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2.xml" ContentType="application/vnd.openxmlformats-officedocument.theme+xml"/>
  <Override PartName="/ppt/tags/tag6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tags/tag66.xml" ContentType="application/vnd.openxmlformats-officedocument.presentationml.tags+xml"/>
  <Override PartName="/ppt/notesSlides/notesSlide5.xml" ContentType="application/vnd.openxmlformats-officedocument.presentationml.notesSlide+xml"/>
  <Override PartName="/ppt/tags/tag67.xml" ContentType="application/vnd.openxmlformats-officedocument.presentationml.tags+xml"/>
  <Override PartName="/ppt/notesSlides/notesSlide6.xml" ContentType="application/vnd.openxmlformats-officedocument.presentationml.notesSlide+xml"/>
  <Override PartName="/ppt/tags/tag68.xml" ContentType="application/vnd.openxmlformats-officedocument.presentationml.tags+xml"/>
  <Override PartName="/ppt/notesSlides/notesSlide7.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8.xml" ContentType="application/vnd.openxmlformats-officedocument.presentationml.notesSlide+xml"/>
  <Override PartName="/ppt/tags/tag72.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tags/tag76.xml" ContentType="application/vnd.openxmlformats-officedocument.presentationml.tags+xml"/>
  <Override PartName="/ppt/media/image131.jpg" ContentType="image/jpeg"/>
  <Override PartName="/ppt/tags/tag77.xml" ContentType="application/vnd.openxmlformats-officedocument.presentationml.tags+xml"/>
  <Override PartName="/ppt/notesSlides/notesSlide12.xml" ContentType="application/vnd.openxmlformats-officedocument.presentationml.notesSlide+xml"/>
  <Override PartName="/ppt/tags/tag78.xml" ContentType="application/vnd.openxmlformats-officedocument.presentationml.tags+xml"/>
  <Override PartName="/ppt/notesSlides/notesSlide13.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4.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6.xml" ContentType="application/vnd.openxmlformats-officedocument.presentationml.tags+xml"/>
  <Override PartName="/ppt/notesSlides/notesSlide19.xml" ContentType="application/vnd.openxmlformats-officedocument.presentationml.notesSlide+xml"/>
  <Override PartName="/ppt/tags/tag87.xml" ContentType="application/vnd.openxmlformats-officedocument.presentationml.tags+xml"/>
  <Override PartName="/ppt/notesSlides/notesSlide20.xml" ContentType="application/vnd.openxmlformats-officedocument.presentationml.notesSlide+xml"/>
  <Override PartName="/ppt/media/image163.jpg" ContentType="image/jpeg"/>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1.xml" ContentType="application/vnd.openxmlformats-officedocument.presentationml.notesSlide+xml"/>
  <Override PartName="/ppt/tags/tag9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2.xml" ContentType="application/vnd.openxmlformats-officedocument.presentationml.tags+xml"/>
  <Override PartName="/ppt/notesSlides/notesSlide25.xml" ContentType="application/vnd.openxmlformats-officedocument.presentationml.notesSlide+xml"/>
  <Override PartName="/ppt/tags/tag9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94.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61" r:id="rId2"/>
    <p:sldId id="1420" r:id="rId3"/>
    <p:sldId id="262" r:id="rId4"/>
    <p:sldId id="8400" r:id="rId5"/>
    <p:sldId id="8379" r:id="rId6"/>
    <p:sldId id="8381" r:id="rId7"/>
    <p:sldId id="322" r:id="rId8"/>
    <p:sldId id="265" r:id="rId9"/>
    <p:sldId id="8399" r:id="rId10"/>
    <p:sldId id="1423" r:id="rId11"/>
    <p:sldId id="275" r:id="rId12"/>
    <p:sldId id="266" r:id="rId13"/>
    <p:sldId id="1356" r:id="rId14"/>
    <p:sldId id="8177" r:id="rId15"/>
    <p:sldId id="8178" r:id="rId16"/>
    <p:sldId id="8011" r:id="rId17"/>
    <p:sldId id="269" r:id="rId18"/>
    <p:sldId id="7944" r:id="rId19"/>
    <p:sldId id="7955" r:id="rId20"/>
    <p:sldId id="1391" r:id="rId21"/>
    <p:sldId id="1389" r:id="rId22"/>
    <p:sldId id="1040" r:id="rId23"/>
    <p:sldId id="8091" r:id="rId24"/>
    <p:sldId id="8081" r:id="rId25"/>
    <p:sldId id="1424" r:id="rId26"/>
    <p:sldId id="2483" r:id="rId27"/>
    <p:sldId id="1357" r:id="rId28"/>
    <p:sldId id="8202" r:id="rId29"/>
    <p:sldId id="8037" r:id="rId30"/>
    <p:sldId id="2484" r:id="rId31"/>
    <p:sldId id="1344" r:id="rId32"/>
    <p:sldId id="8105" r:id="rId33"/>
    <p:sldId id="2478" r:id="rId34"/>
    <p:sldId id="3496" r:id="rId35"/>
    <p:sldId id="3497" r:id="rId36"/>
    <p:sldId id="303" r:id="rId37"/>
    <p:sldId id="1376" r:id="rId38"/>
    <p:sldId id="8204" r:id="rId39"/>
    <p:sldId id="8205" r:id="rId40"/>
    <p:sldId id="8068" r:id="rId41"/>
    <p:sldId id="1425" r:id="rId42"/>
    <p:sldId id="283" r:id="rId43"/>
    <p:sldId id="3498" r:id="rId44"/>
    <p:sldId id="8075" r:id="rId45"/>
    <p:sldId id="8073" r:id="rId46"/>
    <p:sldId id="8074" r:id="rId47"/>
    <p:sldId id="8193" r:id="rId48"/>
    <p:sldId id="290" r:id="rId49"/>
    <p:sldId id="1421" r:id="rId50"/>
  </p:sldIdLst>
  <p:sldSz cx="9144000" cy="5143500" type="screen16x9"/>
  <p:notesSz cx="6799263" cy="99298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unzhen Yang" initials="CY" lastIdx="1" clrIdx="0">
    <p:extLst>
      <p:ext uri="{19B8F6BF-5375-455C-9EA6-DF929625EA0E}">
        <p15:presenceInfo xmlns:p15="http://schemas.microsoft.com/office/powerpoint/2012/main" userId="9deaf5930194278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388"/>
    <a:srgbClr val="7F7F7F"/>
    <a:srgbClr val="313C4C"/>
    <a:srgbClr val="48BDB4"/>
    <a:srgbClr val="49C88E"/>
    <a:srgbClr val="46C7DC"/>
    <a:srgbClr val="48AFE3"/>
    <a:srgbClr val="65D7B8"/>
    <a:srgbClr val="56CA95"/>
    <a:srgbClr val="58B6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950" autoAdjust="0"/>
    <p:restoredTop sz="75181" autoAdjust="0"/>
  </p:normalViewPr>
  <p:slideViewPr>
    <p:cSldViewPr snapToGrid="0">
      <p:cViewPr>
        <p:scale>
          <a:sx n="56" d="100"/>
          <a:sy n="56" d="100"/>
        </p:scale>
        <p:origin x="944" y="1080"/>
      </p:cViewPr>
      <p:guideLst>
        <p:guide orient="horz" pos="1620"/>
        <p:guide pos="288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76D167-FD37-4A81-8367-D8FBEA753C64}" type="doc">
      <dgm:prSet loTypeId="urn:microsoft.com/office/officeart/2005/8/layout/matrix2" loCatId="matrix" qsTypeId="urn:microsoft.com/office/officeart/2005/8/quickstyle/simple5" qsCatId="simple" csTypeId="urn:microsoft.com/office/officeart/2005/8/colors/colorful1" csCatId="colorful" phldr="1"/>
      <dgm:spPr/>
      <dgm:t>
        <a:bodyPr/>
        <a:lstStyle/>
        <a:p>
          <a:endParaRPr lang="en-GB"/>
        </a:p>
      </dgm:t>
    </dgm:pt>
    <dgm:pt modelId="{AFBAADAC-935C-494E-838F-257E03594576}">
      <dgm:prSet phldrT="[文本]" custT="1"/>
      <dgm:spPr/>
      <dgm:t>
        <a:bodyPr/>
        <a:lstStyle/>
        <a:p>
          <a:pPr>
            <a:buNone/>
          </a:pPr>
          <a:r>
            <a:rPr lang="en-US" altLang="zh-CN" sz="1800" b="1" dirty="0">
              <a:latin typeface="+mn-lt"/>
              <a:ea typeface="微软雅黑" panose="020B0503020204020204" pitchFamily="34" charset="-122"/>
            </a:rPr>
            <a:t>Innovation</a:t>
          </a:r>
          <a:endParaRPr lang="en-GB" sz="1800" b="1" dirty="0">
            <a:latin typeface="+mn-lt"/>
          </a:endParaRPr>
        </a:p>
      </dgm:t>
    </dgm:pt>
    <dgm:pt modelId="{74F104E2-82C2-47A8-A904-2F6A4433F52B}" type="parTrans" cxnId="{08B6C7B8-CDFA-4771-8880-E5F2B4DD0847}">
      <dgm:prSet/>
      <dgm:spPr/>
      <dgm:t>
        <a:bodyPr/>
        <a:lstStyle/>
        <a:p>
          <a:endParaRPr lang="en-GB" sz="1400">
            <a:latin typeface="+mn-lt"/>
          </a:endParaRPr>
        </a:p>
      </dgm:t>
    </dgm:pt>
    <dgm:pt modelId="{01EF8E1A-6E34-4A0F-B9CC-FBE36BCE93E0}" type="sibTrans" cxnId="{08B6C7B8-CDFA-4771-8880-E5F2B4DD0847}">
      <dgm:prSet/>
      <dgm:spPr/>
      <dgm:t>
        <a:bodyPr/>
        <a:lstStyle/>
        <a:p>
          <a:endParaRPr lang="en-GB" sz="1400">
            <a:latin typeface="+mn-lt"/>
          </a:endParaRPr>
        </a:p>
      </dgm:t>
    </dgm:pt>
    <dgm:pt modelId="{5E974CB5-8652-46A6-AA31-356CE0C069B9}">
      <dgm:prSet phldrT="[文本]" custT="1"/>
      <dgm:spPr/>
      <dgm:t>
        <a:bodyPr/>
        <a:lstStyle/>
        <a:p>
          <a:pPr>
            <a:buNone/>
          </a:pPr>
          <a:r>
            <a:rPr lang="en-US" altLang="zh-CN" sz="1400" b="1" dirty="0">
              <a:latin typeface="+mn-lt"/>
              <a:ea typeface="微软雅黑" panose="020B0503020204020204" pitchFamily="34" charset="-122"/>
            </a:rPr>
            <a:t>Fundamental Science</a:t>
          </a:r>
          <a:endParaRPr lang="en-GB" sz="1400" b="1" dirty="0">
            <a:latin typeface="+mn-lt"/>
          </a:endParaRPr>
        </a:p>
      </dgm:t>
    </dgm:pt>
    <dgm:pt modelId="{DC991BB0-EFED-4438-8696-D84DA755B57B}" type="parTrans" cxnId="{C10B2BC1-54EC-4B2D-9C72-69260CDC6856}">
      <dgm:prSet/>
      <dgm:spPr/>
      <dgm:t>
        <a:bodyPr/>
        <a:lstStyle/>
        <a:p>
          <a:endParaRPr lang="en-GB" sz="1400">
            <a:latin typeface="+mn-lt"/>
          </a:endParaRPr>
        </a:p>
      </dgm:t>
    </dgm:pt>
    <dgm:pt modelId="{8B7C13D4-57AF-4CCE-A683-6406D54AA10C}" type="sibTrans" cxnId="{C10B2BC1-54EC-4B2D-9C72-69260CDC6856}">
      <dgm:prSet/>
      <dgm:spPr/>
      <dgm:t>
        <a:bodyPr/>
        <a:lstStyle/>
        <a:p>
          <a:endParaRPr lang="en-GB" sz="1400">
            <a:latin typeface="+mn-lt"/>
          </a:endParaRPr>
        </a:p>
      </dgm:t>
    </dgm:pt>
    <dgm:pt modelId="{A9FD5896-E3AE-41D6-842B-99AC17FC8E49}">
      <dgm:prSet custT="1"/>
      <dgm:spPr>
        <a:solidFill>
          <a:srgbClr val="0C3388"/>
        </a:solidFill>
      </dgm:spPr>
      <dgm:t>
        <a:bodyPr spcFirstLastPara="0" vert="horz" wrap="square" lIns="7620" tIns="7620" rIns="7620" bIns="7620" numCol="1" spcCol="1270" anchor="ctr" anchorCtr="0"/>
        <a:lstStyle/>
        <a:p>
          <a:r>
            <a:rPr lang="en-GB" sz="1400" b="1" kern="1200" dirty="0">
              <a:latin typeface="+mn-lt"/>
              <a:ea typeface="微软雅黑" panose="020B0503020204020204" pitchFamily="34" charset="-122"/>
              <a:cs typeface="+mn-cs"/>
            </a:rPr>
            <a:t>Future</a:t>
          </a:r>
          <a:r>
            <a:rPr lang="en-GB" sz="1400" b="1" kern="1200" dirty="0">
              <a:latin typeface="+mn-lt"/>
            </a:rPr>
            <a:t> Development</a:t>
          </a:r>
        </a:p>
      </dgm:t>
    </dgm:pt>
    <dgm:pt modelId="{D1E853A8-09FD-4882-91C3-F77BD2000ABD}" type="parTrans" cxnId="{D1F645E0-DDA1-4B47-B76C-5B19EDC1614A}">
      <dgm:prSet/>
      <dgm:spPr/>
      <dgm:t>
        <a:bodyPr/>
        <a:lstStyle/>
        <a:p>
          <a:endParaRPr lang="en-GB" sz="1400">
            <a:latin typeface="+mn-lt"/>
          </a:endParaRPr>
        </a:p>
      </dgm:t>
    </dgm:pt>
    <dgm:pt modelId="{133DB584-621D-433D-A33B-37FAE86C3B41}" type="sibTrans" cxnId="{D1F645E0-DDA1-4B47-B76C-5B19EDC1614A}">
      <dgm:prSet/>
      <dgm:spPr/>
      <dgm:t>
        <a:bodyPr/>
        <a:lstStyle/>
        <a:p>
          <a:endParaRPr lang="en-GB" sz="1400">
            <a:latin typeface="+mn-lt"/>
          </a:endParaRPr>
        </a:p>
      </dgm:t>
    </dgm:pt>
    <dgm:pt modelId="{74293DA6-C599-4C57-8CA5-9946FC8E4BFA}">
      <dgm:prSet custT="1"/>
      <dgm:spPr>
        <a:solidFill>
          <a:srgbClr val="0070C0"/>
        </a:solidFill>
      </dgm:spPr>
      <dgm:t>
        <a:bodyPr spcFirstLastPara="0" vert="horz" wrap="square" lIns="7620" tIns="7620" rIns="7620" bIns="7620" numCol="1" spcCol="1270" anchor="ctr" anchorCtr="0"/>
        <a:lstStyle/>
        <a:p>
          <a:r>
            <a:rPr lang="en-US" altLang="zh-CN" sz="1400" b="1" kern="1200" dirty="0">
              <a:latin typeface="+mn-lt"/>
            </a:rPr>
            <a:t>Industry Applications</a:t>
          </a:r>
          <a:endParaRPr lang="en-GB" sz="1400" b="1" kern="1200" dirty="0">
            <a:latin typeface="+mn-lt"/>
          </a:endParaRPr>
        </a:p>
      </dgm:t>
    </dgm:pt>
    <dgm:pt modelId="{9BAAAA7B-3B75-441E-876D-971B6C1D3023}" type="parTrans" cxnId="{B85B5602-1AA7-4C29-A6A9-C4FCDC00C47D}">
      <dgm:prSet/>
      <dgm:spPr/>
      <dgm:t>
        <a:bodyPr/>
        <a:lstStyle/>
        <a:p>
          <a:endParaRPr lang="zh-CN" altLang="en-US" sz="1400"/>
        </a:p>
      </dgm:t>
    </dgm:pt>
    <dgm:pt modelId="{F2397E12-4058-4C96-AFBE-0153D9403AFB}" type="sibTrans" cxnId="{B85B5602-1AA7-4C29-A6A9-C4FCDC00C47D}">
      <dgm:prSet/>
      <dgm:spPr/>
      <dgm:t>
        <a:bodyPr/>
        <a:lstStyle/>
        <a:p>
          <a:endParaRPr lang="zh-CN" altLang="en-US" sz="1400"/>
        </a:p>
      </dgm:t>
    </dgm:pt>
    <dgm:pt modelId="{0FF882C4-CEC5-416C-BE2F-4395AEEB7C52}" type="pres">
      <dgm:prSet presAssocID="{C076D167-FD37-4A81-8367-D8FBEA753C64}" presName="matrix" presStyleCnt="0">
        <dgm:presLayoutVars>
          <dgm:chMax val="1"/>
          <dgm:dir/>
          <dgm:resizeHandles val="exact"/>
        </dgm:presLayoutVars>
      </dgm:prSet>
      <dgm:spPr/>
    </dgm:pt>
    <dgm:pt modelId="{B95BCD9D-9943-4E00-AA84-FCE5CF8517F8}" type="pres">
      <dgm:prSet presAssocID="{C076D167-FD37-4A81-8367-D8FBEA753C64}" presName="axisShape" presStyleLbl="bgShp" presStyleIdx="0" presStyleCnt="1"/>
      <dgm:spPr>
        <a:solidFill>
          <a:schemeClr val="accent1">
            <a:lumMod val="60000"/>
            <a:lumOff val="40000"/>
          </a:schemeClr>
        </a:solidFill>
      </dgm:spPr>
    </dgm:pt>
    <dgm:pt modelId="{9690E754-B683-4D52-9121-59836108DEA3}" type="pres">
      <dgm:prSet presAssocID="{C076D167-FD37-4A81-8367-D8FBEA753C64}" presName="rect1" presStyleLbl="node1" presStyleIdx="0" presStyleCnt="4">
        <dgm:presLayoutVars>
          <dgm:chMax val="0"/>
          <dgm:chPref val="0"/>
          <dgm:bulletEnabled val="1"/>
        </dgm:presLayoutVars>
      </dgm:prSet>
      <dgm:spPr/>
    </dgm:pt>
    <dgm:pt modelId="{F7A43F4B-45AE-495A-B04A-21E38A7F8881}" type="pres">
      <dgm:prSet presAssocID="{C076D167-FD37-4A81-8367-D8FBEA753C64}" presName="rect2" presStyleLbl="node1" presStyleIdx="1" presStyleCnt="4">
        <dgm:presLayoutVars>
          <dgm:chMax val="0"/>
          <dgm:chPref val="0"/>
          <dgm:bulletEnabled val="1"/>
        </dgm:presLayoutVars>
      </dgm:prSet>
      <dgm:spPr/>
    </dgm:pt>
    <dgm:pt modelId="{5C86A141-477F-4886-B0FA-382287DA7949}" type="pres">
      <dgm:prSet presAssocID="{C076D167-FD37-4A81-8367-D8FBEA753C64}" presName="rect3" presStyleLbl="node1" presStyleIdx="2" presStyleCnt="4">
        <dgm:presLayoutVars>
          <dgm:chMax val="0"/>
          <dgm:chPref val="0"/>
          <dgm:bulletEnabled val="1"/>
        </dgm:presLayoutVars>
      </dgm:prSet>
      <dgm:spPr/>
    </dgm:pt>
    <dgm:pt modelId="{E817A524-C0D9-419C-86EC-CD7179B75DA1}" type="pres">
      <dgm:prSet presAssocID="{C076D167-FD37-4A81-8367-D8FBEA753C64}" presName="rect4" presStyleLbl="node1" presStyleIdx="3" presStyleCnt="4">
        <dgm:presLayoutVars>
          <dgm:chMax val="0"/>
          <dgm:chPref val="0"/>
          <dgm:bulletEnabled val="1"/>
        </dgm:presLayoutVars>
      </dgm:prSet>
      <dgm:spPr/>
    </dgm:pt>
  </dgm:ptLst>
  <dgm:cxnLst>
    <dgm:cxn modelId="{B85B5602-1AA7-4C29-A6A9-C4FCDC00C47D}" srcId="{C076D167-FD37-4A81-8367-D8FBEA753C64}" destId="{74293DA6-C599-4C57-8CA5-9946FC8E4BFA}" srcOrd="3" destOrd="0" parTransId="{9BAAAA7B-3B75-441E-876D-971B6C1D3023}" sibTransId="{F2397E12-4058-4C96-AFBE-0153D9403AFB}"/>
    <dgm:cxn modelId="{41475C16-E9D2-4144-8FC6-972EACBC4973}" type="presOf" srcId="{74293DA6-C599-4C57-8CA5-9946FC8E4BFA}" destId="{E817A524-C0D9-419C-86EC-CD7179B75DA1}" srcOrd="0" destOrd="0" presId="urn:microsoft.com/office/officeart/2005/8/layout/matrix2"/>
    <dgm:cxn modelId="{1D678736-C6B3-45C0-86C4-57C1A26EBBED}" type="presOf" srcId="{AFBAADAC-935C-494E-838F-257E03594576}" destId="{9690E754-B683-4D52-9121-59836108DEA3}" srcOrd="0" destOrd="0" presId="urn:microsoft.com/office/officeart/2005/8/layout/matrix2"/>
    <dgm:cxn modelId="{D294AC43-5279-4CAD-94A1-B4F8280EEADE}" type="presOf" srcId="{A9FD5896-E3AE-41D6-842B-99AC17FC8E49}" destId="{5C86A141-477F-4886-B0FA-382287DA7949}" srcOrd="0" destOrd="0" presId="urn:microsoft.com/office/officeart/2005/8/layout/matrix2"/>
    <dgm:cxn modelId="{08B6C7B8-CDFA-4771-8880-E5F2B4DD0847}" srcId="{C076D167-FD37-4A81-8367-D8FBEA753C64}" destId="{AFBAADAC-935C-494E-838F-257E03594576}" srcOrd="0" destOrd="0" parTransId="{74F104E2-82C2-47A8-A904-2F6A4433F52B}" sibTransId="{01EF8E1A-6E34-4A0F-B9CC-FBE36BCE93E0}"/>
    <dgm:cxn modelId="{C10B2BC1-54EC-4B2D-9C72-69260CDC6856}" srcId="{C076D167-FD37-4A81-8367-D8FBEA753C64}" destId="{5E974CB5-8652-46A6-AA31-356CE0C069B9}" srcOrd="1" destOrd="0" parTransId="{DC991BB0-EFED-4438-8696-D84DA755B57B}" sibTransId="{8B7C13D4-57AF-4CCE-A683-6406D54AA10C}"/>
    <dgm:cxn modelId="{9915C8C9-BC20-4773-B655-D64515D32B68}" type="presOf" srcId="{5E974CB5-8652-46A6-AA31-356CE0C069B9}" destId="{F7A43F4B-45AE-495A-B04A-21E38A7F8881}" srcOrd="0" destOrd="0" presId="urn:microsoft.com/office/officeart/2005/8/layout/matrix2"/>
    <dgm:cxn modelId="{DE9A01E0-03DD-4A89-B2E0-52017655A111}" type="presOf" srcId="{C076D167-FD37-4A81-8367-D8FBEA753C64}" destId="{0FF882C4-CEC5-416C-BE2F-4395AEEB7C52}" srcOrd="0" destOrd="0" presId="urn:microsoft.com/office/officeart/2005/8/layout/matrix2"/>
    <dgm:cxn modelId="{D1F645E0-DDA1-4B47-B76C-5B19EDC1614A}" srcId="{C076D167-FD37-4A81-8367-D8FBEA753C64}" destId="{A9FD5896-E3AE-41D6-842B-99AC17FC8E49}" srcOrd="2" destOrd="0" parTransId="{D1E853A8-09FD-4882-91C3-F77BD2000ABD}" sibTransId="{133DB584-621D-433D-A33B-37FAE86C3B41}"/>
    <dgm:cxn modelId="{5670E6BD-22C7-466A-946E-BC9B0193E22C}" type="presParOf" srcId="{0FF882C4-CEC5-416C-BE2F-4395AEEB7C52}" destId="{B95BCD9D-9943-4E00-AA84-FCE5CF8517F8}" srcOrd="0" destOrd="0" presId="urn:microsoft.com/office/officeart/2005/8/layout/matrix2"/>
    <dgm:cxn modelId="{9E082758-B343-4C49-9F6A-7AC0149637D2}" type="presParOf" srcId="{0FF882C4-CEC5-416C-BE2F-4395AEEB7C52}" destId="{9690E754-B683-4D52-9121-59836108DEA3}" srcOrd="1" destOrd="0" presId="urn:microsoft.com/office/officeart/2005/8/layout/matrix2"/>
    <dgm:cxn modelId="{F99F19BE-6C2E-4969-AC46-5AB2532D35B4}" type="presParOf" srcId="{0FF882C4-CEC5-416C-BE2F-4395AEEB7C52}" destId="{F7A43F4B-45AE-495A-B04A-21E38A7F8881}" srcOrd="2" destOrd="0" presId="urn:microsoft.com/office/officeart/2005/8/layout/matrix2"/>
    <dgm:cxn modelId="{620D626D-9588-43B2-9A1E-408CB634758A}" type="presParOf" srcId="{0FF882C4-CEC5-416C-BE2F-4395AEEB7C52}" destId="{5C86A141-477F-4886-B0FA-382287DA7949}" srcOrd="3" destOrd="0" presId="urn:microsoft.com/office/officeart/2005/8/layout/matrix2"/>
    <dgm:cxn modelId="{B90801B7-BA94-4E61-BD9B-B4D22365FABC}" type="presParOf" srcId="{0FF882C4-CEC5-416C-BE2F-4395AEEB7C52}" destId="{E817A524-C0D9-419C-86EC-CD7179B75DA1}" srcOrd="4" destOrd="0" presId="urn:microsoft.com/office/officeart/2005/8/layout/matrix2"/>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46D75-397E-4716-B1FF-076B41DDC788}" type="doc">
      <dgm:prSet loTypeId="urn:microsoft.com/office/officeart/2005/8/layout/radial3" loCatId="cycle" qsTypeId="urn:microsoft.com/office/officeart/2005/8/quickstyle/simple1" qsCatId="simple" csTypeId="urn:microsoft.com/office/officeart/2005/8/colors/colorful5" csCatId="colorful" phldr="1"/>
      <dgm:spPr/>
      <dgm:t>
        <a:bodyPr/>
        <a:lstStyle/>
        <a:p>
          <a:endParaRPr lang="zh-CN" altLang="en-US"/>
        </a:p>
      </dgm:t>
    </dgm:pt>
    <dgm:pt modelId="{C0D5E092-4C71-40E3-83CF-33E53985DC7F}">
      <dgm:prSet phldrT="[文本]"/>
      <dgm:spPr/>
      <dgm:t>
        <a:bodyPr/>
        <a:lstStyle/>
        <a:p>
          <a:r>
            <a:rPr lang="zh-CN" altLang="en-US" b="1" dirty="0"/>
            <a:t>方法学</a:t>
          </a:r>
        </a:p>
      </dgm:t>
    </dgm:pt>
    <dgm:pt modelId="{7D345A48-1CFA-43D4-B310-1578BDC609A1}" type="parTrans" cxnId="{48707B58-7B1A-4882-BE9F-7C78AE78CBED}">
      <dgm:prSet/>
      <dgm:spPr/>
      <dgm:t>
        <a:bodyPr/>
        <a:lstStyle/>
        <a:p>
          <a:endParaRPr lang="zh-CN" altLang="en-US" b="1"/>
        </a:p>
      </dgm:t>
    </dgm:pt>
    <dgm:pt modelId="{6546E090-934B-46E0-B828-94941850977F}" type="sibTrans" cxnId="{48707B58-7B1A-4882-BE9F-7C78AE78CBED}">
      <dgm:prSet/>
      <dgm:spPr/>
      <dgm:t>
        <a:bodyPr/>
        <a:lstStyle/>
        <a:p>
          <a:endParaRPr lang="zh-CN" altLang="en-US" b="1"/>
        </a:p>
      </dgm:t>
    </dgm:pt>
    <dgm:pt modelId="{E9147415-D003-47EA-ABE5-B70F795DBA06}">
      <dgm:prSet phldrT="[文本]"/>
      <dgm:spPr/>
      <dgm:t>
        <a:bodyPr/>
        <a:lstStyle/>
        <a:p>
          <a:r>
            <a:rPr lang="zh-CN" altLang="zh-CN" b="1" dirty="0"/>
            <a:t>散射</a:t>
          </a:r>
          <a:endParaRPr lang="zh-CN" altLang="en-US" b="1" dirty="0"/>
        </a:p>
      </dgm:t>
    </dgm:pt>
    <dgm:pt modelId="{32332C0D-4B92-4A3D-B4AA-1A18FD96F24B}" type="parTrans" cxnId="{0D285212-FDB8-4B6D-AD5C-63AB97B464DC}">
      <dgm:prSet/>
      <dgm:spPr/>
      <dgm:t>
        <a:bodyPr/>
        <a:lstStyle/>
        <a:p>
          <a:endParaRPr lang="zh-CN" altLang="en-US" b="1"/>
        </a:p>
      </dgm:t>
    </dgm:pt>
    <dgm:pt modelId="{93E75373-AC25-4311-825F-7516C0061F16}" type="sibTrans" cxnId="{0D285212-FDB8-4B6D-AD5C-63AB97B464DC}">
      <dgm:prSet/>
      <dgm:spPr/>
      <dgm:t>
        <a:bodyPr/>
        <a:lstStyle/>
        <a:p>
          <a:endParaRPr lang="zh-CN" altLang="en-US" b="1"/>
        </a:p>
      </dgm:t>
    </dgm:pt>
    <dgm:pt modelId="{C5ABA833-0BE9-4051-95EC-3A4F2A48126C}">
      <dgm:prSet phldrT="[文本]"/>
      <dgm:spPr/>
      <dgm:t>
        <a:bodyPr/>
        <a:lstStyle/>
        <a:p>
          <a:r>
            <a:rPr lang="zh-CN" altLang="en-US" b="1" dirty="0"/>
            <a:t>成像</a:t>
          </a:r>
        </a:p>
      </dgm:t>
    </dgm:pt>
    <dgm:pt modelId="{7324422E-3472-4109-B839-1FE8FB6B1C06}" type="parTrans" cxnId="{0141EB25-1A7E-4637-ABC0-A3B338668F33}">
      <dgm:prSet/>
      <dgm:spPr/>
      <dgm:t>
        <a:bodyPr/>
        <a:lstStyle/>
        <a:p>
          <a:endParaRPr lang="zh-CN" altLang="en-US" b="1"/>
        </a:p>
      </dgm:t>
    </dgm:pt>
    <dgm:pt modelId="{4D135F95-8F6A-46FB-831D-8D3093B8412A}" type="sibTrans" cxnId="{0141EB25-1A7E-4637-ABC0-A3B338668F33}">
      <dgm:prSet/>
      <dgm:spPr/>
      <dgm:t>
        <a:bodyPr/>
        <a:lstStyle/>
        <a:p>
          <a:endParaRPr lang="zh-CN" altLang="en-US" b="1"/>
        </a:p>
      </dgm:t>
    </dgm:pt>
    <dgm:pt modelId="{453209A8-563A-48F1-AAFB-6463F4E28C6B}">
      <dgm:prSet phldrT="[文本]"/>
      <dgm:spPr/>
      <dgm:t>
        <a:bodyPr/>
        <a:lstStyle/>
        <a:p>
          <a:r>
            <a:rPr lang="zh-CN" altLang="en-US" b="1" dirty="0"/>
            <a:t>相干</a:t>
          </a:r>
          <a:r>
            <a:rPr lang="en-US" altLang="zh-CN" b="1" dirty="0"/>
            <a:t>/</a:t>
          </a:r>
          <a:r>
            <a:rPr lang="zh-CN" altLang="en-US" b="1" dirty="0"/>
            <a:t>综合</a:t>
          </a:r>
        </a:p>
      </dgm:t>
    </dgm:pt>
    <dgm:pt modelId="{32F4CFD4-7C1A-42F8-A66D-1F00BA838735}" type="parTrans" cxnId="{3FDB1FDC-8847-41E4-B815-132E1571C8F2}">
      <dgm:prSet/>
      <dgm:spPr/>
      <dgm:t>
        <a:bodyPr/>
        <a:lstStyle/>
        <a:p>
          <a:endParaRPr lang="zh-CN" altLang="en-US" b="1"/>
        </a:p>
      </dgm:t>
    </dgm:pt>
    <dgm:pt modelId="{6804DB7E-944B-4CC0-BEF2-E2E058CDD8D8}" type="sibTrans" cxnId="{3FDB1FDC-8847-41E4-B815-132E1571C8F2}">
      <dgm:prSet/>
      <dgm:spPr/>
      <dgm:t>
        <a:bodyPr/>
        <a:lstStyle/>
        <a:p>
          <a:endParaRPr lang="zh-CN" altLang="en-US" b="1"/>
        </a:p>
      </dgm:t>
    </dgm:pt>
    <dgm:pt modelId="{4ECD79E6-F3F3-4EA8-AAEA-3236AF40DD76}">
      <dgm:prSet phldrT="[文本]"/>
      <dgm:spPr/>
      <dgm:t>
        <a:bodyPr/>
        <a:lstStyle/>
        <a:p>
          <a:r>
            <a:rPr lang="zh-CN" altLang="en-US" b="1" dirty="0"/>
            <a:t>衍射</a:t>
          </a:r>
        </a:p>
      </dgm:t>
    </dgm:pt>
    <dgm:pt modelId="{4F07970B-1AE4-4E71-9B00-BFCD690FAD18}" type="sibTrans" cxnId="{8F453659-EB68-435E-89A7-BF89087A89E8}">
      <dgm:prSet/>
      <dgm:spPr/>
      <dgm:t>
        <a:bodyPr/>
        <a:lstStyle/>
        <a:p>
          <a:endParaRPr lang="zh-CN" altLang="en-US" b="1"/>
        </a:p>
      </dgm:t>
    </dgm:pt>
    <dgm:pt modelId="{CAD95B46-229A-41CD-8BA2-372344C671E4}" type="parTrans" cxnId="{8F453659-EB68-435E-89A7-BF89087A89E8}">
      <dgm:prSet/>
      <dgm:spPr/>
      <dgm:t>
        <a:bodyPr/>
        <a:lstStyle/>
        <a:p>
          <a:endParaRPr lang="zh-CN" altLang="en-US" b="1"/>
        </a:p>
      </dgm:t>
    </dgm:pt>
    <dgm:pt modelId="{2ACC73F1-3908-42C3-9501-0ED5E691390F}">
      <dgm:prSet phldrT="[文本]"/>
      <dgm:spPr/>
      <dgm:t>
        <a:bodyPr/>
        <a:lstStyle/>
        <a:p>
          <a:r>
            <a:rPr lang="zh-CN" altLang="en-US" b="1" dirty="0"/>
            <a:t>谱学</a:t>
          </a:r>
        </a:p>
      </dgm:t>
    </dgm:pt>
    <dgm:pt modelId="{7827759B-F42F-49D2-AB35-6AABB0EF9943}" type="parTrans" cxnId="{CD890033-DE06-4730-90B0-D06CFB8F6B58}">
      <dgm:prSet/>
      <dgm:spPr/>
      <dgm:t>
        <a:bodyPr/>
        <a:lstStyle/>
        <a:p>
          <a:endParaRPr lang="zh-CN" altLang="en-US" b="1"/>
        </a:p>
      </dgm:t>
    </dgm:pt>
    <dgm:pt modelId="{0A60E5C7-FB73-4B9A-9DAA-3D62418F7141}" type="sibTrans" cxnId="{CD890033-DE06-4730-90B0-D06CFB8F6B58}">
      <dgm:prSet/>
      <dgm:spPr/>
      <dgm:t>
        <a:bodyPr/>
        <a:lstStyle/>
        <a:p>
          <a:endParaRPr lang="zh-CN" altLang="en-US" b="1"/>
        </a:p>
      </dgm:t>
    </dgm:pt>
    <dgm:pt modelId="{8751D846-218B-427A-AFCB-D1891F3C94A8}">
      <dgm:prSet phldrT="[文本]"/>
      <dgm:spPr/>
      <dgm:t>
        <a:bodyPr/>
        <a:lstStyle/>
        <a:p>
          <a:r>
            <a:rPr lang="zh-CN" altLang="en-US" b="1" dirty="0"/>
            <a:t>软</a:t>
          </a:r>
          <a:r>
            <a:rPr lang="en-US" altLang="zh-CN" b="1" dirty="0"/>
            <a:t>X</a:t>
          </a:r>
          <a:r>
            <a:rPr lang="zh-CN" altLang="en-US" b="1" dirty="0"/>
            <a:t>射线</a:t>
          </a:r>
        </a:p>
      </dgm:t>
    </dgm:pt>
    <dgm:pt modelId="{1B83D40B-9957-4DC1-ABB9-0F6D5C927453}" type="parTrans" cxnId="{69B30EDD-11C4-4B35-BB5A-1E67E9E4D5EB}">
      <dgm:prSet/>
      <dgm:spPr/>
      <dgm:t>
        <a:bodyPr/>
        <a:lstStyle/>
        <a:p>
          <a:endParaRPr lang="zh-CN" altLang="en-US" b="1"/>
        </a:p>
      </dgm:t>
    </dgm:pt>
    <dgm:pt modelId="{25B69AE0-0839-4879-A408-BFC62D68A87A}" type="sibTrans" cxnId="{69B30EDD-11C4-4B35-BB5A-1E67E9E4D5EB}">
      <dgm:prSet/>
      <dgm:spPr/>
      <dgm:t>
        <a:bodyPr/>
        <a:lstStyle/>
        <a:p>
          <a:endParaRPr lang="zh-CN" altLang="en-US" b="1"/>
        </a:p>
      </dgm:t>
    </dgm:pt>
    <dgm:pt modelId="{AFC16F43-9D96-4C7A-957B-660E67566910}" type="pres">
      <dgm:prSet presAssocID="{E1C46D75-397E-4716-B1FF-076B41DDC788}" presName="composite" presStyleCnt="0">
        <dgm:presLayoutVars>
          <dgm:chMax val="1"/>
          <dgm:dir/>
          <dgm:resizeHandles val="exact"/>
        </dgm:presLayoutVars>
      </dgm:prSet>
      <dgm:spPr/>
    </dgm:pt>
    <dgm:pt modelId="{D7DEBAFA-8036-4BAC-B718-E8E7631DD296}" type="pres">
      <dgm:prSet presAssocID="{E1C46D75-397E-4716-B1FF-076B41DDC788}" presName="radial" presStyleCnt="0">
        <dgm:presLayoutVars>
          <dgm:animLvl val="ctr"/>
        </dgm:presLayoutVars>
      </dgm:prSet>
      <dgm:spPr/>
    </dgm:pt>
    <dgm:pt modelId="{CA57448D-5B96-47A1-A616-CB63A7DDAFA9}" type="pres">
      <dgm:prSet presAssocID="{C0D5E092-4C71-40E3-83CF-33E53985DC7F}" presName="centerShape" presStyleLbl="vennNode1" presStyleIdx="0" presStyleCnt="7"/>
      <dgm:spPr/>
    </dgm:pt>
    <dgm:pt modelId="{815B933E-18AE-49CB-94D3-D248DD7164AD}" type="pres">
      <dgm:prSet presAssocID="{E9147415-D003-47EA-ABE5-B70F795DBA06}" presName="node" presStyleLbl="vennNode1" presStyleIdx="1" presStyleCnt="7">
        <dgm:presLayoutVars>
          <dgm:bulletEnabled val="1"/>
        </dgm:presLayoutVars>
      </dgm:prSet>
      <dgm:spPr/>
    </dgm:pt>
    <dgm:pt modelId="{1B420892-D7C5-4483-94C6-F682A75F97D2}" type="pres">
      <dgm:prSet presAssocID="{2ACC73F1-3908-42C3-9501-0ED5E691390F}" presName="node" presStyleLbl="vennNode1" presStyleIdx="2" presStyleCnt="7">
        <dgm:presLayoutVars>
          <dgm:bulletEnabled val="1"/>
        </dgm:presLayoutVars>
      </dgm:prSet>
      <dgm:spPr/>
    </dgm:pt>
    <dgm:pt modelId="{4B4A4E81-251E-4F23-9F90-33AAEF7E772D}" type="pres">
      <dgm:prSet presAssocID="{8751D846-218B-427A-AFCB-D1891F3C94A8}" presName="node" presStyleLbl="vennNode1" presStyleIdx="3" presStyleCnt="7" custScaleX="74036">
        <dgm:presLayoutVars>
          <dgm:bulletEnabled val="1"/>
        </dgm:presLayoutVars>
      </dgm:prSet>
      <dgm:spPr/>
    </dgm:pt>
    <dgm:pt modelId="{D40B6B4C-ECBF-4EDD-9BE9-95B83330B997}" type="pres">
      <dgm:prSet presAssocID="{453209A8-563A-48F1-AAFB-6463F4E28C6B}" presName="node" presStyleLbl="vennNode1" presStyleIdx="4" presStyleCnt="7" custScaleX="91017">
        <dgm:presLayoutVars>
          <dgm:bulletEnabled val="1"/>
        </dgm:presLayoutVars>
      </dgm:prSet>
      <dgm:spPr/>
    </dgm:pt>
    <dgm:pt modelId="{B7B89E63-2CCB-43B4-BE0D-BB4CEFE51FF8}" type="pres">
      <dgm:prSet presAssocID="{4ECD79E6-F3F3-4EA8-AAEA-3236AF40DD76}" presName="node" presStyleLbl="vennNode1" presStyleIdx="5" presStyleCnt="7">
        <dgm:presLayoutVars>
          <dgm:bulletEnabled val="1"/>
        </dgm:presLayoutVars>
      </dgm:prSet>
      <dgm:spPr/>
    </dgm:pt>
    <dgm:pt modelId="{DF9D1BEC-BD04-4FAA-B738-86BAD7677D6F}" type="pres">
      <dgm:prSet presAssocID="{C5ABA833-0BE9-4051-95EC-3A4F2A48126C}" presName="node" presStyleLbl="vennNode1" presStyleIdx="6" presStyleCnt="7">
        <dgm:presLayoutVars>
          <dgm:bulletEnabled val="1"/>
        </dgm:presLayoutVars>
      </dgm:prSet>
      <dgm:spPr/>
    </dgm:pt>
  </dgm:ptLst>
  <dgm:cxnLst>
    <dgm:cxn modelId="{0D285212-FDB8-4B6D-AD5C-63AB97B464DC}" srcId="{C0D5E092-4C71-40E3-83CF-33E53985DC7F}" destId="{E9147415-D003-47EA-ABE5-B70F795DBA06}" srcOrd="0" destOrd="0" parTransId="{32332C0D-4B92-4A3D-B4AA-1A18FD96F24B}" sibTransId="{93E75373-AC25-4311-825F-7516C0061F16}"/>
    <dgm:cxn modelId="{0141EB25-1A7E-4637-ABC0-A3B338668F33}" srcId="{C0D5E092-4C71-40E3-83CF-33E53985DC7F}" destId="{C5ABA833-0BE9-4051-95EC-3A4F2A48126C}" srcOrd="5" destOrd="0" parTransId="{7324422E-3472-4109-B839-1FE8FB6B1C06}" sibTransId="{4D135F95-8F6A-46FB-831D-8D3093B8412A}"/>
    <dgm:cxn modelId="{5EE01926-B750-47E5-B311-902D90E5CC87}" type="presOf" srcId="{C0D5E092-4C71-40E3-83CF-33E53985DC7F}" destId="{CA57448D-5B96-47A1-A616-CB63A7DDAFA9}" srcOrd="0" destOrd="0" presId="urn:microsoft.com/office/officeart/2005/8/layout/radial3"/>
    <dgm:cxn modelId="{CD890033-DE06-4730-90B0-D06CFB8F6B58}" srcId="{C0D5E092-4C71-40E3-83CF-33E53985DC7F}" destId="{2ACC73F1-3908-42C3-9501-0ED5E691390F}" srcOrd="1" destOrd="0" parTransId="{7827759B-F42F-49D2-AB35-6AABB0EF9943}" sibTransId="{0A60E5C7-FB73-4B9A-9DAA-3D62418F7141}"/>
    <dgm:cxn modelId="{7CCE8744-76DF-490A-A430-E5D45000EDDF}" type="presOf" srcId="{2ACC73F1-3908-42C3-9501-0ED5E691390F}" destId="{1B420892-D7C5-4483-94C6-F682A75F97D2}" srcOrd="0" destOrd="0" presId="urn:microsoft.com/office/officeart/2005/8/layout/radial3"/>
    <dgm:cxn modelId="{9D4CC44D-3766-4C66-B7C3-BD69EF1F96CD}" type="presOf" srcId="{C5ABA833-0BE9-4051-95EC-3A4F2A48126C}" destId="{DF9D1BEC-BD04-4FAA-B738-86BAD7677D6F}" srcOrd="0" destOrd="0" presId="urn:microsoft.com/office/officeart/2005/8/layout/radial3"/>
    <dgm:cxn modelId="{48707B58-7B1A-4882-BE9F-7C78AE78CBED}" srcId="{E1C46D75-397E-4716-B1FF-076B41DDC788}" destId="{C0D5E092-4C71-40E3-83CF-33E53985DC7F}" srcOrd="0" destOrd="0" parTransId="{7D345A48-1CFA-43D4-B310-1578BDC609A1}" sibTransId="{6546E090-934B-46E0-B828-94941850977F}"/>
    <dgm:cxn modelId="{8F453659-EB68-435E-89A7-BF89087A89E8}" srcId="{C0D5E092-4C71-40E3-83CF-33E53985DC7F}" destId="{4ECD79E6-F3F3-4EA8-AAEA-3236AF40DD76}" srcOrd="4" destOrd="0" parTransId="{CAD95B46-229A-41CD-8BA2-372344C671E4}" sibTransId="{4F07970B-1AE4-4E71-9B00-BFCD690FAD18}"/>
    <dgm:cxn modelId="{C5008B6F-C8E7-49ED-89F7-1B9926046058}" type="presOf" srcId="{E1C46D75-397E-4716-B1FF-076B41DDC788}" destId="{AFC16F43-9D96-4C7A-957B-660E67566910}" srcOrd="0" destOrd="0" presId="urn:microsoft.com/office/officeart/2005/8/layout/radial3"/>
    <dgm:cxn modelId="{B4FCD395-2257-49B9-826F-5CB240A1DCF4}" type="presOf" srcId="{E9147415-D003-47EA-ABE5-B70F795DBA06}" destId="{815B933E-18AE-49CB-94D3-D248DD7164AD}" srcOrd="0" destOrd="0" presId="urn:microsoft.com/office/officeart/2005/8/layout/radial3"/>
    <dgm:cxn modelId="{64F6A9CF-2D8B-4201-9E51-096F19780427}" type="presOf" srcId="{4ECD79E6-F3F3-4EA8-AAEA-3236AF40DD76}" destId="{B7B89E63-2CCB-43B4-BE0D-BB4CEFE51FF8}" srcOrd="0" destOrd="0" presId="urn:microsoft.com/office/officeart/2005/8/layout/radial3"/>
    <dgm:cxn modelId="{3FDB1FDC-8847-41E4-B815-132E1571C8F2}" srcId="{C0D5E092-4C71-40E3-83CF-33E53985DC7F}" destId="{453209A8-563A-48F1-AAFB-6463F4E28C6B}" srcOrd="3" destOrd="0" parTransId="{32F4CFD4-7C1A-42F8-A66D-1F00BA838735}" sibTransId="{6804DB7E-944B-4CC0-BEF2-E2E058CDD8D8}"/>
    <dgm:cxn modelId="{69B30EDD-11C4-4B35-BB5A-1E67E9E4D5EB}" srcId="{C0D5E092-4C71-40E3-83CF-33E53985DC7F}" destId="{8751D846-218B-427A-AFCB-D1891F3C94A8}" srcOrd="2" destOrd="0" parTransId="{1B83D40B-9957-4DC1-ABB9-0F6D5C927453}" sibTransId="{25B69AE0-0839-4879-A408-BFC62D68A87A}"/>
    <dgm:cxn modelId="{6C434EE1-D60F-4555-9CF9-3C1E46781F18}" type="presOf" srcId="{453209A8-563A-48F1-AAFB-6463F4E28C6B}" destId="{D40B6B4C-ECBF-4EDD-9BE9-95B83330B997}" srcOrd="0" destOrd="0" presId="urn:microsoft.com/office/officeart/2005/8/layout/radial3"/>
    <dgm:cxn modelId="{B56081F1-A373-4BB5-8F2C-EE6DF477E82C}" type="presOf" srcId="{8751D846-218B-427A-AFCB-D1891F3C94A8}" destId="{4B4A4E81-251E-4F23-9F90-33AAEF7E772D}" srcOrd="0" destOrd="0" presId="urn:microsoft.com/office/officeart/2005/8/layout/radial3"/>
    <dgm:cxn modelId="{D64F9D0A-27D5-4042-A620-41AFFB3FFCC8}" type="presParOf" srcId="{AFC16F43-9D96-4C7A-957B-660E67566910}" destId="{D7DEBAFA-8036-4BAC-B718-E8E7631DD296}" srcOrd="0" destOrd="0" presId="urn:microsoft.com/office/officeart/2005/8/layout/radial3"/>
    <dgm:cxn modelId="{743B7F9D-68DC-488D-B82F-046575A24225}" type="presParOf" srcId="{D7DEBAFA-8036-4BAC-B718-E8E7631DD296}" destId="{CA57448D-5B96-47A1-A616-CB63A7DDAFA9}" srcOrd="0" destOrd="0" presId="urn:microsoft.com/office/officeart/2005/8/layout/radial3"/>
    <dgm:cxn modelId="{E20965C7-3650-4098-9EA4-271D1DADD352}" type="presParOf" srcId="{D7DEBAFA-8036-4BAC-B718-E8E7631DD296}" destId="{815B933E-18AE-49CB-94D3-D248DD7164AD}" srcOrd="1" destOrd="0" presId="urn:microsoft.com/office/officeart/2005/8/layout/radial3"/>
    <dgm:cxn modelId="{EB2F6361-F6D2-41C0-A792-4AE70121A191}" type="presParOf" srcId="{D7DEBAFA-8036-4BAC-B718-E8E7631DD296}" destId="{1B420892-D7C5-4483-94C6-F682A75F97D2}" srcOrd="2" destOrd="0" presId="urn:microsoft.com/office/officeart/2005/8/layout/radial3"/>
    <dgm:cxn modelId="{0FED4263-539D-47BB-88F2-2FB1C1002097}" type="presParOf" srcId="{D7DEBAFA-8036-4BAC-B718-E8E7631DD296}" destId="{4B4A4E81-251E-4F23-9F90-33AAEF7E772D}" srcOrd="3" destOrd="0" presId="urn:microsoft.com/office/officeart/2005/8/layout/radial3"/>
    <dgm:cxn modelId="{826EAA68-47FA-4306-8A99-09AB581E6B2B}" type="presParOf" srcId="{D7DEBAFA-8036-4BAC-B718-E8E7631DD296}" destId="{D40B6B4C-ECBF-4EDD-9BE9-95B83330B997}" srcOrd="4" destOrd="0" presId="urn:microsoft.com/office/officeart/2005/8/layout/radial3"/>
    <dgm:cxn modelId="{CD265DAF-0B06-470B-848B-B7052E79BD2E}" type="presParOf" srcId="{D7DEBAFA-8036-4BAC-B718-E8E7631DD296}" destId="{B7B89E63-2CCB-43B4-BE0D-BB4CEFE51FF8}" srcOrd="5" destOrd="0" presId="urn:microsoft.com/office/officeart/2005/8/layout/radial3"/>
    <dgm:cxn modelId="{B1DC4476-C414-42DA-9A40-388E1D91BC42}" type="presParOf" srcId="{D7DEBAFA-8036-4BAC-B718-E8E7631DD296}" destId="{DF9D1BEC-BD04-4FAA-B738-86BAD7677D6F}"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1C491E-3E8E-4D98-96A7-C21D0CB2A54F}" type="doc">
      <dgm:prSet loTypeId="urn:microsoft.com/office/officeart/2005/8/layout/radial6#1" loCatId="cycle" qsTypeId="urn:microsoft.com/office/officeart/2005/8/quickstyle/3d1#1" qsCatId="3D" csTypeId="urn:microsoft.com/office/officeart/2005/8/colors/accent1_2#2" csCatId="accent1" phldr="1"/>
      <dgm:spPr/>
      <dgm:t>
        <a:bodyPr/>
        <a:lstStyle/>
        <a:p>
          <a:endParaRPr lang="zh-CN" altLang="en-US"/>
        </a:p>
      </dgm:t>
    </dgm:pt>
    <dgm:pt modelId="{8EF28F83-3D9A-48B7-9E14-F84327657FDF}">
      <dgm:prSet phldrT="[文本]" custT="1"/>
      <dgm:spPr>
        <a:solidFill>
          <a:schemeClr val="bg1">
            <a:lumMod val="65000"/>
          </a:schemeClr>
        </a:solidFill>
      </dgm:spPr>
      <dgm:t>
        <a:bodyPr/>
        <a:lstStyle/>
        <a:p>
          <a:endParaRPr lang="en-US" altLang="zh-CN" sz="1800" b="1" dirty="0">
            <a:solidFill>
              <a:schemeClr val="tx1"/>
            </a:solidFill>
            <a:latin typeface="微软雅黑 Light" panose="020B0502040204020203" pitchFamily="34" charset="-122"/>
            <a:ea typeface="微软雅黑 Light" panose="020B0502040204020203" pitchFamily="34" charset="-122"/>
          </a:endParaRPr>
        </a:p>
        <a:p>
          <a:r>
            <a:rPr lang="zh-CN" altLang="en-US" sz="1800" b="1" dirty="0">
              <a:solidFill>
                <a:schemeClr val="tx1"/>
              </a:solidFill>
              <a:latin typeface="微软雅黑 Light" panose="020B0502040204020203" pitchFamily="34" charset="-122"/>
              <a:ea typeface="微软雅黑 Light" panose="020B0502040204020203" pitchFamily="34" charset="-122"/>
            </a:rPr>
            <a:t>光束线设计</a:t>
          </a:r>
          <a:endParaRPr lang="en-US" altLang="zh-CN" sz="1800" b="1" dirty="0"/>
        </a:p>
        <a:p>
          <a:endParaRPr lang="zh-CN" altLang="en-US" sz="1200" dirty="0">
            <a:solidFill>
              <a:schemeClr val="tx1"/>
            </a:solidFill>
            <a:latin typeface="微软雅黑 Light" panose="020B0502040204020203" pitchFamily="34" charset="-122"/>
            <a:ea typeface="微软雅黑 Light" panose="020B0502040204020203" pitchFamily="34" charset="-122"/>
          </a:endParaRPr>
        </a:p>
      </dgm:t>
    </dgm:pt>
    <dgm:pt modelId="{61F81606-8CEA-43A1-8F22-6E65BADB3567}" type="parTrans" cxnId="{2006F871-445A-4730-A915-7789C6C1C517}">
      <dgm:prSet/>
      <dgm:spPr/>
      <dgm:t>
        <a:bodyPr/>
        <a:lstStyle/>
        <a:p>
          <a:endParaRPr lang="zh-CN" altLang="en-US"/>
        </a:p>
      </dgm:t>
    </dgm:pt>
    <dgm:pt modelId="{8D19B342-4873-4728-82D1-A5EF6660FB18}" type="sibTrans" cxnId="{2006F871-445A-4730-A915-7789C6C1C517}">
      <dgm:prSet/>
      <dgm:spPr/>
      <dgm:t>
        <a:bodyPr/>
        <a:lstStyle/>
        <a:p>
          <a:endParaRPr lang="zh-CN" altLang="en-US"/>
        </a:p>
      </dgm:t>
    </dgm:pt>
    <dgm:pt modelId="{2077143B-269C-4721-9457-128102B90079}">
      <dgm:prSet phldrT="[文本]" custT="1"/>
      <dgm:spPr>
        <a:solidFill>
          <a:schemeClr val="accent6">
            <a:lumMod val="40000"/>
            <a:lumOff val="60000"/>
          </a:schemeClr>
        </a:solidFill>
      </dgm:spPr>
      <dgm:t>
        <a:bodyPr/>
        <a:lstStyle/>
        <a:p>
          <a:pPr>
            <a:lnSpc>
              <a:spcPct val="100000"/>
            </a:lnSpc>
            <a:spcAft>
              <a:spcPts val="0"/>
            </a:spcAft>
          </a:pPr>
          <a:r>
            <a:rPr lang="zh-CN" altLang="en-US" sz="1400" b="1" dirty="0">
              <a:solidFill>
                <a:schemeClr val="tx1"/>
              </a:solidFill>
            </a:rPr>
            <a:t>物理</a:t>
          </a:r>
          <a:endParaRPr lang="en-US" altLang="zh-CN" sz="1400" b="1" dirty="0">
            <a:solidFill>
              <a:schemeClr val="tx1"/>
            </a:solidFill>
          </a:endParaRPr>
        </a:p>
        <a:p>
          <a:pPr>
            <a:lnSpc>
              <a:spcPct val="100000"/>
            </a:lnSpc>
            <a:spcAft>
              <a:spcPts val="0"/>
            </a:spcAft>
          </a:pPr>
          <a:r>
            <a:rPr lang="zh-CN" altLang="en-US" sz="1400" b="1" dirty="0">
              <a:solidFill>
                <a:schemeClr val="tx1"/>
              </a:solidFill>
            </a:rPr>
            <a:t>设计</a:t>
          </a:r>
        </a:p>
      </dgm:t>
    </dgm:pt>
    <dgm:pt modelId="{A4101A25-85BD-4928-A705-0DBAA2BBE076}" type="parTrans" cxnId="{E3007F65-1151-4A62-8FB1-6BA20EA7EA86}">
      <dgm:prSet/>
      <dgm:spPr/>
      <dgm:t>
        <a:bodyPr/>
        <a:lstStyle/>
        <a:p>
          <a:endParaRPr lang="zh-CN" altLang="en-US"/>
        </a:p>
      </dgm:t>
    </dgm:pt>
    <dgm:pt modelId="{C13722F2-3F6C-4788-B312-FE13632D04CA}" type="sibTrans" cxnId="{E3007F65-1151-4A62-8FB1-6BA20EA7EA86}">
      <dgm:prSet/>
      <dgm:spPr/>
      <dgm:t>
        <a:bodyPr/>
        <a:lstStyle/>
        <a:p>
          <a:endParaRPr lang="zh-CN" altLang="en-US"/>
        </a:p>
      </dgm:t>
    </dgm:pt>
    <dgm:pt modelId="{ADED2FC0-4310-408D-9EC8-56242032818F}">
      <dgm:prSet phldrT="[文本]" custT="1"/>
      <dgm:spPr>
        <a:solidFill>
          <a:schemeClr val="accent3">
            <a:lumMod val="60000"/>
            <a:lumOff val="40000"/>
          </a:schemeClr>
        </a:solidFill>
      </dgm:spPr>
      <dgm:t>
        <a:bodyPr/>
        <a:lstStyle/>
        <a:p>
          <a:r>
            <a:rPr lang="zh-CN" altLang="en-US" sz="1400" b="1" dirty="0">
              <a:solidFill>
                <a:schemeClr val="tx1"/>
              </a:solidFill>
            </a:rPr>
            <a:t>超高面形精度</a:t>
          </a:r>
        </a:p>
      </dgm:t>
    </dgm:pt>
    <dgm:pt modelId="{D4C5A00A-2658-452F-8A60-B0F0DA257D6D}" type="parTrans" cxnId="{A00D1E38-D833-4069-97EB-73A751BF10C1}">
      <dgm:prSet/>
      <dgm:spPr/>
      <dgm:t>
        <a:bodyPr/>
        <a:lstStyle/>
        <a:p>
          <a:endParaRPr lang="zh-CN" altLang="en-US"/>
        </a:p>
      </dgm:t>
    </dgm:pt>
    <dgm:pt modelId="{5AE00ABD-78CC-4F9B-A46D-A0515AA8DEAD}" type="sibTrans" cxnId="{A00D1E38-D833-4069-97EB-73A751BF10C1}">
      <dgm:prSet/>
      <dgm:spPr/>
      <dgm:t>
        <a:bodyPr/>
        <a:lstStyle/>
        <a:p>
          <a:endParaRPr lang="zh-CN" altLang="en-US"/>
        </a:p>
      </dgm:t>
    </dgm:pt>
    <dgm:pt modelId="{7D6F8909-0245-48C3-82A1-EE030D8D72C6}">
      <dgm:prSet phldrT="[文本]" custT="1"/>
      <dgm:spPr>
        <a:solidFill>
          <a:schemeClr val="accent6">
            <a:lumMod val="75000"/>
          </a:schemeClr>
        </a:solidFill>
      </dgm:spPr>
      <dgm:t>
        <a:bodyPr/>
        <a:lstStyle/>
        <a:p>
          <a:pPr>
            <a:lnSpc>
              <a:spcPct val="100000"/>
            </a:lnSpc>
            <a:spcAft>
              <a:spcPts val="0"/>
            </a:spcAft>
          </a:pPr>
          <a:r>
            <a:rPr lang="zh-CN" altLang="en-US" sz="1400" b="1" dirty="0">
              <a:solidFill>
                <a:schemeClr val="tx1"/>
              </a:solidFill>
            </a:rPr>
            <a:t>束线</a:t>
          </a:r>
          <a:endParaRPr lang="en-US" altLang="zh-CN" sz="1400" b="1" dirty="0">
            <a:solidFill>
              <a:schemeClr val="tx1"/>
            </a:solidFill>
          </a:endParaRPr>
        </a:p>
        <a:p>
          <a:pPr>
            <a:lnSpc>
              <a:spcPct val="100000"/>
            </a:lnSpc>
            <a:spcAft>
              <a:spcPts val="0"/>
            </a:spcAft>
          </a:pPr>
          <a:r>
            <a:rPr lang="zh-CN" altLang="en-US" sz="1400" b="1" dirty="0">
              <a:solidFill>
                <a:schemeClr val="tx1"/>
              </a:solidFill>
            </a:rPr>
            <a:t>布局</a:t>
          </a:r>
        </a:p>
      </dgm:t>
    </dgm:pt>
    <dgm:pt modelId="{8E146C09-B2B0-4727-BE97-2E7423482678}" type="parTrans" cxnId="{115098AA-9CE9-4CAB-9C52-A15D2B95E856}">
      <dgm:prSet/>
      <dgm:spPr/>
      <dgm:t>
        <a:bodyPr/>
        <a:lstStyle/>
        <a:p>
          <a:endParaRPr lang="zh-CN" altLang="en-US"/>
        </a:p>
      </dgm:t>
    </dgm:pt>
    <dgm:pt modelId="{23F8F026-C67A-470C-B606-DE4590D30FBA}" type="sibTrans" cxnId="{115098AA-9CE9-4CAB-9C52-A15D2B95E856}">
      <dgm:prSet/>
      <dgm:spPr/>
      <dgm:t>
        <a:bodyPr/>
        <a:lstStyle/>
        <a:p>
          <a:endParaRPr lang="zh-CN" altLang="en-US"/>
        </a:p>
      </dgm:t>
    </dgm:pt>
    <dgm:pt modelId="{98B3D5AE-6AC8-4B36-83E0-8828E972C147}">
      <dgm:prSet phldrT="[文本]" custT="1"/>
      <dgm:spPr/>
      <dgm:t>
        <a:bodyPr/>
        <a:lstStyle/>
        <a:p>
          <a:r>
            <a:rPr lang="zh-CN" altLang="en-US" sz="1400" b="1" dirty="0">
              <a:solidFill>
                <a:schemeClr val="tx1"/>
              </a:solidFill>
            </a:rPr>
            <a:t>超高稳定性</a:t>
          </a:r>
        </a:p>
      </dgm:t>
    </dgm:pt>
    <dgm:pt modelId="{698AB514-F40D-46B5-8CE1-B6BA99EB713D}" type="parTrans" cxnId="{4F608F2E-0987-495C-954F-CE4EB8D86F5C}">
      <dgm:prSet/>
      <dgm:spPr/>
      <dgm:t>
        <a:bodyPr/>
        <a:lstStyle/>
        <a:p>
          <a:endParaRPr lang="zh-CN" altLang="en-US"/>
        </a:p>
      </dgm:t>
    </dgm:pt>
    <dgm:pt modelId="{2085620B-641E-4096-86D8-2EC3DC64FC63}" type="sibTrans" cxnId="{4F608F2E-0987-495C-954F-CE4EB8D86F5C}">
      <dgm:prSet/>
      <dgm:spPr/>
      <dgm:t>
        <a:bodyPr/>
        <a:lstStyle/>
        <a:p>
          <a:endParaRPr lang="zh-CN" altLang="en-US"/>
        </a:p>
      </dgm:t>
    </dgm:pt>
    <dgm:pt modelId="{F62A4350-0B82-4388-9741-EE9B30086821}">
      <dgm:prSet phldrT="[文本]" custT="1"/>
      <dgm:spPr>
        <a:solidFill>
          <a:schemeClr val="accent1">
            <a:lumMod val="60000"/>
            <a:lumOff val="40000"/>
          </a:schemeClr>
        </a:solidFill>
      </dgm:spPr>
      <dgm:t>
        <a:bodyPr/>
        <a:lstStyle/>
        <a:p>
          <a:pPr>
            <a:lnSpc>
              <a:spcPct val="100000"/>
            </a:lnSpc>
            <a:spcAft>
              <a:spcPts val="0"/>
            </a:spcAft>
          </a:pPr>
          <a:r>
            <a:rPr lang="zh-CN" altLang="en-US" sz="1400" b="1" dirty="0">
              <a:solidFill>
                <a:schemeClr val="tx1"/>
              </a:solidFill>
            </a:rPr>
            <a:t>高热</a:t>
          </a:r>
          <a:endParaRPr lang="en-US" altLang="zh-CN" sz="1400" b="1" dirty="0">
            <a:solidFill>
              <a:schemeClr val="tx1"/>
            </a:solidFill>
          </a:endParaRPr>
        </a:p>
        <a:p>
          <a:pPr>
            <a:lnSpc>
              <a:spcPct val="100000"/>
            </a:lnSpc>
            <a:spcAft>
              <a:spcPts val="0"/>
            </a:spcAft>
          </a:pPr>
          <a:r>
            <a:rPr lang="zh-CN" altLang="en-US" sz="1400" b="1" dirty="0">
              <a:solidFill>
                <a:schemeClr val="tx1"/>
              </a:solidFill>
            </a:rPr>
            <a:t>负载</a:t>
          </a:r>
        </a:p>
      </dgm:t>
    </dgm:pt>
    <dgm:pt modelId="{4401DFE4-C17F-45C2-ABB8-C48B7A767041}" type="parTrans" cxnId="{70827F61-0905-4B58-B68B-C7AA7B9DA49D}">
      <dgm:prSet/>
      <dgm:spPr/>
      <dgm:t>
        <a:bodyPr/>
        <a:lstStyle/>
        <a:p>
          <a:endParaRPr lang="zh-CN" altLang="en-US"/>
        </a:p>
      </dgm:t>
    </dgm:pt>
    <dgm:pt modelId="{FFE3952A-A0ED-48AE-99A0-217D12AFC976}" type="sibTrans" cxnId="{70827F61-0905-4B58-B68B-C7AA7B9DA49D}">
      <dgm:prSet/>
      <dgm:spPr/>
      <dgm:t>
        <a:bodyPr/>
        <a:lstStyle/>
        <a:p>
          <a:endParaRPr lang="zh-CN" altLang="en-US"/>
        </a:p>
      </dgm:t>
    </dgm:pt>
    <dgm:pt modelId="{AFAB8CFB-0539-483E-BAF3-629F97FD7BBC}" type="pres">
      <dgm:prSet presAssocID="{631C491E-3E8E-4D98-96A7-C21D0CB2A54F}" presName="Name0" presStyleCnt="0">
        <dgm:presLayoutVars>
          <dgm:chMax val="1"/>
          <dgm:dir/>
          <dgm:animLvl val="ctr"/>
          <dgm:resizeHandles val="exact"/>
        </dgm:presLayoutVars>
      </dgm:prSet>
      <dgm:spPr/>
    </dgm:pt>
    <dgm:pt modelId="{6E6593F7-33D4-4A82-B9DD-4FC664251080}" type="pres">
      <dgm:prSet presAssocID="{8EF28F83-3D9A-48B7-9E14-F84327657FDF}" presName="centerShape" presStyleLbl="node0" presStyleIdx="0" presStyleCnt="1"/>
      <dgm:spPr/>
    </dgm:pt>
    <dgm:pt modelId="{CBE5434D-D874-491C-A8C0-D087AD1C11CA}" type="pres">
      <dgm:prSet presAssocID="{2077143B-269C-4721-9457-128102B90079}" presName="node" presStyleLbl="node1" presStyleIdx="0" presStyleCnt="5">
        <dgm:presLayoutVars>
          <dgm:bulletEnabled val="1"/>
        </dgm:presLayoutVars>
      </dgm:prSet>
      <dgm:spPr/>
    </dgm:pt>
    <dgm:pt modelId="{424709A1-9304-4B6A-A490-4ABC45BB4058}" type="pres">
      <dgm:prSet presAssocID="{2077143B-269C-4721-9457-128102B90079}" presName="dummy" presStyleCnt="0"/>
      <dgm:spPr/>
    </dgm:pt>
    <dgm:pt modelId="{360910A4-BCA1-484F-A969-D66D3E681531}" type="pres">
      <dgm:prSet presAssocID="{C13722F2-3F6C-4788-B312-FE13632D04CA}" presName="sibTrans" presStyleLbl="sibTrans2D1" presStyleIdx="0" presStyleCnt="5"/>
      <dgm:spPr/>
    </dgm:pt>
    <dgm:pt modelId="{238A3712-249D-4DC9-B9D1-1A6D98676C3A}" type="pres">
      <dgm:prSet presAssocID="{ADED2FC0-4310-408D-9EC8-56242032818F}" presName="node" presStyleLbl="node1" presStyleIdx="1" presStyleCnt="5">
        <dgm:presLayoutVars>
          <dgm:bulletEnabled val="1"/>
        </dgm:presLayoutVars>
      </dgm:prSet>
      <dgm:spPr/>
    </dgm:pt>
    <dgm:pt modelId="{459E96E9-580D-4ABB-B09A-15B30DDEFAAC}" type="pres">
      <dgm:prSet presAssocID="{ADED2FC0-4310-408D-9EC8-56242032818F}" presName="dummy" presStyleCnt="0"/>
      <dgm:spPr/>
    </dgm:pt>
    <dgm:pt modelId="{D6B4DA00-CD4D-4428-8425-4BD4CBB915D9}" type="pres">
      <dgm:prSet presAssocID="{5AE00ABD-78CC-4F9B-A46D-A0515AA8DEAD}" presName="sibTrans" presStyleLbl="sibTrans2D1" presStyleIdx="1" presStyleCnt="5"/>
      <dgm:spPr/>
    </dgm:pt>
    <dgm:pt modelId="{0202F73D-7B70-4332-915A-07C115D5781B}" type="pres">
      <dgm:prSet presAssocID="{7D6F8909-0245-48C3-82A1-EE030D8D72C6}" presName="node" presStyleLbl="node1" presStyleIdx="2" presStyleCnt="5">
        <dgm:presLayoutVars>
          <dgm:bulletEnabled val="1"/>
        </dgm:presLayoutVars>
      </dgm:prSet>
      <dgm:spPr/>
    </dgm:pt>
    <dgm:pt modelId="{96A768A7-AA31-46E8-8B0B-6F0984A4CDB3}" type="pres">
      <dgm:prSet presAssocID="{7D6F8909-0245-48C3-82A1-EE030D8D72C6}" presName="dummy" presStyleCnt="0"/>
      <dgm:spPr/>
    </dgm:pt>
    <dgm:pt modelId="{307BDF30-012A-4910-A140-2864BF8D4094}" type="pres">
      <dgm:prSet presAssocID="{23F8F026-C67A-470C-B606-DE4590D30FBA}" presName="sibTrans" presStyleLbl="sibTrans2D1" presStyleIdx="2" presStyleCnt="5"/>
      <dgm:spPr/>
    </dgm:pt>
    <dgm:pt modelId="{D8081460-128E-47ED-AE68-F3BC47677706}" type="pres">
      <dgm:prSet presAssocID="{F62A4350-0B82-4388-9741-EE9B30086821}" presName="node" presStyleLbl="node1" presStyleIdx="3" presStyleCnt="5">
        <dgm:presLayoutVars>
          <dgm:bulletEnabled val="1"/>
        </dgm:presLayoutVars>
      </dgm:prSet>
      <dgm:spPr/>
    </dgm:pt>
    <dgm:pt modelId="{77AFF6F2-BA2D-49E7-A900-5B4E779A2B47}" type="pres">
      <dgm:prSet presAssocID="{F62A4350-0B82-4388-9741-EE9B30086821}" presName="dummy" presStyleCnt="0"/>
      <dgm:spPr/>
    </dgm:pt>
    <dgm:pt modelId="{BF42E453-96A2-4724-9759-90E2B7D6987A}" type="pres">
      <dgm:prSet presAssocID="{FFE3952A-A0ED-48AE-99A0-217D12AFC976}" presName="sibTrans" presStyleLbl="sibTrans2D1" presStyleIdx="3" presStyleCnt="5"/>
      <dgm:spPr/>
    </dgm:pt>
    <dgm:pt modelId="{9CC566A6-7EE7-4621-BF13-C909532D800B}" type="pres">
      <dgm:prSet presAssocID="{98B3D5AE-6AC8-4B36-83E0-8828E972C147}" presName="node" presStyleLbl="node1" presStyleIdx="4" presStyleCnt="5">
        <dgm:presLayoutVars>
          <dgm:bulletEnabled val="1"/>
        </dgm:presLayoutVars>
      </dgm:prSet>
      <dgm:spPr/>
    </dgm:pt>
    <dgm:pt modelId="{3B6A400F-6E8F-4E3C-A9B7-C3197BB1D0F2}" type="pres">
      <dgm:prSet presAssocID="{98B3D5AE-6AC8-4B36-83E0-8828E972C147}" presName="dummy" presStyleCnt="0"/>
      <dgm:spPr/>
    </dgm:pt>
    <dgm:pt modelId="{FA89C653-E76A-493A-84E1-CBD6EA937C98}" type="pres">
      <dgm:prSet presAssocID="{2085620B-641E-4096-86D8-2EC3DC64FC63}" presName="sibTrans" presStyleLbl="sibTrans2D1" presStyleIdx="4" presStyleCnt="5"/>
      <dgm:spPr/>
    </dgm:pt>
  </dgm:ptLst>
  <dgm:cxnLst>
    <dgm:cxn modelId="{2E4EC10C-C3AF-4EC4-BFB2-7276A58AA099}" type="presOf" srcId="{5AE00ABD-78CC-4F9B-A46D-A0515AA8DEAD}" destId="{D6B4DA00-CD4D-4428-8425-4BD4CBB915D9}" srcOrd="0" destOrd="0" presId="urn:microsoft.com/office/officeart/2005/8/layout/radial6#1"/>
    <dgm:cxn modelId="{CFE1F217-C897-41A3-BA2A-9D0ABE8EB0F2}" type="presOf" srcId="{631C491E-3E8E-4D98-96A7-C21D0CB2A54F}" destId="{AFAB8CFB-0539-483E-BAF3-629F97FD7BBC}" srcOrd="0" destOrd="0" presId="urn:microsoft.com/office/officeart/2005/8/layout/radial6#1"/>
    <dgm:cxn modelId="{4F608F2E-0987-495C-954F-CE4EB8D86F5C}" srcId="{8EF28F83-3D9A-48B7-9E14-F84327657FDF}" destId="{98B3D5AE-6AC8-4B36-83E0-8828E972C147}" srcOrd="4" destOrd="0" parTransId="{698AB514-F40D-46B5-8CE1-B6BA99EB713D}" sibTransId="{2085620B-641E-4096-86D8-2EC3DC64FC63}"/>
    <dgm:cxn modelId="{A00D1E38-D833-4069-97EB-73A751BF10C1}" srcId="{8EF28F83-3D9A-48B7-9E14-F84327657FDF}" destId="{ADED2FC0-4310-408D-9EC8-56242032818F}" srcOrd="1" destOrd="0" parTransId="{D4C5A00A-2658-452F-8A60-B0F0DA257D6D}" sibTransId="{5AE00ABD-78CC-4F9B-A46D-A0515AA8DEAD}"/>
    <dgm:cxn modelId="{70827F61-0905-4B58-B68B-C7AA7B9DA49D}" srcId="{8EF28F83-3D9A-48B7-9E14-F84327657FDF}" destId="{F62A4350-0B82-4388-9741-EE9B30086821}" srcOrd="3" destOrd="0" parTransId="{4401DFE4-C17F-45C2-ABB8-C48B7A767041}" sibTransId="{FFE3952A-A0ED-48AE-99A0-217D12AFC976}"/>
    <dgm:cxn modelId="{E3007F65-1151-4A62-8FB1-6BA20EA7EA86}" srcId="{8EF28F83-3D9A-48B7-9E14-F84327657FDF}" destId="{2077143B-269C-4721-9457-128102B90079}" srcOrd="0" destOrd="0" parTransId="{A4101A25-85BD-4928-A705-0DBAA2BBE076}" sibTransId="{C13722F2-3F6C-4788-B312-FE13632D04CA}"/>
    <dgm:cxn modelId="{3DD6B869-DEE0-4D40-B8DC-67977DAF9D80}" type="presOf" srcId="{ADED2FC0-4310-408D-9EC8-56242032818F}" destId="{238A3712-249D-4DC9-B9D1-1A6D98676C3A}" srcOrd="0" destOrd="0" presId="urn:microsoft.com/office/officeart/2005/8/layout/radial6#1"/>
    <dgm:cxn modelId="{EFD38E6D-DA33-48EC-9E02-38E764026E90}" type="presOf" srcId="{8EF28F83-3D9A-48B7-9E14-F84327657FDF}" destId="{6E6593F7-33D4-4A82-B9DD-4FC664251080}" srcOrd="0" destOrd="0" presId="urn:microsoft.com/office/officeart/2005/8/layout/radial6#1"/>
    <dgm:cxn modelId="{29C8B66F-2D7B-4AD4-AE27-CB1F966B2E8E}" type="presOf" srcId="{2085620B-641E-4096-86D8-2EC3DC64FC63}" destId="{FA89C653-E76A-493A-84E1-CBD6EA937C98}" srcOrd="0" destOrd="0" presId="urn:microsoft.com/office/officeart/2005/8/layout/radial6#1"/>
    <dgm:cxn modelId="{2006F871-445A-4730-A915-7789C6C1C517}" srcId="{631C491E-3E8E-4D98-96A7-C21D0CB2A54F}" destId="{8EF28F83-3D9A-48B7-9E14-F84327657FDF}" srcOrd="0" destOrd="0" parTransId="{61F81606-8CEA-43A1-8F22-6E65BADB3567}" sibTransId="{8D19B342-4873-4728-82D1-A5EF6660FB18}"/>
    <dgm:cxn modelId="{7789DA88-52F5-4E6F-ADBB-7570EC3AA3FD}" type="presOf" srcId="{7D6F8909-0245-48C3-82A1-EE030D8D72C6}" destId="{0202F73D-7B70-4332-915A-07C115D5781B}" srcOrd="0" destOrd="0" presId="urn:microsoft.com/office/officeart/2005/8/layout/radial6#1"/>
    <dgm:cxn modelId="{7D67F791-6827-4887-B607-F2AD2EA1E56F}" type="presOf" srcId="{C13722F2-3F6C-4788-B312-FE13632D04CA}" destId="{360910A4-BCA1-484F-A969-D66D3E681531}" srcOrd="0" destOrd="0" presId="urn:microsoft.com/office/officeart/2005/8/layout/radial6#1"/>
    <dgm:cxn modelId="{55AC2A93-F3FD-493E-A5B1-63C6F31B86CE}" type="presOf" srcId="{F62A4350-0B82-4388-9741-EE9B30086821}" destId="{D8081460-128E-47ED-AE68-F3BC47677706}" srcOrd="0" destOrd="0" presId="urn:microsoft.com/office/officeart/2005/8/layout/radial6#1"/>
    <dgm:cxn modelId="{115098AA-9CE9-4CAB-9C52-A15D2B95E856}" srcId="{8EF28F83-3D9A-48B7-9E14-F84327657FDF}" destId="{7D6F8909-0245-48C3-82A1-EE030D8D72C6}" srcOrd="2" destOrd="0" parTransId="{8E146C09-B2B0-4727-BE97-2E7423482678}" sibTransId="{23F8F026-C67A-470C-B606-DE4590D30FBA}"/>
    <dgm:cxn modelId="{BC96FAC5-5277-4F35-855E-551CAAD8F5BB}" type="presOf" srcId="{98B3D5AE-6AC8-4B36-83E0-8828E972C147}" destId="{9CC566A6-7EE7-4621-BF13-C909532D800B}" srcOrd="0" destOrd="0" presId="urn:microsoft.com/office/officeart/2005/8/layout/radial6#1"/>
    <dgm:cxn modelId="{6DB42ADB-648E-4760-B030-CA618E8BC054}" type="presOf" srcId="{2077143B-269C-4721-9457-128102B90079}" destId="{CBE5434D-D874-491C-A8C0-D087AD1C11CA}" srcOrd="0" destOrd="0" presId="urn:microsoft.com/office/officeart/2005/8/layout/radial6#1"/>
    <dgm:cxn modelId="{27F62FE3-303E-434E-B9FA-948BAC78324C}" type="presOf" srcId="{23F8F026-C67A-470C-B606-DE4590D30FBA}" destId="{307BDF30-012A-4910-A140-2864BF8D4094}" srcOrd="0" destOrd="0" presId="urn:microsoft.com/office/officeart/2005/8/layout/radial6#1"/>
    <dgm:cxn modelId="{31780EEC-5A39-43E8-9DE4-E7848C24C595}" type="presOf" srcId="{FFE3952A-A0ED-48AE-99A0-217D12AFC976}" destId="{BF42E453-96A2-4724-9759-90E2B7D6987A}" srcOrd="0" destOrd="0" presId="urn:microsoft.com/office/officeart/2005/8/layout/radial6#1"/>
    <dgm:cxn modelId="{5D01038C-5249-4138-9D01-4F71245F8C35}" type="presParOf" srcId="{AFAB8CFB-0539-483E-BAF3-629F97FD7BBC}" destId="{6E6593F7-33D4-4A82-B9DD-4FC664251080}" srcOrd="0" destOrd="0" presId="urn:microsoft.com/office/officeart/2005/8/layout/radial6#1"/>
    <dgm:cxn modelId="{EC6306EF-0EBC-4F77-93FA-BF7D50267A4E}" type="presParOf" srcId="{AFAB8CFB-0539-483E-BAF3-629F97FD7BBC}" destId="{CBE5434D-D874-491C-A8C0-D087AD1C11CA}" srcOrd="1" destOrd="0" presId="urn:microsoft.com/office/officeart/2005/8/layout/radial6#1"/>
    <dgm:cxn modelId="{97C81F0F-2051-41FF-B589-F014D86CF554}" type="presParOf" srcId="{AFAB8CFB-0539-483E-BAF3-629F97FD7BBC}" destId="{424709A1-9304-4B6A-A490-4ABC45BB4058}" srcOrd="2" destOrd="0" presId="urn:microsoft.com/office/officeart/2005/8/layout/radial6#1"/>
    <dgm:cxn modelId="{9C25564C-A50F-40F5-8EDE-01A4CA36F14D}" type="presParOf" srcId="{AFAB8CFB-0539-483E-BAF3-629F97FD7BBC}" destId="{360910A4-BCA1-484F-A969-D66D3E681531}" srcOrd="3" destOrd="0" presId="urn:microsoft.com/office/officeart/2005/8/layout/radial6#1"/>
    <dgm:cxn modelId="{9DB63020-ED6D-481B-90D5-4B5956B6B16E}" type="presParOf" srcId="{AFAB8CFB-0539-483E-BAF3-629F97FD7BBC}" destId="{238A3712-249D-4DC9-B9D1-1A6D98676C3A}" srcOrd="4" destOrd="0" presId="urn:microsoft.com/office/officeart/2005/8/layout/radial6#1"/>
    <dgm:cxn modelId="{6B084DAC-A181-4A98-9801-55060A81237B}" type="presParOf" srcId="{AFAB8CFB-0539-483E-BAF3-629F97FD7BBC}" destId="{459E96E9-580D-4ABB-B09A-15B30DDEFAAC}" srcOrd="5" destOrd="0" presId="urn:microsoft.com/office/officeart/2005/8/layout/radial6#1"/>
    <dgm:cxn modelId="{CA1C5297-E581-4D0E-A506-BD61E59FEF2E}" type="presParOf" srcId="{AFAB8CFB-0539-483E-BAF3-629F97FD7BBC}" destId="{D6B4DA00-CD4D-4428-8425-4BD4CBB915D9}" srcOrd="6" destOrd="0" presId="urn:microsoft.com/office/officeart/2005/8/layout/radial6#1"/>
    <dgm:cxn modelId="{CA1365C3-AAEF-415A-A998-18A3381E9540}" type="presParOf" srcId="{AFAB8CFB-0539-483E-BAF3-629F97FD7BBC}" destId="{0202F73D-7B70-4332-915A-07C115D5781B}" srcOrd="7" destOrd="0" presId="urn:microsoft.com/office/officeart/2005/8/layout/radial6#1"/>
    <dgm:cxn modelId="{CEA89692-3436-4570-8CCC-72115BEDAB6A}" type="presParOf" srcId="{AFAB8CFB-0539-483E-BAF3-629F97FD7BBC}" destId="{96A768A7-AA31-46E8-8B0B-6F0984A4CDB3}" srcOrd="8" destOrd="0" presId="urn:microsoft.com/office/officeart/2005/8/layout/radial6#1"/>
    <dgm:cxn modelId="{0F0DCAD6-6EFA-4917-A665-051CF7E9512D}" type="presParOf" srcId="{AFAB8CFB-0539-483E-BAF3-629F97FD7BBC}" destId="{307BDF30-012A-4910-A140-2864BF8D4094}" srcOrd="9" destOrd="0" presId="urn:microsoft.com/office/officeart/2005/8/layout/radial6#1"/>
    <dgm:cxn modelId="{5B6593E1-AE04-465E-A865-E7FC452313BA}" type="presParOf" srcId="{AFAB8CFB-0539-483E-BAF3-629F97FD7BBC}" destId="{D8081460-128E-47ED-AE68-F3BC47677706}" srcOrd="10" destOrd="0" presId="urn:microsoft.com/office/officeart/2005/8/layout/radial6#1"/>
    <dgm:cxn modelId="{F96219FF-60D3-41DB-815B-43BB7DECEB9B}" type="presParOf" srcId="{AFAB8CFB-0539-483E-BAF3-629F97FD7BBC}" destId="{77AFF6F2-BA2D-49E7-A900-5B4E779A2B47}" srcOrd="11" destOrd="0" presId="urn:microsoft.com/office/officeart/2005/8/layout/radial6#1"/>
    <dgm:cxn modelId="{8A914B8B-914B-41BE-88CA-2EA8D6237D26}" type="presParOf" srcId="{AFAB8CFB-0539-483E-BAF3-629F97FD7BBC}" destId="{BF42E453-96A2-4724-9759-90E2B7D6987A}" srcOrd="12" destOrd="0" presId="urn:microsoft.com/office/officeart/2005/8/layout/radial6#1"/>
    <dgm:cxn modelId="{C2303C43-3A04-4BEC-9DD7-9942270D696C}" type="presParOf" srcId="{AFAB8CFB-0539-483E-BAF3-629F97FD7BBC}" destId="{9CC566A6-7EE7-4621-BF13-C909532D800B}" srcOrd="13" destOrd="0" presId="urn:microsoft.com/office/officeart/2005/8/layout/radial6#1"/>
    <dgm:cxn modelId="{4CFD028A-EF51-4F6C-8501-ADFEEE3A3AE5}" type="presParOf" srcId="{AFAB8CFB-0539-483E-BAF3-629F97FD7BBC}" destId="{3B6A400F-6E8F-4E3C-A9B7-C3197BB1D0F2}" srcOrd="14" destOrd="0" presId="urn:microsoft.com/office/officeart/2005/8/layout/radial6#1"/>
    <dgm:cxn modelId="{6B9C54EC-EDDA-40FF-BB6B-60D00329FA6C}" type="presParOf" srcId="{AFAB8CFB-0539-483E-BAF3-629F97FD7BBC}" destId="{FA89C653-E76A-493A-84E1-CBD6EA937C98}" srcOrd="15" destOrd="0" presId="urn:microsoft.com/office/officeart/2005/8/layout/radial6#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1C491E-3E8E-4D98-96A7-C21D0CB2A54F}" type="doc">
      <dgm:prSet loTypeId="urn:microsoft.com/office/officeart/2005/8/layout/radial6#1" loCatId="cycle" qsTypeId="urn:microsoft.com/office/officeart/2005/8/quickstyle/simple1" qsCatId="simple" csTypeId="urn:microsoft.com/office/officeart/2005/8/colors/colorful2" csCatId="colorful" phldr="1"/>
      <dgm:spPr/>
      <dgm:t>
        <a:bodyPr/>
        <a:lstStyle/>
        <a:p>
          <a:endParaRPr lang="zh-CN" altLang="en-US"/>
        </a:p>
      </dgm:t>
    </dgm:pt>
    <dgm:pt modelId="{2077143B-269C-4721-9457-128102B90079}">
      <dgm:prSet phldrT="[文本]" custT="1"/>
      <dgm:spPr/>
      <dgm:t>
        <a:bodyPr/>
        <a:lstStyle/>
        <a:p>
          <a:pPr>
            <a:lnSpc>
              <a:spcPct val="100000"/>
            </a:lnSpc>
            <a:spcAft>
              <a:spcPts val="0"/>
            </a:spcAft>
          </a:pPr>
          <a:r>
            <a:rPr lang="en" altLang="en-US" sz="1400" b="1" dirty="0"/>
            <a:t>Physical design</a:t>
          </a:r>
          <a:endParaRPr lang="zh-CN" altLang="en-US" sz="1400" b="1" dirty="0"/>
        </a:p>
      </dgm:t>
    </dgm:pt>
    <dgm:pt modelId="{A4101A25-85BD-4928-A705-0DBAA2BBE076}" type="parTrans" cxnId="{E3007F65-1151-4A62-8FB1-6BA20EA7EA86}">
      <dgm:prSet/>
      <dgm:spPr/>
      <dgm:t>
        <a:bodyPr/>
        <a:lstStyle/>
        <a:p>
          <a:endParaRPr lang="zh-CN" altLang="en-US" b="1"/>
        </a:p>
      </dgm:t>
    </dgm:pt>
    <dgm:pt modelId="{C13722F2-3F6C-4788-B312-FE13632D04CA}" type="sibTrans" cxnId="{E3007F65-1151-4A62-8FB1-6BA20EA7EA86}">
      <dgm:prSet/>
      <dgm:spPr/>
      <dgm:t>
        <a:bodyPr/>
        <a:lstStyle/>
        <a:p>
          <a:endParaRPr lang="zh-CN" altLang="en-US" b="1"/>
        </a:p>
      </dgm:t>
    </dgm:pt>
    <dgm:pt modelId="{ADED2FC0-4310-408D-9EC8-56242032818F}">
      <dgm:prSet phldrT="[文本]" custT="1"/>
      <dgm:spPr/>
      <dgm:t>
        <a:bodyPr/>
        <a:lstStyle/>
        <a:p>
          <a:r>
            <a:rPr lang="en" altLang="en-US" sz="1400" b="1" dirty="0"/>
            <a:t>Ultra high surface accuracy</a:t>
          </a:r>
          <a:endParaRPr lang="zh-CN" altLang="en-US" sz="1400" b="1" dirty="0"/>
        </a:p>
      </dgm:t>
    </dgm:pt>
    <dgm:pt modelId="{D4C5A00A-2658-452F-8A60-B0F0DA257D6D}" type="parTrans" cxnId="{A00D1E38-D833-4069-97EB-73A751BF10C1}">
      <dgm:prSet/>
      <dgm:spPr/>
      <dgm:t>
        <a:bodyPr/>
        <a:lstStyle/>
        <a:p>
          <a:endParaRPr lang="zh-CN" altLang="en-US" b="1"/>
        </a:p>
      </dgm:t>
    </dgm:pt>
    <dgm:pt modelId="{5AE00ABD-78CC-4F9B-A46D-A0515AA8DEAD}" type="sibTrans" cxnId="{A00D1E38-D833-4069-97EB-73A751BF10C1}">
      <dgm:prSet/>
      <dgm:spPr/>
      <dgm:t>
        <a:bodyPr/>
        <a:lstStyle/>
        <a:p>
          <a:endParaRPr lang="zh-CN" altLang="en-US" b="1"/>
        </a:p>
      </dgm:t>
    </dgm:pt>
    <dgm:pt modelId="{7D6F8909-0245-48C3-82A1-EE030D8D72C6}">
      <dgm:prSet phldrT="[文本]" custT="1"/>
      <dgm:spPr/>
      <dgm:t>
        <a:bodyPr/>
        <a:lstStyle/>
        <a:p>
          <a:pPr>
            <a:lnSpc>
              <a:spcPct val="100000"/>
            </a:lnSpc>
            <a:spcAft>
              <a:spcPts val="0"/>
            </a:spcAft>
          </a:pPr>
          <a:r>
            <a:rPr lang="en" altLang="en-US" sz="1400" b="1" dirty="0"/>
            <a:t>Layout</a:t>
          </a:r>
          <a:endParaRPr lang="zh-CN" altLang="en-US" sz="1400" b="1" dirty="0"/>
        </a:p>
      </dgm:t>
    </dgm:pt>
    <dgm:pt modelId="{8E146C09-B2B0-4727-BE97-2E7423482678}" type="parTrans" cxnId="{115098AA-9CE9-4CAB-9C52-A15D2B95E856}">
      <dgm:prSet/>
      <dgm:spPr/>
      <dgm:t>
        <a:bodyPr/>
        <a:lstStyle/>
        <a:p>
          <a:endParaRPr lang="zh-CN" altLang="en-US" b="1"/>
        </a:p>
      </dgm:t>
    </dgm:pt>
    <dgm:pt modelId="{23F8F026-C67A-470C-B606-DE4590D30FBA}" type="sibTrans" cxnId="{115098AA-9CE9-4CAB-9C52-A15D2B95E856}">
      <dgm:prSet/>
      <dgm:spPr/>
      <dgm:t>
        <a:bodyPr/>
        <a:lstStyle/>
        <a:p>
          <a:endParaRPr lang="zh-CN" altLang="en-US" b="1"/>
        </a:p>
      </dgm:t>
    </dgm:pt>
    <dgm:pt modelId="{98B3D5AE-6AC8-4B36-83E0-8828E972C147}">
      <dgm:prSet phldrT="[文本]" custT="1"/>
      <dgm:spPr/>
      <dgm:t>
        <a:bodyPr/>
        <a:lstStyle/>
        <a:p>
          <a:r>
            <a:rPr lang="en-US" altLang="en-US" sz="1400" b="1" dirty="0"/>
            <a:t>U</a:t>
          </a:r>
          <a:r>
            <a:rPr lang="en" altLang="en-US" sz="1400" b="1" dirty="0"/>
            <a:t>ltra</a:t>
          </a:r>
        </a:p>
        <a:p>
          <a:r>
            <a:rPr lang="en" altLang="en-US" sz="1400" b="1" dirty="0"/>
            <a:t>stability</a:t>
          </a:r>
          <a:endParaRPr lang="zh-CN" altLang="en-US" sz="1400" b="1" dirty="0"/>
        </a:p>
      </dgm:t>
    </dgm:pt>
    <dgm:pt modelId="{698AB514-F40D-46B5-8CE1-B6BA99EB713D}" type="parTrans" cxnId="{4F608F2E-0987-495C-954F-CE4EB8D86F5C}">
      <dgm:prSet/>
      <dgm:spPr/>
      <dgm:t>
        <a:bodyPr/>
        <a:lstStyle/>
        <a:p>
          <a:endParaRPr lang="zh-CN" altLang="en-US" b="1"/>
        </a:p>
      </dgm:t>
    </dgm:pt>
    <dgm:pt modelId="{2085620B-641E-4096-86D8-2EC3DC64FC63}" type="sibTrans" cxnId="{4F608F2E-0987-495C-954F-CE4EB8D86F5C}">
      <dgm:prSet/>
      <dgm:spPr/>
      <dgm:t>
        <a:bodyPr/>
        <a:lstStyle/>
        <a:p>
          <a:endParaRPr lang="zh-CN" altLang="en-US" b="1"/>
        </a:p>
      </dgm:t>
    </dgm:pt>
    <dgm:pt modelId="{F62A4350-0B82-4388-9741-EE9B30086821}">
      <dgm:prSet phldrT="[文本]" custT="1"/>
      <dgm:spPr/>
      <dgm:t>
        <a:bodyPr/>
        <a:lstStyle/>
        <a:p>
          <a:pPr>
            <a:lnSpc>
              <a:spcPct val="100000"/>
            </a:lnSpc>
            <a:spcAft>
              <a:spcPts val="0"/>
            </a:spcAft>
          </a:pPr>
          <a:r>
            <a:rPr lang="en" altLang="en-US" sz="1400" b="1" dirty="0"/>
            <a:t>High thermal load</a:t>
          </a:r>
          <a:endParaRPr lang="zh-CN" altLang="en-US" sz="1400" b="1" dirty="0"/>
        </a:p>
      </dgm:t>
    </dgm:pt>
    <dgm:pt modelId="{4401DFE4-C17F-45C2-ABB8-C48B7A767041}" type="parTrans" cxnId="{70827F61-0905-4B58-B68B-C7AA7B9DA49D}">
      <dgm:prSet/>
      <dgm:spPr/>
      <dgm:t>
        <a:bodyPr/>
        <a:lstStyle/>
        <a:p>
          <a:endParaRPr lang="zh-CN" altLang="en-US" b="1"/>
        </a:p>
      </dgm:t>
    </dgm:pt>
    <dgm:pt modelId="{FFE3952A-A0ED-48AE-99A0-217D12AFC976}" type="sibTrans" cxnId="{70827F61-0905-4B58-B68B-C7AA7B9DA49D}">
      <dgm:prSet/>
      <dgm:spPr/>
      <dgm:t>
        <a:bodyPr/>
        <a:lstStyle/>
        <a:p>
          <a:endParaRPr lang="zh-CN" altLang="en-US" b="1"/>
        </a:p>
      </dgm:t>
    </dgm:pt>
    <dgm:pt modelId="{8EF28F83-3D9A-48B7-9E14-F84327657FDF}">
      <dgm:prSet phldrT="[文本]" custT="1"/>
      <dgm:spPr/>
      <dgm:t>
        <a:bodyPr/>
        <a:lstStyle/>
        <a:p>
          <a:r>
            <a:rPr lang="en-US" altLang="zh-CN" sz="1400" b="1" dirty="0">
              <a:latin typeface="+mn-ea"/>
              <a:ea typeface="+mn-ea"/>
            </a:rPr>
            <a:t>Beamline</a:t>
          </a:r>
          <a:r>
            <a:rPr lang="zh-CN" altLang="en-US" sz="1400" b="1" dirty="0">
              <a:latin typeface="+mn-ea"/>
              <a:ea typeface="+mn-ea"/>
            </a:rPr>
            <a:t> </a:t>
          </a:r>
          <a:r>
            <a:rPr lang="en-US" altLang="zh-CN" sz="1400" b="1" dirty="0">
              <a:latin typeface="+mn-ea"/>
              <a:ea typeface="+mn-ea"/>
            </a:rPr>
            <a:t>Design</a:t>
          </a:r>
        </a:p>
      </dgm:t>
    </dgm:pt>
    <dgm:pt modelId="{8D19B342-4873-4728-82D1-A5EF6660FB18}" type="sibTrans" cxnId="{2006F871-445A-4730-A915-7789C6C1C517}">
      <dgm:prSet/>
      <dgm:spPr/>
      <dgm:t>
        <a:bodyPr/>
        <a:lstStyle/>
        <a:p>
          <a:endParaRPr lang="zh-CN" altLang="en-US" b="1"/>
        </a:p>
      </dgm:t>
    </dgm:pt>
    <dgm:pt modelId="{61F81606-8CEA-43A1-8F22-6E65BADB3567}" type="parTrans" cxnId="{2006F871-445A-4730-A915-7789C6C1C517}">
      <dgm:prSet/>
      <dgm:spPr/>
      <dgm:t>
        <a:bodyPr/>
        <a:lstStyle/>
        <a:p>
          <a:endParaRPr lang="zh-CN" altLang="en-US" b="1"/>
        </a:p>
      </dgm:t>
    </dgm:pt>
    <dgm:pt modelId="{AFAB8CFB-0539-483E-BAF3-629F97FD7BBC}" type="pres">
      <dgm:prSet presAssocID="{631C491E-3E8E-4D98-96A7-C21D0CB2A54F}" presName="Name0" presStyleCnt="0">
        <dgm:presLayoutVars>
          <dgm:chMax val="1"/>
          <dgm:dir/>
          <dgm:animLvl val="ctr"/>
          <dgm:resizeHandles val="exact"/>
        </dgm:presLayoutVars>
      </dgm:prSet>
      <dgm:spPr/>
    </dgm:pt>
    <dgm:pt modelId="{6E6593F7-33D4-4A82-B9DD-4FC664251080}" type="pres">
      <dgm:prSet presAssocID="{8EF28F83-3D9A-48B7-9E14-F84327657FDF}" presName="centerShape" presStyleLbl="node0" presStyleIdx="0" presStyleCnt="1" custScaleX="126529"/>
      <dgm:spPr/>
    </dgm:pt>
    <dgm:pt modelId="{CBE5434D-D874-491C-A8C0-D087AD1C11CA}" type="pres">
      <dgm:prSet presAssocID="{2077143B-269C-4721-9457-128102B90079}" presName="node" presStyleLbl="node1" presStyleIdx="0" presStyleCnt="5" custScaleX="180336">
        <dgm:presLayoutVars>
          <dgm:bulletEnabled val="1"/>
        </dgm:presLayoutVars>
      </dgm:prSet>
      <dgm:spPr/>
    </dgm:pt>
    <dgm:pt modelId="{424709A1-9304-4B6A-A490-4ABC45BB4058}" type="pres">
      <dgm:prSet presAssocID="{2077143B-269C-4721-9457-128102B90079}" presName="dummy" presStyleCnt="0"/>
      <dgm:spPr/>
    </dgm:pt>
    <dgm:pt modelId="{360910A4-BCA1-484F-A969-D66D3E681531}" type="pres">
      <dgm:prSet presAssocID="{C13722F2-3F6C-4788-B312-FE13632D04CA}" presName="sibTrans" presStyleLbl="sibTrans2D1" presStyleIdx="0" presStyleCnt="5"/>
      <dgm:spPr/>
    </dgm:pt>
    <dgm:pt modelId="{238A3712-249D-4DC9-B9D1-1A6D98676C3A}" type="pres">
      <dgm:prSet presAssocID="{ADED2FC0-4310-408D-9EC8-56242032818F}" presName="node" presStyleLbl="node1" presStyleIdx="1" presStyleCnt="5" custScaleX="184650">
        <dgm:presLayoutVars>
          <dgm:bulletEnabled val="1"/>
        </dgm:presLayoutVars>
      </dgm:prSet>
      <dgm:spPr/>
    </dgm:pt>
    <dgm:pt modelId="{459E96E9-580D-4ABB-B09A-15B30DDEFAAC}" type="pres">
      <dgm:prSet presAssocID="{ADED2FC0-4310-408D-9EC8-56242032818F}" presName="dummy" presStyleCnt="0"/>
      <dgm:spPr/>
    </dgm:pt>
    <dgm:pt modelId="{D6B4DA00-CD4D-4428-8425-4BD4CBB915D9}" type="pres">
      <dgm:prSet presAssocID="{5AE00ABD-78CC-4F9B-A46D-A0515AA8DEAD}" presName="sibTrans" presStyleLbl="sibTrans2D1" presStyleIdx="1" presStyleCnt="5"/>
      <dgm:spPr/>
    </dgm:pt>
    <dgm:pt modelId="{0202F73D-7B70-4332-915A-07C115D5781B}" type="pres">
      <dgm:prSet presAssocID="{7D6F8909-0245-48C3-82A1-EE030D8D72C6}" presName="node" presStyleLbl="node1" presStyleIdx="2" presStyleCnt="5" custScaleX="145278">
        <dgm:presLayoutVars>
          <dgm:bulletEnabled val="1"/>
        </dgm:presLayoutVars>
      </dgm:prSet>
      <dgm:spPr/>
    </dgm:pt>
    <dgm:pt modelId="{96A768A7-AA31-46E8-8B0B-6F0984A4CDB3}" type="pres">
      <dgm:prSet presAssocID="{7D6F8909-0245-48C3-82A1-EE030D8D72C6}" presName="dummy" presStyleCnt="0"/>
      <dgm:spPr/>
    </dgm:pt>
    <dgm:pt modelId="{307BDF30-012A-4910-A140-2864BF8D4094}" type="pres">
      <dgm:prSet presAssocID="{23F8F026-C67A-470C-B606-DE4590D30FBA}" presName="sibTrans" presStyleLbl="sibTrans2D1" presStyleIdx="2" presStyleCnt="5"/>
      <dgm:spPr/>
    </dgm:pt>
    <dgm:pt modelId="{D8081460-128E-47ED-AE68-F3BC47677706}" type="pres">
      <dgm:prSet presAssocID="{F62A4350-0B82-4388-9741-EE9B30086821}" presName="node" presStyleLbl="node1" presStyleIdx="3" presStyleCnt="5" custScaleX="162368">
        <dgm:presLayoutVars>
          <dgm:bulletEnabled val="1"/>
        </dgm:presLayoutVars>
      </dgm:prSet>
      <dgm:spPr/>
    </dgm:pt>
    <dgm:pt modelId="{77AFF6F2-BA2D-49E7-A900-5B4E779A2B47}" type="pres">
      <dgm:prSet presAssocID="{F62A4350-0B82-4388-9741-EE9B30086821}" presName="dummy" presStyleCnt="0"/>
      <dgm:spPr/>
    </dgm:pt>
    <dgm:pt modelId="{BF42E453-96A2-4724-9759-90E2B7D6987A}" type="pres">
      <dgm:prSet presAssocID="{FFE3952A-A0ED-48AE-99A0-217D12AFC976}" presName="sibTrans" presStyleLbl="sibTrans2D1" presStyleIdx="3" presStyleCnt="5"/>
      <dgm:spPr/>
    </dgm:pt>
    <dgm:pt modelId="{9CC566A6-7EE7-4621-BF13-C909532D800B}" type="pres">
      <dgm:prSet presAssocID="{98B3D5AE-6AC8-4B36-83E0-8828E972C147}" presName="node" presStyleLbl="node1" presStyleIdx="4" presStyleCnt="5" custScaleX="151848">
        <dgm:presLayoutVars>
          <dgm:bulletEnabled val="1"/>
        </dgm:presLayoutVars>
      </dgm:prSet>
      <dgm:spPr/>
    </dgm:pt>
    <dgm:pt modelId="{3B6A400F-6E8F-4E3C-A9B7-C3197BB1D0F2}" type="pres">
      <dgm:prSet presAssocID="{98B3D5AE-6AC8-4B36-83E0-8828E972C147}" presName="dummy" presStyleCnt="0"/>
      <dgm:spPr/>
    </dgm:pt>
    <dgm:pt modelId="{FA89C653-E76A-493A-84E1-CBD6EA937C98}" type="pres">
      <dgm:prSet presAssocID="{2085620B-641E-4096-86D8-2EC3DC64FC63}" presName="sibTrans" presStyleLbl="sibTrans2D1" presStyleIdx="4" presStyleCnt="5"/>
      <dgm:spPr/>
    </dgm:pt>
  </dgm:ptLst>
  <dgm:cxnLst>
    <dgm:cxn modelId="{2E4EC10C-C3AF-4EC4-BFB2-7276A58AA099}" type="presOf" srcId="{5AE00ABD-78CC-4F9B-A46D-A0515AA8DEAD}" destId="{D6B4DA00-CD4D-4428-8425-4BD4CBB915D9}" srcOrd="0" destOrd="0" presId="urn:microsoft.com/office/officeart/2005/8/layout/radial6#1"/>
    <dgm:cxn modelId="{CFE1F217-C897-41A3-BA2A-9D0ABE8EB0F2}" type="presOf" srcId="{631C491E-3E8E-4D98-96A7-C21D0CB2A54F}" destId="{AFAB8CFB-0539-483E-BAF3-629F97FD7BBC}" srcOrd="0" destOrd="0" presId="urn:microsoft.com/office/officeart/2005/8/layout/radial6#1"/>
    <dgm:cxn modelId="{4F608F2E-0987-495C-954F-CE4EB8D86F5C}" srcId="{8EF28F83-3D9A-48B7-9E14-F84327657FDF}" destId="{98B3D5AE-6AC8-4B36-83E0-8828E972C147}" srcOrd="4" destOrd="0" parTransId="{698AB514-F40D-46B5-8CE1-B6BA99EB713D}" sibTransId="{2085620B-641E-4096-86D8-2EC3DC64FC63}"/>
    <dgm:cxn modelId="{A00D1E38-D833-4069-97EB-73A751BF10C1}" srcId="{8EF28F83-3D9A-48B7-9E14-F84327657FDF}" destId="{ADED2FC0-4310-408D-9EC8-56242032818F}" srcOrd="1" destOrd="0" parTransId="{D4C5A00A-2658-452F-8A60-B0F0DA257D6D}" sibTransId="{5AE00ABD-78CC-4F9B-A46D-A0515AA8DEAD}"/>
    <dgm:cxn modelId="{70827F61-0905-4B58-B68B-C7AA7B9DA49D}" srcId="{8EF28F83-3D9A-48B7-9E14-F84327657FDF}" destId="{F62A4350-0B82-4388-9741-EE9B30086821}" srcOrd="3" destOrd="0" parTransId="{4401DFE4-C17F-45C2-ABB8-C48B7A767041}" sibTransId="{FFE3952A-A0ED-48AE-99A0-217D12AFC976}"/>
    <dgm:cxn modelId="{E3007F65-1151-4A62-8FB1-6BA20EA7EA86}" srcId="{8EF28F83-3D9A-48B7-9E14-F84327657FDF}" destId="{2077143B-269C-4721-9457-128102B90079}" srcOrd="0" destOrd="0" parTransId="{A4101A25-85BD-4928-A705-0DBAA2BBE076}" sibTransId="{C13722F2-3F6C-4788-B312-FE13632D04CA}"/>
    <dgm:cxn modelId="{3DD6B869-DEE0-4D40-B8DC-67977DAF9D80}" type="presOf" srcId="{ADED2FC0-4310-408D-9EC8-56242032818F}" destId="{238A3712-249D-4DC9-B9D1-1A6D98676C3A}" srcOrd="0" destOrd="0" presId="urn:microsoft.com/office/officeart/2005/8/layout/radial6#1"/>
    <dgm:cxn modelId="{EFD38E6D-DA33-48EC-9E02-38E764026E90}" type="presOf" srcId="{8EF28F83-3D9A-48B7-9E14-F84327657FDF}" destId="{6E6593F7-33D4-4A82-B9DD-4FC664251080}" srcOrd="0" destOrd="0" presId="urn:microsoft.com/office/officeart/2005/8/layout/radial6#1"/>
    <dgm:cxn modelId="{29C8B66F-2D7B-4AD4-AE27-CB1F966B2E8E}" type="presOf" srcId="{2085620B-641E-4096-86D8-2EC3DC64FC63}" destId="{FA89C653-E76A-493A-84E1-CBD6EA937C98}" srcOrd="0" destOrd="0" presId="urn:microsoft.com/office/officeart/2005/8/layout/radial6#1"/>
    <dgm:cxn modelId="{2006F871-445A-4730-A915-7789C6C1C517}" srcId="{631C491E-3E8E-4D98-96A7-C21D0CB2A54F}" destId="{8EF28F83-3D9A-48B7-9E14-F84327657FDF}" srcOrd="0" destOrd="0" parTransId="{61F81606-8CEA-43A1-8F22-6E65BADB3567}" sibTransId="{8D19B342-4873-4728-82D1-A5EF6660FB18}"/>
    <dgm:cxn modelId="{7789DA88-52F5-4E6F-ADBB-7570EC3AA3FD}" type="presOf" srcId="{7D6F8909-0245-48C3-82A1-EE030D8D72C6}" destId="{0202F73D-7B70-4332-915A-07C115D5781B}" srcOrd="0" destOrd="0" presId="urn:microsoft.com/office/officeart/2005/8/layout/radial6#1"/>
    <dgm:cxn modelId="{7D67F791-6827-4887-B607-F2AD2EA1E56F}" type="presOf" srcId="{C13722F2-3F6C-4788-B312-FE13632D04CA}" destId="{360910A4-BCA1-484F-A969-D66D3E681531}" srcOrd="0" destOrd="0" presId="urn:microsoft.com/office/officeart/2005/8/layout/radial6#1"/>
    <dgm:cxn modelId="{55AC2A93-F3FD-493E-A5B1-63C6F31B86CE}" type="presOf" srcId="{F62A4350-0B82-4388-9741-EE9B30086821}" destId="{D8081460-128E-47ED-AE68-F3BC47677706}" srcOrd="0" destOrd="0" presId="urn:microsoft.com/office/officeart/2005/8/layout/radial6#1"/>
    <dgm:cxn modelId="{115098AA-9CE9-4CAB-9C52-A15D2B95E856}" srcId="{8EF28F83-3D9A-48B7-9E14-F84327657FDF}" destId="{7D6F8909-0245-48C3-82A1-EE030D8D72C6}" srcOrd="2" destOrd="0" parTransId="{8E146C09-B2B0-4727-BE97-2E7423482678}" sibTransId="{23F8F026-C67A-470C-B606-DE4590D30FBA}"/>
    <dgm:cxn modelId="{BC96FAC5-5277-4F35-855E-551CAAD8F5BB}" type="presOf" srcId="{98B3D5AE-6AC8-4B36-83E0-8828E972C147}" destId="{9CC566A6-7EE7-4621-BF13-C909532D800B}" srcOrd="0" destOrd="0" presId="urn:microsoft.com/office/officeart/2005/8/layout/radial6#1"/>
    <dgm:cxn modelId="{6DB42ADB-648E-4760-B030-CA618E8BC054}" type="presOf" srcId="{2077143B-269C-4721-9457-128102B90079}" destId="{CBE5434D-D874-491C-A8C0-D087AD1C11CA}" srcOrd="0" destOrd="0" presId="urn:microsoft.com/office/officeart/2005/8/layout/radial6#1"/>
    <dgm:cxn modelId="{27F62FE3-303E-434E-B9FA-948BAC78324C}" type="presOf" srcId="{23F8F026-C67A-470C-B606-DE4590D30FBA}" destId="{307BDF30-012A-4910-A140-2864BF8D4094}" srcOrd="0" destOrd="0" presId="urn:microsoft.com/office/officeart/2005/8/layout/radial6#1"/>
    <dgm:cxn modelId="{31780EEC-5A39-43E8-9DE4-E7848C24C595}" type="presOf" srcId="{FFE3952A-A0ED-48AE-99A0-217D12AFC976}" destId="{BF42E453-96A2-4724-9759-90E2B7D6987A}" srcOrd="0" destOrd="0" presId="urn:microsoft.com/office/officeart/2005/8/layout/radial6#1"/>
    <dgm:cxn modelId="{5D01038C-5249-4138-9D01-4F71245F8C35}" type="presParOf" srcId="{AFAB8CFB-0539-483E-BAF3-629F97FD7BBC}" destId="{6E6593F7-33D4-4A82-B9DD-4FC664251080}" srcOrd="0" destOrd="0" presId="urn:microsoft.com/office/officeart/2005/8/layout/radial6#1"/>
    <dgm:cxn modelId="{EC6306EF-0EBC-4F77-93FA-BF7D50267A4E}" type="presParOf" srcId="{AFAB8CFB-0539-483E-BAF3-629F97FD7BBC}" destId="{CBE5434D-D874-491C-A8C0-D087AD1C11CA}" srcOrd="1" destOrd="0" presId="urn:microsoft.com/office/officeart/2005/8/layout/radial6#1"/>
    <dgm:cxn modelId="{97C81F0F-2051-41FF-B589-F014D86CF554}" type="presParOf" srcId="{AFAB8CFB-0539-483E-BAF3-629F97FD7BBC}" destId="{424709A1-9304-4B6A-A490-4ABC45BB4058}" srcOrd="2" destOrd="0" presId="urn:microsoft.com/office/officeart/2005/8/layout/radial6#1"/>
    <dgm:cxn modelId="{9C25564C-A50F-40F5-8EDE-01A4CA36F14D}" type="presParOf" srcId="{AFAB8CFB-0539-483E-BAF3-629F97FD7BBC}" destId="{360910A4-BCA1-484F-A969-D66D3E681531}" srcOrd="3" destOrd="0" presId="urn:microsoft.com/office/officeart/2005/8/layout/radial6#1"/>
    <dgm:cxn modelId="{9DB63020-ED6D-481B-90D5-4B5956B6B16E}" type="presParOf" srcId="{AFAB8CFB-0539-483E-BAF3-629F97FD7BBC}" destId="{238A3712-249D-4DC9-B9D1-1A6D98676C3A}" srcOrd="4" destOrd="0" presId="urn:microsoft.com/office/officeart/2005/8/layout/radial6#1"/>
    <dgm:cxn modelId="{6B084DAC-A181-4A98-9801-55060A81237B}" type="presParOf" srcId="{AFAB8CFB-0539-483E-BAF3-629F97FD7BBC}" destId="{459E96E9-580D-4ABB-B09A-15B30DDEFAAC}" srcOrd="5" destOrd="0" presId="urn:microsoft.com/office/officeart/2005/8/layout/radial6#1"/>
    <dgm:cxn modelId="{CA1C5297-E581-4D0E-A506-BD61E59FEF2E}" type="presParOf" srcId="{AFAB8CFB-0539-483E-BAF3-629F97FD7BBC}" destId="{D6B4DA00-CD4D-4428-8425-4BD4CBB915D9}" srcOrd="6" destOrd="0" presId="urn:microsoft.com/office/officeart/2005/8/layout/radial6#1"/>
    <dgm:cxn modelId="{CA1365C3-AAEF-415A-A998-18A3381E9540}" type="presParOf" srcId="{AFAB8CFB-0539-483E-BAF3-629F97FD7BBC}" destId="{0202F73D-7B70-4332-915A-07C115D5781B}" srcOrd="7" destOrd="0" presId="urn:microsoft.com/office/officeart/2005/8/layout/radial6#1"/>
    <dgm:cxn modelId="{CEA89692-3436-4570-8CCC-72115BEDAB6A}" type="presParOf" srcId="{AFAB8CFB-0539-483E-BAF3-629F97FD7BBC}" destId="{96A768A7-AA31-46E8-8B0B-6F0984A4CDB3}" srcOrd="8" destOrd="0" presId="urn:microsoft.com/office/officeart/2005/8/layout/radial6#1"/>
    <dgm:cxn modelId="{0F0DCAD6-6EFA-4917-A665-051CF7E9512D}" type="presParOf" srcId="{AFAB8CFB-0539-483E-BAF3-629F97FD7BBC}" destId="{307BDF30-012A-4910-A140-2864BF8D4094}" srcOrd="9" destOrd="0" presId="urn:microsoft.com/office/officeart/2005/8/layout/radial6#1"/>
    <dgm:cxn modelId="{5B6593E1-AE04-465E-A865-E7FC452313BA}" type="presParOf" srcId="{AFAB8CFB-0539-483E-BAF3-629F97FD7BBC}" destId="{D8081460-128E-47ED-AE68-F3BC47677706}" srcOrd="10" destOrd="0" presId="urn:microsoft.com/office/officeart/2005/8/layout/radial6#1"/>
    <dgm:cxn modelId="{F96219FF-60D3-41DB-815B-43BB7DECEB9B}" type="presParOf" srcId="{AFAB8CFB-0539-483E-BAF3-629F97FD7BBC}" destId="{77AFF6F2-BA2D-49E7-A900-5B4E779A2B47}" srcOrd="11" destOrd="0" presId="urn:microsoft.com/office/officeart/2005/8/layout/radial6#1"/>
    <dgm:cxn modelId="{8A914B8B-914B-41BE-88CA-2EA8D6237D26}" type="presParOf" srcId="{AFAB8CFB-0539-483E-BAF3-629F97FD7BBC}" destId="{BF42E453-96A2-4724-9759-90E2B7D6987A}" srcOrd="12" destOrd="0" presId="urn:microsoft.com/office/officeart/2005/8/layout/radial6#1"/>
    <dgm:cxn modelId="{C2303C43-3A04-4BEC-9DD7-9942270D696C}" type="presParOf" srcId="{AFAB8CFB-0539-483E-BAF3-629F97FD7BBC}" destId="{9CC566A6-7EE7-4621-BF13-C909532D800B}" srcOrd="13" destOrd="0" presId="urn:microsoft.com/office/officeart/2005/8/layout/radial6#1"/>
    <dgm:cxn modelId="{4CFD028A-EF51-4F6C-8501-ADFEEE3A3AE5}" type="presParOf" srcId="{AFAB8CFB-0539-483E-BAF3-629F97FD7BBC}" destId="{3B6A400F-6E8F-4E3C-A9B7-C3197BB1D0F2}" srcOrd="14" destOrd="0" presId="urn:microsoft.com/office/officeart/2005/8/layout/radial6#1"/>
    <dgm:cxn modelId="{6B9C54EC-EDDA-40FF-BB6B-60D00329FA6C}" type="presParOf" srcId="{AFAB8CFB-0539-483E-BAF3-629F97FD7BBC}" destId="{FA89C653-E76A-493A-84E1-CBD6EA937C98}" srcOrd="15" destOrd="0" presId="urn:microsoft.com/office/officeart/2005/8/layout/radial6#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176FAD-3DF2-4BFF-8710-1E2D423BA73E}" type="doc">
      <dgm:prSet loTypeId="urn:microsoft.com/office/officeart/2005/8/layout/cycle1" loCatId="cycle" qsTypeId="urn:microsoft.com/office/officeart/2005/8/quickstyle/simple2" qsCatId="simple" csTypeId="urn:microsoft.com/office/officeart/2005/8/colors/colorful3" csCatId="colorful" phldr="1"/>
      <dgm:spPr/>
      <dgm:t>
        <a:bodyPr/>
        <a:lstStyle/>
        <a:p>
          <a:endParaRPr lang="zh-CN" altLang="en-US"/>
        </a:p>
      </dgm:t>
    </dgm:pt>
    <dgm:pt modelId="{F497E354-3379-46FC-BE73-EC6A3D047BEA}">
      <dgm:prSet phldrT="[文本]" custT="1"/>
      <dgm:spPr/>
      <dgm:t>
        <a:bodyPr/>
        <a:lstStyle/>
        <a:p>
          <a:pPr>
            <a:lnSpc>
              <a:spcPct val="100000"/>
            </a:lnSpc>
          </a:pPr>
          <a:r>
            <a:rPr lang="en-US" altLang="zh-CN" sz="1600" b="1"/>
            <a:t>Research Collaboration</a:t>
          </a:r>
          <a:endParaRPr lang="zh-CN" altLang="en-US" sz="1600" b="1" dirty="0"/>
        </a:p>
      </dgm:t>
    </dgm:pt>
    <dgm:pt modelId="{C670AC92-5486-45B8-8857-310118372603}" type="parTrans" cxnId="{5B45D372-02E3-4D83-A2E3-4A1D0931ECBF}">
      <dgm:prSet/>
      <dgm:spPr/>
      <dgm:t>
        <a:bodyPr/>
        <a:lstStyle/>
        <a:p>
          <a:endParaRPr lang="zh-CN" altLang="en-US"/>
        </a:p>
      </dgm:t>
    </dgm:pt>
    <dgm:pt modelId="{5ECC64C5-A073-4011-9464-B0B4CC4AAD7D}" type="sibTrans" cxnId="{5B45D372-02E3-4D83-A2E3-4A1D0931ECBF}">
      <dgm:prSet/>
      <dgm:spPr/>
      <dgm:t>
        <a:bodyPr/>
        <a:lstStyle/>
        <a:p>
          <a:endParaRPr lang="zh-CN" altLang="en-US"/>
        </a:p>
      </dgm:t>
    </dgm:pt>
    <dgm:pt modelId="{BAFC8D30-68D8-4D54-8F59-F406ED89DC32}">
      <dgm:prSet phldrT="[文本]" custT="1"/>
      <dgm:spPr/>
      <dgm:t>
        <a:bodyPr/>
        <a:lstStyle/>
        <a:p>
          <a:r>
            <a:rPr lang="en-US" altLang="zh-CN" sz="1600" b="1"/>
            <a:t>Engage in the facilities’ construction and operation</a:t>
          </a:r>
          <a:endParaRPr lang="zh-CN" altLang="en-US" sz="1600" b="1" dirty="0"/>
        </a:p>
      </dgm:t>
    </dgm:pt>
    <dgm:pt modelId="{BFADAE8F-CF77-47D6-AF18-B80741109BD7}" type="parTrans" cxnId="{62EF407E-603A-4256-819C-8F62FDEFD846}">
      <dgm:prSet/>
      <dgm:spPr/>
      <dgm:t>
        <a:bodyPr/>
        <a:lstStyle/>
        <a:p>
          <a:endParaRPr lang="zh-CN" altLang="en-US"/>
        </a:p>
      </dgm:t>
    </dgm:pt>
    <dgm:pt modelId="{8A51C935-C161-4292-8B86-E732A6A374DA}" type="sibTrans" cxnId="{62EF407E-603A-4256-819C-8F62FDEFD846}">
      <dgm:prSet/>
      <dgm:spPr/>
      <dgm:t>
        <a:bodyPr/>
        <a:lstStyle/>
        <a:p>
          <a:endParaRPr lang="zh-CN" altLang="en-US"/>
        </a:p>
      </dgm:t>
    </dgm:pt>
    <dgm:pt modelId="{AF6CF290-3951-46F9-A1B0-7B81B7DCAABF}">
      <dgm:prSet phldrT="[文本]" custT="1"/>
      <dgm:spPr/>
      <dgm:t>
        <a:bodyPr/>
        <a:lstStyle/>
        <a:p>
          <a:pPr>
            <a:lnSpc>
              <a:spcPct val="100000"/>
            </a:lnSpc>
          </a:pPr>
          <a:r>
            <a:rPr lang="en-US" altLang="zh-CN" sz="1600" b="1"/>
            <a:t>Talent exchanges, post-doc program, joint degree program, internship</a:t>
          </a:r>
          <a:endParaRPr lang="zh-CN" altLang="en-US" sz="1600" b="1" dirty="0"/>
        </a:p>
      </dgm:t>
    </dgm:pt>
    <dgm:pt modelId="{C7C809E8-2156-4EDC-B1BC-2F65E2B71037}" type="parTrans" cxnId="{C15AC908-EC2C-4DDB-9F8C-7B139B6F602E}">
      <dgm:prSet/>
      <dgm:spPr/>
      <dgm:t>
        <a:bodyPr/>
        <a:lstStyle/>
        <a:p>
          <a:endParaRPr lang="zh-CN" altLang="en-US"/>
        </a:p>
      </dgm:t>
    </dgm:pt>
    <dgm:pt modelId="{9B59E637-6053-4B44-9A11-CFCD4D3B100F}" type="sibTrans" cxnId="{C15AC908-EC2C-4DDB-9F8C-7B139B6F602E}">
      <dgm:prSet/>
      <dgm:spPr/>
      <dgm:t>
        <a:bodyPr/>
        <a:lstStyle/>
        <a:p>
          <a:endParaRPr lang="zh-CN" altLang="en-US"/>
        </a:p>
      </dgm:t>
    </dgm:pt>
    <dgm:pt modelId="{AFE6B53B-E678-4904-8E8E-0ABA7CE42252}">
      <dgm:prSet phldrT="[文本]" custT="1"/>
      <dgm:spPr/>
      <dgm:t>
        <a:bodyPr/>
        <a:lstStyle/>
        <a:p>
          <a:pPr>
            <a:lnSpc>
              <a:spcPct val="100000"/>
            </a:lnSpc>
          </a:pPr>
          <a:r>
            <a:rPr lang="en-US" altLang="zh-CN" sz="1600" b="1"/>
            <a:t>R&amp;D platform</a:t>
          </a:r>
          <a:endParaRPr lang="zh-CN" altLang="en-US" sz="1600" b="1" dirty="0"/>
        </a:p>
      </dgm:t>
    </dgm:pt>
    <dgm:pt modelId="{9B5CC766-4AA7-474C-8ECF-9AF9302664B4}" type="parTrans" cxnId="{ABBDBABE-E52C-4108-BF28-F1B076F99A3C}">
      <dgm:prSet/>
      <dgm:spPr/>
      <dgm:t>
        <a:bodyPr/>
        <a:lstStyle/>
        <a:p>
          <a:endParaRPr lang="zh-CN" altLang="en-US"/>
        </a:p>
      </dgm:t>
    </dgm:pt>
    <dgm:pt modelId="{4E065F47-7F85-4DD9-8FD0-E4FD95701D23}" type="sibTrans" cxnId="{ABBDBABE-E52C-4108-BF28-F1B076F99A3C}">
      <dgm:prSet/>
      <dgm:spPr/>
      <dgm:t>
        <a:bodyPr/>
        <a:lstStyle/>
        <a:p>
          <a:endParaRPr lang="zh-CN" altLang="en-US"/>
        </a:p>
      </dgm:t>
    </dgm:pt>
    <dgm:pt modelId="{D4E57BE6-F2AE-4F0B-8E26-DAE00E74261F}" type="pres">
      <dgm:prSet presAssocID="{13176FAD-3DF2-4BFF-8710-1E2D423BA73E}" presName="cycle" presStyleCnt="0">
        <dgm:presLayoutVars>
          <dgm:dir/>
          <dgm:resizeHandles val="exact"/>
        </dgm:presLayoutVars>
      </dgm:prSet>
      <dgm:spPr/>
    </dgm:pt>
    <dgm:pt modelId="{531A3D46-267D-4F7C-9BC7-D945CF0AB592}" type="pres">
      <dgm:prSet presAssocID="{F497E354-3379-46FC-BE73-EC6A3D047BEA}" presName="dummy" presStyleCnt="0"/>
      <dgm:spPr/>
    </dgm:pt>
    <dgm:pt modelId="{105E5366-A4C3-4111-AD49-1CF00582124D}" type="pres">
      <dgm:prSet presAssocID="{F497E354-3379-46FC-BE73-EC6A3D047BEA}" presName="node" presStyleLbl="revTx" presStyleIdx="0" presStyleCnt="4" custScaleX="100805" custScaleY="68941" custRadScaleRad="117537" custRadScaleInc="11174">
        <dgm:presLayoutVars>
          <dgm:bulletEnabled val="1"/>
        </dgm:presLayoutVars>
      </dgm:prSet>
      <dgm:spPr/>
    </dgm:pt>
    <dgm:pt modelId="{D2EE0DE6-B43D-4D42-9656-FEE8ED545A83}" type="pres">
      <dgm:prSet presAssocID="{5ECC64C5-A073-4011-9464-B0B4CC4AAD7D}" presName="sibTrans" presStyleLbl="node1" presStyleIdx="0" presStyleCnt="4" custLinFactNeighborX="-4881" custLinFactNeighborY="1037"/>
      <dgm:spPr/>
    </dgm:pt>
    <dgm:pt modelId="{67718324-F540-4018-8723-D082903BF814}" type="pres">
      <dgm:prSet presAssocID="{BAFC8D30-68D8-4D54-8F59-F406ED89DC32}" presName="dummy" presStyleCnt="0"/>
      <dgm:spPr/>
    </dgm:pt>
    <dgm:pt modelId="{AE36B1D1-84B7-4E8E-B9B5-13D60030639F}" type="pres">
      <dgm:prSet presAssocID="{BAFC8D30-68D8-4D54-8F59-F406ED89DC32}" presName="node" presStyleLbl="revTx" presStyleIdx="1" presStyleCnt="4" custScaleX="172677" custScaleY="63338" custRadScaleRad="112803" custRadScaleInc="-13328">
        <dgm:presLayoutVars>
          <dgm:bulletEnabled val="1"/>
        </dgm:presLayoutVars>
      </dgm:prSet>
      <dgm:spPr/>
    </dgm:pt>
    <dgm:pt modelId="{04923342-C2D5-470A-AD9A-D249A434B23C}" type="pres">
      <dgm:prSet presAssocID="{8A51C935-C161-4292-8B86-E732A6A374DA}" presName="sibTrans" presStyleLbl="node1" presStyleIdx="1" presStyleCnt="4" custLinFactNeighborX="2981" custLinFactNeighborY="-2556"/>
      <dgm:spPr/>
    </dgm:pt>
    <dgm:pt modelId="{7CA0D339-32D4-43BA-BD47-6A4C13A83DD9}" type="pres">
      <dgm:prSet presAssocID="{AF6CF290-3951-46F9-A1B0-7B81B7DCAABF}" presName="dummy" presStyleCnt="0"/>
      <dgm:spPr/>
    </dgm:pt>
    <dgm:pt modelId="{F5AC637E-4657-4F09-AB36-87D8EDBEAFEA}" type="pres">
      <dgm:prSet presAssocID="{AF6CF290-3951-46F9-A1B0-7B81B7DCAABF}" presName="node" presStyleLbl="revTx" presStyleIdx="2" presStyleCnt="4" custScaleX="197131" custScaleY="70257" custRadScaleRad="119357" custRadScaleInc="26286">
        <dgm:presLayoutVars>
          <dgm:bulletEnabled val="1"/>
        </dgm:presLayoutVars>
      </dgm:prSet>
      <dgm:spPr/>
    </dgm:pt>
    <dgm:pt modelId="{80678A0A-39CE-4547-BF80-9016E96B9258}" type="pres">
      <dgm:prSet presAssocID="{9B59E637-6053-4B44-9A11-CFCD4D3B100F}" presName="sibTrans" presStyleLbl="node1" presStyleIdx="2" presStyleCnt="4" custLinFactNeighborX="7777" custLinFactNeighborY="501"/>
      <dgm:spPr/>
    </dgm:pt>
    <dgm:pt modelId="{D58FCD01-8844-481F-AFB7-6520D62461AD}" type="pres">
      <dgm:prSet presAssocID="{AFE6B53B-E678-4904-8E8E-0ABA7CE42252}" presName="dummy" presStyleCnt="0"/>
      <dgm:spPr/>
    </dgm:pt>
    <dgm:pt modelId="{44D157BA-9C52-4439-9FB1-30C9110A0C31}" type="pres">
      <dgm:prSet presAssocID="{AFE6B53B-E678-4904-8E8E-0ABA7CE42252}" presName="node" presStyleLbl="revTx" presStyleIdx="3" presStyleCnt="4" custScaleX="142126" custScaleY="73496" custRadScaleRad="110673" custRadScaleInc="-17360">
        <dgm:presLayoutVars>
          <dgm:bulletEnabled val="1"/>
        </dgm:presLayoutVars>
      </dgm:prSet>
      <dgm:spPr/>
    </dgm:pt>
    <dgm:pt modelId="{CA76AA7B-515E-4007-8A6A-BE9322216656}" type="pres">
      <dgm:prSet presAssocID="{4E065F47-7F85-4DD9-8FD0-E4FD95701D23}" presName="sibTrans" presStyleLbl="node1" presStyleIdx="3" presStyleCnt="4" custLinFactNeighborX="-776" custLinFactNeighborY="7915"/>
      <dgm:spPr/>
    </dgm:pt>
  </dgm:ptLst>
  <dgm:cxnLst>
    <dgm:cxn modelId="{C15AC908-EC2C-4DDB-9F8C-7B139B6F602E}" srcId="{13176FAD-3DF2-4BFF-8710-1E2D423BA73E}" destId="{AF6CF290-3951-46F9-A1B0-7B81B7DCAABF}" srcOrd="2" destOrd="0" parTransId="{C7C809E8-2156-4EDC-B1BC-2F65E2B71037}" sibTransId="{9B59E637-6053-4B44-9A11-CFCD4D3B100F}"/>
    <dgm:cxn modelId="{6733451B-9970-4050-8BA6-8F24D617FF2E}" type="presOf" srcId="{4E065F47-7F85-4DD9-8FD0-E4FD95701D23}" destId="{CA76AA7B-515E-4007-8A6A-BE9322216656}" srcOrd="0" destOrd="0" presId="urn:microsoft.com/office/officeart/2005/8/layout/cycle1"/>
    <dgm:cxn modelId="{3D183B2A-FF35-47F6-8944-CA06B4A9DF03}" type="presOf" srcId="{AFE6B53B-E678-4904-8E8E-0ABA7CE42252}" destId="{44D157BA-9C52-4439-9FB1-30C9110A0C31}" srcOrd="0" destOrd="0" presId="urn:microsoft.com/office/officeart/2005/8/layout/cycle1"/>
    <dgm:cxn modelId="{388D102B-1ED1-498E-8C54-A4034A0667E1}" type="presOf" srcId="{5ECC64C5-A073-4011-9464-B0B4CC4AAD7D}" destId="{D2EE0DE6-B43D-4D42-9656-FEE8ED545A83}" srcOrd="0" destOrd="0" presId="urn:microsoft.com/office/officeart/2005/8/layout/cycle1"/>
    <dgm:cxn modelId="{21D44031-286B-4785-A692-D48B46A0AB2E}" type="presOf" srcId="{BAFC8D30-68D8-4D54-8F59-F406ED89DC32}" destId="{AE36B1D1-84B7-4E8E-B9B5-13D60030639F}" srcOrd="0" destOrd="0" presId="urn:microsoft.com/office/officeart/2005/8/layout/cycle1"/>
    <dgm:cxn modelId="{5B45D372-02E3-4D83-A2E3-4A1D0931ECBF}" srcId="{13176FAD-3DF2-4BFF-8710-1E2D423BA73E}" destId="{F497E354-3379-46FC-BE73-EC6A3D047BEA}" srcOrd="0" destOrd="0" parTransId="{C670AC92-5486-45B8-8857-310118372603}" sibTransId="{5ECC64C5-A073-4011-9464-B0B4CC4AAD7D}"/>
    <dgm:cxn modelId="{62EF407E-603A-4256-819C-8F62FDEFD846}" srcId="{13176FAD-3DF2-4BFF-8710-1E2D423BA73E}" destId="{BAFC8D30-68D8-4D54-8F59-F406ED89DC32}" srcOrd="1" destOrd="0" parTransId="{BFADAE8F-CF77-47D6-AF18-B80741109BD7}" sibTransId="{8A51C935-C161-4292-8B86-E732A6A374DA}"/>
    <dgm:cxn modelId="{FA23C2A4-D8DC-4089-BC52-B76A36FC3BAA}" type="presOf" srcId="{AF6CF290-3951-46F9-A1B0-7B81B7DCAABF}" destId="{F5AC637E-4657-4F09-AB36-87D8EDBEAFEA}" srcOrd="0" destOrd="0" presId="urn:microsoft.com/office/officeart/2005/8/layout/cycle1"/>
    <dgm:cxn modelId="{FF4BAFAD-A8D2-4E8E-A3B0-889D7E39A965}" type="presOf" srcId="{F497E354-3379-46FC-BE73-EC6A3D047BEA}" destId="{105E5366-A4C3-4111-AD49-1CF00582124D}" srcOrd="0" destOrd="0" presId="urn:microsoft.com/office/officeart/2005/8/layout/cycle1"/>
    <dgm:cxn modelId="{ABBDBABE-E52C-4108-BF28-F1B076F99A3C}" srcId="{13176FAD-3DF2-4BFF-8710-1E2D423BA73E}" destId="{AFE6B53B-E678-4904-8E8E-0ABA7CE42252}" srcOrd="3" destOrd="0" parTransId="{9B5CC766-4AA7-474C-8ECF-9AF9302664B4}" sibTransId="{4E065F47-7F85-4DD9-8FD0-E4FD95701D23}"/>
    <dgm:cxn modelId="{B5B2D9CC-470C-41B7-97B5-F6AF3AF83DEE}" type="presOf" srcId="{8A51C935-C161-4292-8B86-E732A6A374DA}" destId="{04923342-C2D5-470A-AD9A-D249A434B23C}" srcOrd="0" destOrd="0" presId="urn:microsoft.com/office/officeart/2005/8/layout/cycle1"/>
    <dgm:cxn modelId="{4404BDDE-C309-4350-A14F-3C7DC2CC3E3A}" type="presOf" srcId="{9B59E637-6053-4B44-9A11-CFCD4D3B100F}" destId="{80678A0A-39CE-4547-BF80-9016E96B9258}" srcOrd="0" destOrd="0" presId="urn:microsoft.com/office/officeart/2005/8/layout/cycle1"/>
    <dgm:cxn modelId="{441910EE-DDBE-4ED8-808A-C9328F7C58CB}" type="presOf" srcId="{13176FAD-3DF2-4BFF-8710-1E2D423BA73E}" destId="{D4E57BE6-F2AE-4F0B-8E26-DAE00E74261F}" srcOrd="0" destOrd="0" presId="urn:microsoft.com/office/officeart/2005/8/layout/cycle1"/>
    <dgm:cxn modelId="{DFEAB181-2A5B-4895-AD3D-1253A7048E72}" type="presParOf" srcId="{D4E57BE6-F2AE-4F0B-8E26-DAE00E74261F}" destId="{531A3D46-267D-4F7C-9BC7-D945CF0AB592}" srcOrd="0" destOrd="0" presId="urn:microsoft.com/office/officeart/2005/8/layout/cycle1"/>
    <dgm:cxn modelId="{7D9A3CCF-42E8-49C9-879C-C3EC0AB6A174}" type="presParOf" srcId="{D4E57BE6-F2AE-4F0B-8E26-DAE00E74261F}" destId="{105E5366-A4C3-4111-AD49-1CF00582124D}" srcOrd="1" destOrd="0" presId="urn:microsoft.com/office/officeart/2005/8/layout/cycle1"/>
    <dgm:cxn modelId="{FBF1ED97-711C-4168-99EA-38D3FE38DCD1}" type="presParOf" srcId="{D4E57BE6-F2AE-4F0B-8E26-DAE00E74261F}" destId="{D2EE0DE6-B43D-4D42-9656-FEE8ED545A83}" srcOrd="2" destOrd="0" presId="urn:microsoft.com/office/officeart/2005/8/layout/cycle1"/>
    <dgm:cxn modelId="{8DB85B41-981A-4275-ACB5-CCE5E3354B44}" type="presParOf" srcId="{D4E57BE6-F2AE-4F0B-8E26-DAE00E74261F}" destId="{67718324-F540-4018-8723-D082903BF814}" srcOrd="3" destOrd="0" presId="urn:microsoft.com/office/officeart/2005/8/layout/cycle1"/>
    <dgm:cxn modelId="{A069FCE2-243E-49B6-992D-23D245D8D586}" type="presParOf" srcId="{D4E57BE6-F2AE-4F0B-8E26-DAE00E74261F}" destId="{AE36B1D1-84B7-4E8E-B9B5-13D60030639F}" srcOrd="4" destOrd="0" presId="urn:microsoft.com/office/officeart/2005/8/layout/cycle1"/>
    <dgm:cxn modelId="{E7A4AB0E-00F3-4BE4-A063-A28A0A5C7D9D}" type="presParOf" srcId="{D4E57BE6-F2AE-4F0B-8E26-DAE00E74261F}" destId="{04923342-C2D5-470A-AD9A-D249A434B23C}" srcOrd="5" destOrd="0" presId="urn:microsoft.com/office/officeart/2005/8/layout/cycle1"/>
    <dgm:cxn modelId="{F74D06E4-5BD3-4F55-9205-674754129A1B}" type="presParOf" srcId="{D4E57BE6-F2AE-4F0B-8E26-DAE00E74261F}" destId="{7CA0D339-32D4-43BA-BD47-6A4C13A83DD9}" srcOrd="6" destOrd="0" presId="urn:microsoft.com/office/officeart/2005/8/layout/cycle1"/>
    <dgm:cxn modelId="{23402ACA-BF6F-4B4C-9D8A-30AE287991FC}" type="presParOf" srcId="{D4E57BE6-F2AE-4F0B-8E26-DAE00E74261F}" destId="{F5AC637E-4657-4F09-AB36-87D8EDBEAFEA}" srcOrd="7" destOrd="0" presId="urn:microsoft.com/office/officeart/2005/8/layout/cycle1"/>
    <dgm:cxn modelId="{732BB877-3292-424A-8F82-979D78B916E5}" type="presParOf" srcId="{D4E57BE6-F2AE-4F0B-8E26-DAE00E74261F}" destId="{80678A0A-39CE-4547-BF80-9016E96B9258}" srcOrd="8" destOrd="0" presId="urn:microsoft.com/office/officeart/2005/8/layout/cycle1"/>
    <dgm:cxn modelId="{A520B0CD-A078-4D00-BECA-4032B9C9A0A8}" type="presParOf" srcId="{D4E57BE6-F2AE-4F0B-8E26-DAE00E74261F}" destId="{D58FCD01-8844-481F-AFB7-6520D62461AD}" srcOrd="9" destOrd="0" presId="urn:microsoft.com/office/officeart/2005/8/layout/cycle1"/>
    <dgm:cxn modelId="{51D1333D-75CF-403B-AD01-7453DC13310A}" type="presParOf" srcId="{D4E57BE6-F2AE-4F0B-8E26-DAE00E74261F}" destId="{44D157BA-9C52-4439-9FB1-30C9110A0C31}" srcOrd="10" destOrd="0" presId="urn:microsoft.com/office/officeart/2005/8/layout/cycle1"/>
    <dgm:cxn modelId="{44825F8A-8453-4E3D-8849-F8E32CBB482B}" type="presParOf" srcId="{D4E57BE6-F2AE-4F0B-8E26-DAE00E74261F}" destId="{CA76AA7B-515E-4007-8A6A-BE9322216656}" srcOrd="11"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CD9D-9943-4E00-AA84-FCE5CF8517F8}">
      <dsp:nvSpPr>
        <dsp:cNvPr id="0" name=""/>
        <dsp:cNvSpPr/>
      </dsp:nvSpPr>
      <dsp:spPr>
        <a:xfrm>
          <a:off x="1175214" y="0"/>
          <a:ext cx="3679422" cy="3679422"/>
        </a:xfrm>
        <a:prstGeom prst="quadArrow">
          <a:avLst>
            <a:gd name="adj1" fmla="val 2000"/>
            <a:gd name="adj2" fmla="val 4000"/>
            <a:gd name="adj3" fmla="val 5000"/>
          </a:avLst>
        </a:prstGeom>
        <a:solidFill>
          <a:schemeClr val="accent1">
            <a:lumMod val="60000"/>
            <a:lumOff val="40000"/>
          </a:schemeClr>
        </a:solidFill>
        <a:ln>
          <a:noFill/>
        </a:ln>
        <a:effectLst/>
      </dsp:spPr>
      <dsp:style>
        <a:lnRef idx="0">
          <a:scrgbClr r="0" g="0" b="0"/>
        </a:lnRef>
        <a:fillRef idx="1">
          <a:scrgbClr r="0" g="0" b="0"/>
        </a:fillRef>
        <a:effectRef idx="2">
          <a:scrgbClr r="0" g="0" b="0"/>
        </a:effectRef>
        <a:fontRef idx="minor"/>
      </dsp:style>
    </dsp:sp>
    <dsp:sp modelId="{9690E754-B683-4D52-9121-59836108DEA3}">
      <dsp:nvSpPr>
        <dsp:cNvPr id="0" name=""/>
        <dsp:cNvSpPr/>
      </dsp:nvSpPr>
      <dsp:spPr>
        <a:xfrm>
          <a:off x="1414376" y="239162"/>
          <a:ext cx="1471768" cy="147176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1" kern="1200" dirty="0">
              <a:latin typeface="+mn-lt"/>
              <a:ea typeface="微软雅黑" panose="020B0503020204020204" pitchFamily="34" charset="-122"/>
            </a:rPr>
            <a:t>Innovation</a:t>
          </a:r>
          <a:endParaRPr lang="en-GB" sz="1800" b="1" kern="1200" dirty="0">
            <a:latin typeface="+mn-lt"/>
          </a:endParaRPr>
        </a:p>
      </dsp:txBody>
      <dsp:txXfrm>
        <a:off x="1486222" y="311008"/>
        <a:ext cx="1328076" cy="1328076"/>
      </dsp:txXfrm>
    </dsp:sp>
    <dsp:sp modelId="{F7A43F4B-45AE-495A-B04A-21E38A7F8881}">
      <dsp:nvSpPr>
        <dsp:cNvPr id="0" name=""/>
        <dsp:cNvSpPr/>
      </dsp:nvSpPr>
      <dsp:spPr>
        <a:xfrm>
          <a:off x="3143704" y="239162"/>
          <a:ext cx="1471768" cy="147176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latin typeface="+mn-lt"/>
              <a:ea typeface="微软雅黑" panose="020B0503020204020204" pitchFamily="34" charset="-122"/>
            </a:rPr>
            <a:t>Fundamental Science</a:t>
          </a:r>
          <a:endParaRPr lang="en-GB" sz="1400" b="1" kern="1200" dirty="0">
            <a:latin typeface="+mn-lt"/>
          </a:endParaRPr>
        </a:p>
      </dsp:txBody>
      <dsp:txXfrm>
        <a:off x="3215550" y="311008"/>
        <a:ext cx="1328076" cy="1328076"/>
      </dsp:txXfrm>
    </dsp:sp>
    <dsp:sp modelId="{5C86A141-477F-4886-B0FA-382287DA7949}">
      <dsp:nvSpPr>
        <dsp:cNvPr id="0" name=""/>
        <dsp:cNvSpPr/>
      </dsp:nvSpPr>
      <dsp:spPr>
        <a:xfrm>
          <a:off x="1414376" y="1968490"/>
          <a:ext cx="1471768" cy="1471768"/>
        </a:xfrm>
        <a:prstGeom prst="roundRect">
          <a:avLst/>
        </a:prstGeom>
        <a:solidFill>
          <a:srgbClr val="0C338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mn-lt"/>
              <a:ea typeface="微软雅黑" panose="020B0503020204020204" pitchFamily="34" charset="-122"/>
              <a:cs typeface="+mn-cs"/>
            </a:rPr>
            <a:t>Future</a:t>
          </a:r>
          <a:r>
            <a:rPr lang="en-GB" sz="1400" b="1" kern="1200" dirty="0">
              <a:latin typeface="+mn-lt"/>
            </a:rPr>
            <a:t> Development</a:t>
          </a:r>
        </a:p>
      </dsp:txBody>
      <dsp:txXfrm>
        <a:off x="1486222" y="2040336"/>
        <a:ext cx="1328076" cy="1328076"/>
      </dsp:txXfrm>
    </dsp:sp>
    <dsp:sp modelId="{E817A524-C0D9-419C-86EC-CD7179B75DA1}">
      <dsp:nvSpPr>
        <dsp:cNvPr id="0" name=""/>
        <dsp:cNvSpPr/>
      </dsp:nvSpPr>
      <dsp:spPr>
        <a:xfrm>
          <a:off x="3143704" y="1968490"/>
          <a:ext cx="1471768" cy="1471768"/>
        </a:xfrm>
        <a:prstGeom prst="roundRect">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latin typeface="+mn-lt"/>
            </a:rPr>
            <a:t>Industry Applications</a:t>
          </a:r>
          <a:endParaRPr lang="en-GB" sz="1400" b="1" kern="1200" dirty="0">
            <a:latin typeface="+mn-lt"/>
          </a:endParaRPr>
        </a:p>
      </dsp:txBody>
      <dsp:txXfrm>
        <a:off x="3215550" y="2040336"/>
        <a:ext cx="1328076" cy="13280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7448D-5B96-47A1-A616-CB63A7DDAFA9}">
      <dsp:nvSpPr>
        <dsp:cNvPr id="0" name=""/>
        <dsp:cNvSpPr/>
      </dsp:nvSpPr>
      <dsp:spPr>
        <a:xfrm>
          <a:off x="1446907" y="904875"/>
          <a:ext cx="2254249" cy="225424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zh-CN" altLang="en-US" sz="3900" b="1" kern="1200" dirty="0"/>
            <a:t>方法学</a:t>
          </a:r>
        </a:p>
      </dsp:txBody>
      <dsp:txXfrm>
        <a:off x="1777034" y="1235002"/>
        <a:ext cx="1593995" cy="1593995"/>
      </dsp:txXfrm>
    </dsp:sp>
    <dsp:sp modelId="{815B933E-18AE-49CB-94D3-D248DD7164AD}">
      <dsp:nvSpPr>
        <dsp:cNvPr id="0" name=""/>
        <dsp:cNvSpPr/>
      </dsp:nvSpPr>
      <dsp:spPr>
        <a:xfrm>
          <a:off x="2010469" y="402"/>
          <a:ext cx="1127124" cy="1127124"/>
        </a:xfrm>
        <a:prstGeom prst="ellipse">
          <a:avLst/>
        </a:prstGeom>
        <a:solidFill>
          <a:schemeClr val="accent5">
            <a:alpha val="50000"/>
            <a:hueOff val="3399016"/>
            <a:satOff val="-566"/>
            <a:lumOff val="-7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zh-CN" sz="1800" b="1" kern="1200" dirty="0"/>
            <a:t>散射</a:t>
          </a:r>
          <a:endParaRPr lang="zh-CN" altLang="en-US" sz="1800" b="1" kern="1200" dirty="0"/>
        </a:p>
      </dsp:txBody>
      <dsp:txXfrm>
        <a:off x="2175532" y="165465"/>
        <a:ext cx="796998" cy="796998"/>
      </dsp:txXfrm>
    </dsp:sp>
    <dsp:sp modelId="{1B420892-D7C5-4483-94C6-F682A75F97D2}">
      <dsp:nvSpPr>
        <dsp:cNvPr id="0" name=""/>
        <dsp:cNvSpPr/>
      </dsp:nvSpPr>
      <dsp:spPr>
        <a:xfrm>
          <a:off x="3281825" y="734419"/>
          <a:ext cx="1127124" cy="1127124"/>
        </a:xfrm>
        <a:prstGeom prst="ellipse">
          <a:avLst/>
        </a:prstGeom>
        <a:solidFill>
          <a:schemeClr val="accent5">
            <a:alpha val="50000"/>
            <a:hueOff val="6798032"/>
            <a:satOff val="-1131"/>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t>谱学</a:t>
          </a:r>
        </a:p>
      </dsp:txBody>
      <dsp:txXfrm>
        <a:off x="3446888" y="899482"/>
        <a:ext cx="796998" cy="796998"/>
      </dsp:txXfrm>
    </dsp:sp>
    <dsp:sp modelId="{4B4A4E81-251E-4F23-9F90-33AAEF7E772D}">
      <dsp:nvSpPr>
        <dsp:cNvPr id="0" name=""/>
        <dsp:cNvSpPr/>
      </dsp:nvSpPr>
      <dsp:spPr>
        <a:xfrm>
          <a:off x="3428148" y="2202455"/>
          <a:ext cx="834478" cy="1127124"/>
        </a:xfrm>
        <a:prstGeom prst="ellipse">
          <a:avLst/>
        </a:prstGeom>
        <a:solidFill>
          <a:schemeClr val="accent5">
            <a:alpha val="50000"/>
            <a:hueOff val="10197047"/>
            <a:satOff val="-1697"/>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t>软</a:t>
          </a:r>
          <a:r>
            <a:rPr lang="en-US" altLang="zh-CN" sz="1800" b="1" kern="1200" dirty="0"/>
            <a:t>X</a:t>
          </a:r>
          <a:r>
            <a:rPr lang="zh-CN" altLang="en-US" sz="1800" b="1" kern="1200" dirty="0"/>
            <a:t>射线</a:t>
          </a:r>
        </a:p>
      </dsp:txBody>
      <dsp:txXfrm>
        <a:off x="3550354" y="2367518"/>
        <a:ext cx="590066" cy="796998"/>
      </dsp:txXfrm>
    </dsp:sp>
    <dsp:sp modelId="{D40B6B4C-ECBF-4EDD-9BE9-95B83330B997}">
      <dsp:nvSpPr>
        <dsp:cNvPr id="0" name=""/>
        <dsp:cNvSpPr/>
      </dsp:nvSpPr>
      <dsp:spPr>
        <a:xfrm>
          <a:off x="2061094" y="2936472"/>
          <a:ext cx="1025875" cy="1127124"/>
        </a:xfrm>
        <a:prstGeom prst="ellipse">
          <a:avLst/>
        </a:prstGeom>
        <a:solidFill>
          <a:schemeClr val="accent5">
            <a:alpha val="50000"/>
            <a:hueOff val="13596064"/>
            <a:satOff val="-2263"/>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t>相干</a:t>
          </a:r>
          <a:r>
            <a:rPr lang="en-US" altLang="zh-CN" sz="1800" b="1" kern="1200" dirty="0"/>
            <a:t>/</a:t>
          </a:r>
          <a:r>
            <a:rPr lang="zh-CN" altLang="en-US" sz="1800" b="1" kern="1200" dirty="0"/>
            <a:t>综合</a:t>
          </a:r>
        </a:p>
      </dsp:txBody>
      <dsp:txXfrm>
        <a:off x="2211330" y="3101535"/>
        <a:ext cx="725403" cy="796998"/>
      </dsp:txXfrm>
    </dsp:sp>
    <dsp:sp modelId="{B7B89E63-2CCB-43B4-BE0D-BB4CEFE51FF8}">
      <dsp:nvSpPr>
        <dsp:cNvPr id="0" name=""/>
        <dsp:cNvSpPr/>
      </dsp:nvSpPr>
      <dsp:spPr>
        <a:xfrm>
          <a:off x="739113" y="2202455"/>
          <a:ext cx="1127124" cy="1127124"/>
        </a:xfrm>
        <a:prstGeom prst="ellipse">
          <a:avLst/>
        </a:prstGeom>
        <a:solidFill>
          <a:schemeClr val="accent5">
            <a:alpha val="50000"/>
            <a:hueOff val="16995079"/>
            <a:satOff val="-2828"/>
            <a:lumOff val="-35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t>衍射</a:t>
          </a:r>
        </a:p>
      </dsp:txBody>
      <dsp:txXfrm>
        <a:off x="904176" y="2367518"/>
        <a:ext cx="796998" cy="796998"/>
      </dsp:txXfrm>
    </dsp:sp>
    <dsp:sp modelId="{DF9D1BEC-BD04-4FAA-B738-86BAD7677D6F}">
      <dsp:nvSpPr>
        <dsp:cNvPr id="0" name=""/>
        <dsp:cNvSpPr/>
      </dsp:nvSpPr>
      <dsp:spPr>
        <a:xfrm>
          <a:off x="739113" y="734419"/>
          <a:ext cx="1127124" cy="1127124"/>
        </a:xfrm>
        <a:prstGeom prst="ellipse">
          <a:avLst/>
        </a:prstGeom>
        <a:solidFill>
          <a:schemeClr val="accent5">
            <a:alpha val="50000"/>
            <a:hueOff val="20394095"/>
            <a:satOff val="-339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t>成像</a:t>
          </a:r>
        </a:p>
      </dsp:txBody>
      <dsp:txXfrm>
        <a:off x="904176" y="899482"/>
        <a:ext cx="796998" cy="796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9C653-E76A-493A-84E1-CBD6EA937C98}">
      <dsp:nvSpPr>
        <dsp:cNvPr id="0" name=""/>
        <dsp:cNvSpPr/>
      </dsp:nvSpPr>
      <dsp:spPr>
        <a:xfrm>
          <a:off x="1032077" y="376279"/>
          <a:ext cx="2507845" cy="2507845"/>
        </a:xfrm>
        <a:prstGeom prst="blockArc">
          <a:avLst>
            <a:gd name="adj1" fmla="val 11880000"/>
            <a:gd name="adj2" fmla="val 16200000"/>
            <a:gd name="adj3" fmla="val 46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F42E453-96A2-4724-9759-90E2B7D6987A}">
      <dsp:nvSpPr>
        <dsp:cNvPr id="0" name=""/>
        <dsp:cNvSpPr/>
      </dsp:nvSpPr>
      <dsp:spPr>
        <a:xfrm>
          <a:off x="1032077" y="376279"/>
          <a:ext cx="2507845" cy="2507845"/>
        </a:xfrm>
        <a:prstGeom prst="blockArc">
          <a:avLst>
            <a:gd name="adj1" fmla="val 7560000"/>
            <a:gd name="adj2" fmla="val 11880000"/>
            <a:gd name="adj3" fmla="val 46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7BDF30-012A-4910-A140-2864BF8D4094}">
      <dsp:nvSpPr>
        <dsp:cNvPr id="0" name=""/>
        <dsp:cNvSpPr/>
      </dsp:nvSpPr>
      <dsp:spPr>
        <a:xfrm>
          <a:off x="1032077" y="376279"/>
          <a:ext cx="2507845" cy="2507845"/>
        </a:xfrm>
        <a:prstGeom prst="blockArc">
          <a:avLst>
            <a:gd name="adj1" fmla="val 3240000"/>
            <a:gd name="adj2" fmla="val 7560000"/>
            <a:gd name="adj3" fmla="val 46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6B4DA00-CD4D-4428-8425-4BD4CBB915D9}">
      <dsp:nvSpPr>
        <dsp:cNvPr id="0" name=""/>
        <dsp:cNvSpPr/>
      </dsp:nvSpPr>
      <dsp:spPr>
        <a:xfrm>
          <a:off x="1032077" y="376279"/>
          <a:ext cx="2507845" cy="2507845"/>
        </a:xfrm>
        <a:prstGeom prst="blockArc">
          <a:avLst>
            <a:gd name="adj1" fmla="val 20520000"/>
            <a:gd name="adj2" fmla="val 3240000"/>
            <a:gd name="adj3" fmla="val 46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60910A4-BCA1-484F-A969-D66D3E681531}">
      <dsp:nvSpPr>
        <dsp:cNvPr id="0" name=""/>
        <dsp:cNvSpPr/>
      </dsp:nvSpPr>
      <dsp:spPr>
        <a:xfrm>
          <a:off x="1032077" y="376279"/>
          <a:ext cx="2507845" cy="2507845"/>
        </a:xfrm>
        <a:prstGeom prst="blockArc">
          <a:avLst>
            <a:gd name="adj1" fmla="val 16200000"/>
            <a:gd name="adj2" fmla="val 20520000"/>
            <a:gd name="adj3" fmla="val 463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E6593F7-33D4-4A82-B9DD-4FC664251080}">
      <dsp:nvSpPr>
        <dsp:cNvPr id="0" name=""/>
        <dsp:cNvSpPr/>
      </dsp:nvSpPr>
      <dsp:spPr>
        <a:xfrm>
          <a:off x="1708918" y="1053121"/>
          <a:ext cx="1154162" cy="1154162"/>
        </a:xfrm>
        <a:prstGeom prst="ellipse">
          <a:avLst/>
        </a:prstGeom>
        <a:solidFill>
          <a:schemeClr val="bg1">
            <a:lumMod val="6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altLang="zh-CN" sz="1800" b="1" kern="1200" dirty="0">
            <a:solidFill>
              <a:schemeClr val="tx1"/>
            </a:solidFill>
            <a:latin typeface="微软雅黑 Light" panose="020B0502040204020203" pitchFamily="34" charset="-122"/>
            <a:ea typeface="微软雅黑 Light" panose="020B0502040204020203" pitchFamily="34" charset="-122"/>
          </a:endParaRPr>
        </a:p>
        <a:p>
          <a:pPr marL="0" lvl="0" indent="0" algn="ctr" defTabSz="800100">
            <a:lnSpc>
              <a:spcPct val="90000"/>
            </a:lnSpc>
            <a:spcBef>
              <a:spcPct val="0"/>
            </a:spcBef>
            <a:spcAft>
              <a:spcPct val="35000"/>
            </a:spcAft>
            <a:buNone/>
          </a:pPr>
          <a:r>
            <a:rPr lang="zh-CN" altLang="en-US" sz="1800" b="1" kern="1200" dirty="0">
              <a:solidFill>
                <a:schemeClr val="tx1"/>
              </a:solidFill>
              <a:latin typeface="微软雅黑 Light" panose="020B0502040204020203" pitchFamily="34" charset="-122"/>
              <a:ea typeface="微软雅黑 Light" panose="020B0502040204020203" pitchFamily="34" charset="-122"/>
            </a:rPr>
            <a:t>光束线设计</a:t>
          </a:r>
          <a:endParaRPr lang="en-US" altLang="zh-CN" sz="1800" b="1" kern="1200" dirty="0"/>
        </a:p>
        <a:p>
          <a:pPr marL="0" lvl="0" indent="0" algn="ctr" defTabSz="800100">
            <a:lnSpc>
              <a:spcPct val="90000"/>
            </a:lnSpc>
            <a:spcBef>
              <a:spcPct val="0"/>
            </a:spcBef>
            <a:spcAft>
              <a:spcPct val="35000"/>
            </a:spcAft>
            <a:buNone/>
          </a:pPr>
          <a:endParaRPr lang="zh-CN" altLang="en-US" sz="1200" kern="1200" dirty="0">
            <a:solidFill>
              <a:schemeClr val="tx1"/>
            </a:solidFill>
            <a:latin typeface="微软雅黑 Light" panose="020B0502040204020203" pitchFamily="34" charset="-122"/>
            <a:ea typeface="微软雅黑 Light" panose="020B0502040204020203" pitchFamily="34" charset="-122"/>
          </a:endParaRPr>
        </a:p>
      </dsp:txBody>
      <dsp:txXfrm>
        <a:off x="1877941" y="1222144"/>
        <a:ext cx="816116" cy="816116"/>
      </dsp:txXfrm>
    </dsp:sp>
    <dsp:sp modelId="{CBE5434D-D874-491C-A8C0-D087AD1C11CA}">
      <dsp:nvSpPr>
        <dsp:cNvPr id="0" name=""/>
        <dsp:cNvSpPr/>
      </dsp:nvSpPr>
      <dsp:spPr>
        <a:xfrm>
          <a:off x="1882043" y="1407"/>
          <a:ext cx="807913" cy="807913"/>
        </a:xfrm>
        <a:prstGeom prst="ellipse">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zh-CN" altLang="en-US" sz="1400" b="1" kern="1200" dirty="0">
              <a:solidFill>
                <a:schemeClr val="tx1"/>
              </a:solidFill>
            </a:rPr>
            <a:t>物理</a:t>
          </a:r>
          <a:endParaRPr lang="en-US" altLang="zh-CN" sz="1400" b="1" kern="1200" dirty="0">
            <a:solidFill>
              <a:schemeClr val="tx1"/>
            </a:solidFill>
          </a:endParaRPr>
        </a:p>
        <a:p>
          <a:pPr marL="0" lvl="0" indent="0" algn="ctr" defTabSz="622300">
            <a:lnSpc>
              <a:spcPct val="100000"/>
            </a:lnSpc>
            <a:spcBef>
              <a:spcPct val="0"/>
            </a:spcBef>
            <a:spcAft>
              <a:spcPts val="0"/>
            </a:spcAft>
            <a:buNone/>
          </a:pPr>
          <a:r>
            <a:rPr lang="zh-CN" altLang="en-US" sz="1400" b="1" kern="1200" dirty="0">
              <a:solidFill>
                <a:schemeClr val="tx1"/>
              </a:solidFill>
            </a:rPr>
            <a:t>设计</a:t>
          </a:r>
        </a:p>
      </dsp:txBody>
      <dsp:txXfrm>
        <a:off x="2000359" y="119723"/>
        <a:ext cx="571281" cy="571281"/>
      </dsp:txXfrm>
    </dsp:sp>
    <dsp:sp modelId="{238A3712-249D-4DC9-B9D1-1A6D98676C3A}">
      <dsp:nvSpPr>
        <dsp:cNvPr id="0" name=""/>
        <dsp:cNvSpPr/>
      </dsp:nvSpPr>
      <dsp:spPr>
        <a:xfrm>
          <a:off x="3046933" y="847749"/>
          <a:ext cx="807913" cy="807913"/>
        </a:xfrm>
        <a:prstGeom prst="ellipse">
          <a:avLst/>
        </a:prstGeom>
        <a:solidFill>
          <a:schemeClr val="accent3">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b="1" kern="1200" dirty="0">
              <a:solidFill>
                <a:schemeClr val="tx1"/>
              </a:solidFill>
            </a:rPr>
            <a:t>超高面形精度</a:t>
          </a:r>
        </a:p>
      </dsp:txBody>
      <dsp:txXfrm>
        <a:off x="3165249" y="966065"/>
        <a:ext cx="571281" cy="571281"/>
      </dsp:txXfrm>
    </dsp:sp>
    <dsp:sp modelId="{0202F73D-7B70-4332-915A-07C115D5781B}">
      <dsp:nvSpPr>
        <dsp:cNvPr id="0" name=""/>
        <dsp:cNvSpPr/>
      </dsp:nvSpPr>
      <dsp:spPr>
        <a:xfrm>
          <a:off x="2601984" y="2217159"/>
          <a:ext cx="807913" cy="807913"/>
        </a:xfrm>
        <a:prstGeom prst="ellipse">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zh-CN" altLang="en-US" sz="1400" b="1" kern="1200" dirty="0">
              <a:solidFill>
                <a:schemeClr val="tx1"/>
              </a:solidFill>
            </a:rPr>
            <a:t>束线</a:t>
          </a:r>
          <a:endParaRPr lang="en-US" altLang="zh-CN" sz="1400" b="1" kern="1200" dirty="0">
            <a:solidFill>
              <a:schemeClr val="tx1"/>
            </a:solidFill>
          </a:endParaRPr>
        </a:p>
        <a:p>
          <a:pPr marL="0" lvl="0" indent="0" algn="ctr" defTabSz="622300">
            <a:lnSpc>
              <a:spcPct val="100000"/>
            </a:lnSpc>
            <a:spcBef>
              <a:spcPct val="0"/>
            </a:spcBef>
            <a:spcAft>
              <a:spcPts val="0"/>
            </a:spcAft>
            <a:buNone/>
          </a:pPr>
          <a:r>
            <a:rPr lang="zh-CN" altLang="en-US" sz="1400" b="1" kern="1200" dirty="0">
              <a:solidFill>
                <a:schemeClr val="tx1"/>
              </a:solidFill>
            </a:rPr>
            <a:t>布局</a:t>
          </a:r>
        </a:p>
      </dsp:txBody>
      <dsp:txXfrm>
        <a:off x="2720300" y="2335475"/>
        <a:ext cx="571281" cy="571281"/>
      </dsp:txXfrm>
    </dsp:sp>
    <dsp:sp modelId="{D8081460-128E-47ED-AE68-F3BC47677706}">
      <dsp:nvSpPr>
        <dsp:cNvPr id="0" name=""/>
        <dsp:cNvSpPr/>
      </dsp:nvSpPr>
      <dsp:spPr>
        <a:xfrm>
          <a:off x="1162101" y="2217159"/>
          <a:ext cx="807913" cy="807913"/>
        </a:xfrm>
        <a:prstGeom prst="ellipse">
          <a:avLst/>
        </a:prstGeom>
        <a:solidFill>
          <a:schemeClr val="accent1">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zh-CN" altLang="en-US" sz="1400" b="1" kern="1200" dirty="0">
              <a:solidFill>
                <a:schemeClr val="tx1"/>
              </a:solidFill>
            </a:rPr>
            <a:t>高热</a:t>
          </a:r>
          <a:endParaRPr lang="en-US" altLang="zh-CN" sz="1400" b="1" kern="1200" dirty="0">
            <a:solidFill>
              <a:schemeClr val="tx1"/>
            </a:solidFill>
          </a:endParaRPr>
        </a:p>
        <a:p>
          <a:pPr marL="0" lvl="0" indent="0" algn="ctr" defTabSz="622300">
            <a:lnSpc>
              <a:spcPct val="100000"/>
            </a:lnSpc>
            <a:spcBef>
              <a:spcPct val="0"/>
            </a:spcBef>
            <a:spcAft>
              <a:spcPts val="0"/>
            </a:spcAft>
            <a:buNone/>
          </a:pPr>
          <a:r>
            <a:rPr lang="zh-CN" altLang="en-US" sz="1400" b="1" kern="1200" dirty="0">
              <a:solidFill>
                <a:schemeClr val="tx1"/>
              </a:solidFill>
            </a:rPr>
            <a:t>负载</a:t>
          </a:r>
        </a:p>
      </dsp:txBody>
      <dsp:txXfrm>
        <a:off x="1280417" y="2335475"/>
        <a:ext cx="571281" cy="571281"/>
      </dsp:txXfrm>
    </dsp:sp>
    <dsp:sp modelId="{9CC566A6-7EE7-4621-BF13-C909532D800B}">
      <dsp:nvSpPr>
        <dsp:cNvPr id="0" name=""/>
        <dsp:cNvSpPr/>
      </dsp:nvSpPr>
      <dsp:spPr>
        <a:xfrm>
          <a:off x="717153" y="847749"/>
          <a:ext cx="807913" cy="807913"/>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zh-CN" altLang="en-US" sz="1400" b="1" kern="1200" dirty="0">
              <a:solidFill>
                <a:schemeClr val="tx1"/>
              </a:solidFill>
            </a:rPr>
            <a:t>超高稳定性</a:t>
          </a:r>
        </a:p>
      </dsp:txBody>
      <dsp:txXfrm>
        <a:off x="835469" y="966065"/>
        <a:ext cx="571281" cy="5712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9C653-E76A-493A-84E1-CBD6EA937C98}">
      <dsp:nvSpPr>
        <dsp:cNvPr id="0" name=""/>
        <dsp:cNvSpPr/>
      </dsp:nvSpPr>
      <dsp:spPr>
        <a:xfrm>
          <a:off x="825031" y="321758"/>
          <a:ext cx="2142265" cy="2142265"/>
        </a:xfrm>
        <a:prstGeom prst="blockArc">
          <a:avLst>
            <a:gd name="adj1" fmla="val 11880000"/>
            <a:gd name="adj2" fmla="val 16200000"/>
            <a:gd name="adj3" fmla="val 4639"/>
          </a:avLst>
        </a:prstGeom>
        <a:solidFill>
          <a:schemeClr val="accent2">
            <a:hueOff val="-2844895"/>
            <a:satOff val="-20805"/>
            <a:lumOff val="-568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42E453-96A2-4724-9759-90E2B7D6987A}">
      <dsp:nvSpPr>
        <dsp:cNvPr id="0" name=""/>
        <dsp:cNvSpPr/>
      </dsp:nvSpPr>
      <dsp:spPr>
        <a:xfrm>
          <a:off x="825031" y="321758"/>
          <a:ext cx="2142265" cy="2142265"/>
        </a:xfrm>
        <a:prstGeom prst="blockArc">
          <a:avLst>
            <a:gd name="adj1" fmla="val 7560000"/>
            <a:gd name="adj2" fmla="val 11880000"/>
            <a:gd name="adj3" fmla="val 4639"/>
          </a:avLst>
        </a:prstGeom>
        <a:solidFill>
          <a:schemeClr val="accent2">
            <a:hueOff val="-2133671"/>
            <a:satOff val="-15604"/>
            <a:lumOff val="-42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7BDF30-012A-4910-A140-2864BF8D4094}">
      <dsp:nvSpPr>
        <dsp:cNvPr id="0" name=""/>
        <dsp:cNvSpPr/>
      </dsp:nvSpPr>
      <dsp:spPr>
        <a:xfrm>
          <a:off x="825031" y="321758"/>
          <a:ext cx="2142265" cy="2142265"/>
        </a:xfrm>
        <a:prstGeom prst="blockArc">
          <a:avLst>
            <a:gd name="adj1" fmla="val 3240000"/>
            <a:gd name="adj2" fmla="val 7560000"/>
            <a:gd name="adj3" fmla="val 4639"/>
          </a:avLst>
        </a:prstGeom>
        <a:solidFill>
          <a:schemeClr val="accent2">
            <a:hueOff val="-1422448"/>
            <a:satOff val="-10403"/>
            <a:lumOff val="-2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B4DA00-CD4D-4428-8425-4BD4CBB915D9}">
      <dsp:nvSpPr>
        <dsp:cNvPr id="0" name=""/>
        <dsp:cNvSpPr/>
      </dsp:nvSpPr>
      <dsp:spPr>
        <a:xfrm>
          <a:off x="825031" y="321758"/>
          <a:ext cx="2142265" cy="2142265"/>
        </a:xfrm>
        <a:prstGeom prst="blockArc">
          <a:avLst>
            <a:gd name="adj1" fmla="val 20520000"/>
            <a:gd name="adj2" fmla="val 3240000"/>
            <a:gd name="adj3" fmla="val 4639"/>
          </a:avLst>
        </a:prstGeom>
        <a:solidFill>
          <a:schemeClr val="accent2">
            <a:hueOff val="-711224"/>
            <a:satOff val="-5201"/>
            <a:lumOff val="-14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0910A4-BCA1-484F-A969-D66D3E681531}">
      <dsp:nvSpPr>
        <dsp:cNvPr id="0" name=""/>
        <dsp:cNvSpPr/>
      </dsp:nvSpPr>
      <dsp:spPr>
        <a:xfrm>
          <a:off x="825031" y="321758"/>
          <a:ext cx="2142265" cy="2142265"/>
        </a:xfrm>
        <a:prstGeom prst="blockArc">
          <a:avLst>
            <a:gd name="adj1" fmla="val 16200000"/>
            <a:gd name="adj2" fmla="val 20520000"/>
            <a:gd name="adj3" fmla="val 463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E6593F7-33D4-4A82-B9DD-4FC664251080}">
      <dsp:nvSpPr>
        <dsp:cNvPr id="0" name=""/>
        <dsp:cNvSpPr/>
      </dsp:nvSpPr>
      <dsp:spPr bwMode="white">
        <a:xfrm>
          <a:off x="1272430" y="899934"/>
          <a:ext cx="1247468" cy="9859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latin typeface="+mn-ea"/>
              <a:ea typeface="+mn-ea"/>
            </a:rPr>
            <a:t>Beamline</a:t>
          </a:r>
          <a:r>
            <a:rPr lang="zh-CN" altLang="en-US" sz="1400" b="1" kern="1200" dirty="0">
              <a:latin typeface="+mn-ea"/>
              <a:ea typeface="+mn-ea"/>
            </a:rPr>
            <a:t> </a:t>
          </a:r>
          <a:r>
            <a:rPr lang="en-US" altLang="zh-CN" sz="1400" b="1" kern="1200" dirty="0">
              <a:latin typeface="+mn-ea"/>
              <a:ea typeface="+mn-ea"/>
            </a:rPr>
            <a:t>Design</a:t>
          </a:r>
        </a:p>
      </dsp:txBody>
      <dsp:txXfrm>
        <a:off x="1455117" y="1044318"/>
        <a:ext cx="882094" cy="697146"/>
      </dsp:txXfrm>
    </dsp:sp>
    <dsp:sp modelId="{CBE5434D-D874-491C-A8C0-D087AD1C11CA}">
      <dsp:nvSpPr>
        <dsp:cNvPr id="0" name=""/>
        <dsp:cNvSpPr/>
      </dsp:nvSpPr>
      <dsp:spPr bwMode="white">
        <a:xfrm>
          <a:off x="1273878" y="1533"/>
          <a:ext cx="1244571" cy="69014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en" altLang="en-US" sz="1400" b="1" kern="1200" dirty="0"/>
            <a:t>Physical design</a:t>
          </a:r>
          <a:endParaRPr lang="zh-CN" altLang="en-US" sz="1400" b="1" kern="1200" dirty="0"/>
        </a:p>
      </dsp:txBody>
      <dsp:txXfrm>
        <a:off x="1456141" y="102602"/>
        <a:ext cx="880045" cy="488002"/>
      </dsp:txXfrm>
    </dsp:sp>
    <dsp:sp modelId="{238A3712-249D-4DC9-B9D1-1A6D98676C3A}">
      <dsp:nvSpPr>
        <dsp:cNvPr id="0" name=""/>
        <dsp:cNvSpPr/>
      </dsp:nvSpPr>
      <dsp:spPr bwMode="white">
        <a:xfrm>
          <a:off x="2254071" y="724500"/>
          <a:ext cx="1274344" cy="690140"/>
        </a:xfrm>
        <a:prstGeom prst="ellipse">
          <a:avLst/>
        </a:prstGeom>
        <a:solidFill>
          <a:schemeClr val="accent2">
            <a:hueOff val="-711224"/>
            <a:satOff val="-5201"/>
            <a:lumOff val="-14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 altLang="en-US" sz="1400" b="1" kern="1200" dirty="0"/>
            <a:t>Ultra high surface accuracy</a:t>
          </a:r>
          <a:endParaRPr lang="zh-CN" altLang="en-US" sz="1400" b="1" kern="1200" dirty="0"/>
        </a:p>
      </dsp:txBody>
      <dsp:txXfrm>
        <a:off x="2440694" y="825569"/>
        <a:ext cx="901098" cy="488002"/>
      </dsp:txXfrm>
    </dsp:sp>
    <dsp:sp modelId="{0202F73D-7B70-4332-915A-07C115D5781B}">
      <dsp:nvSpPr>
        <dsp:cNvPr id="0" name=""/>
        <dsp:cNvSpPr/>
      </dsp:nvSpPr>
      <dsp:spPr bwMode="white">
        <a:xfrm>
          <a:off x="2009846" y="1894286"/>
          <a:ext cx="1002622" cy="690140"/>
        </a:xfrm>
        <a:prstGeom prst="ellipse">
          <a:avLst/>
        </a:prstGeom>
        <a:solidFill>
          <a:schemeClr val="accent2">
            <a:hueOff val="-1422448"/>
            <a:satOff val="-10403"/>
            <a:lumOff val="-2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en" altLang="en-US" sz="1400" b="1" kern="1200" dirty="0"/>
            <a:t>Layout</a:t>
          </a:r>
          <a:endParaRPr lang="zh-CN" altLang="en-US" sz="1400" b="1" kern="1200" dirty="0"/>
        </a:p>
      </dsp:txBody>
      <dsp:txXfrm>
        <a:off x="2156677" y="1995355"/>
        <a:ext cx="708960" cy="488002"/>
      </dsp:txXfrm>
    </dsp:sp>
    <dsp:sp modelId="{D8081460-128E-47ED-AE68-F3BC47677706}">
      <dsp:nvSpPr>
        <dsp:cNvPr id="0" name=""/>
        <dsp:cNvSpPr/>
      </dsp:nvSpPr>
      <dsp:spPr bwMode="white">
        <a:xfrm>
          <a:off x="720888" y="1894286"/>
          <a:ext cx="1120566" cy="690140"/>
        </a:xfrm>
        <a:prstGeom prst="ellipse">
          <a:avLst/>
        </a:prstGeom>
        <a:solidFill>
          <a:schemeClr val="accent2">
            <a:hueOff val="-2133671"/>
            <a:satOff val="-15604"/>
            <a:lumOff val="-4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100000"/>
            </a:lnSpc>
            <a:spcBef>
              <a:spcPct val="0"/>
            </a:spcBef>
            <a:spcAft>
              <a:spcPts val="0"/>
            </a:spcAft>
            <a:buNone/>
          </a:pPr>
          <a:r>
            <a:rPr lang="en" altLang="en-US" sz="1400" b="1" kern="1200" dirty="0"/>
            <a:t>High thermal load</a:t>
          </a:r>
          <a:endParaRPr lang="zh-CN" altLang="en-US" sz="1400" b="1" kern="1200" dirty="0"/>
        </a:p>
      </dsp:txBody>
      <dsp:txXfrm>
        <a:off x="884991" y="1995355"/>
        <a:ext cx="792360" cy="488002"/>
      </dsp:txXfrm>
    </dsp:sp>
    <dsp:sp modelId="{9CC566A6-7EE7-4621-BF13-C909532D800B}">
      <dsp:nvSpPr>
        <dsp:cNvPr id="0" name=""/>
        <dsp:cNvSpPr/>
      </dsp:nvSpPr>
      <dsp:spPr bwMode="white">
        <a:xfrm>
          <a:off x="377103" y="724500"/>
          <a:ext cx="1047964" cy="690140"/>
        </a:xfrm>
        <a:prstGeom prst="ellipse">
          <a:avLst/>
        </a:prstGeom>
        <a:solidFill>
          <a:schemeClr val="accent2">
            <a:hueOff val="-2844895"/>
            <a:satOff val="-20805"/>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en-US" sz="1400" b="1" kern="1200" dirty="0"/>
            <a:t>U</a:t>
          </a:r>
          <a:r>
            <a:rPr lang="en" altLang="en-US" sz="1400" b="1" kern="1200" dirty="0"/>
            <a:t>ltra</a:t>
          </a:r>
        </a:p>
        <a:p>
          <a:pPr marL="0" lvl="0" indent="0" algn="ctr" defTabSz="622300">
            <a:lnSpc>
              <a:spcPct val="90000"/>
            </a:lnSpc>
            <a:spcBef>
              <a:spcPct val="0"/>
            </a:spcBef>
            <a:spcAft>
              <a:spcPct val="35000"/>
            </a:spcAft>
            <a:buNone/>
          </a:pPr>
          <a:r>
            <a:rPr lang="en" altLang="en-US" sz="1400" b="1" kern="1200" dirty="0"/>
            <a:t>stability</a:t>
          </a:r>
          <a:endParaRPr lang="zh-CN" altLang="en-US" sz="1400" b="1" kern="1200" dirty="0"/>
        </a:p>
      </dsp:txBody>
      <dsp:txXfrm>
        <a:off x="530574" y="825569"/>
        <a:ext cx="741022" cy="4880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E5366-A4C3-4111-AD49-1CF00582124D}">
      <dsp:nvSpPr>
        <dsp:cNvPr id="0" name=""/>
        <dsp:cNvSpPr/>
      </dsp:nvSpPr>
      <dsp:spPr>
        <a:xfrm>
          <a:off x="4100462" y="178931"/>
          <a:ext cx="1398644" cy="956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ct val="35000"/>
            </a:spcAft>
            <a:buNone/>
          </a:pPr>
          <a:r>
            <a:rPr lang="en-US" altLang="zh-CN" sz="1600" b="1" kern="1200"/>
            <a:t>Research Collaboration</a:t>
          </a:r>
          <a:endParaRPr lang="zh-CN" altLang="en-US" sz="1600" b="1" kern="1200" dirty="0"/>
        </a:p>
      </dsp:txBody>
      <dsp:txXfrm>
        <a:off x="4100462" y="178931"/>
        <a:ext cx="1398644" cy="956539"/>
      </dsp:txXfrm>
    </dsp:sp>
    <dsp:sp modelId="{D2EE0DE6-B43D-4D42-9656-FEE8ED545A83}">
      <dsp:nvSpPr>
        <dsp:cNvPr id="0" name=""/>
        <dsp:cNvSpPr/>
      </dsp:nvSpPr>
      <dsp:spPr>
        <a:xfrm>
          <a:off x="1470464" y="-40779"/>
          <a:ext cx="3919423" cy="3919423"/>
        </a:xfrm>
        <a:prstGeom prst="circularArrow">
          <a:avLst>
            <a:gd name="adj1" fmla="val 6903"/>
            <a:gd name="adj2" fmla="val 465426"/>
            <a:gd name="adj3" fmla="val 1434035"/>
            <a:gd name="adj4" fmla="val 20011890"/>
            <a:gd name="adj5" fmla="val 8053"/>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E36B1D1-84B7-4E8E-B9B5-13D60030639F}">
      <dsp:nvSpPr>
        <dsp:cNvPr id="0" name=""/>
        <dsp:cNvSpPr/>
      </dsp:nvSpPr>
      <dsp:spPr>
        <a:xfrm>
          <a:off x="3556905" y="2752995"/>
          <a:ext cx="2395850" cy="878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a:t>Engage in the facilities’ construction and operation</a:t>
          </a:r>
          <a:endParaRPr lang="zh-CN" altLang="en-US" sz="1600" b="1" kern="1200" dirty="0"/>
        </a:p>
      </dsp:txBody>
      <dsp:txXfrm>
        <a:off x="3556905" y="2752995"/>
        <a:ext cx="2395850" cy="878798"/>
      </dsp:txXfrm>
    </dsp:sp>
    <dsp:sp modelId="{04923342-C2D5-470A-AD9A-D249A434B23C}">
      <dsp:nvSpPr>
        <dsp:cNvPr id="0" name=""/>
        <dsp:cNvSpPr/>
      </dsp:nvSpPr>
      <dsp:spPr>
        <a:xfrm>
          <a:off x="1385012" y="213840"/>
          <a:ext cx="3919423" cy="3919423"/>
        </a:xfrm>
        <a:prstGeom prst="circularArrow">
          <a:avLst>
            <a:gd name="adj1" fmla="val 6903"/>
            <a:gd name="adj2" fmla="val 465426"/>
            <a:gd name="adj3" fmla="val 7006582"/>
            <a:gd name="adj4" fmla="val 3274444"/>
            <a:gd name="adj5" fmla="val 8053"/>
          </a:avLst>
        </a:prstGeom>
        <a:solidFill>
          <a:schemeClr val="accent3">
            <a:hueOff val="-2338770"/>
            <a:satOff val="15916"/>
            <a:lumOff val="339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5AC637E-4657-4F09-AB36-87D8EDBEAFEA}">
      <dsp:nvSpPr>
        <dsp:cNvPr id="0" name=""/>
        <dsp:cNvSpPr/>
      </dsp:nvSpPr>
      <dsp:spPr>
        <a:xfrm>
          <a:off x="382184" y="2671878"/>
          <a:ext cx="2735143" cy="974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ct val="35000"/>
            </a:spcAft>
            <a:buNone/>
          </a:pPr>
          <a:r>
            <a:rPr lang="en-US" altLang="zh-CN" sz="1600" b="1" kern="1200"/>
            <a:t>Talent exchanges, post-doc program, joint degree program, internship</a:t>
          </a:r>
          <a:endParaRPr lang="zh-CN" altLang="en-US" sz="1600" b="1" kern="1200" dirty="0"/>
        </a:p>
      </dsp:txBody>
      <dsp:txXfrm>
        <a:off x="382184" y="2671878"/>
        <a:ext cx="2735143" cy="974798"/>
      </dsp:txXfrm>
    </dsp:sp>
    <dsp:sp modelId="{80678A0A-39CE-4547-BF80-9016E96B9258}">
      <dsp:nvSpPr>
        <dsp:cNvPr id="0" name=""/>
        <dsp:cNvSpPr/>
      </dsp:nvSpPr>
      <dsp:spPr>
        <a:xfrm>
          <a:off x="1400564" y="191269"/>
          <a:ext cx="3919423" cy="3919423"/>
        </a:xfrm>
        <a:prstGeom prst="circularArrow">
          <a:avLst>
            <a:gd name="adj1" fmla="val 6903"/>
            <a:gd name="adj2" fmla="val 465426"/>
            <a:gd name="adj3" fmla="val 12157654"/>
            <a:gd name="adj4" fmla="val 9664495"/>
            <a:gd name="adj5" fmla="val 8053"/>
          </a:avLst>
        </a:prstGeom>
        <a:solidFill>
          <a:schemeClr val="accent3">
            <a:hueOff val="-4677540"/>
            <a:satOff val="31832"/>
            <a:lumOff val="679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4D157BA-9C52-4439-9FB1-30C9110A0C31}">
      <dsp:nvSpPr>
        <dsp:cNvPr id="0" name=""/>
        <dsp:cNvSpPr/>
      </dsp:nvSpPr>
      <dsp:spPr>
        <a:xfrm>
          <a:off x="932789" y="268631"/>
          <a:ext cx="1971962" cy="1019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100000"/>
            </a:lnSpc>
            <a:spcBef>
              <a:spcPct val="0"/>
            </a:spcBef>
            <a:spcAft>
              <a:spcPct val="35000"/>
            </a:spcAft>
            <a:buNone/>
          </a:pPr>
          <a:r>
            <a:rPr lang="en-US" altLang="zh-CN" sz="1600" b="1" kern="1200"/>
            <a:t>R&amp;D platform</a:t>
          </a:r>
          <a:endParaRPr lang="zh-CN" altLang="en-US" sz="1600" b="1" kern="1200" dirty="0"/>
        </a:p>
      </dsp:txBody>
      <dsp:txXfrm>
        <a:off x="932789" y="268631"/>
        <a:ext cx="1971962" cy="1019738"/>
      </dsp:txXfrm>
    </dsp:sp>
    <dsp:sp modelId="{CA76AA7B-515E-4007-8A6A-BE9322216656}">
      <dsp:nvSpPr>
        <dsp:cNvPr id="0" name=""/>
        <dsp:cNvSpPr/>
      </dsp:nvSpPr>
      <dsp:spPr>
        <a:xfrm>
          <a:off x="1470475" y="45074"/>
          <a:ext cx="3919423" cy="3919423"/>
        </a:xfrm>
        <a:prstGeom prst="circularArrow">
          <a:avLst>
            <a:gd name="adj1" fmla="val 6903"/>
            <a:gd name="adj2" fmla="val 465426"/>
            <a:gd name="adj3" fmla="val 17209123"/>
            <a:gd name="adj4" fmla="val 14329500"/>
            <a:gd name="adj5" fmla="val 8053"/>
          </a:avLst>
        </a:prstGeom>
        <a:solidFill>
          <a:schemeClr val="accent3">
            <a:hueOff val="-7016309"/>
            <a:satOff val="47748"/>
            <a:lumOff val="1019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1">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1" y="0"/>
            <a:ext cx="2946347" cy="498215"/>
          </a:xfrm>
          <a:prstGeom prst="rect">
            <a:avLst/>
          </a:prstGeom>
        </p:spPr>
        <p:txBody>
          <a:bodyPr vert="horz" lIns="95588" tIns="47795" rIns="95588" bIns="47795" rtlCol="0"/>
          <a:lstStyle>
            <a:lvl1pPr algn="l">
              <a:defRPr sz="1300"/>
            </a:lvl1pPr>
          </a:lstStyle>
          <a:p>
            <a:endParaRPr lang="zh-CN" altLang="en-US"/>
          </a:p>
        </p:txBody>
      </p:sp>
      <p:sp>
        <p:nvSpPr>
          <p:cNvPr id="3" name="日期占位符 2"/>
          <p:cNvSpPr>
            <a:spLocks noGrp="1"/>
          </p:cNvSpPr>
          <p:nvPr>
            <p:ph type="dt" idx="1"/>
          </p:nvPr>
        </p:nvSpPr>
        <p:spPr>
          <a:xfrm>
            <a:off x="3851344" y="0"/>
            <a:ext cx="2946347" cy="498215"/>
          </a:xfrm>
          <a:prstGeom prst="rect">
            <a:avLst/>
          </a:prstGeom>
        </p:spPr>
        <p:txBody>
          <a:bodyPr vert="horz" lIns="95588" tIns="47795" rIns="95588" bIns="47795" rtlCol="0"/>
          <a:lstStyle>
            <a:lvl1pPr algn="r">
              <a:defRPr sz="1300"/>
            </a:lvl1pPr>
          </a:lstStyle>
          <a:p>
            <a:fld id="{55CBFEA9-1FCC-4C9B-9961-4FFFC07296F1}" type="datetimeFigureOut">
              <a:rPr lang="zh-CN" altLang="en-US" smtClean="0"/>
              <a:t>2023/7/6</a:t>
            </a:fld>
            <a:endParaRPr lang="zh-CN" altLang="en-US"/>
          </a:p>
        </p:txBody>
      </p:sp>
      <p:sp>
        <p:nvSpPr>
          <p:cNvPr id="4" name="幻灯片图像占位符 3"/>
          <p:cNvSpPr>
            <a:spLocks noGrp="1" noRot="1" noChangeAspect="1"/>
          </p:cNvSpPr>
          <p:nvPr>
            <p:ph type="sldImg" idx="2"/>
          </p:nvPr>
        </p:nvSpPr>
        <p:spPr>
          <a:xfrm>
            <a:off x="420688" y="1241425"/>
            <a:ext cx="5959475" cy="3352800"/>
          </a:xfrm>
          <a:prstGeom prst="rect">
            <a:avLst/>
          </a:prstGeom>
          <a:noFill/>
          <a:ln w="12700">
            <a:solidFill>
              <a:prstClr val="black"/>
            </a:solidFill>
          </a:ln>
        </p:spPr>
        <p:txBody>
          <a:bodyPr vert="horz" lIns="95588" tIns="47795" rIns="95588" bIns="47795" rtlCol="0" anchor="ctr"/>
          <a:lstStyle/>
          <a:p>
            <a:endParaRPr lang="zh-CN" altLang="en-US"/>
          </a:p>
        </p:txBody>
      </p:sp>
      <p:sp>
        <p:nvSpPr>
          <p:cNvPr id="5" name="备注占位符 4"/>
          <p:cNvSpPr>
            <a:spLocks noGrp="1"/>
          </p:cNvSpPr>
          <p:nvPr>
            <p:ph type="body" sz="quarter" idx="3"/>
          </p:nvPr>
        </p:nvSpPr>
        <p:spPr>
          <a:xfrm>
            <a:off x="679927" y="4778722"/>
            <a:ext cx="5439410" cy="3909864"/>
          </a:xfrm>
          <a:prstGeom prst="rect">
            <a:avLst/>
          </a:prstGeom>
        </p:spPr>
        <p:txBody>
          <a:bodyPr vert="horz" lIns="95588" tIns="47795" rIns="95588" bIns="47795"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1" y="9431601"/>
            <a:ext cx="2946347" cy="498214"/>
          </a:xfrm>
          <a:prstGeom prst="rect">
            <a:avLst/>
          </a:prstGeom>
        </p:spPr>
        <p:txBody>
          <a:bodyPr vert="horz" lIns="95588" tIns="47795" rIns="95588" bIns="47795"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851344" y="9431601"/>
            <a:ext cx="2946347" cy="498214"/>
          </a:xfrm>
          <a:prstGeom prst="rect">
            <a:avLst/>
          </a:prstGeom>
        </p:spPr>
        <p:txBody>
          <a:bodyPr vert="horz" lIns="95588" tIns="47795" rIns="95588" bIns="47795" rtlCol="0" anchor="b"/>
          <a:lstStyle>
            <a:lvl1pPr algn="r">
              <a:defRPr sz="1300"/>
            </a:lvl1pPr>
          </a:lstStyle>
          <a:p>
            <a:fld id="{A5633932-597F-419D-9843-E5D80D831D89}" type="slidenum">
              <a:rPr lang="zh-CN" altLang="en-US" smtClean="0"/>
              <a:t>‹#›</a:t>
            </a:fld>
            <a:endParaRPr lang="zh-CN" altLang="en-US"/>
          </a:p>
        </p:txBody>
      </p:sp>
    </p:spTree>
    <p:extLst>
      <p:ext uri="{BB962C8B-B14F-4D97-AF65-F5344CB8AC3E}">
        <p14:creationId xmlns:p14="http://schemas.microsoft.com/office/powerpoint/2010/main" val="3838974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morning everyone, I am </a:t>
            </a:r>
            <a:r>
              <a:rPr lang="en-US" altLang="zh-CN" dirty="0" err="1"/>
              <a:t>Yitao</a:t>
            </a:r>
            <a:r>
              <a:rPr lang="en-US" altLang="zh-CN" dirty="0"/>
              <a:t> Cui, belongs to Division of SRF in our institute. </a:t>
            </a:r>
            <a:br>
              <a:rPr lang="en-US" altLang="zh-CN" dirty="0"/>
            </a:br>
            <a:r>
              <a:rPr lang="en-US" altLang="zh-CN" dirty="0"/>
              <a:t>Firstly, let me thank prof. Ulf Kalson to propose this meeting and invited our friends from </a:t>
            </a:r>
            <a:r>
              <a:rPr lang="en-US" altLang="zh-CN" dirty="0" err="1"/>
              <a:t>Dessy</a:t>
            </a:r>
            <a:r>
              <a:rPr lang="en-US" altLang="zh-CN" dirty="0"/>
              <a:t> and Flash in Germany. Many thanks to Prof. </a:t>
            </a:r>
            <a:r>
              <a:rPr lang="en-US" altLang="zh-CN" dirty="0" err="1"/>
              <a:t>Chunzhen</a:t>
            </a:r>
            <a:r>
              <a:rPr lang="en-US" altLang="zh-CN" dirty="0"/>
              <a:t> Yang and Dr. </a:t>
            </a:r>
            <a:r>
              <a:rPr lang="en-US" altLang="zh-CN" dirty="0" err="1"/>
              <a:t>Xiaoyu</a:t>
            </a:r>
            <a:r>
              <a:rPr lang="en-US" altLang="zh-CN" dirty="0"/>
              <a:t> Guo for arrangement. </a:t>
            </a:r>
            <a:br>
              <a:rPr lang="en-US" altLang="zh-CN" dirty="0"/>
            </a:br>
            <a:br>
              <a:rPr lang="en-US" altLang="zh-CN" dirty="0"/>
            </a:br>
            <a:r>
              <a:rPr lang="en-US" altLang="zh-CN" dirty="0"/>
              <a:t>It is my great pleasure to instead of our division to show our project.</a:t>
            </a:r>
            <a:br>
              <a:rPr lang="en-US" altLang="zh-CN" dirty="0"/>
            </a:br>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1</a:t>
            </a:fld>
            <a:endParaRPr lang="zh-CN" altLang="en-US"/>
          </a:p>
        </p:txBody>
      </p:sp>
    </p:spTree>
    <p:extLst>
      <p:ext uri="{BB962C8B-B14F-4D97-AF65-F5344CB8AC3E}">
        <p14:creationId xmlns:p14="http://schemas.microsoft.com/office/powerpoint/2010/main" val="514725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solidFill>
                  <a:prstClr val="black"/>
                </a:solidFill>
                <a:latin typeface="Calibri" panose="020F0502020204030204"/>
                <a:ea typeface="宋体" panose="02010600030101010101" pitchFamily="2" charset="-122"/>
                <a:cs typeface="Times New Roman" panose="02020603050405020304" pitchFamily="18" charset="0"/>
              </a:rPr>
              <a:t>We expect to see that the Shenzhen Synchrotron radiation light source facility will significantly accelerate the development of science and innovation, as well as </a:t>
            </a:r>
            <a:r>
              <a:rPr lang="en-US" altLang="zh-CN" dirty="0">
                <a:solidFill>
                  <a:prstClr val="black"/>
                </a:solidFill>
                <a:latin typeface="Calibri" panose="020F0502020204030204"/>
                <a:ea typeface="宋体" panose="02010600030101010101" pitchFamily="2" charset="-122"/>
                <a:cs typeface="Times New Roman" panose="02020603050405020304" pitchFamily="18" charset="0"/>
              </a:rPr>
              <a:t>many</a:t>
            </a:r>
            <a:r>
              <a:rPr lang="en-GB" altLang="zh-CN" dirty="0">
                <a:solidFill>
                  <a:prstClr val="black"/>
                </a:solidFill>
                <a:latin typeface="Calibri" panose="020F0502020204030204"/>
                <a:ea typeface="宋体" panose="02010600030101010101" pitchFamily="2" charset="-122"/>
                <a:cs typeface="Times New Roman" panose="02020603050405020304" pitchFamily="18" charset="0"/>
              </a:rPr>
              <a:t> high-tech industries in the Greater Bay Area. </a:t>
            </a:r>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17</a:t>
            </a:fld>
            <a:endParaRPr lang="zh-CN" altLang="en-US"/>
          </a:p>
        </p:txBody>
      </p:sp>
    </p:spTree>
    <p:extLst>
      <p:ext uri="{BB962C8B-B14F-4D97-AF65-F5344CB8AC3E}">
        <p14:creationId xmlns:p14="http://schemas.microsoft.com/office/powerpoint/2010/main" val="800729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E611DA1-5E4C-4157-8D98-35F52756B2FB}" type="slidenum">
              <a:rPr lang="zh-CN" altLang="en-US" smtClean="0"/>
              <a:pPr/>
              <a:t>22</a:t>
            </a:fld>
            <a:endParaRPr lang="zh-CN" altLang="en-US"/>
          </a:p>
        </p:txBody>
      </p:sp>
    </p:spTree>
    <p:extLst>
      <p:ext uri="{BB962C8B-B14F-4D97-AF65-F5344CB8AC3E}">
        <p14:creationId xmlns:p14="http://schemas.microsoft.com/office/powerpoint/2010/main" val="4040438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82396">
              <a:defRPr/>
            </a:pPr>
            <a:r>
              <a:rPr lang="en-GB" altLang="zh-CN" dirty="0"/>
              <a:t>I will introduce the construction plan of the facility.</a:t>
            </a:r>
          </a:p>
          <a:p>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25</a:t>
            </a:fld>
            <a:endParaRPr lang="zh-CN" altLang="en-US"/>
          </a:p>
        </p:txBody>
      </p:sp>
    </p:spTree>
    <p:extLst>
      <p:ext uri="{BB962C8B-B14F-4D97-AF65-F5344CB8AC3E}">
        <p14:creationId xmlns:p14="http://schemas.microsoft.com/office/powerpoint/2010/main" val="3343390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885">
              <a:defRPr/>
            </a:pPr>
            <a:r>
              <a:rPr lang="en-GB" altLang="zh-CN" dirty="0"/>
              <a:t>The Commitment to facilitating fundamental scientific research and high-tech innovations encourages our scientists and engineers to design the end stations and to promote advanced X-ray characterization techniques that achieves better coherence, high time resolution, and space resolution. </a:t>
            </a:r>
          </a:p>
          <a:p>
            <a:pPr defTabSz="955885">
              <a:defRPr/>
            </a:pPr>
            <a:endParaRPr lang="zh-CN" altLang="en-US" dirty="0"/>
          </a:p>
        </p:txBody>
      </p:sp>
      <p:sp>
        <p:nvSpPr>
          <p:cNvPr id="4" name="Slide Number Placeholder 3"/>
          <p:cNvSpPr>
            <a:spLocks noGrp="1"/>
          </p:cNvSpPr>
          <p:nvPr>
            <p:ph type="sldNum" sz="quarter" idx="5"/>
          </p:nvPr>
        </p:nvSpPr>
        <p:spPr/>
        <p:txBody>
          <a:bodyPr/>
          <a:lstStyle/>
          <a:p>
            <a:fld id="{C6CB4EDC-59F2-4D24-8484-C4AF9704AC19}" type="slidenum">
              <a:rPr lang="zh-CN" altLang="en-US" smtClean="0"/>
              <a:t>27</a:t>
            </a:fld>
            <a:endParaRPr lang="zh-CN" altLang="en-US"/>
          </a:p>
        </p:txBody>
      </p:sp>
    </p:spTree>
    <p:extLst>
      <p:ext uri="{BB962C8B-B14F-4D97-AF65-F5344CB8AC3E}">
        <p14:creationId xmlns:p14="http://schemas.microsoft.com/office/powerpoint/2010/main" val="49017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ACF9B1F-73BF-4ED2-BD87-5F29B2A76688}" type="slidenum">
              <a:rPr lang="zh-CN" altLang="en-US" smtClean="0"/>
              <a:t>30</a:t>
            </a:fld>
            <a:endParaRPr lang="zh-CN" altLang="en-US"/>
          </a:p>
        </p:txBody>
      </p:sp>
    </p:spTree>
    <p:extLst>
      <p:ext uri="{BB962C8B-B14F-4D97-AF65-F5344CB8AC3E}">
        <p14:creationId xmlns:p14="http://schemas.microsoft.com/office/powerpoint/2010/main" val="1286248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GB" altLang="zh-CN" dirty="0"/>
              <a:t>The layout of beamlines is guided by the experimental needs of scientific research and high-tech innovation. Apart from the obvious parameters, flux, photon beams have a number of electromagnetic attributes such as energy range, energy bandwidth, polarization state and time structure. </a:t>
            </a:r>
          </a:p>
          <a:p>
            <a:pPr algn="just">
              <a:lnSpc>
                <a:spcPct val="150000"/>
              </a:lnSpc>
            </a:pPr>
            <a:endParaRPr lang="en-GB" altLang="zh-CN" dirty="0"/>
          </a:p>
          <a:p>
            <a:pPr algn="just">
              <a:lnSpc>
                <a:spcPct val="150000"/>
              </a:lnSpc>
            </a:pPr>
            <a:r>
              <a:rPr lang="en-GB" altLang="zh-CN" dirty="0"/>
              <a:t>All must be controlled to provide high quality X-ray beams with excellent brightness and stability. </a:t>
            </a:r>
          </a:p>
          <a:p>
            <a:endParaRPr lang="zh-CN" altLang="en-US" dirty="0"/>
          </a:p>
        </p:txBody>
      </p:sp>
      <p:sp>
        <p:nvSpPr>
          <p:cNvPr id="4" name="Slide Number Placeholder 3"/>
          <p:cNvSpPr>
            <a:spLocks noGrp="1"/>
          </p:cNvSpPr>
          <p:nvPr>
            <p:ph type="sldNum" sz="quarter" idx="5"/>
          </p:nvPr>
        </p:nvSpPr>
        <p:spPr/>
        <p:txBody>
          <a:bodyPr/>
          <a:lstStyle/>
          <a:p>
            <a:fld id="{C6CB4EDC-59F2-4D24-8484-C4AF9704AC19}" type="slidenum">
              <a:rPr lang="zh-CN" altLang="en-US" smtClean="0"/>
              <a:t>31</a:t>
            </a:fld>
            <a:endParaRPr lang="zh-CN" altLang="en-US"/>
          </a:p>
        </p:txBody>
      </p:sp>
    </p:spTree>
    <p:extLst>
      <p:ext uri="{BB962C8B-B14F-4D97-AF65-F5344CB8AC3E}">
        <p14:creationId xmlns:p14="http://schemas.microsoft.com/office/powerpoint/2010/main" val="4012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174D4E-9F7E-4407-83E5-3AFE054BB7E9}" type="slidenum">
              <a:rPr lang="zh-CN" altLang="en-US" smtClean="0"/>
              <a:t>33</a:t>
            </a:fld>
            <a:endParaRPr lang="zh-CN" altLang="en-US"/>
          </a:p>
        </p:txBody>
      </p:sp>
    </p:spTree>
    <p:extLst>
      <p:ext uri="{BB962C8B-B14F-4D97-AF65-F5344CB8AC3E}">
        <p14:creationId xmlns:p14="http://schemas.microsoft.com/office/powerpoint/2010/main" val="2709915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82396">
              <a:defRPr/>
            </a:pPr>
            <a:r>
              <a:rPr lang="en-GB" altLang="zh-CN" dirty="0"/>
              <a:t>This is the layout of the accelerator, which includes a 200 MeV </a:t>
            </a:r>
            <a:r>
              <a:rPr lang="en-GB" altLang="zh-CN" dirty="0" err="1"/>
              <a:t>linac</a:t>
            </a:r>
            <a:r>
              <a:rPr lang="en-GB" altLang="zh-CN" dirty="0"/>
              <a:t>, a 3GeV booster ring, and a 3GeV storage ring. The storage ring has a circumference of around 700 meters. A modified hybrid-7BA is adopted in the storage ring lattice. In the centre of the lattice, dipole magnets with high magnetic field are used to meet the needs of high energy X-ray users.</a:t>
            </a:r>
            <a:r>
              <a:rPr lang="zh-CN" altLang="en-US" sz="1200" b="1" dirty="0">
                <a:solidFill>
                  <a:srgbClr val="FF0000"/>
                </a:solidFill>
                <a:latin typeface="微软雅黑" panose="020B0503020204020204" pitchFamily="34" charset="-122"/>
                <a:ea typeface="微软雅黑" panose="020B0503020204020204" pitchFamily="34" charset="-122"/>
              </a:rPr>
              <a:t>首创四重对称性的</a:t>
            </a:r>
            <a:r>
              <a:rPr lang="en-US" altLang="zh-CN" sz="1200" b="1" dirty="0">
                <a:solidFill>
                  <a:srgbClr val="FF0000"/>
                </a:solidFill>
                <a:latin typeface="微软雅黑" panose="020B0503020204020204" pitchFamily="34" charset="-122"/>
                <a:ea typeface="微软雅黑" panose="020B0503020204020204" pitchFamily="34" charset="-122"/>
              </a:rPr>
              <a:t>7</a:t>
            </a:r>
            <a:r>
              <a:rPr lang="zh-CN" altLang="en-US" sz="1200" b="1" dirty="0">
                <a:solidFill>
                  <a:srgbClr val="FF0000"/>
                </a:solidFill>
                <a:latin typeface="微软雅黑" panose="020B0503020204020204" pitchFamily="34" charset="-122"/>
                <a:ea typeface="微软雅黑" panose="020B0503020204020204" pitchFamily="34" charset="-122"/>
              </a:rPr>
              <a:t>单元周期，可最大限度避开主要共振线对相位移动的影响，优化储存环磁聚焦结构的非线性，在降低发射度的同时保持大的动力学孔径</a:t>
            </a:r>
            <a:endParaRPr lang="en-GB" altLang="zh-CN" dirty="0"/>
          </a:p>
          <a:p>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34</a:t>
            </a:fld>
            <a:endParaRPr lang="zh-CN" altLang="en-US"/>
          </a:p>
        </p:txBody>
      </p:sp>
    </p:spTree>
    <p:extLst>
      <p:ext uri="{BB962C8B-B14F-4D97-AF65-F5344CB8AC3E}">
        <p14:creationId xmlns:p14="http://schemas.microsoft.com/office/powerpoint/2010/main" val="1506299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82396">
              <a:defRPr/>
            </a:pPr>
            <a:r>
              <a:rPr lang="en-GB" altLang="zh-CN" dirty="0"/>
              <a:t>As the fourth-generation synchrotron light source, the  modified-H7BA lattice needs to include some necessary parts, such as high strength magnets, small aperture vacuum chamber, high stability support, high resolution beam and so on.</a:t>
            </a:r>
          </a:p>
          <a:p>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35</a:t>
            </a:fld>
            <a:endParaRPr lang="zh-CN" altLang="en-US"/>
          </a:p>
        </p:txBody>
      </p:sp>
    </p:spTree>
    <p:extLst>
      <p:ext uri="{BB962C8B-B14F-4D97-AF65-F5344CB8AC3E}">
        <p14:creationId xmlns:p14="http://schemas.microsoft.com/office/powerpoint/2010/main" val="2871165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0599" indent="-220599" algn="just">
              <a:lnSpc>
                <a:spcPct val="150000"/>
              </a:lnSpc>
              <a:spcBef>
                <a:spcPts val="965"/>
              </a:spcBef>
              <a:buFont typeface="Arial" panose="020B0604020202020204" pitchFamily="34" charset="0"/>
              <a:buChar char="•"/>
            </a:pPr>
            <a:r>
              <a:rPr lang="en-GB" altLang="zh-CN" dirty="0">
                <a:ea typeface="宋体" panose="02010600030101010101" pitchFamily="2" charset="-122"/>
                <a:cs typeface="Times New Roman" panose="02020603050405020304" pitchFamily="18" charset="0"/>
              </a:rPr>
              <a:t>Our facility will be built in </a:t>
            </a:r>
            <a:r>
              <a:rPr lang="en-GB" altLang="zh-CN" dirty="0" err="1">
                <a:ea typeface="宋体" panose="02010600030101010101" pitchFamily="2" charset="-122"/>
                <a:cs typeface="Times New Roman" panose="02020603050405020304" pitchFamily="18" charset="0"/>
              </a:rPr>
              <a:t>Guangming</a:t>
            </a:r>
            <a:r>
              <a:rPr lang="en-GB" altLang="zh-CN" dirty="0">
                <a:ea typeface="宋体" panose="02010600030101010101" pitchFamily="2" charset="-122"/>
                <a:cs typeface="Times New Roman" panose="02020603050405020304" pitchFamily="18" charset="0"/>
              </a:rPr>
              <a:t> Science City in Shenzhen. </a:t>
            </a:r>
          </a:p>
          <a:p>
            <a:pPr marL="220599" indent="-220599" algn="just">
              <a:lnSpc>
                <a:spcPct val="150000"/>
              </a:lnSpc>
              <a:spcBef>
                <a:spcPts val="965"/>
              </a:spcBef>
              <a:buFont typeface="Arial" panose="020B0604020202020204" pitchFamily="34" charset="0"/>
              <a:buChar char="•"/>
            </a:pPr>
            <a:r>
              <a:rPr lang="en-GB" altLang="zh-CN" dirty="0">
                <a:ea typeface="宋体" panose="02010600030101010101" pitchFamily="2" charset="-122"/>
                <a:cs typeface="Times New Roman" panose="02020603050405020304" pitchFamily="18" charset="0"/>
              </a:rPr>
              <a:t>The convenient transportation infrastructure links this region with other neighbouring innovation clusters, and connects Hongkong and Macao. </a:t>
            </a:r>
          </a:p>
          <a:p>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36</a:t>
            </a:fld>
            <a:endParaRPr lang="zh-CN" altLang="en-US"/>
          </a:p>
        </p:txBody>
      </p:sp>
    </p:spTree>
    <p:extLst>
      <p:ext uri="{BB962C8B-B14F-4D97-AF65-F5344CB8AC3E}">
        <p14:creationId xmlns:p14="http://schemas.microsoft.com/office/powerpoint/2010/main" val="36170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2</a:t>
            </a:fld>
            <a:endParaRPr lang="zh-CN" altLang="en-US"/>
          </a:p>
        </p:txBody>
      </p:sp>
    </p:spTree>
    <p:extLst>
      <p:ext uri="{BB962C8B-B14F-4D97-AF65-F5344CB8AC3E}">
        <p14:creationId xmlns:p14="http://schemas.microsoft.com/office/powerpoint/2010/main" val="1425777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50000"/>
              </a:lnSpc>
            </a:pPr>
            <a:r>
              <a:rPr lang="en-GB" altLang="zh-CN" dirty="0"/>
              <a:t>Considering all the situations in G</a:t>
            </a:r>
            <a:r>
              <a:rPr lang="en-US" altLang="zh-CN" dirty="0" err="1"/>
              <a:t>uangming</a:t>
            </a:r>
            <a:r>
              <a:rPr lang="en-US" altLang="zh-CN" dirty="0"/>
              <a:t> Science City</a:t>
            </a:r>
            <a:r>
              <a:rPr lang="en-GB" altLang="zh-CN" dirty="0"/>
              <a:t>, we finally chose this flat area to build the synchrotron radiation light source. </a:t>
            </a:r>
          </a:p>
          <a:p>
            <a:pPr algn="just">
              <a:lnSpc>
                <a:spcPct val="150000"/>
              </a:lnSpc>
            </a:pPr>
            <a:r>
              <a:rPr lang="en-GB" altLang="zh-CN" dirty="0"/>
              <a:t>So far, we have conducted the vibration test, results show  the vibration is less than 25 nm, which meets the requirement for light source operation.</a:t>
            </a:r>
          </a:p>
          <a:p>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37</a:t>
            </a:fld>
            <a:endParaRPr lang="zh-CN" altLang="en-US"/>
          </a:p>
        </p:txBody>
      </p:sp>
    </p:spTree>
    <p:extLst>
      <p:ext uri="{BB962C8B-B14F-4D97-AF65-F5344CB8AC3E}">
        <p14:creationId xmlns:p14="http://schemas.microsoft.com/office/powerpoint/2010/main" val="2438847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last part, I will give a brief view of our project team.</a:t>
            </a:r>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41</a:t>
            </a:fld>
            <a:endParaRPr lang="zh-CN" altLang="en-US"/>
          </a:p>
        </p:txBody>
      </p:sp>
    </p:spTree>
    <p:extLst>
      <p:ext uri="{BB962C8B-B14F-4D97-AF65-F5344CB8AC3E}">
        <p14:creationId xmlns:p14="http://schemas.microsoft.com/office/powerpoint/2010/main" val="3869007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0599" indent="-220599" algn="just">
              <a:lnSpc>
                <a:spcPct val="150000"/>
              </a:lnSpc>
              <a:spcBef>
                <a:spcPts val="965"/>
              </a:spcBef>
              <a:buFont typeface="Arial" panose="020B0604020202020204" pitchFamily="34" charset="0"/>
              <a:buChar char="•"/>
            </a:pPr>
            <a:r>
              <a:rPr lang="en-GB" altLang="zh-CN" dirty="0">
                <a:ea typeface="宋体" panose="02010600030101010101" pitchFamily="2" charset="-122"/>
                <a:cs typeface="Times New Roman" panose="02020603050405020304" pitchFamily="18" charset="0"/>
              </a:rPr>
              <a:t>The Shenzhen Synchrotron Radiation Light Source Facility Project is one of two primary missions of the Institute of Advanced Science Facilities, Shenzhen (IASF).</a:t>
            </a:r>
          </a:p>
          <a:p>
            <a:pPr marL="220599" indent="-220599" algn="just">
              <a:lnSpc>
                <a:spcPct val="150000"/>
              </a:lnSpc>
              <a:spcBef>
                <a:spcPts val="965"/>
              </a:spcBef>
              <a:buFont typeface="Arial" panose="020B0604020202020204" pitchFamily="34" charset="0"/>
              <a:buChar char="•"/>
            </a:pPr>
            <a:endParaRPr lang="en-GB" altLang="zh-CN" dirty="0">
              <a:ea typeface="宋体" panose="02010600030101010101" pitchFamily="2" charset="-122"/>
              <a:cs typeface="Times New Roman" panose="02020603050405020304" pitchFamily="18" charset="0"/>
            </a:endParaRPr>
          </a:p>
          <a:p>
            <a:pPr marL="220599" indent="-220599" algn="just">
              <a:lnSpc>
                <a:spcPct val="150000"/>
              </a:lnSpc>
              <a:spcBef>
                <a:spcPts val="965"/>
              </a:spcBef>
              <a:buFont typeface="Arial" panose="020B0604020202020204" pitchFamily="34" charset="0"/>
              <a:buChar char="•"/>
            </a:pPr>
            <a:r>
              <a:rPr lang="en-GB" altLang="zh-CN" dirty="0">
                <a:ea typeface="宋体" panose="02010600030101010101" pitchFamily="2" charset="-122"/>
                <a:cs typeface="Times New Roman" panose="02020603050405020304" pitchFamily="18" charset="0"/>
              </a:rPr>
              <a:t>IASF is a multi-disciplinary research institute established in 2020.</a:t>
            </a:r>
          </a:p>
          <a:p>
            <a:pPr marL="220599" indent="-220599" algn="just">
              <a:lnSpc>
                <a:spcPct val="150000"/>
              </a:lnSpc>
              <a:spcBef>
                <a:spcPts val="965"/>
              </a:spcBef>
              <a:buFont typeface="Arial" panose="020B0604020202020204" pitchFamily="34" charset="0"/>
              <a:buChar char="•"/>
            </a:pPr>
            <a:r>
              <a:rPr lang="en-GB" altLang="zh-CN" dirty="0">
                <a:ea typeface="宋体" panose="02010600030101010101" pitchFamily="2" charset="-122"/>
                <a:cs typeface="Times New Roman" panose="02020603050405020304" pitchFamily="18" charset="0"/>
              </a:rPr>
              <a:t> </a:t>
            </a:r>
          </a:p>
          <a:p>
            <a:pPr marL="220599" indent="-220599" algn="just">
              <a:lnSpc>
                <a:spcPct val="150000"/>
              </a:lnSpc>
              <a:spcBef>
                <a:spcPts val="965"/>
              </a:spcBef>
              <a:buFont typeface="Arial" panose="020B0604020202020204" pitchFamily="34" charset="0"/>
              <a:buChar char="•"/>
            </a:pPr>
            <a:r>
              <a:rPr lang="en-US" altLang="zh-CN" dirty="0">
                <a:ea typeface="宋体" panose="02010600030101010101" pitchFamily="2" charset="-122"/>
                <a:cs typeface="Times New Roman" panose="02020603050405020304" pitchFamily="18" charset="0"/>
              </a:rPr>
              <a:t>The institute</a:t>
            </a:r>
            <a:r>
              <a:rPr lang="en-GB" altLang="zh-CN" dirty="0">
                <a:ea typeface="宋体" panose="02010600030101010101" pitchFamily="2" charset="-122"/>
                <a:cs typeface="Times New Roman" panose="02020603050405020304" pitchFamily="18" charset="0"/>
              </a:rPr>
              <a:t> is responsible for</a:t>
            </a:r>
            <a:r>
              <a:rPr lang="en-US" altLang="zh-CN" dirty="0">
                <a:ea typeface="宋体" panose="02010600030101010101" pitchFamily="2" charset="-122"/>
                <a:cs typeface="Times New Roman" panose="02020603050405020304" pitchFamily="18" charset="0"/>
              </a:rPr>
              <a:t> Shenzhen’s </a:t>
            </a:r>
            <a:r>
              <a:rPr lang="en-GB" altLang="zh-CN" dirty="0">
                <a:ea typeface="宋体" panose="02010600030101010101" pitchFamily="2" charset="-122"/>
                <a:cs typeface="Times New Roman" panose="02020603050405020304" pitchFamily="18" charset="0"/>
              </a:rPr>
              <a:t>large-scale science facilities’ whole life-cycle planning, construction, operation and maintenance. Other than the synchrotron radiation facility, IASF is also designing and building a </a:t>
            </a:r>
            <a:r>
              <a:rPr lang="en-US" altLang="zh-CN" dirty="0">
                <a:solidFill>
                  <a:srgbClr val="0E101A"/>
                </a:solidFill>
                <a:latin typeface="arial" panose="020B0604020202020204" pitchFamily="34" charset="0"/>
              </a:rPr>
              <a:t>superconducting soft-X-ray free electron laser facility.</a:t>
            </a:r>
            <a:endParaRPr lang="en-GB" altLang="zh-CN" dirty="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42</a:t>
            </a:fld>
            <a:endParaRPr lang="zh-CN" altLang="en-US"/>
          </a:p>
        </p:txBody>
      </p:sp>
    </p:spTree>
    <p:extLst>
      <p:ext uri="{BB962C8B-B14F-4D97-AF65-F5344CB8AC3E}">
        <p14:creationId xmlns:p14="http://schemas.microsoft.com/office/powerpoint/2010/main" val="1978198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Synchrotron Radiation Light Source Facility project’s team structure, we have four divisions and ___________groups to support this project.</a:t>
            </a:r>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43</a:t>
            </a:fld>
            <a:endParaRPr lang="zh-CN" altLang="en-US"/>
          </a:p>
        </p:txBody>
      </p:sp>
    </p:spTree>
    <p:extLst>
      <p:ext uri="{BB962C8B-B14F-4D97-AF65-F5344CB8AC3E}">
        <p14:creationId xmlns:p14="http://schemas.microsoft.com/office/powerpoint/2010/main" val="2705761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13823-E2A8-452A-8DAD-666D9FE15CA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53494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FA84E57-5211-4D70-BBE6-9AA5AB260EBF}" type="slidenum">
              <a:rPr lang="zh-CN" altLang="en-US" smtClean="0"/>
              <a:t>47</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dirty="0"/>
              <a:t>Well, Thank you so much for your attention.</a:t>
            </a:r>
            <a:r>
              <a:rPr lang="zh-CN" altLang="en-US" dirty="0"/>
              <a:t> </a:t>
            </a:r>
            <a:r>
              <a:rPr lang="en-US" altLang="zh-CN" dirty="0"/>
              <a:t>That is pretty much of my presentation about the Shenzhen Synchrotron Radiation Light Source Facility Project, </a:t>
            </a:r>
          </a:p>
          <a:p>
            <a:pPr algn="just"/>
            <a:endParaRPr lang="en-US" altLang="zh-CN" dirty="0"/>
          </a:p>
          <a:p>
            <a:pPr algn="just"/>
            <a:r>
              <a:rPr lang="en-GB" altLang="zh-CN" dirty="0"/>
              <a:t>Now I am open to your questions. </a:t>
            </a:r>
          </a:p>
          <a:p>
            <a:pPr algn="just"/>
            <a:endParaRPr lang="en-US" altLang="zh-CN" dirty="0">
              <a:highlight>
                <a:srgbClr val="FFFF00"/>
              </a:highlight>
            </a:endParaRPr>
          </a:p>
          <a:p>
            <a:pPr algn="just"/>
            <a:r>
              <a:rPr lang="en-US" altLang="zh-CN" dirty="0">
                <a:highlight>
                  <a:srgbClr val="FFFF00"/>
                </a:highlight>
              </a:rPr>
              <a:t>……</a:t>
            </a:r>
          </a:p>
          <a:p>
            <a:pPr algn="just"/>
            <a:r>
              <a:rPr lang="en-US" altLang="zh-CN" i="1" dirty="0">
                <a:highlight>
                  <a:srgbClr val="FFFF00"/>
                </a:highlight>
              </a:rPr>
              <a:t>(</a:t>
            </a:r>
            <a:r>
              <a:rPr lang="zh-CN" altLang="en-US" i="1" dirty="0">
                <a:highlight>
                  <a:srgbClr val="FFFF00"/>
                </a:highlight>
              </a:rPr>
              <a:t>回答问题可用的句子）</a:t>
            </a:r>
            <a:endParaRPr lang="en-US" altLang="zh-CN" i="1" dirty="0">
              <a:highlight>
                <a:srgbClr val="FFFF00"/>
              </a:highlight>
            </a:endParaRPr>
          </a:p>
          <a:p>
            <a:pPr algn="just"/>
            <a:r>
              <a:rPr lang="en-GB" altLang="zh-CN" dirty="0"/>
              <a:t>……</a:t>
            </a:r>
          </a:p>
          <a:p>
            <a:pPr algn="just"/>
            <a:endParaRPr lang="en-GB" altLang="zh-CN" dirty="0"/>
          </a:p>
          <a:p>
            <a:pPr algn="just"/>
            <a:r>
              <a:rPr lang="en-GB" altLang="zh-CN" dirty="0"/>
              <a:t>Alright, I really appreciate your questions and interests in our project!</a:t>
            </a:r>
          </a:p>
          <a:p>
            <a:pPr algn="just"/>
            <a:endParaRPr lang="en-GB" altLang="zh-CN" dirty="0"/>
          </a:p>
          <a:p>
            <a:pPr algn="just"/>
            <a:r>
              <a:rPr lang="en-GB" altLang="zh-CN" dirty="0"/>
              <a:t>We are sincerely looking forward to having you visit us and working together in the future. </a:t>
            </a:r>
          </a:p>
          <a:p>
            <a:pPr algn="just"/>
            <a:r>
              <a:rPr lang="en-GB" altLang="zh-CN" dirty="0"/>
              <a:t>If you have nay other questions, please feel free to reach out to us through the email below.</a:t>
            </a:r>
          </a:p>
          <a:p>
            <a:pPr algn="just"/>
            <a:endParaRPr lang="en-GB" altLang="zh-CN" dirty="0"/>
          </a:p>
          <a:p>
            <a:pPr algn="just"/>
            <a:r>
              <a:rPr lang="en-GB" altLang="zh-CN" dirty="0"/>
              <a:t>Thank you so much, everyone, have a nice evening!</a:t>
            </a:r>
          </a:p>
          <a:p>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49</a:t>
            </a:fld>
            <a:endParaRPr lang="zh-CN" altLang="en-US"/>
          </a:p>
        </p:txBody>
      </p:sp>
    </p:spTree>
    <p:extLst>
      <p:ext uri="{BB962C8B-B14F-4D97-AF65-F5344CB8AC3E}">
        <p14:creationId xmlns:p14="http://schemas.microsoft.com/office/powerpoint/2010/main" val="219114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0599" indent="-220599" algn="just">
              <a:lnSpc>
                <a:spcPct val="150000"/>
              </a:lnSpc>
              <a:spcBef>
                <a:spcPts val="965"/>
              </a:spcBef>
              <a:buFont typeface="Arial" panose="020B0604020202020204" pitchFamily="34" charset="0"/>
              <a:buChar char="•"/>
            </a:pPr>
            <a:r>
              <a:rPr lang="en-GB" altLang="zh-CN" dirty="0">
                <a:ea typeface="宋体" panose="02010600030101010101" pitchFamily="2" charset="-122"/>
                <a:cs typeface="Times New Roman" panose="02020603050405020304" pitchFamily="18" charset="0"/>
              </a:rPr>
              <a:t>In the talk, we would like to share the project background, project introduction, project development scheme, and by the end I am going to introduce little bit about our team.</a:t>
            </a:r>
          </a:p>
        </p:txBody>
      </p:sp>
      <p:sp>
        <p:nvSpPr>
          <p:cNvPr id="4" name="灯片编号占位符 3"/>
          <p:cNvSpPr>
            <a:spLocks noGrp="1"/>
          </p:cNvSpPr>
          <p:nvPr>
            <p:ph type="sldNum" sz="quarter" idx="5"/>
          </p:nvPr>
        </p:nvSpPr>
        <p:spPr/>
        <p:txBody>
          <a:bodyPr/>
          <a:lstStyle/>
          <a:p>
            <a:fld id="{A5633932-597F-419D-9843-E5D80D831D89}" type="slidenum">
              <a:rPr lang="zh-CN" altLang="en-US" smtClean="0"/>
              <a:t>3</a:t>
            </a:fld>
            <a:endParaRPr lang="zh-CN" altLang="en-US"/>
          </a:p>
        </p:txBody>
      </p:sp>
    </p:spTree>
    <p:extLst>
      <p:ext uri="{BB962C8B-B14F-4D97-AF65-F5344CB8AC3E}">
        <p14:creationId xmlns:p14="http://schemas.microsoft.com/office/powerpoint/2010/main" val="308792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0599" indent="-220599" algn="just">
              <a:lnSpc>
                <a:spcPct val="150000"/>
              </a:lnSpc>
              <a:spcBef>
                <a:spcPts val="965"/>
              </a:spcBef>
              <a:buFont typeface="Arial" panose="020B0604020202020204" pitchFamily="34" charset="0"/>
              <a:buChar char="•"/>
            </a:pPr>
            <a:r>
              <a:rPr lang="en-GB" altLang="zh-CN" dirty="0">
                <a:ea typeface="宋体" panose="02010600030101010101" pitchFamily="2" charset="-122"/>
                <a:cs typeface="Times New Roman" panose="02020603050405020304" pitchFamily="18" charset="0"/>
              </a:rPr>
              <a:t>Today I am going to share the project background, project introduction, project development scheme, and by the end I am going to introduce little bit about our team.</a:t>
            </a:r>
          </a:p>
        </p:txBody>
      </p:sp>
      <p:sp>
        <p:nvSpPr>
          <p:cNvPr id="4" name="灯片编号占位符 3"/>
          <p:cNvSpPr>
            <a:spLocks noGrp="1"/>
          </p:cNvSpPr>
          <p:nvPr>
            <p:ph type="sldNum" sz="quarter" idx="5"/>
          </p:nvPr>
        </p:nvSpPr>
        <p:spPr/>
        <p:txBody>
          <a:bodyPr/>
          <a:lstStyle/>
          <a:p>
            <a:fld id="{A5633932-597F-419D-9843-E5D80D831D89}" type="slidenum">
              <a:rPr lang="zh-CN" altLang="en-US" smtClean="0"/>
              <a:t>4</a:t>
            </a:fld>
            <a:endParaRPr lang="zh-CN" altLang="en-US"/>
          </a:p>
        </p:txBody>
      </p:sp>
    </p:spTree>
    <p:extLst>
      <p:ext uri="{BB962C8B-B14F-4D97-AF65-F5344CB8AC3E}">
        <p14:creationId xmlns:p14="http://schemas.microsoft.com/office/powerpoint/2010/main" val="1317877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0599" indent="-220599" algn="just">
              <a:lnSpc>
                <a:spcPct val="150000"/>
              </a:lnSpc>
              <a:spcBef>
                <a:spcPts val="965"/>
              </a:spcBef>
              <a:buFont typeface="Arial" panose="020B0604020202020204" pitchFamily="34" charset="0"/>
              <a:buChar char="•"/>
            </a:pPr>
            <a:r>
              <a:rPr lang="en-GB" altLang="zh-CN" dirty="0">
                <a:ea typeface="宋体" panose="02010600030101010101" pitchFamily="2" charset="-122"/>
                <a:cs typeface="Times New Roman" panose="02020603050405020304" pitchFamily="18" charset="0"/>
              </a:rPr>
              <a:t>Throughout the world, most </a:t>
            </a:r>
            <a:r>
              <a:rPr lang="en-US" altLang="zh-CN" dirty="0">
                <a:ea typeface="宋体" panose="02010600030101010101" pitchFamily="2" charset="-122"/>
                <a:cs typeface="Times New Roman" panose="02020603050405020304" pitchFamily="18" charset="0"/>
              </a:rPr>
              <a:t>of </a:t>
            </a:r>
            <a:r>
              <a:rPr lang="en-GB" altLang="zh-CN" dirty="0">
                <a:ea typeface="宋体" panose="02010600030101010101" pitchFamily="2" charset="-122"/>
                <a:cs typeface="Times New Roman" panose="02020603050405020304" pitchFamily="18" charset="0"/>
              </a:rPr>
              <a:t>the top science and technology innovation centres are distributed in the bay areas. And usually big science facilities like SRF and FEL as important parts gathered and contribute much to the area.</a:t>
            </a:r>
          </a:p>
          <a:p>
            <a:pPr marL="220599" indent="-220599" algn="just">
              <a:lnSpc>
                <a:spcPct val="150000"/>
              </a:lnSpc>
              <a:spcBef>
                <a:spcPts val="965"/>
              </a:spcBef>
              <a:buFont typeface="Arial" panose="020B0604020202020204" pitchFamily="34" charset="0"/>
              <a:buChar char="•"/>
            </a:pPr>
            <a:endParaRPr lang="en-GB" altLang="zh-CN" dirty="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5633932-597F-419D-9843-E5D80D831D89}" type="slidenum">
              <a:rPr lang="zh-CN" altLang="en-US" smtClean="0"/>
              <a:t>5</a:t>
            </a:fld>
            <a:endParaRPr lang="zh-CN" altLang="en-US"/>
          </a:p>
        </p:txBody>
      </p:sp>
    </p:spTree>
    <p:extLst>
      <p:ext uri="{BB962C8B-B14F-4D97-AF65-F5344CB8AC3E}">
        <p14:creationId xmlns:p14="http://schemas.microsoft.com/office/powerpoint/2010/main" val="1638875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a:solidFill>
                  <a:srgbClr val="0C3388"/>
                </a:solidFill>
              </a:rPr>
              <a:t>Especially, the synchrotron based big science facility supports the high-tech Industrial in Japan.</a:t>
            </a:r>
            <a:endParaRPr kumimoji="1"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6</a:t>
            </a:fld>
            <a:endParaRPr lang="zh-CN" altLang="en-US"/>
          </a:p>
        </p:txBody>
      </p:sp>
    </p:spTree>
    <p:extLst>
      <p:ext uri="{BB962C8B-B14F-4D97-AF65-F5344CB8AC3E}">
        <p14:creationId xmlns:p14="http://schemas.microsoft.com/office/powerpoint/2010/main" val="3567758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82396">
              <a:defRPr/>
            </a:pPr>
            <a:r>
              <a:rPr lang="en-US" altLang="zh-CN" dirty="0">
                <a:ea typeface="宋体" panose="02010600030101010101" pitchFamily="2" charset="-122"/>
                <a:cs typeface="Times New Roman" panose="02020603050405020304" pitchFamily="18" charset="0"/>
              </a:rPr>
              <a:t>Currently</a:t>
            </a:r>
            <a:r>
              <a:rPr lang="en-GB" altLang="zh-CN" dirty="0">
                <a:ea typeface="宋体" panose="02010600030101010101" pitchFamily="2" charset="-122"/>
                <a:cs typeface="Times New Roman" panose="02020603050405020304" pitchFamily="18" charset="0"/>
              </a:rPr>
              <a:t>, </a:t>
            </a:r>
            <a:r>
              <a:rPr lang="en-US" altLang="zh-CN" dirty="0">
                <a:ea typeface="宋体" panose="02010600030101010101" pitchFamily="2" charset="-122"/>
                <a:cs typeface="Times New Roman" panose="02020603050405020304" pitchFamily="18" charset="0"/>
              </a:rPr>
              <a:t>three Chinese synchrotron light source facilities are located in Beijing, Shanghai and Hefei.</a:t>
            </a:r>
            <a:r>
              <a:rPr lang="en-GB" altLang="zh-CN" dirty="0">
                <a:ea typeface="宋体" panose="02010600030101010101" pitchFamily="2" charset="-122"/>
                <a:cs typeface="Times New Roman" panose="02020603050405020304" pitchFamily="18" charset="0"/>
              </a:rPr>
              <a:t>The Guangdong-Hong Kong-Macao Greater Bay area is the most economically developed region in China also need to the big facility for high quality development. </a:t>
            </a:r>
          </a:p>
          <a:p>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7</a:t>
            </a:fld>
            <a:endParaRPr lang="zh-CN" altLang="en-US"/>
          </a:p>
        </p:txBody>
      </p:sp>
    </p:spTree>
    <p:extLst>
      <p:ext uri="{BB962C8B-B14F-4D97-AF65-F5344CB8AC3E}">
        <p14:creationId xmlns:p14="http://schemas.microsoft.com/office/powerpoint/2010/main" val="2890223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82396">
              <a:defRPr/>
            </a:pPr>
            <a:r>
              <a:rPr lang="en-US" altLang="zh-CN" dirty="0">
                <a:ea typeface="宋体" panose="02010600030101010101" pitchFamily="2" charset="-122"/>
                <a:cs typeface="Times New Roman" panose="02020603050405020304" pitchFamily="18" charset="0"/>
              </a:rPr>
              <a:t>Now I will introduce</a:t>
            </a:r>
            <a:r>
              <a:rPr lang="en-GB" altLang="zh-CN" dirty="0">
                <a:ea typeface="宋体" panose="02010600030101010101" pitchFamily="2" charset="-122"/>
                <a:cs typeface="Times New Roman" panose="02020603050405020304" pitchFamily="18" charset="0"/>
              </a:rPr>
              <a:t> the Synchrotron Radiation Facility Project </a:t>
            </a:r>
            <a:r>
              <a:rPr lang="en-US" altLang="zh-CN" dirty="0">
                <a:ea typeface="宋体" panose="02010600030101010101" pitchFamily="2" charset="-122"/>
                <a:cs typeface="Times New Roman" panose="02020603050405020304" pitchFamily="18" charset="0"/>
              </a:rPr>
              <a:t>plan</a:t>
            </a:r>
            <a:r>
              <a:rPr lang="en-GB" altLang="zh-CN" dirty="0">
                <a:ea typeface="宋体" panose="02010600030101010101" pitchFamily="2" charset="-122"/>
                <a:cs typeface="Times New Roman" panose="02020603050405020304" pitchFamily="18" charset="0"/>
              </a:rPr>
              <a:t>.</a:t>
            </a:r>
            <a:endParaRPr lang="en-GB" altLang="zh-CN" dirty="0"/>
          </a:p>
          <a:p>
            <a:endParaRPr lang="zh-CN" altLang="en-US" dirty="0"/>
          </a:p>
        </p:txBody>
      </p:sp>
      <p:sp>
        <p:nvSpPr>
          <p:cNvPr id="4" name="灯片编号占位符 3"/>
          <p:cNvSpPr>
            <a:spLocks noGrp="1"/>
          </p:cNvSpPr>
          <p:nvPr>
            <p:ph type="sldNum" sz="quarter" idx="5"/>
          </p:nvPr>
        </p:nvSpPr>
        <p:spPr/>
        <p:txBody>
          <a:bodyPr/>
          <a:lstStyle/>
          <a:p>
            <a:fld id="{A5633932-597F-419D-9843-E5D80D831D89}" type="slidenum">
              <a:rPr lang="zh-CN" altLang="en-US" smtClean="0"/>
              <a:t>10</a:t>
            </a:fld>
            <a:endParaRPr lang="zh-CN" altLang="en-US"/>
          </a:p>
        </p:txBody>
      </p:sp>
    </p:spTree>
    <p:extLst>
      <p:ext uri="{BB962C8B-B14F-4D97-AF65-F5344CB8AC3E}">
        <p14:creationId xmlns:p14="http://schemas.microsoft.com/office/powerpoint/2010/main" val="3411272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C6CB4EDC-59F2-4D24-8484-C4AF9704AC19}" type="slidenum">
              <a:rPr lang="zh-CN" altLang="en-US" smtClean="0"/>
              <a:t>13</a:t>
            </a:fld>
            <a:endParaRPr lang="zh-CN" altLang="en-US"/>
          </a:p>
        </p:txBody>
      </p:sp>
    </p:spTree>
    <p:extLst>
      <p:ext uri="{BB962C8B-B14F-4D97-AF65-F5344CB8AC3E}">
        <p14:creationId xmlns:p14="http://schemas.microsoft.com/office/powerpoint/2010/main" val="4210586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685920"/>
            <a:ext cx="7349400" cy="1928137"/>
          </a:xfrm>
        </p:spPr>
        <p:txBody>
          <a:bodyPr lIns="90000" tIns="46800" rIns="90000" bIns="46800" anchor="b" anchorCtr="0">
            <a:normAutofit/>
          </a:bodyPr>
          <a:lstStyle>
            <a:lvl1pPr algn="ctr">
              <a:defRPr sz="45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2670767"/>
            <a:ext cx="7349400" cy="1104493"/>
          </a:xfrm>
        </p:spPr>
        <p:txBody>
          <a:bodyPr lIns="90000" tIns="46800" rIns="90000" bIns="46800">
            <a:normAutofit/>
          </a:bodyPr>
          <a:lstStyle>
            <a:lvl1pPr marL="0" indent="0" algn="ctr">
              <a:lnSpc>
                <a:spcPct val="110000"/>
              </a:lnSpc>
              <a:buNone/>
              <a:defRPr sz="1800" spc="200">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0EDAF272-53E2-472C-BEE3-5EB87EDAC236}" type="datetime1">
              <a:rPr lang="zh-CN" altLang="en-US" smtClean="0"/>
              <a:t>2023/7/6</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F3B1E27-367E-42DC-ABA3-313EAD05C08F}" type="datetime1">
              <a:rPr lang="zh-CN" altLang="en-US" smtClean="0"/>
              <a:t>2023/7/6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456300" y="580602"/>
            <a:ext cx="8229600" cy="4112819"/>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E8A614AF-E8DF-4511-9214-F16D76F807D0}" type="datetime1">
              <a:rPr lang="zh-CN" altLang="en-US" smtClean="0"/>
              <a:t>2023/7/6</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899100" y="1863326"/>
            <a:ext cx="7349400" cy="764234"/>
          </a:xfrm>
        </p:spPr>
        <p:txBody>
          <a:bodyPr vert="horz" lIns="90000" tIns="46800" rIns="90000" bIns="46800" rtlCol="0" anchor="t" anchorCtr="0">
            <a:normAutofit/>
          </a:bodyPr>
          <a:lstStyle>
            <a:lvl1pPr algn="ctr">
              <a:defRPr sz="45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899100" y="2670767"/>
            <a:ext cx="7349400" cy="353762"/>
          </a:xfrm>
        </p:spPr>
        <p:txBody>
          <a:bodyPr lIns="90000" tIns="46800" rIns="90000" bIns="46800">
            <a:normAutofit/>
          </a:bodyPr>
          <a:lstStyle>
            <a:lvl1pPr algn="ctr">
              <a:lnSpc>
                <a:spcPct val="110000"/>
              </a:lnSpc>
              <a:buNone/>
              <a:defRPr sz="18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6CEA071-4F04-4D6E-9842-86EE6A1B2EB4}" type="datetime1">
              <a:rPr lang="zh-CN" altLang="en-US" smtClean="0"/>
              <a:t>2023/7/6</a:t>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pic>
        <p:nvPicPr>
          <p:cNvPr id="7" name="图片 6" descr="粒子研究院ppt-08"/>
          <p:cNvPicPr>
            <a:picLocks noChangeAspect="1"/>
          </p:cNvPicPr>
          <p:nvPr userDrawn="1"/>
        </p:nvPicPr>
        <p:blipFill>
          <a:blip r:embed="rId2"/>
          <a:stretch>
            <a:fillRect/>
          </a:stretch>
        </p:blipFill>
        <p:spPr>
          <a:xfrm>
            <a:off x="6882130" y="198151"/>
            <a:ext cx="1910715" cy="433070"/>
          </a:xfrm>
          <a:prstGeom prst="rect">
            <a:avLst/>
          </a:prstGeom>
        </p:spPr>
      </p:pic>
      <p:sp>
        <p:nvSpPr>
          <p:cNvPr id="11" name="文本框 10"/>
          <p:cNvSpPr txBox="1"/>
          <p:nvPr userDrawn="1"/>
        </p:nvSpPr>
        <p:spPr>
          <a:xfrm>
            <a:off x="404192" y="250315"/>
            <a:ext cx="3588026" cy="415498"/>
          </a:xfrm>
          <a:prstGeom prst="rect">
            <a:avLst/>
          </a:prstGeom>
          <a:noFill/>
        </p:spPr>
        <p:txBody>
          <a:bodyPr wrap="square" rtlCol="0">
            <a:spAutoFit/>
          </a:bodyPr>
          <a:lstStyle/>
          <a:p>
            <a:r>
              <a:rPr lang="zh-CN" altLang="en-US" sz="2100" b="1" dirty="0"/>
              <a:t> </a:t>
            </a:r>
          </a:p>
        </p:txBody>
      </p:sp>
      <p:sp>
        <p:nvSpPr>
          <p:cNvPr id="12" name="标题 1"/>
          <p:cNvSpPr>
            <a:spLocks noGrp="1"/>
          </p:cNvSpPr>
          <p:nvPr>
            <p:ph type="title"/>
          </p:nvPr>
        </p:nvSpPr>
        <p:spPr>
          <a:xfrm>
            <a:off x="506896" y="198151"/>
            <a:ext cx="4170084" cy="529293"/>
          </a:xfrm>
        </p:spPr>
        <p:txBody>
          <a:bodyPr>
            <a:normAutofit/>
          </a:bodyPr>
          <a:lstStyle>
            <a:lvl1pPr>
              <a:defRPr lang="zh-CN" altLang="en-US" sz="2100" spc="0" baseline="0" dirty="0">
                <a:latin typeface="微软雅黑" panose="020B0503020204020204" pitchFamily="34" charset="-122"/>
              </a:defRPr>
            </a:lvl1pPr>
          </a:lstStyle>
          <a:p>
            <a:endParaRPr lang="zh-CN" altLang="en-US" dirty="0"/>
          </a:p>
        </p:txBody>
      </p:sp>
    </p:spTree>
    <p:extLst>
      <p:ext uri="{BB962C8B-B14F-4D97-AF65-F5344CB8AC3E}">
        <p14:creationId xmlns:p14="http://schemas.microsoft.com/office/powerpoint/2010/main" val="1250499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bg>
      <p:bgPr>
        <a:solidFill>
          <a:schemeClr val="bg1"/>
        </a:solidFill>
        <a:effectLst/>
      </p:bgPr>
    </p:bg>
    <p:spTree>
      <p:nvGrpSpPr>
        <p:cNvPr id="1" name=""/>
        <p:cNvGrpSpPr/>
        <p:nvPr/>
      </p:nvGrpSpPr>
      <p:grpSpPr>
        <a:xfrm>
          <a:off x="0" y="0"/>
          <a:ext cx="0" cy="0"/>
          <a:chOff x="0" y="0"/>
          <a:chExt cx="0" cy="0"/>
        </a:xfrm>
      </p:grpSpPr>
      <p:pic>
        <p:nvPicPr>
          <p:cNvPr id="7" name="图片 6" descr="粒子研究院ppt-08"/>
          <p:cNvPicPr>
            <a:picLocks noChangeAspect="1"/>
          </p:cNvPicPr>
          <p:nvPr userDrawn="1"/>
        </p:nvPicPr>
        <p:blipFill>
          <a:blip r:embed="rId2"/>
          <a:stretch>
            <a:fillRect/>
          </a:stretch>
        </p:blipFill>
        <p:spPr>
          <a:xfrm>
            <a:off x="6882130" y="198151"/>
            <a:ext cx="1910715" cy="433070"/>
          </a:xfrm>
          <a:prstGeom prst="rect">
            <a:avLst/>
          </a:prstGeom>
        </p:spPr>
      </p:pic>
      <p:sp>
        <p:nvSpPr>
          <p:cNvPr id="11" name="文本框 10"/>
          <p:cNvSpPr txBox="1"/>
          <p:nvPr userDrawn="1"/>
        </p:nvSpPr>
        <p:spPr>
          <a:xfrm>
            <a:off x="404192" y="250315"/>
            <a:ext cx="3588026" cy="415498"/>
          </a:xfrm>
          <a:prstGeom prst="rect">
            <a:avLst/>
          </a:prstGeom>
          <a:noFill/>
        </p:spPr>
        <p:txBody>
          <a:bodyPr wrap="square" rtlCol="0">
            <a:spAutoFit/>
          </a:bodyPr>
          <a:lstStyle/>
          <a:p>
            <a:r>
              <a:rPr lang="zh-CN" altLang="en-US" sz="2100" b="1" dirty="0"/>
              <a:t> </a:t>
            </a:r>
          </a:p>
        </p:txBody>
      </p:sp>
      <p:sp>
        <p:nvSpPr>
          <p:cNvPr id="12" name="标题 1"/>
          <p:cNvSpPr>
            <a:spLocks noGrp="1"/>
          </p:cNvSpPr>
          <p:nvPr>
            <p:ph type="title"/>
          </p:nvPr>
        </p:nvSpPr>
        <p:spPr>
          <a:xfrm>
            <a:off x="506896" y="198151"/>
            <a:ext cx="4170084" cy="529293"/>
          </a:xfrm>
        </p:spPr>
        <p:txBody>
          <a:bodyPr>
            <a:normAutofit/>
          </a:bodyPr>
          <a:lstStyle>
            <a:lvl1pPr>
              <a:defRPr lang="zh-CN" altLang="en-US" sz="2100" spc="0" baseline="0" dirty="0">
                <a:latin typeface="微软雅黑" panose="020B0503020204020204" pitchFamily="34" charset="-122"/>
              </a:defRPr>
            </a:lvl1pPr>
          </a:lstStyle>
          <a:p>
            <a:endParaRPr lang="zh-CN" altLang="en-US" dirty="0"/>
          </a:p>
        </p:txBody>
      </p:sp>
    </p:spTree>
    <p:extLst>
      <p:ext uri="{BB962C8B-B14F-4D97-AF65-F5344CB8AC3E}">
        <p14:creationId xmlns:p14="http://schemas.microsoft.com/office/powerpoint/2010/main" val="4175577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标题和内容">
    <p:bg>
      <p:bgPr>
        <a:solidFill>
          <a:schemeClr val="bg1"/>
        </a:solidFill>
        <a:effectLst/>
      </p:bgPr>
    </p:bg>
    <p:spTree>
      <p:nvGrpSpPr>
        <p:cNvPr id="1" name=""/>
        <p:cNvGrpSpPr/>
        <p:nvPr/>
      </p:nvGrpSpPr>
      <p:grpSpPr>
        <a:xfrm>
          <a:off x="0" y="0"/>
          <a:ext cx="0" cy="0"/>
          <a:chOff x="0" y="0"/>
          <a:chExt cx="0" cy="0"/>
        </a:xfrm>
      </p:grpSpPr>
      <p:pic>
        <p:nvPicPr>
          <p:cNvPr id="7" name="图片 6" descr="粒子研究院ppt-08"/>
          <p:cNvPicPr>
            <a:picLocks noChangeAspect="1"/>
          </p:cNvPicPr>
          <p:nvPr userDrawn="1"/>
        </p:nvPicPr>
        <p:blipFill>
          <a:blip r:embed="rId2"/>
          <a:stretch>
            <a:fillRect/>
          </a:stretch>
        </p:blipFill>
        <p:spPr>
          <a:xfrm>
            <a:off x="6882130" y="198151"/>
            <a:ext cx="1910715" cy="433070"/>
          </a:xfrm>
          <a:prstGeom prst="rect">
            <a:avLst/>
          </a:prstGeom>
        </p:spPr>
      </p:pic>
      <p:sp>
        <p:nvSpPr>
          <p:cNvPr id="11" name="文本框 10"/>
          <p:cNvSpPr txBox="1"/>
          <p:nvPr userDrawn="1"/>
        </p:nvSpPr>
        <p:spPr>
          <a:xfrm>
            <a:off x="404192" y="250315"/>
            <a:ext cx="3588026" cy="415498"/>
          </a:xfrm>
          <a:prstGeom prst="rect">
            <a:avLst/>
          </a:prstGeom>
          <a:noFill/>
        </p:spPr>
        <p:txBody>
          <a:bodyPr wrap="square" rtlCol="0">
            <a:spAutoFit/>
          </a:bodyPr>
          <a:lstStyle/>
          <a:p>
            <a:r>
              <a:rPr lang="zh-CN" altLang="en-US" sz="2100" b="1" dirty="0"/>
              <a:t> </a:t>
            </a:r>
          </a:p>
        </p:txBody>
      </p:sp>
      <p:sp>
        <p:nvSpPr>
          <p:cNvPr id="12" name="标题 1"/>
          <p:cNvSpPr>
            <a:spLocks noGrp="1"/>
          </p:cNvSpPr>
          <p:nvPr>
            <p:ph type="title"/>
          </p:nvPr>
        </p:nvSpPr>
        <p:spPr>
          <a:xfrm>
            <a:off x="506896" y="198151"/>
            <a:ext cx="4170084" cy="529293"/>
          </a:xfrm>
        </p:spPr>
        <p:txBody>
          <a:bodyPr>
            <a:normAutofit/>
          </a:bodyPr>
          <a:lstStyle>
            <a:lvl1pPr>
              <a:defRPr lang="zh-CN" altLang="en-US" sz="2100" spc="0" baseline="0" dirty="0">
                <a:latin typeface="微软雅黑" panose="020B0503020204020204" pitchFamily="34" charset="-122"/>
              </a:defRPr>
            </a:lvl1pPr>
          </a:lstStyle>
          <a:p>
            <a:endParaRPr lang="zh-CN" altLang="en-US" dirty="0"/>
          </a:p>
        </p:txBody>
      </p:sp>
    </p:spTree>
    <p:extLst>
      <p:ext uri="{BB962C8B-B14F-4D97-AF65-F5344CB8AC3E}">
        <p14:creationId xmlns:p14="http://schemas.microsoft.com/office/powerpoint/2010/main" val="1769382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标题和内容">
    <p:bg>
      <p:bgPr>
        <a:solidFill>
          <a:schemeClr val="bg1"/>
        </a:solidFill>
        <a:effectLst/>
      </p:bgPr>
    </p:bg>
    <p:spTree>
      <p:nvGrpSpPr>
        <p:cNvPr id="1" name=""/>
        <p:cNvGrpSpPr/>
        <p:nvPr/>
      </p:nvGrpSpPr>
      <p:grpSpPr>
        <a:xfrm>
          <a:off x="0" y="0"/>
          <a:ext cx="0" cy="0"/>
          <a:chOff x="0" y="0"/>
          <a:chExt cx="0" cy="0"/>
        </a:xfrm>
      </p:grpSpPr>
      <p:pic>
        <p:nvPicPr>
          <p:cNvPr id="7" name="图片 6" descr="粒子研究院ppt-08"/>
          <p:cNvPicPr>
            <a:picLocks noChangeAspect="1"/>
          </p:cNvPicPr>
          <p:nvPr userDrawn="1"/>
        </p:nvPicPr>
        <p:blipFill>
          <a:blip r:embed="rId2"/>
          <a:stretch>
            <a:fillRect/>
          </a:stretch>
        </p:blipFill>
        <p:spPr>
          <a:xfrm>
            <a:off x="6882130" y="198151"/>
            <a:ext cx="1910715" cy="433070"/>
          </a:xfrm>
          <a:prstGeom prst="rect">
            <a:avLst/>
          </a:prstGeom>
        </p:spPr>
      </p:pic>
      <p:sp>
        <p:nvSpPr>
          <p:cNvPr id="11" name="文本框 10"/>
          <p:cNvSpPr txBox="1"/>
          <p:nvPr userDrawn="1"/>
        </p:nvSpPr>
        <p:spPr>
          <a:xfrm>
            <a:off x="404192" y="250315"/>
            <a:ext cx="3588026" cy="415498"/>
          </a:xfrm>
          <a:prstGeom prst="rect">
            <a:avLst/>
          </a:prstGeom>
          <a:noFill/>
        </p:spPr>
        <p:txBody>
          <a:bodyPr wrap="square" rtlCol="0">
            <a:spAutoFit/>
          </a:bodyPr>
          <a:lstStyle/>
          <a:p>
            <a:r>
              <a:rPr lang="zh-CN" altLang="en-US" sz="2100" b="1" dirty="0"/>
              <a:t> </a:t>
            </a:r>
          </a:p>
        </p:txBody>
      </p:sp>
      <p:sp>
        <p:nvSpPr>
          <p:cNvPr id="12" name="标题 1"/>
          <p:cNvSpPr>
            <a:spLocks noGrp="1"/>
          </p:cNvSpPr>
          <p:nvPr>
            <p:ph type="title"/>
          </p:nvPr>
        </p:nvSpPr>
        <p:spPr>
          <a:xfrm>
            <a:off x="506896" y="198151"/>
            <a:ext cx="4170084" cy="529293"/>
          </a:xfrm>
        </p:spPr>
        <p:txBody>
          <a:bodyPr>
            <a:normAutofit/>
          </a:bodyPr>
          <a:lstStyle>
            <a:lvl1pPr>
              <a:defRPr lang="zh-CN" altLang="en-US" sz="2100" spc="0" baseline="0" dirty="0">
                <a:latin typeface="微软雅黑" panose="020B0503020204020204" pitchFamily="34" charset="-122"/>
              </a:defRPr>
            </a:lvl1pPr>
          </a:lstStyle>
          <a:p>
            <a:endParaRPr lang="zh-CN" altLang="en-US" dirty="0"/>
          </a:p>
        </p:txBody>
      </p:sp>
    </p:spTree>
    <p:extLst>
      <p:ext uri="{BB962C8B-B14F-4D97-AF65-F5344CB8AC3E}">
        <p14:creationId xmlns:p14="http://schemas.microsoft.com/office/powerpoint/2010/main" val="1078181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bg>
      <p:bgPr>
        <a:solidFill>
          <a:schemeClr val="bg1"/>
        </a:solidFill>
        <a:effectLst/>
      </p:bgPr>
    </p:bg>
    <p:spTree>
      <p:nvGrpSpPr>
        <p:cNvPr id="1" name=""/>
        <p:cNvGrpSpPr/>
        <p:nvPr/>
      </p:nvGrpSpPr>
      <p:grpSpPr>
        <a:xfrm>
          <a:off x="0" y="0"/>
          <a:ext cx="0" cy="0"/>
          <a:chOff x="0" y="0"/>
          <a:chExt cx="0" cy="0"/>
        </a:xfrm>
      </p:grpSpPr>
      <p:pic>
        <p:nvPicPr>
          <p:cNvPr id="7" name="图片 6" descr="粒子研究院ppt-08"/>
          <p:cNvPicPr>
            <a:picLocks noChangeAspect="1"/>
          </p:cNvPicPr>
          <p:nvPr userDrawn="1"/>
        </p:nvPicPr>
        <p:blipFill>
          <a:blip r:embed="rId2"/>
          <a:stretch>
            <a:fillRect/>
          </a:stretch>
        </p:blipFill>
        <p:spPr>
          <a:xfrm>
            <a:off x="6882130" y="198151"/>
            <a:ext cx="1910715" cy="433070"/>
          </a:xfrm>
          <a:prstGeom prst="rect">
            <a:avLst/>
          </a:prstGeom>
        </p:spPr>
      </p:pic>
      <p:sp>
        <p:nvSpPr>
          <p:cNvPr id="11" name="文本框 10"/>
          <p:cNvSpPr txBox="1"/>
          <p:nvPr userDrawn="1"/>
        </p:nvSpPr>
        <p:spPr>
          <a:xfrm>
            <a:off x="404192" y="250315"/>
            <a:ext cx="3588026" cy="415498"/>
          </a:xfrm>
          <a:prstGeom prst="rect">
            <a:avLst/>
          </a:prstGeom>
          <a:noFill/>
        </p:spPr>
        <p:txBody>
          <a:bodyPr wrap="square" rtlCol="0">
            <a:spAutoFit/>
          </a:bodyPr>
          <a:lstStyle/>
          <a:p>
            <a:r>
              <a:rPr lang="zh-CN" altLang="en-US" sz="2100" b="1" dirty="0"/>
              <a:t> </a:t>
            </a:r>
          </a:p>
        </p:txBody>
      </p:sp>
      <p:sp>
        <p:nvSpPr>
          <p:cNvPr id="12" name="标题 1"/>
          <p:cNvSpPr>
            <a:spLocks noGrp="1"/>
          </p:cNvSpPr>
          <p:nvPr>
            <p:ph type="title"/>
          </p:nvPr>
        </p:nvSpPr>
        <p:spPr>
          <a:xfrm>
            <a:off x="506896" y="198151"/>
            <a:ext cx="4170084" cy="529293"/>
          </a:xfrm>
        </p:spPr>
        <p:txBody>
          <a:bodyPr>
            <a:normAutofit/>
          </a:bodyPr>
          <a:lstStyle>
            <a:lvl1pPr>
              <a:defRPr lang="zh-CN" altLang="en-US" sz="2100" spc="0" baseline="0" dirty="0">
                <a:latin typeface="微软雅黑" panose="020B0503020204020204" pitchFamily="34" charset="-122"/>
              </a:defRPr>
            </a:lvl1pPr>
          </a:lstStyle>
          <a:p>
            <a:endParaRPr lang="zh-CN" altLang="en-US" dirty="0"/>
          </a:p>
        </p:txBody>
      </p:sp>
    </p:spTree>
    <p:extLst>
      <p:ext uri="{BB962C8B-B14F-4D97-AF65-F5344CB8AC3E}">
        <p14:creationId xmlns:p14="http://schemas.microsoft.com/office/powerpoint/2010/main" val="3903494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和内容">
    <p:bg>
      <p:bgPr>
        <a:solidFill>
          <a:schemeClr val="bg1"/>
        </a:solidFill>
        <a:effectLst/>
      </p:bgPr>
    </p:bg>
    <p:spTree>
      <p:nvGrpSpPr>
        <p:cNvPr id="1" name=""/>
        <p:cNvGrpSpPr/>
        <p:nvPr/>
      </p:nvGrpSpPr>
      <p:grpSpPr>
        <a:xfrm>
          <a:off x="0" y="0"/>
          <a:ext cx="0" cy="0"/>
          <a:chOff x="0" y="0"/>
          <a:chExt cx="0" cy="0"/>
        </a:xfrm>
      </p:grpSpPr>
      <p:pic>
        <p:nvPicPr>
          <p:cNvPr id="7" name="图片 6" descr="粒子研究院ppt-08"/>
          <p:cNvPicPr>
            <a:picLocks noChangeAspect="1"/>
          </p:cNvPicPr>
          <p:nvPr userDrawn="1"/>
        </p:nvPicPr>
        <p:blipFill>
          <a:blip r:embed="rId2"/>
          <a:stretch>
            <a:fillRect/>
          </a:stretch>
        </p:blipFill>
        <p:spPr>
          <a:xfrm>
            <a:off x="6882130" y="198151"/>
            <a:ext cx="1910715" cy="433070"/>
          </a:xfrm>
          <a:prstGeom prst="rect">
            <a:avLst/>
          </a:prstGeom>
        </p:spPr>
      </p:pic>
      <p:sp>
        <p:nvSpPr>
          <p:cNvPr id="11" name="文本框 10"/>
          <p:cNvSpPr txBox="1"/>
          <p:nvPr userDrawn="1"/>
        </p:nvSpPr>
        <p:spPr>
          <a:xfrm>
            <a:off x="404192" y="250315"/>
            <a:ext cx="3588026" cy="415498"/>
          </a:xfrm>
          <a:prstGeom prst="rect">
            <a:avLst/>
          </a:prstGeom>
          <a:noFill/>
        </p:spPr>
        <p:txBody>
          <a:bodyPr wrap="square" rtlCol="0">
            <a:spAutoFit/>
          </a:bodyPr>
          <a:lstStyle/>
          <a:p>
            <a:r>
              <a:rPr lang="zh-CN" altLang="en-US" sz="2100" b="1" dirty="0"/>
              <a:t> </a:t>
            </a:r>
          </a:p>
        </p:txBody>
      </p:sp>
      <p:sp>
        <p:nvSpPr>
          <p:cNvPr id="12" name="标题 1"/>
          <p:cNvSpPr>
            <a:spLocks noGrp="1"/>
          </p:cNvSpPr>
          <p:nvPr>
            <p:ph type="title"/>
          </p:nvPr>
        </p:nvSpPr>
        <p:spPr>
          <a:xfrm>
            <a:off x="506896" y="198151"/>
            <a:ext cx="4170084" cy="529293"/>
          </a:xfrm>
        </p:spPr>
        <p:txBody>
          <a:bodyPr>
            <a:normAutofit/>
          </a:bodyPr>
          <a:lstStyle>
            <a:lvl1pPr>
              <a:defRPr lang="zh-CN" altLang="en-US" sz="2100" spc="0" baseline="0" dirty="0">
                <a:latin typeface="微软雅黑" panose="020B0503020204020204" pitchFamily="34" charset="-122"/>
              </a:defRPr>
            </a:lvl1pPr>
          </a:lstStyle>
          <a:p>
            <a:endParaRPr lang="zh-CN" altLang="en-US" dirty="0"/>
          </a:p>
        </p:txBody>
      </p:sp>
    </p:spTree>
    <p:extLst>
      <p:ext uri="{BB962C8B-B14F-4D97-AF65-F5344CB8AC3E}">
        <p14:creationId xmlns:p14="http://schemas.microsoft.com/office/powerpoint/2010/main" val="296955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标题和内容">
    <p:bg>
      <p:bgPr>
        <a:solidFill>
          <a:schemeClr val="bg1"/>
        </a:solidFill>
        <a:effectLst/>
      </p:bgPr>
    </p:bg>
    <p:spTree>
      <p:nvGrpSpPr>
        <p:cNvPr id="1" name=""/>
        <p:cNvGrpSpPr/>
        <p:nvPr/>
      </p:nvGrpSpPr>
      <p:grpSpPr>
        <a:xfrm>
          <a:off x="0" y="0"/>
          <a:ext cx="0" cy="0"/>
          <a:chOff x="0" y="0"/>
          <a:chExt cx="0" cy="0"/>
        </a:xfrm>
      </p:grpSpPr>
      <p:pic>
        <p:nvPicPr>
          <p:cNvPr id="7" name="图片 6" descr="粒子研究院ppt-08">
            <a:extLst>
              <a:ext uri="{FF2B5EF4-FFF2-40B4-BE49-F238E27FC236}">
                <a16:creationId xmlns:a16="http://schemas.microsoft.com/office/drawing/2014/main" id="{EE6956B4-0431-46BB-B181-18BAD866301D}"/>
              </a:ext>
            </a:extLst>
          </p:cNvPr>
          <p:cNvPicPr>
            <a:picLocks noChangeAspect="1"/>
          </p:cNvPicPr>
          <p:nvPr userDrawn="1"/>
        </p:nvPicPr>
        <p:blipFill>
          <a:blip r:embed="rId2"/>
          <a:stretch>
            <a:fillRect/>
          </a:stretch>
        </p:blipFill>
        <p:spPr>
          <a:xfrm>
            <a:off x="6882130" y="198151"/>
            <a:ext cx="1910715" cy="433070"/>
          </a:xfrm>
          <a:prstGeom prst="rect">
            <a:avLst/>
          </a:prstGeom>
        </p:spPr>
      </p:pic>
      <p:sp>
        <p:nvSpPr>
          <p:cNvPr id="11" name="文本框 10">
            <a:extLst>
              <a:ext uri="{FF2B5EF4-FFF2-40B4-BE49-F238E27FC236}">
                <a16:creationId xmlns:a16="http://schemas.microsoft.com/office/drawing/2014/main" id="{8572C5B6-023D-4A26-BEBF-0048EE5532DF}"/>
              </a:ext>
            </a:extLst>
          </p:cNvPr>
          <p:cNvSpPr txBox="1"/>
          <p:nvPr userDrawn="1"/>
        </p:nvSpPr>
        <p:spPr>
          <a:xfrm>
            <a:off x="404192" y="250315"/>
            <a:ext cx="3588026" cy="415498"/>
          </a:xfrm>
          <a:prstGeom prst="rect">
            <a:avLst/>
          </a:prstGeom>
          <a:noFill/>
        </p:spPr>
        <p:txBody>
          <a:bodyPr wrap="square" rtlCol="0">
            <a:spAutoFit/>
          </a:bodyPr>
          <a:lstStyle/>
          <a:p>
            <a:r>
              <a:rPr lang="zh-CN" altLang="en-US" sz="2100" b="1" dirty="0"/>
              <a:t> </a:t>
            </a:r>
          </a:p>
        </p:txBody>
      </p:sp>
      <p:sp>
        <p:nvSpPr>
          <p:cNvPr id="12" name="标题 1">
            <a:extLst>
              <a:ext uri="{FF2B5EF4-FFF2-40B4-BE49-F238E27FC236}">
                <a16:creationId xmlns:a16="http://schemas.microsoft.com/office/drawing/2014/main" id="{634F0432-5FDB-4804-99B4-B287E98ACFD7}"/>
              </a:ext>
            </a:extLst>
          </p:cNvPr>
          <p:cNvSpPr>
            <a:spLocks noGrp="1"/>
          </p:cNvSpPr>
          <p:nvPr>
            <p:ph type="title"/>
          </p:nvPr>
        </p:nvSpPr>
        <p:spPr>
          <a:xfrm>
            <a:off x="506896" y="198151"/>
            <a:ext cx="4170084" cy="529293"/>
          </a:xfrm>
        </p:spPr>
        <p:txBody>
          <a:bodyPr>
            <a:normAutofit/>
          </a:bodyPr>
          <a:lstStyle>
            <a:lvl1pPr>
              <a:defRPr lang="zh-CN" altLang="en-US" sz="2100" spc="0" baseline="0" dirty="0">
                <a:latin typeface="微软雅黑" panose="020B0503020204020204" pitchFamily="34" charset="-122"/>
              </a:defRPr>
            </a:lvl1pPr>
          </a:lstStyle>
          <a:p>
            <a:endParaRPr lang="zh-CN" altLang="en-US" dirty="0"/>
          </a:p>
        </p:txBody>
      </p:sp>
    </p:spTree>
    <p:extLst>
      <p:ext uri="{BB962C8B-B14F-4D97-AF65-F5344CB8AC3E}">
        <p14:creationId xmlns:p14="http://schemas.microsoft.com/office/powerpoint/2010/main" val="302586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80"/>
            <a:ext cx="8226900" cy="529293"/>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456300" y="1117996"/>
            <a:ext cx="8226900" cy="3570024"/>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7A9368B-7022-4219-94C0-3532C5E86987}" type="datetime1">
              <a:rPr lang="zh-CN" altLang="en-US" smtClean="0"/>
              <a:t>2023/7/6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标题和内容">
    <p:bg>
      <p:bgPr>
        <a:solidFill>
          <a:schemeClr val="bg1"/>
        </a:solidFill>
        <a:effectLst/>
      </p:bgPr>
    </p:bg>
    <p:spTree>
      <p:nvGrpSpPr>
        <p:cNvPr id="1" name=""/>
        <p:cNvGrpSpPr/>
        <p:nvPr/>
      </p:nvGrpSpPr>
      <p:grpSpPr>
        <a:xfrm>
          <a:off x="0" y="0"/>
          <a:ext cx="0" cy="0"/>
          <a:chOff x="0" y="0"/>
          <a:chExt cx="0" cy="0"/>
        </a:xfrm>
      </p:grpSpPr>
      <p:pic>
        <p:nvPicPr>
          <p:cNvPr id="7" name="图片 6" descr="粒子研究院ppt-08">
            <a:extLst>
              <a:ext uri="{FF2B5EF4-FFF2-40B4-BE49-F238E27FC236}">
                <a16:creationId xmlns:a16="http://schemas.microsoft.com/office/drawing/2014/main" id="{EE6956B4-0431-46BB-B181-18BAD866301D}"/>
              </a:ext>
            </a:extLst>
          </p:cNvPr>
          <p:cNvPicPr>
            <a:picLocks noChangeAspect="1"/>
          </p:cNvPicPr>
          <p:nvPr userDrawn="1"/>
        </p:nvPicPr>
        <p:blipFill>
          <a:blip r:embed="rId2"/>
          <a:stretch>
            <a:fillRect/>
          </a:stretch>
        </p:blipFill>
        <p:spPr>
          <a:xfrm>
            <a:off x="6882130" y="198151"/>
            <a:ext cx="1910715" cy="433070"/>
          </a:xfrm>
          <a:prstGeom prst="rect">
            <a:avLst/>
          </a:prstGeom>
        </p:spPr>
      </p:pic>
      <p:sp>
        <p:nvSpPr>
          <p:cNvPr id="11" name="文本框 10">
            <a:extLst>
              <a:ext uri="{FF2B5EF4-FFF2-40B4-BE49-F238E27FC236}">
                <a16:creationId xmlns:a16="http://schemas.microsoft.com/office/drawing/2014/main" id="{8572C5B6-023D-4A26-BEBF-0048EE5532DF}"/>
              </a:ext>
            </a:extLst>
          </p:cNvPr>
          <p:cNvSpPr txBox="1"/>
          <p:nvPr userDrawn="1"/>
        </p:nvSpPr>
        <p:spPr>
          <a:xfrm>
            <a:off x="404192" y="250315"/>
            <a:ext cx="3588026" cy="415498"/>
          </a:xfrm>
          <a:prstGeom prst="rect">
            <a:avLst/>
          </a:prstGeom>
          <a:noFill/>
        </p:spPr>
        <p:txBody>
          <a:bodyPr wrap="square" rtlCol="0">
            <a:spAutoFit/>
          </a:bodyPr>
          <a:lstStyle/>
          <a:p>
            <a:r>
              <a:rPr lang="zh-CN" altLang="en-US" sz="2100" b="1" dirty="0"/>
              <a:t> </a:t>
            </a:r>
          </a:p>
        </p:txBody>
      </p:sp>
      <p:sp>
        <p:nvSpPr>
          <p:cNvPr id="12" name="标题 1">
            <a:extLst>
              <a:ext uri="{FF2B5EF4-FFF2-40B4-BE49-F238E27FC236}">
                <a16:creationId xmlns:a16="http://schemas.microsoft.com/office/drawing/2014/main" id="{634F0432-5FDB-4804-99B4-B287E98ACFD7}"/>
              </a:ext>
            </a:extLst>
          </p:cNvPr>
          <p:cNvSpPr>
            <a:spLocks noGrp="1"/>
          </p:cNvSpPr>
          <p:nvPr>
            <p:ph type="title"/>
          </p:nvPr>
        </p:nvSpPr>
        <p:spPr>
          <a:xfrm>
            <a:off x="506896" y="198151"/>
            <a:ext cx="4170084" cy="529293"/>
          </a:xfrm>
        </p:spPr>
        <p:txBody>
          <a:bodyPr>
            <a:normAutofit/>
          </a:bodyPr>
          <a:lstStyle>
            <a:lvl1pPr>
              <a:defRPr lang="zh-CN" altLang="en-US" sz="2100" spc="0" baseline="0" dirty="0">
                <a:latin typeface="微软雅黑" panose="020B0503020204020204" pitchFamily="34" charset="-122"/>
              </a:defRPr>
            </a:lvl1pPr>
          </a:lstStyle>
          <a:p>
            <a:endParaRPr lang="zh-CN" altLang="en-US" dirty="0"/>
          </a:p>
        </p:txBody>
      </p:sp>
    </p:spTree>
    <p:extLst>
      <p:ext uri="{BB962C8B-B14F-4D97-AF65-F5344CB8AC3E}">
        <p14:creationId xmlns:p14="http://schemas.microsoft.com/office/powerpoint/2010/main" val="71416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493100" y="2886805"/>
            <a:ext cx="5826600" cy="575201"/>
          </a:xfrm>
        </p:spPr>
        <p:txBody>
          <a:bodyPr lIns="90000" tIns="46800" rIns="90000" bIns="46800" anchor="b" anchorCtr="0">
            <a:normAutofit/>
          </a:bodyPr>
          <a:lstStyle>
            <a:lvl1pPr>
              <a:defRPr sz="33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493100" y="3462006"/>
            <a:ext cx="5826600" cy="650814"/>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0430F036-09FD-48DA-9F8F-D51D01AD27D0}" type="datetime1">
              <a:rPr lang="zh-CN" altLang="en-US" smtClean="0"/>
              <a:t>2023/7/6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80"/>
            <a:ext cx="8226900" cy="529293"/>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456300" y="1126097"/>
            <a:ext cx="3882600" cy="3561923"/>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4808700" y="1126097"/>
            <a:ext cx="3882600" cy="3561923"/>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8280EF96-EB5F-45EA-A422-E0BEA666B3A4}" type="datetime1">
              <a:rPr lang="zh-CN" altLang="en-US" smtClean="0"/>
              <a:t>2023/7/6</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80"/>
            <a:ext cx="8226900" cy="529293"/>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456300" y="1072088"/>
            <a:ext cx="4006800" cy="286250"/>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456300" y="1390743"/>
            <a:ext cx="4006800" cy="3297277"/>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4676813" y="1066483"/>
            <a:ext cx="4006800" cy="286250"/>
          </a:xfrm>
        </p:spPr>
        <p:txBody>
          <a:bodyPr vert="horz" lIns="101600" tIns="38100" rIns="76200" bIns="38100" rtlCol="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4676813" y="1390743"/>
            <a:ext cx="4006800" cy="3297277"/>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C6A16F71-ECD6-4950-895A-D7D1FF9CED97}" type="datetime1">
              <a:rPr lang="zh-CN" altLang="en-US" smtClean="0"/>
              <a:t>2023/7/6</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80"/>
            <a:ext cx="8226900" cy="529293"/>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CFFA932A-B72F-4F63-A89A-D04803B651D7}" type="datetime1">
              <a:rPr lang="zh-CN" altLang="en-US" smtClean="0"/>
              <a:t>2023/7/6</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69A8C78E-5889-48AD-B94F-B65814EEAD56}" type="datetime1">
              <a:rPr lang="zh-CN" altLang="en-US" smtClean="0"/>
              <a:t>2023/7/6</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56248" y="1166540"/>
            <a:ext cx="3924776" cy="3456751"/>
          </a:xfrm>
        </p:spPr>
        <p:txBody>
          <a:bodyPr vert="horz" lIns="90000" tIns="46800" rIns="90000" bIns="46800" rtlCol="0">
            <a:normAutofit/>
          </a:bodyPr>
          <a:lstStyle>
            <a:lvl1pPr>
              <a:buNone/>
              <a:defRPr sz="12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4762800" y="1166604"/>
            <a:ext cx="3920400" cy="3456605"/>
          </a:xfrm>
        </p:spPr>
        <p:txBody>
          <a:bodyPr vert="horz" lIns="90000" tIns="46800" rIns="90000" bIns="46800" rtlCol="0">
            <a:normAutofit/>
          </a:bodyPr>
          <a:lstStyle>
            <a:lvl1pPr>
              <a:buNone/>
              <a:defRPr sz="12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505C2178-43BF-4FB6-A782-A8926596D917}" type="datetime1">
              <a:rPr lang="zh-CN" altLang="en-US" smtClean="0"/>
              <a:t>2023/7/6</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7676100" y="685920"/>
            <a:ext cx="783000" cy="3772560"/>
          </a:xfrm>
        </p:spPr>
        <p:txBody>
          <a:bodyPr vert="eaVert" lIns="90000" tIns="46800" rIns="90000" bIns="46800" rtlCol="0" anchor="ctr" anchorCtr="0">
            <a:normAutofit/>
          </a:bodyPr>
          <a:lstStyle>
            <a:lvl1pPr>
              <a:buNone/>
              <a:defRPr sz="21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685800" y="685920"/>
            <a:ext cx="6876900" cy="3772560"/>
          </a:xfrm>
        </p:spPr>
        <p:txBody>
          <a:bodyPr vert="eaVert" lIns="46800" tIns="46800" rIns="46800" bIns="46800"/>
          <a:lstStyle>
            <a:lvl1pPr marL="171450" indent="-171450">
              <a:spcAft>
                <a:spcPts val="1000"/>
              </a:spcAft>
              <a:defRPr spc="300"/>
            </a:lvl1pPr>
            <a:lvl2pPr marL="514350" indent="-171450">
              <a:defRPr spc="300"/>
            </a:lvl2pPr>
            <a:lvl3pPr marL="857250" indent="-171450">
              <a:defRPr spc="300"/>
            </a:lvl3pPr>
            <a:lvl4pPr marL="1200150" indent="-171450">
              <a:defRPr spc="300"/>
            </a:lvl4pPr>
            <a:lvl5pPr marL="1543050" indent="-17145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4ED77117-1537-41F3-A427-74EC4D03CBB4}" type="datetime1">
              <a:rPr lang="zh-CN" altLang="en-US" smtClean="0"/>
              <a:t>2023/7/6</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5.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 Id="rId27"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456300" y="456380"/>
            <a:ext cx="8226900" cy="529293"/>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4"/>
            </p:custDataLst>
          </p:nvPr>
        </p:nvSpPr>
        <p:spPr>
          <a:xfrm>
            <a:off x="456300" y="1117996"/>
            <a:ext cx="8226900" cy="3570024"/>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5"/>
            </p:custDataLst>
          </p:nvPr>
        </p:nvSpPr>
        <p:spPr>
          <a:xfrm>
            <a:off x="459000" y="4736628"/>
            <a:ext cx="2025000" cy="237642"/>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微软雅黑" panose="020B0503020204020204" pitchFamily="34" charset="-122"/>
              </a:defRPr>
            </a:lvl1pPr>
          </a:lstStyle>
          <a:p>
            <a:fld id="{A8704DB2-5F58-413C-B4D0-5FF6EBDB1A73}" type="datetime1">
              <a:rPr lang="zh-CN" altLang="en-US" smtClean="0"/>
              <a:t>2023/7/6</a:t>
            </a:fld>
            <a:endParaRPr lang="zh-CN" altLang="en-US"/>
          </a:p>
        </p:txBody>
      </p:sp>
      <p:sp>
        <p:nvSpPr>
          <p:cNvPr id="5" name="页脚占位符 4"/>
          <p:cNvSpPr>
            <a:spLocks noGrp="1"/>
          </p:cNvSpPr>
          <p:nvPr>
            <p:ph type="ftr" sz="quarter" idx="3"/>
            <p:custDataLst>
              <p:tags r:id="rId26"/>
            </p:custDataLst>
          </p:nvPr>
        </p:nvSpPr>
        <p:spPr>
          <a:xfrm>
            <a:off x="3087000" y="4736628"/>
            <a:ext cx="2970000" cy="237642"/>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7"/>
            </p:custDataLst>
          </p:nvPr>
        </p:nvSpPr>
        <p:spPr>
          <a:xfrm>
            <a:off x="6658200" y="4736628"/>
            <a:ext cx="2025000" cy="237642"/>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2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4" r:id="rId15"/>
    <p:sldLayoutId id="2147483675" r:id="rId16"/>
    <p:sldLayoutId id="2147483677" r:id="rId17"/>
    <p:sldLayoutId id="2147483678" r:id="rId18"/>
    <p:sldLayoutId id="2147483679" r:id="rId19"/>
    <p:sldLayoutId id="2147483681" r:id="rId20"/>
  </p:sldLayoutIdLst>
  <p:hf sldNum="0" hdr="0" ftr="0" dt="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770" algn="l"/>
          <a:tab pos="1207770" algn="l"/>
          <a:tab pos="1207770" algn="l"/>
          <a:tab pos="1207770" algn="l"/>
        </a:tabLst>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6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71.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7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jpg"/><Relationship Id="rId12" Type="http://schemas.openxmlformats.org/officeDocument/2006/relationships/image" Target="../media/image37.png"/><Relationship Id="rId2" Type="http://schemas.openxmlformats.org/officeDocument/2006/relationships/image" Target="../media/image27.tiff"/><Relationship Id="rId16" Type="http://schemas.openxmlformats.org/officeDocument/2006/relationships/image" Target="../media/image41.png"/><Relationship Id="rId1" Type="http://schemas.openxmlformats.org/officeDocument/2006/relationships/slideLayout" Target="../slideLayouts/slideLayout20.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png"/><Relationship Id="rId2" Type="http://schemas.openxmlformats.org/officeDocument/2006/relationships/slideLayout" Target="../slideLayouts/slideLayout17.xml"/><Relationship Id="rId1" Type="http://schemas.openxmlformats.org/officeDocument/2006/relationships/tags" Target="../tags/tag73.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s>
</file>

<file path=ppt/slides/_rels/slide15.xml.rels><?xml version="1.0" encoding="UTF-8" standalone="yes"?>
<Relationships xmlns="http://schemas.openxmlformats.org/package/2006/relationships"><Relationship Id="rId8" Type="http://schemas.openxmlformats.org/officeDocument/2006/relationships/image" Target="../media/image56.tiff"/><Relationship Id="rId3" Type="http://schemas.openxmlformats.org/officeDocument/2006/relationships/image" Target="../media/image52.png"/><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slideLayout" Target="../slideLayouts/slideLayout18.xml"/><Relationship Id="rId1" Type="http://schemas.openxmlformats.org/officeDocument/2006/relationships/tags" Target="../tags/tag7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35.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jpeg"/></Relationships>
</file>

<file path=ppt/slides/_rels/slide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6.png"/><Relationship Id="rId3" Type="http://schemas.openxmlformats.org/officeDocument/2006/relationships/notesSlide" Target="../notesSlides/notesSlide10.xml"/><Relationship Id="rId7" Type="http://schemas.openxmlformats.org/officeDocument/2006/relationships/image" Target="../media/image63.png"/><Relationship Id="rId12"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75.xml"/><Relationship Id="rId6" Type="http://schemas.openxmlformats.org/officeDocument/2006/relationships/image" Target="../media/image29.png"/><Relationship Id="rId11" Type="http://schemas.openxmlformats.org/officeDocument/2006/relationships/image" Target="../media/image65.png"/><Relationship Id="rId5" Type="http://schemas.openxmlformats.org/officeDocument/2006/relationships/image" Target="../media/image62.jpeg"/><Relationship Id="rId15" Type="http://schemas.openxmlformats.org/officeDocument/2006/relationships/image" Target="../media/image28.png"/><Relationship Id="rId10" Type="http://schemas.openxmlformats.org/officeDocument/2006/relationships/image" Target="../media/image27.tiff"/><Relationship Id="rId4" Type="http://schemas.openxmlformats.org/officeDocument/2006/relationships/image" Target="../media/image1.png"/><Relationship Id="rId9" Type="http://schemas.openxmlformats.org/officeDocument/2006/relationships/image" Target="../media/image64.png"/><Relationship Id="rId1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emf"/><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0" Type="http://schemas.openxmlformats.org/officeDocument/2006/relationships/image" Target="../media/image86.jpeg"/><Relationship Id="rId4" Type="http://schemas.openxmlformats.org/officeDocument/2006/relationships/image" Target="../media/image80.png"/><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image" Target="../media/image117.png"/><Relationship Id="rId39" Type="http://schemas.openxmlformats.org/officeDocument/2006/relationships/image" Target="../media/image126.jpeg"/><Relationship Id="rId21" Type="http://schemas.openxmlformats.org/officeDocument/2006/relationships/image" Target="../media/image112.png"/><Relationship Id="rId34" Type="http://schemas.openxmlformats.org/officeDocument/2006/relationships/oleObject" Target="../embeddings/oleObject3.bin"/><Relationship Id="rId42" Type="http://schemas.openxmlformats.org/officeDocument/2006/relationships/image" Target="../media/image129.png"/><Relationship Id="rId7"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image" Target="../media/image107.png"/><Relationship Id="rId20" Type="http://schemas.openxmlformats.org/officeDocument/2006/relationships/image" Target="../media/image111.png"/><Relationship Id="rId29" Type="http://schemas.openxmlformats.org/officeDocument/2006/relationships/image" Target="../media/image120.png"/><Relationship Id="rId41" Type="http://schemas.openxmlformats.org/officeDocument/2006/relationships/image" Target="../media/image128.png"/><Relationship Id="rId1" Type="http://schemas.openxmlformats.org/officeDocument/2006/relationships/tags" Target="../tags/tag76.xml"/><Relationship Id="rId6" Type="http://schemas.openxmlformats.org/officeDocument/2006/relationships/image" Target="../media/image98.png"/><Relationship Id="rId11" Type="http://schemas.openxmlformats.org/officeDocument/2006/relationships/image" Target="../media/image102.png"/><Relationship Id="rId24" Type="http://schemas.openxmlformats.org/officeDocument/2006/relationships/image" Target="../media/image115.png"/><Relationship Id="rId32" Type="http://schemas.openxmlformats.org/officeDocument/2006/relationships/image" Target="../media/image123.png"/><Relationship Id="rId37" Type="http://schemas.openxmlformats.org/officeDocument/2006/relationships/image" Target="../media/image124.png"/><Relationship Id="rId40" Type="http://schemas.openxmlformats.org/officeDocument/2006/relationships/image" Target="../media/image127.png"/><Relationship Id="rId5" Type="http://schemas.openxmlformats.org/officeDocument/2006/relationships/image" Target="../media/image97.png"/><Relationship Id="rId15" Type="http://schemas.openxmlformats.org/officeDocument/2006/relationships/image" Target="../media/image106.png"/><Relationship Id="rId23" Type="http://schemas.openxmlformats.org/officeDocument/2006/relationships/image" Target="../media/image114.png"/><Relationship Id="rId28" Type="http://schemas.openxmlformats.org/officeDocument/2006/relationships/image" Target="../media/image119.png"/><Relationship Id="rId36" Type="http://schemas.openxmlformats.org/officeDocument/2006/relationships/oleObject" Target="../embeddings/oleObject5.bin"/><Relationship Id="rId10" Type="http://schemas.openxmlformats.org/officeDocument/2006/relationships/image" Target="../media/image101.png"/><Relationship Id="rId19" Type="http://schemas.openxmlformats.org/officeDocument/2006/relationships/image" Target="../media/image110.png"/><Relationship Id="rId31" Type="http://schemas.openxmlformats.org/officeDocument/2006/relationships/image" Target="../media/image122.png"/><Relationship Id="rId4" Type="http://schemas.openxmlformats.org/officeDocument/2006/relationships/image" Target="../media/image96.png"/><Relationship Id="rId9" Type="http://schemas.openxmlformats.org/officeDocument/2006/relationships/image" Target="../media/image100.jpeg"/><Relationship Id="rId14" Type="http://schemas.openxmlformats.org/officeDocument/2006/relationships/image" Target="../media/image105.png"/><Relationship Id="rId22" Type="http://schemas.openxmlformats.org/officeDocument/2006/relationships/image" Target="../media/image113.png"/><Relationship Id="rId27" Type="http://schemas.openxmlformats.org/officeDocument/2006/relationships/image" Target="../media/image118.png"/><Relationship Id="rId30" Type="http://schemas.openxmlformats.org/officeDocument/2006/relationships/image" Target="../media/image121.png"/><Relationship Id="rId35" Type="http://schemas.openxmlformats.org/officeDocument/2006/relationships/oleObject" Target="../embeddings/oleObject4.bin"/><Relationship Id="rId43" Type="http://schemas.openxmlformats.org/officeDocument/2006/relationships/image" Target="../media/image130.png"/><Relationship Id="rId8" Type="http://schemas.openxmlformats.org/officeDocument/2006/relationships/image" Target="../media/image99.emf"/><Relationship Id="rId3" Type="http://schemas.openxmlformats.org/officeDocument/2006/relationships/image" Target="../media/image95.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6.png"/><Relationship Id="rId33" Type="http://schemas.openxmlformats.org/officeDocument/2006/relationships/oleObject" Target="../embeddings/oleObject2.bin"/><Relationship Id="rId38" Type="http://schemas.openxmlformats.org/officeDocument/2006/relationships/image" Target="../media/image125.png"/></Relationships>
</file>

<file path=ppt/slides/_rels/slide2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77.xml"/><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tags" Target="../tags/tag78.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36.tiff"/><Relationship Id="rId5" Type="http://schemas.openxmlformats.org/officeDocument/2006/relationships/image" Target="../media/image135.tiff"/><Relationship Id="rId4" Type="http://schemas.openxmlformats.org/officeDocument/2006/relationships/image" Target="../media/image134.png"/></Relationships>
</file>

<file path=ppt/slides/_rels/slide28.xml.rels><?xml version="1.0" encoding="UTF-8" standalone="yes"?>
<Relationships xmlns="http://schemas.openxmlformats.org/package/2006/relationships"><Relationship Id="rId8" Type="http://schemas.openxmlformats.org/officeDocument/2006/relationships/image" Target="../media/image138.emf"/><Relationship Id="rId3" Type="http://schemas.openxmlformats.org/officeDocument/2006/relationships/video" Target="../media/media1.mp4"/><Relationship Id="rId7" Type="http://schemas.openxmlformats.org/officeDocument/2006/relationships/image" Target="../media/image137.png"/><Relationship Id="rId2" Type="http://schemas.microsoft.com/office/2007/relationships/media" Target="../media/media1.mp4"/><Relationship Id="rId1" Type="http://schemas.openxmlformats.org/officeDocument/2006/relationships/tags" Target="../tags/tag79.xml"/><Relationship Id="rId6" Type="http://schemas.openxmlformats.org/officeDocument/2006/relationships/image" Target="../media/image136.tiff"/><Relationship Id="rId5" Type="http://schemas.openxmlformats.org/officeDocument/2006/relationships/image" Target="../media/image135.tiff"/><Relationship Id="rId4" Type="http://schemas.openxmlformats.org/officeDocument/2006/relationships/slideLayout" Target="../slideLayouts/slideLayout19.xml"/><Relationship Id="rId9" Type="http://schemas.openxmlformats.org/officeDocument/2006/relationships/image" Target="../media/image139.png"/></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0.png"/><Relationship Id="rId7" Type="http://schemas.openxmlformats.org/officeDocument/2006/relationships/diagramColors" Target="../diagrams/colors3.xml"/><Relationship Id="rId2" Type="http://schemas.openxmlformats.org/officeDocument/2006/relationships/slideLayout" Target="../slideLayouts/slideLayout19.xml"/><Relationship Id="rId1" Type="http://schemas.openxmlformats.org/officeDocument/2006/relationships/tags" Target="../tags/tag8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6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81.xml"/></Relationships>
</file>

<file path=ppt/slides/_rels/slide3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png"/><Relationship Id="rId7" Type="http://schemas.openxmlformats.org/officeDocument/2006/relationships/image" Target="../media/image144.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4.xml"/><Relationship Id="rId7" Type="http://schemas.openxmlformats.org/officeDocument/2006/relationships/diagramQuickStyle" Target="../diagrams/quickStyle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40.png"/><Relationship Id="rId9" Type="http://schemas.microsoft.com/office/2007/relationships/diagramDrawing" Target="../diagrams/drawing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84.xml"/></Relationships>
</file>

<file path=ppt/slides/_rels/slide3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notesSlide" Target="../notesSlides/notesSlide17.xml"/><Relationship Id="rId7" Type="http://schemas.openxmlformats.org/officeDocument/2006/relationships/image" Target="../media/image590.png"/><Relationship Id="rId2" Type="http://schemas.openxmlformats.org/officeDocument/2006/relationships/slideLayout" Target="../slideLayouts/slideLayout6.xml"/><Relationship Id="rId1" Type="http://schemas.openxmlformats.org/officeDocument/2006/relationships/tags" Target="../tags/tag8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png"/><Relationship Id="rId3" Type="http://schemas.openxmlformats.org/officeDocument/2006/relationships/image" Target="../media/image149.png"/><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36.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notesSlide" Target="../notesSlides/notesSlide19.xml"/><Relationship Id="rId7" Type="http://schemas.openxmlformats.org/officeDocument/2006/relationships/image" Target="../media/image161.png"/><Relationship Id="rId2" Type="http://schemas.openxmlformats.org/officeDocument/2006/relationships/slideLayout" Target="../slideLayouts/slideLayout1.xml"/><Relationship Id="rId1" Type="http://schemas.openxmlformats.org/officeDocument/2006/relationships/tags" Target="../tags/tag86.xml"/><Relationship Id="rId6" Type="http://schemas.openxmlformats.org/officeDocument/2006/relationships/image" Target="../media/image160.jpeg"/><Relationship Id="rId5" Type="http://schemas.openxmlformats.org/officeDocument/2006/relationships/image" Target="../media/image1.png"/><Relationship Id="rId4" Type="http://schemas.openxmlformats.org/officeDocument/2006/relationships/image" Target="../media/image1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87.xml"/><Relationship Id="rId6" Type="http://schemas.openxmlformats.org/officeDocument/2006/relationships/image" Target="../media/image1.png"/><Relationship Id="rId5" Type="http://schemas.openxmlformats.org/officeDocument/2006/relationships/image" Target="../media/image164.png"/><Relationship Id="rId4" Type="http://schemas.openxmlformats.org/officeDocument/2006/relationships/image" Target="../media/image163.jpg"/></Relationships>
</file>

<file path=ppt/slides/_rels/slide3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12.xml"/><Relationship Id="rId1" Type="http://schemas.openxmlformats.org/officeDocument/2006/relationships/tags" Target="../tags/tag88.xml"/><Relationship Id="rId5" Type="http://schemas.openxmlformats.org/officeDocument/2006/relationships/image" Target="../media/image167.jpeg"/><Relationship Id="rId4" Type="http://schemas.openxmlformats.org/officeDocument/2006/relationships/image" Target="../media/image166.jpeg"/></Relationships>
</file>

<file path=ppt/slides/_rels/slide3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12.xml"/><Relationship Id="rId1" Type="http://schemas.openxmlformats.org/officeDocument/2006/relationships/tags" Target="../tags/tag89.xml"/><Relationship Id="rId5" Type="http://schemas.openxmlformats.org/officeDocument/2006/relationships/image" Target="../media/image170.jpeg"/><Relationship Id="rId4" Type="http://schemas.openxmlformats.org/officeDocument/2006/relationships/image" Target="../media/image16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65.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90.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8" Type="http://schemas.openxmlformats.org/officeDocument/2006/relationships/image" Target="../media/image174.jpeg"/><Relationship Id="rId3" Type="http://schemas.openxmlformats.org/officeDocument/2006/relationships/notesSlide" Target="../notesSlides/notesSlide22.xml"/><Relationship Id="rId7" Type="http://schemas.openxmlformats.org/officeDocument/2006/relationships/image" Target="../media/image173.jpeg"/><Relationship Id="rId2" Type="http://schemas.openxmlformats.org/officeDocument/2006/relationships/slideLayout" Target="../slideLayouts/slideLayout1.xml"/><Relationship Id="rId1" Type="http://schemas.openxmlformats.org/officeDocument/2006/relationships/tags" Target="../tags/tag91.xml"/><Relationship Id="rId6" Type="http://schemas.microsoft.com/office/2007/relationships/hdphoto" Target="../media/hdphoto2.wdp"/><Relationship Id="rId5" Type="http://schemas.openxmlformats.org/officeDocument/2006/relationships/image" Target="../media/image172.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jpeg"/></Relationships>
</file>

<file path=ppt/slides/_rels/slide45.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jpeg"/><Relationship Id="rId7" Type="http://schemas.openxmlformats.org/officeDocument/2006/relationships/image" Target="../media/image183.jpeg"/><Relationship Id="rId12" Type="http://schemas.openxmlformats.org/officeDocument/2006/relationships/image" Target="../media/image188.png"/><Relationship Id="rId2" Type="http://schemas.openxmlformats.org/officeDocument/2006/relationships/image" Target="../media/image178.jpeg"/><Relationship Id="rId1" Type="http://schemas.openxmlformats.org/officeDocument/2006/relationships/slideLayout" Target="../slideLayouts/slideLayout2.xml"/><Relationship Id="rId6" Type="http://schemas.openxmlformats.org/officeDocument/2006/relationships/image" Target="../media/image182.jpeg"/><Relationship Id="rId11" Type="http://schemas.openxmlformats.org/officeDocument/2006/relationships/image" Target="../media/image187.png"/><Relationship Id="rId5" Type="http://schemas.openxmlformats.org/officeDocument/2006/relationships/image" Target="../media/image181.jpeg"/><Relationship Id="rId10" Type="http://schemas.openxmlformats.org/officeDocument/2006/relationships/image" Target="../media/image186.png"/><Relationship Id="rId4" Type="http://schemas.openxmlformats.org/officeDocument/2006/relationships/image" Target="../media/image180.jpeg"/><Relationship Id="rId9" Type="http://schemas.openxmlformats.org/officeDocument/2006/relationships/image" Target="../media/image185.png"/></Relationships>
</file>

<file path=ppt/slides/_rels/slide46.xml.rels><?xml version="1.0" encoding="UTF-8" standalone="yes"?>
<Relationships xmlns="http://schemas.openxmlformats.org/package/2006/relationships"><Relationship Id="rId8" Type="http://schemas.openxmlformats.org/officeDocument/2006/relationships/image" Target="../media/image195.jpeg"/><Relationship Id="rId13" Type="http://schemas.openxmlformats.org/officeDocument/2006/relationships/image" Target="../media/image200.png"/><Relationship Id="rId3" Type="http://schemas.openxmlformats.org/officeDocument/2006/relationships/image" Target="../media/image190.jpeg"/><Relationship Id="rId7" Type="http://schemas.openxmlformats.org/officeDocument/2006/relationships/image" Target="../media/image194.jpeg"/><Relationship Id="rId12" Type="http://schemas.openxmlformats.org/officeDocument/2006/relationships/image" Target="../media/image199.png"/><Relationship Id="rId2" Type="http://schemas.openxmlformats.org/officeDocument/2006/relationships/image" Target="../media/image189.jpeg"/><Relationship Id="rId16" Type="http://schemas.openxmlformats.org/officeDocument/2006/relationships/image" Target="../media/image203.png"/><Relationship Id="rId1" Type="http://schemas.openxmlformats.org/officeDocument/2006/relationships/slideLayout" Target="../slideLayouts/slideLayout7.xml"/><Relationship Id="rId6" Type="http://schemas.openxmlformats.org/officeDocument/2006/relationships/image" Target="../media/image193.jpeg"/><Relationship Id="rId11" Type="http://schemas.openxmlformats.org/officeDocument/2006/relationships/image" Target="../media/image198.png"/><Relationship Id="rId5" Type="http://schemas.openxmlformats.org/officeDocument/2006/relationships/image" Target="../media/image192.jpeg"/><Relationship Id="rId15" Type="http://schemas.openxmlformats.org/officeDocument/2006/relationships/image" Target="../media/image202.png"/><Relationship Id="rId10" Type="http://schemas.openxmlformats.org/officeDocument/2006/relationships/image" Target="../media/image197.png"/><Relationship Id="rId4" Type="http://schemas.openxmlformats.org/officeDocument/2006/relationships/image" Target="../media/image191.jpeg"/><Relationship Id="rId9" Type="http://schemas.openxmlformats.org/officeDocument/2006/relationships/image" Target="../media/image196.jpeg"/><Relationship Id="rId14" Type="http://schemas.openxmlformats.org/officeDocument/2006/relationships/image" Target="../media/image201.png"/></Relationships>
</file>

<file path=ppt/slides/_rels/slide47.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notesSlide" Target="../notesSlides/notesSlide25.xml"/><Relationship Id="rId7" Type="http://schemas.openxmlformats.org/officeDocument/2006/relationships/image" Target="../media/image205.jpeg"/><Relationship Id="rId12"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92.xml"/><Relationship Id="rId6" Type="http://schemas.openxmlformats.org/officeDocument/2006/relationships/image" Target="../media/image187.png"/><Relationship Id="rId11" Type="http://schemas.openxmlformats.org/officeDocument/2006/relationships/image" Target="../media/image208.jpeg"/><Relationship Id="rId5" Type="http://schemas.openxmlformats.org/officeDocument/2006/relationships/image" Target="../media/image204.jpeg"/><Relationship Id="rId10" Type="http://schemas.openxmlformats.org/officeDocument/2006/relationships/image" Target="../media/image207.png"/><Relationship Id="rId4" Type="http://schemas.openxmlformats.org/officeDocument/2006/relationships/image" Target="../media/image186.png"/><Relationship Id="rId9" Type="http://schemas.openxmlformats.org/officeDocument/2006/relationships/image" Target="../media/image206.jpe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09.jpeg"/><Relationship Id="rId7" Type="http://schemas.openxmlformats.org/officeDocument/2006/relationships/diagramQuickStyle" Target="../diagrams/quickStyle5.xml"/><Relationship Id="rId12"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93.xml"/><Relationship Id="rId6" Type="http://schemas.openxmlformats.org/officeDocument/2006/relationships/diagramLayout" Target="../diagrams/layout5.xml"/><Relationship Id="rId11" Type="http://schemas.openxmlformats.org/officeDocument/2006/relationships/image" Target="../media/image23.png"/><Relationship Id="rId5" Type="http://schemas.openxmlformats.org/officeDocument/2006/relationships/diagramData" Target="../diagrams/data5.xml"/><Relationship Id="rId10" Type="http://schemas.openxmlformats.org/officeDocument/2006/relationships/image" Target="../media/image211.jpeg"/><Relationship Id="rId4" Type="http://schemas.openxmlformats.org/officeDocument/2006/relationships/image" Target="../media/image210.png"/><Relationship Id="rId9" Type="http://schemas.microsoft.com/office/2007/relationships/diagramDrawing" Target="../diagrams/drawing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tags" Target="../tags/tag94.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5.xml"/><Relationship Id="rId7" Type="http://schemas.openxmlformats.org/officeDocument/2006/relationships/image" Target="../media/image9.jpeg"/><Relationship Id="rId2" Type="http://schemas.openxmlformats.org/officeDocument/2006/relationships/slideLayout" Target="../slideLayouts/slideLayout15.xml"/><Relationship Id="rId1" Type="http://schemas.openxmlformats.org/officeDocument/2006/relationships/tags" Target="../tags/tag6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16.xml"/><Relationship Id="rId1" Type="http://schemas.openxmlformats.org/officeDocument/2006/relationships/tags" Target="../tags/tag6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6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70.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5400" y="-24130"/>
            <a:ext cx="9169400" cy="5244465"/>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粒子研究院ppt-02"/>
          <p:cNvPicPr>
            <a:picLocks noChangeAspect="1"/>
          </p:cNvPicPr>
          <p:nvPr/>
        </p:nvPicPr>
        <p:blipFill>
          <a:blip r:embed="rId4"/>
          <a:stretch>
            <a:fillRect/>
          </a:stretch>
        </p:blipFill>
        <p:spPr>
          <a:xfrm>
            <a:off x="-5039" y="76835"/>
            <a:ext cx="9142730" cy="5143500"/>
          </a:xfrm>
          <a:prstGeom prst="rect">
            <a:avLst/>
          </a:prstGeom>
        </p:spPr>
      </p:pic>
      <p:pic>
        <p:nvPicPr>
          <p:cNvPr id="10" name="图片 9" descr="粒子研究院ppt-09"/>
          <p:cNvPicPr>
            <a:picLocks noChangeAspect="1"/>
          </p:cNvPicPr>
          <p:nvPr/>
        </p:nvPicPr>
        <p:blipFill>
          <a:blip r:embed="rId5"/>
          <a:stretch>
            <a:fillRect/>
          </a:stretch>
        </p:blipFill>
        <p:spPr>
          <a:xfrm>
            <a:off x="123825" y="-24130"/>
            <a:ext cx="3524906" cy="798792"/>
          </a:xfrm>
          <a:prstGeom prst="rect">
            <a:avLst/>
          </a:prstGeom>
        </p:spPr>
      </p:pic>
      <p:sp>
        <p:nvSpPr>
          <p:cNvPr id="11" name="矩形 10"/>
          <p:cNvSpPr/>
          <p:nvPr/>
        </p:nvSpPr>
        <p:spPr>
          <a:xfrm>
            <a:off x="-16510" y="4725432"/>
            <a:ext cx="9142730" cy="67848"/>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2" name="文本框 11"/>
          <p:cNvSpPr txBox="1"/>
          <p:nvPr/>
        </p:nvSpPr>
        <p:spPr>
          <a:xfrm>
            <a:off x="401882" y="725357"/>
            <a:ext cx="8717810" cy="1754326"/>
          </a:xfrm>
          <a:prstGeom prst="rect">
            <a:avLst/>
          </a:prstGeom>
          <a:noFill/>
          <a:effectLst>
            <a:outerShdw blurRad="50800" dist="38100" dir="2700000" algn="tl" rotWithShape="0">
              <a:prstClr val="black">
                <a:alpha val="40000"/>
              </a:prstClr>
            </a:outerShdw>
          </a:effectLst>
        </p:spPr>
        <p:txBody>
          <a:bodyPr wrap="square" rtlCol="0">
            <a:spAutoFit/>
          </a:bodyPr>
          <a:lstStyle/>
          <a:p>
            <a:pPr fontAlgn="auto">
              <a:lnSpc>
                <a:spcPct val="100000"/>
              </a:lnSpc>
            </a:pPr>
            <a:r>
              <a:rPr lang="en-US" altLang="zh-CN" sz="3600" b="1" dirty="0">
                <a:solidFill>
                  <a:schemeClr val="bg1"/>
                </a:solidFill>
                <a:effectLst/>
                <a:latin typeface="DengXian" panose="02010600030101010101" pitchFamily="2" charset="-122"/>
                <a:ea typeface="DengXian" panose="02010600030101010101" pitchFamily="2" charset="-122"/>
                <a:cs typeface="Times New Roman" panose="02020603050405020304" pitchFamily="18" charset="0"/>
              </a:rPr>
              <a:t>Introduction of soft X-ray spectroscopy and plans in Shenzhen Innovation Light-Source Facility</a:t>
            </a:r>
            <a:r>
              <a:rPr lang="zh-CN" altLang="zh-CN" sz="3600" b="1" dirty="0">
                <a:solidFill>
                  <a:schemeClr val="bg1"/>
                </a:solidFill>
                <a:effectLst/>
                <a:latin typeface="DengXian" panose="02010600030101010101" pitchFamily="2" charset="-122"/>
                <a:ea typeface="DengXian" panose="02010600030101010101" pitchFamily="2" charset="-122"/>
              </a:rPr>
              <a:t> </a:t>
            </a:r>
            <a:endParaRPr lang="en-US" altLang="zh-CN" sz="3600" b="1" spc="300" dirty="0">
              <a:solidFill>
                <a:schemeClr val="bg1"/>
              </a:solidFill>
              <a:effectLst>
                <a:outerShdw blurRad="50800" dist="38100" dir="5400000" algn="t" rotWithShape="0">
                  <a:prstClr val="black">
                    <a:alpha val="40000"/>
                  </a:prstClr>
                </a:outerShdw>
              </a:effectLst>
              <a:latin typeface="DengXian" panose="02010600030101010101" pitchFamily="2" charset="-122"/>
              <a:ea typeface="DengXian" panose="02010600030101010101" pitchFamily="2" charset="-122"/>
            </a:endParaRPr>
          </a:p>
        </p:txBody>
      </p:sp>
      <p:sp>
        <p:nvSpPr>
          <p:cNvPr id="13" name="文本框 12"/>
          <p:cNvSpPr txBox="1"/>
          <p:nvPr/>
        </p:nvSpPr>
        <p:spPr>
          <a:xfrm>
            <a:off x="844202" y="4831953"/>
            <a:ext cx="3114675" cy="369332"/>
          </a:xfrm>
          <a:prstGeom prst="rect">
            <a:avLst/>
          </a:prstGeom>
          <a:noFill/>
        </p:spPr>
        <p:txBody>
          <a:bodyPr wrap="square" rtlCol="0">
            <a:spAutoFit/>
          </a:bodyPr>
          <a:lstStyle/>
          <a:p>
            <a:r>
              <a:rPr lang="en-US" altLang="zh-CN" b="1" dirty="0">
                <a:solidFill>
                  <a:schemeClr val="bg1"/>
                </a:solidFill>
              </a:rPr>
              <a:t>July 7</a:t>
            </a:r>
            <a:r>
              <a:rPr lang="en-US" altLang="zh-CN" b="1" baseline="30000" dirty="0">
                <a:solidFill>
                  <a:schemeClr val="bg1"/>
                </a:solidFill>
              </a:rPr>
              <a:t>th</a:t>
            </a:r>
            <a:r>
              <a:rPr lang="en-US" altLang="zh-CN" b="1" dirty="0">
                <a:solidFill>
                  <a:schemeClr val="bg1"/>
                </a:solidFill>
              </a:rPr>
              <a:t>, 2023</a:t>
            </a:r>
            <a:endParaRPr lang="zh-CN" altLang="en-US" b="1" dirty="0">
              <a:solidFill>
                <a:schemeClr val="bg1"/>
              </a:solidFill>
            </a:endParaRPr>
          </a:p>
        </p:txBody>
      </p:sp>
      <p:sp>
        <p:nvSpPr>
          <p:cNvPr id="14" name="文本框 13">
            <a:extLst>
              <a:ext uri="{FF2B5EF4-FFF2-40B4-BE49-F238E27FC236}">
                <a16:creationId xmlns:a16="http://schemas.microsoft.com/office/drawing/2014/main" id="{59C44AB2-0CA2-4B0D-B113-7028570BB4E3}"/>
              </a:ext>
            </a:extLst>
          </p:cNvPr>
          <p:cNvSpPr txBox="1"/>
          <p:nvPr/>
        </p:nvSpPr>
        <p:spPr>
          <a:xfrm>
            <a:off x="837469" y="3911698"/>
            <a:ext cx="7505065" cy="707886"/>
          </a:xfrm>
          <a:prstGeom prst="rect">
            <a:avLst/>
          </a:prstGeom>
          <a:noFill/>
        </p:spPr>
        <p:txBody>
          <a:bodyPr wrap="square" rtlCol="0">
            <a:spAutoFit/>
          </a:bodyPr>
          <a:lstStyle/>
          <a:p>
            <a:r>
              <a:rPr lang="en-US" altLang="zh-CN" sz="2000" b="1" dirty="0">
                <a:solidFill>
                  <a:schemeClr val="bg1"/>
                </a:solidFill>
              </a:rPr>
              <a:t>Division</a:t>
            </a:r>
            <a:r>
              <a:rPr lang="zh-CN" altLang="en-US" sz="2000" b="1" dirty="0">
                <a:solidFill>
                  <a:schemeClr val="bg1"/>
                </a:solidFill>
              </a:rPr>
              <a:t> </a:t>
            </a:r>
            <a:r>
              <a:rPr lang="en-US" altLang="zh-CN" sz="2000" b="1" dirty="0">
                <a:solidFill>
                  <a:schemeClr val="bg1"/>
                </a:solidFill>
              </a:rPr>
              <a:t>of</a:t>
            </a:r>
            <a:r>
              <a:rPr lang="zh-CN" altLang="en-US" sz="2000" b="1" dirty="0">
                <a:solidFill>
                  <a:schemeClr val="bg1"/>
                </a:solidFill>
              </a:rPr>
              <a:t> </a:t>
            </a:r>
            <a:r>
              <a:rPr lang="en-US" altLang="zh-CN" sz="2000" b="1" dirty="0">
                <a:solidFill>
                  <a:schemeClr val="bg1"/>
                </a:solidFill>
              </a:rPr>
              <a:t>Synchrotron</a:t>
            </a:r>
            <a:r>
              <a:rPr lang="zh-CN" altLang="en-US" sz="2000" b="1" dirty="0">
                <a:solidFill>
                  <a:schemeClr val="bg1"/>
                </a:solidFill>
              </a:rPr>
              <a:t> </a:t>
            </a:r>
            <a:r>
              <a:rPr lang="en-US" altLang="zh-CN" sz="2000" b="1" dirty="0">
                <a:solidFill>
                  <a:schemeClr val="bg1"/>
                </a:solidFill>
              </a:rPr>
              <a:t>radiation</a:t>
            </a:r>
            <a:r>
              <a:rPr lang="zh-CN" altLang="en-US" sz="2000" b="1" dirty="0">
                <a:solidFill>
                  <a:schemeClr val="bg1"/>
                </a:solidFill>
              </a:rPr>
              <a:t> </a:t>
            </a:r>
            <a:r>
              <a:rPr lang="en-US" altLang="zh-CN" sz="2000" b="1" dirty="0">
                <a:solidFill>
                  <a:schemeClr val="bg1"/>
                </a:solidFill>
              </a:rPr>
              <a:t>light</a:t>
            </a:r>
            <a:r>
              <a:rPr lang="zh-CN" altLang="en-US" sz="2000" b="1" dirty="0">
                <a:solidFill>
                  <a:schemeClr val="bg1"/>
                </a:solidFill>
              </a:rPr>
              <a:t> </a:t>
            </a:r>
            <a:r>
              <a:rPr lang="en-US" altLang="zh-CN" sz="2000" b="1" dirty="0">
                <a:solidFill>
                  <a:schemeClr val="bg1"/>
                </a:solidFill>
              </a:rPr>
              <a:t>source</a:t>
            </a:r>
          </a:p>
          <a:p>
            <a:r>
              <a:rPr lang="en-US" altLang="zh-CN" sz="2000" b="1" dirty="0">
                <a:solidFill>
                  <a:schemeClr val="bg1"/>
                </a:solidFill>
              </a:rPr>
              <a:t>Institute of Advanced Science Facilities, Shenzhen (IASF)</a:t>
            </a:r>
          </a:p>
        </p:txBody>
      </p:sp>
      <p:sp>
        <p:nvSpPr>
          <p:cNvPr id="2" name="文本框 1">
            <a:extLst>
              <a:ext uri="{FF2B5EF4-FFF2-40B4-BE49-F238E27FC236}">
                <a16:creationId xmlns:a16="http://schemas.microsoft.com/office/drawing/2014/main" id="{A3397D4C-1195-46D4-7F49-9BA6278C2277}"/>
              </a:ext>
            </a:extLst>
          </p:cNvPr>
          <p:cNvSpPr txBox="1"/>
          <p:nvPr/>
        </p:nvSpPr>
        <p:spPr>
          <a:xfrm>
            <a:off x="1257428" y="2516602"/>
            <a:ext cx="7349067" cy="461665"/>
          </a:xfrm>
          <a:prstGeom prst="rect">
            <a:avLst/>
          </a:prstGeom>
          <a:noFill/>
        </p:spPr>
        <p:txBody>
          <a:bodyPr wrap="square" rtlCol="0">
            <a:spAutoFit/>
          </a:bodyPr>
          <a:lstStyle/>
          <a:p>
            <a:r>
              <a:rPr lang="zh-CN" altLang="en-US" sz="2400" b="1" dirty="0">
                <a:solidFill>
                  <a:srgbClr val="FFFF00"/>
                </a:solidFill>
              </a:rPr>
              <a:t>需求</a:t>
            </a:r>
            <a:r>
              <a:rPr lang="zh-CN" altLang="en-US" sz="2400" b="1" dirty="0">
                <a:solidFill>
                  <a:schemeClr val="bg1"/>
                </a:solidFill>
              </a:rPr>
              <a:t>牵引</a:t>
            </a:r>
            <a:r>
              <a:rPr lang="zh-CN" altLang="en-US" sz="2400" b="1" dirty="0">
                <a:solidFill>
                  <a:srgbClr val="FFFF00"/>
                </a:solidFill>
              </a:rPr>
              <a:t>、错位</a:t>
            </a:r>
            <a:r>
              <a:rPr lang="zh-CN" altLang="en-US" sz="2400" b="1" dirty="0">
                <a:solidFill>
                  <a:schemeClr val="bg1"/>
                </a:solidFill>
              </a:rPr>
              <a:t>发展</a:t>
            </a:r>
            <a:r>
              <a:rPr lang="zh-CN" altLang="en-US" sz="2400" b="1" dirty="0">
                <a:solidFill>
                  <a:srgbClr val="FFFF00"/>
                </a:solidFill>
              </a:rPr>
              <a:t>、特色</a:t>
            </a:r>
            <a:r>
              <a:rPr lang="zh-CN" altLang="en-US" sz="2400" b="1" dirty="0">
                <a:solidFill>
                  <a:schemeClr val="bg1"/>
                </a:solidFill>
              </a:rPr>
              <a:t>突出</a:t>
            </a:r>
            <a:r>
              <a:rPr lang="zh-CN" altLang="en-US" sz="2400" b="1" dirty="0">
                <a:solidFill>
                  <a:srgbClr val="FFFF00"/>
                </a:solidFill>
              </a:rPr>
              <a:t>、集智</a:t>
            </a:r>
            <a:r>
              <a:rPr lang="zh-CN" altLang="en-US" sz="2400" b="1" dirty="0">
                <a:solidFill>
                  <a:schemeClr val="bg1"/>
                </a:solidFill>
              </a:rPr>
              <a:t>创新</a:t>
            </a:r>
          </a:p>
        </p:txBody>
      </p:sp>
      <p:sp>
        <p:nvSpPr>
          <p:cNvPr id="3" name="文本框 2">
            <a:extLst>
              <a:ext uri="{FF2B5EF4-FFF2-40B4-BE49-F238E27FC236}">
                <a16:creationId xmlns:a16="http://schemas.microsoft.com/office/drawing/2014/main" id="{07A7F2F4-6AAC-3D33-9E52-D15811D48336}"/>
              </a:ext>
            </a:extLst>
          </p:cNvPr>
          <p:cNvSpPr txBox="1"/>
          <p:nvPr/>
        </p:nvSpPr>
        <p:spPr>
          <a:xfrm>
            <a:off x="3115785" y="3369428"/>
            <a:ext cx="1645002" cy="523220"/>
          </a:xfrm>
          <a:prstGeom prst="rect">
            <a:avLst/>
          </a:prstGeom>
          <a:noFill/>
        </p:spPr>
        <p:txBody>
          <a:bodyPr wrap="none" rtlCol="0">
            <a:spAutoFit/>
          </a:bodyPr>
          <a:lstStyle/>
          <a:p>
            <a:r>
              <a:rPr kumimoji="1" lang="en-US" altLang="zh-CN" sz="2800" b="1" dirty="0" err="1">
                <a:solidFill>
                  <a:schemeClr val="bg1"/>
                </a:solidFill>
                <a:latin typeface="DengXian" panose="02010600030101010101" pitchFamily="2" charset="-122"/>
                <a:ea typeface="DengXian" panose="02010600030101010101" pitchFamily="2" charset="-122"/>
              </a:rPr>
              <a:t>Yitao</a:t>
            </a:r>
            <a:r>
              <a:rPr kumimoji="1" lang="zh-CN" altLang="en-US" sz="2800" b="1" dirty="0">
                <a:solidFill>
                  <a:schemeClr val="bg1"/>
                </a:solidFill>
                <a:latin typeface="DengXian" panose="02010600030101010101" pitchFamily="2" charset="-122"/>
                <a:ea typeface="DengXian" panose="02010600030101010101" pitchFamily="2" charset="-122"/>
              </a:rPr>
              <a:t> </a:t>
            </a:r>
            <a:r>
              <a:rPr kumimoji="1" lang="en-US" altLang="zh-CN" sz="2800" b="1" dirty="0">
                <a:solidFill>
                  <a:schemeClr val="bg1"/>
                </a:solidFill>
                <a:latin typeface="DengXian" panose="02010600030101010101" pitchFamily="2" charset="-122"/>
                <a:ea typeface="DengXian" panose="02010600030101010101" pitchFamily="2" charset="-122"/>
              </a:rPr>
              <a:t>Cui</a:t>
            </a:r>
            <a:endParaRPr kumimoji="1" lang="zh-CN" altLang="en-US" sz="2800" b="1" dirty="0">
              <a:solidFill>
                <a:schemeClr val="bg1"/>
              </a:solidFill>
              <a:latin typeface="DengXian" panose="02010600030101010101" pitchFamily="2" charset="-122"/>
              <a:ea typeface="DengXian" panose="02010600030101010101" pitchFamily="2" charset="-122"/>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811"/>
    </mc:Choice>
    <mc:Fallback xmlns="">
      <p:transition spd="slow" advTm="1181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pic>
        <p:nvPicPr>
          <p:cNvPr id="4" name="图片 3" descr="E:\联合创智-阿杰\项目设计\4.粒子研究院\粒子研究院打包(1)\ppt模板\导出素材\粒子研究院ppt-05.jpg粒子研究院ppt-05"/>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0" y="-3810"/>
            <a:ext cx="9152255" cy="5147310"/>
          </a:xfrm>
          <a:prstGeom prst="rect">
            <a:avLst/>
          </a:prstGeom>
        </p:spPr>
      </p:pic>
      <p:sp>
        <p:nvSpPr>
          <p:cNvPr id="5" name="文本框 4"/>
          <p:cNvSpPr txBox="1"/>
          <p:nvPr/>
        </p:nvSpPr>
        <p:spPr>
          <a:xfrm>
            <a:off x="3058876" y="1135138"/>
            <a:ext cx="4291330" cy="645160"/>
          </a:xfrm>
          <a:prstGeom prst="rect">
            <a:avLst/>
          </a:prstGeom>
          <a:noFill/>
        </p:spPr>
        <p:txBody>
          <a:bodyPr wrap="square" rtlCol="0">
            <a:spAutoFit/>
          </a:bodyPr>
          <a:lstStyle/>
          <a:p>
            <a:r>
              <a:rPr lang="zh-CN" altLang="en-US" sz="3600" b="1" dirty="0">
                <a:gradFill>
                  <a:gsLst>
                    <a:gs pos="0">
                      <a:schemeClr val="bg1"/>
                    </a:gs>
                    <a:gs pos="100000">
                      <a:srgbClr val="FFFFFF"/>
                    </a:gs>
                    <a:gs pos="100000">
                      <a:schemeClr val="tx1">
                        <a:lumMod val="65000"/>
                        <a:lumOff val="35000"/>
                      </a:schemeClr>
                    </a:gs>
                  </a:gsLst>
                  <a:lin ang="10800000" scaled="0"/>
                </a:gradFill>
              </a:rPr>
              <a:t>CONTENTS</a:t>
            </a:r>
            <a:endParaRPr lang="zh-CN" altLang="en-US" sz="3600" b="1" dirty="0">
              <a:gradFill>
                <a:gsLst>
                  <a:gs pos="0">
                    <a:schemeClr val="bg1">
                      <a:lumMod val="50000"/>
                    </a:schemeClr>
                  </a:gs>
                  <a:gs pos="73000">
                    <a:srgbClr val="FFFFFF"/>
                  </a:gs>
                </a:gsLst>
                <a:lin ang="10800000" scaled="0"/>
              </a:gradFill>
            </a:endParaRPr>
          </a:p>
        </p:txBody>
      </p:sp>
      <p:grpSp>
        <p:nvGrpSpPr>
          <p:cNvPr id="43" name="组合 42">
            <a:extLst>
              <a:ext uri="{FF2B5EF4-FFF2-40B4-BE49-F238E27FC236}">
                <a16:creationId xmlns:a16="http://schemas.microsoft.com/office/drawing/2014/main" id="{662BFBE8-102D-49AA-9553-FA0ACB4579A0}"/>
              </a:ext>
            </a:extLst>
          </p:cNvPr>
          <p:cNvGrpSpPr/>
          <p:nvPr/>
        </p:nvGrpSpPr>
        <p:grpSpPr>
          <a:xfrm>
            <a:off x="1124057" y="2769781"/>
            <a:ext cx="5562545" cy="1400810"/>
            <a:chOff x="1256772" y="2907624"/>
            <a:chExt cx="5562545" cy="1400810"/>
          </a:xfrm>
        </p:grpSpPr>
        <p:sp>
          <p:nvSpPr>
            <p:cNvPr id="19" name="文本框 18"/>
            <p:cNvSpPr txBox="1"/>
            <p:nvPr/>
          </p:nvSpPr>
          <p:spPr>
            <a:xfrm>
              <a:off x="6407837" y="2907624"/>
              <a:ext cx="411480" cy="645160"/>
            </a:xfrm>
            <a:prstGeom prst="rect">
              <a:avLst/>
            </a:prstGeom>
            <a:noFill/>
          </p:spPr>
          <p:txBody>
            <a:bodyPr wrap="square" rtlCol="0">
              <a:spAutoFit/>
            </a:bodyPr>
            <a:lstStyle/>
            <a:p>
              <a:r>
                <a:rPr lang="en-US" altLang="zh-CN" sz="3600" b="1" dirty="0">
                  <a:solidFill>
                    <a:schemeClr val="bg1">
                      <a:lumMod val="50000"/>
                    </a:schemeClr>
                  </a:solidFill>
                  <a:latin typeface="微软雅黑" panose="020B0503020204020204" pitchFamily="34" charset="-122"/>
                  <a:ea typeface="微软雅黑" panose="020B0503020204020204" pitchFamily="34" charset="-122"/>
                </a:rPr>
                <a:t>4</a:t>
              </a:r>
            </a:p>
          </p:txBody>
        </p:sp>
        <p:cxnSp>
          <p:nvCxnSpPr>
            <p:cNvPr id="33" name="直接连接符 32">
              <a:extLst>
                <a:ext uri="{FF2B5EF4-FFF2-40B4-BE49-F238E27FC236}">
                  <a16:creationId xmlns:a16="http://schemas.microsoft.com/office/drawing/2014/main" id="{3CD88FA2-2570-4048-B40B-383778860376}"/>
                </a:ext>
              </a:extLst>
            </p:cNvPr>
            <p:cNvCxnSpPr/>
            <p:nvPr/>
          </p:nvCxnSpPr>
          <p:spPr>
            <a:xfrm>
              <a:off x="125677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512A493-E6AB-477E-8A1C-47B5E57FD57D}"/>
                </a:ext>
              </a:extLst>
            </p:cNvPr>
            <p:cNvSpPr txBox="1"/>
            <p:nvPr/>
          </p:nvSpPr>
          <p:spPr>
            <a:xfrm>
              <a:off x="1395733" y="2926367"/>
              <a:ext cx="411480" cy="645160"/>
            </a:xfrm>
            <a:prstGeom prst="rect">
              <a:avLst/>
            </a:prstGeom>
            <a:noFill/>
          </p:spPr>
          <p:txBody>
            <a:bodyPr wrap="square" rtlCol="0">
              <a:spAutoFit/>
            </a:bodyPr>
            <a:lstStyle/>
            <a:p>
              <a:r>
                <a:rPr lang="en-US" altLang="zh-CN" sz="3600" b="1" dirty="0">
                  <a:solidFill>
                    <a:schemeClr val="bg1">
                      <a:lumMod val="50000"/>
                    </a:schemeClr>
                  </a:solidFill>
                  <a:latin typeface="微软雅黑" panose="020B0503020204020204" pitchFamily="34" charset="-122"/>
                  <a:ea typeface="微软雅黑" panose="020B0503020204020204" pitchFamily="34" charset="-122"/>
                </a:rPr>
                <a:t>1</a:t>
              </a:r>
            </a:p>
          </p:txBody>
        </p:sp>
        <p:cxnSp>
          <p:nvCxnSpPr>
            <p:cNvPr id="36" name="直接连接符 35">
              <a:extLst>
                <a:ext uri="{FF2B5EF4-FFF2-40B4-BE49-F238E27FC236}">
                  <a16:creationId xmlns:a16="http://schemas.microsoft.com/office/drawing/2014/main" id="{220EB87B-9631-46C0-9EC2-ACB2100DC85B}"/>
                </a:ext>
              </a:extLst>
            </p:cNvPr>
            <p:cNvCxnSpPr/>
            <p:nvPr/>
          </p:nvCxnSpPr>
          <p:spPr>
            <a:xfrm>
              <a:off x="2841547"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FBA68334-2574-4F44-8DA6-4F40D783E5CD}"/>
                </a:ext>
              </a:extLst>
            </p:cNvPr>
            <p:cNvSpPr txBox="1"/>
            <p:nvPr/>
          </p:nvSpPr>
          <p:spPr>
            <a:xfrm>
              <a:off x="2995587" y="2924250"/>
              <a:ext cx="411480" cy="645160"/>
            </a:xfrm>
            <a:prstGeom prst="rect">
              <a:avLst/>
            </a:prstGeom>
            <a:noFill/>
          </p:spPr>
          <p:txBody>
            <a:bodyPr wrap="square" rtlCol="0">
              <a:spAutoFit/>
            </a:bodyPr>
            <a:lstStyle/>
            <a:p>
              <a:r>
                <a:rPr lang="en-US" altLang="zh-CN" sz="3600" b="1" dirty="0">
                  <a:solidFill>
                    <a:srgbClr val="00B0F0"/>
                  </a:solidFill>
                  <a:latin typeface="微软雅黑" panose="020B0503020204020204" pitchFamily="34" charset="-122"/>
                  <a:ea typeface="微软雅黑" panose="020B0503020204020204" pitchFamily="34" charset="-122"/>
                </a:rPr>
                <a:t>2</a:t>
              </a:r>
            </a:p>
          </p:txBody>
        </p:sp>
        <p:cxnSp>
          <p:nvCxnSpPr>
            <p:cNvPr id="39" name="直接连接符 38">
              <a:extLst>
                <a:ext uri="{FF2B5EF4-FFF2-40B4-BE49-F238E27FC236}">
                  <a16:creationId xmlns:a16="http://schemas.microsoft.com/office/drawing/2014/main" id="{8BA43075-879D-4E3B-9B65-107A0C615BC1}"/>
                </a:ext>
              </a:extLst>
            </p:cNvPr>
            <p:cNvCxnSpPr/>
            <p:nvPr/>
          </p:nvCxnSpPr>
          <p:spPr>
            <a:xfrm>
              <a:off x="4603539"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9786B28E-5C56-476F-AE06-22AD2FB2AA3A}"/>
                </a:ext>
              </a:extLst>
            </p:cNvPr>
            <p:cNvSpPr txBox="1"/>
            <p:nvPr/>
          </p:nvSpPr>
          <p:spPr>
            <a:xfrm>
              <a:off x="4786102" y="2907624"/>
              <a:ext cx="411480" cy="645160"/>
            </a:xfrm>
            <a:prstGeom prst="rect">
              <a:avLst/>
            </a:prstGeom>
            <a:noFill/>
          </p:spPr>
          <p:txBody>
            <a:bodyPr wrap="square" rtlCol="0">
              <a:spAutoFit/>
            </a:bodyPr>
            <a:lstStyle/>
            <a:p>
              <a:r>
                <a:rPr lang="en-US" altLang="zh-CN" sz="3600" b="1" dirty="0">
                  <a:solidFill>
                    <a:schemeClr val="bg1">
                      <a:lumMod val="50000"/>
                    </a:schemeClr>
                  </a:solidFill>
                  <a:latin typeface="微软雅黑" panose="020B0503020204020204" pitchFamily="34" charset="-122"/>
                  <a:ea typeface="微软雅黑" panose="020B0503020204020204" pitchFamily="34" charset="-122"/>
                </a:rPr>
                <a:t>3</a:t>
              </a:r>
            </a:p>
          </p:txBody>
        </p:sp>
        <p:cxnSp>
          <p:nvCxnSpPr>
            <p:cNvPr id="42" name="直接连接符 41">
              <a:extLst>
                <a:ext uri="{FF2B5EF4-FFF2-40B4-BE49-F238E27FC236}">
                  <a16:creationId xmlns:a16="http://schemas.microsoft.com/office/drawing/2014/main" id="{FD5993ED-5CE5-4E4F-9EA6-897EC393712E}"/>
                </a:ext>
              </a:extLst>
            </p:cNvPr>
            <p:cNvCxnSpPr/>
            <p:nvPr/>
          </p:nvCxnSpPr>
          <p:spPr>
            <a:xfrm>
              <a:off x="624025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1" name="文本框 20">
            <a:extLst>
              <a:ext uri="{FF2B5EF4-FFF2-40B4-BE49-F238E27FC236}">
                <a16:creationId xmlns:a16="http://schemas.microsoft.com/office/drawing/2014/main" id="{11D222B8-F851-4B55-B578-9089D37EC6D0}"/>
              </a:ext>
            </a:extLst>
          </p:cNvPr>
          <p:cNvSpPr txBox="1"/>
          <p:nvPr/>
        </p:nvSpPr>
        <p:spPr>
          <a:xfrm>
            <a:off x="6245709" y="3339594"/>
            <a:ext cx="1896376" cy="338554"/>
          </a:xfrm>
          <a:prstGeom prst="rect">
            <a:avLst/>
          </a:prstGeom>
          <a:noFill/>
        </p:spPr>
        <p:txBody>
          <a:bodyPr wrap="square" rtlCol="0">
            <a:spAutoFit/>
          </a:bodyPr>
          <a:lstStyle/>
          <a:p>
            <a:r>
              <a:rPr lang="en-US" altLang="zh-CN" sz="1600" b="1" dirty="0">
                <a:solidFill>
                  <a:srgbClr val="7F7F7F"/>
                </a:solidFill>
              </a:rPr>
              <a:t>Project Team</a:t>
            </a:r>
            <a:endParaRPr lang="zh-CN" altLang="en-US" sz="1600" b="1" dirty="0">
              <a:solidFill>
                <a:srgbClr val="7F7F7F"/>
              </a:solidFill>
            </a:endParaRPr>
          </a:p>
        </p:txBody>
      </p:sp>
      <p:sp>
        <p:nvSpPr>
          <p:cNvPr id="22" name="文本框 21">
            <a:extLst>
              <a:ext uri="{FF2B5EF4-FFF2-40B4-BE49-F238E27FC236}">
                <a16:creationId xmlns:a16="http://schemas.microsoft.com/office/drawing/2014/main" id="{9C61C959-D6D4-4DFA-8DAA-68CD1DB7A08D}"/>
              </a:ext>
            </a:extLst>
          </p:cNvPr>
          <p:cNvSpPr txBox="1"/>
          <p:nvPr/>
        </p:nvSpPr>
        <p:spPr>
          <a:xfrm>
            <a:off x="1251201" y="3339594"/>
            <a:ext cx="1409065" cy="584775"/>
          </a:xfrm>
          <a:prstGeom prst="rect">
            <a:avLst/>
          </a:prstGeom>
          <a:noFill/>
        </p:spPr>
        <p:txBody>
          <a:bodyPr wrap="square" rtlCol="0">
            <a:spAutoFit/>
          </a:bodyPr>
          <a:lstStyle/>
          <a:p>
            <a:r>
              <a:rPr lang="en-US" altLang="zh-CN" sz="1600" b="1" dirty="0">
                <a:solidFill>
                  <a:srgbClr val="7F7F7F"/>
                </a:solidFill>
              </a:rPr>
              <a:t>Project</a:t>
            </a:r>
          </a:p>
          <a:p>
            <a:r>
              <a:rPr lang="en-US" altLang="zh-CN" sz="1600" b="1" dirty="0">
                <a:solidFill>
                  <a:srgbClr val="7F7F7F"/>
                </a:solidFill>
              </a:rPr>
              <a:t>Background</a:t>
            </a:r>
            <a:endParaRPr lang="zh-CN" altLang="en-US" sz="1600" b="1" dirty="0">
              <a:solidFill>
                <a:srgbClr val="7F7F7F"/>
              </a:solidFill>
            </a:endParaRPr>
          </a:p>
        </p:txBody>
      </p:sp>
      <p:sp>
        <p:nvSpPr>
          <p:cNvPr id="23" name="文本框 22">
            <a:extLst>
              <a:ext uri="{FF2B5EF4-FFF2-40B4-BE49-F238E27FC236}">
                <a16:creationId xmlns:a16="http://schemas.microsoft.com/office/drawing/2014/main" id="{F56307E7-3C42-411E-B9C6-BDA2A11AD2B6}"/>
              </a:ext>
            </a:extLst>
          </p:cNvPr>
          <p:cNvSpPr txBox="1"/>
          <p:nvPr/>
        </p:nvSpPr>
        <p:spPr>
          <a:xfrm>
            <a:off x="2852844" y="3339594"/>
            <a:ext cx="1617978" cy="584775"/>
          </a:xfrm>
          <a:prstGeom prst="rect">
            <a:avLst/>
          </a:prstGeom>
          <a:noFill/>
        </p:spPr>
        <p:txBody>
          <a:bodyPr wrap="square" rtlCol="0">
            <a:spAutoFit/>
          </a:bodyPr>
          <a:lstStyle/>
          <a:p>
            <a:r>
              <a:rPr lang="en-US" altLang="zh-CN" sz="1600" b="1" dirty="0">
                <a:gradFill flip="none" rotWithShape="1">
                  <a:gsLst>
                    <a:gs pos="86000">
                      <a:schemeClr val="tx1"/>
                    </a:gs>
                    <a:gs pos="0">
                      <a:srgbClr val="FFFFFF"/>
                    </a:gs>
                    <a:gs pos="0">
                      <a:schemeClr val="tx1">
                        <a:lumMod val="65000"/>
                        <a:lumOff val="35000"/>
                      </a:schemeClr>
                    </a:gs>
                  </a:gsLst>
                  <a:lin ang="10800000" scaled="0"/>
                  <a:tileRect/>
                </a:gradFill>
              </a:rPr>
              <a:t>Introduction  to the project</a:t>
            </a:r>
            <a:endParaRPr lang="zh-CN" altLang="en-US" sz="1600" b="1" dirty="0">
              <a:gradFill flip="none" rotWithShape="1">
                <a:gsLst>
                  <a:gs pos="86000">
                    <a:schemeClr val="tx1"/>
                  </a:gs>
                  <a:gs pos="0">
                    <a:srgbClr val="FFFFFF"/>
                  </a:gs>
                  <a:gs pos="0">
                    <a:schemeClr val="tx1">
                      <a:lumMod val="65000"/>
                      <a:lumOff val="35000"/>
                    </a:schemeClr>
                  </a:gs>
                </a:gsLst>
                <a:lin ang="10800000" scaled="0"/>
                <a:tileRect/>
              </a:gradFill>
            </a:endParaRPr>
          </a:p>
        </p:txBody>
      </p:sp>
      <p:sp>
        <p:nvSpPr>
          <p:cNvPr id="24" name="文本框 23">
            <a:extLst>
              <a:ext uri="{FF2B5EF4-FFF2-40B4-BE49-F238E27FC236}">
                <a16:creationId xmlns:a16="http://schemas.microsoft.com/office/drawing/2014/main" id="{B6ABC162-AFAE-4BFD-8632-5C19B3CD93D5}"/>
              </a:ext>
            </a:extLst>
          </p:cNvPr>
          <p:cNvSpPr txBox="1"/>
          <p:nvPr/>
        </p:nvSpPr>
        <p:spPr>
          <a:xfrm>
            <a:off x="4597968" y="3341103"/>
            <a:ext cx="1465179" cy="584775"/>
          </a:xfrm>
          <a:prstGeom prst="rect">
            <a:avLst/>
          </a:prstGeom>
          <a:noFill/>
        </p:spPr>
        <p:txBody>
          <a:bodyPr wrap="square" rtlCol="0">
            <a:spAutoFit/>
          </a:bodyPr>
          <a:lstStyle/>
          <a:p>
            <a:r>
              <a:rPr lang="en-US" altLang="zh-CN" sz="1600" b="1" dirty="0">
                <a:solidFill>
                  <a:srgbClr val="7F7F7F"/>
                </a:solidFill>
              </a:rPr>
              <a:t>Development Scheme</a:t>
            </a:r>
            <a:endParaRPr lang="zh-CN" altLang="en-US" sz="1600" b="1" dirty="0">
              <a:solidFill>
                <a:srgbClr val="7F7F7F"/>
              </a:solidFill>
            </a:endParaRPr>
          </a:p>
        </p:txBody>
      </p:sp>
    </p:spTree>
    <p:custDataLst>
      <p:tags r:id="rId1"/>
    </p:custDataLst>
    <p:extLst>
      <p:ext uri="{BB962C8B-B14F-4D97-AF65-F5344CB8AC3E}">
        <p14:creationId xmlns:p14="http://schemas.microsoft.com/office/powerpoint/2010/main" val="382480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02590" y="4742815"/>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5" name="矩形 4"/>
          <p:cNvSpPr/>
          <p:nvPr/>
        </p:nvSpPr>
        <p:spPr>
          <a:xfrm>
            <a:off x="3390900" y="4742815"/>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pic>
        <p:nvPicPr>
          <p:cNvPr id="6" name="图片 5" descr="粒子研究院ppt-0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82130" y="151765"/>
            <a:ext cx="1910715" cy="433070"/>
          </a:xfrm>
          <a:prstGeom prst="rect">
            <a:avLst/>
          </a:prstGeom>
        </p:spPr>
      </p:pic>
      <p:sp>
        <p:nvSpPr>
          <p:cNvPr id="7" name="TextBox 3">
            <a:extLst>
              <a:ext uri="{FF2B5EF4-FFF2-40B4-BE49-F238E27FC236}">
                <a16:creationId xmlns:a16="http://schemas.microsoft.com/office/drawing/2014/main" id="{9DD95C2D-D902-4A4B-8389-A7E4ECA8F235}"/>
              </a:ext>
            </a:extLst>
          </p:cNvPr>
          <p:cNvSpPr txBox="1"/>
          <p:nvPr/>
        </p:nvSpPr>
        <p:spPr>
          <a:xfrm>
            <a:off x="6626739" y="1377190"/>
            <a:ext cx="2517261" cy="3291350"/>
          </a:xfrm>
          <a:prstGeom prst="rect">
            <a:avLst/>
          </a:prstGeom>
          <a:noFill/>
        </p:spPr>
        <p:txBody>
          <a:bodyPr wrap="square" rtlCol="0">
            <a:spAutoFit/>
          </a:bodyPr>
          <a:lstStyle/>
          <a:p>
            <a:pPr defTabSz="914377">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定位：</a:t>
            </a:r>
            <a:endParaRPr lang="en-US" altLang="zh-CN" sz="1600" b="1" dirty="0">
              <a:solidFill>
                <a:srgbClr val="C00000"/>
              </a:solidFill>
              <a:latin typeface="微软雅黑" panose="020B0503020204020204" pitchFamily="34" charset="-122"/>
              <a:ea typeface="微软雅黑" panose="020B0503020204020204" pitchFamily="34" charset="-122"/>
            </a:endParaRPr>
          </a:p>
          <a:p>
            <a:pPr defTabSz="914377">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需求</a:t>
            </a:r>
            <a:r>
              <a:rPr lang="zh-CN" altLang="en-US" sz="1600" b="1" dirty="0">
                <a:latin typeface="微软雅黑" panose="020B0503020204020204" pitchFamily="34" charset="-122"/>
                <a:ea typeface="微软雅黑" panose="020B0503020204020204" pitchFamily="34" charset="-122"/>
              </a:rPr>
              <a:t>牵引</a:t>
            </a:r>
            <a:endParaRPr lang="en-US" altLang="zh-CN" sz="1600" b="1" dirty="0">
              <a:latin typeface="微软雅黑" panose="020B0503020204020204" pitchFamily="34" charset="-122"/>
              <a:ea typeface="微软雅黑" panose="020B0503020204020204" pitchFamily="34" charset="-122"/>
            </a:endParaRPr>
          </a:p>
          <a:p>
            <a:pPr defTabSz="914377">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错位</a:t>
            </a:r>
            <a:r>
              <a:rPr lang="zh-CN" altLang="en-US" sz="1600" b="1" dirty="0">
                <a:latin typeface="微软雅黑" panose="020B0503020204020204" pitchFamily="34" charset="-122"/>
                <a:ea typeface="微软雅黑" panose="020B0503020204020204" pitchFamily="34" charset="-122"/>
              </a:rPr>
              <a:t>发展</a:t>
            </a:r>
            <a:endParaRPr lang="en-US" altLang="zh-CN" sz="1600" b="1" dirty="0">
              <a:latin typeface="微软雅黑" panose="020B0503020204020204" pitchFamily="34" charset="-122"/>
              <a:ea typeface="微软雅黑" panose="020B0503020204020204" pitchFamily="34" charset="-122"/>
            </a:endParaRPr>
          </a:p>
          <a:p>
            <a:pPr defTabSz="914377">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特色</a:t>
            </a:r>
            <a:r>
              <a:rPr lang="zh-CN" altLang="en-US" sz="1600" b="1" dirty="0">
                <a:latin typeface="微软雅黑" panose="020B0503020204020204" pitchFamily="34" charset="-122"/>
                <a:ea typeface="微软雅黑" panose="020B0503020204020204" pitchFamily="34" charset="-122"/>
              </a:rPr>
              <a:t>突出</a:t>
            </a:r>
            <a:endParaRPr lang="en-US" altLang="zh-CN" sz="1600" b="1" dirty="0">
              <a:latin typeface="微软雅黑" panose="020B0503020204020204" pitchFamily="34" charset="-122"/>
              <a:ea typeface="微软雅黑" panose="020B0503020204020204" pitchFamily="34" charset="-122"/>
            </a:endParaRPr>
          </a:p>
          <a:p>
            <a:pPr defTabSz="914377">
              <a:lnSpc>
                <a:spcPct val="150000"/>
              </a:lnSpc>
            </a:pPr>
            <a:r>
              <a:rPr lang="zh-CN" altLang="en-US" sz="1600" b="1" dirty="0">
                <a:solidFill>
                  <a:srgbClr val="FF0000"/>
                </a:solidFill>
                <a:latin typeface="微软雅黑" panose="020B0503020204020204" pitchFamily="34" charset="-122"/>
                <a:ea typeface="微软雅黑" panose="020B0503020204020204" pitchFamily="34" charset="-122"/>
              </a:rPr>
              <a:t>集智</a:t>
            </a:r>
            <a:r>
              <a:rPr lang="zh-CN" altLang="en-US" sz="1600" b="1" dirty="0">
                <a:latin typeface="微软雅黑" panose="020B0503020204020204" pitchFamily="34" charset="-122"/>
                <a:ea typeface="微软雅黑" panose="020B0503020204020204" pitchFamily="34" charset="-122"/>
              </a:rPr>
              <a:t>创新</a:t>
            </a:r>
            <a:endParaRPr lang="en-US" altLang="zh-CN" sz="1200" b="1" dirty="0">
              <a:latin typeface="微软雅黑" panose="020B0503020204020204" pitchFamily="34" charset="-122"/>
              <a:ea typeface="微软雅黑" panose="020B0503020204020204" pitchFamily="34" charset="-122"/>
            </a:endParaRPr>
          </a:p>
          <a:p>
            <a:pPr defTabSz="914377">
              <a:lnSpc>
                <a:spcPct val="150000"/>
              </a:lnSpc>
            </a:pPr>
            <a:r>
              <a:rPr lang="en-US" altLang="zh-CN" sz="1200" b="1" dirty="0">
                <a:latin typeface="微软雅黑" panose="020B0503020204020204" pitchFamily="34" charset="-122"/>
                <a:ea typeface="微软雅黑" panose="020B0503020204020204" pitchFamily="34" charset="-122"/>
              </a:rPr>
              <a:t>Driven by innovation, serve the demand, complementary with other facilities,</a:t>
            </a:r>
            <a:r>
              <a:rPr lang="zh-CN" altLang="en-US" sz="1200" b="1" dirty="0">
                <a:latin typeface="微软雅黑" panose="020B0503020204020204" pitchFamily="34" charset="-122"/>
                <a:ea typeface="微软雅黑" panose="020B0503020204020204" pitchFamily="34" charset="-122"/>
              </a:rPr>
              <a:t> </a:t>
            </a:r>
            <a:r>
              <a:rPr lang="en" altLang="zh-CN" sz="1200" b="1" i="0" dirty="0">
                <a:solidFill>
                  <a:schemeClr val="tx1">
                    <a:lumMod val="95000"/>
                    <a:lumOff val="5000"/>
                  </a:schemeClr>
                </a:solidFill>
                <a:effectLst/>
                <a:latin typeface="+mj-ea"/>
                <a:ea typeface="+mj-ea"/>
              </a:rPr>
              <a:t>distinctive</a:t>
            </a:r>
            <a:r>
              <a:rPr lang="en" altLang="zh-CN" sz="1200" b="1" i="0" u="none" strike="noStrike" dirty="0">
                <a:solidFill>
                  <a:schemeClr val="tx1">
                    <a:lumMod val="95000"/>
                    <a:lumOff val="5000"/>
                  </a:schemeClr>
                </a:solidFill>
                <a:effectLst/>
                <a:latin typeface="+mj-ea"/>
                <a:ea typeface="+mj-ea"/>
              </a:rPr>
              <a:t> characteristic</a:t>
            </a:r>
            <a:r>
              <a:rPr lang="en-US" altLang="zh-CN" sz="1200" b="1" dirty="0">
                <a:solidFill>
                  <a:schemeClr val="tx1">
                    <a:lumMod val="95000"/>
                    <a:lumOff val="5000"/>
                  </a:schemeClr>
                </a:solidFill>
                <a:latin typeface="+mj-ea"/>
                <a:ea typeface="+mj-ea"/>
              </a:rPr>
              <a:t>,</a:t>
            </a:r>
            <a:r>
              <a:rPr lang="zh-CN" altLang="en-US" sz="1200" b="1" dirty="0">
                <a:solidFill>
                  <a:schemeClr val="tx1">
                    <a:lumMod val="95000"/>
                    <a:lumOff val="5000"/>
                  </a:schemeClr>
                </a:solidFill>
                <a:latin typeface="+mj-ea"/>
                <a:ea typeface="+mj-ea"/>
              </a:rPr>
              <a:t> </a:t>
            </a:r>
            <a:r>
              <a:rPr lang="en-US" altLang="zh-CN" sz="1200" b="1" dirty="0">
                <a:latin typeface="微软雅黑" panose="020B0503020204020204" pitchFamily="34" charset="-122"/>
                <a:ea typeface="微软雅黑" panose="020B0503020204020204" pitchFamily="34" charset="-122"/>
              </a:rPr>
              <a:t>world</a:t>
            </a:r>
            <a:r>
              <a:rPr lang="zh-CN" altLang="en-US" sz="1200" b="1" dirty="0">
                <a:latin typeface="微软雅黑" panose="020B0503020204020204" pitchFamily="34" charset="-122"/>
                <a:ea typeface="微软雅黑" panose="020B0503020204020204" pitchFamily="34" charset="-122"/>
              </a:rPr>
              <a:t> </a:t>
            </a:r>
            <a:r>
              <a:rPr lang="en-US" altLang="zh-CN" sz="1200" b="1" dirty="0">
                <a:solidFill>
                  <a:schemeClr val="tx1">
                    <a:lumMod val="95000"/>
                    <a:lumOff val="5000"/>
                  </a:schemeClr>
                </a:solidFill>
                <a:latin typeface="+mj-ea"/>
                <a:ea typeface="+mj-ea"/>
              </a:rPr>
              <a:t>wide</a:t>
            </a:r>
            <a:r>
              <a:rPr lang="zh-CN" altLang="en-US" sz="1200" b="1" dirty="0">
                <a:solidFill>
                  <a:schemeClr val="tx1">
                    <a:lumMod val="95000"/>
                    <a:lumOff val="5000"/>
                  </a:schemeClr>
                </a:solidFill>
                <a:latin typeface="+mj-ea"/>
                <a:ea typeface="+mj-ea"/>
              </a:rPr>
              <a:t> </a:t>
            </a:r>
            <a:r>
              <a:rPr lang="en" altLang="zh-CN" sz="1200" b="1" i="0" u="none" strike="noStrike" dirty="0">
                <a:solidFill>
                  <a:schemeClr val="tx1">
                    <a:lumMod val="95000"/>
                    <a:lumOff val="5000"/>
                  </a:schemeClr>
                </a:solidFill>
                <a:effectLst/>
                <a:latin typeface="+mj-ea"/>
                <a:ea typeface="+mj-ea"/>
              </a:rPr>
              <a:t>cooperation</a:t>
            </a:r>
            <a:endParaRPr lang="en-US" altLang="zh-CN" sz="1200" b="1" dirty="0">
              <a:solidFill>
                <a:schemeClr val="tx1">
                  <a:lumMod val="95000"/>
                  <a:lumOff val="5000"/>
                </a:schemeClr>
              </a:solidFill>
              <a:latin typeface="+mj-ea"/>
              <a:ea typeface="+mj-ea"/>
              <a:cs typeface="Times New Roman" panose="02020603050405020304" pitchFamily="18" charset="0"/>
            </a:endParaRPr>
          </a:p>
        </p:txBody>
      </p:sp>
      <p:sp>
        <p:nvSpPr>
          <p:cNvPr id="8" name="TextBox 5">
            <a:extLst>
              <a:ext uri="{FF2B5EF4-FFF2-40B4-BE49-F238E27FC236}">
                <a16:creationId xmlns:a16="http://schemas.microsoft.com/office/drawing/2014/main" id="{F3809770-625B-41DB-A892-09355619832E}"/>
              </a:ext>
            </a:extLst>
          </p:cNvPr>
          <p:cNvSpPr txBox="1"/>
          <p:nvPr/>
        </p:nvSpPr>
        <p:spPr>
          <a:xfrm>
            <a:off x="402590" y="641196"/>
            <a:ext cx="8054584" cy="661720"/>
          </a:xfrm>
          <a:prstGeom prst="rect">
            <a:avLst/>
          </a:prstGeom>
          <a:solidFill>
            <a:schemeClr val="accent1">
              <a:lumMod val="20000"/>
              <a:lumOff val="80000"/>
            </a:schemeClr>
          </a:solidFill>
        </p:spPr>
        <p:txBody>
          <a:bodyPr wrap="square">
            <a:spAutoFit/>
          </a:bodyPr>
          <a:lstStyle/>
          <a:p>
            <a:pPr marL="342900" indent="-342900" defTabSz="914377">
              <a:spcBef>
                <a:spcPts val="600"/>
              </a:spcBef>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建设</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具有第四代光源特征的深圳产业光源</a:t>
            </a:r>
            <a:endPar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defTabSz="914377">
              <a:spcBef>
                <a:spcPts val="600"/>
              </a:spcBef>
            </a:pP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       To build a </a:t>
            </a:r>
            <a:r>
              <a:rPr lang="en-US" altLang="zh-CN"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fourth-generation Synchrotron Radiation Light Source Facility (SRF) for Industries</a:t>
            </a:r>
          </a:p>
        </p:txBody>
      </p:sp>
      <p:grpSp>
        <p:nvGrpSpPr>
          <p:cNvPr id="2" name="组合 1">
            <a:extLst>
              <a:ext uri="{FF2B5EF4-FFF2-40B4-BE49-F238E27FC236}">
                <a16:creationId xmlns:a16="http://schemas.microsoft.com/office/drawing/2014/main" id="{1177A751-BA05-38BD-442A-61D3559B2E22}"/>
              </a:ext>
            </a:extLst>
          </p:cNvPr>
          <p:cNvGrpSpPr/>
          <p:nvPr/>
        </p:nvGrpSpPr>
        <p:grpSpPr>
          <a:xfrm>
            <a:off x="77152" y="111907"/>
            <a:ext cx="8390891" cy="515495"/>
            <a:chOff x="351154" y="123170"/>
            <a:chExt cx="8390891" cy="515495"/>
          </a:xfrm>
        </p:grpSpPr>
        <p:grpSp>
          <p:nvGrpSpPr>
            <p:cNvPr id="3" name="组合 2">
              <a:extLst>
                <a:ext uri="{FF2B5EF4-FFF2-40B4-BE49-F238E27FC236}">
                  <a16:creationId xmlns:a16="http://schemas.microsoft.com/office/drawing/2014/main" id="{D9FE418E-F988-56C0-29FB-C5433484F1BF}"/>
                </a:ext>
              </a:extLst>
            </p:cNvPr>
            <p:cNvGrpSpPr/>
            <p:nvPr/>
          </p:nvGrpSpPr>
          <p:grpSpPr>
            <a:xfrm>
              <a:off x="402590" y="588645"/>
              <a:ext cx="8339455" cy="50020"/>
              <a:chOff x="401955" y="639590"/>
              <a:chExt cx="8339455" cy="76200"/>
            </a:xfrm>
          </p:grpSpPr>
          <p:sp>
            <p:nvSpPr>
              <p:cNvPr id="10" name="矩形 9">
                <a:extLst>
                  <a:ext uri="{FF2B5EF4-FFF2-40B4-BE49-F238E27FC236}">
                    <a16:creationId xmlns:a16="http://schemas.microsoft.com/office/drawing/2014/main" id="{6F139701-7577-8118-C55A-6A16D3D5FDB2}"/>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2" name="矩形 11">
                <a:extLst>
                  <a:ext uri="{FF2B5EF4-FFF2-40B4-BE49-F238E27FC236}">
                    <a16:creationId xmlns:a16="http://schemas.microsoft.com/office/drawing/2014/main" id="{3718C19D-2F73-48A7-48FF-8A8EB53B8737}"/>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sp>
          <p:nvSpPr>
            <p:cNvPr id="9" name="文本框 8">
              <a:extLst>
                <a:ext uri="{FF2B5EF4-FFF2-40B4-BE49-F238E27FC236}">
                  <a16:creationId xmlns:a16="http://schemas.microsoft.com/office/drawing/2014/main" id="{616A2467-39B1-9FE5-0970-416113D7CEC9}"/>
                </a:ext>
              </a:extLst>
            </p:cNvPr>
            <p:cNvSpPr txBox="1"/>
            <p:nvPr/>
          </p:nvSpPr>
          <p:spPr>
            <a:xfrm>
              <a:off x="351154" y="123170"/>
              <a:ext cx="5196205" cy="461665"/>
            </a:xfrm>
            <a:prstGeom prst="rect">
              <a:avLst/>
            </a:prstGeom>
            <a:noFill/>
          </p:spPr>
          <p:txBody>
            <a:bodyPr wrap="square" rtlCol="0">
              <a:spAutoFit/>
            </a:bodyPr>
            <a:lstStyle/>
            <a:p>
              <a:r>
                <a:rPr lang="en-US" altLang="zh-CN" sz="2400" b="1" dirty="0">
                  <a:solidFill>
                    <a:srgbClr val="0C3388"/>
                  </a:solidFill>
                  <a:latin typeface="微软雅黑" panose="020B0503020204020204" pitchFamily="34" charset="-122"/>
                  <a:ea typeface="微软雅黑" panose="020B0503020204020204" pitchFamily="34" charset="-122"/>
                </a:rPr>
                <a:t>2.1 Overall Planning</a:t>
              </a:r>
            </a:p>
          </p:txBody>
        </p:sp>
      </p:grpSp>
      <p:grpSp>
        <p:nvGrpSpPr>
          <p:cNvPr id="14" name="组合 13">
            <a:extLst>
              <a:ext uri="{FF2B5EF4-FFF2-40B4-BE49-F238E27FC236}">
                <a16:creationId xmlns:a16="http://schemas.microsoft.com/office/drawing/2014/main" id="{B344F9B6-FD40-E602-E301-C19CE7217187}"/>
              </a:ext>
            </a:extLst>
          </p:cNvPr>
          <p:cNvGrpSpPr/>
          <p:nvPr/>
        </p:nvGrpSpPr>
        <p:grpSpPr>
          <a:xfrm>
            <a:off x="2924808" y="1405683"/>
            <a:ext cx="3663974" cy="3181215"/>
            <a:chOff x="5560022" y="1943408"/>
            <a:chExt cx="5086975" cy="4499572"/>
          </a:xfrm>
        </p:grpSpPr>
        <p:grpSp>
          <p:nvGrpSpPr>
            <p:cNvPr id="34" name="8">
              <a:extLst>
                <a:ext uri="{FF2B5EF4-FFF2-40B4-BE49-F238E27FC236}">
                  <a16:creationId xmlns:a16="http://schemas.microsoft.com/office/drawing/2014/main" id="{EB0F5AA6-0571-761D-3D26-A7B0E696178F}"/>
                </a:ext>
              </a:extLst>
            </p:cNvPr>
            <p:cNvGrpSpPr/>
            <p:nvPr/>
          </p:nvGrpSpPr>
          <p:grpSpPr>
            <a:xfrm>
              <a:off x="5560022" y="1943408"/>
              <a:ext cx="5086975" cy="4499572"/>
              <a:chOff x="5447928" y="1620018"/>
              <a:chExt cx="5901232" cy="4860187"/>
            </a:xfrm>
          </p:grpSpPr>
          <p:sp>
            <p:nvSpPr>
              <p:cNvPr id="39" name="3">
                <a:extLst>
                  <a:ext uri="{FF2B5EF4-FFF2-40B4-BE49-F238E27FC236}">
                    <a16:creationId xmlns:a16="http://schemas.microsoft.com/office/drawing/2014/main" id="{EC63ADE0-3CC8-9D27-496C-9071C8C01A78}"/>
                  </a:ext>
                </a:extLst>
              </p:cNvPr>
              <p:cNvSpPr/>
              <p:nvPr/>
            </p:nvSpPr>
            <p:spPr>
              <a:xfrm>
                <a:off x="5447928" y="1620018"/>
                <a:ext cx="5336043" cy="4860186"/>
              </a:xfrm>
              <a:prstGeom prst="rect">
                <a:avLst/>
              </a:prstGeom>
              <a:solidFill>
                <a:srgbClr val="061F52"/>
              </a:solidFill>
              <a:ln w="12700" cap="flat" cmpd="sng" algn="ctr">
                <a:noFill/>
                <a:prstDash val="solid"/>
                <a:miter lim="800000"/>
              </a:ln>
              <a:effectLst/>
            </p:spPr>
            <p:txBody>
              <a:bodyPr rtlCol="0" anchor="ctr"/>
              <a:lstStyle/>
              <a:p>
                <a:pPr algn="ctr">
                  <a:defRPr/>
                </a:pPr>
                <a:endParaRPr lang="zh-CN" altLang="en-US" sz="2400" kern="0" dirty="0">
                  <a:solidFill>
                    <a:srgbClr val="061F52"/>
                  </a:solidFill>
                  <a:cs typeface="+mn-ea"/>
                  <a:sym typeface="+mn-lt"/>
                </a:endParaRPr>
              </a:p>
            </p:txBody>
          </p:sp>
          <p:sp>
            <p:nvSpPr>
              <p:cNvPr id="40" name="25">
                <a:extLst>
                  <a:ext uri="{FF2B5EF4-FFF2-40B4-BE49-F238E27FC236}">
                    <a16:creationId xmlns:a16="http://schemas.microsoft.com/office/drawing/2014/main" id="{97E6EC68-EB21-9F37-9D1A-C99A88183660}"/>
                  </a:ext>
                </a:extLst>
              </p:cNvPr>
              <p:cNvSpPr/>
              <p:nvPr/>
            </p:nvSpPr>
            <p:spPr>
              <a:xfrm rot="5400000">
                <a:off x="8667039" y="3798084"/>
                <a:ext cx="4860187" cy="504055"/>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00B9EF"/>
              </a:solidFill>
              <a:ln w="12700" cap="flat" cmpd="sng" algn="ctr">
                <a:noFill/>
                <a:prstDash val="solid"/>
                <a:miter lim="800000"/>
              </a:ln>
              <a:effectLst/>
            </p:spPr>
            <p:txBody>
              <a:bodyPr rtlCol="0" anchor="ctr"/>
              <a:lstStyle/>
              <a:p>
                <a:pPr algn="ctr">
                  <a:defRPr/>
                </a:pPr>
                <a:endParaRPr lang="zh-CN" altLang="en-US" sz="2400" kern="0" dirty="0">
                  <a:solidFill>
                    <a:srgbClr val="061F52"/>
                  </a:solidFill>
                  <a:cs typeface="+mn-ea"/>
                  <a:sym typeface="+mn-lt"/>
                </a:endParaRPr>
              </a:p>
            </p:txBody>
          </p:sp>
        </p:grpSp>
        <p:sp>
          <p:nvSpPr>
            <p:cNvPr id="36" name="TextBox 19">
              <a:extLst>
                <a:ext uri="{FF2B5EF4-FFF2-40B4-BE49-F238E27FC236}">
                  <a16:creationId xmlns:a16="http://schemas.microsoft.com/office/drawing/2014/main" id="{6C108543-F171-A14D-CBF4-1E3B142DC86F}"/>
                </a:ext>
              </a:extLst>
            </p:cNvPr>
            <p:cNvSpPr txBox="1"/>
            <p:nvPr/>
          </p:nvSpPr>
          <p:spPr>
            <a:xfrm>
              <a:off x="5903061" y="2128853"/>
              <a:ext cx="3647223" cy="261195"/>
            </a:xfrm>
            <a:prstGeom prst="rect">
              <a:avLst/>
            </a:prstGeom>
            <a:noFill/>
          </p:spPr>
          <p:txBody>
            <a:bodyPr wrap="square" lIns="0" tIns="0" rIns="0" bIns="0" rtlCol="0">
              <a:spAutoFit/>
            </a:bodyPr>
            <a:lstStyle/>
            <a:p>
              <a:r>
                <a:rPr lang="zh-CN" altLang="en-US" sz="1200" b="1" spc="300" dirty="0">
                  <a:solidFill>
                    <a:srgbClr val="FFFFFF"/>
                  </a:solidFill>
                  <a:latin typeface="冬青黑体简体中文 W3" panose="020B0300000000000000"/>
                  <a:ea typeface="冬青黑体简体中文 W3" panose="020B0300000000000000"/>
                  <a:cs typeface="+mn-ea"/>
                  <a:sym typeface="+mn-lt"/>
                </a:rPr>
                <a:t>孙冬柏 </a:t>
              </a:r>
              <a:r>
                <a:rPr lang="zh-CN" altLang="en-US" sz="900" b="1" spc="300" dirty="0">
                  <a:solidFill>
                    <a:srgbClr val="FFFFFF"/>
                  </a:solidFill>
                  <a:latin typeface="冬青黑体简体中文 W3" panose="020B0300000000000000"/>
                  <a:ea typeface="冬青黑体简体中文 W3" panose="020B0300000000000000"/>
                  <a:cs typeface="+mn-ea"/>
                  <a:sym typeface="+mn-lt"/>
                </a:rPr>
                <a:t>院长、教授、总经理</a:t>
              </a:r>
              <a:endParaRPr lang="zh-CN" altLang="en-US" sz="1200" b="1" spc="300" dirty="0">
                <a:solidFill>
                  <a:srgbClr val="FFFFFF"/>
                </a:solidFill>
                <a:latin typeface="冬青黑体简体中文 W3" panose="020B0300000000000000"/>
                <a:ea typeface="冬青黑体简体中文 W3" panose="020B0300000000000000"/>
                <a:cs typeface="+mn-ea"/>
                <a:sym typeface="+mn-lt"/>
              </a:endParaRPr>
            </a:p>
          </p:txBody>
        </p:sp>
        <p:sp>
          <p:nvSpPr>
            <p:cNvPr id="37" name="TextBox 106">
              <a:extLst>
                <a:ext uri="{FF2B5EF4-FFF2-40B4-BE49-F238E27FC236}">
                  <a16:creationId xmlns:a16="http://schemas.microsoft.com/office/drawing/2014/main" id="{A02DD691-269A-2ABE-79CB-450C97912886}"/>
                </a:ext>
              </a:extLst>
            </p:cNvPr>
            <p:cNvSpPr txBox="1"/>
            <p:nvPr/>
          </p:nvSpPr>
          <p:spPr>
            <a:xfrm>
              <a:off x="5694844" y="3041225"/>
              <a:ext cx="4464949" cy="3003743"/>
            </a:xfrm>
            <a:prstGeom prst="rect">
              <a:avLst/>
            </a:prstGeom>
            <a:noFill/>
          </p:spPr>
          <p:txBody>
            <a:bodyPr wrap="square" lIns="0" tIns="0" rIns="0" bIns="0" rtlCol="0">
              <a:spAutoFit/>
            </a:bodyPr>
            <a:lstStyle/>
            <a:p>
              <a:pPr algn="just"/>
              <a:r>
                <a:rPr lang="zh-CN" altLang="en-US" sz="800" dirty="0">
                  <a:solidFill>
                    <a:srgbClr val="FFFFFF"/>
                  </a:solidFill>
                  <a:latin typeface="冬青黑体简体中文 W3"/>
                  <a:ea typeface="冬青黑体简体中文 W3" panose="020B0300000000000000"/>
                  <a:cs typeface="+mn-ea"/>
                  <a:sym typeface="+mn-lt"/>
                </a:rPr>
                <a:t>中山大学原常务副校长</a:t>
              </a:r>
              <a:endParaRPr lang="en-US" altLang="zh-CN" sz="800" dirty="0">
                <a:solidFill>
                  <a:srgbClr val="FFFFFF"/>
                </a:solidFill>
                <a:latin typeface="冬青黑体简体中文 W3"/>
                <a:ea typeface="冬青黑体简体中文 W3" panose="020B0300000000000000"/>
                <a:cs typeface="+mn-ea"/>
                <a:sym typeface="+mn-lt"/>
              </a:endParaRPr>
            </a:p>
            <a:p>
              <a:pPr algn="just"/>
              <a:r>
                <a:rPr lang="zh-CN" altLang="en-US" sz="1000" dirty="0">
                  <a:solidFill>
                    <a:srgbClr val="FFFFFF"/>
                  </a:solidFill>
                  <a:latin typeface="冬青黑体简体中文 W3"/>
                  <a:ea typeface="冬青黑体简体中文 W3" panose="020B0300000000000000"/>
                  <a:cs typeface="+mn-ea"/>
                  <a:sym typeface="+mn-lt"/>
                </a:rPr>
                <a:t>北京高能同步辐射光源（</a:t>
              </a:r>
              <a:r>
                <a:rPr lang="en-US" altLang="zh-CN" sz="1000" dirty="0">
                  <a:solidFill>
                    <a:srgbClr val="FFFFFF"/>
                  </a:solidFill>
                  <a:latin typeface="冬青黑体简体中文 W3"/>
                  <a:ea typeface="冬青黑体简体中文 W3" panose="020B0300000000000000"/>
                  <a:cs typeface="+mn-ea"/>
                  <a:sym typeface="+mn-lt"/>
                </a:rPr>
                <a:t>HEPS</a:t>
              </a:r>
              <a:r>
                <a:rPr lang="zh-CN" altLang="en-US" sz="1000" dirty="0">
                  <a:solidFill>
                    <a:srgbClr val="FFFFFF"/>
                  </a:solidFill>
                  <a:latin typeface="冬青黑体简体中文 W3"/>
                  <a:ea typeface="冬青黑体简体中文 W3" panose="020B0300000000000000"/>
                  <a:cs typeface="+mn-ea"/>
                  <a:sym typeface="+mn-lt"/>
                </a:rPr>
                <a:t>）工程科技委委员；</a:t>
              </a:r>
              <a:endParaRPr lang="en-US" altLang="zh-CN" sz="1000" dirty="0">
                <a:solidFill>
                  <a:srgbClr val="FFFFFF"/>
                </a:solidFill>
                <a:latin typeface="冬青黑体简体中文 W3"/>
                <a:ea typeface="冬青黑体简体中文 W3" panose="020B0300000000000000"/>
                <a:cs typeface="+mn-ea"/>
                <a:sym typeface="+mn-lt"/>
              </a:endParaRPr>
            </a:p>
            <a:p>
              <a:pPr algn="just"/>
              <a:r>
                <a:rPr lang="zh-CN" altLang="en-US" sz="1000" dirty="0">
                  <a:solidFill>
                    <a:srgbClr val="FFFFFF"/>
                  </a:solidFill>
                  <a:latin typeface="冬青黑体简体中文 W3"/>
                  <a:ea typeface="冬青黑体简体中文 W3" panose="020B0300000000000000"/>
                  <a:cs typeface="+mn-ea"/>
                  <a:sym typeface="+mn-lt"/>
                </a:rPr>
                <a:t>散裂中子源（</a:t>
              </a:r>
              <a:r>
                <a:rPr lang="en-US" altLang="zh-CN" sz="1000" dirty="0">
                  <a:solidFill>
                    <a:srgbClr val="FFFFFF"/>
                  </a:solidFill>
                  <a:latin typeface="冬青黑体简体中文 W3"/>
                  <a:ea typeface="冬青黑体简体中文 W3" panose="020B0300000000000000"/>
                  <a:cs typeface="+mn-ea"/>
                  <a:sym typeface="+mn-lt"/>
                </a:rPr>
                <a:t>CSNS</a:t>
              </a:r>
              <a:r>
                <a:rPr lang="zh-CN" altLang="en-US" sz="1000" dirty="0">
                  <a:solidFill>
                    <a:srgbClr val="FFFFFF"/>
                  </a:solidFill>
                  <a:latin typeface="冬青黑体简体中文 W3"/>
                  <a:ea typeface="冬青黑体简体中文 W3" panose="020B0300000000000000"/>
                  <a:cs typeface="+mn-ea"/>
                  <a:sym typeface="+mn-lt"/>
                </a:rPr>
                <a:t>）科学技术委员会委员；</a:t>
              </a:r>
              <a:endParaRPr lang="en-US" altLang="zh-CN" sz="1000" dirty="0">
                <a:solidFill>
                  <a:srgbClr val="FFFFFF"/>
                </a:solidFill>
                <a:latin typeface="冬青黑体简体中文 W3"/>
                <a:ea typeface="冬青黑体简体中文 W3" panose="020B0300000000000000"/>
                <a:cs typeface="+mn-ea"/>
                <a:sym typeface="+mn-lt"/>
              </a:endParaRPr>
            </a:p>
            <a:p>
              <a:pPr algn="just"/>
              <a:r>
                <a:rPr lang="zh-CN" altLang="en-US" sz="1000" dirty="0">
                  <a:solidFill>
                    <a:srgbClr val="FFFFFF"/>
                  </a:solidFill>
                  <a:latin typeface="冬青黑体简体中文 W3"/>
                  <a:ea typeface="冬青黑体简体中文 W3" panose="020B0300000000000000"/>
                  <a:cs typeface="+mn-ea"/>
                  <a:sym typeface="+mn-lt"/>
                </a:rPr>
                <a:t>国家重大科技基础设施建设中长期规划总体专家组副组长；</a:t>
              </a:r>
              <a:endParaRPr lang="en-US" altLang="zh-CN" sz="1000" dirty="0">
                <a:solidFill>
                  <a:srgbClr val="FFFFFF"/>
                </a:solidFill>
                <a:latin typeface="冬青黑体简体中文 W3"/>
                <a:ea typeface="冬青黑体简体中文 W3" panose="020B0300000000000000"/>
                <a:cs typeface="+mn-ea"/>
                <a:sym typeface="+mn-lt"/>
              </a:endParaRPr>
            </a:p>
            <a:p>
              <a:pPr algn="just"/>
              <a:r>
                <a:rPr lang="zh-CN" altLang="en-US" sz="1000" dirty="0">
                  <a:solidFill>
                    <a:srgbClr val="FFFFFF"/>
                  </a:solidFill>
                  <a:latin typeface="冬青黑体简体中文 W3"/>
                  <a:ea typeface="冬青黑体简体中文 W3" panose="020B0300000000000000"/>
                  <a:cs typeface="+mn-ea"/>
                  <a:sym typeface="+mn-lt"/>
                </a:rPr>
                <a:t>教育部重大科技基础设施专家委员会主任；</a:t>
              </a:r>
              <a:endParaRPr lang="en-US" altLang="zh-CN" sz="1000" dirty="0">
                <a:solidFill>
                  <a:srgbClr val="FFFFFF"/>
                </a:solidFill>
                <a:latin typeface="冬青黑体简体中文 W3"/>
                <a:ea typeface="冬青黑体简体中文 W3" panose="020B0300000000000000"/>
                <a:cs typeface="+mn-ea"/>
                <a:sym typeface="+mn-lt"/>
              </a:endParaRPr>
            </a:p>
            <a:p>
              <a:pPr algn="just"/>
              <a:r>
                <a:rPr lang="zh-CN" altLang="en-US" sz="1000" dirty="0">
                  <a:solidFill>
                    <a:srgbClr val="FFFFFF"/>
                  </a:solidFill>
                  <a:latin typeface="冬青黑体简体中文 W3"/>
                  <a:ea typeface="冬青黑体简体中文 W3" panose="020B0300000000000000"/>
                  <a:cs typeface="+mn-ea"/>
                  <a:sym typeface="+mn-lt"/>
                </a:rPr>
                <a:t>粤港澳大湾区国际科技创新中心 专家咨询组成员</a:t>
              </a:r>
              <a:endParaRPr lang="en-US" altLang="zh-CN" sz="1000" dirty="0">
                <a:solidFill>
                  <a:srgbClr val="FFFFFF"/>
                </a:solidFill>
                <a:latin typeface="冬青黑体简体中文 W3"/>
                <a:ea typeface="冬青黑体简体中文 W3" panose="020B0300000000000000"/>
                <a:cs typeface="+mn-ea"/>
                <a:sym typeface="+mn-lt"/>
              </a:endParaRPr>
            </a:p>
            <a:p>
              <a:pPr algn="just"/>
              <a:endParaRPr lang="en-US" altLang="zh-CN" sz="1000" dirty="0">
                <a:solidFill>
                  <a:srgbClr val="FFFFFF"/>
                </a:solidFill>
                <a:latin typeface="冬青黑体简体中文 W3"/>
                <a:ea typeface="冬青黑体简体中文 W3" panose="020B0300000000000000"/>
                <a:cs typeface="+mn-ea"/>
                <a:sym typeface="+mn-lt"/>
              </a:endParaRPr>
            </a:p>
            <a:p>
              <a:pPr algn="just"/>
              <a:r>
                <a:rPr lang="en-US" altLang="zh-CN" sz="1000" dirty="0">
                  <a:solidFill>
                    <a:srgbClr val="FFFFFF"/>
                  </a:solidFill>
                  <a:latin typeface="冬青黑体简体中文 W3"/>
                  <a:ea typeface="冬青黑体简体中文 W3" panose="020B0300000000000000"/>
                  <a:cs typeface="+mn-ea"/>
                  <a:sym typeface="+mn-lt"/>
                </a:rPr>
                <a:t>Former Executive Vice President of Sun Yat-sen Univ.</a:t>
              </a:r>
            </a:p>
            <a:p>
              <a:pPr algn="just"/>
              <a:r>
                <a:rPr lang="en-US" altLang="zh-CN" sz="1000" dirty="0">
                  <a:solidFill>
                    <a:srgbClr val="FFFFFF"/>
                  </a:solidFill>
                  <a:latin typeface="冬青黑体简体中文 W3"/>
                  <a:ea typeface="冬青黑体简体中文 W3" panose="020B0300000000000000"/>
                  <a:cs typeface="+mn-ea"/>
                  <a:sym typeface="+mn-lt"/>
                </a:rPr>
                <a:t>Committee member of HEPS and CSNS</a:t>
              </a:r>
            </a:p>
            <a:p>
              <a:pPr algn="just"/>
              <a:r>
                <a:rPr lang="en-US" altLang="zh-CN" sz="1000" dirty="0">
                  <a:solidFill>
                    <a:srgbClr val="FFFFFF"/>
                  </a:solidFill>
                  <a:latin typeface="冬青黑体简体中文 W3"/>
                  <a:ea typeface="冬青黑体简体中文 W3" panose="020B0300000000000000"/>
                  <a:cs typeface="+mn-ea"/>
                  <a:sym typeface="+mn-lt"/>
                </a:rPr>
                <a:t>Leader of national taskforce of significant Sci &amp; Tech Infra </a:t>
              </a:r>
            </a:p>
            <a:p>
              <a:pPr algn="just"/>
              <a:r>
                <a:rPr lang="en-US" altLang="zh-CN" sz="1000" dirty="0">
                  <a:solidFill>
                    <a:srgbClr val="FFFFFF"/>
                  </a:solidFill>
                  <a:latin typeface="冬青黑体简体中文 W3"/>
                  <a:ea typeface="冬青黑体简体中文 W3" panose="020B0300000000000000"/>
                  <a:cs typeface="+mn-ea"/>
                  <a:sym typeface="+mn-lt"/>
                </a:rPr>
                <a:t>Committee member of Bay-area Intl Sci &amp; Tech innovation center</a:t>
              </a:r>
            </a:p>
          </p:txBody>
        </p:sp>
        <p:cxnSp>
          <p:nvCxnSpPr>
            <p:cNvPr id="38" name="31">
              <a:extLst>
                <a:ext uri="{FF2B5EF4-FFF2-40B4-BE49-F238E27FC236}">
                  <a16:creationId xmlns:a16="http://schemas.microsoft.com/office/drawing/2014/main" id="{C756C283-58AB-0969-6381-16ABAF8E561D}"/>
                </a:ext>
              </a:extLst>
            </p:cNvPr>
            <p:cNvCxnSpPr/>
            <p:nvPr/>
          </p:nvCxnSpPr>
          <p:spPr>
            <a:xfrm>
              <a:off x="5903062" y="2808908"/>
              <a:ext cx="3888855" cy="0"/>
            </a:xfrm>
            <a:prstGeom prst="line">
              <a:avLst/>
            </a:prstGeom>
            <a:noFill/>
            <a:ln w="12700" cap="flat" cmpd="sng" algn="ctr">
              <a:solidFill>
                <a:srgbClr val="FFFFFF"/>
              </a:solidFill>
              <a:prstDash val="dash"/>
              <a:miter lim="800000"/>
            </a:ln>
            <a:effectLst/>
          </p:spPr>
        </p:cxnSp>
      </p:grpSp>
      <p:pic>
        <p:nvPicPr>
          <p:cNvPr id="41" name="图片 40">
            <a:extLst>
              <a:ext uri="{FF2B5EF4-FFF2-40B4-BE49-F238E27FC236}">
                <a16:creationId xmlns:a16="http://schemas.microsoft.com/office/drawing/2014/main" id="{5CFAB266-0AC8-DA52-92CE-5EA00060B1D5}"/>
              </a:ext>
            </a:extLst>
          </p:cNvPr>
          <p:cNvPicPr>
            <a:picLocks/>
          </p:cNvPicPr>
          <p:nvPr/>
        </p:nvPicPr>
        <p:blipFill>
          <a:blip r:embed="rId4" cstate="hqprint">
            <a:extLst>
              <a:ext uri="{28A0092B-C50C-407E-A947-70E740481C1C}">
                <a14:useLocalDpi xmlns:a14="http://schemas.microsoft.com/office/drawing/2010/main"/>
              </a:ext>
            </a:extLst>
          </a:blip>
          <a:stretch>
            <a:fillRect/>
          </a:stretch>
        </p:blipFill>
        <p:spPr>
          <a:xfrm>
            <a:off x="256478" y="1358327"/>
            <a:ext cx="2426400" cy="3275926"/>
          </a:xfrm>
          <a:prstGeom prst="rect">
            <a:avLst/>
          </a:prstGeom>
          <a:effectLst>
            <a:softEdge rad="63500"/>
          </a:effectLst>
        </p:spPr>
      </p:pic>
    </p:spTree>
    <p:custDataLst>
      <p:tags r:id="rId1"/>
    </p:custDataLst>
    <p:extLst>
      <p:ext uri="{BB962C8B-B14F-4D97-AF65-F5344CB8AC3E}">
        <p14:creationId xmlns:p14="http://schemas.microsoft.com/office/powerpoint/2010/main" val="795832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D46D0-1A58-4EB0-8EBC-0A7B180F0FD3}"/>
              </a:ext>
            </a:extLst>
          </p:cNvPr>
          <p:cNvSpPr>
            <a:spLocks noGrp="1"/>
          </p:cNvSpPr>
          <p:nvPr>
            <p:ph type="title"/>
          </p:nvPr>
        </p:nvSpPr>
        <p:spPr>
          <a:xfrm>
            <a:off x="0" y="167008"/>
            <a:ext cx="3859311" cy="504186"/>
          </a:xfrm>
        </p:spPr>
        <p:txBody>
          <a:bodyPr>
            <a:normAutofit/>
          </a:bodyPr>
          <a:lstStyle/>
          <a:p>
            <a:r>
              <a:rPr lang="en-US" altLang="zh-CN" dirty="0"/>
              <a:t>2.1 </a:t>
            </a:r>
            <a:r>
              <a:rPr lang="zh-CN" altLang="en-US" dirty="0"/>
              <a:t>深圳产业光源建设目标</a:t>
            </a:r>
          </a:p>
        </p:txBody>
      </p:sp>
      <p:sp>
        <p:nvSpPr>
          <p:cNvPr id="3" name="Arrow: Left-Right 7">
            <a:extLst>
              <a:ext uri="{FF2B5EF4-FFF2-40B4-BE49-F238E27FC236}">
                <a16:creationId xmlns:a16="http://schemas.microsoft.com/office/drawing/2014/main" id="{BB86362F-E7FC-43BE-AF42-767A27EC087F}"/>
              </a:ext>
            </a:extLst>
          </p:cNvPr>
          <p:cNvSpPr/>
          <p:nvPr/>
        </p:nvSpPr>
        <p:spPr>
          <a:xfrm>
            <a:off x="2726561" y="1446310"/>
            <a:ext cx="1513941" cy="1285736"/>
          </a:xfrm>
          <a:prstGeom prst="leftRightArrow">
            <a:avLst>
              <a:gd name="adj1" fmla="val 43849"/>
              <a:gd name="adj2" fmla="val 29466"/>
            </a:avLst>
          </a:prstGeom>
          <a:gradFill flip="none" rotWithShape="1">
            <a:gsLst>
              <a:gs pos="48300">
                <a:srgbClr val="572B57"/>
              </a:gs>
              <a:gs pos="100000">
                <a:schemeClr val="accent1">
                  <a:lumMod val="50000"/>
                </a:schemeClr>
              </a:gs>
              <a:gs pos="0">
                <a:schemeClr val="accent6">
                  <a:lumMod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dirty="0">
              <a:solidFill>
                <a:srgbClr val="FFFFFF"/>
              </a:solidFill>
              <a:latin typeface="Arial"/>
              <a:ea typeface="微软雅黑"/>
            </a:endParaRPr>
          </a:p>
        </p:txBody>
      </p:sp>
      <p:sp>
        <p:nvSpPr>
          <p:cNvPr id="4" name="矩形 3">
            <a:extLst>
              <a:ext uri="{FF2B5EF4-FFF2-40B4-BE49-F238E27FC236}">
                <a16:creationId xmlns:a16="http://schemas.microsoft.com/office/drawing/2014/main" id="{1B6C0CA0-84B7-4F88-9277-7DF2C9439D7F}"/>
              </a:ext>
            </a:extLst>
          </p:cNvPr>
          <p:cNvSpPr/>
          <p:nvPr/>
        </p:nvSpPr>
        <p:spPr>
          <a:xfrm>
            <a:off x="2643735" y="3070974"/>
            <a:ext cx="1637021" cy="1564595"/>
          </a:xfrm>
          <a:prstGeom prst="rect">
            <a:avLst/>
          </a:prstGeom>
          <a:noFill/>
        </p:spPr>
        <p:txBody>
          <a:bodyPr wrap="square">
            <a:spAutoFit/>
          </a:bodyPr>
          <a:lstStyle/>
          <a:p>
            <a:pPr marL="342883" indent="-342883" algn="just" defTabSz="914378">
              <a:lnSpc>
                <a:spcPct val="125000"/>
              </a:lnSpc>
              <a:spcBef>
                <a:spcPts val="667"/>
              </a:spcBef>
              <a:buFont typeface="Wingdings" panose="05000000000000000000" pitchFamily="2" charset="2"/>
              <a:buChar char="u"/>
              <a:defRPr/>
            </a:pPr>
            <a:r>
              <a:rPr lang="zh-CN" altLang="en-US" sz="1600" b="1" dirty="0">
                <a:solidFill>
                  <a:srgbClr val="FF0000"/>
                </a:solidFill>
                <a:latin typeface="微软雅黑"/>
                <a:ea typeface="微软雅黑"/>
              </a:rPr>
              <a:t>物质的密码</a:t>
            </a:r>
            <a:endParaRPr lang="en-US" altLang="zh-CN" sz="1600" b="1" dirty="0">
              <a:solidFill>
                <a:srgbClr val="FF0000"/>
              </a:solidFill>
              <a:latin typeface="微软雅黑"/>
              <a:ea typeface="微软雅黑"/>
            </a:endParaRPr>
          </a:p>
          <a:p>
            <a:pPr marL="342883" indent="-342883" algn="just" defTabSz="914378">
              <a:lnSpc>
                <a:spcPct val="125000"/>
              </a:lnSpc>
              <a:spcBef>
                <a:spcPts val="667"/>
              </a:spcBef>
              <a:buFont typeface="Wingdings" panose="05000000000000000000" pitchFamily="2" charset="2"/>
              <a:buChar char="u"/>
              <a:defRPr/>
            </a:pPr>
            <a:r>
              <a:rPr lang="zh-CN" altLang="en-US" sz="1600" b="1" dirty="0">
                <a:solidFill>
                  <a:srgbClr val="FF0000"/>
                </a:solidFill>
                <a:latin typeface="微软雅黑"/>
                <a:ea typeface="微软雅黑"/>
              </a:rPr>
              <a:t>生命的密码</a:t>
            </a:r>
            <a:endParaRPr lang="en-US" altLang="zh-CN" sz="1600" b="1" dirty="0">
              <a:solidFill>
                <a:srgbClr val="FF0000"/>
              </a:solidFill>
              <a:latin typeface="微软雅黑"/>
              <a:ea typeface="微软雅黑"/>
            </a:endParaRPr>
          </a:p>
          <a:p>
            <a:pPr marL="342883" indent="-342883" algn="just" defTabSz="914378">
              <a:lnSpc>
                <a:spcPct val="125000"/>
              </a:lnSpc>
              <a:spcBef>
                <a:spcPts val="667"/>
              </a:spcBef>
              <a:buFont typeface="Wingdings" panose="05000000000000000000" pitchFamily="2" charset="2"/>
              <a:buChar char="u"/>
              <a:defRPr/>
            </a:pPr>
            <a:r>
              <a:rPr lang="zh-CN" altLang="en-US" sz="1600" b="1" dirty="0">
                <a:solidFill>
                  <a:srgbClr val="FF0000"/>
                </a:solidFill>
                <a:latin typeface="微软雅黑"/>
                <a:ea typeface="微软雅黑"/>
              </a:rPr>
              <a:t>工艺的密码</a:t>
            </a:r>
            <a:endParaRPr lang="en-US" altLang="zh-CN" sz="1600" b="1" dirty="0">
              <a:solidFill>
                <a:srgbClr val="FF0000"/>
              </a:solidFill>
              <a:latin typeface="微软雅黑"/>
              <a:ea typeface="微软雅黑"/>
            </a:endParaRPr>
          </a:p>
          <a:p>
            <a:pPr marL="342883" indent="-342883" algn="just" defTabSz="914378">
              <a:lnSpc>
                <a:spcPct val="125000"/>
              </a:lnSpc>
              <a:spcBef>
                <a:spcPts val="667"/>
              </a:spcBef>
              <a:buFont typeface="Wingdings" panose="05000000000000000000" pitchFamily="2" charset="2"/>
              <a:buChar char="u"/>
              <a:defRPr/>
            </a:pPr>
            <a:r>
              <a:rPr lang="zh-CN" altLang="en-US" sz="1600" b="1" dirty="0">
                <a:solidFill>
                  <a:srgbClr val="FF0000"/>
                </a:solidFill>
                <a:latin typeface="微软雅黑"/>
                <a:ea typeface="微软雅黑"/>
              </a:rPr>
              <a:t>环境的密码</a:t>
            </a:r>
            <a:endParaRPr lang="en-US" altLang="zh-CN" sz="1600" b="1" dirty="0">
              <a:solidFill>
                <a:srgbClr val="FF0000"/>
              </a:solidFill>
              <a:latin typeface="微软雅黑"/>
              <a:ea typeface="微软雅黑"/>
            </a:endParaRPr>
          </a:p>
        </p:txBody>
      </p:sp>
      <p:grpSp>
        <p:nvGrpSpPr>
          <p:cNvPr id="5" name="组合 4">
            <a:extLst>
              <a:ext uri="{FF2B5EF4-FFF2-40B4-BE49-F238E27FC236}">
                <a16:creationId xmlns:a16="http://schemas.microsoft.com/office/drawing/2014/main" id="{FAB292A5-2763-40D8-ACDC-91D35797E0E3}"/>
              </a:ext>
            </a:extLst>
          </p:cNvPr>
          <p:cNvGrpSpPr/>
          <p:nvPr/>
        </p:nvGrpSpPr>
        <p:grpSpPr>
          <a:xfrm>
            <a:off x="4290301" y="819569"/>
            <a:ext cx="4537052" cy="3811203"/>
            <a:chOff x="3776368" y="951357"/>
            <a:chExt cx="4537052" cy="3811203"/>
          </a:xfrm>
        </p:grpSpPr>
        <p:sp>
          <p:nvSpPr>
            <p:cNvPr id="6" name="矩形: 圆角 5">
              <a:extLst>
                <a:ext uri="{FF2B5EF4-FFF2-40B4-BE49-F238E27FC236}">
                  <a16:creationId xmlns:a16="http://schemas.microsoft.com/office/drawing/2014/main" id="{8478CE7B-E65C-4671-AEB0-031138259C0C}"/>
                </a:ext>
              </a:extLst>
            </p:cNvPr>
            <p:cNvSpPr/>
            <p:nvPr/>
          </p:nvSpPr>
          <p:spPr>
            <a:xfrm>
              <a:off x="3776368" y="951357"/>
              <a:ext cx="4537052" cy="3811203"/>
            </a:xfrm>
            <a:prstGeom prst="roundRect">
              <a:avLst>
                <a:gd name="adj" fmla="val 4361"/>
              </a:avLst>
            </a:prstGeom>
            <a:gradFill flip="none" rotWithShape="1">
              <a:gsLst>
                <a:gs pos="51000">
                  <a:schemeClr val="bg1">
                    <a:lumMod val="92000"/>
                    <a:lumOff val="8000"/>
                  </a:schemeClr>
                </a:gs>
                <a:gs pos="0">
                  <a:schemeClr val="bg1">
                    <a:lumMod val="85000"/>
                  </a:schemeClr>
                </a:gs>
                <a:gs pos="100000">
                  <a:schemeClr val="tx2">
                    <a:alpha val="85000"/>
                    <a:lumMod val="14000"/>
                    <a:lumOff val="86000"/>
                  </a:schemeClr>
                </a:gs>
              </a:gsLst>
              <a:lin ang="5400000" scaled="1"/>
              <a:tileRect/>
            </a:gra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dirty="0">
                <a:solidFill>
                  <a:srgbClr val="FFFFFF"/>
                </a:solidFill>
                <a:latin typeface="Arial"/>
                <a:ea typeface="微软雅黑"/>
              </a:endParaRPr>
            </a:p>
          </p:txBody>
        </p:sp>
        <p:grpSp>
          <p:nvGrpSpPr>
            <p:cNvPr id="7" name="组合 6">
              <a:extLst>
                <a:ext uri="{FF2B5EF4-FFF2-40B4-BE49-F238E27FC236}">
                  <a16:creationId xmlns:a16="http://schemas.microsoft.com/office/drawing/2014/main" id="{F5053AF4-B3F7-47D5-8BB7-CB15101B8D51}"/>
                </a:ext>
              </a:extLst>
            </p:cNvPr>
            <p:cNvGrpSpPr/>
            <p:nvPr/>
          </p:nvGrpSpPr>
          <p:grpSpPr>
            <a:xfrm>
              <a:off x="6020075" y="1110092"/>
              <a:ext cx="2219733" cy="3550360"/>
              <a:chOff x="5022562" y="1430260"/>
              <a:chExt cx="2219733" cy="3550360"/>
            </a:xfrm>
          </p:grpSpPr>
          <p:sp>
            <p:nvSpPr>
              <p:cNvPr id="8" name="Rectangle 5">
                <a:extLst>
                  <a:ext uri="{FF2B5EF4-FFF2-40B4-BE49-F238E27FC236}">
                    <a16:creationId xmlns:a16="http://schemas.microsoft.com/office/drawing/2014/main" id="{FC2A7399-5F4B-4C81-B0B3-C05A6E5BD873}"/>
                  </a:ext>
                </a:extLst>
              </p:cNvPr>
              <p:cNvSpPr/>
              <p:nvPr/>
            </p:nvSpPr>
            <p:spPr>
              <a:xfrm>
                <a:off x="6404966" y="2178501"/>
                <a:ext cx="828928" cy="294677"/>
              </a:xfrm>
              <a:prstGeom prst="round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400" b="1" dirty="0">
                    <a:solidFill>
                      <a:srgbClr val="FFFFFF"/>
                    </a:solidFill>
                    <a:latin typeface="Arial"/>
                    <a:ea typeface="微软雅黑"/>
                  </a:rPr>
                  <a:t>方法</a:t>
                </a:r>
                <a:endParaRPr lang="en-US" sz="1400" b="1" dirty="0">
                  <a:solidFill>
                    <a:srgbClr val="FFFFFF"/>
                  </a:solidFill>
                  <a:latin typeface="Arial"/>
                  <a:ea typeface="微软雅黑"/>
                </a:endParaRPr>
              </a:p>
            </p:txBody>
          </p:sp>
          <p:sp>
            <p:nvSpPr>
              <p:cNvPr id="9" name="Rectangle 10">
                <a:extLst>
                  <a:ext uri="{FF2B5EF4-FFF2-40B4-BE49-F238E27FC236}">
                    <a16:creationId xmlns:a16="http://schemas.microsoft.com/office/drawing/2014/main" id="{CE69D282-71F4-4C21-9602-B9017B63DF22}"/>
                  </a:ext>
                </a:extLst>
              </p:cNvPr>
              <p:cNvSpPr/>
              <p:nvPr/>
            </p:nvSpPr>
            <p:spPr>
              <a:xfrm>
                <a:off x="6413367" y="4003649"/>
                <a:ext cx="828928" cy="294677"/>
              </a:xfrm>
              <a:prstGeom prst="round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400" b="1" dirty="0">
                    <a:solidFill>
                      <a:srgbClr val="FFFFFF"/>
                    </a:solidFill>
                    <a:latin typeface="Arial"/>
                    <a:ea typeface="微软雅黑"/>
                  </a:rPr>
                  <a:t>性能</a:t>
                </a:r>
                <a:endParaRPr lang="en-US" sz="1400" b="1" dirty="0">
                  <a:solidFill>
                    <a:srgbClr val="FFFFFF"/>
                  </a:solidFill>
                  <a:latin typeface="Arial"/>
                  <a:ea typeface="微软雅黑"/>
                </a:endParaRPr>
              </a:p>
            </p:txBody>
          </p:sp>
          <p:sp>
            <p:nvSpPr>
              <p:cNvPr id="10" name="Rectangle 11">
                <a:extLst>
                  <a:ext uri="{FF2B5EF4-FFF2-40B4-BE49-F238E27FC236}">
                    <a16:creationId xmlns:a16="http://schemas.microsoft.com/office/drawing/2014/main" id="{11966CB0-84E0-4337-A251-BC9596DD12AA}"/>
                  </a:ext>
                </a:extLst>
              </p:cNvPr>
              <p:cNvSpPr/>
              <p:nvPr/>
            </p:nvSpPr>
            <p:spPr>
              <a:xfrm>
                <a:off x="5022600" y="1442432"/>
                <a:ext cx="1054345" cy="274320"/>
              </a:xfrm>
              <a:prstGeom prst="round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谱学</a:t>
                </a:r>
                <a:endParaRPr lang="en-US" sz="1600" dirty="0">
                  <a:solidFill>
                    <a:srgbClr val="FFFFFF"/>
                  </a:solidFill>
                  <a:latin typeface="Arial"/>
                  <a:ea typeface="微软雅黑"/>
                </a:endParaRPr>
              </a:p>
            </p:txBody>
          </p:sp>
          <p:sp>
            <p:nvSpPr>
              <p:cNvPr id="11" name="Rectangle 12">
                <a:extLst>
                  <a:ext uri="{FF2B5EF4-FFF2-40B4-BE49-F238E27FC236}">
                    <a16:creationId xmlns:a16="http://schemas.microsoft.com/office/drawing/2014/main" id="{93B809E0-85C6-4676-B16B-CF171924EE6F}"/>
                  </a:ext>
                </a:extLst>
              </p:cNvPr>
              <p:cNvSpPr/>
              <p:nvPr/>
            </p:nvSpPr>
            <p:spPr>
              <a:xfrm>
                <a:off x="5022601" y="1792003"/>
                <a:ext cx="1054346" cy="274320"/>
              </a:xfrm>
              <a:prstGeom prst="round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成像</a:t>
                </a:r>
                <a:endParaRPr lang="en-US" sz="1600" dirty="0">
                  <a:solidFill>
                    <a:srgbClr val="FFFFFF"/>
                  </a:solidFill>
                  <a:latin typeface="Arial"/>
                  <a:ea typeface="微软雅黑"/>
                </a:endParaRPr>
              </a:p>
            </p:txBody>
          </p:sp>
          <p:sp>
            <p:nvSpPr>
              <p:cNvPr id="12" name="Rectangle 13">
                <a:extLst>
                  <a:ext uri="{FF2B5EF4-FFF2-40B4-BE49-F238E27FC236}">
                    <a16:creationId xmlns:a16="http://schemas.microsoft.com/office/drawing/2014/main" id="{2407AA51-2036-44FA-9C9B-55D3F5516A73}"/>
                  </a:ext>
                </a:extLst>
              </p:cNvPr>
              <p:cNvSpPr/>
              <p:nvPr/>
            </p:nvSpPr>
            <p:spPr>
              <a:xfrm>
                <a:off x="5022600" y="2141574"/>
                <a:ext cx="1054347" cy="274320"/>
              </a:xfrm>
              <a:prstGeom prst="round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散射</a:t>
                </a:r>
                <a:endParaRPr lang="en-US" sz="1600" dirty="0">
                  <a:solidFill>
                    <a:srgbClr val="FFFFFF"/>
                  </a:solidFill>
                  <a:latin typeface="Arial"/>
                  <a:ea typeface="微软雅黑"/>
                </a:endParaRPr>
              </a:p>
            </p:txBody>
          </p:sp>
          <p:sp>
            <p:nvSpPr>
              <p:cNvPr id="13" name="Rectangle 14">
                <a:extLst>
                  <a:ext uri="{FF2B5EF4-FFF2-40B4-BE49-F238E27FC236}">
                    <a16:creationId xmlns:a16="http://schemas.microsoft.com/office/drawing/2014/main" id="{7E3FDA27-BED7-420E-9EAA-0162404EC4D6}"/>
                  </a:ext>
                </a:extLst>
              </p:cNvPr>
              <p:cNvSpPr/>
              <p:nvPr/>
            </p:nvSpPr>
            <p:spPr>
              <a:xfrm>
                <a:off x="5022601" y="2491145"/>
                <a:ext cx="1054348" cy="274320"/>
              </a:xfrm>
              <a:prstGeom prst="round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衍射</a:t>
                </a:r>
                <a:endParaRPr lang="en-US" sz="1600" dirty="0">
                  <a:solidFill>
                    <a:srgbClr val="FFFFFF"/>
                  </a:solidFill>
                  <a:latin typeface="Arial"/>
                  <a:ea typeface="微软雅黑"/>
                </a:endParaRPr>
              </a:p>
            </p:txBody>
          </p:sp>
          <p:sp>
            <p:nvSpPr>
              <p:cNvPr id="14" name="Rectangle 15">
                <a:extLst>
                  <a:ext uri="{FF2B5EF4-FFF2-40B4-BE49-F238E27FC236}">
                    <a16:creationId xmlns:a16="http://schemas.microsoft.com/office/drawing/2014/main" id="{AAE7A5ED-4D94-41E5-B59E-E9037CDD715D}"/>
                  </a:ext>
                </a:extLst>
              </p:cNvPr>
              <p:cNvSpPr/>
              <p:nvPr/>
            </p:nvSpPr>
            <p:spPr>
              <a:xfrm>
                <a:off x="5022562" y="2840717"/>
                <a:ext cx="1054387" cy="274320"/>
              </a:xfrm>
              <a:prstGeom prst="roundRect">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软</a:t>
                </a:r>
                <a:r>
                  <a:rPr lang="en-US" altLang="zh-CN" sz="1600" dirty="0">
                    <a:solidFill>
                      <a:srgbClr val="FFFFFF"/>
                    </a:solidFill>
                    <a:latin typeface="Arial"/>
                    <a:ea typeface="微软雅黑"/>
                  </a:rPr>
                  <a:t>X</a:t>
                </a:r>
                <a:r>
                  <a:rPr lang="zh-CN" altLang="en-US" sz="1600" dirty="0">
                    <a:solidFill>
                      <a:srgbClr val="FFFFFF"/>
                    </a:solidFill>
                    <a:latin typeface="Arial"/>
                    <a:ea typeface="微软雅黑"/>
                  </a:rPr>
                  <a:t>射线</a:t>
                </a:r>
                <a:endParaRPr lang="en-US" sz="1600" dirty="0">
                  <a:solidFill>
                    <a:srgbClr val="FFFFFF"/>
                  </a:solidFill>
                  <a:latin typeface="Arial"/>
                  <a:ea typeface="微软雅黑"/>
                </a:endParaRPr>
              </a:p>
            </p:txBody>
          </p:sp>
          <p:grpSp>
            <p:nvGrpSpPr>
              <p:cNvPr id="15" name="组合 14">
                <a:extLst>
                  <a:ext uri="{FF2B5EF4-FFF2-40B4-BE49-F238E27FC236}">
                    <a16:creationId xmlns:a16="http://schemas.microsoft.com/office/drawing/2014/main" id="{7B77C91D-46B7-485C-9144-5193C6610A4A}"/>
                  </a:ext>
                </a:extLst>
              </p:cNvPr>
              <p:cNvGrpSpPr/>
              <p:nvPr/>
            </p:nvGrpSpPr>
            <p:grpSpPr>
              <a:xfrm>
                <a:off x="5026220" y="3255522"/>
                <a:ext cx="1024885" cy="1672605"/>
                <a:chOff x="5052059" y="3369358"/>
                <a:chExt cx="1024885" cy="1672605"/>
              </a:xfrm>
            </p:grpSpPr>
            <p:sp>
              <p:nvSpPr>
                <p:cNvPr id="18" name="Rectangle 17">
                  <a:extLst>
                    <a:ext uri="{FF2B5EF4-FFF2-40B4-BE49-F238E27FC236}">
                      <a16:creationId xmlns:a16="http://schemas.microsoft.com/office/drawing/2014/main" id="{590A852E-AAFC-436B-911D-CC3EB0521048}"/>
                    </a:ext>
                  </a:extLst>
                </p:cNvPr>
                <p:cNvSpPr/>
                <p:nvPr/>
              </p:nvSpPr>
              <p:spPr>
                <a:xfrm>
                  <a:off x="5052059" y="3369358"/>
                  <a:ext cx="1024885" cy="274320"/>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时间分辨</a:t>
                  </a:r>
                  <a:endParaRPr lang="en-US" sz="1600" dirty="0">
                    <a:solidFill>
                      <a:srgbClr val="FFFFFF"/>
                    </a:solidFill>
                    <a:latin typeface="Arial"/>
                    <a:ea typeface="微软雅黑"/>
                  </a:endParaRPr>
                </a:p>
              </p:txBody>
            </p:sp>
            <p:sp>
              <p:nvSpPr>
                <p:cNvPr id="19" name="Rectangle 18">
                  <a:extLst>
                    <a:ext uri="{FF2B5EF4-FFF2-40B4-BE49-F238E27FC236}">
                      <a16:creationId xmlns:a16="http://schemas.microsoft.com/office/drawing/2014/main" id="{CE1BAA87-BA52-4CA6-BDC9-E9D616F1E6FF}"/>
                    </a:ext>
                  </a:extLst>
                </p:cNvPr>
                <p:cNvSpPr/>
                <p:nvPr/>
              </p:nvSpPr>
              <p:spPr>
                <a:xfrm>
                  <a:off x="5052059" y="3718929"/>
                  <a:ext cx="1024885" cy="274320"/>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空间分辨</a:t>
                  </a:r>
                  <a:endParaRPr lang="en-US" sz="1600" dirty="0">
                    <a:solidFill>
                      <a:srgbClr val="FFFFFF"/>
                    </a:solidFill>
                    <a:latin typeface="Arial"/>
                    <a:ea typeface="微软雅黑"/>
                  </a:endParaRPr>
                </a:p>
              </p:txBody>
            </p:sp>
            <p:sp>
              <p:nvSpPr>
                <p:cNvPr id="20" name="Rectangle 20">
                  <a:extLst>
                    <a:ext uri="{FF2B5EF4-FFF2-40B4-BE49-F238E27FC236}">
                      <a16:creationId xmlns:a16="http://schemas.microsoft.com/office/drawing/2014/main" id="{149E51C3-00CD-43B7-B267-97E0C9219F5C}"/>
                    </a:ext>
                  </a:extLst>
                </p:cNvPr>
                <p:cNvSpPr/>
                <p:nvPr/>
              </p:nvSpPr>
              <p:spPr>
                <a:xfrm>
                  <a:off x="5052059" y="4068500"/>
                  <a:ext cx="1024885" cy="274320"/>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能区覆盖</a:t>
                  </a:r>
                  <a:endParaRPr lang="en-US" sz="1600" dirty="0">
                    <a:solidFill>
                      <a:srgbClr val="FFFFFF"/>
                    </a:solidFill>
                    <a:latin typeface="Arial"/>
                    <a:ea typeface="微软雅黑"/>
                  </a:endParaRPr>
                </a:p>
              </p:txBody>
            </p:sp>
            <p:sp>
              <p:nvSpPr>
                <p:cNvPr id="21" name="Rectangle 21">
                  <a:extLst>
                    <a:ext uri="{FF2B5EF4-FFF2-40B4-BE49-F238E27FC236}">
                      <a16:creationId xmlns:a16="http://schemas.microsoft.com/office/drawing/2014/main" id="{C55CBCCC-78ED-45EA-AD12-ABAEC8C4DB8B}"/>
                    </a:ext>
                  </a:extLst>
                </p:cNvPr>
                <p:cNvSpPr/>
                <p:nvPr/>
              </p:nvSpPr>
              <p:spPr>
                <a:xfrm>
                  <a:off x="5052059" y="4418071"/>
                  <a:ext cx="1024885" cy="274320"/>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灵敏度</a:t>
                  </a:r>
                  <a:endParaRPr lang="en-US" sz="1600" dirty="0">
                    <a:solidFill>
                      <a:srgbClr val="FFFFFF"/>
                    </a:solidFill>
                    <a:latin typeface="Arial"/>
                    <a:ea typeface="微软雅黑"/>
                  </a:endParaRPr>
                </a:p>
              </p:txBody>
            </p:sp>
            <p:sp>
              <p:nvSpPr>
                <p:cNvPr id="22" name="Rectangle 22">
                  <a:extLst>
                    <a:ext uri="{FF2B5EF4-FFF2-40B4-BE49-F238E27FC236}">
                      <a16:creationId xmlns:a16="http://schemas.microsoft.com/office/drawing/2014/main" id="{D88E3A9B-F188-496C-BF14-119DC5B82FA6}"/>
                    </a:ext>
                  </a:extLst>
                </p:cNvPr>
                <p:cNvSpPr/>
                <p:nvPr/>
              </p:nvSpPr>
              <p:spPr>
                <a:xfrm>
                  <a:off x="5052059" y="4767643"/>
                  <a:ext cx="1024885" cy="274320"/>
                </a:xfrm>
                <a:prstGeom prst="round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600" dirty="0">
                      <a:solidFill>
                        <a:srgbClr val="FFFFFF"/>
                      </a:solidFill>
                      <a:latin typeface="Arial"/>
                      <a:ea typeface="微软雅黑"/>
                    </a:rPr>
                    <a:t>原位环境</a:t>
                  </a:r>
                  <a:endParaRPr lang="en-US" sz="1600" dirty="0">
                    <a:solidFill>
                      <a:srgbClr val="FFFFFF"/>
                    </a:solidFill>
                    <a:latin typeface="Arial"/>
                    <a:ea typeface="微软雅黑"/>
                  </a:endParaRPr>
                </a:p>
              </p:txBody>
            </p:sp>
          </p:grpSp>
          <p:sp>
            <p:nvSpPr>
              <p:cNvPr id="16" name="Right Brace 23">
                <a:extLst>
                  <a:ext uri="{FF2B5EF4-FFF2-40B4-BE49-F238E27FC236}">
                    <a16:creationId xmlns:a16="http://schemas.microsoft.com/office/drawing/2014/main" id="{CB434735-F5DB-4A4B-9C6F-D832C5C4BA23}"/>
                  </a:ext>
                </a:extLst>
              </p:cNvPr>
              <p:cNvSpPr/>
              <p:nvPr/>
            </p:nvSpPr>
            <p:spPr>
              <a:xfrm>
                <a:off x="6133290" y="1430260"/>
                <a:ext cx="223736" cy="1708442"/>
              </a:xfrm>
              <a:prstGeom prst="rightBrace">
                <a:avLst>
                  <a:gd name="adj1" fmla="val 2483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defRPr/>
                </a:pPr>
                <a:endParaRPr lang="en-US">
                  <a:solidFill>
                    <a:srgbClr val="000000"/>
                  </a:solidFill>
                  <a:latin typeface="Arial"/>
                  <a:ea typeface="微软雅黑"/>
                </a:endParaRPr>
              </a:p>
            </p:txBody>
          </p:sp>
          <p:sp>
            <p:nvSpPr>
              <p:cNvPr id="17" name="Right Brace 23">
                <a:extLst>
                  <a:ext uri="{FF2B5EF4-FFF2-40B4-BE49-F238E27FC236}">
                    <a16:creationId xmlns:a16="http://schemas.microsoft.com/office/drawing/2014/main" id="{CBA0CEFB-7047-45AA-846A-59AE9D554E39}"/>
                  </a:ext>
                </a:extLst>
              </p:cNvPr>
              <p:cNvSpPr/>
              <p:nvPr/>
            </p:nvSpPr>
            <p:spPr>
              <a:xfrm>
                <a:off x="6136219" y="3272178"/>
                <a:ext cx="223736" cy="1708442"/>
              </a:xfrm>
              <a:prstGeom prst="rightBrace">
                <a:avLst>
                  <a:gd name="adj1" fmla="val 24830"/>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defRPr/>
                </a:pPr>
                <a:endParaRPr lang="en-US">
                  <a:solidFill>
                    <a:srgbClr val="000000"/>
                  </a:solidFill>
                  <a:latin typeface="Arial"/>
                  <a:ea typeface="微软雅黑"/>
                </a:endParaRPr>
              </a:p>
            </p:txBody>
          </p:sp>
        </p:grpSp>
      </p:grpSp>
      <p:grpSp>
        <p:nvGrpSpPr>
          <p:cNvPr id="23" name="组合 22">
            <a:extLst>
              <a:ext uri="{FF2B5EF4-FFF2-40B4-BE49-F238E27FC236}">
                <a16:creationId xmlns:a16="http://schemas.microsoft.com/office/drawing/2014/main" id="{A299E6B7-B42E-4783-B952-EE04092CBE2E}"/>
              </a:ext>
            </a:extLst>
          </p:cNvPr>
          <p:cNvGrpSpPr/>
          <p:nvPr/>
        </p:nvGrpSpPr>
        <p:grpSpPr>
          <a:xfrm>
            <a:off x="216509" y="826445"/>
            <a:ext cx="2463297" cy="3811203"/>
            <a:chOff x="214779" y="943447"/>
            <a:chExt cx="2463297" cy="3811203"/>
          </a:xfrm>
        </p:grpSpPr>
        <p:sp>
          <p:nvSpPr>
            <p:cNvPr id="24" name="矩形: 圆角 23">
              <a:extLst>
                <a:ext uri="{FF2B5EF4-FFF2-40B4-BE49-F238E27FC236}">
                  <a16:creationId xmlns:a16="http://schemas.microsoft.com/office/drawing/2014/main" id="{9A6263EE-03F4-47FD-B45A-FFBDAFBBF7A8}"/>
                </a:ext>
              </a:extLst>
            </p:cNvPr>
            <p:cNvSpPr/>
            <p:nvPr/>
          </p:nvSpPr>
          <p:spPr>
            <a:xfrm>
              <a:off x="577171" y="943447"/>
              <a:ext cx="2025000" cy="3811203"/>
            </a:xfrm>
            <a:prstGeom prst="roundRect">
              <a:avLst>
                <a:gd name="adj" fmla="val 4361"/>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a:solidFill>
                  <a:srgbClr val="FFFFFF"/>
                </a:solidFill>
                <a:latin typeface="Arial"/>
                <a:ea typeface="微软雅黑"/>
              </a:endParaRPr>
            </a:p>
          </p:txBody>
        </p:sp>
        <p:sp>
          <p:nvSpPr>
            <p:cNvPr id="25" name="Rectangle 3">
              <a:extLst>
                <a:ext uri="{FF2B5EF4-FFF2-40B4-BE49-F238E27FC236}">
                  <a16:creationId xmlns:a16="http://schemas.microsoft.com/office/drawing/2014/main" id="{589C288D-D80A-4F52-A4BA-D5B031A23EBA}"/>
                </a:ext>
              </a:extLst>
            </p:cNvPr>
            <p:cNvSpPr/>
            <p:nvPr/>
          </p:nvSpPr>
          <p:spPr>
            <a:xfrm>
              <a:off x="214779" y="1928499"/>
              <a:ext cx="356721" cy="1442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b="1" dirty="0">
                  <a:solidFill>
                    <a:srgbClr val="FFFFFF"/>
                  </a:solidFill>
                  <a:latin typeface="Arial"/>
                  <a:ea typeface="微软雅黑"/>
                </a:rPr>
                <a:t>用户需求</a:t>
              </a:r>
              <a:endParaRPr lang="en-US" b="1" dirty="0">
                <a:solidFill>
                  <a:srgbClr val="FFFFFF"/>
                </a:solidFill>
                <a:latin typeface="Arial"/>
                <a:ea typeface="微软雅黑"/>
              </a:endParaRPr>
            </a:p>
          </p:txBody>
        </p:sp>
        <p:sp>
          <p:nvSpPr>
            <p:cNvPr id="26" name="Rectangle 26">
              <a:extLst>
                <a:ext uri="{FF2B5EF4-FFF2-40B4-BE49-F238E27FC236}">
                  <a16:creationId xmlns:a16="http://schemas.microsoft.com/office/drawing/2014/main" id="{36AB7E40-606B-4644-A4E8-AAF0165661B9}"/>
                </a:ext>
              </a:extLst>
            </p:cNvPr>
            <p:cNvSpPr/>
            <p:nvPr/>
          </p:nvSpPr>
          <p:spPr>
            <a:xfrm>
              <a:off x="1556153" y="1067486"/>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核能核电</a:t>
              </a:r>
              <a:endParaRPr lang="en-US" sz="1200" b="1" dirty="0">
                <a:solidFill>
                  <a:srgbClr val="000000"/>
                </a:solidFill>
                <a:latin typeface="Arial"/>
                <a:ea typeface="微软雅黑"/>
              </a:endParaRPr>
            </a:p>
          </p:txBody>
        </p:sp>
        <p:sp>
          <p:nvSpPr>
            <p:cNvPr id="27" name="Rectangle 27">
              <a:extLst>
                <a:ext uri="{FF2B5EF4-FFF2-40B4-BE49-F238E27FC236}">
                  <a16:creationId xmlns:a16="http://schemas.microsoft.com/office/drawing/2014/main" id="{5084047C-2D06-402D-B7D3-6F03BE453907}"/>
                </a:ext>
              </a:extLst>
            </p:cNvPr>
            <p:cNvSpPr/>
            <p:nvPr/>
          </p:nvSpPr>
          <p:spPr>
            <a:xfrm>
              <a:off x="1556153" y="1435345"/>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能源化工</a:t>
              </a:r>
              <a:endParaRPr lang="en-US" sz="1200" b="1" dirty="0">
                <a:solidFill>
                  <a:srgbClr val="000000"/>
                </a:solidFill>
                <a:latin typeface="Arial"/>
                <a:ea typeface="微软雅黑"/>
              </a:endParaRPr>
            </a:p>
          </p:txBody>
        </p:sp>
        <p:sp>
          <p:nvSpPr>
            <p:cNvPr id="28" name="Rectangle 28">
              <a:extLst>
                <a:ext uri="{FF2B5EF4-FFF2-40B4-BE49-F238E27FC236}">
                  <a16:creationId xmlns:a16="http://schemas.microsoft.com/office/drawing/2014/main" id="{4F9A9744-C566-4410-9033-3BD0BF485565}"/>
                </a:ext>
              </a:extLst>
            </p:cNvPr>
            <p:cNvSpPr/>
            <p:nvPr/>
          </p:nvSpPr>
          <p:spPr>
            <a:xfrm>
              <a:off x="1556153" y="1803204"/>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生物医药</a:t>
              </a:r>
              <a:endParaRPr lang="en-US" sz="1200" b="1" dirty="0">
                <a:solidFill>
                  <a:srgbClr val="000000"/>
                </a:solidFill>
                <a:latin typeface="Arial"/>
                <a:ea typeface="微软雅黑"/>
              </a:endParaRPr>
            </a:p>
          </p:txBody>
        </p:sp>
        <p:sp>
          <p:nvSpPr>
            <p:cNvPr id="29" name="Rectangle 29">
              <a:extLst>
                <a:ext uri="{FF2B5EF4-FFF2-40B4-BE49-F238E27FC236}">
                  <a16:creationId xmlns:a16="http://schemas.microsoft.com/office/drawing/2014/main" id="{7C03D3BD-EA83-4266-95D4-D3A78AFFE663}"/>
                </a:ext>
              </a:extLst>
            </p:cNvPr>
            <p:cNvSpPr/>
            <p:nvPr/>
          </p:nvSpPr>
          <p:spPr>
            <a:xfrm>
              <a:off x="1556153" y="2171063"/>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生物材料</a:t>
              </a:r>
              <a:endParaRPr lang="en-US" sz="1200" b="1" dirty="0">
                <a:solidFill>
                  <a:srgbClr val="000000"/>
                </a:solidFill>
                <a:latin typeface="Arial"/>
                <a:ea typeface="微软雅黑"/>
              </a:endParaRPr>
            </a:p>
          </p:txBody>
        </p:sp>
        <p:sp>
          <p:nvSpPr>
            <p:cNvPr id="30" name="Rectangle 30">
              <a:extLst>
                <a:ext uri="{FF2B5EF4-FFF2-40B4-BE49-F238E27FC236}">
                  <a16:creationId xmlns:a16="http://schemas.microsoft.com/office/drawing/2014/main" id="{82667DC8-4209-4D9A-A37C-5E82DB1A9883}"/>
                </a:ext>
              </a:extLst>
            </p:cNvPr>
            <p:cNvSpPr/>
            <p:nvPr/>
          </p:nvSpPr>
          <p:spPr>
            <a:xfrm>
              <a:off x="1556153" y="2538922"/>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海洋工程</a:t>
              </a:r>
              <a:endParaRPr lang="en-US" sz="1200" b="1" dirty="0">
                <a:solidFill>
                  <a:srgbClr val="000000"/>
                </a:solidFill>
                <a:latin typeface="Arial"/>
                <a:ea typeface="微软雅黑"/>
              </a:endParaRPr>
            </a:p>
          </p:txBody>
        </p:sp>
        <p:sp>
          <p:nvSpPr>
            <p:cNvPr id="31" name="Rectangle 31">
              <a:extLst>
                <a:ext uri="{FF2B5EF4-FFF2-40B4-BE49-F238E27FC236}">
                  <a16:creationId xmlns:a16="http://schemas.microsoft.com/office/drawing/2014/main" id="{E3E41E03-F765-40CC-A828-6F293D79534C}"/>
                </a:ext>
              </a:extLst>
            </p:cNvPr>
            <p:cNvSpPr/>
            <p:nvPr/>
          </p:nvSpPr>
          <p:spPr>
            <a:xfrm>
              <a:off x="1556153" y="2906781"/>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航空航天</a:t>
              </a:r>
              <a:endParaRPr lang="en-US" sz="1200" b="1" dirty="0">
                <a:solidFill>
                  <a:srgbClr val="000000"/>
                </a:solidFill>
                <a:latin typeface="Arial"/>
                <a:ea typeface="微软雅黑"/>
              </a:endParaRPr>
            </a:p>
          </p:txBody>
        </p:sp>
        <p:sp>
          <p:nvSpPr>
            <p:cNvPr id="32" name="Rectangle 32">
              <a:extLst>
                <a:ext uri="{FF2B5EF4-FFF2-40B4-BE49-F238E27FC236}">
                  <a16:creationId xmlns:a16="http://schemas.microsoft.com/office/drawing/2014/main" id="{9BF06D05-5A03-4EA3-8CA8-0D92EBD99E8F}"/>
                </a:ext>
              </a:extLst>
            </p:cNvPr>
            <p:cNvSpPr/>
            <p:nvPr/>
          </p:nvSpPr>
          <p:spPr>
            <a:xfrm>
              <a:off x="1556153" y="3274640"/>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汽车产业</a:t>
              </a:r>
              <a:endParaRPr lang="en-US" sz="1200" b="1" dirty="0">
                <a:solidFill>
                  <a:srgbClr val="000000"/>
                </a:solidFill>
                <a:latin typeface="Arial"/>
                <a:ea typeface="微软雅黑"/>
              </a:endParaRPr>
            </a:p>
          </p:txBody>
        </p:sp>
        <p:sp>
          <p:nvSpPr>
            <p:cNvPr id="33" name="Rectangle 33">
              <a:extLst>
                <a:ext uri="{FF2B5EF4-FFF2-40B4-BE49-F238E27FC236}">
                  <a16:creationId xmlns:a16="http://schemas.microsoft.com/office/drawing/2014/main" id="{4CA7FEA5-7D86-40AA-8AFD-7D70848B2D78}"/>
                </a:ext>
              </a:extLst>
            </p:cNvPr>
            <p:cNvSpPr/>
            <p:nvPr/>
          </p:nvSpPr>
          <p:spPr>
            <a:xfrm>
              <a:off x="1556153" y="3642499"/>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集成电路</a:t>
              </a:r>
              <a:endParaRPr lang="en-US" sz="1200" b="1" dirty="0">
                <a:solidFill>
                  <a:srgbClr val="000000"/>
                </a:solidFill>
                <a:latin typeface="Arial"/>
                <a:ea typeface="微软雅黑"/>
              </a:endParaRPr>
            </a:p>
          </p:txBody>
        </p:sp>
        <p:sp>
          <p:nvSpPr>
            <p:cNvPr id="34" name="Rectangle 34">
              <a:extLst>
                <a:ext uri="{FF2B5EF4-FFF2-40B4-BE49-F238E27FC236}">
                  <a16:creationId xmlns:a16="http://schemas.microsoft.com/office/drawing/2014/main" id="{3377D14F-796A-479A-B674-2D011438FD6D}"/>
                </a:ext>
              </a:extLst>
            </p:cNvPr>
            <p:cNvSpPr/>
            <p:nvPr/>
          </p:nvSpPr>
          <p:spPr>
            <a:xfrm>
              <a:off x="1556153" y="4010358"/>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量子材料</a:t>
              </a:r>
              <a:endParaRPr lang="en-US" sz="1200" b="1" dirty="0">
                <a:solidFill>
                  <a:srgbClr val="000000"/>
                </a:solidFill>
                <a:latin typeface="Arial"/>
                <a:ea typeface="微软雅黑"/>
              </a:endParaRPr>
            </a:p>
          </p:txBody>
        </p:sp>
        <p:sp>
          <p:nvSpPr>
            <p:cNvPr id="35" name="Rectangle 36">
              <a:extLst>
                <a:ext uri="{FF2B5EF4-FFF2-40B4-BE49-F238E27FC236}">
                  <a16:creationId xmlns:a16="http://schemas.microsoft.com/office/drawing/2014/main" id="{A87347C0-A4EE-49AC-BBE7-91C2EB37DA52}"/>
                </a:ext>
              </a:extLst>
            </p:cNvPr>
            <p:cNvSpPr/>
            <p:nvPr/>
          </p:nvSpPr>
          <p:spPr>
            <a:xfrm>
              <a:off x="1556153" y="4378214"/>
              <a:ext cx="1121923"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000000"/>
                  </a:solidFill>
                  <a:latin typeface="Arial"/>
                  <a:ea typeface="微软雅黑"/>
                </a:rPr>
                <a:t>稀土材料</a:t>
              </a:r>
              <a:endParaRPr lang="en-US" sz="1200" b="1" dirty="0">
                <a:solidFill>
                  <a:srgbClr val="000000"/>
                </a:solidFill>
                <a:latin typeface="Arial"/>
                <a:ea typeface="微软雅黑"/>
              </a:endParaRPr>
            </a:p>
          </p:txBody>
        </p:sp>
        <p:pic>
          <p:nvPicPr>
            <p:cNvPr id="36" name="图片 6">
              <a:extLst>
                <a:ext uri="{FF2B5EF4-FFF2-40B4-BE49-F238E27FC236}">
                  <a16:creationId xmlns:a16="http://schemas.microsoft.com/office/drawing/2014/main" id="{D29FE74C-4C9E-4B4D-A622-0E2BD95CDD43}"/>
                </a:ext>
              </a:extLst>
            </p:cNvPr>
            <p:cNvPicPr>
              <a:picLocks noChangeAspect="1"/>
            </p:cNvPicPr>
            <p:nvPr/>
          </p:nvPicPr>
          <p:blipFill>
            <a:blip r:embed="rId2"/>
            <a:stretch>
              <a:fillRect/>
            </a:stretch>
          </p:blipFill>
          <p:spPr>
            <a:xfrm>
              <a:off x="735122" y="1035218"/>
              <a:ext cx="611844" cy="442431"/>
            </a:xfrm>
            <a:prstGeom prst="roundRect">
              <a:avLst/>
            </a:prstGeom>
          </p:spPr>
        </p:pic>
        <p:pic>
          <p:nvPicPr>
            <p:cNvPr id="37" name="图片 36">
              <a:extLst>
                <a:ext uri="{FF2B5EF4-FFF2-40B4-BE49-F238E27FC236}">
                  <a16:creationId xmlns:a16="http://schemas.microsoft.com/office/drawing/2014/main" id="{11BEEBEE-D70C-44A6-A143-0523E1760AAB}"/>
                </a:ext>
              </a:extLst>
            </p:cNvPr>
            <p:cNvPicPr>
              <a:picLocks noChangeAspect="1"/>
            </p:cNvPicPr>
            <p:nvPr/>
          </p:nvPicPr>
          <p:blipFill>
            <a:blip r:embed="rId3"/>
            <a:stretch>
              <a:fillRect/>
            </a:stretch>
          </p:blipFill>
          <p:spPr>
            <a:xfrm>
              <a:off x="1055643" y="1387765"/>
              <a:ext cx="597789" cy="470426"/>
            </a:xfrm>
            <a:prstGeom prst="roundRect">
              <a:avLst/>
            </a:prstGeom>
          </p:spPr>
        </p:pic>
        <p:pic>
          <p:nvPicPr>
            <p:cNvPr id="38" name="图片 37">
              <a:extLst>
                <a:ext uri="{FF2B5EF4-FFF2-40B4-BE49-F238E27FC236}">
                  <a16:creationId xmlns:a16="http://schemas.microsoft.com/office/drawing/2014/main" id="{842512C7-21AD-4538-9598-A6D45ABF5D05}"/>
                </a:ext>
              </a:extLst>
            </p:cNvPr>
            <p:cNvPicPr>
              <a:picLocks noChangeAspect="1"/>
            </p:cNvPicPr>
            <p:nvPr/>
          </p:nvPicPr>
          <p:blipFill rotWithShape="1">
            <a:blip r:embed="rId4"/>
            <a:srcRect l="1926" b="3630"/>
            <a:stretch/>
          </p:blipFill>
          <p:spPr>
            <a:xfrm>
              <a:off x="748229" y="1825023"/>
              <a:ext cx="601551" cy="470426"/>
            </a:xfrm>
            <a:prstGeom prst="roundRect">
              <a:avLst/>
            </a:prstGeom>
          </p:spPr>
        </p:pic>
        <p:pic>
          <p:nvPicPr>
            <p:cNvPr id="39" name="图片 38">
              <a:extLst>
                <a:ext uri="{FF2B5EF4-FFF2-40B4-BE49-F238E27FC236}">
                  <a16:creationId xmlns:a16="http://schemas.microsoft.com/office/drawing/2014/main" id="{F490B229-558B-413D-8F5F-9AFC27E70F60}"/>
                </a:ext>
              </a:extLst>
            </p:cNvPr>
            <p:cNvPicPr>
              <a:picLocks noChangeAspect="1"/>
            </p:cNvPicPr>
            <p:nvPr/>
          </p:nvPicPr>
          <p:blipFill>
            <a:blip r:embed="rId5"/>
            <a:stretch>
              <a:fillRect/>
            </a:stretch>
          </p:blipFill>
          <p:spPr>
            <a:xfrm>
              <a:off x="1074938" y="2165129"/>
              <a:ext cx="598179" cy="418292"/>
            </a:xfrm>
            <a:prstGeom prst="roundRect">
              <a:avLst/>
            </a:prstGeom>
          </p:spPr>
        </p:pic>
        <p:pic>
          <p:nvPicPr>
            <p:cNvPr id="40" name="Picture 2">
              <a:extLst>
                <a:ext uri="{FF2B5EF4-FFF2-40B4-BE49-F238E27FC236}">
                  <a16:creationId xmlns:a16="http://schemas.microsoft.com/office/drawing/2014/main" id="{CF721B77-B559-401F-9A4C-EB03B1A38A5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175" t="19334" r="5141" b="17701"/>
            <a:stretch/>
          </p:blipFill>
          <p:spPr bwMode="auto">
            <a:xfrm>
              <a:off x="715867" y="2540416"/>
              <a:ext cx="557884" cy="432478"/>
            </a:xfrm>
            <a:prstGeom prst="roundRect">
              <a:avLst/>
            </a:prstGeom>
            <a:noFill/>
            <a:extLst>
              <a:ext uri="{909E8E84-426E-40DD-AFC4-6F175D3DCCD1}">
                <a14:hiddenFill xmlns:a14="http://schemas.microsoft.com/office/drawing/2010/main">
                  <a:solidFill>
                    <a:srgbClr val="FFFFFF"/>
                  </a:solidFill>
                </a14:hiddenFill>
              </a:ext>
            </a:extLst>
          </p:spPr>
        </p:pic>
        <p:sp>
          <p:nvSpPr>
            <p:cNvPr id="41" name="object 13">
              <a:extLst>
                <a:ext uri="{FF2B5EF4-FFF2-40B4-BE49-F238E27FC236}">
                  <a16:creationId xmlns:a16="http://schemas.microsoft.com/office/drawing/2014/main" id="{F6339075-D327-4571-995A-17D86EEEF626}"/>
                </a:ext>
              </a:extLst>
            </p:cNvPr>
            <p:cNvSpPr>
              <a:spLocks noChangeAspect="1"/>
            </p:cNvSpPr>
            <p:nvPr/>
          </p:nvSpPr>
          <p:spPr>
            <a:xfrm>
              <a:off x="1053693" y="2885658"/>
              <a:ext cx="601551" cy="433849"/>
            </a:xfrm>
            <a:prstGeom prst="round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noAutofit/>
            </a:bodyPr>
            <a:lstStyle/>
            <a:p>
              <a:pPr defTabSz="685783">
                <a:defRPr/>
              </a:pPr>
              <a:endParaRPr sz="1050">
                <a:solidFill>
                  <a:prstClr val="black"/>
                </a:solidFill>
                <a:latin typeface="Calibri"/>
                <a:ea typeface="微软雅黑"/>
              </a:endParaRPr>
            </a:p>
          </p:txBody>
        </p:sp>
        <p:pic>
          <p:nvPicPr>
            <p:cNvPr id="42" name="Picture 4" descr="海南一电动车充电站自燃现场爆炸声不断-快科技-科技改变生活">
              <a:extLst>
                <a:ext uri="{FF2B5EF4-FFF2-40B4-BE49-F238E27FC236}">
                  <a16:creationId xmlns:a16="http://schemas.microsoft.com/office/drawing/2014/main" id="{83ABA3DC-C77D-4FE3-9EB5-CEC2AA118E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351" y="3227720"/>
              <a:ext cx="605322" cy="432478"/>
            </a:xfrm>
            <a:prstGeom prst="roundRect">
              <a:avLst/>
            </a:prstGeom>
            <a:noFill/>
            <a:extLst>
              <a:ext uri="{909E8E84-426E-40DD-AFC4-6F175D3DCCD1}">
                <a14:hiddenFill xmlns:a14="http://schemas.microsoft.com/office/drawing/2010/main">
                  <a:solidFill>
                    <a:srgbClr val="FFFFFF"/>
                  </a:solidFill>
                </a14:hiddenFill>
              </a:ext>
            </a:extLst>
          </p:spPr>
        </p:pic>
        <p:pic>
          <p:nvPicPr>
            <p:cNvPr id="43" name="Picture 6" descr="集成電路的內涵（小小電路板給生活帶來的便利） - 每日頭條">
              <a:extLst>
                <a:ext uri="{FF2B5EF4-FFF2-40B4-BE49-F238E27FC236}">
                  <a16:creationId xmlns:a16="http://schemas.microsoft.com/office/drawing/2014/main" id="{B7FC872D-BF72-4517-BF12-C84E08EFC25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1662" y="3589763"/>
              <a:ext cx="591770" cy="393796"/>
            </a:xfrm>
            <a:prstGeom prst="roundRect">
              <a:avLst/>
            </a:prstGeom>
            <a:noFill/>
            <a:extLst>
              <a:ext uri="{909E8E84-426E-40DD-AFC4-6F175D3DCCD1}">
                <a14:hiddenFill xmlns:a14="http://schemas.microsoft.com/office/drawing/2010/main">
                  <a:solidFill>
                    <a:srgbClr val="FFFFFF"/>
                  </a:solidFill>
                </a14:hiddenFill>
              </a:ext>
            </a:extLst>
          </p:spPr>
        </p:pic>
        <p:pic>
          <p:nvPicPr>
            <p:cNvPr id="44" name="图片 3">
              <a:extLst>
                <a:ext uri="{FF2B5EF4-FFF2-40B4-BE49-F238E27FC236}">
                  <a16:creationId xmlns:a16="http://schemas.microsoft.com/office/drawing/2014/main" id="{FCD5DF7A-1536-4C1C-A444-621A9A77C14D}"/>
                </a:ext>
              </a:extLst>
            </p:cNvPr>
            <p:cNvPicPr>
              <a:picLocks noChangeAspect="1"/>
            </p:cNvPicPr>
            <p:nvPr/>
          </p:nvPicPr>
          <p:blipFill rotWithShape="1">
            <a:blip r:embed="rId10"/>
            <a:srcRect l="19611" t="210" r="8478"/>
            <a:stretch/>
          </p:blipFill>
          <p:spPr>
            <a:xfrm>
              <a:off x="675962" y="3890393"/>
              <a:ext cx="597789" cy="457532"/>
            </a:xfrm>
            <a:prstGeom prst="roundRect">
              <a:avLst/>
            </a:prstGeom>
          </p:spPr>
        </p:pic>
        <p:pic>
          <p:nvPicPr>
            <p:cNvPr id="45" name="图片 44">
              <a:extLst>
                <a:ext uri="{FF2B5EF4-FFF2-40B4-BE49-F238E27FC236}">
                  <a16:creationId xmlns:a16="http://schemas.microsoft.com/office/drawing/2014/main" id="{CBA77C1D-C1C2-4EBB-AEA1-2C3A2197B4A2}"/>
                </a:ext>
              </a:extLst>
            </p:cNvPr>
            <p:cNvPicPr>
              <a:picLocks noChangeAspect="1"/>
            </p:cNvPicPr>
            <p:nvPr/>
          </p:nvPicPr>
          <p:blipFill rotWithShape="1">
            <a:blip r:embed="rId11"/>
            <a:srcRect l="11521" t="10288" r="15490"/>
            <a:stretch/>
          </p:blipFill>
          <p:spPr>
            <a:xfrm>
              <a:off x="1100806" y="4199438"/>
              <a:ext cx="597789" cy="484986"/>
            </a:xfrm>
            <a:prstGeom prst="roundRect">
              <a:avLst/>
            </a:prstGeom>
          </p:spPr>
        </p:pic>
      </p:grpSp>
      <p:pic>
        <p:nvPicPr>
          <p:cNvPr id="46" name="图片 45">
            <a:extLst>
              <a:ext uri="{FF2B5EF4-FFF2-40B4-BE49-F238E27FC236}">
                <a16:creationId xmlns:a16="http://schemas.microsoft.com/office/drawing/2014/main" id="{7FD50AF3-1189-4823-9B60-9CC291057187}"/>
              </a:ext>
            </a:extLst>
          </p:cNvPr>
          <p:cNvPicPr>
            <a:picLocks noChangeAspect="1"/>
          </p:cNvPicPr>
          <p:nvPr/>
        </p:nvPicPr>
        <p:blipFill>
          <a:blip r:embed="rId12"/>
          <a:stretch>
            <a:fillRect/>
          </a:stretch>
        </p:blipFill>
        <p:spPr>
          <a:xfrm>
            <a:off x="5499788" y="2905607"/>
            <a:ext cx="870597" cy="683231"/>
          </a:xfrm>
          <a:prstGeom prst="roundRect">
            <a:avLst/>
          </a:prstGeom>
        </p:spPr>
      </p:pic>
      <p:pic>
        <p:nvPicPr>
          <p:cNvPr id="47" name="图片 46">
            <a:extLst>
              <a:ext uri="{FF2B5EF4-FFF2-40B4-BE49-F238E27FC236}">
                <a16:creationId xmlns:a16="http://schemas.microsoft.com/office/drawing/2014/main" id="{6D2FFEF8-714A-4284-8FD2-D1E47C3F8B0A}"/>
              </a:ext>
            </a:extLst>
          </p:cNvPr>
          <p:cNvPicPr>
            <a:picLocks noChangeAspect="1"/>
          </p:cNvPicPr>
          <p:nvPr/>
        </p:nvPicPr>
        <p:blipFill>
          <a:blip r:embed="rId13"/>
          <a:stretch>
            <a:fillRect/>
          </a:stretch>
        </p:blipFill>
        <p:spPr>
          <a:xfrm>
            <a:off x="4520343" y="3682785"/>
            <a:ext cx="851560" cy="683230"/>
          </a:xfrm>
          <a:prstGeom prst="roundRect">
            <a:avLst/>
          </a:prstGeom>
        </p:spPr>
      </p:pic>
      <p:pic>
        <p:nvPicPr>
          <p:cNvPr id="48" name="图片 47">
            <a:extLst>
              <a:ext uri="{FF2B5EF4-FFF2-40B4-BE49-F238E27FC236}">
                <a16:creationId xmlns:a16="http://schemas.microsoft.com/office/drawing/2014/main" id="{68F9B355-1330-4808-A1DB-30AE8BAB107C}"/>
              </a:ext>
            </a:extLst>
          </p:cNvPr>
          <p:cNvPicPr>
            <a:picLocks noChangeAspect="1"/>
          </p:cNvPicPr>
          <p:nvPr/>
        </p:nvPicPr>
        <p:blipFill rotWithShape="1">
          <a:blip r:embed="rId14"/>
          <a:srcRect b="5704"/>
          <a:stretch/>
        </p:blipFill>
        <p:spPr>
          <a:xfrm>
            <a:off x="5529712" y="3674444"/>
            <a:ext cx="824379" cy="683230"/>
          </a:xfrm>
          <a:prstGeom prst="roundRect">
            <a:avLst/>
          </a:prstGeom>
        </p:spPr>
      </p:pic>
      <p:pic>
        <p:nvPicPr>
          <p:cNvPr id="49" name="图片 48">
            <a:extLst>
              <a:ext uri="{FF2B5EF4-FFF2-40B4-BE49-F238E27FC236}">
                <a16:creationId xmlns:a16="http://schemas.microsoft.com/office/drawing/2014/main" id="{736B9664-E507-492E-926F-ACB600AFDD3C}"/>
              </a:ext>
            </a:extLst>
          </p:cNvPr>
          <p:cNvPicPr>
            <a:picLocks noChangeAspect="1"/>
          </p:cNvPicPr>
          <p:nvPr/>
        </p:nvPicPr>
        <p:blipFill>
          <a:blip r:embed="rId15"/>
          <a:stretch>
            <a:fillRect/>
          </a:stretch>
        </p:blipFill>
        <p:spPr>
          <a:xfrm>
            <a:off x="4516521" y="2905607"/>
            <a:ext cx="886064" cy="683230"/>
          </a:xfrm>
          <a:prstGeom prst="roundRect">
            <a:avLst/>
          </a:prstGeom>
        </p:spPr>
      </p:pic>
      <p:pic>
        <p:nvPicPr>
          <p:cNvPr id="50" name="图片 49">
            <a:extLst>
              <a:ext uri="{FF2B5EF4-FFF2-40B4-BE49-F238E27FC236}">
                <a16:creationId xmlns:a16="http://schemas.microsoft.com/office/drawing/2014/main" id="{1A3B2BE8-79A8-4396-9DB5-7A08B6C223E6}"/>
              </a:ext>
            </a:extLst>
          </p:cNvPr>
          <p:cNvPicPr>
            <a:picLocks noChangeAspect="1"/>
          </p:cNvPicPr>
          <p:nvPr/>
        </p:nvPicPr>
        <p:blipFill>
          <a:blip r:embed="rId16"/>
          <a:stretch>
            <a:fillRect/>
          </a:stretch>
        </p:blipFill>
        <p:spPr>
          <a:xfrm>
            <a:off x="4366207" y="1115375"/>
            <a:ext cx="2094933" cy="1378491"/>
          </a:xfrm>
          <a:prstGeom prst="rect">
            <a:avLst/>
          </a:prstGeom>
        </p:spPr>
      </p:pic>
      <p:sp>
        <p:nvSpPr>
          <p:cNvPr id="51" name="Rectangle 27">
            <a:extLst>
              <a:ext uri="{FF2B5EF4-FFF2-40B4-BE49-F238E27FC236}">
                <a16:creationId xmlns:a16="http://schemas.microsoft.com/office/drawing/2014/main" id="{25C7DF11-C20F-4F69-AC39-A91C3E579154}"/>
              </a:ext>
            </a:extLst>
          </p:cNvPr>
          <p:cNvSpPr/>
          <p:nvPr/>
        </p:nvSpPr>
        <p:spPr>
          <a:xfrm>
            <a:off x="2822283" y="1533083"/>
            <a:ext cx="356180" cy="1104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FFFFFF"/>
                </a:solidFill>
                <a:latin typeface="Arial"/>
                <a:ea typeface="微软雅黑"/>
              </a:rPr>
              <a:t>应用领域</a:t>
            </a:r>
            <a:endParaRPr lang="en-US" sz="1200" b="1" dirty="0">
              <a:solidFill>
                <a:srgbClr val="FFFFFF"/>
              </a:solidFill>
              <a:latin typeface="Arial"/>
              <a:ea typeface="微软雅黑"/>
            </a:endParaRPr>
          </a:p>
        </p:txBody>
      </p:sp>
      <p:sp>
        <p:nvSpPr>
          <p:cNvPr id="52" name="Rectangle 27">
            <a:extLst>
              <a:ext uri="{FF2B5EF4-FFF2-40B4-BE49-F238E27FC236}">
                <a16:creationId xmlns:a16="http://schemas.microsoft.com/office/drawing/2014/main" id="{16012EF2-A546-46A6-BF39-ADD614CD9191}"/>
              </a:ext>
            </a:extLst>
          </p:cNvPr>
          <p:cNvSpPr/>
          <p:nvPr/>
        </p:nvSpPr>
        <p:spPr>
          <a:xfrm>
            <a:off x="3765877" y="1548165"/>
            <a:ext cx="356180" cy="1104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sz="1200" b="1" dirty="0">
                <a:solidFill>
                  <a:srgbClr val="FFFFFF"/>
                </a:solidFill>
                <a:latin typeface="Arial"/>
                <a:ea typeface="微软雅黑"/>
              </a:rPr>
              <a:t>表征方法</a:t>
            </a:r>
            <a:endParaRPr lang="en-US" sz="1200" b="1" dirty="0">
              <a:solidFill>
                <a:srgbClr val="FFFFFF"/>
              </a:solidFill>
              <a:latin typeface="Arial"/>
              <a:ea typeface="微软雅黑"/>
            </a:endParaRPr>
          </a:p>
        </p:txBody>
      </p:sp>
      <p:sp>
        <p:nvSpPr>
          <p:cNvPr id="53" name="Rectangle 3">
            <a:extLst>
              <a:ext uri="{FF2B5EF4-FFF2-40B4-BE49-F238E27FC236}">
                <a16:creationId xmlns:a16="http://schemas.microsoft.com/office/drawing/2014/main" id="{05B1338D-44A3-4D63-BACF-89FE18CF5769}"/>
              </a:ext>
            </a:extLst>
          </p:cNvPr>
          <p:cNvSpPr/>
          <p:nvPr/>
        </p:nvSpPr>
        <p:spPr>
          <a:xfrm>
            <a:off x="8147540" y="2057764"/>
            <a:ext cx="356721" cy="1442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zh-CN" altLang="en-US" b="1" dirty="0">
                <a:solidFill>
                  <a:srgbClr val="FFFFFF"/>
                </a:solidFill>
                <a:latin typeface="Arial"/>
                <a:ea typeface="微软雅黑"/>
              </a:rPr>
              <a:t>技术优势</a:t>
            </a:r>
            <a:endParaRPr lang="en-US" b="1" dirty="0">
              <a:solidFill>
                <a:srgbClr val="FFFFFF"/>
              </a:solidFill>
              <a:latin typeface="Arial"/>
              <a:ea typeface="微软雅黑"/>
            </a:endParaRPr>
          </a:p>
        </p:txBody>
      </p:sp>
      <p:sp>
        <p:nvSpPr>
          <p:cNvPr id="54" name="矩形 53">
            <a:extLst>
              <a:ext uri="{FF2B5EF4-FFF2-40B4-BE49-F238E27FC236}">
                <a16:creationId xmlns:a16="http://schemas.microsoft.com/office/drawing/2014/main" id="{44CB0181-4F46-2CE7-8491-7B60B752A327}"/>
              </a:ext>
            </a:extLst>
          </p:cNvPr>
          <p:cNvSpPr/>
          <p:nvPr/>
        </p:nvSpPr>
        <p:spPr>
          <a:xfrm>
            <a:off x="402590" y="588645"/>
            <a:ext cx="2988310" cy="5002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55" name="矩形 54">
            <a:extLst>
              <a:ext uri="{FF2B5EF4-FFF2-40B4-BE49-F238E27FC236}">
                <a16:creationId xmlns:a16="http://schemas.microsoft.com/office/drawing/2014/main" id="{5016556F-128F-A515-9A9D-73F86CEEC54F}"/>
              </a:ext>
            </a:extLst>
          </p:cNvPr>
          <p:cNvSpPr/>
          <p:nvPr/>
        </p:nvSpPr>
        <p:spPr>
          <a:xfrm>
            <a:off x="3390900" y="588645"/>
            <a:ext cx="5351145" cy="5002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Tree>
    <p:extLst>
      <p:ext uri="{BB962C8B-B14F-4D97-AF65-F5344CB8AC3E}">
        <p14:creationId xmlns:p14="http://schemas.microsoft.com/office/powerpoint/2010/main" val="2902862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4867D25-1DBE-462F-9F5B-A32E0229B359}"/>
              </a:ext>
            </a:extLst>
          </p:cNvPr>
          <p:cNvGrpSpPr/>
          <p:nvPr/>
        </p:nvGrpSpPr>
        <p:grpSpPr>
          <a:xfrm>
            <a:off x="351154" y="123170"/>
            <a:ext cx="8441691" cy="830997"/>
            <a:chOff x="351154" y="123170"/>
            <a:chExt cx="8441691" cy="830997"/>
          </a:xfrm>
        </p:grpSpPr>
        <p:grpSp>
          <p:nvGrpSpPr>
            <p:cNvPr id="8" name="组合 7">
              <a:extLst>
                <a:ext uri="{FF2B5EF4-FFF2-40B4-BE49-F238E27FC236}">
                  <a16:creationId xmlns:a16="http://schemas.microsoft.com/office/drawing/2014/main" id="{AA334D19-D0EB-4238-8889-DC9640C56145}"/>
                </a:ext>
              </a:extLst>
            </p:cNvPr>
            <p:cNvGrpSpPr/>
            <p:nvPr/>
          </p:nvGrpSpPr>
          <p:grpSpPr>
            <a:xfrm>
              <a:off x="402590" y="588645"/>
              <a:ext cx="8339455" cy="50020"/>
              <a:chOff x="401955" y="639590"/>
              <a:chExt cx="8339455" cy="76200"/>
            </a:xfrm>
          </p:grpSpPr>
          <p:sp>
            <p:nvSpPr>
              <p:cNvPr id="11" name="矩形 10">
                <a:extLst>
                  <a:ext uri="{FF2B5EF4-FFF2-40B4-BE49-F238E27FC236}">
                    <a16:creationId xmlns:a16="http://schemas.microsoft.com/office/drawing/2014/main" id="{CEA74DB5-20D4-4F27-8EFC-FC6F108EDDF6}"/>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2" name="矩形 11">
                <a:extLst>
                  <a:ext uri="{FF2B5EF4-FFF2-40B4-BE49-F238E27FC236}">
                    <a16:creationId xmlns:a16="http://schemas.microsoft.com/office/drawing/2014/main" id="{F9D06643-5955-46FB-A16A-FE642C4E0255}"/>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9" name="图片 8" descr="粒子研究院ppt-08">
              <a:extLst>
                <a:ext uri="{FF2B5EF4-FFF2-40B4-BE49-F238E27FC236}">
                  <a16:creationId xmlns:a16="http://schemas.microsoft.com/office/drawing/2014/main" id="{B893BA33-C7D6-47AE-B9E5-EF6F0EED9C4A}"/>
                </a:ext>
              </a:extLst>
            </p:cNvPr>
            <p:cNvPicPr>
              <a:picLocks noChangeAspect="1"/>
            </p:cNvPicPr>
            <p:nvPr/>
          </p:nvPicPr>
          <p:blipFill>
            <a:blip r:embed="rId3"/>
            <a:stretch>
              <a:fillRect/>
            </a:stretch>
          </p:blipFill>
          <p:spPr>
            <a:xfrm>
              <a:off x="6882130" y="151765"/>
              <a:ext cx="1910715" cy="433070"/>
            </a:xfrm>
            <a:prstGeom prst="rect">
              <a:avLst/>
            </a:prstGeom>
          </p:spPr>
        </p:pic>
        <p:sp>
          <p:nvSpPr>
            <p:cNvPr id="10" name="文本框 9">
              <a:extLst>
                <a:ext uri="{FF2B5EF4-FFF2-40B4-BE49-F238E27FC236}">
                  <a16:creationId xmlns:a16="http://schemas.microsoft.com/office/drawing/2014/main" id="{CD517B48-C6DF-48B2-9E7B-8DA1618BCCCD}"/>
                </a:ext>
              </a:extLst>
            </p:cNvPr>
            <p:cNvSpPr txBox="1"/>
            <p:nvPr/>
          </p:nvSpPr>
          <p:spPr>
            <a:xfrm>
              <a:off x="351154" y="123170"/>
              <a:ext cx="5196205" cy="830997"/>
            </a:xfrm>
            <a:prstGeom prst="rect">
              <a:avLst/>
            </a:prstGeom>
            <a:noFill/>
          </p:spPr>
          <p:txBody>
            <a:bodyPr wrap="square" rtlCol="0">
              <a:spAutoFit/>
            </a:bodyPr>
            <a:lstStyle/>
            <a:p>
              <a:r>
                <a:rPr lang="en-US" altLang="zh-CN" sz="2400" b="1" dirty="0">
                  <a:solidFill>
                    <a:srgbClr val="0C3388"/>
                  </a:solidFill>
                  <a:latin typeface="微软雅黑" panose="020B0503020204020204" pitchFamily="34" charset="-122"/>
                  <a:ea typeface="微软雅黑" panose="020B0503020204020204" pitchFamily="34" charset="-122"/>
                </a:rPr>
                <a:t>Beamlines Planning</a:t>
              </a:r>
            </a:p>
            <a:p>
              <a:endParaRPr lang="en-US" altLang="zh-CN" sz="2400" b="1" dirty="0">
                <a:solidFill>
                  <a:srgbClr val="0C3388"/>
                </a:solidFill>
                <a:latin typeface="微软雅黑" panose="020B0503020204020204" pitchFamily="34" charset="-122"/>
                <a:ea typeface="微软雅黑" panose="020B0503020204020204" pitchFamily="34" charset="-122"/>
              </a:endParaRPr>
            </a:p>
          </p:txBody>
        </p:sp>
      </p:grpSp>
      <p:sp>
        <p:nvSpPr>
          <p:cNvPr id="34" name="文本框 33">
            <a:extLst>
              <a:ext uri="{FF2B5EF4-FFF2-40B4-BE49-F238E27FC236}">
                <a16:creationId xmlns:a16="http://schemas.microsoft.com/office/drawing/2014/main" id="{3ADBC094-2AF4-4862-BD9A-7FD8AF7208A6}"/>
              </a:ext>
            </a:extLst>
          </p:cNvPr>
          <p:cNvSpPr txBox="1"/>
          <p:nvPr/>
        </p:nvSpPr>
        <p:spPr>
          <a:xfrm>
            <a:off x="8580913" y="4753807"/>
            <a:ext cx="482824" cy="276999"/>
          </a:xfrm>
          <a:prstGeom prst="rect">
            <a:avLst/>
          </a:prstGeom>
          <a:noFill/>
        </p:spPr>
        <p:txBody>
          <a:bodyPr wrap="none" rtlCol="0">
            <a:spAutoFit/>
          </a:bodyPr>
          <a:lstStyle/>
          <a:p>
            <a:r>
              <a:rPr lang="en-US" altLang="zh-CN" sz="1200" dirty="0">
                <a:solidFill>
                  <a:srgbClr val="0C3388"/>
                </a:solidFill>
              </a:rPr>
              <a:t>9/22</a:t>
            </a:r>
            <a:endParaRPr lang="zh-CN" altLang="en-US" sz="1200" dirty="0">
              <a:solidFill>
                <a:srgbClr val="0C3388"/>
              </a:solidFill>
            </a:endParaRPr>
          </a:p>
        </p:txBody>
      </p:sp>
      <p:graphicFrame>
        <p:nvGraphicFramePr>
          <p:cNvPr id="40" name="图示 39">
            <a:extLst>
              <a:ext uri="{FF2B5EF4-FFF2-40B4-BE49-F238E27FC236}">
                <a16:creationId xmlns:a16="http://schemas.microsoft.com/office/drawing/2014/main" id="{AC627E79-7567-4C0E-BF48-F7D473300D9E}"/>
              </a:ext>
            </a:extLst>
          </p:cNvPr>
          <p:cNvGraphicFramePr/>
          <p:nvPr/>
        </p:nvGraphicFramePr>
        <p:xfrm>
          <a:off x="-857798" y="1104140"/>
          <a:ext cx="6029850" cy="36794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4">
            <a:extLst>
              <a:ext uri="{FF2B5EF4-FFF2-40B4-BE49-F238E27FC236}">
                <a16:creationId xmlns:a16="http://schemas.microsoft.com/office/drawing/2014/main" id="{16D0C5A0-0706-4E11-B874-B90274A1785B}"/>
              </a:ext>
            </a:extLst>
          </p:cNvPr>
          <p:cNvSpPr txBox="1"/>
          <p:nvPr/>
        </p:nvSpPr>
        <p:spPr>
          <a:xfrm>
            <a:off x="925059" y="733982"/>
            <a:ext cx="2464136" cy="338554"/>
          </a:xfrm>
          <a:prstGeom prst="rect">
            <a:avLst/>
          </a:prstGeom>
          <a:noFill/>
        </p:spPr>
        <p:txBody>
          <a:bodyPr wrap="none" rtlCol="0">
            <a:spAutoFit/>
          </a:bodyPr>
          <a:lstStyle/>
          <a:p>
            <a:pPr algn="ctr"/>
            <a:r>
              <a:rPr lang="en-US" altLang="zh-CN" sz="1600" b="1" dirty="0">
                <a:solidFill>
                  <a:srgbClr val="FF0000"/>
                </a:solidFill>
                <a:latin typeface="微软雅黑" panose="020B0503020204020204" pitchFamily="34" charset="-122"/>
                <a:ea typeface="微软雅黑" panose="020B0503020204020204" pitchFamily="34" charset="-122"/>
              </a:rPr>
              <a:t>Phase–I: 27 Beamlines</a:t>
            </a:r>
            <a:endParaRPr lang="zh-CN" altLang="en-US" sz="1600" b="1" dirty="0">
              <a:solidFill>
                <a:srgbClr val="FF0000"/>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4718299D-D1F1-46B6-896D-9BF99A4BF03D}"/>
              </a:ext>
            </a:extLst>
          </p:cNvPr>
          <p:cNvSpPr txBox="1"/>
          <p:nvPr/>
        </p:nvSpPr>
        <p:spPr>
          <a:xfrm>
            <a:off x="80263" y="4753808"/>
            <a:ext cx="1200521" cy="276999"/>
          </a:xfrm>
          <a:prstGeom prst="rect">
            <a:avLst/>
          </a:prstGeom>
          <a:noFill/>
        </p:spPr>
        <p:txBody>
          <a:bodyPr wrap="none" rtlCol="0">
            <a:spAutoFit/>
          </a:bodyPr>
          <a:lstStyle/>
          <a:p>
            <a:r>
              <a:rPr lang="en-US" altLang="zh-CN" sz="1200" dirty="0">
                <a:solidFill>
                  <a:srgbClr val="0C3388"/>
                </a:solidFill>
              </a:rPr>
              <a:t>www.iasf.ac.cn</a:t>
            </a:r>
            <a:endParaRPr lang="zh-CN" altLang="en-US" sz="1200" dirty="0">
              <a:solidFill>
                <a:srgbClr val="0C3388"/>
              </a:solidFill>
            </a:endParaRPr>
          </a:p>
        </p:txBody>
      </p:sp>
      <p:grpSp>
        <p:nvGrpSpPr>
          <p:cNvPr id="2" name="组合 1">
            <a:extLst>
              <a:ext uri="{FF2B5EF4-FFF2-40B4-BE49-F238E27FC236}">
                <a16:creationId xmlns:a16="http://schemas.microsoft.com/office/drawing/2014/main" id="{B6B53395-5067-4D67-A19A-27ABE757664F}"/>
              </a:ext>
            </a:extLst>
          </p:cNvPr>
          <p:cNvGrpSpPr/>
          <p:nvPr/>
        </p:nvGrpSpPr>
        <p:grpSpPr>
          <a:xfrm>
            <a:off x="4200911" y="733982"/>
            <a:ext cx="5351144" cy="4250784"/>
            <a:chOff x="4539497" y="699266"/>
            <a:chExt cx="4604502" cy="4250784"/>
          </a:xfrm>
        </p:grpSpPr>
        <p:sp>
          <p:nvSpPr>
            <p:cNvPr id="15" name="矩形 14">
              <a:extLst>
                <a:ext uri="{FF2B5EF4-FFF2-40B4-BE49-F238E27FC236}">
                  <a16:creationId xmlns:a16="http://schemas.microsoft.com/office/drawing/2014/main" id="{5F32AD9B-346F-496C-8933-4E48C601C8D4}"/>
                </a:ext>
              </a:extLst>
            </p:cNvPr>
            <p:cNvSpPr/>
            <p:nvPr/>
          </p:nvSpPr>
          <p:spPr>
            <a:xfrm>
              <a:off x="4665817" y="968041"/>
              <a:ext cx="4268633" cy="1600695"/>
            </a:xfrm>
            <a:prstGeom prst="rect">
              <a:avLst/>
            </a:prstGeom>
          </p:spPr>
          <p:txBody>
            <a:bodyPr wrap="square">
              <a:spAutoFit/>
            </a:bodyPr>
            <a:lstStyle/>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rPr>
                <a:t>High Energy Resolution Spectroscopy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rPr>
                <a:t>Angle-resolved Photoemission Spectroscopy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rPr>
                <a:t>High Pressure Diffraction Beamline</a:t>
              </a:r>
              <a:endParaRPr lang="zh-CN" altLang="en-US" sz="1050" dirty="0">
                <a:ea typeface="方正粗圆简体" panose="03000509000000000000" pitchFamily="65" charset="-122"/>
              </a:endParaRP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rPr>
                <a:t>Large-Volume-Press High-Pressure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rPr>
                <a:t>Energy and Environment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rPr>
                <a:t>Nanoprobe Beamline</a:t>
              </a:r>
              <a:endParaRPr lang="zh-CN" altLang="en-US" sz="1050" dirty="0">
                <a:ea typeface="方正粗圆简体" panose="03000509000000000000" pitchFamily="65" charset="-122"/>
              </a:endParaRPr>
            </a:p>
          </p:txBody>
        </p:sp>
        <p:sp>
          <p:nvSpPr>
            <p:cNvPr id="16" name="矩形 15">
              <a:extLst>
                <a:ext uri="{FF2B5EF4-FFF2-40B4-BE49-F238E27FC236}">
                  <a16:creationId xmlns:a16="http://schemas.microsoft.com/office/drawing/2014/main" id="{6ECA05A1-E073-49E7-B8AB-35D550315C35}"/>
                </a:ext>
              </a:extLst>
            </p:cNvPr>
            <p:cNvSpPr/>
            <p:nvPr/>
          </p:nvSpPr>
          <p:spPr>
            <a:xfrm>
              <a:off x="4665816" y="2839344"/>
              <a:ext cx="4478183" cy="2110706"/>
            </a:xfrm>
            <a:prstGeom prst="rect">
              <a:avLst/>
            </a:prstGeom>
          </p:spPr>
          <p:txBody>
            <a:bodyPr wrap="square">
              <a:spAutoFit/>
            </a:bodyPr>
            <a:lstStyle/>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cs typeface="Times New Roman" panose="02020603050405020304" pitchFamily="18" charset="0"/>
                </a:rPr>
                <a:t>Transmission X-ray Microscopy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cs typeface="Times New Roman" panose="02020603050405020304" pitchFamily="18" charset="0"/>
                </a:rPr>
                <a:t>USAXS-SAXS-WAXS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cs typeface="Times New Roman" panose="02020603050405020304" pitchFamily="18" charset="0"/>
                </a:rPr>
                <a:t>Resonant Inelastic X-ray Scattering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cs typeface="Times New Roman" panose="02020603050405020304" pitchFamily="18" charset="0"/>
                </a:rPr>
                <a:t>X-ray Coherent Scattering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rPr>
                <a:t>X-Ray and TEM Combination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cs typeface="Times New Roman" panose="02020603050405020304" pitchFamily="18" charset="0"/>
                </a:rPr>
                <a:t>White Beam XAFS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cs typeface="Times New Roman" panose="02020603050405020304" pitchFamily="18" charset="0"/>
                </a:rPr>
                <a:t>High-throughput White X-ray Diffraction and Fluorescence Beamline</a:t>
              </a:r>
            </a:p>
            <a:p>
              <a:pPr marL="285750" indent="-285750">
                <a:lnSpc>
                  <a:spcPts val="2000"/>
                </a:lnSpc>
                <a:buFont typeface="Wingdings" panose="05000000000000000000" pitchFamily="2" charset="2"/>
                <a:buChar char="Ø"/>
              </a:pPr>
              <a:r>
                <a:rPr lang="en-US" altLang="zh-CN" sz="1050" dirty="0">
                  <a:ea typeface="方正粗圆简体" panose="03000509000000000000" pitchFamily="65" charset="-122"/>
                  <a:cs typeface="Times New Roman" panose="02020603050405020304" pitchFamily="18" charset="0"/>
                </a:rPr>
                <a:t>White Beam MX Beamline</a:t>
              </a:r>
              <a:endParaRPr lang="zh-CN" altLang="en-US" sz="1050" dirty="0">
                <a:ea typeface="方正粗圆简体" panose="03000509000000000000" pitchFamily="65" charset="-122"/>
              </a:endParaRPr>
            </a:p>
          </p:txBody>
        </p:sp>
        <p:sp>
          <p:nvSpPr>
            <p:cNvPr id="17" name="文本框 16">
              <a:extLst>
                <a:ext uri="{FF2B5EF4-FFF2-40B4-BE49-F238E27FC236}">
                  <a16:creationId xmlns:a16="http://schemas.microsoft.com/office/drawing/2014/main" id="{B8BFCB82-E601-4883-9F9E-B77B84F14547}"/>
                </a:ext>
              </a:extLst>
            </p:cNvPr>
            <p:cNvSpPr txBox="1"/>
            <p:nvPr/>
          </p:nvSpPr>
          <p:spPr>
            <a:xfrm>
              <a:off x="4539497" y="699266"/>
              <a:ext cx="2988319" cy="307777"/>
            </a:xfrm>
            <a:prstGeom prst="rect">
              <a:avLst/>
            </a:prstGeom>
            <a:solidFill>
              <a:srgbClr val="0C3388"/>
            </a:solidFill>
          </p:spPr>
          <p:txBody>
            <a:bodyPr wrap="square" rtlCol="0">
              <a:spAutoFit/>
            </a:bodyPr>
            <a:lstStyle/>
            <a:p>
              <a:r>
                <a:rPr lang="en-US" altLang="zh-CN" sz="1400" b="1" dirty="0">
                  <a:solidFill>
                    <a:schemeClr val="bg1"/>
                  </a:solidFill>
                  <a:latin typeface="方正粗圆简体" panose="03000509000000000000" pitchFamily="65" charset="-122"/>
                  <a:ea typeface="方正粗圆简体" panose="03000509000000000000" pitchFamily="65" charset="-122"/>
                </a:rPr>
                <a:t>Fundamental Science</a:t>
              </a:r>
              <a:r>
                <a:rPr lang="zh-CN" altLang="en-US" sz="1400" b="1" dirty="0">
                  <a:solidFill>
                    <a:schemeClr val="bg1"/>
                  </a:solidFill>
                  <a:latin typeface="方正粗圆简体" panose="03000509000000000000" pitchFamily="65" charset="-122"/>
                  <a:ea typeface="方正粗圆简体" panose="03000509000000000000" pitchFamily="65" charset="-122"/>
                </a:rPr>
                <a:t>（</a:t>
              </a:r>
              <a:r>
                <a:rPr lang="en-US" altLang="zh-CN" sz="1400" b="1" dirty="0">
                  <a:solidFill>
                    <a:schemeClr val="bg1"/>
                  </a:solidFill>
                  <a:latin typeface="方正粗圆简体" panose="03000509000000000000" pitchFamily="65" charset="-122"/>
                  <a:ea typeface="方正粗圆简体" panose="03000509000000000000" pitchFamily="65" charset="-122"/>
                </a:rPr>
                <a:t>6</a:t>
              </a:r>
              <a:r>
                <a:rPr lang="zh-CN" altLang="en-US" sz="1400" b="1" dirty="0">
                  <a:solidFill>
                    <a:schemeClr val="bg1"/>
                  </a:solidFill>
                  <a:latin typeface="方正粗圆简体" panose="03000509000000000000" pitchFamily="65" charset="-122"/>
                  <a:ea typeface="方正粗圆简体" panose="03000509000000000000" pitchFamily="65" charset="-122"/>
                </a:rPr>
                <a:t>）</a:t>
              </a:r>
            </a:p>
          </p:txBody>
        </p:sp>
        <p:sp>
          <p:nvSpPr>
            <p:cNvPr id="18" name="文本框 17">
              <a:extLst>
                <a:ext uri="{FF2B5EF4-FFF2-40B4-BE49-F238E27FC236}">
                  <a16:creationId xmlns:a16="http://schemas.microsoft.com/office/drawing/2014/main" id="{D2480105-34CD-455D-8D9E-A797FE57F622}"/>
                </a:ext>
              </a:extLst>
            </p:cNvPr>
            <p:cNvSpPr txBox="1"/>
            <p:nvPr/>
          </p:nvSpPr>
          <p:spPr>
            <a:xfrm>
              <a:off x="4539497" y="2556532"/>
              <a:ext cx="2656879" cy="307777"/>
            </a:xfrm>
            <a:prstGeom prst="rect">
              <a:avLst/>
            </a:prstGeom>
            <a:solidFill>
              <a:srgbClr val="0C3388"/>
            </a:solidFill>
          </p:spPr>
          <p:txBody>
            <a:bodyPr wrap="none" rtlCol="0">
              <a:spAutoFit/>
            </a:bodyPr>
            <a:lstStyle/>
            <a:p>
              <a:r>
                <a:rPr lang="en-US" altLang="zh-CN" sz="1400" b="1" dirty="0">
                  <a:solidFill>
                    <a:schemeClr val="bg1"/>
                  </a:solidFill>
                  <a:ea typeface="方正粗圆简体" panose="03000509000000000000" pitchFamily="65" charset="-122"/>
                </a:rPr>
                <a:t>Advanced X-ray Techniques</a:t>
              </a:r>
              <a:r>
                <a:rPr lang="zh-CN" altLang="en-US" sz="1400" b="1" dirty="0">
                  <a:solidFill>
                    <a:schemeClr val="bg1"/>
                  </a:solidFill>
                  <a:ea typeface="方正粗圆简体" panose="03000509000000000000" pitchFamily="65" charset="-122"/>
                </a:rPr>
                <a:t>（</a:t>
              </a:r>
              <a:r>
                <a:rPr lang="en-US" altLang="zh-CN" sz="1400" b="1" dirty="0">
                  <a:solidFill>
                    <a:schemeClr val="bg1"/>
                  </a:solidFill>
                  <a:ea typeface="方正粗圆简体" panose="03000509000000000000" pitchFamily="65" charset="-122"/>
                </a:rPr>
                <a:t>8</a:t>
              </a:r>
              <a:r>
                <a:rPr lang="zh-CN" altLang="en-US" sz="1400" b="1" dirty="0">
                  <a:solidFill>
                    <a:schemeClr val="bg1"/>
                  </a:solidFill>
                  <a:ea typeface="方正粗圆简体" panose="03000509000000000000" pitchFamily="65" charset="-122"/>
                </a:rPr>
                <a:t>）</a:t>
              </a:r>
            </a:p>
          </p:txBody>
        </p:sp>
      </p:grpSp>
      <p:sp>
        <p:nvSpPr>
          <p:cNvPr id="3" name="灯片编号占位符 2">
            <a:extLst>
              <a:ext uri="{FF2B5EF4-FFF2-40B4-BE49-F238E27FC236}">
                <a16:creationId xmlns:a16="http://schemas.microsoft.com/office/drawing/2014/main" id="{80E4791E-1EDE-8E46-EB4A-9F9AEBB7000D}"/>
              </a:ext>
            </a:extLst>
          </p:cNvPr>
          <p:cNvSpPr>
            <a:spLocks noGrp="1"/>
          </p:cNvSpPr>
          <p:nvPr>
            <p:ph type="sldNum" sz="quarter" idx="12"/>
          </p:nvPr>
        </p:nvSpPr>
        <p:spPr/>
        <p:txBody>
          <a:bodyPr/>
          <a:lstStyle/>
          <a:p>
            <a:fld id="{49AE70B2-8BF9-45C0-BB95-33D1B9D3A854}" type="slidenum">
              <a:rPr lang="zh-CN" altLang="en-US" smtClean="0"/>
              <a:t>13</a:t>
            </a:fld>
            <a:endParaRPr lang="zh-CN" altLang="en-US"/>
          </a:p>
        </p:txBody>
      </p:sp>
    </p:spTree>
    <p:extLst>
      <p:ext uri="{BB962C8B-B14F-4D97-AF65-F5344CB8AC3E}">
        <p14:creationId xmlns:p14="http://schemas.microsoft.com/office/powerpoint/2010/main" val="632102453"/>
      </p:ext>
    </p:extLst>
  </p:cSld>
  <p:clrMapOvr>
    <a:masterClrMapping/>
  </p:clrMapOvr>
  <mc:AlternateContent xmlns:mc="http://schemas.openxmlformats.org/markup-compatibility/2006" xmlns:p14="http://schemas.microsoft.com/office/powerpoint/2010/main">
    <mc:Choice Requires="p14">
      <p:transition spd="slow" p14:dur="2000" advTm="64222"/>
    </mc:Choice>
    <mc:Fallback xmlns="">
      <p:transition spd="slow" advTm="6422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3835FC0E-61B2-383F-6FCE-493C6D3DA778}"/>
              </a:ext>
            </a:extLst>
          </p:cNvPr>
          <p:cNvGrpSpPr/>
          <p:nvPr/>
        </p:nvGrpSpPr>
        <p:grpSpPr>
          <a:xfrm>
            <a:off x="324483" y="124872"/>
            <a:ext cx="8417562" cy="513793"/>
            <a:chOff x="324483" y="124872"/>
            <a:chExt cx="8417562" cy="513793"/>
          </a:xfrm>
        </p:grpSpPr>
        <p:grpSp>
          <p:nvGrpSpPr>
            <p:cNvPr id="7" name="组合 6">
              <a:extLst>
                <a:ext uri="{FF2B5EF4-FFF2-40B4-BE49-F238E27FC236}">
                  <a16:creationId xmlns:a16="http://schemas.microsoft.com/office/drawing/2014/main" id="{C99FD0A5-E18B-DA79-9F4A-2072CCEE1369}"/>
                </a:ext>
              </a:extLst>
            </p:cNvPr>
            <p:cNvGrpSpPr/>
            <p:nvPr/>
          </p:nvGrpSpPr>
          <p:grpSpPr>
            <a:xfrm>
              <a:off x="402590" y="588645"/>
              <a:ext cx="8339455" cy="50020"/>
              <a:chOff x="401955" y="639590"/>
              <a:chExt cx="8339455" cy="76200"/>
            </a:xfrm>
          </p:grpSpPr>
          <p:sp>
            <p:nvSpPr>
              <p:cNvPr id="9" name="矩形 8">
                <a:extLst>
                  <a:ext uri="{FF2B5EF4-FFF2-40B4-BE49-F238E27FC236}">
                    <a16:creationId xmlns:a16="http://schemas.microsoft.com/office/drawing/2014/main" id="{98E26957-2889-C496-8DC7-439B129F9FC0}"/>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0" name="矩形 9">
                <a:extLst>
                  <a:ext uri="{FF2B5EF4-FFF2-40B4-BE49-F238E27FC236}">
                    <a16:creationId xmlns:a16="http://schemas.microsoft.com/office/drawing/2014/main" id="{65F976A7-F3D4-8FD7-2743-355E293B639E}"/>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sp>
          <p:nvSpPr>
            <p:cNvPr id="8" name="文本框 7">
              <a:extLst>
                <a:ext uri="{FF2B5EF4-FFF2-40B4-BE49-F238E27FC236}">
                  <a16:creationId xmlns:a16="http://schemas.microsoft.com/office/drawing/2014/main" id="{46EEE3A1-6435-2C6D-44AD-E69535EEC29B}"/>
                </a:ext>
              </a:extLst>
            </p:cNvPr>
            <p:cNvSpPr txBox="1"/>
            <p:nvPr/>
          </p:nvSpPr>
          <p:spPr>
            <a:xfrm>
              <a:off x="324483" y="124872"/>
              <a:ext cx="6085841" cy="461665"/>
            </a:xfrm>
            <a:prstGeom prst="rect">
              <a:avLst/>
            </a:prstGeom>
            <a:noFill/>
          </p:spPr>
          <p:txBody>
            <a:bodyPr wrap="square" rtlCol="0">
              <a:spAutoFit/>
            </a:bodyPr>
            <a:lstStyle/>
            <a:p>
              <a:r>
                <a:rPr lang="en-US" altLang="zh-CN" sz="2400" b="1" dirty="0">
                  <a:solidFill>
                    <a:srgbClr val="0C3388"/>
                  </a:solidFill>
                </a:rPr>
                <a:t>2.3  SR light source for innovation</a:t>
              </a:r>
            </a:p>
          </p:txBody>
        </p:sp>
      </p:grpSp>
      <p:grpSp>
        <p:nvGrpSpPr>
          <p:cNvPr id="14" name="组合 13">
            <a:extLst>
              <a:ext uri="{FF2B5EF4-FFF2-40B4-BE49-F238E27FC236}">
                <a16:creationId xmlns:a16="http://schemas.microsoft.com/office/drawing/2014/main" id="{A892D9C9-C889-9433-014A-BAA97A65441A}"/>
              </a:ext>
            </a:extLst>
          </p:cNvPr>
          <p:cNvGrpSpPr/>
          <p:nvPr/>
        </p:nvGrpSpPr>
        <p:grpSpPr>
          <a:xfrm>
            <a:off x="223103" y="844160"/>
            <a:ext cx="8518942" cy="4017922"/>
            <a:chOff x="223103" y="844160"/>
            <a:chExt cx="8518942" cy="4017922"/>
          </a:xfrm>
        </p:grpSpPr>
        <p:grpSp>
          <p:nvGrpSpPr>
            <p:cNvPr id="11" name="组合 10">
              <a:extLst>
                <a:ext uri="{FF2B5EF4-FFF2-40B4-BE49-F238E27FC236}">
                  <a16:creationId xmlns:a16="http://schemas.microsoft.com/office/drawing/2014/main" id="{0F512332-2F7A-2FCE-BB58-F0574692C106}"/>
                </a:ext>
              </a:extLst>
            </p:cNvPr>
            <p:cNvGrpSpPr/>
            <p:nvPr/>
          </p:nvGrpSpPr>
          <p:grpSpPr>
            <a:xfrm>
              <a:off x="223103" y="844160"/>
              <a:ext cx="8518942" cy="4009570"/>
              <a:chOff x="129759" y="805970"/>
              <a:chExt cx="8902557" cy="4190125"/>
            </a:xfrm>
          </p:grpSpPr>
          <p:sp>
            <p:nvSpPr>
              <p:cNvPr id="27" name="矩形: 圆角 26"/>
              <p:cNvSpPr/>
              <p:nvPr/>
            </p:nvSpPr>
            <p:spPr>
              <a:xfrm>
                <a:off x="5121690" y="2417236"/>
                <a:ext cx="3910626" cy="480401"/>
              </a:xfrm>
              <a:prstGeom prst="roundRect">
                <a:avLst/>
              </a:prstGeom>
              <a:solidFill>
                <a:schemeClr val="accent2">
                  <a:lumMod val="40000"/>
                  <a:lumOff val="60000"/>
                </a:schemeClr>
              </a:solidFill>
            </p:spPr>
            <p:txBody>
              <a:bodyPr wrap="square">
                <a:spAutoFit/>
              </a:bodyPr>
              <a:lstStyle/>
              <a:p>
                <a:pPr defTabSz="685800">
                  <a:defRPr/>
                </a:pPr>
                <a:r>
                  <a:rPr lang="en" altLang="zh-CN" sz="1050" b="1" dirty="0">
                    <a:solidFill>
                      <a:srgbClr val="000000"/>
                    </a:solidFill>
                    <a:latin typeface="+mj-ea"/>
                    <a:ea typeface="+mj-ea"/>
                    <a:cs typeface="Times New Roman" panose="02020603050405020304" pitchFamily="18" charset="0"/>
                  </a:rPr>
                  <a:t>Biomedical : innovative drugs, virus prevention and control, </a:t>
                </a:r>
                <a:r>
                  <a:rPr lang="en" altLang="zh-CN" sz="1050" b="1" dirty="0" err="1">
                    <a:solidFill>
                      <a:srgbClr val="000000"/>
                    </a:solidFill>
                    <a:latin typeface="+mj-ea"/>
                    <a:ea typeface="+mj-ea"/>
                    <a:cs typeface="Times New Roman" panose="02020603050405020304" pitchFamily="18" charset="0"/>
                  </a:rPr>
                  <a:t>etc</a:t>
                </a:r>
                <a:endParaRPr lang="zh-CN" altLang="en-US" sz="1050" b="1" dirty="0">
                  <a:solidFill>
                    <a:srgbClr val="FF0000"/>
                  </a:solidFill>
                  <a:latin typeface="+mj-ea"/>
                  <a:ea typeface="+mj-ea"/>
                  <a:cs typeface="Times New Roman" panose="02020603050405020304" pitchFamily="18" charset="0"/>
                </a:endParaRPr>
              </a:p>
            </p:txBody>
          </p:sp>
          <p:grpSp>
            <p:nvGrpSpPr>
              <p:cNvPr id="6" name="组合 5"/>
              <p:cNvGrpSpPr/>
              <p:nvPr/>
            </p:nvGrpSpPr>
            <p:grpSpPr>
              <a:xfrm>
                <a:off x="4817798" y="805970"/>
                <a:ext cx="4207907" cy="1533392"/>
                <a:chOff x="6416144" y="1390943"/>
                <a:chExt cx="5610542" cy="2044522"/>
              </a:xfrm>
            </p:grpSpPr>
            <p:pic>
              <p:nvPicPr>
                <p:cNvPr id="26" name="图片 25"/>
                <p:cNvPicPr>
                  <a:picLocks noChangeAspect="1"/>
                </p:cNvPicPr>
                <p:nvPr/>
              </p:nvPicPr>
              <p:blipFill>
                <a:blip r:embed="rId3" cstate="print"/>
                <a:stretch>
                  <a:fillRect/>
                </a:stretch>
              </p:blipFill>
              <p:spPr>
                <a:xfrm>
                  <a:off x="6525524" y="1467671"/>
                  <a:ext cx="1485391" cy="1403825"/>
                </a:xfrm>
                <a:prstGeom prst="rect">
                  <a:avLst/>
                </a:prstGeom>
              </p:spPr>
            </p:pic>
            <p:sp>
              <p:nvSpPr>
                <p:cNvPr id="28" name="矩形 27"/>
                <p:cNvSpPr/>
                <p:nvPr/>
              </p:nvSpPr>
              <p:spPr>
                <a:xfrm>
                  <a:off x="6416144" y="1390943"/>
                  <a:ext cx="5610542" cy="2044522"/>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mj-ea"/>
                    <a:ea typeface="+mj-ea"/>
                  </a:endParaRPr>
                </a:p>
              </p:txBody>
            </p:sp>
          </p:grpSp>
          <p:pic>
            <p:nvPicPr>
              <p:cNvPr id="30" name="图片 29"/>
              <p:cNvPicPr>
                <a:picLocks noChangeAspect="1"/>
              </p:cNvPicPr>
              <p:nvPr/>
            </p:nvPicPr>
            <p:blipFill>
              <a:blip r:embed="rId4" cstate="print"/>
              <a:stretch>
                <a:fillRect/>
              </a:stretch>
            </p:blipFill>
            <p:spPr>
              <a:xfrm>
                <a:off x="254927" y="3541229"/>
                <a:ext cx="1920732" cy="1109126"/>
              </a:xfrm>
              <a:prstGeom prst="rect">
                <a:avLst/>
              </a:prstGeom>
            </p:spPr>
          </p:pic>
          <p:pic>
            <p:nvPicPr>
              <p:cNvPr id="32" name="图片 31"/>
              <p:cNvPicPr>
                <a:picLocks noChangeAspect="1"/>
              </p:cNvPicPr>
              <p:nvPr/>
            </p:nvPicPr>
            <p:blipFill>
              <a:blip r:embed="rId5" cstate="print"/>
              <a:stretch>
                <a:fillRect/>
              </a:stretch>
            </p:blipFill>
            <p:spPr>
              <a:xfrm>
                <a:off x="2273249" y="3571965"/>
                <a:ext cx="1920279" cy="1055965"/>
              </a:xfrm>
              <a:prstGeom prst="rect">
                <a:avLst/>
              </a:prstGeom>
            </p:spPr>
          </p:pic>
          <p:sp>
            <p:nvSpPr>
              <p:cNvPr id="33" name="矩形 32"/>
              <p:cNvSpPr/>
              <p:nvPr/>
            </p:nvSpPr>
            <p:spPr>
              <a:xfrm>
                <a:off x="129759" y="3401906"/>
                <a:ext cx="4207907" cy="1587865"/>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mj-ea"/>
                  <a:ea typeface="+mj-ea"/>
                </a:endParaRPr>
              </a:p>
            </p:txBody>
          </p:sp>
          <p:grpSp>
            <p:nvGrpSpPr>
              <p:cNvPr id="34" name="组合 33"/>
              <p:cNvGrpSpPr>
                <a:grpSpLocks noChangeAspect="1"/>
              </p:cNvGrpSpPr>
              <p:nvPr/>
            </p:nvGrpSpPr>
            <p:grpSpPr>
              <a:xfrm>
                <a:off x="4920812" y="3595885"/>
                <a:ext cx="1282985" cy="1393050"/>
                <a:chOff x="5918517" y="3150163"/>
                <a:chExt cx="2237823" cy="2207909"/>
              </a:xfrm>
            </p:grpSpPr>
            <p:pic>
              <p:nvPicPr>
                <p:cNvPr id="35" name="图片 34"/>
                <p:cNvPicPr>
                  <a:picLocks noChangeAspect="1"/>
                </p:cNvPicPr>
                <p:nvPr/>
              </p:nvPicPr>
              <p:blipFill rotWithShape="1">
                <a:blip r:embed="rId6" cstate="print"/>
                <a:srcRect/>
                <a:stretch>
                  <a:fillRect/>
                </a:stretch>
              </p:blipFill>
              <p:spPr>
                <a:xfrm>
                  <a:off x="5918517" y="3150163"/>
                  <a:ext cx="2237823" cy="1563293"/>
                </a:xfrm>
                <a:prstGeom prst="rect">
                  <a:avLst/>
                </a:prstGeom>
              </p:spPr>
            </p:pic>
            <p:sp>
              <p:nvSpPr>
                <p:cNvPr id="36" name="矩形 35"/>
                <p:cNvSpPr/>
                <p:nvPr/>
              </p:nvSpPr>
              <p:spPr>
                <a:xfrm>
                  <a:off x="6202494" y="4669875"/>
                  <a:ext cx="1727543" cy="688197"/>
                </a:xfrm>
                <a:prstGeom prst="rect">
                  <a:avLst/>
                </a:prstGeom>
              </p:spPr>
              <p:txBody>
                <a:bodyPr wrap="square">
                  <a:spAutoFit/>
                </a:bodyPr>
                <a:lstStyle/>
                <a:p>
                  <a:pPr algn="ctr" defTabSz="685800">
                    <a:defRPr/>
                  </a:pPr>
                  <a:r>
                    <a:rPr lang="en-US" altLang="zh-CN" sz="1050" dirty="0">
                      <a:latin typeface="+mj-ea"/>
                      <a:ea typeface="+mj-ea"/>
                      <a:cs typeface="Times New Roman" panose="02020603050405020304" pitchFamily="18" charset="0"/>
                    </a:rPr>
                    <a:t>printed electronics</a:t>
                  </a:r>
                  <a:endParaRPr lang="zh-CN" altLang="en-US" sz="1050" dirty="0">
                    <a:latin typeface="+mj-ea"/>
                    <a:ea typeface="+mj-ea"/>
                  </a:endParaRPr>
                </a:p>
              </p:txBody>
            </p:sp>
          </p:grpSp>
          <p:grpSp>
            <p:nvGrpSpPr>
              <p:cNvPr id="37" name="组合 36"/>
              <p:cNvGrpSpPr/>
              <p:nvPr/>
            </p:nvGrpSpPr>
            <p:grpSpPr>
              <a:xfrm>
                <a:off x="7533508" y="3595888"/>
                <a:ext cx="1272748" cy="1265217"/>
                <a:chOff x="4978893" y="1843245"/>
                <a:chExt cx="1626545" cy="2328236"/>
              </a:xfrm>
            </p:grpSpPr>
            <p:pic>
              <p:nvPicPr>
                <p:cNvPr id="38" name="图片 37"/>
                <p:cNvPicPr>
                  <a:picLocks noChangeAspect="1"/>
                </p:cNvPicPr>
                <p:nvPr/>
              </p:nvPicPr>
              <p:blipFill rotWithShape="1">
                <a:blip r:embed="rId7" cstate="print"/>
                <a:srcRect/>
                <a:stretch>
                  <a:fillRect/>
                </a:stretch>
              </p:blipFill>
              <p:spPr>
                <a:xfrm>
                  <a:off x="5093624" y="1843245"/>
                  <a:ext cx="1459118" cy="1800000"/>
                </a:xfrm>
                <a:prstGeom prst="rect">
                  <a:avLst/>
                </a:prstGeom>
              </p:spPr>
            </p:pic>
            <p:sp>
              <p:nvSpPr>
                <p:cNvPr id="39" name="矩形 38"/>
                <p:cNvSpPr/>
                <p:nvPr/>
              </p:nvSpPr>
              <p:spPr>
                <a:xfrm>
                  <a:off x="4978893" y="3683187"/>
                  <a:ext cx="1626545" cy="488294"/>
                </a:xfrm>
                <a:prstGeom prst="rect">
                  <a:avLst/>
                </a:prstGeom>
              </p:spPr>
              <p:txBody>
                <a:bodyPr wrap="square">
                  <a:spAutoFit/>
                </a:bodyPr>
                <a:lstStyle/>
                <a:p>
                  <a:pPr algn="r" defTabSz="685800">
                    <a:defRPr/>
                  </a:pPr>
                  <a:r>
                    <a:rPr lang="en-US" altLang="zh-CN" sz="1050" dirty="0">
                      <a:latin typeface="+mj-ea"/>
                      <a:ea typeface="+mj-ea"/>
                      <a:cs typeface="Times New Roman" panose="02020603050405020304" pitchFamily="18" charset="0"/>
                    </a:rPr>
                    <a:t>manufacturing</a:t>
                  </a:r>
                  <a:endParaRPr lang="zh-CN" altLang="en-US" sz="1050" dirty="0">
                    <a:latin typeface="+mj-ea"/>
                    <a:ea typeface="+mj-ea"/>
                  </a:endParaRPr>
                </a:p>
              </p:txBody>
            </p:sp>
          </p:grpSp>
          <p:grpSp>
            <p:nvGrpSpPr>
              <p:cNvPr id="40" name="组合 39"/>
              <p:cNvGrpSpPr/>
              <p:nvPr/>
            </p:nvGrpSpPr>
            <p:grpSpPr>
              <a:xfrm>
                <a:off x="6130316" y="3595889"/>
                <a:ext cx="1564837" cy="1400206"/>
                <a:chOff x="2462256" y="1853600"/>
                <a:chExt cx="2835498" cy="2555278"/>
              </a:xfrm>
            </p:grpSpPr>
            <p:pic>
              <p:nvPicPr>
                <p:cNvPr id="41" name="图片 40"/>
                <p:cNvPicPr>
                  <a:picLocks noChangeAspect="1"/>
                </p:cNvPicPr>
                <p:nvPr/>
              </p:nvPicPr>
              <p:blipFill rotWithShape="1">
                <a:blip r:embed="rId8"/>
                <a:srcRect r="41231"/>
                <a:stretch>
                  <a:fillRect/>
                </a:stretch>
              </p:blipFill>
              <p:spPr>
                <a:xfrm>
                  <a:off x="2749032" y="1853600"/>
                  <a:ext cx="2228678" cy="1800001"/>
                </a:xfrm>
                <a:prstGeom prst="rect">
                  <a:avLst/>
                </a:prstGeom>
              </p:spPr>
            </p:pic>
            <p:sp>
              <p:nvSpPr>
                <p:cNvPr id="42" name="矩形 41"/>
                <p:cNvSpPr/>
                <p:nvPr/>
              </p:nvSpPr>
              <p:spPr>
                <a:xfrm>
                  <a:off x="2462256" y="3616478"/>
                  <a:ext cx="2835498" cy="792400"/>
                </a:xfrm>
                <a:prstGeom prst="rect">
                  <a:avLst/>
                </a:prstGeom>
              </p:spPr>
              <p:txBody>
                <a:bodyPr wrap="square">
                  <a:spAutoFit/>
                </a:bodyPr>
                <a:lstStyle/>
                <a:p>
                  <a:pPr algn="ctr" defTabSz="685800">
                    <a:defRPr/>
                  </a:pPr>
                  <a:r>
                    <a:rPr lang="en-US" altLang="zh-CN" sz="1050" dirty="0">
                      <a:latin typeface="+mj-ea"/>
                      <a:ea typeface="+mj-ea"/>
                      <a:cs typeface="Times New Roman" panose="02020603050405020304" pitchFamily="18" charset="0"/>
                    </a:rPr>
                    <a:t>Flexible </a:t>
                  </a:r>
                </a:p>
                <a:p>
                  <a:pPr algn="ctr" defTabSz="685800">
                    <a:defRPr/>
                  </a:pPr>
                  <a:r>
                    <a:rPr lang="en-US" altLang="zh-CN" sz="1050" dirty="0">
                      <a:latin typeface="+mj-ea"/>
                      <a:ea typeface="+mj-ea"/>
                      <a:cs typeface="Times New Roman" panose="02020603050405020304" pitchFamily="18" charset="0"/>
                    </a:rPr>
                    <a:t>processing</a:t>
                  </a:r>
                  <a:endParaRPr lang="zh-CN" altLang="en-US" sz="1050" dirty="0">
                    <a:latin typeface="+mj-ea"/>
                    <a:ea typeface="+mj-ea"/>
                  </a:endParaRPr>
                </a:p>
              </p:txBody>
            </p:sp>
          </p:grpSp>
          <p:sp>
            <p:nvSpPr>
              <p:cNvPr id="43" name="矩形: 圆角 42"/>
              <p:cNvSpPr>
                <a:spLocks noChangeArrowheads="1"/>
              </p:cNvSpPr>
              <p:nvPr/>
            </p:nvSpPr>
            <p:spPr bwMode="auto">
              <a:xfrm>
                <a:off x="5121690" y="2919770"/>
                <a:ext cx="3910626" cy="480401"/>
              </a:xfrm>
              <a:prstGeom prst="roundRect">
                <a:avLst/>
              </a:prstGeom>
              <a:solidFill>
                <a:schemeClr val="accent2">
                  <a:lumMod val="40000"/>
                  <a:lumOff val="60000"/>
                </a:schemeClr>
              </a:solid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685800">
                  <a:defRPr/>
                </a:pPr>
                <a:r>
                  <a:rPr lang="en" altLang="zh-CN" sz="1050" b="1" dirty="0">
                    <a:solidFill>
                      <a:srgbClr val="000000"/>
                    </a:solidFill>
                    <a:latin typeface="+mj-ea"/>
                    <a:ea typeface="+mj-ea"/>
                    <a:cs typeface="Times New Roman" panose="02020603050405020304" pitchFamily="18" charset="0"/>
                  </a:rPr>
                  <a:t>Advanced manufacturing: high-end manufacturing industry</a:t>
                </a:r>
                <a:endParaRPr lang="en-US" altLang="zh-CN" sz="1050" b="1" dirty="0">
                  <a:solidFill>
                    <a:srgbClr val="FF0000"/>
                  </a:solidFill>
                  <a:latin typeface="+mj-ea"/>
                  <a:ea typeface="+mj-ea"/>
                  <a:cs typeface="Times New Roman" panose="02020603050405020304" pitchFamily="18" charset="0"/>
                </a:endParaRPr>
              </a:p>
            </p:txBody>
          </p:sp>
          <p:sp>
            <p:nvSpPr>
              <p:cNvPr id="44" name="矩形 43"/>
              <p:cNvSpPr/>
              <p:nvPr/>
            </p:nvSpPr>
            <p:spPr>
              <a:xfrm>
                <a:off x="4836029" y="3401070"/>
                <a:ext cx="4040390" cy="1587865"/>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mj-ea"/>
                  <a:ea typeface="+mj-ea"/>
                </a:endParaRPr>
              </a:p>
            </p:txBody>
          </p:sp>
          <p:sp>
            <p:nvSpPr>
              <p:cNvPr id="45" name="矩形: 圆角 44"/>
              <p:cNvSpPr/>
              <p:nvPr/>
            </p:nvSpPr>
            <p:spPr>
              <a:xfrm>
                <a:off x="177689" y="2411660"/>
                <a:ext cx="3649436" cy="480401"/>
              </a:xfrm>
              <a:prstGeom prst="roundRect">
                <a:avLst/>
              </a:prstGeom>
              <a:solidFill>
                <a:schemeClr val="accent2">
                  <a:lumMod val="40000"/>
                  <a:lumOff val="60000"/>
                </a:schemeClr>
              </a:solidFill>
            </p:spPr>
            <p:txBody>
              <a:bodyPr wrap="square">
                <a:spAutoFit/>
              </a:bodyPr>
              <a:lstStyle/>
              <a:p>
                <a:pPr defTabSz="685800">
                  <a:defRPr/>
                </a:pPr>
                <a:r>
                  <a:rPr lang="en" altLang="zh-CN" sz="1050" b="1" dirty="0">
                    <a:solidFill>
                      <a:srgbClr val="000000"/>
                    </a:solidFill>
                    <a:latin typeface="+mj-ea"/>
                    <a:ea typeface="+mj-ea"/>
                    <a:cs typeface="Times New Roman" panose="02020603050405020304" pitchFamily="18" charset="0"/>
                  </a:rPr>
                  <a:t>Integrated circuits: electronic information industry, </a:t>
                </a:r>
                <a:r>
                  <a:rPr lang="en" altLang="zh-CN" sz="1050" b="1" dirty="0" err="1">
                    <a:solidFill>
                      <a:srgbClr val="000000"/>
                    </a:solidFill>
                    <a:latin typeface="+mj-ea"/>
                    <a:ea typeface="+mj-ea"/>
                    <a:cs typeface="Times New Roman" panose="02020603050405020304" pitchFamily="18" charset="0"/>
                  </a:rPr>
                  <a:t>etc</a:t>
                </a:r>
                <a:endParaRPr lang="zh-CN" altLang="en-US" sz="1050" b="1" dirty="0">
                  <a:solidFill>
                    <a:srgbClr val="FF0000"/>
                  </a:solidFill>
                  <a:latin typeface="+mj-ea"/>
                  <a:ea typeface="+mj-ea"/>
                  <a:cs typeface="Times New Roman" panose="02020603050405020304" pitchFamily="18" charset="0"/>
                </a:endParaRPr>
              </a:p>
            </p:txBody>
          </p:sp>
          <p:grpSp>
            <p:nvGrpSpPr>
              <p:cNvPr id="5" name="组合 4"/>
              <p:cNvGrpSpPr/>
              <p:nvPr/>
            </p:nvGrpSpPr>
            <p:grpSpPr>
              <a:xfrm>
                <a:off x="347240" y="805970"/>
                <a:ext cx="3649436" cy="1533394"/>
                <a:chOff x="269856" y="1401958"/>
                <a:chExt cx="5574700" cy="2044524"/>
              </a:xfrm>
            </p:grpSpPr>
            <p:sp>
              <p:nvSpPr>
                <p:cNvPr id="19" name="矩形 18"/>
                <p:cNvSpPr>
                  <a:spLocks noChangeArrowheads="1"/>
                </p:cNvSpPr>
                <p:nvPr/>
              </p:nvSpPr>
              <p:spPr bwMode="auto">
                <a:xfrm>
                  <a:off x="451685" y="2847042"/>
                  <a:ext cx="3014579" cy="57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 altLang="zh-CN" sz="1050" dirty="0">
                      <a:solidFill>
                        <a:srgbClr val="000000"/>
                      </a:solidFill>
                      <a:latin typeface="+mj-ea"/>
                      <a:ea typeface="+mj-ea"/>
                      <a:cs typeface="Times New Roman" panose="02020603050405020304" pitchFamily="18" charset="0"/>
                    </a:rPr>
                    <a:t>ultraviolet </a:t>
                  </a:r>
                </a:p>
                <a:p>
                  <a:pPr algn="ctr" defTabSz="685800">
                    <a:defRPr/>
                  </a:pPr>
                  <a:r>
                    <a:rPr lang="en" altLang="zh-CN" sz="1050" dirty="0">
                      <a:solidFill>
                        <a:srgbClr val="000000"/>
                      </a:solidFill>
                      <a:latin typeface="+mj-ea"/>
                      <a:ea typeface="+mj-ea"/>
                      <a:cs typeface="Times New Roman" panose="02020603050405020304" pitchFamily="18" charset="0"/>
                    </a:rPr>
                    <a:t>photolithography</a:t>
                  </a:r>
                  <a:endParaRPr lang="zh-CN" altLang="en-US" sz="1050" dirty="0">
                    <a:solidFill>
                      <a:srgbClr val="000000"/>
                    </a:solidFill>
                    <a:latin typeface="+mj-ea"/>
                    <a:ea typeface="+mj-ea"/>
                    <a:cs typeface="Times New Roman" panose="02020603050405020304" pitchFamily="18" charset="0"/>
                  </a:endParaRPr>
                </a:p>
              </p:txBody>
            </p:sp>
            <p:sp>
              <p:nvSpPr>
                <p:cNvPr id="24" name="矩形 23"/>
                <p:cNvSpPr/>
                <p:nvPr/>
              </p:nvSpPr>
              <p:spPr>
                <a:xfrm>
                  <a:off x="269856" y="1401958"/>
                  <a:ext cx="5574700" cy="2044524"/>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mj-ea"/>
                    <a:ea typeface="+mj-ea"/>
                  </a:endParaRPr>
                </a:p>
              </p:txBody>
            </p:sp>
            <p:sp>
              <p:nvSpPr>
                <p:cNvPr id="46" name="矩形 45"/>
                <p:cNvSpPr>
                  <a:spLocks noChangeArrowheads="1"/>
                </p:cNvSpPr>
                <p:nvPr/>
              </p:nvSpPr>
              <p:spPr bwMode="auto">
                <a:xfrm>
                  <a:off x="3545017" y="2840160"/>
                  <a:ext cx="2038342" cy="57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 altLang="zh-CN" sz="1050" dirty="0">
                      <a:solidFill>
                        <a:srgbClr val="000000"/>
                      </a:solidFill>
                      <a:latin typeface="+mj-ea"/>
                      <a:ea typeface="+mj-ea"/>
                      <a:cs typeface="Times New Roman" panose="02020603050405020304" pitchFamily="18" charset="0"/>
                    </a:rPr>
                    <a:t>Third generation semiconductor</a:t>
                  </a:r>
                  <a:endParaRPr lang="zh-CN" altLang="en-US" sz="1050" dirty="0">
                    <a:solidFill>
                      <a:srgbClr val="000000"/>
                    </a:solidFill>
                    <a:latin typeface="+mj-ea"/>
                    <a:ea typeface="+mj-ea"/>
                    <a:cs typeface="Times New Roman" panose="02020603050405020304" pitchFamily="18" charset="0"/>
                  </a:endParaRPr>
                </a:p>
              </p:txBody>
            </p:sp>
          </p:grpSp>
          <p:sp>
            <p:nvSpPr>
              <p:cNvPr id="47" name="矩形: 圆角 46"/>
              <p:cNvSpPr/>
              <p:nvPr/>
            </p:nvSpPr>
            <p:spPr>
              <a:xfrm>
                <a:off x="166340" y="2920586"/>
                <a:ext cx="3649436" cy="462608"/>
              </a:xfrm>
              <a:prstGeom prst="roundRect">
                <a:avLst/>
              </a:prstGeom>
              <a:solidFill>
                <a:schemeClr val="accent2">
                  <a:lumMod val="40000"/>
                  <a:lumOff val="60000"/>
                </a:schemeClr>
              </a:solidFill>
            </p:spPr>
            <p:txBody>
              <a:bodyPr wrap="square">
                <a:spAutoFit/>
              </a:bodyPr>
              <a:lstStyle/>
              <a:p>
                <a:pPr defTabSz="685800">
                  <a:defRPr/>
                </a:pPr>
                <a:r>
                  <a:rPr lang="en" altLang="zh-CN" sz="1000" b="1" dirty="0">
                    <a:solidFill>
                      <a:srgbClr val="000000"/>
                    </a:solidFill>
                    <a:latin typeface="+mj-ea"/>
                    <a:ea typeface="+mj-ea"/>
                    <a:cs typeface="Times New Roman" panose="02020603050405020304" pitchFamily="18" charset="0"/>
                  </a:rPr>
                  <a:t>Advanced materials: battery materials, catalytic materials, </a:t>
                </a:r>
                <a:r>
                  <a:rPr lang="en" altLang="zh-CN" sz="1000" b="1" dirty="0" err="1">
                    <a:solidFill>
                      <a:srgbClr val="000000"/>
                    </a:solidFill>
                    <a:latin typeface="+mj-ea"/>
                    <a:ea typeface="+mj-ea"/>
                    <a:cs typeface="Times New Roman" panose="02020603050405020304" pitchFamily="18" charset="0"/>
                  </a:rPr>
                  <a:t>etc</a:t>
                </a:r>
                <a:endParaRPr lang="zh-CN" altLang="en-US" sz="1000" b="1" dirty="0">
                  <a:solidFill>
                    <a:srgbClr val="FF0000"/>
                  </a:solidFill>
                  <a:latin typeface="+mj-ea"/>
                  <a:ea typeface="+mj-ea"/>
                  <a:cs typeface="Times New Roman" panose="02020603050405020304" pitchFamily="18" charset="0"/>
                </a:endParaRPr>
              </a:p>
            </p:txBody>
          </p:sp>
          <p:sp>
            <p:nvSpPr>
              <p:cNvPr id="4" name="八边形 3"/>
              <p:cNvSpPr/>
              <p:nvPr/>
            </p:nvSpPr>
            <p:spPr>
              <a:xfrm>
                <a:off x="3560969" y="2378262"/>
                <a:ext cx="1673021" cy="1017569"/>
              </a:xfrm>
              <a:prstGeom prst="octagon">
                <a:avLst/>
              </a:prstGeom>
              <a:solidFill>
                <a:schemeClr val="accent1">
                  <a:lumMod val="20000"/>
                  <a:lumOff val="80000"/>
                </a:schemeClr>
              </a:solidFill>
              <a:ln>
                <a:solidFill>
                  <a:schemeClr val="accent1">
                    <a:lumMod val="20000"/>
                    <a:lumOff val="8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685800">
                  <a:defRPr/>
                </a:pPr>
                <a:r>
                  <a:rPr lang="en-US" altLang="zh-CN" b="1" dirty="0">
                    <a:solidFill>
                      <a:srgbClr val="FF0000"/>
                    </a:solidFill>
                    <a:latin typeface="+mj-ea"/>
                    <a:ea typeface="+mj-ea"/>
                  </a:rPr>
                  <a:t>Emerging Industry</a:t>
                </a:r>
                <a:endParaRPr lang="zh-CN" altLang="en-US" b="1" dirty="0">
                  <a:solidFill>
                    <a:srgbClr val="FF0000"/>
                  </a:solidFill>
                  <a:latin typeface="+mj-ea"/>
                  <a:ea typeface="+mj-ea"/>
                </a:endParaRPr>
              </a:p>
            </p:txBody>
          </p:sp>
          <p:grpSp>
            <p:nvGrpSpPr>
              <p:cNvPr id="49" name="组合 48"/>
              <p:cNvGrpSpPr>
                <a:grpSpLocks noChangeAspect="1"/>
              </p:cNvGrpSpPr>
              <p:nvPr/>
            </p:nvGrpSpPr>
            <p:grpSpPr>
              <a:xfrm>
                <a:off x="515602" y="879064"/>
                <a:ext cx="1888751" cy="982414"/>
                <a:chOff x="713977" y="1586356"/>
                <a:chExt cx="3691319" cy="1920000"/>
              </a:xfrm>
            </p:grpSpPr>
            <p:pic>
              <p:nvPicPr>
                <p:cNvPr id="5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60851" y="1586356"/>
                  <a:ext cx="2144445" cy="192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See the source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977" y="1586356"/>
                  <a:ext cx="1500001" cy="1920000"/>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矩形 51"/>
              <p:cNvSpPr>
                <a:spLocks noChangeAspect="1"/>
              </p:cNvSpPr>
              <p:nvPr/>
            </p:nvSpPr>
            <p:spPr>
              <a:xfrm>
                <a:off x="2516200" y="876035"/>
                <a:ext cx="1231802" cy="985442"/>
              </a:xfrm>
              <a:prstGeom prst="rect">
                <a:avLst/>
              </a:prstGeom>
              <a:blipFill rotWithShape="1">
                <a:blip r:embed="rId11" cstate="print">
                  <a:extLst>
                    <a:ext uri="{28A0092B-C50C-407E-A947-70E740481C1C}">
                      <a14:useLocalDpi xmlns:a14="http://schemas.microsoft.com/office/drawing/2010/main" val="0"/>
                    </a:ext>
                  </a:extLst>
                </a:blip>
                <a:srcRect/>
                <a:stretch>
                  <a:fillRect t="-12000" b="-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4" name="矩形 53"/>
              <p:cNvSpPr>
                <a:spLocks noChangeArrowheads="1"/>
              </p:cNvSpPr>
              <p:nvPr/>
            </p:nvSpPr>
            <p:spPr bwMode="auto">
              <a:xfrm>
                <a:off x="4778551" y="1925341"/>
                <a:ext cx="1363747" cy="43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 altLang="zh-CN" sz="1050" dirty="0">
                    <a:solidFill>
                      <a:srgbClr val="000000"/>
                    </a:solidFill>
                    <a:latin typeface="+mj-ea"/>
                    <a:ea typeface="+mj-ea"/>
                    <a:cs typeface="Times New Roman" panose="02020603050405020304" pitchFamily="18" charset="0"/>
                  </a:rPr>
                  <a:t>Targeted anti-tumor drugs</a:t>
                </a:r>
                <a:endParaRPr lang="zh-CN" altLang="en-US" sz="1050" dirty="0">
                  <a:solidFill>
                    <a:srgbClr val="000000"/>
                  </a:solidFill>
                  <a:latin typeface="+mj-ea"/>
                  <a:ea typeface="+mj-ea"/>
                  <a:cs typeface="Times New Roman" panose="02020603050405020304" pitchFamily="18" charset="0"/>
                </a:endParaRPr>
              </a:p>
            </p:txBody>
          </p:sp>
          <p:pic>
            <p:nvPicPr>
              <p:cNvPr id="55" name="图片 54"/>
              <p:cNvPicPr>
                <a:picLocks noChangeAspect="1"/>
              </p:cNvPicPr>
              <p:nvPr/>
            </p:nvPicPr>
            <p:blipFill rotWithShape="1">
              <a:blip r:embed="rId12"/>
              <a:srcRect l="81" t="-576" r="2"/>
              <a:stretch>
                <a:fillRect/>
              </a:stretch>
            </p:blipFill>
            <p:spPr>
              <a:xfrm>
                <a:off x="6191980" y="950472"/>
                <a:ext cx="1393566" cy="900000"/>
              </a:xfrm>
              <a:prstGeom prst="rect">
                <a:avLst/>
              </a:prstGeom>
              <a:ln>
                <a:noFill/>
              </a:ln>
              <a:effectLst>
                <a:outerShdw blurRad="292100" dist="139700" dir="2700000" algn="tl" rotWithShape="0">
                  <a:srgbClr val="333333">
                    <a:alpha val="65000"/>
                  </a:srgbClr>
                </a:outerShdw>
              </a:effectLst>
            </p:spPr>
          </p:pic>
          <p:sp>
            <p:nvSpPr>
              <p:cNvPr id="56" name="矩形 55"/>
              <p:cNvSpPr>
                <a:spLocks noChangeArrowheads="1"/>
              </p:cNvSpPr>
              <p:nvPr/>
            </p:nvSpPr>
            <p:spPr bwMode="auto">
              <a:xfrm>
                <a:off x="6135998" y="1915120"/>
                <a:ext cx="1456149" cy="43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 altLang="zh-CN" sz="1050" dirty="0">
                    <a:solidFill>
                      <a:srgbClr val="000000"/>
                    </a:solidFill>
                    <a:latin typeface="+mj-ea"/>
                    <a:ea typeface="+mj-ea"/>
                    <a:cs typeface="Times New Roman" panose="02020603050405020304" pitchFamily="18" charset="0"/>
                  </a:rPr>
                  <a:t>COVID-19 vaccine and drugs</a:t>
                </a:r>
                <a:endParaRPr lang="zh-CN" altLang="en-US" sz="1050" dirty="0">
                  <a:solidFill>
                    <a:srgbClr val="000000"/>
                  </a:solidFill>
                  <a:latin typeface="+mj-ea"/>
                  <a:ea typeface="+mj-ea"/>
                  <a:cs typeface="Times New Roman" panose="02020603050405020304" pitchFamily="18" charset="0"/>
                </a:endParaRPr>
              </a:p>
            </p:txBody>
          </p:sp>
          <p:pic>
            <p:nvPicPr>
              <p:cNvPr id="58" name="图片 57"/>
              <p:cNvPicPr>
                <a:picLocks noChangeAspect="1"/>
              </p:cNvPicPr>
              <p:nvPr/>
            </p:nvPicPr>
            <p:blipFill>
              <a:blip r:embed="rId13"/>
              <a:stretch>
                <a:fillRect/>
              </a:stretch>
            </p:blipFill>
            <p:spPr>
              <a:xfrm>
                <a:off x="7691828" y="957133"/>
                <a:ext cx="1184592" cy="900000"/>
              </a:xfrm>
              <a:prstGeom prst="rect">
                <a:avLst/>
              </a:prstGeom>
              <a:ln>
                <a:noFill/>
              </a:ln>
              <a:effectLst>
                <a:outerShdw blurRad="292100" dist="139700" dir="2700000" algn="tl" rotWithShape="0">
                  <a:srgbClr val="333333">
                    <a:alpha val="65000"/>
                  </a:srgbClr>
                </a:outerShdw>
              </a:effectLst>
            </p:spPr>
          </p:pic>
          <p:sp>
            <p:nvSpPr>
              <p:cNvPr id="59" name="矩形 58"/>
              <p:cNvSpPr>
                <a:spLocks noChangeArrowheads="1"/>
              </p:cNvSpPr>
              <p:nvPr/>
            </p:nvSpPr>
            <p:spPr bwMode="auto">
              <a:xfrm>
                <a:off x="7656119" y="1902862"/>
                <a:ext cx="1293475" cy="43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 altLang="zh-CN" sz="1050" dirty="0">
                    <a:solidFill>
                      <a:srgbClr val="000000"/>
                    </a:solidFill>
                    <a:latin typeface="+mj-ea"/>
                    <a:ea typeface="+mj-ea"/>
                    <a:cs typeface="Times New Roman" panose="02020603050405020304" pitchFamily="18" charset="0"/>
                  </a:rPr>
                  <a:t>Large scale infectious virus</a:t>
                </a:r>
                <a:endParaRPr lang="zh-CN" altLang="en-US" sz="1050" dirty="0">
                  <a:solidFill>
                    <a:srgbClr val="000000"/>
                  </a:solidFill>
                  <a:latin typeface="+mj-ea"/>
                  <a:ea typeface="+mj-ea"/>
                  <a:cs typeface="Times New Roman" panose="02020603050405020304" pitchFamily="18" charset="0"/>
                </a:endParaRPr>
              </a:p>
            </p:txBody>
          </p:sp>
          <p:sp>
            <p:nvSpPr>
              <p:cNvPr id="60" name="矩形 59"/>
              <p:cNvSpPr>
                <a:spLocks noChangeArrowheads="1"/>
              </p:cNvSpPr>
              <p:nvPr/>
            </p:nvSpPr>
            <p:spPr bwMode="auto">
              <a:xfrm>
                <a:off x="630675" y="4626580"/>
                <a:ext cx="1114045" cy="2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US" altLang="zh-CN" sz="1050" dirty="0">
                    <a:solidFill>
                      <a:srgbClr val="000000"/>
                    </a:solidFill>
                    <a:latin typeface="+mj-ea"/>
                    <a:ea typeface="+mj-ea"/>
                    <a:cs typeface="Times New Roman" panose="02020603050405020304" pitchFamily="18" charset="0"/>
                  </a:rPr>
                  <a:t>Battery cars</a:t>
                </a:r>
                <a:endParaRPr lang="zh-CN" altLang="en-US" sz="1050" dirty="0">
                  <a:solidFill>
                    <a:srgbClr val="000000"/>
                  </a:solidFill>
                  <a:latin typeface="+mj-ea"/>
                  <a:ea typeface="+mj-ea"/>
                  <a:cs typeface="Times New Roman" panose="02020603050405020304" pitchFamily="18" charset="0"/>
                </a:endParaRPr>
              </a:p>
            </p:txBody>
          </p:sp>
        </p:grpSp>
        <p:sp>
          <p:nvSpPr>
            <p:cNvPr id="61" name="矩形 60"/>
            <p:cNvSpPr>
              <a:spLocks noChangeArrowheads="1"/>
            </p:cNvSpPr>
            <p:nvPr/>
          </p:nvSpPr>
          <p:spPr bwMode="auto">
            <a:xfrm>
              <a:off x="2329788" y="4446584"/>
              <a:ext cx="178289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 altLang="zh-CN" sz="1050" dirty="0">
                  <a:solidFill>
                    <a:srgbClr val="000000"/>
                  </a:solidFill>
                  <a:latin typeface="+mn-ea"/>
                  <a:ea typeface="+mn-ea"/>
                  <a:cs typeface="Times New Roman" panose="02020603050405020304" pitchFamily="18" charset="0"/>
                </a:rPr>
                <a:t>Green chemical industry, dual carbon</a:t>
              </a:r>
              <a:endParaRPr lang="zh-CN" altLang="en-US" sz="1050" dirty="0">
                <a:solidFill>
                  <a:srgbClr val="000000"/>
                </a:solidFill>
                <a:latin typeface="+mn-ea"/>
                <a:ea typeface="+mn-ea"/>
                <a:cs typeface="Times New Roman" panose="02020603050405020304" pitchFamily="18" charset="0"/>
              </a:endParaRPr>
            </a:p>
          </p:txBody>
        </p:sp>
      </p:grpSp>
      <p:sp>
        <p:nvSpPr>
          <p:cNvPr id="2" name="灯片编号占位符 1">
            <a:extLst>
              <a:ext uri="{FF2B5EF4-FFF2-40B4-BE49-F238E27FC236}">
                <a16:creationId xmlns:a16="http://schemas.microsoft.com/office/drawing/2014/main" id="{908A94DB-4FD2-7D74-C7AC-C8274A27BB87}"/>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14</a:t>
            </a:fld>
            <a:endParaRPr lang="zh-CN" altLang="en-US" sz="1050" dirty="0">
              <a:solidFill>
                <a:srgbClr val="000000">
                  <a:tint val="75000"/>
                </a:srgbClr>
              </a:solidFill>
            </a:endParaRPr>
          </a:p>
        </p:txBody>
      </p:sp>
    </p:spTree>
    <p:custDataLst>
      <p:tags r:id="rId1"/>
    </p:custDataLst>
    <p:extLst>
      <p:ext uri="{BB962C8B-B14F-4D97-AF65-F5344CB8AC3E}">
        <p14:creationId xmlns:p14="http://schemas.microsoft.com/office/powerpoint/2010/main" val="23622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43F76D16-01D3-C779-2FFD-A305D0FB500B}"/>
              </a:ext>
            </a:extLst>
          </p:cNvPr>
          <p:cNvGrpSpPr/>
          <p:nvPr/>
        </p:nvGrpSpPr>
        <p:grpSpPr>
          <a:xfrm>
            <a:off x="324484" y="124872"/>
            <a:ext cx="8417561" cy="513793"/>
            <a:chOff x="324484" y="124872"/>
            <a:chExt cx="8417561" cy="513793"/>
          </a:xfrm>
        </p:grpSpPr>
        <p:grpSp>
          <p:nvGrpSpPr>
            <p:cNvPr id="7" name="组合 6">
              <a:extLst>
                <a:ext uri="{FF2B5EF4-FFF2-40B4-BE49-F238E27FC236}">
                  <a16:creationId xmlns:a16="http://schemas.microsoft.com/office/drawing/2014/main" id="{71A52446-55B9-EA9B-9F6F-0EC37043E02C}"/>
                </a:ext>
              </a:extLst>
            </p:cNvPr>
            <p:cNvGrpSpPr/>
            <p:nvPr/>
          </p:nvGrpSpPr>
          <p:grpSpPr>
            <a:xfrm>
              <a:off x="402590" y="588645"/>
              <a:ext cx="8339455" cy="50020"/>
              <a:chOff x="401955" y="639590"/>
              <a:chExt cx="8339455" cy="76200"/>
            </a:xfrm>
          </p:grpSpPr>
          <p:sp>
            <p:nvSpPr>
              <p:cNvPr id="9" name="矩形 8">
                <a:extLst>
                  <a:ext uri="{FF2B5EF4-FFF2-40B4-BE49-F238E27FC236}">
                    <a16:creationId xmlns:a16="http://schemas.microsoft.com/office/drawing/2014/main" id="{AAAA5DF7-6614-F44D-F628-D7B49BD4D78E}"/>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0" name="矩形 9">
                <a:extLst>
                  <a:ext uri="{FF2B5EF4-FFF2-40B4-BE49-F238E27FC236}">
                    <a16:creationId xmlns:a16="http://schemas.microsoft.com/office/drawing/2014/main" id="{CA999546-18E3-37B9-2008-756EAF348E36}"/>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sp>
          <p:nvSpPr>
            <p:cNvPr id="8" name="文本框 7">
              <a:extLst>
                <a:ext uri="{FF2B5EF4-FFF2-40B4-BE49-F238E27FC236}">
                  <a16:creationId xmlns:a16="http://schemas.microsoft.com/office/drawing/2014/main" id="{7E37BCB4-E838-0B3F-EE90-B31153A518EB}"/>
                </a:ext>
              </a:extLst>
            </p:cNvPr>
            <p:cNvSpPr txBox="1"/>
            <p:nvPr/>
          </p:nvSpPr>
          <p:spPr>
            <a:xfrm>
              <a:off x="324484" y="124872"/>
              <a:ext cx="5628641" cy="461665"/>
            </a:xfrm>
            <a:prstGeom prst="rect">
              <a:avLst/>
            </a:prstGeom>
            <a:noFill/>
          </p:spPr>
          <p:txBody>
            <a:bodyPr wrap="square" rtlCol="0">
              <a:spAutoFit/>
            </a:bodyPr>
            <a:lstStyle/>
            <a:p>
              <a:r>
                <a:rPr lang="en-US" altLang="zh-CN" sz="2400" b="1" dirty="0">
                  <a:solidFill>
                    <a:srgbClr val="0C3388"/>
                  </a:solidFill>
                </a:rPr>
                <a:t>2.4 SR light source for development</a:t>
              </a:r>
            </a:p>
          </p:txBody>
        </p:sp>
      </p:grpSp>
      <p:pic>
        <p:nvPicPr>
          <p:cNvPr id="39" name="图片 38"/>
          <p:cNvPicPr>
            <a:picLocks noChangeAspect="1"/>
          </p:cNvPicPr>
          <p:nvPr/>
        </p:nvPicPr>
        <p:blipFill>
          <a:blip r:embed="rId3"/>
          <a:stretch>
            <a:fillRect/>
          </a:stretch>
        </p:blipFill>
        <p:spPr>
          <a:xfrm>
            <a:off x="2426523" y="1010803"/>
            <a:ext cx="1350000" cy="970508"/>
          </a:xfrm>
          <a:prstGeom prst="rect">
            <a:avLst/>
          </a:prstGeom>
          <a:ln>
            <a:noFill/>
          </a:ln>
          <a:effectLst>
            <a:outerShdw blurRad="292100" dist="139700" dir="2700000" algn="tl" rotWithShape="0">
              <a:srgbClr val="333333">
                <a:alpha val="65000"/>
              </a:srgbClr>
            </a:outerShdw>
          </a:effectLst>
        </p:spPr>
      </p:pic>
      <p:sp>
        <p:nvSpPr>
          <p:cNvPr id="53" name="矩形: 圆角 52"/>
          <p:cNvSpPr/>
          <p:nvPr/>
        </p:nvSpPr>
        <p:spPr>
          <a:xfrm>
            <a:off x="5290463" y="2449972"/>
            <a:ext cx="3599556" cy="459700"/>
          </a:xfrm>
          <a:prstGeom prst="roundRect">
            <a:avLst/>
          </a:prstGeom>
          <a:solidFill>
            <a:schemeClr val="accent3">
              <a:lumMod val="20000"/>
              <a:lumOff val="80000"/>
            </a:schemeClr>
          </a:solidFill>
        </p:spPr>
        <p:txBody>
          <a:bodyPr wrap="square">
            <a:spAutoFit/>
          </a:bodyPr>
          <a:lstStyle/>
          <a:p>
            <a:pPr defTabSz="685800">
              <a:defRPr/>
            </a:pPr>
            <a:r>
              <a:rPr lang="en" altLang="zh-CN" sz="1050" b="1" dirty="0">
                <a:solidFill>
                  <a:srgbClr val="000000"/>
                </a:solidFill>
                <a:latin typeface="+mn-ea"/>
                <a:cs typeface="Times New Roman" panose="02020603050405020304" pitchFamily="18" charset="0"/>
              </a:rPr>
              <a:t>Extreme conditions: Extreme performance and new processes</a:t>
            </a:r>
            <a:endParaRPr lang="zh-CN" altLang="en-US" sz="1050" b="1" dirty="0">
              <a:solidFill>
                <a:srgbClr val="FF0000"/>
              </a:solidFill>
              <a:latin typeface="+mn-ea"/>
              <a:cs typeface="Times New Roman" panose="02020603050405020304" pitchFamily="18" charset="0"/>
            </a:endParaRPr>
          </a:p>
        </p:txBody>
      </p:sp>
      <p:sp>
        <p:nvSpPr>
          <p:cNvPr id="55" name="矩形 54"/>
          <p:cNvSpPr/>
          <p:nvPr/>
        </p:nvSpPr>
        <p:spPr>
          <a:xfrm>
            <a:off x="79319" y="3457927"/>
            <a:ext cx="4891998" cy="1441222"/>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微软雅黑" panose="020B0503020204020204" pitchFamily="34" charset="-122"/>
            </a:endParaRPr>
          </a:p>
        </p:txBody>
      </p:sp>
      <p:sp>
        <p:nvSpPr>
          <p:cNvPr id="58" name="矩形: 圆角 57"/>
          <p:cNvSpPr/>
          <p:nvPr/>
        </p:nvSpPr>
        <p:spPr>
          <a:xfrm>
            <a:off x="172789" y="2421089"/>
            <a:ext cx="3750671" cy="459700"/>
          </a:xfrm>
          <a:prstGeom prst="roundRect">
            <a:avLst/>
          </a:prstGeom>
          <a:solidFill>
            <a:schemeClr val="accent3">
              <a:lumMod val="20000"/>
              <a:lumOff val="80000"/>
            </a:schemeClr>
          </a:solidFill>
        </p:spPr>
        <p:txBody>
          <a:bodyPr wrap="square">
            <a:spAutoFit/>
          </a:bodyPr>
          <a:lstStyle/>
          <a:p>
            <a:pPr defTabSz="685800">
              <a:defRPr/>
            </a:pPr>
            <a:r>
              <a:rPr lang="en" altLang="zh-CN" sz="1050" b="1" dirty="0">
                <a:solidFill>
                  <a:srgbClr val="000000"/>
                </a:solidFill>
                <a:latin typeface="+mn-ea"/>
                <a:cs typeface="Times New Roman" panose="02020603050405020304" pitchFamily="18" charset="0"/>
              </a:rPr>
              <a:t>Frontier developments: physics, chemistry, life sciences, </a:t>
            </a:r>
            <a:r>
              <a:rPr lang="en" altLang="zh-CN" sz="1050" b="1" dirty="0" err="1">
                <a:solidFill>
                  <a:srgbClr val="000000"/>
                </a:solidFill>
                <a:latin typeface="+mn-ea"/>
                <a:cs typeface="Times New Roman" panose="02020603050405020304" pitchFamily="18" charset="0"/>
              </a:rPr>
              <a:t>etc</a:t>
            </a:r>
            <a:endParaRPr lang="zh-CN" altLang="en-US" sz="1050" b="1" dirty="0">
              <a:solidFill>
                <a:srgbClr val="FF0000"/>
              </a:solidFill>
              <a:latin typeface="+mn-ea"/>
              <a:cs typeface="Times New Roman" panose="02020603050405020304" pitchFamily="18" charset="0"/>
            </a:endParaRPr>
          </a:p>
        </p:txBody>
      </p:sp>
      <p:sp>
        <p:nvSpPr>
          <p:cNvPr id="59" name="矩形: 圆角 58"/>
          <p:cNvSpPr/>
          <p:nvPr/>
        </p:nvSpPr>
        <p:spPr>
          <a:xfrm>
            <a:off x="172788" y="2984727"/>
            <a:ext cx="3733869" cy="280928"/>
          </a:xfrm>
          <a:prstGeom prst="roundRect">
            <a:avLst/>
          </a:prstGeom>
          <a:solidFill>
            <a:schemeClr val="accent3">
              <a:lumMod val="20000"/>
              <a:lumOff val="80000"/>
            </a:schemeClr>
          </a:solidFill>
        </p:spPr>
        <p:txBody>
          <a:bodyPr wrap="square">
            <a:spAutoFit/>
          </a:bodyPr>
          <a:lstStyle/>
          <a:p>
            <a:pPr defTabSz="685800">
              <a:defRPr/>
            </a:pPr>
            <a:r>
              <a:rPr lang="en" altLang="zh-CN" sz="1050" b="1" dirty="0">
                <a:solidFill>
                  <a:srgbClr val="000000"/>
                </a:solidFill>
                <a:latin typeface="+mn-ea"/>
                <a:cs typeface="Times New Roman" panose="02020603050405020304" pitchFamily="18" charset="0"/>
              </a:rPr>
              <a:t>Major needs: energy, national security, </a:t>
            </a:r>
            <a:r>
              <a:rPr lang="en" altLang="zh-CN" sz="1050" b="1" dirty="0" err="1">
                <a:solidFill>
                  <a:srgbClr val="000000"/>
                </a:solidFill>
                <a:latin typeface="+mn-ea"/>
                <a:cs typeface="Times New Roman" panose="02020603050405020304" pitchFamily="18" charset="0"/>
              </a:rPr>
              <a:t>etc</a:t>
            </a:r>
            <a:endParaRPr lang="zh-CN" altLang="en-US" sz="1050" b="1" dirty="0">
              <a:solidFill>
                <a:srgbClr val="FF0000"/>
              </a:solidFill>
              <a:latin typeface="+mn-ea"/>
              <a:cs typeface="Times New Roman" panose="02020603050405020304" pitchFamily="18" charset="0"/>
            </a:endParaRPr>
          </a:p>
        </p:txBody>
      </p:sp>
      <p:pic>
        <p:nvPicPr>
          <p:cNvPr id="76" name="Picture 1"/>
          <p:cNvPicPr>
            <a:picLocks noChangeAspect="1"/>
          </p:cNvPicPr>
          <p:nvPr/>
        </p:nvPicPr>
        <p:blipFill rotWithShape="1">
          <a:blip r:embed="rId4"/>
          <a:srcRect l="26830"/>
          <a:stretch>
            <a:fillRect/>
          </a:stretch>
        </p:blipFill>
        <p:spPr>
          <a:xfrm>
            <a:off x="2901982" y="3527135"/>
            <a:ext cx="1869529" cy="852115"/>
          </a:xfrm>
          <a:prstGeom prst="rect">
            <a:avLst/>
          </a:prstGeom>
        </p:spPr>
      </p:pic>
      <p:sp>
        <p:nvSpPr>
          <p:cNvPr id="77" name="文本框 76"/>
          <p:cNvSpPr txBox="1"/>
          <p:nvPr/>
        </p:nvSpPr>
        <p:spPr>
          <a:xfrm>
            <a:off x="2840845" y="4328777"/>
            <a:ext cx="2505957" cy="577081"/>
          </a:xfrm>
          <a:prstGeom prst="rect">
            <a:avLst/>
          </a:prstGeom>
          <a:noFill/>
        </p:spPr>
        <p:txBody>
          <a:bodyPr wrap="square" rtlCol="0">
            <a:spAutoFit/>
          </a:bodyPr>
          <a:lstStyle/>
          <a:p>
            <a:pPr defTabSz="685800">
              <a:defRPr/>
            </a:pPr>
            <a:r>
              <a:rPr kumimoji="1" lang="en" altLang="zh-CN" sz="1050" dirty="0">
                <a:solidFill>
                  <a:srgbClr val="000000"/>
                </a:solidFill>
                <a:ea typeface="微软雅黑" panose="020B0503020204020204" pitchFamily="34" charset="-122"/>
              </a:rPr>
              <a:t>Nuclear material development, performance, lifespan, and safety evaluation</a:t>
            </a:r>
            <a:endParaRPr kumimoji="1" lang="zh-CN" altLang="en-US" sz="1050" dirty="0">
              <a:solidFill>
                <a:srgbClr val="000000"/>
              </a:solidFill>
              <a:latin typeface="Arial" panose="020B0604020202020204"/>
              <a:ea typeface="微软雅黑" panose="020B0503020204020204" pitchFamily="34" charset="-122"/>
            </a:endParaRPr>
          </a:p>
        </p:txBody>
      </p:sp>
      <p:grpSp>
        <p:nvGrpSpPr>
          <p:cNvPr id="3" name="组合 2"/>
          <p:cNvGrpSpPr/>
          <p:nvPr/>
        </p:nvGrpSpPr>
        <p:grpSpPr>
          <a:xfrm>
            <a:off x="139782" y="898322"/>
            <a:ext cx="3766876" cy="1327393"/>
            <a:chOff x="281178" y="2122355"/>
            <a:chExt cx="5022501" cy="1769857"/>
          </a:xfrm>
        </p:grpSpPr>
        <p:sp>
          <p:nvSpPr>
            <p:cNvPr id="52" name="矩形 51"/>
            <p:cNvSpPr/>
            <p:nvPr/>
          </p:nvSpPr>
          <p:spPr>
            <a:xfrm>
              <a:off x="281178" y="2122355"/>
              <a:ext cx="5022501" cy="1753128"/>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微软雅黑" panose="020B0503020204020204" pitchFamily="34" charset="-122"/>
              </a:endParaRPr>
            </a:p>
          </p:txBody>
        </p:sp>
        <p:pic>
          <p:nvPicPr>
            <p:cNvPr id="78" name="图片 3"/>
            <p:cNvPicPr>
              <a:picLocks noChangeAspect="1"/>
            </p:cNvPicPr>
            <p:nvPr/>
          </p:nvPicPr>
          <p:blipFill rotWithShape="1">
            <a:blip r:embed="rId5"/>
            <a:srcRect t="210" r="1537"/>
            <a:stretch>
              <a:fillRect/>
            </a:stretch>
          </p:blipFill>
          <p:spPr>
            <a:xfrm>
              <a:off x="508425" y="2248430"/>
              <a:ext cx="2507859" cy="1317181"/>
            </a:xfrm>
            <a:prstGeom prst="rect">
              <a:avLst/>
            </a:prstGeom>
          </p:spPr>
        </p:pic>
        <p:sp>
          <p:nvSpPr>
            <p:cNvPr id="79" name="文本框 78"/>
            <p:cNvSpPr txBox="1"/>
            <p:nvPr/>
          </p:nvSpPr>
          <p:spPr>
            <a:xfrm>
              <a:off x="833869" y="3551269"/>
              <a:ext cx="1765869" cy="338555"/>
            </a:xfrm>
            <a:prstGeom prst="rect">
              <a:avLst/>
            </a:prstGeom>
            <a:noFill/>
          </p:spPr>
          <p:txBody>
            <a:bodyPr wrap="none" rtlCol="0">
              <a:spAutoFit/>
            </a:bodyPr>
            <a:lstStyle/>
            <a:p>
              <a:pPr defTabSz="685800">
                <a:defRPr/>
              </a:pPr>
              <a:r>
                <a:rPr kumimoji="1" lang="en" altLang="zh-CN" sz="1050" dirty="0">
                  <a:ea typeface="微软雅黑" panose="020B0503020204020204" pitchFamily="34" charset="-122"/>
                </a:rPr>
                <a:t>Quantum materials</a:t>
              </a:r>
              <a:endParaRPr kumimoji="1" lang="zh-CN" altLang="en-US" sz="1050" dirty="0">
                <a:latin typeface="Arial" panose="020B0604020202020204"/>
                <a:ea typeface="微软雅黑" panose="020B0503020204020204" pitchFamily="34" charset="-122"/>
              </a:endParaRPr>
            </a:p>
          </p:txBody>
        </p:sp>
        <p:sp>
          <p:nvSpPr>
            <p:cNvPr id="61" name="文本框 60"/>
            <p:cNvSpPr txBox="1"/>
            <p:nvPr/>
          </p:nvSpPr>
          <p:spPr>
            <a:xfrm>
              <a:off x="3422006" y="3553657"/>
              <a:ext cx="1708160" cy="338555"/>
            </a:xfrm>
            <a:prstGeom prst="rect">
              <a:avLst/>
            </a:prstGeom>
            <a:noFill/>
          </p:spPr>
          <p:txBody>
            <a:bodyPr wrap="none" rtlCol="0">
              <a:spAutoFit/>
            </a:bodyPr>
            <a:lstStyle/>
            <a:p>
              <a:pPr defTabSz="685800">
                <a:defRPr/>
              </a:pPr>
              <a:r>
                <a:rPr kumimoji="1" lang="en" altLang="zh-CN" sz="1050" dirty="0">
                  <a:solidFill>
                    <a:srgbClr val="000000"/>
                  </a:solidFill>
                  <a:ea typeface="微软雅黑" panose="020B0503020204020204" pitchFamily="34" charset="-122"/>
                </a:rPr>
                <a:t>membrane protein</a:t>
              </a:r>
              <a:endParaRPr kumimoji="1" lang="zh-CN" altLang="en-US" sz="1050" dirty="0">
                <a:solidFill>
                  <a:srgbClr val="000000"/>
                </a:solidFill>
                <a:latin typeface="Arial" panose="020B0604020202020204"/>
                <a:ea typeface="微软雅黑" panose="020B0503020204020204" pitchFamily="34" charset="-122"/>
              </a:endParaRPr>
            </a:p>
          </p:txBody>
        </p:sp>
      </p:grpSp>
      <p:grpSp>
        <p:nvGrpSpPr>
          <p:cNvPr id="4" name="组合 3"/>
          <p:cNvGrpSpPr/>
          <p:nvPr/>
        </p:nvGrpSpPr>
        <p:grpSpPr>
          <a:xfrm>
            <a:off x="1593637" y="905333"/>
            <a:ext cx="7389590" cy="3468123"/>
            <a:chOff x="909030" y="2122355"/>
            <a:chExt cx="10873002" cy="4638978"/>
          </a:xfrm>
        </p:grpSpPr>
        <p:sp>
          <p:nvSpPr>
            <p:cNvPr id="54" name="矩形 53"/>
            <p:cNvSpPr/>
            <p:nvPr/>
          </p:nvSpPr>
          <p:spPr>
            <a:xfrm>
              <a:off x="5420937" y="2122355"/>
              <a:ext cx="6308584" cy="1882700"/>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微软雅黑" panose="020B0503020204020204" pitchFamily="34" charset="-122"/>
              </a:endParaRPr>
            </a:p>
          </p:txBody>
        </p:sp>
        <p:sp>
          <p:nvSpPr>
            <p:cNvPr id="62" name="文本框 61"/>
            <p:cNvSpPr txBox="1"/>
            <p:nvPr/>
          </p:nvSpPr>
          <p:spPr>
            <a:xfrm>
              <a:off x="5420938" y="3433887"/>
              <a:ext cx="2451109" cy="555772"/>
            </a:xfrm>
            <a:prstGeom prst="rect">
              <a:avLst/>
            </a:prstGeom>
            <a:noFill/>
          </p:spPr>
          <p:txBody>
            <a:bodyPr wrap="square" rtlCol="0">
              <a:spAutoFit/>
            </a:bodyPr>
            <a:lstStyle/>
            <a:p>
              <a:pPr algn="ctr" defTabSz="685800">
                <a:defRPr/>
              </a:pPr>
              <a:r>
                <a:rPr lang="en" altLang="zh-CN" sz="1050" dirty="0">
                  <a:solidFill>
                    <a:srgbClr val="000000"/>
                  </a:solidFill>
                  <a:latin typeface="微软雅黑" panose="020B0503020204020204" pitchFamily="34" charset="-122"/>
                  <a:ea typeface="微软雅黑" panose="020B0503020204020204" pitchFamily="34" charset="-122"/>
                </a:rPr>
                <a:t>Permanent magnet material</a:t>
              </a:r>
              <a:endParaRPr lang="zh-CN" altLang="en-US" sz="1050" dirty="0">
                <a:solidFill>
                  <a:srgbClr val="000000"/>
                </a:solidFill>
                <a:latin typeface="微软雅黑" panose="020B0503020204020204" pitchFamily="34" charset="-122"/>
                <a:ea typeface="微软雅黑" panose="020B0503020204020204" pitchFamily="34" charset="-122"/>
              </a:endParaRPr>
            </a:p>
          </p:txBody>
        </p:sp>
        <p:sp>
          <p:nvSpPr>
            <p:cNvPr id="92" name="文本框 91"/>
            <p:cNvSpPr txBox="1"/>
            <p:nvPr/>
          </p:nvSpPr>
          <p:spPr>
            <a:xfrm>
              <a:off x="9752783" y="3479510"/>
              <a:ext cx="2029249" cy="555772"/>
            </a:xfrm>
            <a:prstGeom prst="rect">
              <a:avLst/>
            </a:prstGeom>
            <a:noFill/>
          </p:spPr>
          <p:txBody>
            <a:bodyPr wrap="square" rtlCol="0">
              <a:spAutoFit/>
            </a:bodyPr>
            <a:lstStyle/>
            <a:p>
              <a:pPr algn="ctr" defTabSz="685800">
                <a:defRPr/>
              </a:pPr>
              <a:r>
                <a:rPr kumimoji="1" lang="en-US" altLang="zh-CN" sz="1050" dirty="0">
                  <a:solidFill>
                    <a:srgbClr val="000000"/>
                  </a:solidFill>
                  <a:latin typeface="Arial" panose="020B0604020202020204"/>
                  <a:ea typeface="微软雅黑" panose="020B0503020204020204" pitchFamily="34" charset="-122"/>
                </a:rPr>
                <a:t>2D semiconductor material</a:t>
              </a:r>
              <a:endParaRPr kumimoji="1" lang="zh-CN" altLang="en-US" sz="1050" dirty="0">
                <a:solidFill>
                  <a:srgbClr val="000000"/>
                </a:solidFill>
                <a:latin typeface="Arial" panose="020B0604020202020204"/>
                <a:ea typeface="微软雅黑" panose="020B0503020204020204" pitchFamily="34" charset="-122"/>
              </a:endParaRPr>
            </a:p>
          </p:txBody>
        </p:sp>
        <p:pic>
          <p:nvPicPr>
            <p:cNvPr id="93" name="图片 92"/>
            <p:cNvPicPr>
              <a:picLocks noChangeAspect="1"/>
            </p:cNvPicPr>
            <p:nvPr/>
          </p:nvPicPr>
          <p:blipFill>
            <a:blip r:embed="rId6"/>
            <a:stretch>
              <a:fillRect/>
            </a:stretch>
          </p:blipFill>
          <p:spPr>
            <a:xfrm>
              <a:off x="909030" y="5646037"/>
              <a:ext cx="1729243" cy="1115296"/>
            </a:xfrm>
            <a:prstGeom prst="rect">
              <a:avLst/>
            </a:prstGeom>
          </p:spPr>
        </p:pic>
        <p:sp>
          <p:nvSpPr>
            <p:cNvPr id="94" name="文本框 93"/>
            <p:cNvSpPr txBox="1"/>
            <p:nvPr/>
          </p:nvSpPr>
          <p:spPr>
            <a:xfrm>
              <a:off x="7779027" y="3474215"/>
              <a:ext cx="1795405" cy="339639"/>
            </a:xfrm>
            <a:prstGeom prst="rect">
              <a:avLst/>
            </a:prstGeom>
            <a:noFill/>
          </p:spPr>
          <p:txBody>
            <a:bodyPr wrap="none" rtlCol="0">
              <a:spAutoFit/>
            </a:bodyPr>
            <a:lstStyle/>
            <a:p>
              <a:pPr defTabSz="685800">
                <a:defRPr/>
              </a:pPr>
              <a:r>
                <a:rPr kumimoji="1" lang="en" altLang="zh-CN" sz="1050" dirty="0">
                  <a:solidFill>
                    <a:srgbClr val="000000"/>
                  </a:solidFill>
                  <a:ea typeface="微软雅黑" panose="020B0503020204020204" pitchFamily="34" charset="-122"/>
                </a:rPr>
                <a:t>Catalytic material</a:t>
              </a:r>
              <a:endParaRPr kumimoji="1" lang="zh-CN" altLang="en-US" sz="1050" dirty="0">
                <a:solidFill>
                  <a:srgbClr val="000000"/>
                </a:solidFill>
                <a:latin typeface="Arial" panose="020B0604020202020204"/>
                <a:ea typeface="微软雅黑" panose="020B0503020204020204" pitchFamily="34" charset="-122"/>
              </a:endParaRPr>
            </a:p>
          </p:txBody>
        </p:sp>
      </p:grpSp>
      <p:sp>
        <p:nvSpPr>
          <p:cNvPr id="96" name="八边形 95"/>
          <p:cNvSpPr/>
          <p:nvPr/>
        </p:nvSpPr>
        <p:spPr>
          <a:xfrm>
            <a:off x="3728488" y="2398498"/>
            <a:ext cx="1544819" cy="975287"/>
          </a:xfrm>
          <a:prstGeom prst="octagon">
            <a:avLst/>
          </a:prstGeom>
          <a:solidFill>
            <a:schemeClr val="accent3">
              <a:lumMod val="40000"/>
              <a:lumOff val="60000"/>
            </a:schemeClr>
          </a:solidFill>
          <a:ln>
            <a:solidFill>
              <a:schemeClr val="accent3">
                <a:lumMod val="40000"/>
                <a:lumOff val="6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marL="0" lvl="1" algn="ctr" defTabSz="685800">
              <a:spcBef>
                <a:spcPts val="1800"/>
              </a:spcBef>
              <a:defRPr/>
            </a:pPr>
            <a:r>
              <a:rPr lang="en-US" altLang="zh-CN" sz="2000" b="1" dirty="0">
                <a:solidFill>
                  <a:srgbClr val="FF0000"/>
                </a:solidFill>
                <a:latin typeface="+mn-ea"/>
              </a:rPr>
              <a:t>future industry</a:t>
            </a:r>
            <a:endParaRPr lang="zh-CN" altLang="en-US" sz="2000" b="1" dirty="0">
              <a:solidFill>
                <a:srgbClr val="FF0000"/>
              </a:solidFill>
              <a:latin typeface="+mn-ea"/>
            </a:endParaRPr>
          </a:p>
        </p:txBody>
      </p:sp>
      <p:sp>
        <p:nvSpPr>
          <p:cNvPr id="40" name="矩形: 圆角 39"/>
          <p:cNvSpPr>
            <a:spLocks noChangeArrowheads="1"/>
          </p:cNvSpPr>
          <p:nvPr/>
        </p:nvSpPr>
        <p:spPr bwMode="auto">
          <a:xfrm>
            <a:off x="5290463" y="2961757"/>
            <a:ext cx="3599555" cy="459700"/>
          </a:xfrm>
          <a:prstGeom prst="roundRect">
            <a:avLst/>
          </a:prstGeom>
          <a:solidFill>
            <a:schemeClr val="accent3">
              <a:lumMod val="20000"/>
              <a:lumOff val="80000"/>
            </a:schemeClr>
          </a:solidFill>
        </p:spPr>
        <p:txBody>
          <a:bodyPr wrap="square">
            <a:spAutoFit/>
          </a:bodyPr>
          <a:lstStyle/>
          <a:p>
            <a:pPr defTabSz="685800">
              <a:defRPr/>
            </a:pPr>
            <a:r>
              <a:rPr lang="en" altLang="zh-CN" sz="1050" b="1" dirty="0">
                <a:solidFill>
                  <a:srgbClr val="000000"/>
                </a:solidFill>
                <a:latin typeface="+mn-ea"/>
                <a:cs typeface="Times New Roman" panose="02020603050405020304" pitchFamily="18" charset="0"/>
              </a:rPr>
              <a:t>Future industries: high-end industries, disruptive technologies</a:t>
            </a:r>
            <a:endParaRPr lang="en-US" altLang="zh-CN" sz="1050" b="1" dirty="0">
              <a:solidFill>
                <a:srgbClr val="FF0000"/>
              </a:solidFill>
              <a:latin typeface="+mn-ea"/>
              <a:cs typeface="Times New Roman" panose="02020603050405020304" pitchFamily="18" charset="0"/>
            </a:endParaRPr>
          </a:p>
        </p:txBody>
      </p:sp>
      <p:sp>
        <p:nvSpPr>
          <p:cNvPr id="41" name="矩形 40"/>
          <p:cNvSpPr/>
          <p:nvPr/>
        </p:nvSpPr>
        <p:spPr>
          <a:xfrm>
            <a:off x="5290462" y="3457927"/>
            <a:ext cx="3657076" cy="1441223"/>
          </a:xfrm>
          <a:prstGeom prst="rect">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微软雅黑" panose="020B0503020204020204" pitchFamily="34" charset="-122"/>
            </a:endParaRPr>
          </a:p>
        </p:txBody>
      </p:sp>
      <p:sp>
        <p:nvSpPr>
          <p:cNvPr id="68" name="矩形 67"/>
          <p:cNvSpPr>
            <a:spLocks noChangeAspect="1"/>
          </p:cNvSpPr>
          <p:nvPr/>
        </p:nvSpPr>
        <p:spPr>
          <a:xfrm>
            <a:off x="5693852" y="3592428"/>
            <a:ext cx="1080000" cy="864000"/>
          </a:xfrm>
          <a:prstGeom prst="rect">
            <a:avLst/>
          </a:prstGeom>
          <a:blipFill rotWithShape="1">
            <a:blip r:embed="rId7"/>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9" name="矩形 68"/>
          <p:cNvSpPr>
            <a:spLocks noChangeArrowheads="1"/>
          </p:cNvSpPr>
          <p:nvPr/>
        </p:nvSpPr>
        <p:spPr bwMode="auto">
          <a:xfrm>
            <a:off x="5448769" y="4536216"/>
            <a:ext cx="16658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US" altLang="zh-CN" sz="1050" dirty="0">
                <a:solidFill>
                  <a:srgbClr val="000000"/>
                </a:solidFill>
                <a:latin typeface="+mn-ea"/>
                <a:ea typeface="+mn-ea"/>
                <a:cs typeface="Times New Roman" panose="02020603050405020304" pitchFamily="18" charset="0"/>
              </a:rPr>
              <a:t>direct self-assembly</a:t>
            </a:r>
            <a:endParaRPr lang="zh-CN" altLang="en-US" sz="1050" dirty="0">
              <a:solidFill>
                <a:srgbClr val="000000"/>
              </a:solidFill>
              <a:latin typeface="+mn-ea"/>
              <a:ea typeface="+mn-ea"/>
              <a:cs typeface="Times New Roman" panose="02020603050405020304" pitchFamily="18" charset="0"/>
            </a:endParaRPr>
          </a:p>
        </p:txBody>
      </p:sp>
      <p:pic>
        <p:nvPicPr>
          <p:cNvPr id="70" name="图片 69"/>
          <p:cNvPicPr>
            <a:picLocks noChangeAspect="1"/>
          </p:cNvPicPr>
          <p:nvPr/>
        </p:nvPicPr>
        <p:blipFill rotWithShape="1">
          <a:blip r:embed="rId8"/>
          <a:srcRect l="6332" t="1" r="10367" b="7644"/>
          <a:stretch>
            <a:fillRect/>
          </a:stretch>
        </p:blipFill>
        <p:spPr>
          <a:xfrm>
            <a:off x="7302778" y="3595338"/>
            <a:ext cx="1080000" cy="897214"/>
          </a:xfrm>
          <a:prstGeom prst="rect">
            <a:avLst/>
          </a:prstGeom>
        </p:spPr>
      </p:pic>
      <p:sp>
        <p:nvSpPr>
          <p:cNvPr id="71" name="矩形 70"/>
          <p:cNvSpPr>
            <a:spLocks noChangeArrowheads="1"/>
          </p:cNvSpPr>
          <p:nvPr/>
        </p:nvSpPr>
        <p:spPr bwMode="auto">
          <a:xfrm>
            <a:off x="7024505" y="4490360"/>
            <a:ext cx="2025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defRPr/>
            </a:pPr>
            <a:r>
              <a:rPr lang="en" altLang="zh-CN" sz="1000" dirty="0">
                <a:solidFill>
                  <a:srgbClr val="000000"/>
                </a:solidFill>
                <a:latin typeface="+mn-ea"/>
                <a:ea typeface="+mn-ea"/>
                <a:cs typeface="Times New Roman" panose="02020603050405020304" pitchFamily="18" charset="0"/>
              </a:rPr>
              <a:t>High temperature superconducting applications</a:t>
            </a:r>
            <a:endParaRPr lang="zh-CN" altLang="en-US" sz="1000" dirty="0">
              <a:solidFill>
                <a:srgbClr val="000000"/>
              </a:solidFill>
              <a:latin typeface="+mn-ea"/>
              <a:ea typeface="+mn-ea"/>
              <a:cs typeface="Times New Roman" panose="02020603050405020304" pitchFamily="18" charset="0"/>
            </a:endParaRPr>
          </a:p>
        </p:txBody>
      </p:sp>
      <p:pic>
        <p:nvPicPr>
          <p:cNvPr id="7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 b="8765"/>
          <a:stretch>
            <a:fillRect/>
          </a:stretch>
        </p:blipFill>
        <p:spPr bwMode="auto">
          <a:xfrm>
            <a:off x="4763710" y="1085244"/>
            <a:ext cx="1370119" cy="758162"/>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a:spLocks noChangeAspect="1"/>
          </p:cNvSpPr>
          <p:nvPr/>
        </p:nvSpPr>
        <p:spPr>
          <a:xfrm>
            <a:off x="7735181" y="1060189"/>
            <a:ext cx="986807" cy="789446"/>
          </a:xfrm>
          <a:prstGeom prst="rect">
            <a:avLst/>
          </a:prstGeom>
          <a:blipFill rotWithShape="1">
            <a:blip r:embed="rId10"/>
            <a:srcRect/>
            <a:stretch>
              <a:fillRect l="-15000" r="-1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文本框 32"/>
          <p:cNvSpPr txBox="1"/>
          <p:nvPr/>
        </p:nvSpPr>
        <p:spPr>
          <a:xfrm>
            <a:off x="1839779" y="4384037"/>
            <a:ext cx="955949" cy="415498"/>
          </a:xfrm>
          <a:prstGeom prst="rect">
            <a:avLst/>
          </a:prstGeom>
          <a:noFill/>
        </p:spPr>
        <p:txBody>
          <a:bodyPr wrap="square" rtlCol="0">
            <a:spAutoFit/>
          </a:bodyPr>
          <a:lstStyle/>
          <a:p>
            <a:pPr defTabSz="685800">
              <a:defRPr/>
            </a:pPr>
            <a:r>
              <a:rPr kumimoji="1" lang="en" altLang="zh-CN" sz="1050" dirty="0">
                <a:solidFill>
                  <a:srgbClr val="000000"/>
                </a:solidFill>
                <a:ea typeface="微软雅黑" panose="020B0503020204020204" pitchFamily="34" charset="-122"/>
              </a:rPr>
              <a:t>Shockwave transient</a:t>
            </a:r>
            <a:endParaRPr kumimoji="1" lang="zh-CN" altLang="en-US" sz="1050" dirty="0">
              <a:solidFill>
                <a:srgbClr val="000000"/>
              </a:solidFill>
              <a:latin typeface="Arial" panose="020B0604020202020204"/>
              <a:ea typeface="微软雅黑" panose="020B0503020204020204" pitchFamily="34" charset="-122"/>
            </a:endParaRPr>
          </a:p>
        </p:txBody>
      </p:sp>
      <p:pic>
        <p:nvPicPr>
          <p:cNvPr id="34" name="图片 33"/>
          <p:cNvPicPr>
            <a:picLocks noChangeAspect="1"/>
          </p:cNvPicPr>
          <p:nvPr/>
        </p:nvPicPr>
        <p:blipFill rotWithShape="1">
          <a:blip r:embed="rId11"/>
          <a:srcRect t="14483" r="43383"/>
          <a:stretch>
            <a:fillRect/>
          </a:stretch>
        </p:blipFill>
        <p:spPr>
          <a:xfrm>
            <a:off x="6082594" y="1143738"/>
            <a:ext cx="1509982" cy="668743"/>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6810" y="3527136"/>
            <a:ext cx="1350000" cy="830455"/>
          </a:xfrm>
          <a:prstGeom prst="rect">
            <a:avLst/>
          </a:prstGeom>
        </p:spPr>
      </p:pic>
      <p:sp>
        <p:nvSpPr>
          <p:cNvPr id="37" name="文本框 36"/>
          <p:cNvSpPr txBox="1"/>
          <p:nvPr/>
        </p:nvSpPr>
        <p:spPr>
          <a:xfrm>
            <a:off x="383148" y="4384037"/>
            <a:ext cx="1073142" cy="415498"/>
          </a:xfrm>
          <a:prstGeom prst="rect">
            <a:avLst/>
          </a:prstGeom>
          <a:noFill/>
        </p:spPr>
        <p:txBody>
          <a:bodyPr wrap="square" rtlCol="0">
            <a:spAutoFit/>
          </a:bodyPr>
          <a:lstStyle/>
          <a:p>
            <a:pPr defTabSz="685800">
              <a:defRPr/>
            </a:pPr>
            <a:r>
              <a:rPr kumimoji="1" lang="en" altLang="zh-CN" sz="1050" dirty="0">
                <a:solidFill>
                  <a:srgbClr val="000000"/>
                </a:solidFill>
                <a:ea typeface="微软雅黑" panose="020B0503020204020204" pitchFamily="34" charset="-122"/>
              </a:rPr>
              <a:t>Carbon fiber missile shell</a:t>
            </a:r>
            <a:endParaRPr kumimoji="1" lang="zh-CN" altLang="en-US" sz="1050" dirty="0">
              <a:solidFill>
                <a:srgbClr val="000000"/>
              </a:solidFill>
              <a:latin typeface="Arial" panose="020B0604020202020204"/>
              <a:ea typeface="微软雅黑" panose="020B0503020204020204" pitchFamily="34" charset="-122"/>
            </a:endParaRPr>
          </a:p>
        </p:txBody>
      </p:sp>
      <p:sp>
        <p:nvSpPr>
          <p:cNvPr id="2" name="灯片编号占位符 1">
            <a:extLst>
              <a:ext uri="{FF2B5EF4-FFF2-40B4-BE49-F238E27FC236}">
                <a16:creationId xmlns:a16="http://schemas.microsoft.com/office/drawing/2014/main" id="{AA5A8491-9000-5FA6-3A0B-DC0C53DE11CA}"/>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15</a:t>
            </a:fld>
            <a:endParaRPr lang="zh-CN" altLang="en-US" sz="1050" dirty="0">
              <a:solidFill>
                <a:srgbClr val="000000">
                  <a:tint val="75000"/>
                </a:srgbClr>
              </a:solidFill>
            </a:endParaRPr>
          </a:p>
        </p:txBody>
      </p:sp>
    </p:spTree>
    <p:custDataLst>
      <p:tags r:id="rId1"/>
    </p:custDataLst>
    <p:extLst>
      <p:ext uri="{BB962C8B-B14F-4D97-AF65-F5344CB8AC3E}">
        <p14:creationId xmlns:p14="http://schemas.microsoft.com/office/powerpoint/2010/main" val="2309530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6D46D0-1A58-4EB0-8EBC-0A7B180F0FD3}"/>
              </a:ext>
            </a:extLst>
          </p:cNvPr>
          <p:cNvSpPr>
            <a:spLocks noGrp="1"/>
          </p:cNvSpPr>
          <p:nvPr>
            <p:ph type="title"/>
          </p:nvPr>
        </p:nvSpPr>
        <p:spPr>
          <a:xfrm>
            <a:off x="1" y="150082"/>
            <a:ext cx="3145718" cy="516659"/>
          </a:xfrm>
        </p:spPr>
        <p:txBody>
          <a:bodyPr>
            <a:normAutofit/>
          </a:bodyPr>
          <a:lstStyle/>
          <a:p>
            <a:r>
              <a:rPr lang="zh-CN" altLang="en-US" dirty="0">
                <a:solidFill>
                  <a:srgbClr val="000000"/>
                </a:solidFill>
                <a:latin typeface="微软雅黑"/>
                <a:ea typeface="微软雅黑"/>
                <a:sym typeface="Symbol" panose="05050102010706020507" pitchFamily="18" charset="2"/>
              </a:rPr>
              <a:t>总体布局及性能指标</a:t>
            </a:r>
            <a:endParaRPr lang="zh-CN" altLang="en-US" dirty="0"/>
          </a:p>
        </p:txBody>
      </p:sp>
      <p:pic>
        <p:nvPicPr>
          <p:cNvPr id="3" name="图片 2">
            <a:extLst>
              <a:ext uri="{FF2B5EF4-FFF2-40B4-BE49-F238E27FC236}">
                <a16:creationId xmlns:a16="http://schemas.microsoft.com/office/drawing/2014/main" id="{35329C53-3EB7-45F2-8B61-D50256ECF9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69" t="8622" r="25892" b="4641"/>
          <a:stretch/>
        </p:blipFill>
        <p:spPr>
          <a:xfrm>
            <a:off x="2241314" y="1292540"/>
            <a:ext cx="4320000" cy="3767842"/>
          </a:xfrm>
          <a:prstGeom prst="rect">
            <a:avLst/>
          </a:prstGeom>
        </p:spPr>
      </p:pic>
      <p:sp>
        <p:nvSpPr>
          <p:cNvPr id="4" name="文本框 3">
            <a:extLst>
              <a:ext uri="{FF2B5EF4-FFF2-40B4-BE49-F238E27FC236}">
                <a16:creationId xmlns:a16="http://schemas.microsoft.com/office/drawing/2014/main" id="{94DBFFE4-69A1-443E-8524-8A21AADCE15C}"/>
              </a:ext>
            </a:extLst>
          </p:cNvPr>
          <p:cNvSpPr txBox="1"/>
          <p:nvPr/>
        </p:nvSpPr>
        <p:spPr>
          <a:xfrm>
            <a:off x="340462" y="3002123"/>
            <a:ext cx="1660776" cy="276999"/>
          </a:xfrm>
          <a:prstGeom prst="rect">
            <a:avLst/>
          </a:prstGeom>
          <a:noFill/>
        </p:spPr>
        <p:txBody>
          <a:bodyPr wrap="square">
            <a:spAutoFit/>
          </a:bodyPr>
          <a:lstStyle/>
          <a:p>
            <a:pPr algn="ctr" defTabSz="914378">
              <a:defRPr/>
            </a:pPr>
            <a:r>
              <a:rPr lang="zh-CN" altLang="en-US" sz="1200" dirty="0">
                <a:solidFill>
                  <a:srgbClr val="FFFFFF">
                    <a:lumMod val="65000"/>
                  </a:srgbClr>
                </a:solidFill>
                <a:latin typeface="Arial"/>
                <a:ea typeface="微软雅黑"/>
              </a:rPr>
              <a:t>极紫外光刻</a:t>
            </a:r>
          </a:p>
        </p:txBody>
      </p:sp>
      <p:sp>
        <p:nvSpPr>
          <p:cNvPr id="5" name="文本框 4">
            <a:extLst>
              <a:ext uri="{FF2B5EF4-FFF2-40B4-BE49-F238E27FC236}">
                <a16:creationId xmlns:a16="http://schemas.microsoft.com/office/drawing/2014/main" id="{BC7F0B00-44C6-475C-AC6E-0C6C0E68E9C1}"/>
              </a:ext>
            </a:extLst>
          </p:cNvPr>
          <p:cNvSpPr txBox="1"/>
          <p:nvPr/>
        </p:nvSpPr>
        <p:spPr>
          <a:xfrm>
            <a:off x="340462" y="3274017"/>
            <a:ext cx="1660776" cy="276999"/>
          </a:xfrm>
          <a:prstGeom prst="rect">
            <a:avLst/>
          </a:prstGeom>
          <a:noFill/>
        </p:spPr>
        <p:txBody>
          <a:bodyPr wrap="square">
            <a:spAutoFit/>
          </a:bodyPr>
          <a:lstStyle/>
          <a:p>
            <a:pPr algn="ctr" defTabSz="914378">
              <a:defRPr/>
            </a:pPr>
            <a:r>
              <a:rPr lang="zh-CN" altLang="en-US" sz="1200" dirty="0">
                <a:solidFill>
                  <a:srgbClr val="FFFFFF">
                    <a:lumMod val="65000"/>
                  </a:srgbClr>
                </a:solidFill>
                <a:latin typeface="Arial"/>
                <a:ea typeface="微软雅黑"/>
              </a:rPr>
              <a:t>极紫外检测</a:t>
            </a:r>
          </a:p>
        </p:txBody>
      </p:sp>
      <p:sp>
        <p:nvSpPr>
          <p:cNvPr id="6" name="文本框 5">
            <a:extLst>
              <a:ext uri="{FF2B5EF4-FFF2-40B4-BE49-F238E27FC236}">
                <a16:creationId xmlns:a16="http://schemas.microsoft.com/office/drawing/2014/main" id="{E5126B14-54C0-426C-9516-02F67BDA52A8}"/>
              </a:ext>
            </a:extLst>
          </p:cNvPr>
          <p:cNvSpPr txBox="1"/>
          <p:nvPr/>
        </p:nvSpPr>
        <p:spPr>
          <a:xfrm>
            <a:off x="212936" y="3810648"/>
            <a:ext cx="1858951" cy="276999"/>
          </a:xfrm>
          <a:prstGeom prst="rect">
            <a:avLst/>
          </a:prstGeom>
          <a:noFill/>
        </p:spPr>
        <p:txBody>
          <a:bodyPr wrap="square">
            <a:spAutoFit/>
          </a:bodyPr>
          <a:lstStyle/>
          <a:p>
            <a:pPr algn="ctr" defTabSz="914378">
              <a:defRPr/>
            </a:pPr>
            <a:r>
              <a:rPr lang="zh-CN" altLang="en-US" sz="1200" dirty="0">
                <a:solidFill>
                  <a:srgbClr val="FFFFFF">
                    <a:lumMod val="65000"/>
                  </a:srgbClr>
                </a:solidFill>
                <a:latin typeface="Arial"/>
                <a:ea typeface="微软雅黑"/>
              </a:rPr>
              <a:t>成品与工艺检测</a:t>
            </a:r>
          </a:p>
        </p:txBody>
      </p:sp>
      <p:sp>
        <p:nvSpPr>
          <p:cNvPr id="7" name="文本框 6">
            <a:extLst>
              <a:ext uri="{FF2B5EF4-FFF2-40B4-BE49-F238E27FC236}">
                <a16:creationId xmlns:a16="http://schemas.microsoft.com/office/drawing/2014/main" id="{5DCD9915-23E8-4B66-89ED-19166C709595}"/>
              </a:ext>
            </a:extLst>
          </p:cNvPr>
          <p:cNvSpPr txBox="1"/>
          <p:nvPr/>
        </p:nvSpPr>
        <p:spPr>
          <a:xfrm>
            <a:off x="356288" y="3555214"/>
            <a:ext cx="1660776" cy="276999"/>
          </a:xfrm>
          <a:prstGeom prst="rect">
            <a:avLst/>
          </a:prstGeom>
          <a:noFill/>
        </p:spPr>
        <p:txBody>
          <a:bodyPr wrap="square">
            <a:spAutoFit/>
          </a:bodyPr>
          <a:lstStyle/>
          <a:p>
            <a:pPr algn="ctr" defTabSz="914378">
              <a:defRPr/>
            </a:pPr>
            <a:r>
              <a:rPr lang="zh-CN" altLang="en-US" sz="1200" dirty="0">
                <a:solidFill>
                  <a:srgbClr val="FFFFFF">
                    <a:lumMod val="65000"/>
                  </a:srgbClr>
                </a:solidFill>
                <a:latin typeface="Arial"/>
                <a:ea typeface="微软雅黑"/>
              </a:rPr>
              <a:t>极紫外材料</a:t>
            </a:r>
          </a:p>
        </p:txBody>
      </p:sp>
      <p:sp>
        <p:nvSpPr>
          <p:cNvPr id="8" name="文本框 7">
            <a:extLst>
              <a:ext uri="{FF2B5EF4-FFF2-40B4-BE49-F238E27FC236}">
                <a16:creationId xmlns:a16="http://schemas.microsoft.com/office/drawing/2014/main" id="{EE4BFE82-651A-4F98-98A7-9E8AD1242288}"/>
              </a:ext>
            </a:extLst>
          </p:cNvPr>
          <p:cNvSpPr txBox="1"/>
          <p:nvPr/>
        </p:nvSpPr>
        <p:spPr>
          <a:xfrm>
            <a:off x="6883662" y="3531458"/>
            <a:ext cx="1660776" cy="276999"/>
          </a:xfrm>
          <a:prstGeom prst="rect">
            <a:avLst/>
          </a:prstGeom>
          <a:noFill/>
        </p:spPr>
        <p:txBody>
          <a:bodyPr wrap="square">
            <a:spAutoFit/>
          </a:bodyPr>
          <a:lstStyle/>
          <a:p>
            <a:pPr algn="ctr" defTabSz="914378">
              <a:defRPr/>
            </a:pPr>
            <a:r>
              <a:rPr lang="zh-CN" altLang="en-US" sz="1200" dirty="0">
                <a:solidFill>
                  <a:srgbClr val="6096E6"/>
                </a:solidFill>
                <a:latin typeface="Arial"/>
                <a:ea typeface="微软雅黑"/>
              </a:rPr>
              <a:t>高通量药物发现</a:t>
            </a:r>
          </a:p>
        </p:txBody>
      </p:sp>
      <p:sp>
        <p:nvSpPr>
          <p:cNvPr id="9" name="文本框 8">
            <a:extLst>
              <a:ext uri="{FF2B5EF4-FFF2-40B4-BE49-F238E27FC236}">
                <a16:creationId xmlns:a16="http://schemas.microsoft.com/office/drawing/2014/main" id="{04CF74B0-CA19-472A-AE40-067A2B25D3BE}"/>
              </a:ext>
            </a:extLst>
          </p:cNvPr>
          <p:cNvSpPr txBox="1"/>
          <p:nvPr/>
        </p:nvSpPr>
        <p:spPr>
          <a:xfrm>
            <a:off x="6887331" y="3825986"/>
            <a:ext cx="1660776" cy="276999"/>
          </a:xfrm>
          <a:prstGeom prst="rect">
            <a:avLst/>
          </a:prstGeom>
          <a:noFill/>
        </p:spPr>
        <p:txBody>
          <a:bodyPr wrap="square">
            <a:spAutoFit/>
          </a:bodyPr>
          <a:lstStyle/>
          <a:p>
            <a:pPr algn="ctr" defTabSz="914378">
              <a:defRPr/>
            </a:pPr>
            <a:r>
              <a:rPr lang="zh-CN" altLang="en-US" sz="1200" dirty="0">
                <a:solidFill>
                  <a:srgbClr val="6096E6"/>
                </a:solidFill>
                <a:latin typeface="Arial"/>
                <a:ea typeface="微软雅黑"/>
              </a:rPr>
              <a:t>膜蛋白药物发现</a:t>
            </a:r>
          </a:p>
        </p:txBody>
      </p:sp>
      <p:sp>
        <p:nvSpPr>
          <p:cNvPr id="10" name="文本框 9">
            <a:extLst>
              <a:ext uri="{FF2B5EF4-FFF2-40B4-BE49-F238E27FC236}">
                <a16:creationId xmlns:a16="http://schemas.microsoft.com/office/drawing/2014/main" id="{395433AF-94CB-49DC-97F2-3EF821C6C05E}"/>
              </a:ext>
            </a:extLst>
          </p:cNvPr>
          <p:cNvSpPr txBox="1"/>
          <p:nvPr/>
        </p:nvSpPr>
        <p:spPr>
          <a:xfrm>
            <a:off x="6601733" y="2285222"/>
            <a:ext cx="2329006" cy="276999"/>
          </a:xfrm>
          <a:prstGeom prst="rect">
            <a:avLst/>
          </a:prstGeom>
          <a:noFill/>
        </p:spPr>
        <p:txBody>
          <a:bodyPr wrap="square">
            <a:spAutoFit/>
          </a:bodyPr>
          <a:lstStyle/>
          <a:p>
            <a:pPr algn="ctr" defTabSz="914378">
              <a:defRPr/>
            </a:pPr>
            <a:r>
              <a:rPr lang="zh-CN" altLang="en-US" sz="1200" dirty="0">
                <a:solidFill>
                  <a:srgbClr val="6096E6"/>
                </a:solidFill>
                <a:latin typeface="Arial"/>
                <a:ea typeface="微软雅黑"/>
              </a:rPr>
              <a:t>生物安全防护晶体学与成像</a:t>
            </a:r>
          </a:p>
        </p:txBody>
      </p:sp>
      <p:sp>
        <p:nvSpPr>
          <p:cNvPr id="11" name="文本框 10">
            <a:extLst>
              <a:ext uri="{FF2B5EF4-FFF2-40B4-BE49-F238E27FC236}">
                <a16:creationId xmlns:a16="http://schemas.microsoft.com/office/drawing/2014/main" id="{2848B040-7D24-421A-A199-97AB8DA0CA48}"/>
              </a:ext>
            </a:extLst>
          </p:cNvPr>
          <p:cNvSpPr txBox="1"/>
          <p:nvPr/>
        </p:nvSpPr>
        <p:spPr>
          <a:xfrm>
            <a:off x="6913362" y="4470088"/>
            <a:ext cx="1660776" cy="276999"/>
          </a:xfrm>
          <a:prstGeom prst="rect">
            <a:avLst/>
          </a:prstGeom>
          <a:noFill/>
        </p:spPr>
        <p:txBody>
          <a:bodyPr wrap="square">
            <a:spAutoFit/>
          </a:bodyPr>
          <a:lstStyle/>
          <a:p>
            <a:pPr algn="ctr" defTabSz="914378">
              <a:defRPr/>
            </a:pPr>
            <a:r>
              <a:rPr lang="zh-CN" altLang="en-US" sz="1200" dirty="0">
                <a:solidFill>
                  <a:srgbClr val="C00000"/>
                </a:solidFill>
                <a:latin typeface="Arial"/>
                <a:ea typeface="微软雅黑"/>
              </a:rPr>
              <a:t>柔性电子材料</a:t>
            </a:r>
          </a:p>
        </p:txBody>
      </p:sp>
      <p:sp>
        <p:nvSpPr>
          <p:cNvPr id="12" name="文本框 11">
            <a:extLst>
              <a:ext uri="{FF2B5EF4-FFF2-40B4-BE49-F238E27FC236}">
                <a16:creationId xmlns:a16="http://schemas.microsoft.com/office/drawing/2014/main" id="{A798E26E-9F06-43F9-A66B-FADE7C3493F8}"/>
              </a:ext>
            </a:extLst>
          </p:cNvPr>
          <p:cNvSpPr txBox="1"/>
          <p:nvPr/>
        </p:nvSpPr>
        <p:spPr>
          <a:xfrm>
            <a:off x="285892" y="4386327"/>
            <a:ext cx="1660776" cy="276999"/>
          </a:xfrm>
          <a:prstGeom prst="rect">
            <a:avLst/>
          </a:prstGeom>
          <a:noFill/>
        </p:spPr>
        <p:txBody>
          <a:bodyPr wrap="square">
            <a:spAutoFit/>
          </a:bodyPr>
          <a:lstStyle/>
          <a:p>
            <a:pPr algn="ctr" defTabSz="914378">
              <a:defRPr/>
            </a:pPr>
            <a:r>
              <a:rPr lang="zh-CN" altLang="en-US" sz="1200" dirty="0">
                <a:solidFill>
                  <a:srgbClr val="C00000"/>
                </a:solidFill>
                <a:latin typeface="Arial"/>
                <a:ea typeface="微软雅黑"/>
              </a:rPr>
              <a:t>动力电池材料</a:t>
            </a:r>
          </a:p>
        </p:txBody>
      </p:sp>
      <p:sp>
        <p:nvSpPr>
          <p:cNvPr id="13" name="文本框 12">
            <a:extLst>
              <a:ext uri="{FF2B5EF4-FFF2-40B4-BE49-F238E27FC236}">
                <a16:creationId xmlns:a16="http://schemas.microsoft.com/office/drawing/2014/main" id="{7DC1298D-EC7D-473E-B21A-B4D136222312}"/>
              </a:ext>
            </a:extLst>
          </p:cNvPr>
          <p:cNvSpPr txBox="1"/>
          <p:nvPr/>
        </p:nvSpPr>
        <p:spPr>
          <a:xfrm>
            <a:off x="272909" y="4662137"/>
            <a:ext cx="1660776" cy="276999"/>
          </a:xfrm>
          <a:prstGeom prst="rect">
            <a:avLst/>
          </a:prstGeom>
          <a:noFill/>
        </p:spPr>
        <p:txBody>
          <a:bodyPr wrap="square">
            <a:spAutoFit/>
          </a:bodyPr>
          <a:lstStyle/>
          <a:p>
            <a:pPr algn="ctr" defTabSz="914378">
              <a:defRPr/>
            </a:pPr>
            <a:r>
              <a:rPr lang="zh-CN" altLang="en-US" sz="1200" dirty="0">
                <a:solidFill>
                  <a:srgbClr val="C00000"/>
                </a:solidFill>
                <a:latin typeface="Arial"/>
                <a:ea typeface="微软雅黑"/>
              </a:rPr>
              <a:t>驱动电机材料</a:t>
            </a:r>
          </a:p>
        </p:txBody>
      </p:sp>
      <p:sp>
        <p:nvSpPr>
          <p:cNvPr id="14" name="文本框 13">
            <a:extLst>
              <a:ext uri="{FF2B5EF4-FFF2-40B4-BE49-F238E27FC236}">
                <a16:creationId xmlns:a16="http://schemas.microsoft.com/office/drawing/2014/main" id="{16E683B3-7904-416B-A7E7-2ED158D64B43}"/>
              </a:ext>
            </a:extLst>
          </p:cNvPr>
          <p:cNvSpPr txBox="1"/>
          <p:nvPr/>
        </p:nvSpPr>
        <p:spPr>
          <a:xfrm>
            <a:off x="6855960" y="2577120"/>
            <a:ext cx="1660776" cy="276999"/>
          </a:xfrm>
          <a:prstGeom prst="rect">
            <a:avLst/>
          </a:prstGeom>
          <a:noFill/>
        </p:spPr>
        <p:txBody>
          <a:bodyPr wrap="square">
            <a:spAutoFit/>
          </a:bodyPr>
          <a:lstStyle/>
          <a:p>
            <a:pPr algn="ctr" defTabSz="914378">
              <a:defRPr/>
            </a:pPr>
            <a:r>
              <a:rPr lang="zh-CN" altLang="en-US" sz="1200" dirty="0">
                <a:solidFill>
                  <a:srgbClr val="000000"/>
                </a:solidFill>
                <a:latin typeface="Arial"/>
                <a:ea typeface="微软雅黑"/>
              </a:rPr>
              <a:t>增材制造</a:t>
            </a:r>
          </a:p>
        </p:txBody>
      </p:sp>
      <p:sp>
        <p:nvSpPr>
          <p:cNvPr id="15" name="文本框 14">
            <a:extLst>
              <a:ext uri="{FF2B5EF4-FFF2-40B4-BE49-F238E27FC236}">
                <a16:creationId xmlns:a16="http://schemas.microsoft.com/office/drawing/2014/main" id="{DED740A9-0E61-4D0F-AB57-9B425D293137}"/>
              </a:ext>
            </a:extLst>
          </p:cNvPr>
          <p:cNvSpPr txBox="1"/>
          <p:nvPr/>
        </p:nvSpPr>
        <p:spPr>
          <a:xfrm>
            <a:off x="6892678" y="4158318"/>
            <a:ext cx="1660776" cy="276999"/>
          </a:xfrm>
          <a:prstGeom prst="rect">
            <a:avLst/>
          </a:prstGeom>
          <a:noFill/>
        </p:spPr>
        <p:txBody>
          <a:bodyPr wrap="square">
            <a:spAutoFit/>
          </a:bodyPr>
          <a:lstStyle/>
          <a:p>
            <a:pPr algn="ctr" defTabSz="914378">
              <a:defRPr/>
            </a:pPr>
            <a:r>
              <a:rPr lang="zh-CN" altLang="en-US" sz="1200" dirty="0">
                <a:solidFill>
                  <a:srgbClr val="000000"/>
                </a:solidFill>
                <a:latin typeface="Arial"/>
                <a:ea typeface="微软雅黑"/>
              </a:rPr>
              <a:t>精密加工</a:t>
            </a:r>
          </a:p>
        </p:txBody>
      </p:sp>
      <p:sp>
        <p:nvSpPr>
          <p:cNvPr id="16" name="文本框 15">
            <a:extLst>
              <a:ext uri="{FF2B5EF4-FFF2-40B4-BE49-F238E27FC236}">
                <a16:creationId xmlns:a16="http://schemas.microsoft.com/office/drawing/2014/main" id="{B2AD203D-6C1E-4C31-AABC-570A47EE543F}"/>
              </a:ext>
            </a:extLst>
          </p:cNvPr>
          <p:cNvSpPr txBox="1"/>
          <p:nvPr/>
        </p:nvSpPr>
        <p:spPr>
          <a:xfrm>
            <a:off x="6913362" y="1623245"/>
            <a:ext cx="1660776" cy="276999"/>
          </a:xfrm>
          <a:prstGeom prst="rect">
            <a:avLst/>
          </a:prstGeom>
          <a:noFill/>
        </p:spPr>
        <p:txBody>
          <a:bodyPr wrap="square">
            <a:spAutoFit/>
          </a:bodyPr>
          <a:lstStyle/>
          <a:p>
            <a:pPr algn="ctr" defTabSz="914378">
              <a:defRPr/>
            </a:pPr>
            <a:r>
              <a:rPr lang="zh-CN" altLang="en-US" sz="1200" dirty="0">
                <a:solidFill>
                  <a:srgbClr val="000000"/>
                </a:solidFill>
                <a:latin typeface="Arial"/>
                <a:ea typeface="微软雅黑"/>
              </a:rPr>
              <a:t>服役评价</a:t>
            </a:r>
          </a:p>
        </p:txBody>
      </p:sp>
      <p:sp>
        <p:nvSpPr>
          <p:cNvPr id="17" name="文本框 16">
            <a:extLst>
              <a:ext uri="{FF2B5EF4-FFF2-40B4-BE49-F238E27FC236}">
                <a16:creationId xmlns:a16="http://schemas.microsoft.com/office/drawing/2014/main" id="{880B19D5-B108-41BA-B67A-57988DB7E597}"/>
              </a:ext>
            </a:extLst>
          </p:cNvPr>
          <p:cNvSpPr txBox="1"/>
          <p:nvPr/>
        </p:nvSpPr>
        <p:spPr>
          <a:xfrm>
            <a:off x="377860" y="2433630"/>
            <a:ext cx="1660776" cy="276999"/>
          </a:xfrm>
          <a:prstGeom prst="rect">
            <a:avLst/>
          </a:prstGeom>
          <a:noFill/>
        </p:spPr>
        <p:txBody>
          <a:bodyPr wrap="square">
            <a:spAutoFit/>
          </a:bodyPr>
          <a:lstStyle/>
          <a:p>
            <a:pPr algn="ctr" defTabSz="914378">
              <a:defRPr/>
            </a:pPr>
            <a:r>
              <a:rPr lang="zh-CN" altLang="en-US" sz="1200" dirty="0">
                <a:solidFill>
                  <a:srgbClr val="9BBB59"/>
                </a:solidFill>
                <a:latin typeface="Arial"/>
                <a:ea typeface="微软雅黑"/>
              </a:rPr>
              <a:t>高分辨光电子谱学</a:t>
            </a:r>
          </a:p>
        </p:txBody>
      </p:sp>
      <p:sp>
        <p:nvSpPr>
          <p:cNvPr id="18" name="文本框 17">
            <a:extLst>
              <a:ext uri="{FF2B5EF4-FFF2-40B4-BE49-F238E27FC236}">
                <a16:creationId xmlns:a16="http://schemas.microsoft.com/office/drawing/2014/main" id="{0D60136C-ED9C-4449-88DE-49C9F56EE2AC}"/>
              </a:ext>
            </a:extLst>
          </p:cNvPr>
          <p:cNvSpPr txBox="1"/>
          <p:nvPr/>
        </p:nvSpPr>
        <p:spPr>
          <a:xfrm>
            <a:off x="281864" y="2713703"/>
            <a:ext cx="1809625" cy="276999"/>
          </a:xfrm>
          <a:prstGeom prst="rect">
            <a:avLst/>
          </a:prstGeom>
          <a:noFill/>
        </p:spPr>
        <p:txBody>
          <a:bodyPr wrap="square">
            <a:spAutoFit/>
          </a:bodyPr>
          <a:lstStyle/>
          <a:p>
            <a:pPr algn="ctr" defTabSz="914378">
              <a:defRPr/>
            </a:pPr>
            <a:r>
              <a:rPr lang="zh-CN" altLang="en-US" sz="1200" dirty="0">
                <a:solidFill>
                  <a:srgbClr val="9BBB59"/>
                </a:solidFill>
                <a:latin typeface="Arial"/>
                <a:ea typeface="微软雅黑"/>
              </a:rPr>
              <a:t>软</a:t>
            </a:r>
            <a:r>
              <a:rPr lang="en-US" altLang="zh-CN" sz="1200" dirty="0">
                <a:solidFill>
                  <a:srgbClr val="9BBB59"/>
                </a:solidFill>
                <a:latin typeface="Arial"/>
                <a:ea typeface="微软雅黑"/>
              </a:rPr>
              <a:t>X</a:t>
            </a:r>
            <a:r>
              <a:rPr lang="zh-CN" altLang="en-US" sz="1200" dirty="0">
                <a:solidFill>
                  <a:srgbClr val="9BBB59"/>
                </a:solidFill>
                <a:latin typeface="Arial"/>
                <a:ea typeface="微软雅黑"/>
              </a:rPr>
              <a:t>射线</a:t>
            </a:r>
            <a:r>
              <a:rPr lang="en-US" altLang="zh-CN" sz="1200" dirty="0">
                <a:solidFill>
                  <a:srgbClr val="9BBB59"/>
                </a:solidFill>
                <a:latin typeface="Arial"/>
                <a:ea typeface="微软雅黑"/>
              </a:rPr>
              <a:t>-</a:t>
            </a:r>
            <a:r>
              <a:rPr lang="zh-CN" altLang="en-US" sz="1200" dirty="0">
                <a:solidFill>
                  <a:srgbClr val="9BBB59"/>
                </a:solidFill>
                <a:latin typeface="Arial"/>
                <a:ea typeface="微软雅黑"/>
              </a:rPr>
              <a:t>太赫兹谱学</a:t>
            </a:r>
          </a:p>
        </p:txBody>
      </p:sp>
      <p:sp>
        <p:nvSpPr>
          <p:cNvPr id="19" name="文本框 18">
            <a:extLst>
              <a:ext uri="{FF2B5EF4-FFF2-40B4-BE49-F238E27FC236}">
                <a16:creationId xmlns:a16="http://schemas.microsoft.com/office/drawing/2014/main" id="{F8B72E14-6B6C-458D-A996-436FC8C1EE27}"/>
              </a:ext>
            </a:extLst>
          </p:cNvPr>
          <p:cNvSpPr txBox="1"/>
          <p:nvPr/>
        </p:nvSpPr>
        <p:spPr>
          <a:xfrm>
            <a:off x="6811293" y="1327405"/>
            <a:ext cx="1809625" cy="276999"/>
          </a:xfrm>
          <a:prstGeom prst="rect">
            <a:avLst/>
          </a:prstGeom>
          <a:noFill/>
        </p:spPr>
        <p:txBody>
          <a:bodyPr wrap="square">
            <a:spAutoFit/>
          </a:bodyPr>
          <a:lstStyle/>
          <a:p>
            <a:pPr algn="ctr" defTabSz="914378">
              <a:defRPr/>
            </a:pPr>
            <a:r>
              <a:rPr lang="zh-CN" altLang="en-US" sz="1200" dirty="0">
                <a:solidFill>
                  <a:srgbClr val="9BBB59"/>
                </a:solidFill>
                <a:latin typeface="Arial"/>
                <a:ea typeface="微软雅黑"/>
              </a:rPr>
              <a:t>大腔体高压</a:t>
            </a:r>
          </a:p>
        </p:txBody>
      </p:sp>
      <p:sp>
        <p:nvSpPr>
          <p:cNvPr id="20" name="文本框 19">
            <a:extLst>
              <a:ext uri="{FF2B5EF4-FFF2-40B4-BE49-F238E27FC236}">
                <a16:creationId xmlns:a16="http://schemas.microsoft.com/office/drawing/2014/main" id="{FF60713B-485C-450F-B7DD-8C5A78C3E1DA}"/>
              </a:ext>
            </a:extLst>
          </p:cNvPr>
          <p:cNvSpPr txBox="1"/>
          <p:nvPr/>
        </p:nvSpPr>
        <p:spPr>
          <a:xfrm>
            <a:off x="455305" y="2173364"/>
            <a:ext cx="1457387" cy="276999"/>
          </a:xfrm>
          <a:prstGeom prst="rect">
            <a:avLst/>
          </a:prstGeom>
          <a:noFill/>
        </p:spPr>
        <p:txBody>
          <a:bodyPr wrap="square">
            <a:spAutoFit/>
          </a:bodyPr>
          <a:lstStyle/>
          <a:p>
            <a:pPr algn="ctr" defTabSz="914378">
              <a:defRPr/>
            </a:pPr>
            <a:r>
              <a:rPr lang="zh-CN" altLang="en-US" sz="1200" dirty="0">
                <a:solidFill>
                  <a:srgbClr val="9BBB59"/>
                </a:solidFill>
                <a:latin typeface="Arial"/>
                <a:ea typeface="微软雅黑"/>
              </a:rPr>
              <a:t>环境能源</a:t>
            </a:r>
          </a:p>
        </p:txBody>
      </p:sp>
      <p:sp>
        <p:nvSpPr>
          <p:cNvPr id="21" name="文本框 20">
            <a:extLst>
              <a:ext uri="{FF2B5EF4-FFF2-40B4-BE49-F238E27FC236}">
                <a16:creationId xmlns:a16="http://schemas.microsoft.com/office/drawing/2014/main" id="{81048CFB-5CFA-47F1-9E4E-5EC2D803FEA1}"/>
              </a:ext>
            </a:extLst>
          </p:cNvPr>
          <p:cNvSpPr txBox="1"/>
          <p:nvPr/>
        </p:nvSpPr>
        <p:spPr>
          <a:xfrm>
            <a:off x="6811293" y="1036603"/>
            <a:ext cx="1809625" cy="276999"/>
          </a:xfrm>
          <a:prstGeom prst="rect">
            <a:avLst/>
          </a:prstGeom>
          <a:noFill/>
        </p:spPr>
        <p:txBody>
          <a:bodyPr wrap="square">
            <a:spAutoFit/>
          </a:bodyPr>
          <a:lstStyle/>
          <a:p>
            <a:pPr algn="ctr" defTabSz="914378">
              <a:defRPr/>
            </a:pPr>
            <a:r>
              <a:rPr lang="zh-CN" altLang="en-US" sz="1200" dirty="0">
                <a:solidFill>
                  <a:srgbClr val="9BBB59"/>
                </a:solidFill>
                <a:latin typeface="Arial"/>
                <a:ea typeface="微软雅黑"/>
              </a:rPr>
              <a:t>超高压</a:t>
            </a:r>
          </a:p>
        </p:txBody>
      </p:sp>
      <p:sp>
        <p:nvSpPr>
          <p:cNvPr id="22" name="文本框 21">
            <a:extLst>
              <a:ext uri="{FF2B5EF4-FFF2-40B4-BE49-F238E27FC236}">
                <a16:creationId xmlns:a16="http://schemas.microsoft.com/office/drawing/2014/main" id="{DFBAF794-DC47-449C-8A9A-B1887F91E860}"/>
              </a:ext>
            </a:extLst>
          </p:cNvPr>
          <p:cNvSpPr txBox="1"/>
          <p:nvPr/>
        </p:nvSpPr>
        <p:spPr>
          <a:xfrm>
            <a:off x="6779042" y="1931618"/>
            <a:ext cx="1809625" cy="276999"/>
          </a:xfrm>
          <a:prstGeom prst="rect">
            <a:avLst/>
          </a:prstGeom>
          <a:noFill/>
        </p:spPr>
        <p:txBody>
          <a:bodyPr wrap="square">
            <a:spAutoFit/>
          </a:bodyPr>
          <a:lstStyle/>
          <a:p>
            <a:pPr algn="ctr" defTabSz="914378">
              <a:defRPr/>
            </a:pPr>
            <a:r>
              <a:rPr lang="zh-CN" altLang="en-US" sz="1200" dirty="0">
                <a:solidFill>
                  <a:srgbClr val="FFC000"/>
                </a:solidFill>
                <a:latin typeface="Arial"/>
                <a:ea typeface="微软雅黑"/>
              </a:rPr>
              <a:t>共振发射谱</a:t>
            </a:r>
          </a:p>
        </p:txBody>
      </p:sp>
      <p:sp>
        <p:nvSpPr>
          <p:cNvPr id="23" name="文本框 22">
            <a:extLst>
              <a:ext uri="{FF2B5EF4-FFF2-40B4-BE49-F238E27FC236}">
                <a16:creationId xmlns:a16="http://schemas.microsoft.com/office/drawing/2014/main" id="{C4525BB1-D4CC-4317-BE59-B289B8E6911B}"/>
              </a:ext>
            </a:extLst>
          </p:cNvPr>
          <p:cNvSpPr txBox="1"/>
          <p:nvPr/>
        </p:nvSpPr>
        <p:spPr>
          <a:xfrm>
            <a:off x="6787991" y="2890516"/>
            <a:ext cx="1809625" cy="276999"/>
          </a:xfrm>
          <a:prstGeom prst="rect">
            <a:avLst/>
          </a:prstGeom>
          <a:noFill/>
        </p:spPr>
        <p:txBody>
          <a:bodyPr wrap="square">
            <a:spAutoFit/>
          </a:bodyPr>
          <a:lstStyle/>
          <a:p>
            <a:pPr algn="ctr" defTabSz="914378">
              <a:defRPr/>
            </a:pPr>
            <a:r>
              <a:rPr lang="zh-CN" altLang="en-US" sz="1200" dirty="0">
                <a:solidFill>
                  <a:srgbClr val="9BBB59"/>
                </a:solidFill>
                <a:latin typeface="Arial"/>
                <a:ea typeface="微软雅黑"/>
              </a:rPr>
              <a:t>纳米探针</a:t>
            </a:r>
          </a:p>
        </p:txBody>
      </p:sp>
      <p:sp>
        <p:nvSpPr>
          <p:cNvPr id="24" name="文本框 23">
            <a:extLst>
              <a:ext uri="{FF2B5EF4-FFF2-40B4-BE49-F238E27FC236}">
                <a16:creationId xmlns:a16="http://schemas.microsoft.com/office/drawing/2014/main" id="{677BCF44-8516-47ED-95E4-C47E91D01EDC}"/>
              </a:ext>
            </a:extLst>
          </p:cNvPr>
          <p:cNvSpPr txBox="1"/>
          <p:nvPr/>
        </p:nvSpPr>
        <p:spPr>
          <a:xfrm>
            <a:off x="6624816" y="3195351"/>
            <a:ext cx="2337716" cy="276999"/>
          </a:xfrm>
          <a:prstGeom prst="rect">
            <a:avLst/>
          </a:prstGeom>
          <a:noFill/>
        </p:spPr>
        <p:txBody>
          <a:bodyPr wrap="square">
            <a:spAutoFit/>
          </a:bodyPr>
          <a:lstStyle/>
          <a:p>
            <a:pPr algn="ctr" defTabSz="914378">
              <a:defRPr/>
            </a:pPr>
            <a:r>
              <a:rPr lang="zh-CN" altLang="en-US" sz="1200" dirty="0">
                <a:solidFill>
                  <a:srgbClr val="FFC000"/>
                </a:solidFill>
                <a:latin typeface="Arial"/>
                <a:ea typeface="微软雅黑"/>
              </a:rPr>
              <a:t>高性能纤维及先进复合材料</a:t>
            </a:r>
          </a:p>
        </p:txBody>
      </p:sp>
      <p:sp>
        <p:nvSpPr>
          <p:cNvPr id="25" name="文本框 24">
            <a:extLst>
              <a:ext uri="{FF2B5EF4-FFF2-40B4-BE49-F238E27FC236}">
                <a16:creationId xmlns:a16="http://schemas.microsoft.com/office/drawing/2014/main" id="{33B52411-BF0E-434B-9E4A-69180146566D}"/>
              </a:ext>
            </a:extLst>
          </p:cNvPr>
          <p:cNvSpPr txBox="1"/>
          <p:nvPr/>
        </p:nvSpPr>
        <p:spPr>
          <a:xfrm>
            <a:off x="356289" y="1074958"/>
            <a:ext cx="1809625" cy="276999"/>
          </a:xfrm>
          <a:prstGeom prst="rect">
            <a:avLst/>
          </a:prstGeom>
          <a:noFill/>
        </p:spPr>
        <p:txBody>
          <a:bodyPr wrap="square">
            <a:spAutoFit/>
          </a:bodyPr>
          <a:lstStyle/>
          <a:p>
            <a:pPr algn="ctr" defTabSz="914378">
              <a:defRPr/>
            </a:pPr>
            <a:r>
              <a:rPr lang="zh-CN" altLang="en-US" sz="1200" dirty="0">
                <a:solidFill>
                  <a:srgbClr val="FFC000"/>
                </a:solidFill>
                <a:latin typeface="Arial"/>
                <a:ea typeface="微软雅黑"/>
              </a:rPr>
              <a:t>全场纳米成像</a:t>
            </a:r>
          </a:p>
        </p:txBody>
      </p:sp>
      <p:sp>
        <p:nvSpPr>
          <p:cNvPr id="26" name="文本框 25">
            <a:extLst>
              <a:ext uri="{FF2B5EF4-FFF2-40B4-BE49-F238E27FC236}">
                <a16:creationId xmlns:a16="http://schemas.microsoft.com/office/drawing/2014/main" id="{A1F1721C-8A8C-4697-8317-EFA27979B3AF}"/>
              </a:ext>
            </a:extLst>
          </p:cNvPr>
          <p:cNvSpPr txBox="1"/>
          <p:nvPr/>
        </p:nvSpPr>
        <p:spPr>
          <a:xfrm>
            <a:off x="468924" y="4103878"/>
            <a:ext cx="1345241" cy="276999"/>
          </a:xfrm>
          <a:prstGeom prst="rect">
            <a:avLst/>
          </a:prstGeom>
          <a:noFill/>
        </p:spPr>
        <p:txBody>
          <a:bodyPr wrap="square">
            <a:spAutoFit/>
          </a:bodyPr>
          <a:lstStyle/>
          <a:p>
            <a:pPr algn="ctr" defTabSz="914378">
              <a:defRPr/>
            </a:pPr>
            <a:r>
              <a:rPr lang="zh-CN" altLang="en-US" sz="1200" dirty="0">
                <a:solidFill>
                  <a:srgbClr val="FFC000"/>
                </a:solidFill>
                <a:latin typeface="Arial"/>
                <a:ea typeface="微软雅黑"/>
              </a:rPr>
              <a:t>相干散射</a:t>
            </a:r>
          </a:p>
        </p:txBody>
      </p:sp>
      <p:sp>
        <p:nvSpPr>
          <p:cNvPr id="27" name="文本框 26">
            <a:extLst>
              <a:ext uri="{FF2B5EF4-FFF2-40B4-BE49-F238E27FC236}">
                <a16:creationId xmlns:a16="http://schemas.microsoft.com/office/drawing/2014/main" id="{A3481C5E-8821-46FA-BB7B-BCC6A1AB5ED0}"/>
              </a:ext>
            </a:extLst>
          </p:cNvPr>
          <p:cNvSpPr txBox="1"/>
          <p:nvPr/>
        </p:nvSpPr>
        <p:spPr>
          <a:xfrm>
            <a:off x="353147" y="1365123"/>
            <a:ext cx="1809625" cy="276999"/>
          </a:xfrm>
          <a:prstGeom prst="rect">
            <a:avLst/>
          </a:prstGeom>
          <a:noFill/>
        </p:spPr>
        <p:txBody>
          <a:bodyPr wrap="square">
            <a:spAutoFit/>
          </a:bodyPr>
          <a:lstStyle/>
          <a:p>
            <a:pPr algn="ctr" defTabSz="914378">
              <a:defRPr/>
            </a:pPr>
            <a:r>
              <a:rPr lang="en-US" altLang="zh-CN" sz="1200" dirty="0">
                <a:solidFill>
                  <a:srgbClr val="FFC000"/>
                </a:solidFill>
                <a:latin typeface="Arial"/>
                <a:ea typeface="微软雅黑"/>
              </a:rPr>
              <a:t>X</a:t>
            </a:r>
            <a:r>
              <a:rPr lang="zh-CN" altLang="en-US" sz="1200" dirty="0">
                <a:solidFill>
                  <a:srgbClr val="FFC000"/>
                </a:solidFill>
                <a:latin typeface="Arial"/>
                <a:ea typeface="微软雅黑"/>
              </a:rPr>
              <a:t>射线</a:t>
            </a:r>
            <a:r>
              <a:rPr lang="en-US" altLang="zh-CN" sz="1200" dirty="0">
                <a:solidFill>
                  <a:srgbClr val="FFC000"/>
                </a:solidFill>
                <a:latin typeface="Arial"/>
                <a:ea typeface="微软雅黑"/>
              </a:rPr>
              <a:t>-</a:t>
            </a:r>
            <a:r>
              <a:rPr lang="zh-CN" altLang="en-US" sz="1200" dirty="0">
                <a:solidFill>
                  <a:srgbClr val="FFC000"/>
                </a:solidFill>
                <a:latin typeface="Arial"/>
                <a:ea typeface="微软雅黑"/>
              </a:rPr>
              <a:t>电子束联用</a:t>
            </a:r>
          </a:p>
        </p:txBody>
      </p:sp>
      <p:sp>
        <p:nvSpPr>
          <p:cNvPr id="28" name="文本框 27">
            <a:extLst>
              <a:ext uri="{FF2B5EF4-FFF2-40B4-BE49-F238E27FC236}">
                <a16:creationId xmlns:a16="http://schemas.microsoft.com/office/drawing/2014/main" id="{8C026FAE-F487-4BD7-8B43-B82EF9037766}"/>
              </a:ext>
            </a:extLst>
          </p:cNvPr>
          <p:cNvSpPr txBox="1"/>
          <p:nvPr/>
        </p:nvSpPr>
        <p:spPr>
          <a:xfrm>
            <a:off x="299738" y="1637560"/>
            <a:ext cx="1901065" cy="276999"/>
          </a:xfrm>
          <a:prstGeom prst="rect">
            <a:avLst/>
          </a:prstGeom>
          <a:noFill/>
        </p:spPr>
        <p:txBody>
          <a:bodyPr wrap="square">
            <a:spAutoFit/>
          </a:bodyPr>
          <a:lstStyle/>
          <a:p>
            <a:pPr algn="ctr" defTabSz="914378">
              <a:defRPr/>
            </a:pPr>
            <a:r>
              <a:rPr lang="zh-CN" altLang="en-US" sz="1200" dirty="0">
                <a:solidFill>
                  <a:srgbClr val="FFC000"/>
                </a:solidFill>
                <a:latin typeface="Arial"/>
                <a:ea typeface="微软雅黑"/>
              </a:rPr>
              <a:t>高分辨硬</a:t>
            </a:r>
            <a:r>
              <a:rPr lang="en-US" altLang="zh-CN" sz="1200" dirty="0">
                <a:solidFill>
                  <a:srgbClr val="FFC000"/>
                </a:solidFill>
                <a:latin typeface="Arial"/>
                <a:ea typeface="微软雅黑"/>
              </a:rPr>
              <a:t>X</a:t>
            </a:r>
            <a:r>
              <a:rPr lang="zh-CN" altLang="en-US" sz="1200" dirty="0">
                <a:solidFill>
                  <a:srgbClr val="FFC000"/>
                </a:solidFill>
                <a:latin typeface="Arial"/>
                <a:ea typeface="微软雅黑"/>
              </a:rPr>
              <a:t>射线谱学</a:t>
            </a:r>
          </a:p>
        </p:txBody>
      </p:sp>
      <p:sp>
        <p:nvSpPr>
          <p:cNvPr id="29" name="文本框 28">
            <a:extLst>
              <a:ext uri="{FF2B5EF4-FFF2-40B4-BE49-F238E27FC236}">
                <a16:creationId xmlns:a16="http://schemas.microsoft.com/office/drawing/2014/main" id="{46AF40BC-A2CC-4EDC-8ADB-CC92CAE547E3}"/>
              </a:ext>
            </a:extLst>
          </p:cNvPr>
          <p:cNvSpPr txBox="1"/>
          <p:nvPr/>
        </p:nvSpPr>
        <p:spPr>
          <a:xfrm>
            <a:off x="240299" y="1905462"/>
            <a:ext cx="1901065" cy="276999"/>
          </a:xfrm>
          <a:prstGeom prst="rect">
            <a:avLst/>
          </a:prstGeom>
          <a:noFill/>
        </p:spPr>
        <p:txBody>
          <a:bodyPr wrap="square">
            <a:spAutoFit/>
          </a:bodyPr>
          <a:lstStyle/>
          <a:p>
            <a:pPr algn="ctr" defTabSz="914378">
              <a:defRPr/>
            </a:pPr>
            <a:r>
              <a:rPr lang="zh-CN" altLang="en-US" sz="1200" dirty="0">
                <a:solidFill>
                  <a:srgbClr val="FFC000"/>
                </a:solidFill>
                <a:latin typeface="Arial"/>
                <a:ea typeface="微软雅黑"/>
              </a:rPr>
              <a:t>白光衍射</a:t>
            </a:r>
          </a:p>
        </p:txBody>
      </p:sp>
      <p:sp>
        <p:nvSpPr>
          <p:cNvPr id="30" name="文本框 29">
            <a:extLst>
              <a:ext uri="{FF2B5EF4-FFF2-40B4-BE49-F238E27FC236}">
                <a16:creationId xmlns:a16="http://schemas.microsoft.com/office/drawing/2014/main" id="{80382EAA-B1BE-4931-8793-7D5BEC9610E9}"/>
              </a:ext>
            </a:extLst>
          </p:cNvPr>
          <p:cNvSpPr txBox="1"/>
          <p:nvPr/>
        </p:nvSpPr>
        <p:spPr>
          <a:xfrm>
            <a:off x="306109" y="794178"/>
            <a:ext cx="1901065" cy="276999"/>
          </a:xfrm>
          <a:prstGeom prst="rect">
            <a:avLst/>
          </a:prstGeom>
          <a:noFill/>
        </p:spPr>
        <p:txBody>
          <a:bodyPr wrap="square">
            <a:spAutoFit/>
          </a:bodyPr>
          <a:lstStyle/>
          <a:p>
            <a:pPr algn="ctr" defTabSz="914378">
              <a:defRPr/>
            </a:pPr>
            <a:r>
              <a:rPr lang="zh-CN" altLang="en-US" sz="1200" dirty="0">
                <a:solidFill>
                  <a:srgbClr val="FFC000"/>
                </a:solidFill>
                <a:latin typeface="Arial"/>
                <a:ea typeface="微软雅黑"/>
              </a:rPr>
              <a:t>白光成像</a:t>
            </a:r>
          </a:p>
        </p:txBody>
      </p:sp>
      <p:cxnSp>
        <p:nvCxnSpPr>
          <p:cNvPr id="31" name="直接连接符 30">
            <a:extLst>
              <a:ext uri="{FF2B5EF4-FFF2-40B4-BE49-F238E27FC236}">
                <a16:creationId xmlns:a16="http://schemas.microsoft.com/office/drawing/2014/main" id="{66247C4D-5B25-4FA5-8B45-5B7E6F453615}"/>
              </a:ext>
            </a:extLst>
          </p:cNvPr>
          <p:cNvCxnSpPr>
            <a:cxnSpLocks/>
          </p:cNvCxnSpPr>
          <p:nvPr/>
        </p:nvCxnSpPr>
        <p:spPr>
          <a:xfrm flipV="1">
            <a:off x="5294052" y="1782062"/>
            <a:ext cx="1259149" cy="6088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630FA4E4-5A2A-4A3D-8B08-0807E0F61BF5}"/>
              </a:ext>
            </a:extLst>
          </p:cNvPr>
          <p:cNvCxnSpPr>
            <a:cxnSpLocks/>
          </p:cNvCxnSpPr>
          <p:nvPr/>
        </p:nvCxnSpPr>
        <p:spPr>
          <a:xfrm flipV="1">
            <a:off x="5095877" y="1480438"/>
            <a:ext cx="1463674" cy="6675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AD739C6-8CE1-43B1-BF7E-9BAA49AFB382}"/>
              </a:ext>
            </a:extLst>
          </p:cNvPr>
          <p:cNvCxnSpPr>
            <a:cxnSpLocks/>
          </p:cNvCxnSpPr>
          <p:nvPr/>
        </p:nvCxnSpPr>
        <p:spPr>
          <a:xfrm flipV="1">
            <a:off x="4845899" y="1194688"/>
            <a:ext cx="1704127" cy="774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D1777FD-3A8A-4831-B038-AF4ADCC118AE}"/>
              </a:ext>
            </a:extLst>
          </p:cNvPr>
          <p:cNvCxnSpPr>
            <a:cxnSpLocks/>
          </p:cNvCxnSpPr>
          <p:nvPr/>
        </p:nvCxnSpPr>
        <p:spPr>
          <a:xfrm>
            <a:off x="5229226" y="2217037"/>
            <a:ext cx="64826" cy="1716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3DF88206-7E53-4D5F-BFA6-775FF4F776C7}"/>
              </a:ext>
            </a:extLst>
          </p:cNvPr>
          <p:cNvCxnSpPr>
            <a:cxnSpLocks/>
          </p:cNvCxnSpPr>
          <p:nvPr/>
        </p:nvCxnSpPr>
        <p:spPr>
          <a:xfrm>
            <a:off x="4981791" y="1980180"/>
            <a:ext cx="114086" cy="1783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7D81C42E-A5B3-47E5-A330-E2AE26AA3AB9}"/>
              </a:ext>
            </a:extLst>
          </p:cNvPr>
          <p:cNvCxnSpPr>
            <a:cxnSpLocks/>
          </p:cNvCxnSpPr>
          <p:nvPr/>
        </p:nvCxnSpPr>
        <p:spPr>
          <a:xfrm>
            <a:off x="4698207" y="1821751"/>
            <a:ext cx="156442" cy="1531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657F90D4-0E13-4515-A00D-8A22829D4F7C}"/>
              </a:ext>
            </a:extLst>
          </p:cNvPr>
          <p:cNvCxnSpPr/>
          <p:nvPr/>
        </p:nvCxnSpPr>
        <p:spPr>
          <a:xfrm>
            <a:off x="6545463" y="1193665"/>
            <a:ext cx="720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3BD5D76E-7148-4A81-8FFB-D81028B48276}"/>
              </a:ext>
            </a:extLst>
          </p:cNvPr>
          <p:cNvCxnSpPr>
            <a:cxnSpLocks/>
          </p:cNvCxnSpPr>
          <p:nvPr/>
        </p:nvCxnSpPr>
        <p:spPr>
          <a:xfrm>
            <a:off x="6554137" y="1481292"/>
            <a:ext cx="53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026683F5-7081-494E-A4FD-A2B4B2B144C6}"/>
              </a:ext>
            </a:extLst>
          </p:cNvPr>
          <p:cNvCxnSpPr>
            <a:cxnSpLocks/>
          </p:cNvCxnSpPr>
          <p:nvPr/>
        </p:nvCxnSpPr>
        <p:spPr>
          <a:xfrm>
            <a:off x="6557727" y="1783684"/>
            <a:ext cx="6014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1B057CD5-49E9-4310-8640-BAE7C5C0D4C0}"/>
              </a:ext>
            </a:extLst>
          </p:cNvPr>
          <p:cNvCxnSpPr>
            <a:cxnSpLocks/>
          </p:cNvCxnSpPr>
          <p:nvPr/>
        </p:nvCxnSpPr>
        <p:spPr>
          <a:xfrm>
            <a:off x="5521800" y="2813567"/>
            <a:ext cx="0" cy="1633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B7617025-77F1-4BBF-B1C4-BFF8AFCBA736}"/>
              </a:ext>
            </a:extLst>
          </p:cNvPr>
          <p:cNvCxnSpPr>
            <a:cxnSpLocks/>
          </p:cNvCxnSpPr>
          <p:nvPr/>
        </p:nvCxnSpPr>
        <p:spPr>
          <a:xfrm>
            <a:off x="6561315" y="2092057"/>
            <a:ext cx="525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5ED187F2-3783-4323-AAF0-D82032A981E6}"/>
              </a:ext>
            </a:extLst>
          </p:cNvPr>
          <p:cNvCxnSpPr>
            <a:cxnSpLocks/>
          </p:cNvCxnSpPr>
          <p:nvPr/>
        </p:nvCxnSpPr>
        <p:spPr>
          <a:xfrm flipV="1">
            <a:off x="5511779" y="2088451"/>
            <a:ext cx="1050947" cy="882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868B384C-69AF-47F5-BE9E-B2F518CDDA6A}"/>
              </a:ext>
            </a:extLst>
          </p:cNvPr>
          <p:cNvCxnSpPr>
            <a:cxnSpLocks/>
          </p:cNvCxnSpPr>
          <p:nvPr/>
        </p:nvCxnSpPr>
        <p:spPr>
          <a:xfrm flipV="1">
            <a:off x="5521801" y="2469451"/>
            <a:ext cx="1052831" cy="815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BD5750CD-8166-47DC-B252-9AD0AC20EDEE}"/>
              </a:ext>
            </a:extLst>
          </p:cNvPr>
          <p:cNvCxnSpPr>
            <a:cxnSpLocks/>
          </p:cNvCxnSpPr>
          <p:nvPr/>
        </p:nvCxnSpPr>
        <p:spPr>
          <a:xfrm flipH="1">
            <a:off x="5521801" y="3124454"/>
            <a:ext cx="50325" cy="1633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7FFB9D8C-33E9-4A4F-A74C-E8233E3C1697}"/>
              </a:ext>
            </a:extLst>
          </p:cNvPr>
          <p:cNvCxnSpPr>
            <a:cxnSpLocks/>
          </p:cNvCxnSpPr>
          <p:nvPr/>
        </p:nvCxnSpPr>
        <p:spPr>
          <a:xfrm flipH="1">
            <a:off x="4896153" y="4259283"/>
            <a:ext cx="142681" cy="6895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F839397E-13A6-47AB-AEC0-1700E6CB04E9}"/>
              </a:ext>
            </a:extLst>
          </p:cNvPr>
          <p:cNvCxnSpPr>
            <a:cxnSpLocks/>
          </p:cNvCxnSpPr>
          <p:nvPr/>
        </p:nvCxnSpPr>
        <p:spPr>
          <a:xfrm flipH="1">
            <a:off x="5334456" y="3768180"/>
            <a:ext cx="88445" cy="1108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4306D59F-A6B2-4553-88BB-EDA27A231C92}"/>
              </a:ext>
            </a:extLst>
          </p:cNvPr>
          <p:cNvCxnSpPr>
            <a:cxnSpLocks/>
          </p:cNvCxnSpPr>
          <p:nvPr/>
        </p:nvCxnSpPr>
        <p:spPr>
          <a:xfrm flipH="1">
            <a:off x="5150544" y="4038103"/>
            <a:ext cx="111094" cy="964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889079A-6A60-4A58-BA9B-4C692364457C}"/>
              </a:ext>
            </a:extLst>
          </p:cNvPr>
          <p:cNvCxnSpPr/>
          <p:nvPr/>
        </p:nvCxnSpPr>
        <p:spPr>
          <a:xfrm>
            <a:off x="6573035" y="2467475"/>
            <a:ext cx="1609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68E8036F-4374-430E-BE41-65D06E36AE32}"/>
              </a:ext>
            </a:extLst>
          </p:cNvPr>
          <p:cNvCxnSpPr>
            <a:cxnSpLocks/>
          </p:cNvCxnSpPr>
          <p:nvPr/>
        </p:nvCxnSpPr>
        <p:spPr>
          <a:xfrm flipV="1">
            <a:off x="5422901" y="2736151"/>
            <a:ext cx="1135063" cy="1032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F431D92C-6FD8-4D52-8ABA-FE9507800326}"/>
              </a:ext>
            </a:extLst>
          </p:cNvPr>
          <p:cNvCxnSpPr/>
          <p:nvPr/>
        </p:nvCxnSpPr>
        <p:spPr>
          <a:xfrm>
            <a:off x="6559082" y="2738154"/>
            <a:ext cx="720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71B0A93F-6404-4273-8BD8-A5838A77815B}"/>
              </a:ext>
            </a:extLst>
          </p:cNvPr>
          <p:cNvCxnSpPr>
            <a:cxnSpLocks/>
          </p:cNvCxnSpPr>
          <p:nvPr/>
        </p:nvCxnSpPr>
        <p:spPr>
          <a:xfrm flipV="1">
            <a:off x="5269839" y="3039841"/>
            <a:ext cx="1293247" cy="9982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C8EEE07E-F0D5-4D07-8781-7C2E5DADC782}"/>
              </a:ext>
            </a:extLst>
          </p:cNvPr>
          <p:cNvCxnSpPr/>
          <p:nvPr/>
        </p:nvCxnSpPr>
        <p:spPr>
          <a:xfrm>
            <a:off x="6554634" y="3039243"/>
            <a:ext cx="720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BF5D9ACA-8A18-41F8-B6BA-BE686C535001}"/>
              </a:ext>
            </a:extLst>
          </p:cNvPr>
          <p:cNvCxnSpPr>
            <a:cxnSpLocks/>
          </p:cNvCxnSpPr>
          <p:nvPr/>
        </p:nvCxnSpPr>
        <p:spPr>
          <a:xfrm flipV="1">
            <a:off x="5035158" y="3381974"/>
            <a:ext cx="1494035" cy="875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C9281055-53C4-4275-BF9A-48C4BF7471CE}"/>
              </a:ext>
            </a:extLst>
          </p:cNvPr>
          <p:cNvCxnSpPr/>
          <p:nvPr/>
        </p:nvCxnSpPr>
        <p:spPr>
          <a:xfrm>
            <a:off x="6529193" y="3381974"/>
            <a:ext cx="1609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38BC759A-3BF1-4049-8525-12373CE0B552}"/>
              </a:ext>
            </a:extLst>
          </p:cNvPr>
          <p:cNvCxnSpPr>
            <a:cxnSpLocks/>
          </p:cNvCxnSpPr>
          <p:nvPr/>
        </p:nvCxnSpPr>
        <p:spPr>
          <a:xfrm flipH="1">
            <a:off x="4613590" y="4408195"/>
            <a:ext cx="324885" cy="661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B91927FA-2B09-41D6-BD70-A823F6F8E635}"/>
              </a:ext>
            </a:extLst>
          </p:cNvPr>
          <p:cNvCxnSpPr>
            <a:cxnSpLocks/>
          </p:cNvCxnSpPr>
          <p:nvPr/>
        </p:nvCxnSpPr>
        <p:spPr>
          <a:xfrm flipV="1">
            <a:off x="4942143" y="3714515"/>
            <a:ext cx="1616634" cy="6922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A62357BD-B773-4435-AECB-1E1BA507EB22}"/>
              </a:ext>
            </a:extLst>
          </p:cNvPr>
          <p:cNvCxnSpPr>
            <a:cxnSpLocks/>
          </p:cNvCxnSpPr>
          <p:nvPr/>
        </p:nvCxnSpPr>
        <p:spPr>
          <a:xfrm>
            <a:off x="6556566" y="3710121"/>
            <a:ext cx="525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a:extLst>
              <a:ext uri="{FF2B5EF4-FFF2-40B4-BE49-F238E27FC236}">
                <a16:creationId xmlns:a16="http://schemas.microsoft.com/office/drawing/2014/main" id="{D8D6103A-DE35-4352-96E3-7D22B197A176}"/>
              </a:ext>
            </a:extLst>
          </p:cNvPr>
          <p:cNvCxnSpPr>
            <a:cxnSpLocks/>
          </p:cNvCxnSpPr>
          <p:nvPr/>
        </p:nvCxnSpPr>
        <p:spPr>
          <a:xfrm flipH="1" flipV="1">
            <a:off x="4315795" y="4552546"/>
            <a:ext cx="382412" cy="362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8DDA5D90-2A7C-4751-A58B-DE4DCADC886F}"/>
              </a:ext>
            </a:extLst>
          </p:cNvPr>
          <p:cNvCxnSpPr>
            <a:cxnSpLocks/>
          </p:cNvCxnSpPr>
          <p:nvPr/>
        </p:nvCxnSpPr>
        <p:spPr>
          <a:xfrm flipV="1">
            <a:off x="4692236" y="4004154"/>
            <a:ext cx="1865409" cy="571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8F323C07-D650-48B9-A673-A86E7A3237A7}"/>
              </a:ext>
            </a:extLst>
          </p:cNvPr>
          <p:cNvCxnSpPr>
            <a:cxnSpLocks/>
          </p:cNvCxnSpPr>
          <p:nvPr/>
        </p:nvCxnSpPr>
        <p:spPr>
          <a:xfrm>
            <a:off x="6559724" y="4004153"/>
            <a:ext cx="525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4C0F3686-0ABE-4592-B379-8A7341D4A2FC}"/>
              </a:ext>
            </a:extLst>
          </p:cNvPr>
          <p:cNvCxnSpPr>
            <a:cxnSpLocks/>
          </p:cNvCxnSpPr>
          <p:nvPr/>
        </p:nvCxnSpPr>
        <p:spPr>
          <a:xfrm flipH="1" flipV="1">
            <a:off x="4009304" y="4557169"/>
            <a:ext cx="513504" cy="1684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B647C2CD-26E9-4B9F-BF9F-1B54CDF6850E}"/>
              </a:ext>
            </a:extLst>
          </p:cNvPr>
          <p:cNvCxnSpPr>
            <a:cxnSpLocks/>
          </p:cNvCxnSpPr>
          <p:nvPr/>
        </p:nvCxnSpPr>
        <p:spPr>
          <a:xfrm flipV="1">
            <a:off x="4501897" y="4332620"/>
            <a:ext cx="2036186" cy="369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C6EF173E-7166-441B-A7AB-7F68B7213BA0}"/>
              </a:ext>
            </a:extLst>
          </p:cNvPr>
          <p:cNvCxnSpPr>
            <a:cxnSpLocks/>
          </p:cNvCxnSpPr>
          <p:nvPr/>
        </p:nvCxnSpPr>
        <p:spPr>
          <a:xfrm flipV="1">
            <a:off x="4207252" y="4649616"/>
            <a:ext cx="2339855" cy="120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9D29CD53-C6F9-4905-85B7-E13CE405963B}"/>
              </a:ext>
            </a:extLst>
          </p:cNvPr>
          <p:cNvCxnSpPr>
            <a:cxnSpLocks/>
          </p:cNvCxnSpPr>
          <p:nvPr/>
        </p:nvCxnSpPr>
        <p:spPr>
          <a:xfrm>
            <a:off x="6534027" y="4333810"/>
            <a:ext cx="7190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341971F9-17EF-4C1D-B35F-551328C4A8F4}"/>
              </a:ext>
            </a:extLst>
          </p:cNvPr>
          <p:cNvCxnSpPr>
            <a:cxnSpLocks/>
          </p:cNvCxnSpPr>
          <p:nvPr/>
        </p:nvCxnSpPr>
        <p:spPr>
          <a:xfrm flipH="1" flipV="1">
            <a:off x="3697449" y="4498921"/>
            <a:ext cx="509802" cy="2785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3A6172D7-16DE-4AE9-820F-856C51A261BB}"/>
              </a:ext>
            </a:extLst>
          </p:cNvPr>
          <p:cNvCxnSpPr>
            <a:cxnSpLocks/>
          </p:cNvCxnSpPr>
          <p:nvPr/>
        </p:nvCxnSpPr>
        <p:spPr>
          <a:xfrm>
            <a:off x="6550125" y="4649615"/>
            <a:ext cx="525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EF987F34-DB04-425B-A7E0-ABBBFCB98784}"/>
              </a:ext>
            </a:extLst>
          </p:cNvPr>
          <p:cNvCxnSpPr>
            <a:cxnSpLocks/>
          </p:cNvCxnSpPr>
          <p:nvPr/>
        </p:nvCxnSpPr>
        <p:spPr>
          <a:xfrm flipH="1" flipV="1">
            <a:off x="3413778" y="4368519"/>
            <a:ext cx="246998" cy="2361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直接连接符 67">
            <a:extLst>
              <a:ext uri="{FF2B5EF4-FFF2-40B4-BE49-F238E27FC236}">
                <a16:creationId xmlns:a16="http://schemas.microsoft.com/office/drawing/2014/main" id="{651277D8-AB5E-410B-8F8F-682309DBA3D1}"/>
              </a:ext>
            </a:extLst>
          </p:cNvPr>
          <p:cNvCxnSpPr>
            <a:cxnSpLocks/>
          </p:cNvCxnSpPr>
          <p:nvPr/>
        </p:nvCxnSpPr>
        <p:spPr>
          <a:xfrm flipV="1">
            <a:off x="2240276" y="4604638"/>
            <a:ext cx="1396789" cy="231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a16="http://schemas.microsoft.com/office/drawing/2014/main" id="{0CF75DD2-46D9-47D8-9C3C-803FEDEA35EA}"/>
              </a:ext>
            </a:extLst>
          </p:cNvPr>
          <p:cNvCxnSpPr>
            <a:cxnSpLocks/>
          </p:cNvCxnSpPr>
          <p:nvPr/>
        </p:nvCxnSpPr>
        <p:spPr>
          <a:xfrm flipH="1" flipV="1">
            <a:off x="3240099" y="4238263"/>
            <a:ext cx="205570" cy="2433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EC9E7A52-E9B9-420C-AC0D-AE660E88F435}"/>
              </a:ext>
            </a:extLst>
          </p:cNvPr>
          <p:cNvCxnSpPr>
            <a:cxnSpLocks/>
          </p:cNvCxnSpPr>
          <p:nvPr/>
        </p:nvCxnSpPr>
        <p:spPr>
          <a:xfrm flipV="1">
            <a:off x="2239237" y="4451330"/>
            <a:ext cx="1172463" cy="147233"/>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接连接符 70">
            <a:extLst>
              <a:ext uri="{FF2B5EF4-FFF2-40B4-BE49-F238E27FC236}">
                <a16:creationId xmlns:a16="http://schemas.microsoft.com/office/drawing/2014/main" id="{F18E03B6-6A1C-4C54-9491-E4D750F09537}"/>
              </a:ext>
            </a:extLst>
          </p:cNvPr>
          <p:cNvCxnSpPr>
            <a:cxnSpLocks/>
          </p:cNvCxnSpPr>
          <p:nvPr/>
        </p:nvCxnSpPr>
        <p:spPr>
          <a:xfrm flipH="1" flipV="1">
            <a:off x="3162744" y="4175502"/>
            <a:ext cx="94806" cy="1560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a16="http://schemas.microsoft.com/office/drawing/2014/main" id="{E2D0C091-19A8-42AF-B1B7-803B6F81FABE}"/>
              </a:ext>
            </a:extLst>
          </p:cNvPr>
          <p:cNvCxnSpPr>
            <a:cxnSpLocks/>
          </p:cNvCxnSpPr>
          <p:nvPr/>
        </p:nvCxnSpPr>
        <p:spPr>
          <a:xfrm flipV="1">
            <a:off x="2241315" y="4181004"/>
            <a:ext cx="936290" cy="84581"/>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接连接符 72">
            <a:extLst>
              <a:ext uri="{FF2B5EF4-FFF2-40B4-BE49-F238E27FC236}">
                <a16:creationId xmlns:a16="http://schemas.microsoft.com/office/drawing/2014/main" id="{734A35B3-8938-49AF-B14E-8EF6464789A4}"/>
              </a:ext>
            </a:extLst>
          </p:cNvPr>
          <p:cNvCxnSpPr>
            <a:cxnSpLocks/>
          </p:cNvCxnSpPr>
          <p:nvPr/>
        </p:nvCxnSpPr>
        <p:spPr>
          <a:xfrm flipH="1" flipV="1">
            <a:off x="2959003" y="3935977"/>
            <a:ext cx="72733" cy="1790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直接连接符 73">
            <a:extLst>
              <a:ext uri="{FF2B5EF4-FFF2-40B4-BE49-F238E27FC236}">
                <a16:creationId xmlns:a16="http://schemas.microsoft.com/office/drawing/2014/main" id="{7F83A3CD-A46C-43E0-BFC4-AC82513C3863}"/>
              </a:ext>
            </a:extLst>
          </p:cNvPr>
          <p:cNvCxnSpPr>
            <a:cxnSpLocks/>
          </p:cNvCxnSpPr>
          <p:nvPr/>
        </p:nvCxnSpPr>
        <p:spPr>
          <a:xfrm flipH="1" flipV="1">
            <a:off x="2877980" y="3745076"/>
            <a:ext cx="20040" cy="2119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a16="http://schemas.microsoft.com/office/drawing/2014/main" id="{34328523-05F3-4D5A-94FC-08333E0E91FA}"/>
              </a:ext>
            </a:extLst>
          </p:cNvPr>
          <p:cNvCxnSpPr>
            <a:cxnSpLocks/>
          </p:cNvCxnSpPr>
          <p:nvPr/>
        </p:nvCxnSpPr>
        <p:spPr>
          <a:xfrm flipH="1" flipV="1">
            <a:off x="2821532" y="3661537"/>
            <a:ext cx="13743" cy="17475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直接连接符 75">
            <a:extLst>
              <a:ext uri="{FF2B5EF4-FFF2-40B4-BE49-F238E27FC236}">
                <a16:creationId xmlns:a16="http://schemas.microsoft.com/office/drawing/2014/main" id="{B6000559-ED5A-488D-B84A-81DB646CF1A1}"/>
              </a:ext>
            </a:extLst>
          </p:cNvPr>
          <p:cNvCxnSpPr>
            <a:cxnSpLocks/>
          </p:cNvCxnSpPr>
          <p:nvPr/>
        </p:nvCxnSpPr>
        <p:spPr>
          <a:xfrm>
            <a:off x="2231865" y="4001739"/>
            <a:ext cx="788386"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8702C211-6364-445C-BCBF-B167368F1E6E}"/>
              </a:ext>
            </a:extLst>
          </p:cNvPr>
          <p:cNvCxnSpPr>
            <a:cxnSpLocks/>
          </p:cNvCxnSpPr>
          <p:nvPr/>
        </p:nvCxnSpPr>
        <p:spPr>
          <a:xfrm>
            <a:off x="2239237" y="3755337"/>
            <a:ext cx="637705" cy="103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0A57B021-193B-4A00-96BF-8F1325D2BEE9}"/>
              </a:ext>
            </a:extLst>
          </p:cNvPr>
          <p:cNvCxnSpPr>
            <a:cxnSpLocks/>
          </p:cNvCxnSpPr>
          <p:nvPr/>
        </p:nvCxnSpPr>
        <p:spPr>
          <a:xfrm>
            <a:off x="2257140" y="3497756"/>
            <a:ext cx="576942" cy="178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FC9618-6F4B-4EE0-88B8-9D00F6EC6509}"/>
              </a:ext>
            </a:extLst>
          </p:cNvPr>
          <p:cNvCxnSpPr>
            <a:cxnSpLocks/>
          </p:cNvCxnSpPr>
          <p:nvPr/>
        </p:nvCxnSpPr>
        <p:spPr>
          <a:xfrm flipV="1">
            <a:off x="2731295" y="3355791"/>
            <a:ext cx="16325" cy="1709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D4CCE90F-87A2-446A-98C0-37F488C8BC92}"/>
              </a:ext>
            </a:extLst>
          </p:cNvPr>
          <p:cNvCxnSpPr>
            <a:cxnSpLocks/>
          </p:cNvCxnSpPr>
          <p:nvPr/>
        </p:nvCxnSpPr>
        <p:spPr>
          <a:xfrm flipV="1">
            <a:off x="2671764" y="3042571"/>
            <a:ext cx="67693" cy="2007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B5D47ED6-D9CA-4AC1-9CF3-FCFF396FF673}"/>
              </a:ext>
            </a:extLst>
          </p:cNvPr>
          <p:cNvCxnSpPr>
            <a:cxnSpLocks/>
          </p:cNvCxnSpPr>
          <p:nvPr/>
        </p:nvCxnSpPr>
        <p:spPr>
          <a:xfrm flipV="1">
            <a:off x="2705610" y="2728893"/>
            <a:ext cx="101540" cy="164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EBF990C2-9DB6-4575-8722-A3B74CA9376A}"/>
              </a:ext>
            </a:extLst>
          </p:cNvPr>
          <p:cNvCxnSpPr>
            <a:cxnSpLocks/>
          </p:cNvCxnSpPr>
          <p:nvPr/>
        </p:nvCxnSpPr>
        <p:spPr>
          <a:xfrm flipV="1">
            <a:off x="2788445" y="2440541"/>
            <a:ext cx="147367" cy="1536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CC0C41EC-56A5-4572-ADE3-3F8306CEBB20}"/>
              </a:ext>
            </a:extLst>
          </p:cNvPr>
          <p:cNvCxnSpPr>
            <a:cxnSpLocks/>
          </p:cNvCxnSpPr>
          <p:nvPr/>
        </p:nvCxnSpPr>
        <p:spPr>
          <a:xfrm flipV="1">
            <a:off x="2902538" y="2280544"/>
            <a:ext cx="156893" cy="1376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0314838D-D603-4330-8118-BE10BA56EEEC}"/>
              </a:ext>
            </a:extLst>
          </p:cNvPr>
          <p:cNvCxnSpPr>
            <a:cxnSpLocks/>
          </p:cNvCxnSpPr>
          <p:nvPr/>
        </p:nvCxnSpPr>
        <p:spPr>
          <a:xfrm flipV="1">
            <a:off x="2942955" y="2199065"/>
            <a:ext cx="174370" cy="1109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直接连接符 84">
            <a:extLst>
              <a:ext uri="{FF2B5EF4-FFF2-40B4-BE49-F238E27FC236}">
                <a16:creationId xmlns:a16="http://schemas.microsoft.com/office/drawing/2014/main" id="{8FB5ED51-C7D7-417B-A74B-F9F7BB09C13B}"/>
              </a:ext>
            </a:extLst>
          </p:cNvPr>
          <p:cNvCxnSpPr>
            <a:cxnSpLocks/>
            <a:stCxn id="3" idx="1"/>
          </p:cNvCxnSpPr>
          <p:nvPr/>
        </p:nvCxnSpPr>
        <p:spPr>
          <a:xfrm>
            <a:off x="2241315" y="3176461"/>
            <a:ext cx="489979" cy="214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接连接符 85">
            <a:extLst>
              <a:ext uri="{FF2B5EF4-FFF2-40B4-BE49-F238E27FC236}">
                <a16:creationId xmlns:a16="http://schemas.microsoft.com/office/drawing/2014/main" id="{9C6FE322-EFD2-4A6E-9708-F3774A6479E2}"/>
              </a:ext>
            </a:extLst>
          </p:cNvPr>
          <p:cNvCxnSpPr>
            <a:cxnSpLocks/>
          </p:cNvCxnSpPr>
          <p:nvPr/>
        </p:nvCxnSpPr>
        <p:spPr>
          <a:xfrm>
            <a:off x="2221711" y="2902194"/>
            <a:ext cx="489979" cy="214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接连接符 86">
            <a:extLst>
              <a:ext uri="{FF2B5EF4-FFF2-40B4-BE49-F238E27FC236}">
                <a16:creationId xmlns:a16="http://schemas.microsoft.com/office/drawing/2014/main" id="{57F52E5E-4913-42FC-A4AD-BD800D8BCFD2}"/>
              </a:ext>
            </a:extLst>
          </p:cNvPr>
          <p:cNvCxnSpPr>
            <a:cxnSpLocks/>
          </p:cNvCxnSpPr>
          <p:nvPr/>
        </p:nvCxnSpPr>
        <p:spPr>
          <a:xfrm>
            <a:off x="2241314" y="2622236"/>
            <a:ext cx="489979" cy="214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FECD0955-55B8-4A64-A634-369DBF8C8F53}"/>
              </a:ext>
            </a:extLst>
          </p:cNvPr>
          <p:cNvCxnSpPr>
            <a:cxnSpLocks/>
          </p:cNvCxnSpPr>
          <p:nvPr/>
        </p:nvCxnSpPr>
        <p:spPr>
          <a:xfrm>
            <a:off x="2249201" y="2331735"/>
            <a:ext cx="533274" cy="2320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C5096CFD-77C9-479B-BD67-307827BDE850}"/>
              </a:ext>
            </a:extLst>
          </p:cNvPr>
          <p:cNvCxnSpPr>
            <a:cxnSpLocks/>
          </p:cNvCxnSpPr>
          <p:nvPr/>
        </p:nvCxnSpPr>
        <p:spPr>
          <a:xfrm>
            <a:off x="2246752" y="2093542"/>
            <a:ext cx="651061" cy="305113"/>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0724D195-B792-477A-9CAD-EEE7E4B07F4A}"/>
              </a:ext>
            </a:extLst>
          </p:cNvPr>
          <p:cNvCxnSpPr>
            <a:cxnSpLocks/>
          </p:cNvCxnSpPr>
          <p:nvPr/>
        </p:nvCxnSpPr>
        <p:spPr>
          <a:xfrm>
            <a:off x="2244302" y="1821714"/>
            <a:ext cx="774125" cy="417779"/>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2844FCCC-8D21-4B2E-9A0C-39A3EDD9FE92}"/>
              </a:ext>
            </a:extLst>
          </p:cNvPr>
          <p:cNvCxnSpPr>
            <a:cxnSpLocks/>
          </p:cNvCxnSpPr>
          <p:nvPr/>
        </p:nvCxnSpPr>
        <p:spPr>
          <a:xfrm flipV="1">
            <a:off x="3065257" y="1996685"/>
            <a:ext cx="302079" cy="9889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5EB46A56-F6A1-4571-8319-D1A4D20A1715}"/>
              </a:ext>
            </a:extLst>
          </p:cNvPr>
          <p:cNvCxnSpPr>
            <a:cxnSpLocks/>
          </p:cNvCxnSpPr>
          <p:nvPr/>
        </p:nvCxnSpPr>
        <p:spPr>
          <a:xfrm>
            <a:off x="4055880" y="1709128"/>
            <a:ext cx="200718" cy="6800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3406BA2F-F3F6-40FE-B70C-69E25485863E}"/>
              </a:ext>
            </a:extLst>
          </p:cNvPr>
          <p:cNvCxnSpPr>
            <a:cxnSpLocks/>
          </p:cNvCxnSpPr>
          <p:nvPr/>
        </p:nvCxnSpPr>
        <p:spPr>
          <a:xfrm>
            <a:off x="4352201" y="1709127"/>
            <a:ext cx="216624" cy="1332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FEB68418-83AA-456C-943A-F81ADB6FCF3D}"/>
              </a:ext>
            </a:extLst>
          </p:cNvPr>
          <p:cNvCxnSpPr>
            <a:cxnSpLocks/>
          </p:cNvCxnSpPr>
          <p:nvPr/>
        </p:nvCxnSpPr>
        <p:spPr>
          <a:xfrm>
            <a:off x="2241313" y="1555239"/>
            <a:ext cx="1065726" cy="462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2006F153-D856-4872-B739-49F56D05FA39}"/>
              </a:ext>
            </a:extLst>
          </p:cNvPr>
          <p:cNvCxnSpPr>
            <a:cxnSpLocks/>
          </p:cNvCxnSpPr>
          <p:nvPr/>
        </p:nvCxnSpPr>
        <p:spPr>
          <a:xfrm>
            <a:off x="2251615" y="1002154"/>
            <a:ext cx="2111261" cy="703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2F048D29-B521-43A3-9983-DA6489A4BC22}"/>
              </a:ext>
            </a:extLst>
          </p:cNvPr>
          <p:cNvCxnSpPr>
            <a:cxnSpLocks/>
          </p:cNvCxnSpPr>
          <p:nvPr/>
        </p:nvCxnSpPr>
        <p:spPr>
          <a:xfrm>
            <a:off x="2265864" y="1255572"/>
            <a:ext cx="1803294" cy="459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直接连接符 96">
            <a:extLst>
              <a:ext uri="{FF2B5EF4-FFF2-40B4-BE49-F238E27FC236}">
                <a16:creationId xmlns:a16="http://schemas.microsoft.com/office/drawing/2014/main" id="{6BBE6690-A586-478F-A6C0-6036D7FDA8BC}"/>
              </a:ext>
            </a:extLst>
          </p:cNvPr>
          <p:cNvCxnSpPr/>
          <p:nvPr/>
        </p:nvCxnSpPr>
        <p:spPr>
          <a:xfrm flipH="1">
            <a:off x="1814164" y="1000345"/>
            <a:ext cx="442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直接连接符 97">
            <a:extLst>
              <a:ext uri="{FF2B5EF4-FFF2-40B4-BE49-F238E27FC236}">
                <a16:creationId xmlns:a16="http://schemas.microsoft.com/office/drawing/2014/main" id="{D323DDB8-685B-429E-B349-33C96163A474}"/>
              </a:ext>
            </a:extLst>
          </p:cNvPr>
          <p:cNvCxnSpPr/>
          <p:nvPr/>
        </p:nvCxnSpPr>
        <p:spPr>
          <a:xfrm flipH="1">
            <a:off x="1833214" y="1254345"/>
            <a:ext cx="442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132B4422-C7B5-4A9B-ADBC-5AF5D8871D33}"/>
              </a:ext>
            </a:extLst>
          </p:cNvPr>
          <p:cNvCxnSpPr>
            <a:cxnSpLocks/>
          </p:cNvCxnSpPr>
          <p:nvPr/>
        </p:nvCxnSpPr>
        <p:spPr>
          <a:xfrm flipH="1">
            <a:off x="2007162" y="1555238"/>
            <a:ext cx="2376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8A2F9E18-93CD-44B3-9621-96EB1E90E012}"/>
              </a:ext>
            </a:extLst>
          </p:cNvPr>
          <p:cNvCxnSpPr>
            <a:cxnSpLocks/>
          </p:cNvCxnSpPr>
          <p:nvPr/>
        </p:nvCxnSpPr>
        <p:spPr>
          <a:xfrm flipH="1">
            <a:off x="2104740" y="1818763"/>
            <a:ext cx="140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直接连接符 100">
            <a:extLst>
              <a:ext uri="{FF2B5EF4-FFF2-40B4-BE49-F238E27FC236}">
                <a16:creationId xmlns:a16="http://schemas.microsoft.com/office/drawing/2014/main" id="{271F3660-3125-4DE2-BBEA-31F980654E3F}"/>
              </a:ext>
            </a:extLst>
          </p:cNvPr>
          <p:cNvCxnSpPr/>
          <p:nvPr/>
        </p:nvCxnSpPr>
        <p:spPr>
          <a:xfrm flipH="1">
            <a:off x="1807815" y="2092545"/>
            <a:ext cx="442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直接连接符 101">
            <a:extLst>
              <a:ext uri="{FF2B5EF4-FFF2-40B4-BE49-F238E27FC236}">
                <a16:creationId xmlns:a16="http://schemas.microsoft.com/office/drawing/2014/main" id="{0838D39D-9A5D-420B-BBB6-8C7C6E9553FC}"/>
              </a:ext>
            </a:extLst>
          </p:cNvPr>
          <p:cNvCxnSpPr/>
          <p:nvPr/>
        </p:nvCxnSpPr>
        <p:spPr>
          <a:xfrm flipH="1">
            <a:off x="1807815" y="2330670"/>
            <a:ext cx="442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直接连接符 102">
            <a:extLst>
              <a:ext uri="{FF2B5EF4-FFF2-40B4-BE49-F238E27FC236}">
                <a16:creationId xmlns:a16="http://schemas.microsoft.com/office/drawing/2014/main" id="{74031922-C1F8-412E-9DDF-48DAF81CB857}"/>
              </a:ext>
            </a:extLst>
          </p:cNvPr>
          <p:cNvCxnSpPr>
            <a:cxnSpLocks/>
          </p:cNvCxnSpPr>
          <p:nvPr/>
        </p:nvCxnSpPr>
        <p:spPr>
          <a:xfrm flipH="1">
            <a:off x="2007162" y="2622038"/>
            <a:ext cx="2376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6BED09B6-AFCB-4F33-A1BB-561FA9EF14A7}"/>
              </a:ext>
            </a:extLst>
          </p:cNvPr>
          <p:cNvCxnSpPr>
            <a:cxnSpLocks/>
          </p:cNvCxnSpPr>
          <p:nvPr/>
        </p:nvCxnSpPr>
        <p:spPr>
          <a:xfrm flipH="1">
            <a:off x="1988161" y="2904349"/>
            <a:ext cx="2376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A06ECBC3-CE17-4068-9D8A-E8B76D788AEA}"/>
              </a:ext>
            </a:extLst>
          </p:cNvPr>
          <p:cNvCxnSpPr/>
          <p:nvPr/>
        </p:nvCxnSpPr>
        <p:spPr>
          <a:xfrm flipH="1">
            <a:off x="1798290" y="3175220"/>
            <a:ext cx="442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直接连接符 105">
            <a:extLst>
              <a:ext uri="{FF2B5EF4-FFF2-40B4-BE49-F238E27FC236}">
                <a16:creationId xmlns:a16="http://schemas.microsoft.com/office/drawing/2014/main" id="{89EC9BC7-72AD-4E22-885E-AA3982FE6E73}"/>
              </a:ext>
            </a:extLst>
          </p:cNvPr>
          <p:cNvCxnSpPr>
            <a:cxnSpLocks/>
          </p:cNvCxnSpPr>
          <p:nvPr/>
        </p:nvCxnSpPr>
        <p:spPr>
          <a:xfrm flipH="1">
            <a:off x="1798290" y="3495895"/>
            <a:ext cx="468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直接连接符 106">
            <a:extLst>
              <a:ext uri="{FF2B5EF4-FFF2-40B4-BE49-F238E27FC236}">
                <a16:creationId xmlns:a16="http://schemas.microsoft.com/office/drawing/2014/main" id="{27178FA7-BEE0-420B-8A87-158F21D86A91}"/>
              </a:ext>
            </a:extLst>
          </p:cNvPr>
          <p:cNvCxnSpPr>
            <a:cxnSpLocks/>
          </p:cNvCxnSpPr>
          <p:nvPr/>
        </p:nvCxnSpPr>
        <p:spPr>
          <a:xfrm flipH="1">
            <a:off x="1779240" y="3753070"/>
            <a:ext cx="468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8D42CDC1-E062-4404-8727-022D332BDBE6}"/>
              </a:ext>
            </a:extLst>
          </p:cNvPr>
          <p:cNvCxnSpPr/>
          <p:nvPr/>
        </p:nvCxnSpPr>
        <p:spPr>
          <a:xfrm flipH="1">
            <a:off x="1796260" y="4002208"/>
            <a:ext cx="442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B1765C5B-B112-422B-9A75-30A8DE3207BF}"/>
              </a:ext>
            </a:extLst>
          </p:cNvPr>
          <p:cNvCxnSpPr>
            <a:cxnSpLocks/>
          </p:cNvCxnSpPr>
          <p:nvPr/>
        </p:nvCxnSpPr>
        <p:spPr>
          <a:xfrm flipH="1">
            <a:off x="1600201" y="4265733"/>
            <a:ext cx="6422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EC850D76-3C9D-4102-B825-9B33C69C814C}"/>
              </a:ext>
            </a:extLst>
          </p:cNvPr>
          <p:cNvCxnSpPr/>
          <p:nvPr/>
        </p:nvCxnSpPr>
        <p:spPr>
          <a:xfrm flipH="1">
            <a:off x="1796260" y="4598562"/>
            <a:ext cx="4429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直接连接符 110">
            <a:extLst>
              <a:ext uri="{FF2B5EF4-FFF2-40B4-BE49-F238E27FC236}">
                <a16:creationId xmlns:a16="http://schemas.microsoft.com/office/drawing/2014/main" id="{29759A93-02A4-4D6E-9799-7FDC59C7E6F8}"/>
              </a:ext>
            </a:extLst>
          </p:cNvPr>
          <p:cNvCxnSpPr/>
          <p:nvPr/>
        </p:nvCxnSpPr>
        <p:spPr>
          <a:xfrm flipH="1">
            <a:off x="1796260" y="4836687"/>
            <a:ext cx="442976" cy="0"/>
          </a:xfrm>
          <a:prstGeom prst="line">
            <a:avLst/>
          </a:prstGeom>
        </p:spPr>
        <p:style>
          <a:lnRef idx="1">
            <a:schemeClr val="accent1"/>
          </a:lnRef>
          <a:fillRef idx="0">
            <a:schemeClr val="accent1"/>
          </a:fillRef>
          <a:effectRef idx="0">
            <a:schemeClr val="accent1"/>
          </a:effectRef>
          <a:fontRef idx="minor">
            <a:schemeClr val="tx1"/>
          </a:fontRef>
        </p:style>
      </p:cxnSp>
      <p:sp>
        <p:nvSpPr>
          <p:cNvPr id="113" name="TextBox 13">
            <a:extLst>
              <a:ext uri="{FF2B5EF4-FFF2-40B4-BE49-F238E27FC236}">
                <a16:creationId xmlns:a16="http://schemas.microsoft.com/office/drawing/2014/main" id="{EC2507B2-74C6-4FD8-A000-1121E2F7B459}"/>
              </a:ext>
            </a:extLst>
          </p:cNvPr>
          <p:cNvSpPr txBox="1"/>
          <p:nvPr/>
        </p:nvSpPr>
        <p:spPr>
          <a:xfrm>
            <a:off x="6734215" y="562614"/>
            <a:ext cx="2376360" cy="418000"/>
          </a:xfrm>
          <a:prstGeom prst="rect">
            <a:avLst/>
          </a:prstGeom>
          <a:noFill/>
        </p:spPr>
        <p:txBody>
          <a:bodyPr wrap="square" rtlCol="0">
            <a:spAutoFit/>
          </a:bodyPr>
          <a:lstStyle/>
          <a:p>
            <a:pPr algn="ctr" defTabSz="914378">
              <a:lnSpc>
                <a:spcPct val="150000"/>
              </a:lnSpc>
              <a:defRPr/>
            </a:pP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线站：</a:t>
            </a: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55</a:t>
            </a: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条（首期</a:t>
            </a:r>
            <a:r>
              <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27</a:t>
            </a:r>
            <a:r>
              <a:rPr lang="zh-CN" altLang="en-US"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条）</a:t>
            </a:r>
            <a:endParaRPr lang="en-US" altLang="zh-CN" sz="16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14" name="Table 1">
            <a:extLst>
              <a:ext uri="{FF2B5EF4-FFF2-40B4-BE49-F238E27FC236}">
                <a16:creationId xmlns:a16="http://schemas.microsoft.com/office/drawing/2014/main" id="{8774430F-AFB4-483D-B1CE-A640A5001599}"/>
              </a:ext>
            </a:extLst>
          </p:cNvPr>
          <p:cNvGraphicFramePr>
            <a:graphicFrameLocks noGrp="1"/>
          </p:cNvGraphicFramePr>
          <p:nvPr/>
        </p:nvGraphicFramePr>
        <p:xfrm>
          <a:off x="3715230" y="66409"/>
          <a:ext cx="2956370" cy="1083220"/>
        </p:xfrm>
        <a:graphic>
          <a:graphicData uri="http://schemas.openxmlformats.org/drawingml/2006/table">
            <a:tbl>
              <a:tblPr firstRow="1" firstCol="1" bandRow="1">
                <a:tableStyleId>{7E9639D4-E3E2-4D34-9284-5A2195B3D0D7}</a:tableStyleId>
              </a:tblPr>
              <a:tblGrid>
                <a:gridCol w="2068584">
                  <a:extLst>
                    <a:ext uri="{9D8B030D-6E8A-4147-A177-3AD203B41FA5}">
                      <a16:colId xmlns:a16="http://schemas.microsoft.com/office/drawing/2014/main" val="657105559"/>
                    </a:ext>
                  </a:extLst>
                </a:gridCol>
                <a:gridCol w="887786">
                  <a:extLst>
                    <a:ext uri="{9D8B030D-6E8A-4147-A177-3AD203B41FA5}">
                      <a16:colId xmlns:a16="http://schemas.microsoft.com/office/drawing/2014/main" val="2986941145"/>
                    </a:ext>
                  </a:extLst>
                </a:gridCol>
              </a:tblGrid>
              <a:tr h="216644">
                <a:tc>
                  <a:txBody>
                    <a:bodyPr/>
                    <a:lstStyle/>
                    <a:p>
                      <a:pPr indent="0" algn="ctr">
                        <a:spcAft>
                          <a:spcPts val="0"/>
                        </a:spcAft>
                      </a:pPr>
                      <a:r>
                        <a:rPr lang="zh-CN" sz="1200" kern="100" dirty="0">
                          <a:effectLst/>
                        </a:rPr>
                        <a:t>参数</a:t>
                      </a:r>
                      <a:endParaRPr lang="zh-CN" sz="1200" b="1" kern="100" dirty="0">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tc>
                  <a:txBody>
                    <a:bodyPr/>
                    <a:lstStyle/>
                    <a:p>
                      <a:pPr indent="0" algn="ctr">
                        <a:spcAft>
                          <a:spcPts val="0"/>
                        </a:spcAft>
                      </a:pPr>
                      <a:r>
                        <a:rPr lang="zh-CN" sz="1200" kern="100" dirty="0">
                          <a:effectLst/>
                        </a:rPr>
                        <a:t>设计指标</a:t>
                      </a:r>
                      <a:endParaRPr lang="zh-CN" sz="1200" b="1" kern="100" dirty="0">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extLst>
                  <a:ext uri="{0D108BD9-81ED-4DB2-BD59-A6C34878D82A}">
                    <a16:rowId xmlns:a16="http://schemas.microsoft.com/office/drawing/2014/main" val="3622617263"/>
                  </a:ext>
                </a:extLst>
              </a:tr>
              <a:tr h="216644">
                <a:tc>
                  <a:txBody>
                    <a:bodyPr/>
                    <a:lstStyle/>
                    <a:p>
                      <a:pPr indent="0" algn="ctr">
                        <a:spcAft>
                          <a:spcPts val="0"/>
                        </a:spcAft>
                      </a:pPr>
                      <a:r>
                        <a:rPr lang="zh-CN" sz="1200" kern="100" dirty="0">
                          <a:effectLst/>
                        </a:rPr>
                        <a:t>储存环电子束能量（</a:t>
                      </a:r>
                      <a:r>
                        <a:rPr lang="en-US" sz="1200" kern="100" dirty="0">
                          <a:effectLst/>
                        </a:rPr>
                        <a:t>GeV</a:t>
                      </a:r>
                      <a:r>
                        <a:rPr lang="zh-CN" sz="1200" kern="100" dirty="0">
                          <a:effectLst/>
                        </a:rPr>
                        <a:t>）</a:t>
                      </a:r>
                      <a:endParaRPr lang="zh-CN" sz="1200" b="1" kern="100" dirty="0">
                        <a:solidFill>
                          <a:schemeClr val="bg1"/>
                        </a:solidFill>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tc>
                  <a:txBody>
                    <a:bodyPr/>
                    <a:lstStyle/>
                    <a:p>
                      <a:pPr indent="0" algn="ctr">
                        <a:spcAft>
                          <a:spcPts val="0"/>
                        </a:spcAft>
                      </a:pPr>
                      <a:r>
                        <a:rPr lang="en-US" sz="1200" kern="100" dirty="0">
                          <a:effectLst/>
                        </a:rPr>
                        <a:t>3.0</a:t>
                      </a:r>
                      <a:endParaRPr lang="zh-CN" sz="1200" b="1" kern="100" dirty="0">
                        <a:solidFill>
                          <a:srgbClr val="FF0000"/>
                        </a:solidFill>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extLst>
                  <a:ext uri="{0D108BD9-81ED-4DB2-BD59-A6C34878D82A}">
                    <a16:rowId xmlns:a16="http://schemas.microsoft.com/office/drawing/2014/main" val="3505395488"/>
                  </a:ext>
                </a:extLst>
              </a:tr>
              <a:tr h="216644">
                <a:tc>
                  <a:txBody>
                    <a:bodyPr/>
                    <a:lstStyle/>
                    <a:p>
                      <a:pPr indent="0" algn="ctr">
                        <a:spcAft>
                          <a:spcPts val="0"/>
                        </a:spcAft>
                      </a:pPr>
                      <a:r>
                        <a:rPr lang="zh-CN" sz="1200" kern="100" dirty="0">
                          <a:effectLst/>
                        </a:rPr>
                        <a:t>电子束横向发射度（</a:t>
                      </a:r>
                      <a:r>
                        <a:rPr lang="en-US" sz="1200" kern="100" dirty="0" err="1">
                          <a:effectLst/>
                        </a:rPr>
                        <a:t>pm</a:t>
                      </a:r>
                      <a:r>
                        <a:rPr lang="en-US" sz="1200" kern="100" dirty="0" err="1">
                          <a:effectLst/>
                          <a:sym typeface="Symbol" panose="05050102010706020507" pitchFamily="18" charset="2"/>
                        </a:rPr>
                        <a:t></a:t>
                      </a:r>
                      <a:r>
                        <a:rPr lang="en-US" sz="1200" kern="100" dirty="0" err="1">
                          <a:effectLst/>
                        </a:rPr>
                        <a:t>rad</a:t>
                      </a:r>
                      <a:r>
                        <a:rPr lang="zh-CN" sz="1200" kern="100" dirty="0">
                          <a:effectLst/>
                        </a:rPr>
                        <a:t>）</a:t>
                      </a:r>
                      <a:endParaRPr lang="zh-CN" sz="1200" b="1" kern="100" dirty="0">
                        <a:solidFill>
                          <a:schemeClr val="bg1"/>
                        </a:solidFill>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tc>
                  <a:txBody>
                    <a:bodyPr/>
                    <a:lstStyle/>
                    <a:p>
                      <a:pPr indent="0" algn="ctr">
                        <a:spcAft>
                          <a:spcPts val="0"/>
                        </a:spcAft>
                      </a:pPr>
                      <a:r>
                        <a:rPr lang="en-US" sz="1200" kern="100" dirty="0">
                          <a:effectLst/>
                        </a:rPr>
                        <a:t>100</a:t>
                      </a:r>
                      <a:endParaRPr lang="zh-CN" sz="1200" b="1" kern="100" dirty="0">
                        <a:solidFill>
                          <a:srgbClr val="FF0000"/>
                        </a:solidFill>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30143092"/>
                  </a:ext>
                </a:extLst>
              </a:tr>
              <a:tr h="216644">
                <a:tc>
                  <a:txBody>
                    <a:bodyPr/>
                    <a:lstStyle/>
                    <a:p>
                      <a:pPr indent="0" algn="ctr">
                        <a:spcAft>
                          <a:spcPts val="0"/>
                        </a:spcAft>
                      </a:pPr>
                      <a:r>
                        <a:rPr lang="zh-CN" sz="1200" kern="100" dirty="0">
                          <a:effectLst/>
                        </a:rPr>
                        <a:t>电子束流强（</a:t>
                      </a:r>
                      <a:r>
                        <a:rPr lang="en-US" sz="1200" kern="100" dirty="0">
                          <a:effectLst/>
                        </a:rPr>
                        <a:t>mA</a:t>
                      </a:r>
                      <a:r>
                        <a:rPr lang="zh-CN" sz="1200" kern="100" dirty="0">
                          <a:effectLst/>
                        </a:rPr>
                        <a:t>）</a:t>
                      </a:r>
                      <a:endParaRPr lang="zh-CN" sz="1200" b="1" kern="100" dirty="0">
                        <a:solidFill>
                          <a:schemeClr val="bg1"/>
                        </a:solidFill>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tc>
                  <a:txBody>
                    <a:bodyPr/>
                    <a:lstStyle/>
                    <a:p>
                      <a:pPr indent="0" algn="ctr">
                        <a:spcAft>
                          <a:spcPts val="0"/>
                        </a:spcAft>
                      </a:pPr>
                      <a:r>
                        <a:rPr lang="en-US" sz="1200" kern="100" dirty="0">
                          <a:effectLst/>
                          <a:sym typeface="Symbol" panose="05050102010706020507" pitchFamily="18" charset="2"/>
                        </a:rPr>
                        <a:t>3</a:t>
                      </a:r>
                      <a:r>
                        <a:rPr lang="en-US" sz="1200" kern="100" dirty="0">
                          <a:effectLst/>
                        </a:rPr>
                        <a:t>00</a:t>
                      </a:r>
                      <a:endParaRPr lang="zh-CN" sz="1200" b="1" kern="100" dirty="0">
                        <a:solidFill>
                          <a:srgbClr val="FF0000"/>
                        </a:solidFill>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extLst>
                  <a:ext uri="{0D108BD9-81ED-4DB2-BD59-A6C34878D82A}">
                    <a16:rowId xmlns:a16="http://schemas.microsoft.com/office/drawing/2014/main" val="4167613945"/>
                  </a:ext>
                </a:extLst>
              </a:tr>
              <a:tr h="21664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200" kern="100" dirty="0">
                          <a:effectLst/>
                        </a:rPr>
                        <a:t>周长</a:t>
                      </a:r>
                      <a:r>
                        <a:rPr lang="zh-CN" altLang="zh-CN" sz="1200" kern="100" dirty="0">
                          <a:effectLst/>
                        </a:rPr>
                        <a:t>（</a:t>
                      </a:r>
                      <a:r>
                        <a:rPr lang="en-US" altLang="zh-CN" sz="1200" kern="100" dirty="0">
                          <a:effectLst/>
                        </a:rPr>
                        <a:t>m</a:t>
                      </a:r>
                      <a:r>
                        <a:rPr lang="zh-CN" altLang="zh-CN" sz="1200" kern="100" dirty="0">
                          <a:effectLst/>
                        </a:rPr>
                        <a:t>）</a:t>
                      </a:r>
                      <a:endParaRPr lang="zh-CN" altLang="zh-CN" sz="1200" b="1" kern="100" dirty="0">
                        <a:solidFill>
                          <a:schemeClr val="bg1"/>
                        </a:solidFill>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tc>
                  <a:txBody>
                    <a:bodyPr/>
                    <a:lstStyle/>
                    <a:p>
                      <a:pPr indent="0" algn="ctr">
                        <a:spcAft>
                          <a:spcPts val="0"/>
                        </a:spcAft>
                      </a:pPr>
                      <a:r>
                        <a:rPr lang="en-US" altLang="zh-CN" sz="1200" kern="100" dirty="0">
                          <a:effectLst/>
                        </a:rPr>
                        <a:t>696</a:t>
                      </a:r>
                      <a:endParaRPr lang="zh-CN" sz="1200" b="1" kern="100" dirty="0">
                        <a:solidFill>
                          <a:srgbClr val="FF0000"/>
                        </a:solidFill>
                        <a:effectLst/>
                        <a:latin typeface="方正粗圆简体" panose="03000509000000000000" pitchFamily="65" charset="-122"/>
                        <a:ea typeface="方正粗圆简体" panose="03000509000000000000" pitchFamily="65"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079199991"/>
                  </a:ext>
                </a:extLst>
              </a:tr>
            </a:tbl>
          </a:graphicData>
        </a:graphic>
      </p:graphicFrame>
    </p:spTree>
    <p:extLst>
      <p:ext uri="{BB962C8B-B14F-4D97-AF65-F5344CB8AC3E}">
        <p14:creationId xmlns:p14="http://schemas.microsoft.com/office/powerpoint/2010/main" val="3674882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0A34B2C0-9056-4391-88CF-DCDD5D644459}"/>
              </a:ext>
            </a:extLst>
          </p:cNvPr>
          <p:cNvSpPr/>
          <p:nvPr/>
        </p:nvSpPr>
        <p:spPr>
          <a:xfrm>
            <a:off x="2247707" y="952150"/>
            <a:ext cx="4277135" cy="3574270"/>
          </a:xfrm>
          <a:prstGeom prst="ellipse">
            <a:avLst/>
          </a:prstGeom>
          <a:gradFill flip="none" rotWithShape="1">
            <a:gsLst>
              <a:gs pos="0">
                <a:schemeClr val="accent2">
                  <a:lumMod val="5000"/>
                  <a:lumOff val="95000"/>
                  <a:alpha val="0"/>
                </a:schemeClr>
              </a:gs>
              <a:gs pos="74000">
                <a:schemeClr val="accent2">
                  <a:lumMod val="45000"/>
                  <a:lumOff val="55000"/>
                  <a:alpha val="16000"/>
                </a:schemeClr>
              </a:gs>
              <a:gs pos="83000">
                <a:schemeClr val="accent2">
                  <a:lumMod val="45000"/>
                  <a:lumOff val="55000"/>
                  <a:alpha val="18000"/>
                </a:schemeClr>
              </a:gs>
              <a:gs pos="100000">
                <a:schemeClr val="accent2">
                  <a:lumMod val="30000"/>
                  <a:lumOff val="70000"/>
                  <a:alpha val="26000"/>
                </a:schemeClr>
              </a:gs>
            </a:gsLst>
            <a:path path="circle">
              <a:fillToRect l="50000" t="50000" r="50000" b="50000"/>
            </a:path>
            <a:tileRect/>
          </a:gradFill>
          <a:ln>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97">
            <a:extLst>
              <a:ext uri="{FF2B5EF4-FFF2-40B4-BE49-F238E27FC236}">
                <a16:creationId xmlns:a16="http://schemas.microsoft.com/office/drawing/2014/main" id="{AC54272D-87FF-4A80-80B4-CFA681738C5B}"/>
              </a:ext>
            </a:extLst>
          </p:cNvPr>
          <p:cNvSpPr txBox="1"/>
          <p:nvPr/>
        </p:nvSpPr>
        <p:spPr>
          <a:xfrm flipH="1">
            <a:off x="5724357" y="3735753"/>
            <a:ext cx="2721478" cy="492402"/>
          </a:xfrm>
          <a:prstGeom prst="rect">
            <a:avLst/>
          </a:prstGeom>
          <a:noFill/>
        </p:spPr>
        <p:txBody>
          <a:bodyPr wrap="square" lIns="121879" tIns="60940" rIns="121879" bIns="60940" rtlCol="0">
            <a:spAutoFit/>
          </a:bodyPr>
          <a:lstStyle>
            <a:defPPr>
              <a:defRPr lang="zh-CN"/>
            </a:defPPr>
            <a:lvl1pPr marR="0" lvl="0" indent="0" algn="r" fontAlgn="auto">
              <a:lnSpc>
                <a:spcPct val="120000"/>
              </a:lnSpc>
              <a:spcBef>
                <a:spcPts val="0"/>
              </a:spcBef>
              <a:spcAft>
                <a:spcPts val="0"/>
              </a:spcAft>
              <a:buClrTx/>
              <a:buSzTx/>
              <a:buFontTx/>
              <a:buNone/>
              <a:tabLst/>
              <a:defRPr kumimoji="0" sz="1400" b="1" i="0" u="none" strike="noStrike" kern="0" cap="none" spc="0" normalizeH="0" baseline="0">
                <a:ln>
                  <a:noFill/>
                </a:ln>
                <a:solidFill>
                  <a:schemeClr val="bg2">
                    <a:lumMod val="50000"/>
                  </a:schemeClr>
                </a:solidFill>
                <a:effectLst/>
                <a:uLnTx/>
                <a:uFillTx/>
                <a:latin typeface="Arial"/>
                <a:ea typeface="微软雅黑"/>
                <a:cs typeface="+mn-ea"/>
              </a:defRPr>
            </a:lvl1pPr>
          </a:lstStyle>
          <a:p>
            <a:pPr algn="l">
              <a:lnSpc>
                <a:spcPct val="100000"/>
              </a:lnSpc>
            </a:pPr>
            <a:r>
              <a:rPr lang="en-US" altLang="zh-CN" sz="1200" b="0" dirty="0">
                <a:solidFill>
                  <a:schemeClr val="tx1"/>
                </a:solidFill>
                <a:latin typeface="Arial" panose="020B0604020202020204" pitchFamily="34" charset="0"/>
                <a:cs typeface="Arial" panose="020B0604020202020204" pitchFamily="34" charset="0"/>
                <a:sym typeface="+mn-lt"/>
              </a:rPr>
              <a:t>Quantum materials and device </a:t>
            </a:r>
          </a:p>
          <a:p>
            <a:pPr algn="l">
              <a:lnSpc>
                <a:spcPct val="100000"/>
              </a:lnSpc>
            </a:pPr>
            <a:r>
              <a:rPr lang="en-US" altLang="zh-CN" sz="1200" b="0" dirty="0">
                <a:solidFill>
                  <a:schemeClr val="tx1"/>
                </a:solidFill>
                <a:latin typeface="Arial" panose="020B0604020202020204" pitchFamily="34" charset="0"/>
                <a:cs typeface="Arial" panose="020B0604020202020204" pitchFamily="34" charset="0"/>
                <a:sym typeface="+mn-lt"/>
              </a:rPr>
              <a:t>development</a:t>
            </a:r>
            <a:endParaRPr lang="zh-CN" altLang="en-US" sz="1200" b="0" dirty="0">
              <a:solidFill>
                <a:schemeClr val="tx1"/>
              </a:solidFill>
              <a:latin typeface="Arial" panose="020B0604020202020204" pitchFamily="34" charset="0"/>
              <a:cs typeface="Arial" panose="020B0604020202020204" pitchFamily="34" charset="0"/>
              <a:sym typeface="+mn-lt"/>
            </a:endParaRPr>
          </a:p>
        </p:txBody>
      </p:sp>
      <p:sp>
        <p:nvSpPr>
          <p:cNvPr id="13" name="TextBox 103">
            <a:extLst>
              <a:ext uri="{FF2B5EF4-FFF2-40B4-BE49-F238E27FC236}">
                <a16:creationId xmlns:a16="http://schemas.microsoft.com/office/drawing/2014/main" id="{1F2FD4A3-4B30-44D7-93B4-F02D4D3C47A9}"/>
              </a:ext>
            </a:extLst>
          </p:cNvPr>
          <p:cNvSpPr txBox="1"/>
          <p:nvPr/>
        </p:nvSpPr>
        <p:spPr>
          <a:xfrm flipH="1">
            <a:off x="6095078" y="1749751"/>
            <a:ext cx="2900715" cy="492402"/>
          </a:xfrm>
          <a:prstGeom prst="rect">
            <a:avLst/>
          </a:prstGeom>
          <a:noFill/>
        </p:spPr>
        <p:txBody>
          <a:bodyPr wrap="square" lIns="121879" tIns="60940" rIns="121879" bIns="60940" rtlCol="0">
            <a:spAutoFit/>
          </a:bodyPr>
          <a:lstStyle/>
          <a:p>
            <a:pPr marL="0" marR="0" lvl="0" indent="0" defTabSz="914400" eaLnBrk="1" fontAlgn="auto" latinLnBrk="0" hangingPunct="1">
              <a:spcBef>
                <a:spcPts val="0"/>
              </a:spcBef>
              <a:spcAft>
                <a:spcPts val="0"/>
              </a:spcAft>
              <a:buClrTx/>
              <a:buSzTx/>
              <a:buFontTx/>
              <a:buNone/>
              <a:tabLst/>
              <a:defRPr/>
            </a:pPr>
            <a:r>
              <a:rPr kumimoji="0" lang="en-US" altLang="zh-CN" sz="120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Rare earth</a:t>
            </a:r>
            <a:r>
              <a:rPr lang="en-US" altLang="zh-CN" sz="1200" kern="0" dirty="0">
                <a:latin typeface="Arial" panose="020B0604020202020204" pitchFamily="34" charset="0"/>
                <a:ea typeface="微软雅黑" panose="020B0503020204020204" pitchFamily="34" charset="-122"/>
                <a:cs typeface="Arial" panose="020B0604020202020204" pitchFamily="34" charset="0"/>
                <a:sym typeface="+mn-lt"/>
              </a:rPr>
              <a:t> materials</a:t>
            </a:r>
            <a:r>
              <a:rPr kumimoji="0" lang="en-US" altLang="zh-CN" sz="120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rPr>
              <a:t> research and production</a:t>
            </a:r>
            <a:endParaRPr kumimoji="0" lang="zh-CN" altLang="en-US" sz="1200" i="0" u="none" strike="noStrike" kern="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14" name="TextBox 105">
            <a:extLst>
              <a:ext uri="{FF2B5EF4-FFF2-40B4-BE49-F238E27FC236}">
                <a16:creationId xmlns:a16="http://schemas.microsoft.com/office/drawing/2014/main" id="{47EEEFC2-BA66-475C-94DA-52FFDB341312}"/>
              </a:ext>
            </a:extLst>
          </p:cNvPr>
          <p:cNvSpPr txBox="1"/>
          <p:nvPr/>
        </p:nvSpPr>
        <p:spPr>
          <a:xfrm>
            <a:off x="-128959" y="2529263"/>
            <a:ext cx="2452142" cy="492402"/>
          </a:xfrm>
          <a:prstGeom prst="rect">
            <a:avLst/>
          </a:prstGeom>
          <a:noFill/>
        </p:spPr>
        <p:txBody>
          <a:bodyPr wrap="square" lIns="121879" tIns="60940" rIns="121879" bIns="60940" rtlCol="0">
            <a:spAutoFit/>
          </a:bodyPr>
          <a:lstStyle/>
          <a:p>
            <a:pPr marL="0" marR="0" lvl="0" indent="0" algn="r" defTabSz="914400" eaLnBrk="1" fontAlgn="auto" latinLnBrk="0" hangingPunct="1">
              <a:spcBef>
                <a:spcPct val="0"/>
              </a:spcBef>
              <a:spcAft>
                <a:spcPts val="0"/>
              </a:spcAft>
              <a:buClrTx/>
              <a:buSzTx/>
              <a:buFontTx/>
              <a:buNone/>
              <a:tabLst/>
              <a:defRPr/>
            </a:pPr>
            <a:r>
              <a:rPr kumimoji="0" lang="en-US" altLang="zh-CN" sz="1200"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rPr>
              <a:t>Materials and technologies for future generation of green</a:t>
            </a:r>
            <a:r>
              <a:rPr lang="en-US" altLang="zh-CN" sz="1200" kern="0" dirty="0">
                <a:latin typeface="Arial" panose="020B0604020202020204" pitchFamily="34" charset="0"/>
                <a:ea typeface="微软雅黑"/>
                <a:cs typeface="Arial" panose="020B0604020202020204" pitchFamily="34" charset="0"/>
              </a:rPr>
              <a:t> cars</a:t>
            </a:r>
            <a:endParaRPr kumimoji="0" lang="zh-CN" altLang="en-US" sz="1200"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endParaRPr>
          </a:p>
        </p:txBody>
      </p:sp>
      <p:sp>
        <p:nvSpPr>
          <p:cNvPr id="16" name="TextBox 109">
            <a:extLst>
              <a:ext uri="{FF2B5EF4-FFF2-40B4-BE49-F238E27FC236}">
                <a16:creationId xmlns:a16="http://schemas.microsoft.com/office/drawing/2014/main" id="{9951ABA7-ADA9-49C7-A8AF-8531EC49B45D}"/>
              </a:ext>
            </a:extLst>
          </p:cNvPr>
          <p:cNvSpPr txBox="1"/>
          <p:nvPr/>
        </p:nvSpPr>
        <p:spPr>
          <a:xfrm>
            <a:off x="6315137" y="2352168"/>
            <a:ext cx="2942045" cy="492402"/>
          </a:xfrm>
          <a:prstGeom prst="rect">
            <a:avLst/>
          </a:prstGeom>
          <a:noFill/>
        </p:spPr>
        <p:txBody>
          <a:bodyPr wrap="square" lIns="121879" tIns="60940" rIns="121879" bIns="60940" rtlCol="0">
            <a:spAutoFit/>
          </a:bodyPr>
          <a:lstStyle/>
          <a:p>
            <a:pPr marL="0" marR="0" lvl="0" indent="0" defTabSz="914400" eaLnBrk="1" fontAlgn="auto" latinLnBrk="0" hangingPunct="1">
              <a:spcBef>
                <a:spcPts val="0"/>
              </a:spcBef>
              <a:spcAft>
                <a:spcPts val="0"/>
              </a:spcAft>
              <a:buClrTx/>
              <a:buSzTx/>
              <a:buFontTx/>
              <a:buNone/>
              <a:tabLst/>
              <a:defRPr/>
            </a:pPr>
            <a:r>
              <a:rPr lang="en-US" altLang="zh-CN" sz="1200" kern="0" dirty="0">
                <a:latin typeface="Arial" panose="020B0604020202020204" pitchFamily="34" charset="0"/>
                <a:ea typeface="微软雅黑"/>
                <a:cs typeface="Arial" panose="020B0604020202020204" pitchFamily="34" charset="0"/>
                <a:sym typeface="+mn-lt"/>
              </a:rPr>
              <a:t>Energy research and clean energy development</a:t>
            </a:r>
            <a:endParaRPr kumimoji="0" lang="zh-CN" altLang="en-US" sz="1200"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sym typeface="+mn-lt"/>
            </a:endParaRPr>
          </a:p>
        </p:txBody>
      </p:sp>
      <p:sp>
        <p:nvSpPr>
          <p:cNvPr id="17" name="TextBox 111">
            <a:extLst>
              <a:ext uri="{FF2B5EF4-FFF2-40B4-BE49-F238E27FC236}">
                <a16:creationId xmlns:a16="http://schemas.microsoft.com/office/drawing/2014/main" id="{E8BA8B18-7141-4EE4-9114-1CE005B37636}"/>
              </a:ext>
            </a:extLst>
          </p:cNvPr>
          <p:cNvSpPr txBox="1"/>
          <p:nvPr/>
        </p:nvSpPr>
        <p:spPr>
          <a:xfrm>
            <a:off x="-27081" y="1790831"/>
            <a:ext cx="2598671" cy="492402"/>
          </a:xfrm>
          <a:prstGeom prst="rect">
            <a:avLst/>
          </a:prstGeom>
          <a:noFill/>
        </p:spPr>
        <p:txBody>
          <a:bodyPr wrap="square" lIns="121879" tIns="60940" rIns="121879" bIns="60940" rtlCol="0">
            <a:spAutoFit/>
          </a:bodyPr>
          <a:lstStyle/>
          <a:p>
            <a:pPr marL="0" marR="0" lvl="0" indent="0" algn="r" defTabSz="914400" eaLnBrk="1" fontAlgn="auto" latinLnBrk="0" hangingPunct="1">
              <a:spcBef>
                <a:spcPts val="0"/>
              </a:spcBef>
              <a:spcAft>
                <a:spcPts val="0"/>
              </a:spcAft>
              <a:buClrTx/>
              <a:buSzTx/>
              <a:buFontTx/>
              <a:buNone/>
              <a:tabLst/>
              <a:defRPr/>
            </a:pPr>
            <a:r>
              <a:rPr lang="en-US" altLang="zh-CN" sz="1200" kern="0" dirty="0">
                <a:latin typeface="Arial" panose="020B0604020202020204" pitchFamily="34" charset="0"/>
                <a:ea typeface="微软雅黑"/>
                <a:cs typeface="Arial" panose="020B0604020202020204" pitchFamily="34" charset="0"/>
                <a:sym typeface="+mn-lt"/>
              </a:rPr>
              <a:t>Life extension of nuclear power and nuclear waste treatment</a:t>
            </a:r>
            <a:endParaRPr kumimoji="0" lang="zh-CN" altLang="en-US" sz="1200"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sym typeface="+mn-lt"/>
            </a:endParaRPr>
          </a:p>
        </p:txBody>
      </p:sp>
      <p:sp>
        <p:nvSpPr>
          <p:cNvPr id="19" name="TextBox 105">
            <a:extLst>
              <a:ext uri="{FF2B5EF4-FFF2-40B4-BE49-F238E27FC236}">
                <a16:creationId xmlns:a16="http://schemas.microsoft.com/office/drawing/2014/main" id="{C44F24CB-DDF0-4B2C-96DA-5DA5C3794F2D}"/>
              </a:ext>
            </a:extLst>
          </p:cNvPr>
          <p:cNvSpPr txBox="1"/>
          <p:nvPr/>
        </p:nvSpPr>
        <p:spPr>
          <a:xfrm>
            <a:off x="105532" y="3152648"/>
            <a:ext cx="2613257" cy="492402"/>
          </a:xfrm>
          <a:prstGeom prst="rect">
            <a:avLst/>
          </a:prstGeom>
          <a:noFill/>
        </p:spPr>
        <p:txBody>
          <a:bodyPr wrap="square" lIns="121879" tIns="60940" rIns="121879" bIns="60940" rtlCol="0">
            <a:spAutoFit/>
          </a:bodyPr>
          <a:lstStyle/>
          <a:p>
            <a:pPr marL="0" marR="0" lvl="0" indent="0" algn="r" defTabSz="914400" eaLnBrk="1" fontAlgn="auto" latinLnBrk="0" hangingPunct="1">
              <a:spcBef>
                <a:spcPct val="0"/>
              </a:spcBef>
              <a:spcAft>
                <a:spcPts val="0"/>
              </a:spcAft>
              <a:buClrTx/>
              <a:buSzTx/>
              <a:buFontTx/>
              <a:buNone/>
              <a:tabLst/>
              <a:defRPr/>
            </a:pPr>
            <a:r>
              <a:rPr lang="en-US" altLang="zh-CN" sz="1200" kern="0" dirty="0">
                <a:latin typeface="Arial" panose="020B0604020202020204" pitchFamily="34" charset="0"/>
                <a:ea typeface="微软雅黑"/>
                <a:cs typeface="Arial" panose="020B0604020202020204" pitchFamily="34" charset="0"/>
              </a:rPr>
              <a:t>High sensitivity detection technology for weak signal</a:t>
            </a:r>
            <a:endParaRPr kumimoji="0" lang="zh-CN" altLang="en-US" sz="1200"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endParaRPr>
          </a:p>
        </p:txBody>
      </p:sp>
      <p:sp>
        <p:nvSpPr>
          <p:cNvPr id="118" name="文本框 117">
            <a:extLst>
              <a:ext uri="{FF2B5EF4-FFF2-40B4-BE49-F238E27FC236}">
                <a16:creationId xmlns:a16="http://schemas.microsoft.com/office/drawing/2014/main" id="{A0A5831A-C7BA-48E7-A3CB-2E9B2A4E01F7}"/>
              </a:ext>
            </a:extLst>
          </p:cNvPr>
          <p:cNvSpPr txBox="1"/>
          <p:nvPr/>
        </p:nvSpPr>
        <p:spPr>
          <a:xfrm>
            <a:off x="2137242" y="766251"/>
            <a:ext cx="4765802" cy="369332"/>
          </a:xfrm>
          <a:prstGeom prst="rect">
            <a:avLst/>
          </a:prstGeom>
          <a:solidFill>
            <a:schemeClr val="accent1">
              <a:lumMod val="40000"/>
              <a:lumOff val="60000"/>
            </a:schemeClr>
          </a:solidFill>
        </p:spPr>
        <p:txBody>
          <a:bodyPr wrap="square" rtlCol="0">
            <a:spAutoFit/>
          </a:bodyPr>
          <a:lstStyle/>
          <a:p>
            <a:pPr algn="ctr"/>
            <a:r>
              <a:rPr lang="en-US" altLang="zh-CN" b="1" dirty="0">
                <a:solidFill>
                  <a:schemeClr val="accent6">
                    <a:lumMod val="75000"/>
                  </a:schemeClr>
                </a:solidFill>
              </a:rPr>
              <a:t>For Science and Innovation</a:t>
            </a:r>
            <a:endParaRPr lang="zh-CN" altLang="en-US" b="1" dirty="0">
              <a:solidFill>
                <a:schemeClr val="accent6">
                  <a:lumMod val="75000"/>
                </a:schemeClr>
              </a:solidFill>
            </a:endParaRPr>
          </a:p>
        </p:txBody>
      </p:sp>
      <p:grpSp>
        <p:nvGrpSpPr>
          <p:cNvPr id="121" name="组合 120">
            <a:extLst>
              <a:ext uri="{FF2B5EF4-FFF2-40B4-BE49-F238E27FC236}">
                <a16:creationId xmlns:a16="http://schemas.microsoft.com/office/drawing/2014/main" id="{E5BCD1EF-79FC-49FF-9463-E8A9903DFA93}"/>
              </a:ext>
            </a:extLst>
          </p:cNvPr>
          <p:cNvGrpSpPr/>
          <p:nvPr/>
        </p:nvGrpSpPr>
        <p:grpSpPr>
          <a:xfrm>
            <a:off x="353122" y="125075"/>
            <a:ext cx="8439723" cy="513590"/>
            <a:chOff x="353122" y="125075"/>
            <a:chExt cx="8439723" cy="513590"/>
          </a:xfrm>
        </p:grpSpPr>
        <p:grpSp>
          <p:nvGrpSpPr>
            <p:cNvPr id="122" name="组合 121">
              <a:extLst>
                <a:ext uri="{FF2B5EF4-FFF2-40B4-BE49-F238E27FC236}">
                  <a16:creationId xmlns:a16="http://schemas.microsoft.com/office/drawing/2014/main" id="{651E46DA-C1AF-47C5-BD93-63E85A1C3ABE}"/>
                </a:ext>
              </a:extLst>
            </p:cNvPr>
            <p:cNvGrpSpPr/>
            <p:nvPr/>
          </p:nvGrpSpPr>
          <p:grpSpPr>
            <a:xfrm>
              <a:off x="402590" y="588645"/>
              <a:ext cx="8339455" cy="50020"/>
              <a:chOff x="401955" y="639590"/>
              <a:chExt cx="8339455" cy="76200"/>
            </a:xfrm>
          </p:grpSpPr>
          <p:sp>
            <p:nvSpPr>
              <p:cNvPr id="125" name="矩形 124">
                <a:extLst>
                  <a:ext uri="{FF2B5EF4-FFF2-40B4-BE49-F238E27FC236}">
                    <a16:creationId xmlns:a16="http://schemas.microsoft.com/office/drawing/2014/main" id="{551EDA06-C30F-4834-AD53-C0135C4897E0}"/>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26" name="矩形 125">
                <a:extLst>
                  <a:ext uri="{FF2B5EF4-FFF2-40B4-BE49-F238E27FC236}">
                    <a16:creationId xmlns:a16="http://schemas.microsoft.com/office/drawing/2014/main" id="{96CB159A-3307-41A3-8797-63D416F179CF}"/>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123" name="图片 122" descr="粒子研究院ppt-08">
              <a:extLst>
                <a:ext uri="{FF2B5EF4-FFF2-40B4-BE49-F238E27FC236}">
                  <a16:creationId xmlns:a16="http://schemas.microsoft.com/office/drawing/2014/main" id="{C5704359-226C-4D48-B933-390319D75398}"/>
                </a:ext>
              </a:extLst>
            </p:cNvPr>
            <p:cNvPicPr>
              <a:picLocks noChangeAspect="1"/>
            </p:cNvPicPr>
            <p:nvPr/>
          </p:nvPicPr>
          <p:blipFill>
            <a:blip r:embed="rId4"/>
            <a:stretch>
              <a:fillRect/>
            </a:stretch>
          </p:blipFill>
          <p:spPr>
            <a:xfrm>
              <a:off x="6882130" y="151765"/>
              <a:ext cx="1910715" cy="433070"/>
            </a:xfrm>
            <a:prstGeom prst="rect">
              <a:avLst/>
            </a:prstGeom>
          </p:spPr>
        </p:pic>
        <p:sp>
          <p:nvSpPr>
            <p:cNvPr id="124" name="文本框 123">
              <a:extLst>
                <a:ext uri="{FF2B5EF4-FFF2-40B4-BE49-F238E27FC236}">
                  <a16:creationId xmlns:a16="http://schemas.microsoft.com/office/drawing/2014/main" id="{29D0F493-F5F1-4A0E-B66F-3E47B8166FC5}"/>
                </a:ext>
              </a:extLst>
            </p:cNvPr>
            <p:cNvSpPr txBox="1"/>
            <p:nvPr/>
          </p:nvSpPr>
          <p:spPr>
            <a:xfrm>
              <a:off x="353122" y="125075"/>
              <a:ext cx="5855335" cy="461665"/>
            </a:xfrm>
            <a:prstGeom prst="rect">
              <a:avLst/>
            </a:prstGeom>
            <a:noFill/>
          </p:spPr>
          <p:txBody>
            <a:bodyPr wrap="square" rtlCol="0">
              <a:spAutoFit/>
            </a:bodyPr>
            <a:lstStyle/>
            <a:p>
              <a:r>
                <a:rPr lang="en-US" altLang="zh-CN" sz="2400" b="1" dirty="0">
                  <a:solidFill>
                    <a:srgbClr val="0C3388"/>
                  </a:solidFill>
                </a:rPr>
                <a:t>2.5 Significance of the SILF Project</a:t>
              </a:r>
              <a:endParaRPr lang="zh-CN" altLang="en-US" sz="2400" b="1" dirty="0">
                <a:solidFill>
                  <a:srgbClr val="0C3388"/>
                </a:solidFill>
              </a:endParaRPr>
            </a:p>
          </p:txBody>
        </p:sp>
      </p:grpSp>
      <p:grpSp>
        <p:nvGrpSpPr>
          <p:cNvPr id="151" name="组合 150">
            <a:extLst>
              <a:ext uri="{FF2B5EF4-FFF2-40B4-BE49-F238E27FC236}">
                <a16:creationId xmlns:a16="http://schemas.microsoft.com/office/drawing/2014/main" id="{DA5FE186-F331-4913-8A2D-7C8BAF4EFB99}"/>
              </a:ext>
            </a:extLst>
          </p:cNvPr>
          <p:cNvGrpSpPr/>
          <p:nvPr/>
        </p:nvGrpSpPr>
        <p:grpSpPr>
          <a:xfrm rot="5576740">
            <a:off x="4283815" y="3416131"/>
            <a:ext cx="901535" cy="1017375"/>
            <a:chOff x="4238625" y="3097419"/>
            <a:chExt cx="3657600" cy="2081014"/>
          </a:xfrm>
        </p:grpSpPr>
        <p:sp>
          <p:nvSpPr>
            <p:cNvPr id="152" name="ïṥ1ídê">
              <a:extLst>
                <a:ext uri="{FF2B5EF4-FFF2-40B4-BE49-F238E27FC236}">
                  <a16:creationId xmlns:a16="http://schemas.microsoft.com/office/drawing/2014/main" id="{6A9F22A9-7CB6-4640-BC3D-163F1DA24C84}"/>
                </a:ext>
              </a:extLst>
            </p:cNvPr>
            <p:cNvSpPr/>
            <p:nvPr/>
          </p:nvSpPr>
          <p:spPr bwMode="auto">
            <a:xfrm>
              <a:off x="5600177" y="3097419"/>
              <a:ext cx="2296048" cy="1153551"/>
            </a:xfrm>
            <a:custGeom>
              <a:avLst/>
              <a:gdLst>
                <a:gd name="T0" fmla="*/ 2285 w 2285"/>
                <a:gd name="T1" fmla="*/ 206 h 1148"/>
                <a:gd name="T2" fmla="*/ 1974 w 2285"/>
                <a:gd name="T3" fmla="*/ 0 h 1148"/>
                <a:gd name="T4" fmla="*/ 2003 w 2285"/>
                <a:gd name="T5" fmla="*/ 104 h 1148"/>
                <a:gd name="T6" fmla="*/ 0 w 2285"/>
                <a:gd name="T7" fmla="*/ 840 h 1148"/>
                <a:gd name="T8" fmla="*/ 0 w 2285"/>
                <a:gd name="T9" fmla="*/ 1148 h 1148"/>
                <a:gd name="T10" fmla="*/ 2098 w 2285"/>
                <a:gd name="T11" fmla="*/ 440 h 1148"/>
                <a:gd name="T12" fmla="*/ 2127 w 2285"/>
                <a:gd name="T13" fmla="*/ 542 h 1148"/>
                <a:gd name="T14" fmla="*/ 2285 w 2285"/>
                <a:gd name="T15" fmla="*/ 206 h 1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85" h="1148">
                  <a:moveTo>
                    <a:pt x="2285" y="206"/>
                  </a:moveTo>
                  <a:lnTo>
                    <a:pt x="1974" y="0"/>
                  </a:lnTo>
                  <a:lnTo>
                    <a:pt x="2003" y="104"/>
                  </a:lnTo>
                  <a:lnTo>
                    <a:pt x="0" y="840"/>
                  </a:lnTo>
                  <a:lnTo>
                    <a:pt x="0" y="1148"/>
                  </a:lnTo>
                  <a:lnTo>
                    <a:pt x="2098" y="440"/>
                  </a:lnTo>
                  <a:lnTo>
                    <a:pt x="2127" y="542"/>
                  </a:lnTo>
                  <a:lnTo>
                    <a:pt x="2285" y="206"/>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dirty="0"/>
            </a:p>
          </p:txBody>
        </p:sp>
        <p:sp>
          <p:nvSpPr>
            <p:cNvPr id="153" name="ïŝlîḋe">
              <a:extLst>
                <a:ext uri="{FF2B5EF4-FFF2-40B4-BE49-F238E27FC236}">
                  <a16:creationId xmlns:a16="http://schemas.microsoft.com/office/drawing/2014/main" id="{35C8A420-EF0D-4654-B07A-73A2E16D23E5}"/>
                </a:ext>
              </a:extLst>
            </p:cNvPr>
            <p:cNvSpPr/>
            <p:nvPr/>
          </p:nvSpPr>
          <p:spPr bwMode="auto">
            <a:xfrm>
              <a:off x="4238625" y="3941481"/>
              <a:ext cx="2490986" cy="1236952"/>
            </a:xfrm>
            <a:custGeom>
              <a:avLst/>
              <a:gdLst>
                <a:gd name="T0" fmla="*/ 2479 w 2479"/>
                <a:gd name="T1" fmla="*/ 308 h 1231"/>
                <a:gd name="T2" fmla="*/ 0 w 2479"/>
                <a:gd name="T3" fmla="*/ 1231 h 1231"/>
                <a:gd name="T4" fmla="*/ 0 w 2479"/>
                <a:gd name="T5" fmla="*/ 1077 h 1231"/>
                <a:gd name="T6" fmla="*/ 2479 w 2479"/>
                <a:gd name="T7" fmla="*/ 0 h 1231"/>
                <a:gd name="T8" fmla="*/ 2479 w 2479"/>
                <a:gd name="T9" fmla="*/ 308 h 1231"/>
              </a:gdLst>
              <a:ahLst/>
              <a:cxnLst>
                <a:cxn ang="0">
                  <a:pos x="T0" y="T1"/>
                </a:cxn>
                <a:cxn ang="0">
                  <a:pos x="T2" y="T3"/>
                </a:cxn>
                <a:cxn ang="0">
                  <a:pos x="T4" y="T5"/>
                </a:cxn>
                <a:cxn ang="0">
                  <a:pos x="T6" y="T7"/>
                </a:cxn>
                <a:cxn ang="0">
                  <a:pos x="T8" y="T9"/>
                </a:cxn>
              </a:cxnLst>
              <a:rect l="0" t="0" r="r" b="b"/>
              <a:pathLst>
                <a:path w="2479" h="1231">
                  <a:moveTo>
                    <a:pt x="2479" y="308"/>
                  </a:moveTo>
                  <a:lnTo>
                    <a:pt x="0" y="1231"/>
                  </a:lnTo>
                  <a:lnTo>
                    <a:pt x="0" y="1077"/>
                  </a:lnTo>
                  <a:lnTo>
                    <a:pt x="2479" y="0"/>
                  </a:lnTo>
                  <a:lnTo>
                    <a:pt x="2479" y="308"/>
                  </a:ln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1440" tIns="45720" rIns="91440" bIns="45720" anchor="ctr">
              <a:normAutofit/>
            </a:bodyPr>
            <a:lstStyle/>
            <a:p>
              <a:pPr algn="ctr"/>
              <a:endParaRPr/>
            </a:p>
          </p:txBody>
        </p:sp>
        <p:sp>
          <p:nvSpPr>
            <p:cNvPr id="154" name="îś1îḑê">
              <a:extLst>
                <a:ext uri="{FF2B5EF4-FFF2-40B4-BE49-F238E27FC236}">
                  <a16:creationId xmlns:a16="http://schemas.microsoft.com/office/drawing/2014/main" id="{20904E2C-2663-4C62-A2CA-7BADE5C429BB}"/>
                </a:ext>
              </a:extLst>
            </p:cNvPr>
            <p:cNvSpPr/>
            <p:nvPr/>
          </p:nvSpPr>
          <p:spPr bwMode="auto">
            <a:xfrm>
              <a:off x="5600177" y="3941481"/>
              <a:ext cx="1129435" cy="309489"/>
            </a:xfrm>
            <a:prstGeom prst="rect">
              <a:avLst/>
            </a:prstGeom>
            <a:solidFill>
              <a:srgbClr val="F2A16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rmAutofit fontScale="25000" lnSpcReduction="20000"/>
            </a:bodyPr>
            <a:lstStyle/>
            <a:p>
              <a:pPr algn="ctr"/>
              <a:endParaRPr/>
            </a:p>
          </p:txBody>
        </p:sp>
      </p:grpSp>
      <p:sp>
        <p:nvSpPr>
          <p:cNvPr id="155" name="TextBox 105">
            <a:extLst>
              <a:ext uri="{FF2B5EF4-FFF2-40B4-BE49-F238E27FC236}">
                <a16:creationId xmlns:a16="http://schemas.microsoft.com/office/drawing/2014/main" id="{123349C6-1E1C-4E08-B621-0A49CE988289}"/>
              </a:ext>
            </a:extLst>
          </p:cNvPr>
          <p:cNvSpPr txBox="1"/>
          <p:nvPr/>
        </p:nvSpPr>
        <p:spPr>
          <a:xfrm>
            <a:off x="737416" y="3731919"/>
            <a:ext cx="2730476" cy="492402"/>
          </a:xfrm>
          <a:prstGeom prst="rect">
            <a:avLst/>
          </a:prstGeom>
          <a:noFill/>
        </p:spPr>
        <p:txBody>
          <a:bodyPr wrap="square" lIns="121879" tIns="60940" rIns="121879" bIns="60940" rtlCol="0">
            <a:spAutoFit/>
          </a:bodyPr>
          <a:lstStyle/>
          <a:p>
            <a:pPr marL="0" marR="0" lvl="0" indent="0" algn="r" defTabSz="914400" eaLnBrk="1" fontAlgn="auto" latinLnBrk="0" hangingPunct="1">
              <a:spcBef>
                <a:spcPct val="0"/>
              </a:spcBef>
              <a:spcAft>
                <a:spcPts val="0"/>
              </a:spcAft>
              <a:buClrTx/>
              <a:buSzTx/>
              <a:buFontTx/>
              <a:buNone/>
              <a:tabLst/>
              <a:defRPr/>
            </a:pPr>
            <a:r>
              <a:rPr lang="en-US" altLang="zh-CN" sz="1200" kern="0" dirty="0">
                <a:latin typeface="Arial" panose="020B0604020202020204" pitchFamily="34" charset="0"/>
                <a:ea typeface="微软雅黑"/>
                <a:cs typeface="Arial" panose="020B0604020202020204" pitchFamily="34" charset="0"/>
              </a:rPr>
              <a:t>Ocean engineering materials service and properties evaluation</a:t>
            </a:r>
            <a:endParaRPr kumimoji="0" lang="zh-CN" altLang="en-US" sz="1200"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endParaRPr>
          </a:p>
        </p:txBody>
      </p:sp>
      <p:sp>
        <p:nvSpPr>
          <p:cNvPr id="156" name="TextBox 99">
            <a:extLst>
              <a:ext uri="{FF2B5EF4-FFF2-40B4-BE49-F238E27FC236}">
                <a16:creationId xmlns:a16="http://schemas.microsoft.com/office/drawing/2014/main" id="{D38FDABD-72D1-47D0-846F-8B1570B38268}"/>
              </a:ext>
            </a:extLst>
          </p:cNvPr>
          <p:cNvSpPr txBox="1"/>
          <p:nvPr/>
        </p:nvSpPr>
        <p:spPr>
          <a:xfrm flipH="1">
            <a:off x="895871" y="1154099"/>
            <a:ext cx="2391346" cy="492402"/>
          </a:xfrm>
          <a:prstGeom prst="rect">
            <a:avLst/>
          </a:prstGeom>
          <a:noFill/>
        </p:spPr>
        <p:txBody>
          <a:bodyPr wrap="square" lIns="121879" tIns="60940" rIns="121879" bIns="60940" rtlCol="0">
            <a:spAutoFit/>
          </a:bodyPr>
          <a:lstStyle/>
          <a:p>
            <a:pPr marL="0" marR="0" lvl="0" indent="0" algn="r" defTabSz="914400" eaLnBrk="1" fontAlgn="auto" latinLnBrk="0" hangingPunct="1">
              <a:spcBef>
                <a:spcPts val="0"/>
              </a:spcBef>
              <a:spcAft>
                <a:spcPts val="0"/>
              </a:spcAft>
              <a:buClrTx/>
              <a:buSzTx/>
              <a:buFontTx/>
              <a:buNone/>
              <a:tabLst/>
              <a:defRPr/>
            </a:pPr>
            <a:r>
              <a:rPr lang="en-US" altLang="zh-CN" sz="1200" kern="0" dirty="0">
                <a:latin typeface="Arial" panose="020B0604020202020204" pitchFamily="34" charset="0"/>
                <a:ea typeface="微软雅黑"/>
                <a:cs typeface="Arial" panose="020B0604020202020204" pitchFamily="34" charset="0"/>
                <a:sym typeface="+mn-lt"/>
              </a:rPr>
              <a:t>Structure and mechanism study of pandemic virus</a:t>
            </a:r>
            <a:endParaRPr kumimoji="0" lang="zh-CN" altLang="en-US" sz="1200"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sym typeface="+mn-lt"/>
            </a:endParaRPr>
          </a:p>
        </p:txBody>
      </p:sp>
      <p:sp>
        <p:nvSpPr>
          <p:cNvPr id="157" name="TextBox 107">
            <a:extLst>
              <a:ext uri="{FF2B5EF4-FFF2-40B4-BE49-F238E27FC236}">
                <a16:creationId xmlns:a16="http://schemas.microsoft.com/office/drawing/2014/main" id="{B091DF63-F841-4EEC-9017-18373B4EC938}"/>
              </a:ext>
            </a:extLst>
          </p:cNvPr>
          <p:cNvSpPr txBox="1"/>
          <p:nvPr/>
        </p:nvSpPr>
        <p:spPr>
          <a:xfrm>
            <a:off x="5327380" y="1186260"/>
            <a:ext cx="3279277" cy="492402"/>
          </a:xfrm>
          <a:prstGeom prst="rect">
            <a:avLst/>
          </a:prstGeom>
          <a:noFill/>
        </p:spPr>
        <p:txBody>
          <a:bodyPr wrap="square" lIns="121879" tIns="60940" rIns="121879" bIns="60940" rtlCol="0">
            <a:spAutoFit/>
          </a:bodyPr>
          <a:lstStyle/>
          <a:p>
            <a:pPr marL="0" marR="0" lvl="0" indent="0" defTabSz="914400" eaLnBrk="1" fontAlgn="auto" latinLnBrk="0" hangingPunct="1">
              <a:spcBef>
                <a:spcPts val="0"/>
              </a:spcBef>
              <a:spcAft>
                <a:spcPts val="0"/>
              </a:spcAft>
              <a:buClrTx/>
              <a:buSzTx/>
              <a:buFontTx/>
              <a:buNone/>
              <a:tabLst/>
              <a:defRPr/>
            </a:pPr>
            <a:r>
              <a:rPr lang="en-US" altLang="zh-CN" sz="1200" kern="0" dirty="0">
                <a:latin typeface="Arial" panose="020B0604020202020204" pitchFamily="34" charset="0"/>
                <a:ea typeface="微软雅黑"/>
                <a:cs typeface="Arial" panose="020B0604020202020204" pitchFamily="34" charset="0"/>
                <a:sym typeface="+mn-lt"/>
              </a:rPr>
              <a:t>Molecularly targeted drugs research and critical illness diagnose</a:t>
            </a:r>
            <a:endParaRPr kumimoji="0" lang="zh-CN" altLang="en-US" sz="1200"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sym typeface="+mn-lt"/>
            </a:endParaRPr>
          </a:p>
        </p:txBody>
      </p:sp>
      <p:pic>
        <p:nvPicPr>
          <p:cNvPr id="158" name="图片 157" descr="图示&#10;&#10;描述已自动生成">
            <a:extLst>
              <a:ext uri="{FF2B5EF4-FFF2-40B4-BE49-F238E27FC236}">
                <a16:creationId xmlns:a16="http://schemas.microsoft.com/office/drawing/2014/main" id="{21908CAA-7CE0-48D2-A7F1-5DD611EC2BF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0015" y="1952408"/>
            <a:ext cx="2455993" cy="1406210"/>
          </a:xfrm>
          <a:prstGeom prst="rect">
            <a:avLst/>
          </a:prstGeom>
          <a:effectLst>
            <a:glow rad="63500">
              <a:schemeClr val="accent4">
                <a:satMod val="175000"/>
                <a:alpha val="40000"/>
              </a:schemeClr>
            </a:glow>
            <a:outerShdw blurRad="50800" dist="38100" dir="5400000" algn="t" rotWithShape="0">
              <a:prstClr val="black">
                <a:alpha val="40000"/>
              </a:prstClr>
            </a:outerShdw>
          </a:effectLst>
        </p:spPr>
      </p:pic>
      <p:pic>
        <p:nvPicPr>
          <p:cNvPr id="159" name="图片 158">
            <a:extLst>
              <a:ext uri="{FF2B5EF4-FFF2-40B4-BE49-F238E27FC236}">
                <a16:creationId xmlns:a16="http://schemas.microsoft.com/office/drawing/2014/main" id="{5F0DD1AE-3A47-4A98-AF93-B53E69924E37}"/>
              </a:ext>
            </a:extLst>
          </p:cNvPr>
          <p:cNvPicPr>
            <a:picLocks noChangeAspect="1"/>
          </p:cNvPicPr>
          <p:nvPr/>
        </p:nvPicPr>
        <p:blipFill rotWithShape="1">
          <a:blip r:embed="rId6"/>
          <a:srcRect l="1926" b="3630"/>
          <a:stretch/>
        </p:blipFill>
        <p:spPr>
          <a:xfrm>
            <a:off x="4520143" y="1151783"/>
            <a:ext cx="790951" cy="582139"/>
          </a:xfrm>
          <a:prstGeom prst="rect">
            <a:avLst/>
          </a:prstGeom>
        </p:spPr>
      </p:pic>
      <p:sp>
        <p:nvSpPr>
          <p:cNvPr id="162" name="文本框 161">
            <a:extLst>
              <a:ext uri="{FF2B5EF4-FFF2-40B4-BE49-F238E27FC236}">
                <a16:creationId xmlns:a16="http://schemas.microsoft.com/office/drawing/2014/main" id="{E33A44AB-4FF8-4CAA-9705-520CCD5EB4D7}"/>
              </a:ext>
            </a:extLst>
          </p:cNvPr>
          <p:cNvSpPr txBox="1"/>
          <p:nvPr/>
        </p:nvSpPr>
        <p:spPr>
          <a:xfrm>
            <a:off x="2202174" y="4408939"/>
            <a:ext cx="4667490" cy="369332"/>
          </a:xfrm>
          <a:prstGeom prst="rect">
            <a:avLst/>
          </a:prstGeom>
          <a:solidFill>
            <a:schemeClr val="accent1">
              <a:lumMod val="50000"/>
            </a:schemeClr>
          </a:solidFill>
        </p:spPr>
        <p:txBody>
          <a:bodyPr wrap="square">
            <a:spAutoFit/>
          </a:bodyPr>
          <a:lstStyle/>
          <a:p>
            <a:pPr algn="ctr">
              <a:buClr>
                <a:schemeClr val="tx1">
                  <a:lumMod val="90000"/>
                  <a:lumOff val="10000"/>
                </a:schemeClr>
              </a:buClr>
            </a:pPr>
            <a:r>
              <a:rPr lang="en-US" altLang="zh-CN" sz="1800" b="1" dirty="0">
                <a:solidFill>
                  <a:srgbClr val="FFC000"/>
                </a:solidFill>
                <a:latin typeface="微软雅黑" panose="020B0503020204020204" pitchFamily="34" charset="-122"/>
                <a:ea typeface="微软雅黑" panose="020B0503020204020204" pitchFamily="34" charset="-122"/>
                <a:cs typeface="+mn-ea"/>
                <a:sym typeface="微软雅黑" panose="020B0503020204020204" pitchFamily="34" charset="-122"/>
              </a:rPr>
              <a:t>Catalyst for High-tech Industry</a:t>
            </a:r>
            <a:endParaRPr lang="zh-CN" altLang="en-US" sz="1800" b="1" dirty="0">
              <a:solidFill>
                <a:srgbClr val="FFC000"/>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163" name="图片 162">
            <a:extLst>
              <a:ext uri="{FF2B5EF4-FFF2-40B4-BE49-F238E27FC236}">
                <a16:creationId xmlns:a16="http://schemas.microsoft.com/office/drawing/2014/main" id="{B02DBCF0-1B75-4FB4-82CB-06F8199DC0FF}"/>
              </a:ext>
            </a:extLst>
          </p:cNvPr>
          <p:cNvPicPr>
            <a:picLocks noChangeAspect="1"/>
          </p:cNvPicPr>
          <p:nvPr/>
        </p:nvPicPr>
        <p:blipFill rotWithShape="1">
          <a:blip r:embed="rId7">
            <a:clrChange>
              <a:clrFrom>
                <a:srgbClr val="FFFFFF"/>
              </a:clrFrom>
              <a:clrTo>
                <a:srgbClr val="FFFFFF">
                  <a:alpha val="0"/>
                </a:srgbClr>
              </a:clrTo>
            </a:clrChange>
          </a:blip>
          <a:srcRect t="39548" r="54377"/>
          <a:stretch/>
        </p:blipFill>
        <p:spPr>
          <a:xfrm>
            <a:off x="3342449" y="1125127"/>
            <a:ext cx="646742" cy="616636"/>
          </a:xfrm>
          <a:prstGeom prst="rect">
            <a:avLst/>
          </a:prstGeom>
        </p:spPr>
      </p:pic>
      <p:sp>
        <p:nvSpPr>
          <p:cNvPr id="165" name="object 13">
            <a:extLst>
              <a:ext uri="{FF2B5EF4-FFF2-40B4-BE49-F238E27FC236}">
                <a16:creationId xmlns:a16="http://schemas.microsoft.com/office/drawing/2014/main" id="{07C3170F-F0AE-4EBE-8EDF-2C1B8A88577D}"/>
              </a:ext>
            </a:extLst>
          </p:cNvPr>
          <p:cNvSpPr>
            <a:spLocks noChangeAspect="1"/>
          </p:cNvSpPr>
          <p:nvPr/>
        </p:nvSpPr>
        <p:spPr>
          <a:xfrm>
            <a:off x="5135657" y="3692009"/>
            <a:ext cx="529687" cy="492402"/>
          </a:xfrm>
          <a:prstGeom prst="rect">
            <a:avLst/>
          </a:prstGeom>
          <a:blipFill>
            <a:blip r:embed="rId8" cstate="print">
              <a:extLst>
                <a:ext uri="{28A0092B-C50C-407E-A947-70E740481C1C}">
                  <a14:useLocalDpi xmlns:a14="http://schemas.microsoft.com/office/drawing/2010/main"/>
                </a:ext>
              </a:extLst>
            </a:blip>
            <a:stretch>
              <a:fillRect/>
            </a:stretch>
          </a:blipFill>
        </p:spPr>
        <p:txBody>
          <a:bodyPr wrap="square" lIns="0" tIns="0" rIns="0" bIns="0" rtlCol="0">
            <a:noAutofit/>
          </a:bodyPr>
          <a:lstStyle/>
          <a:p>
            <a:pPr defTabSz="685800"/>
            <a:endParaRPr sz="1050">
              <a:solidFill>
                <a:prstClr val="black"/>
              </a:solidFill>
              <a:latin typeface="Calibri"/>
            </a:endParaRPr>
          </a:p>
        </p:txBody>
      </p:sp>
      <p:pic>
        <p:nvPicPr>
          <p:cNvPr id="167" name="图片 166">
            <a:extLst>
              <a:ext uri="{FF2B5EF4-FFF2-40B4-BE49-F238E27FC236}">
                <a16:creationId xmlns:a16="http://schemas.microsoft.com/office/drawing/2014/main" id="{0E6EA243-E2ED-443D-AA6A-C6CA14AF81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144"/>
          <a:stretch/>
        </p:blipFill>
        <p:spPr>
          <a:xfrm>
            <a:off x="2247708" y="2581841"/>
            <a:ext cx="837129" cy="506987"/>
          </a:xfrm>
          <a:prstGeom prst="rect">
            <a:avLst/>
          </a:prstGeom>
          <a:effectLst>
            <a:softEdge rad="63500"/>
          </a:effectLst>
        </p:spPr>
      </p:pic>
      <p:pic>
        <p:nvPicPr>
          <p:cNvPr id="168" name="图片 6">
            <a:extLst>
              <a:ext uri="{FF2B5EF4-FFF2-40B4-BE49-F238E27FC236}">
                <a16:creationId xmlns:a16="http://schemas.microsoft.com/office/drawing/2014/main" id="{2D11CC32-B857-4026-94CD-B1A2B319E60E}"/>
              </a:ext>
            </a:extLst>
          </p:cNvPr>
          <p:cNvPicPr>
            <a:picLocks noChangeAspect="1"/>
          </p:cNvPicPr>
          <p:nvPr/>
        </p:nvPicPr>
        <p:blipFill>
          <a:blip r:embed="rId10"/>
          <a:stretch>
            <a:fillRect/>
          </a:stretch>
        </p:blipFill>
        <p:spPr>
          <a:xfrm>
            <a:off x="2590864" y="1823925"/>
            <a:ext cx="589267" cy="466905"/>
          </a:xfrm>
          <a:prstGeom prst="rect">
            <a:avLst/>
          </a:prstGeom>
        </p:spPr>
      </p:pic>
      <p:pic>
        <p:nvPicPr>
          <p:cNvPr id="169" name="图片 168">
            <a:extLst>
              <a:ext uri="{FF2B5EF4-FFF2-40B4-BE49-F238E27FC236}">
                <a16:creationId xmlns:a16="http://schemas.microsoft.com/office/drawing/2014/main" id="{815A6F64-5D53-416A-AE83-D105EE7A1585}"/>
              </a:ext>
            </a:extLst>
          </p:cNvPr>
          <p:cNvPicPr>
            <a:picLocks noChangeAspect="1"/>
          </p:cNvPicPr>
          <p:nvPr/>
        </p:nvPicPr>
        <p:blipFill rotWithShape="1">
          <a:blip r:embed="rId11">
            <a:clrChange>
              <a:clrFrom>
                <a:srgbClr val="FFFFFF"/>
              </a:clrFrom>
              <a:clrTo>
                <a:srgbClr val="FFFFFF">
                  <a:alpha val="0"/>
                </a:srgbClr>
              </a:clrTo>
            </a:clrChange>
          </a:blip>
          <a:srcRect l="73822" t="20791" r="1995" b="24855"/>
          <a:stretch/>
        </p:blipFill>
        <p:spPr>
          <a:xfrm>
            <a:off x="5708134" y="2249960"/>
            <a:ext cx="594328" cy="624956"/>
          </a:xfrm>
          <a:prstGeom prst="rect">
            <a:avLst/>
          </a:prstGeom>
        </p:spPr>
      </p:pic>
      <p:pic>
        <p:nvPicPr>
          <p:cNvPr id="170" name="图片 3">
            <a:extLst>
              <a:ext uri="{FF2B5EF4-FFF2-40B4-BE49-F238E27FC236}">
                <a16:creationId xmlns:a16="http://schemas.microsoft.com/office/drawing/2014/main" id="{A69DFFDD-4545-46FC-A4B3-A6F026DFFE76}"/>
              </a:ext>
            </a:extLst>
          </p:cNvPr>
          <p:cNvPicPr>
            <a:picLocks noChangeAspect="1"/>
          </p:cNvPicPr>
          <p:nvPr/>
        </p:nvPicPr>
        <p:blipFill rotWithShape="1">
          <a:blip r:embed="rId12"/>
          <a:srcRect l="19611" t="210" r="8478"/>
          <a:stretch/>
        </p:blipFill>
        <p:spPr>
          <a:xfrm>
            <a:off x="2774641" y="3162802"/>
            <a:ext cx="572841" cy="469562"/>
          </a:xfrm>
          <a:prstGeom prst="rect">
            <a:avLst/>
          </a:prstGeom>
        </p:spPr>
      </p:pic>
      <p:pic>
        <p:nvPicPr>
          <p:cNvPr id="171" name="图片 170">
            <a:extLst>
              <a:ext uri="{FF2B5EF4-FFF2-40B4-BE49-F238E27FC236}">
                <a16:creationId xmlns:a16="http://schemas.microsoft.com/office/drawing/2014/main" id="{57366EA6-F328-4EDE-B9A5-3BB43CC65E44}"/>
              </a:ext>
            </a:extLst>
          </p:cNvPr>
          <p:cNvPicPr>
            <a:picLocks noChangeAspect="1"/>
          </p:cNvPicPr>
          <p:nvPr/>
        </p:nvPicPr>
        <p:blipFill rotWithShape="1">
          <a:blip r:embed="rId13"/>
          <a:srcRect l="11521" t="10288" r="15490"/>
          <a:stretch/>
        </p:blipFill>
        <p:spPr>
          <a:xfrm>
            <a:off x="5491420" y="1726099"/>
            <a:ext cx="574764" cy="471556"/>
          </a:xfrm>
          <a:prstGeom prst="ellipse">
            <a:avLst/>
          </a:prstGeom>
        </p:spPr>
      </p:pic>
      <p:pic>
        <p:nvPicPr>
          <p:cNvPr id="172" name="Picture 2">
            <a:extLst>
              <a:ext uri="{FF2B5EF4-FFF2-40B4-BE49-F238E27FC236}">
                <a16:creationId xmlns:a16="http://schemas.microsoft.com/office/drawing/2014/main" id="{03B39503-F224-4258-85CE-34F656D93D45}"/>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3175" t="19334" r="5141" b="17701"/>
          <a:stretch/>
        </p:blipFill>
        <p:spPr bwMode="auto">
          <a:xfrm>
            <a:off x="3515053" y="3686723"/>
            <a:ext cx="610489" cy="541432"/>
          </a:xfrm>
          <a:prstGeom prst="ellipse">
            <a:avLst/>
          </a:prstGeom>
          <a:noFill/>
          <a:extLst>
            <a:ext uri="{909E8E84-426E-40DD-AFC4-6F175D3DCCD1}">
              <a14:hiddenFill xmlns:a14="http://schemas.microsoft.com/office/drawing/2010/main">
                <a:solidFill>
                  <a:srgbClr val="FFFFFF"/>
                </a:solidFill>
              </a14:hiddenFill>
            </a:ext>
          </a:extLst>
        </p:spPr>
      </p:pic>
      <p:pic>
        <p:nvPicPr>
          <p:cNvPr id="174" name="图片 173">
            <a:extLst>
              <a:ext uri="{FF2B5EF4-FFF2-40B4-BE49-F238E27FC236}">
                <a16:creationId xmlns:a16="http://schemas.microsoft.com/office/drawing/2014/main" id="{A0C7C41E-8251-40DD-919E-26F682F25427}"/>
              </a:ext>
            </a:extLst>
          </p:cNvPr>
          <p:cNvPicPr>
            <a:picLocks noChangeAspect="1"/>
          </p:cNvPicPr>
          <p:nvPr/>
        </p:nvPicPr>
        <p:blipFill>
          <a:blip r:embed="rId15"/>
          <a:stretch>
            <a:fillRect/>
          </a:stretch>
        </p:blipFill>
        <p:spPr>
          <a:xfrm>
            <a:off x="5575555" y="3050022"/>
            <a:ext cx="582290" cy="527635"/>
          </a:xfrm>
          <a:prstGeom prst="ellipse">
            <a:avLst/>
          </a:prstGeom>
        </p:spPr>
      </p:pic>
      <p:sp>
        <p:nvSpPr>
          <p:cNvPr id="41" name="文本框 40">
            <a:extLst>
              <a:ext uri="{FF2B5EF4-FFF2-40B4-BE49-F238E27FC236}">
                <a16:creationId xmlns:a16="http://schemas.microsoft.com/office/drawing/2014/main" id="{8AB9F265-B5D8-47C1-9661-8E50AFF52B53}"/>
              </a:ext>
            </a:extLst>
          </p:cNvPr>
          <p:cNvSpPr txBox="1"/>
          <p:nvPr/>
        </p:nvSpPr>
        <p:spPr>
          <a:xfrm>
            <a:off x="6216424" y="3088828"/>
            <a:ext cx="2844909" cy="461665"/>
          </a:xfrm>
          <a:prstGeom prst="rect">
            <a:avLst/>
          </a:prstGeom>
          <a:noFill/>
        </p:spPr>
        <p:txBody>
          <a:bodyPr wrap="square">
            <a:spAutoFit/>
          </a:bodyPr>
          <a:lstStyle/>
          <a:p>
            <a:pPr marL="0" marR="0" lvl="0" indent="0" defTabSz="914400" eaLnBrk="1" fontAlgn="auto" latinLnBrk="0" hangingPunct="1">
              <a:spcBef>
                <a:spcPts val="0"/>
              </a:spcBef>
              <a:spcAft>
                <a:spcPts val="0"/>
              </a:spcAft>
              <a:buClrTx/>
              <a:buSzTx/>
              <a:buFontTx/>
              <a:buNone/>
              <a:tabLst/>
              <a:defRPr/>
            </a:pPr>
            <a:r>
              <a:rPr lang="en-US" altLang="zh-CN" sz="1200" kern="0" dirty="0">
                <a:latin typeface="Arial" panose="020B0604020202020204" pitchFamily="34" charset="0"/>
                <a:ea typeface="微软雅黑"/>
                <a:cs typeface="Arial" panose="020B0604020202020204" pitchFamily="34" charset="0"/>
                <a:sym typeface="+mn-lt"/>
              </a:rPr>
              <a:t>Environmental science and technology</a:t>
            </a:r>
          </a:p>
          <a:p>
            <a:pPr marL="0" marR="0" lvl="0" indent="0" defTabSz="914400" eaLnBrk="1" fontAlgn="auto" latinLnBrk="0" hangingPunct="1">
              <a:spcBef>
                <a:spcPts val="0"/>
              </a:spcBef>
              <a:spcAft>
                <a:spcPts val="0"/>
              </a:spcAft>
              <a:buClrTx/>
              <a:buSzTx/>
              <a:buFontTx/>
              <a:buNone/>
              <a:tabLst/>
              <a:defRPr/>
            </a:pPr>
            <a:r>
              <a:rPr lang="en-US" altLang="zh-CN" sz="1200" kern="0" dirty="0">
                <a:latin typeface="Arial" panose="020B0604020202020204" pitchFamily="34" charset="0"/>
                <a:ea typeface="微软雅黑"/>
                <a:cs typeface="Arial" panose="020B0604020202020204" pitchFamily="34" charset="0"/>
                <a:sym typeface="+mn-lt"/>
              </a:rPr>
              <a:t>Air, soil and water pollution treatment </a:t>
            </a:r>
            <a:endParaRPr kumimoji="0" lang="zh-CN" altLang="en-US" sz="1200" i="0" u="none" strike="noStrike" kern="0" cap="none" spc="0" normalizeH="0" baseline="0" noProof="0" dirty="0">
              <a:ln>
                <a:noFill/>
              </a:ln>
              <a:effectLst/>
              <a:uLnTx/>
              <a:uFillTx/>
              <a:latin typeface="Arial" panose="020B0604020202020204" pitchFamily="34" charset="0"/>
              <a:ea typeface="微软雅黑"/>
              <a:cs typeface="Arial" panose="020B0604020202020204" pitchFamily="34" charset="0"/>
              <a:sym typeface="+mn-lt"/>
            </a:endParaRPr>
          </a:p>
        </p:txBody>
      </p:sp>
      <p:sp>
        <p:nvSpPr>
          <p:cNvPr id="4" name="灯片编号占位符 1">
            <a:extLst>
              <a:ext uri="{FF2B5EF4-FFF2-40B4-BE49-F238E27FC236}">
                <a16:creationId xmlns:a16="http://schemas.microsoft.com/office/drawing/2014/main" id="{4DCD538E-E114-EBF9-9AED-7AE05F27FE79}"/>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17</a:t>
            </a:fld>
            <a:endParaRPr lang="zh-CN" altLang="en-US" sz="1050" dirty="0">
              <a:solidFill>
                <a:srgbClr val="000000">
                  <a:tint val="75000"/>
                </a:srgbClr>
              </a:solidFill>
            </a:endParaRPr>
          </a:p>
        </p:txBody>
      </p:sp>
    </p:spTree>
    <p:custDataLst>
      <p:tags r:id="rId1"/>
    </p:custDataLst>
    <p:extLst>
      <p:ext uri="{BB962C8B-B14F-4D97-AF65-F5344CB8AC3E}">
        <p14:creationId xmlns:p14="http://schemas.microsoft.com/office/powerpoint/2010/main" val="423118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barn(inVertical)">
                                      <p:cBhvr>
                                        <p:cTn id="7" dur="25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58">
            <a:extLst>
              <a:ext uri="{FF2B5EF4-FFF2-40B4-BE49-F238E27FC236}">
                <a16:creationId xmlns:a16="http://schemas.microsoft.com/office/drawing/2014/main" id="{84F67FD9-3EDC-4F09-8566-A0122E15777D}"/>
              </a:ext>
            </a:extLst>
          </p:cNvPr>
          <p:cNvSpPr/>
          <p:nvPr/>
        </p:nvSpPr>
        <p:spPr>
          <a:xfrm>
            <a:off x="2" y="155545"/>
            <a:ext cx="3107584" cy="415498"/>
          </a:xfrm>
          <a:prstGeom prst="rect">
            <a:avLst/>
          </a:prstGeom>
        </p:spPr>
        <p:txBody>
          <a:bodyPr wrap="square">
            <a:spAutoFit/>
          </a:bodyPr>
          <a:lstStyle/>
          <a:p>
            <a:pPr marL="0" lvl="1">
              <a:spcBef>
                <a:spcPts val="900"/>
              </a:spcBef>
            </a:pPr>
            <a:r>
              <a:rPr lang="zh-CN" altLang="en-US" sz="2100" b="1" dirty="0">
                <a:latin typeface="+mn-ea"/>
              </a:rPr>
              <a:t>实验方法</a:t>
            </a:r>
            <a:r>
              <a:rPr lang="zh-CN" altLang="en-US" sz="2100" b="1" dirty="0">
                <a:solidFill>
                  <a:srgbClr val="FF0000"/>
                </a:solidFill>
                <a:latin typeface="+mn-ea"/>
              </a:rPr>
              <a:t>全</a:t>
            </a:r>
            <a:endParaRPr lang="en-US" altLang="zh-CN" sz="2100" b="1" dirty="0">
              <a:solidFill>
                <a:srgbClr val="FF0000"/>
              </a:solidFill>
            </a:endParaRPr>
          </a:p>
        </p:txBody>
      </p:sp>
      <p:graphicFrame>
        <p:nvGraphicFramePr>
          <p:cNvPr id="6" name="图示 1">
            <a:extLst>
              <a:ext uri="{FF2B5EF4-FFF2-40B4-BE49-F238E27FC236}">
                <a16:creationId xmlns:a16="http://schemas.microsoft.com/office/drawing/2014/main" id="{C2ECCFD9-1039-4CC4-B0E9-01554B6D5B3F}"/>
              </a:ext>
            </a:extLst>
          </p:cNvPr>
          <p:cNvGraphicFramePr/>
          <p:nvPr/>
        </p:nvGraphicFramePr>
        <p:xfrm>
          <a:off x="1368153" y="635362"/>
          <a:ext cx="514806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本框 2">
            <a:extLst>
              <a:ext uri="{FF2B5EF4-FFF2-40B4-BE49-F238E27FC236}">
                <a16:creationId xmlns:a16="http://schemas.microsoft.com/office/drawing/2014/main" id="{6201832F-916A-4C2F-A0A0-A34693498572}"/>
              </a:ext>
            </a:extLst>
          </p:cNvPr>
          <p:cNvSpPr txBox="1"/>
          <p:nvPr/>
        </p:nvSpPr>
        <p:spPr>
          <a:xfrm>
            <a:off x="4279320" y="389724"/>
            <a:ext cx="2752677" cy="553998"/>
          </a:xfrm>
          <a:prstGeom prst="rect">
            <a:avLst/>
          </a:prstGeom>
          <a:noFill/>
        </p:spPr>
        <p:txBody>
          <a:bodyPr wrap="none" rtlCol="0">
            <a:spAutoFit/>
          </a:bodyPr>
          <a:lstStyle/>
          <a:p>
            <a:pPr marL="257168" indent="-257168">
              <a:buFont typeface="Arial" panose="020B0604020202020204" pitchFamily="34" charset="0"/>
              <a:buChar char="•"/>
            </a:pPr>
            <a:r>
              <a:rPr lang="zh-CN" altLang="en-US" sz="1500" dirty="0">
                <a:latin typeface="+mn-ea"/>
              </a:rPr>
              <a:t>柔性电子材料</a:t>
            </a:r>
            <a:endParaRPr lang="en-US" altLang="zh-CN" sz="1500" dirty="0">
              <a:latin typeface="+mn-ea"/>
            </a:endParaRPr>
          </a:p>
          <a:p>
            <a:pPr marL="257168" indent="-257168">
              <a:buFont typeface="Arial" panose="020B0604020202020204" pitchFamily="34" charset="0"/>
              <a:buChar char="•"/>
            </a:pPr>
            <a:r>
              <a:rPr lang="zh-CN" altLang="en-US" sz="1500" dirty="0">
                <a:latin typeface="+mn-ea"/>
              </a:rPr>
              <a:t>高性能纤维及先进复合材料</a:t>
            </a:r>
          </a:p>
        </p:txBody>
      </p:sp>
      <p:sp>
        <p:nvSpPr>
          <p:cNvPr id="8" name="文本框 9">
            <a:extLst>
              <a:ext uri="{FF2B5EF4-FFF2-40B4-BE49-F238E27FC236}">
                <a16:creationId xmlns:a16="http://schemas.microsoft.com/office/drawing/2014/main" id="{7E080D84-802F-4CE5-8E6F-4B1514BDAFF6}"/>
              </a:ext>
            </a:extLst>
          </p:cNvPr>
          <p:cNvSpPr txBox="1"/>
          <p:nvPr/>
        </p:nvSpPr>
        <p:spPr>
          <a:xfrm>
            <a:off x="5936987" y="1304299"/>
            <a:ext cx="2190023" cy="1015663"/>
          </a:xfrm>
          <a:prstGeom prst="rect">
            <a:avLst/>
          </a:prstGeom>
          <a:noFill/>
        </p:spPr>
        <p:txBody>
          <a:bodyPr wrap="square" rtlCol="0">
            <a:spAutoFit/>
          </a:bodyPr>
          <a:lstStyle/>
          <a:p>
            <a:pPr marL="214308" indent="-214308">
              <a:buFont typeface="Arial" panose="020B0604020202020204" pitchFamily="34" charset="0"/>
              <a:buChar char="•"/>
            </a:pPr>
            <a:r>
              <a:rPr lang="zh-CN" altLang="en-US" sz="1500" dirty="0">
                <a:latin typeface="+mn-ea"/>
              </a:rPr>
              <a:t>动力电池材料 </a:t>
            </a:r>
            <a:endParaRPr lang="en-US" altLang="zh-CN" sz="1500" dirty="0">
              <a:latin typeface="+mn-ea"/>
            </a:endParaRPr>
          </a:p>
          <a:p>
            <a:pPr marL="214308" indent="-214308">
              <a:buFont typeface="Arial" panose="020B0604020202020204" pitchFamily="34" charset="0"/>
              <a:buChar char="•"/>
            </a:pPr>
            <a:r>
              <a:rPr lang="zh-CN" altLang="en-US" sz="1500" dirty="0">
                <a:latin typeface="+mn-ea"/>
              </a:rPr>
              <a:t>环境能源</a:t>
            </a:r>
          </a:p>
          <a:p>
            <a:pPr marL="214308" indent="-214308">
              <a:buFont typeface="Arial" panose="020B0604020202020204" pitchFamily="34" charset="0"/>
              <a:buChar char="•"/>
            </a:pPr>
            <a:r>
              <a:rPr lang="en-US" altLang="zh-CN" sz="1500" dirty="0">
                <a:latin typeface="+mn-ea"/>
              </a:rPr>
              <a:t>X</a:t>
            </a:r>
            <a:r>
              <a:rPr lang="zh-CN" altLang="en-US" sz="1500" dirty="0">
                <a:latin typeface="+mn-ea"/>
              </a:rPr>
              <a:t>射线</a:t>
            </a:r>
            <a:r>
              <a:rPr lang="en-US" altLang="zh-CN" sz="1500" dirty="0">
                <a:latin typeface="+mn-ea"/>
              </a:rPr>
              <a:t>-</a:t>
            </a:r>
            <a:r>
              <a:rPr lang="zh-CN" altLang="en-US" sz="1500" dirty="0">
                <a:latin typeface="+mn-ea"/>
              </a:rPr>
              <a:t>电子束联用</a:t>
            </a:r>
          </a:p>
          <a:p>
            <a:pPr marL="214308" indent="-214308">
              <a:buFont typeface="Arial" panose="020B0604020202020204" pitchFamily="34" charset="0"/>
              <a:buChar char="•"/>
            </a:pPr>
            <a:r>
              <a:rPr lang="zh-CN" altLang="en-US" sz="1500" dirty="0">
                <a:latin typeface="+mn-ea"/>
              </a:rPr>
              <a:t>高分辨硬</a:t>
            </a:r>
            <a:r>
              <a:rPr lang="en-US" altLang="zh-CN" sz="1500" dirty="0">
                <a:latin typeface="+mn-ea"/>
              </a:rPr>
              <a:t>X</a:t>
            </a:r>
            <a:r>
              <a:rPr lang="zh-CN" altLang="en-US" sz="1500" dirty="0">
                <a:latin typeface="+mn-ea"/>
              </a:rPr>
              <a:t>射线谱学</a:t>
            </a:r>
          </a:p>
        </p:txBody>
      </p:sp>
      <p:sp>
        <p:nvSpPr>
          <p:cNvPr id="9" name="文本框 11">
            <a:extLst>
              <a:ext uri="{FF2B5EF4-FFF2-40B4-BE49-F238E27FC236}">
                <a16:creationId xmlns:a16="http://schemas.microsoft.com/office/drawing/2014/main" id="{9002561A-8140-433F-A138-9B1A8392A883}"/>
              </a:ext>
            </a:extLst>
          </p:cNvPr>
          <p:cNvSpPr txBox="1"/>
          <p:nvPr/>
        </p:nvSpPr>
        <p:spPr>
          <a:xfrm>
            <a:off x="475975" y="1304299"/>
            <a:ext cx="1598515" cy="784830"/>
          </a:xfrm>
          <a:prstGeom prst="rect">
            <a:avLst/>
          </a:prstGeom>
          <a:noFill/>
        </p:spPr>
        <p:txBody>
          <a:bodyPr wrap="none" rtlCol="0">
            <a:spAutoFit/>
          </a:bodyPr>
          <a:lstStyle/>
          <a:p>
            <a:pPr marL="257168" indent="-257168">
              <a:buFont typeface="Arial" panose="020B0604020202020204" pitchFamily="34" charset="0"/>
              <a:buChar char="•"/>
            </a:pPr>
            <a:r>
              <a:rPr lang="zh-CN" altLang="en-US" sz="1500" dirty="0">
                <a:latin typeface="+mn-ea"/>
              </a:rPr>
              <a:t>增材制造</a:t>
            </a:r>
            <a:endParaRPr lang="en-US" altLang="zh-CN" sz="1500" dirty="0">
              <a:latin typeface="+mn-ea"/>
            </a:endParaRPr>
          </a:p>
          <a:p>
            <a:pPr marL="257168" indent="-257168">
              <a:buFont typeface="Arial" panose="020B0604020202020204" pitchFamily="34" charset="0"/>
              <a:buChar char="•"/>
            </a:pPr>
            <a:r>
              <a:rPr lang="zh-CN" altLang="en-US" sz="1500" dirty="0">
                <a:latin typeface="+mn-ea"/>
              </a:rPr>
              <a:t>全场纳米成像</a:t>
            </a:r>
          </a:p>
          <a:p>
            <a:pPr marL="257168" indent="-257168">
              <a:buFont typeface="Arial" panose="020B0604020202020204" pitchFamily="34" charset="0"/>
              <a:buChar char="•"/>
            </a:pPr>
            <a:r>
              <a:rPr lang="zh-CN" altLang="en-US" sz="1500" dirty="0">
                <a:latin typeface="+mn-ea"/>
              </a:rPr>
              <a:t>白光成像</a:t>
            </a:r>
          </a:p>
        </p:txBody>
      </p:sp>
      <p:sp>
        <p:nvSpPr>
          <p:cNvPr id="10" name="文本框 13">
            <a:extLst>
              <a:ext uri="{FF2B5EF4-FFF2-40B4-BE49-F238E27FC236}">
                <a16:creationId xmlns:a16="http://schemas.microsoft.com/office/drawing/2014/main" id="{0CED1F26-B0F7-4810-AB12-29DBCC628206}"/>
              </a:ext>
            </a:extLst>
          </p:cNvPr>
          <p:cNvSpPr txBox="1"/>
          <p:nvPr/>
        </p:nvSpPr>
        <p:spPr>
          <a:xfrm>
            <a:off x="475974" y="2910182"/>
            <a:ext cx="2752677" cy="2169825"/>
          </a:xfrm>
          <a:prstGeom prst="rect">
            <a:avLst/>
          </a:prstGeom>
          <a:noFill/>
        </p:spPr>
        <p:txBody>
          <a:bodyPr wrap="none" rtlCol="0">
            <a:spAutoFit/>
          </a:bodyPr>
          <a:lstStyle/>
          <a:p>
            <a:pPr marL="214308" indent="-214308">
              <a:buFont typeface="Arial" panose="020B0604020202020204" pitchFamily="34" charset="0"/>
              <a:buChar char="•"/>
            </a:pPr>
            <a:r>
              <a:rPr lang="zh-CN" altLang="en-US" sz="1500" dirty="0">
                <a:latin typeface="+mn-ea"/>
              </a:rPr>
              <a:t> 驱动电机材料 </a:t>
            </a:r>
            <a:endParaRPr lang="en-US" altLang="zh-CN" sz="1500" dirty="0">
              <a:latin typeface="+mn-ea"/>
            </a:endParaRPr>
          </a:p>
          <a:p>
            <a:pPr marL="257168" indent="-257168">
              <a:buFont typeface="Arial" panose="020B0604020202020204" pitchFamily="34" charset="0"/>
              <a:buChar char="•"/>
            </a:pPr>
            <a:r>
              <a:rPr lang="zh-CN" altLang="en-US" sz="1500" dirty="0">
                <a:latin typeface="+mn-ea"/>
              </a:rPr>
              <a:t>精密加工</a:t>
            </a:r>
          </a:p>
          <a:p>
            <a:pPr marL="257168" indent="-257168">
              <a:buFont typeface="Arial" panose="020B0604020202020204" pitchFamily="34" charset="0"/>
              <a:buChar char="•"/>
            </a:pPr>
            <a:r>
              <a:rPr lang="zh-CN" altLang="en-US" sz="1500" dirty="0">
                <a:latin typeface="+mn-ea"/>
              </a:rPr>
              <a:t>服役评价</a:t>
            </a:r>
          </a:p>
          <a:p>
            <a:pPr marL="257168" indent="-257168">
              <a:buFont typeface="Arial" panose="020B0604020202020204" pitchFamily="34" charset="0"/>
              <a:buChar char="•"/>
            </a:pPr>
            <a:r>
              <a:rPr lang="zh-CN" altLang="en-US" sz="1500" dirty="0">
                <a:latin typeface="+mn-ea"/>
              </a:rPr>
              <a:t>超高压</a:t>
            </a:r>
          </a:p>
          <a:p>
            <a:pPr marL="257168" indent="-257168">
              <a:buFont typeface="Arial" panose="020B0604020202020204" pitchFamily="34" charset="0"/>
              <a:buChar char="•"/>
            </a:pPr>
            <a:r>
              <a:rPr lang="zh-CN" altLang="en-US" sz="1500" dirty="0">
                <a:latin typeface="+mn-ea"/>
              </a:rPr>
              <a:t>大腔体高压</a:t>
            </a:r>
            <a:endParaRPr lang="en-US" altLang="zh-CN" sz="1500" dirty="0">
              <a:latin typeface="+mn-ea"/>
            </a:endParaRPr>
          </a:p>
          <a:p>
            <a:pPr marL="257168" indent="-257168">
              <a:buFont typeface="Arial" panose="020B0604020202020204" pitchFamily="34" charset="0"/>
              <a:buChar char="•"/>
            </a:pPr>
            <a:r>
              <a:rPr lang="zh-CN" altLang="en-US" sz="1500" dirty="0">
                <a:latin typeface="+mn-ea"/>
              </a:rPr>
              <a:t>高通量药物发现</a:t>
            </a:r>
          </a:p>
          <a:p>
            <a:pPr marL="257168" indent="-257168">
              <a:buFont typeface="Arial" panose="020B0604020202020204" pitchFamily="34" charset="0"/>
              <a:buChar char="•"/>
            </a:pPr>
            <a:r>
              <a:rPr lang="zh-CN" altLang="en-US" sz="1500" dirty="0">
                <a:latin typeface="+mn-ea"/>
              </a:rPr>
              <a:t>膜蛋白药物发现</a:t>
            </a:r>
          </a:p>
          <a:p>
            <a:pPr marL="257168" indent="-257168">
              <a:buFont typeface="Arial" panose="020B0604020202020204" pitchFamily="34" charset="0"/>
              <a:buChar char="•"/>
            </a:pPr>
            <a:r>
              <a:rPr lang="zh-CN" altLang="en-US" sz="1500" dirty="0">
                <a:latin typeface="+mn-ea"/>
              </a:rPr>
              <a:t>生物安全防护晶体学与成像</a:t>
            </a:r>
            <a:endParaRPr lang="en-US" altLang="zh-CN" sz="1500" dirty="0">
              <a:latin typeface="+mn-ea"/>
            </a:endParaRPr>
          </a:p>
          <a:p>
            <a:pPr marL="257168" indent="-257168">
              <a:buFont typeface="Arial" panose="020B0604020202020204" pitchFamily="34" charset="0"/>
              <a:buChar char="•"/>
            </a:pPr>
            <a:r>
              <a:rPr lang="zh-CN" altLang="en-US" sz="1500" dirty="0">
                <a:latin typeface="+mn-ea"/>
              </a:rPr>
              <a:t>白光衍射</a:t>
            </a:r>
          </a:p>
        </p:txBody>
      </p:sp>
      <p:sp>
        <p:nvSpPr>
          <p:cNvPr id="11" name="矩形 15">
            <a:extLst>
              <a:ext uri="{FF2B5EF4-FFF2-40B4-BE49-F238E27FC236}">
                <a16:creationId xmlns:a16="http://schemas.microsoft.com/office/drawing/2014/main" id="{EB1F981F-7B27-4BCD-BC1C-EF693CD42598}"/>
              </a:ext>
            </a:extLst>
          </p:cNvPr>
          <p:cNvSpPr/>
          <p:nvPr/>
        </p:nvSpPr>
        <p:spPr>
          <a:xfrm>
            <a:off x="5936987" y="2661231"/>
            <a:ext cx="2190023" cy="1477328"/>
          </a:xfrm>
          <a:prstGeom prst="rect">
            <a:avLst/>
          </a:prstGeom>
        </p:spPr>
        <p:txBody>
          <a:bodyPr wrap="none">
            <a:spAutoFit/>
          </a:bodyPr>
          <a:lstStyle/>
          <a:p>
            <a:pPr marL="257168" indent="-257168">
              <a:buFont typeface="Arial" panose="020B0604020202020204" pitchFamily="34" charset="0"/>
              <a:buChar char="•"/>
            </a:pPr>
            <a:r>
              <a:rPr lang="zh-CN" altLang="en-US" sz="1500" dirty="0">
                <a:latin typeface="+mn-ea"/>
              </a:rPr>
              <a:t>极紫外光刻</a:t>
            </a:r>
          </a:p>
          <a:p>
            <a:pPr marL="257168" indent="-257168">
              <a:buFont typeface="Arial" panose="020B0604020202020204" pitchFamily="34" charset="0"/>
              <a:buChar char="•"/>
            </a:pPr>
            <a:r>
              <a:rPr lang="zh-CN" altLang="en-US" sz="1500" dirty="0">
                <a:latin typeface="+mn-ea"/>
              </a:rPr>
              <a:t>极紫外检测</a:t>
            </a:r>
          </a:p>
          <a:p>
            <a:pPr marL="257168" indent="-257168">
              <a:buFont typeface="Arial" panose="020B0604020202020204" pitchFamily="34" charset="0"/>
              <a:buChar char="•"/>
            </a:pPr>
            <a:r>
              <a:rPr lang="zh-CN" altLang="en-US" sz="1500" dirty="0">
                <a:latin typeface="+mn-ea"/>
              </a:rPr>
              <a:t>极紫外材料</a:t>
            </a:r>
          </a:p>
          <a:p>
            <a:pPr marL="257168" indent="-257168">
              <a:buFont typeface="Arial" panose="020B0604020202020204" pitchFamily="34" charset="0"/>
              <a:buChar char="•"/>
            </a:pPr>
            <a:r>
              <a:rPr lang="zh-CN" altLang="en-US" sz="1500" dirty="0">
                <a:latin typeface="+mn-ea"/>
              </a:rPr>
              <a:t>高分辨光电子谱学</a:t>
            </a:r>
          </a:p>
          <a:p>
            <a:pPr marL="257168" indent="-257168">
              <a:buFont typeface="Arial" panose="020B0604020202020204" pitchFamily="34" charset="0"/>
              <a:buChar char="•"/>
            </a:pPr>
            <a:r>
              <a:rPr lang="zh-CN" altLang="en-US" sz="1500" dirty="0">
                <a:latin typeface="+mn-ea"/>
              </a:rPr>
              <a:t>软</a:t>
            </a:r>
            <a:r>
              <a:rPr lang="en-US" altLang="zh-CN" sz="1500" dirty="0">
                <a:latin typeface="+mn-ea"/>
              </a:rPr>
              <a:t>X</a:t>
            </a:r>
            <a:r>
              <a:rPr lang="zh-CN" altLang="en-US" sz="1500" dirty="0">
                <a:latin typeface="+mn-ea"/>
              </a:rPr>
              <a:t>射线</a:t>
            </a:r>
            <a:r>
              <a:rPr lang="en-US" altLang="zh-CN" sz="1500" dirty="0">
                <a:latin typeface="+mn-ea"/>
              </a:rPr>
              <a:t>-</a:t>
            </a:r>
            <a:r>
              <a:rPr lang="zh-CN" altLang="en-US" sz="1500" dirty="0">
                <a:latin typeface="+mn-ea"/>
              </a:rPr>
              <a:t>太赫兹谱学</a:t>
            </a:r>
          </a:p>
          <a:p>
            <a:pPr marL="257168" indent="-257168">
              <a:buFont typeface="Arial" panose="020B0604020202020204" pitchFamily="34" charset="0"/>
              <a:buChar char="•"/>
            </a:pPr>
            <a:r>
              <a:rPr lang="zh-CN" altLang="en-US" sz="1500" dirty="0">
                <a:latin typeface="+mn-ea"/>
              </a:rPr>
              <a:t>共振发射谱</a:t>
            </a:r>
          </a:p>
        </p:txBody>
      </p:sp>
      <p:sp>
        <p:nvSpPr>
          <p:cNvPr id="12" name="矩形 16">
            <a:extLst>
              <a:ext uri="{FF2B5EF4-FFF2-40B4-BE49-F238E27FC236}">
                <a16:creationId xmlns:a16="http://schemas.microsoft.com/office/drawing/2014/main" id="{6D77F29A-87E7-4F38-9CA7-548336EBB7DE}"/>
              </a:ext>
            </a:extLst>
          </p:cNvPr>
          <p:cNvSpPr/>
          <p:nvPr/>
        </p:nvSpPr>
        <p:spPr>
          <a:xfrm>
            <a:off x="4358179" y="4070382"/>
            <a:ext cx="1790875" cy="784830"/>
          </a:xfrm>
          <a:prstGeom prst="rect">
            <a:avLst/>
          </a:prstGeom>
        </p:spPr>
        <p:txBody>
          <a:bodyPr wrap="none">
            <a:spAutoFit/>
          </a:bodyPr>
          <a:lstStyle/>
          <a:p>
            <a:pPr marL="257168" indent="-257168">
              <a:buFont typeface="Arial" panose="020B0604020202020204" pitchFamily="34" charset="0"/>
              <a:buChar char="•"/>
            </a:pPr>
            <a:r>
              <a:rPr lang="zh-CN" altLang="en-US" sz="1500" dirty="0">
                <a:latin typeface="+mn-ea"/>
              </a:rPr>
              <a:t>成品与工艺检测</a:t>
            </a:r>
          </a:p>
          <a:p>
            <a:pPr marL="257168" indent="-257168">
              <a:buFont typeface="Arial" panose="020B0604020202020204" pitchFamily="34" charset="0"/>
              <a:buChar char="•"/>
            </a:pPr>
            <a:r>
              <a:rPr lang="zh-CN" altLang="en-US" sz="1500" dirty="0">
                <a:latin typeface="+mn-ea"/>
              </a:rPr>
              <a:t>相干散射</a:t>
            </a:r>
            <a:endParaRPr lang="en-US" altLang="zh-CN" sz="1500" dirty="0">
              <a:latin typeface="+mn-ea"/>
            </a:endParaRPr>
          </a:p>
          <a:p>
            <a:pPr marL="257168" indent="-257168">
              <a:buFont typeface="Arial" panose="020B0604020202020204" pitchFamily="34" charset="0"/>
              <a:buChar char="•"/>
            </a:pPr>
            <a:r>
              <a:rPr lang="zh-CN" altLang="en-US" sz="1500" dirty="0">
                <a:latin typeface="+mn-ea"/>
              </a:rPr>
              <a:t>纳米探针</a:t>
            </a:r>
          </a:p>
        </p:txBody>
      </p:sp>
      <p:sp>
        <p:nvSpPr>
          <p:cNvPr id="2" name="灯片编号占位符 1">
            <a:extLst>
              <a:ext uri="{FF2B5EF4-FFF2-40B4-BE49-F238E27FC236}">
                <a16:creationId xmlns:a16="http://schemas.microsoft.com/office/drawing/2014/main" id="{0BE31031-106F-4043-A23E-7DCBBCD77CEF}"/>
              </a:ext>
            </a:extLst>
          </p:cNvPr>
          <p:cNvSpPr>
            <a:spLocks noGrp="1"/>
          </p:cNvSpPr>
          <p:nvPr>
            <p:ph type="sldNum" sz="quarter" idx="12"/>
          </p:nvPr>
        </p:nvSpPr>
        <p:spPr/>
        <p:txBody>
          <a:bodyPr/>
          <a:lstStyle/>
          <a:p>
            <a:fld id="{49AE70B2-8BF9-45C0-BB95-33D1B9D3A854}" type="slidenum">
              <a:rPr lang="zh-CN" altLang="en-US" smtClean="0"/>
              <a:t>18</a:t>
            </a:fld>
            <a:endParaRPr lang="zh-CN" altLang="en-US"/>
          </a:p>
        </p:txBody>
      </p:sp>
    </p:spTree>
    <p:extLst>
      <p:ext uri="{BB962C8B-B14F-4D97-AF65-F5344CB8AC3E}">
        <p14:creationId xmlns:p14="http://schemas.microsoft.com/office/powerpoint/2010/main" val="4045641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ee the source image">
            <a:extLst>
              <a:ext uri="{FF2B5EF4-FFF2-40B4-BE49-F238E27FC236}">
                <a16:creationId xmlns:a16="http://schemas.microsoft.com/office/drawing/2014/main" id="{0FD8DDED-EAA0-4CA3-A17E-B467DAF95D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399" y="3420511"/>
            <a:ext cx="2468748" cy="13679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9E9F09B4-7CF6-4FA0-B578-378A8391DE49}"/>
              </a:ext>
            </a:extLst>
          </p:cNvPr>
          <p:cNvSpPr/>
          <p:nvPr/>
        </p:nvSpPr>
        <p:spPr>
          <a:xfrm>
            <a:off x="4373942" y="3213006"/>
            <a:ext cx="3343789" cy="135000"/>
          </a:xfrm>
          <a:prstGeom prst="rect">
            <a:avLst/>
          </a:prstGeom>
          <a:gradFill>
            <a:gsLst>
              <a:gs pos="17000">
                <a:srgbClr val="92D050"/>
              </a:gs>
              <a:gs pos="0">
                <a:sysClr val="window" lastClr="FFFFFF"/>
              </a:gs>
              <a:gs pos="100000">
                <a:sysClr val="window" lastClr="FFFFFF"/>
              </a:gs>
              <a:gs pos="86000">
                <a:srgbClr val="70AD47">
                  <a:lumMod val="60000"/>
                  <a:lumOff val="40000"/>
                </a:srgbClr>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en-US" altLang="zh-CN" sz="900" b="1" kern="0" dirty="0">
                <a:solidFill>
                  <a:prstClr val="black"/>
                </a:solidFill>
                <a:latin typeface="微软雅黑" panose="020B0503020204020204" pitchFamily="34" charset="-122"/>
                <a:ea typeface="等线" panose="02010600030101010101" pitchFamily="2" charset="-122"/>
              </a:rPr>
              <a:t>X</a:t>
            </a:r>
            <a:r>
              <a:rPr lang="zh-CN" altLang="en-US" sz="900" b="1" kern="0" dirty="0">
                <a:solidFill>
                  <a:prstClr val="black"/>
                </a:solidFill>
                <a:latin typeface="微软雅黑" panose="020B0503020204020204" pitchFamily="34" charset="-122"/>
                <a:ea typeface="等线" panose="02010600030101010101" pitchFamily="2" charset="-122"/>
              </a:rPr>
              <a:t>射线</a:t>
            </a:r>
            <a:r>
              <a:rPr lang="en-US" altLang="zh-CN" sz="900" b="1" kern="0" dirty="0">
                <a:solidFill>
                  <a:prstClr val="black"/>
                </a:solidFill>
                <a:latin typeface="微软雅黑" panose="020B0503020204020204" pitchFamily="34" charset="-122"/>
                <a:ea typeface="等线" panose="02010600030101010101" pitchFamily="2" charset="-122"/>
              </a:rPr>
              <a:t>-</a:t>
            </a:r>
            <a:r>
              <a:rPr lang="zh-CN" altLang="en-US" sz="900" b="1" kern="0" dirty="0">
                <a:solidFill>
                  <a:prstClr val="black"/>
                </a:solidFill>
                <a:latin typeface="微软雅黑" panose="020B0503020204020204" pitchFamily="34" charset="-122"/>
                <a:ea typeface="等线" panose="02010600030101010101" pitchFamily="2" charset="-122"/>
              </a:rPr>
              <a:t>电子束联用线站</a:t>
            </a:r>
          </a:p>
        </p:txBody>
      </p:sp>
      <p:sp>
        <p:nvSpPr>
          <p:cNvPr id="10" name="矩形 9">
            <a:extLst>
              <a:ext uri="{FF2B5EF4-FFF2-40B4-BE49-F238E27FC236}">
                <a16:creationId xmlns:a16="http://schemas.microsoft.com/office/drawing/2014/main" id="{F694F54C-CD3B-4A7D-B6D3-BF3BE9CD112D}"/>
              </a:ext>
            </a:extLst>
          </p:cNvPr>
          <p:cNvSpPr/>
          <p:nvPr/>
        </p:nvSpPr>
        <p:spPr>
          <a:xfrm>
            <a:off x="1458647" y="2723087"/>
            <a:ext cx="1261828" cy="135000"/>
          </a:xfrm>
          <a:prstGeom prst="rect">
            <a:avLst/>
          </a:prstGeom>
          <a:gradFill>
            <a:gsLst>
              <a:gs pos="29000">
                <a:srgbClr val="87D7E9"/>
              </a:gs>
              <a:gs pos="0">
                <a:sysClr val="window" lastClr="FFFFFF"/>
              </a:gs>
              <a:gs pos="100000">
                <a:sysClr val="window" lastClr="FFFFFF"/>
              </a:gs>
              <a:gs pos="76000">
                <a:srgbClr val="87D7E9"/>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共振发射谱线站</a:t>
            </a:r>
          </a:p>
        </p:txBody>
      </p:sp>
      <p:sp>
        <p:nvSpPr>
          <p:cNvPr id="11" name="矩形 10">
            <a:extLst>
              <a:ext uri="{FF2B5EF4-FFF2-40B4-BE49-F238E27FC236}">
                <a16:creationId xmlns:a16="http://schemas.microsoft.com/office/drawing/2014/main" id="{E01F02D7-A209-4814-AB17-F7C9EA90DDFE}"/>
              </a:ext>
            </a:extLst>
          </p:cNvPr>
          <p:cNvSpPr/>
          <p:nvPr/>
        </p:nvSpPr>
        <p:spPr>
          <a:xfrm>
            <a:off x="4815540" y="3455152"/>
            <a:ext cx="2026250" cy="135000"/>
          </a:xfrm>
          <a:prstGeom prst="rect">
            <a:avLst/>
          </a:prstGeom>
          <a:gradFill>
            <a:gsLst>
              <a:gs pos="17000">
                <a:srgbClr val="FFC000">
                  <a:lumMod val="40000"/>
                  <a:lumOff val="60000"/>
                </a:srgbClr>
              </a:gs>
              <a:gs pos="0">
                <a:sysClr val="window" lastClr="FFFFFF"/>
              </a:gs>
              <a:gs pos="100000">
                <a:sysClr val="window" lastClr="FFFFFF"/>
              </a:gs>
              <a:gs pos="85000">
                <a:srgbClr val="FFC000">
                  <a:lumMod val="40000"/>
                  <a:lumOff val="60000"/>
                </a:srgbClr>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高性能纤维及先进复合材料线站</a:t>
            </a:r>
          </a:p>
        </p:txBody>
      </p:sp>
      <p:sp>
        <p:nvSpPr>
          <p:cNvPr id="12" name="矩形 11">
            <a:extLst>
              <a:ext uri="{FF2B5EF4-FFF2-40B4-BE49-F238E27FC236}">
                <a16:creationId xmlns:a16="http://schemas.microsoft.com/office/drawing/2014/main" id="{64361644-3EF8-407E-BD01-473EA0A80A5C}"/>
              </a:ext>
            </a:extLst>
          </p:cNvPr>
          <p:cNvSpPr/>
          <p:nvPr/>
        </p:nvSpPr>
        <p:spPr>
          <a:xfrm>
            <a:off x="3989524" y="2970860"/>
            <a:ext cx="2852264" cy="135000"/>
          </a:xfrm>
          <a:prstGeom prst="rect">
            <a:avLst/>
          </a:prstGeom>
          <a:gradFill>
            <a:gsLst>
              <a:gs pos="17000">
                <a:srgbClr val="92D050"/>
              </a:gs>
              <a:gs pos="0">
                <a:sysClr val="window" lastClr="FFFFFF"/>
              </a:gs>
              <a:gs pos="100000">
                <a:sysClr val="window" lastClr="FFFFFF"/>
              </a:gs>
              <a:gs pos="86000">
                <a:srgbClr val="70AD47">
                  <a:lumMod val="60000"/>
                  <a:lumOff val="40000"/>
                </a:srgbClr>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高分辨硬</a:t>
            </a:r>
            <a:r>
              <a:rPr lang="en-GB" altLang="zh-CN" sz="900" b="1" kern="0" dirty="0">
                <a:solidFill>
                  <a:prstClr val="black"/>
                </a:solidFill>
                <a:latin typeface="微软雅黑" panose="020B0503020204020204" pitchFamily="34" charset="-122"/>
                <a:ea typeface="等线" panose="02010600030101010101" pitchFamily="2" charset="-122"/>
              </a:rPr>
              <a:t>X</a:t>
            </a:r>
            <a:r>
              <a:rPr lang="zh-CN" altLang="en-US" sz="900" b="1" kern="0" dirty="0">
                <a:solidFill>
                  <a:prstClr val="black"/>
                </a:solidFill>
                <a:latin typeface="微软雅黑" panose="020B0503020204020204" pitchFamily="34" charset="-122"/>
                <a:ea typeface="等线" panose="02010600030101010101" pitchFamily="2" charset="-122"/>
              </a:rPr>
              <a:t>射线谱学线站</a:t>
            </a:r>
          </a:p>
        </p:txBody>
      </p:sp>
      <p:sp>
        <p:nvSpPr>
          <p:cNvPr id="13" name="矩形 12">
            <a:extLst>
              <a:ext uri="{FF2B5EF4-FFF2-40B4-BE49-F238E27FC236}">
                <a16:creationId xmlns:a16="http://schemas.microsoft.com/office/drawing/2014/main" id="{6FC50179-CEC8-4C19-AA08-010B76DC558C}"/>
              </a:ext>
            </a:extLst>
          </p:cNvPr>
          <p:cNvSpPr/>
          <p:nvPr/>
        </p:nvSpPr>
        <p:spPr>
          <a:xfrm>
            <a:off x="5733163" y="4665881"/>
            <a:ext cx="2468747" cy="135000"/>
          </a:xfrm>
          <a:prstGeom prst="rect">
            <a:avLst/>
          </a:prstGeom>
          <a:gradFill>
            <a:gsLst>
              <a:gs pos="17000">
                <a:srgbClr val="E38781"/>
              </a:gs>
              <a:gs pos="0">
                <a:sysClr val="window" lastClr="FFFFFF"/>
              </a:gs>
              <a:gs pos="100000">
                <a:sysClr val="window" lastClr="FFFFFF"/>
              </a:gs>
              <a:gs pos="85000">
                <a:srgbClr val="E38781"/>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白光成像线站</a:t>
            </a:r>
          </a:p>
        </p:txBody>
      </p:sp>
      <p:grpSp>
        <p:nvGrpSpPr>
          <p:cNvPr id="14" name="组合 13">
            <a:extLst>
              <a:ext uri="{FF2B5EF4-FFF2-40B4-BE49-F238E27FC236}">
                <a16:creationId xmlns:a16="http://schemas.microsoft.com/office/drawing/2014/main" id="{280F69B1-8081-4906-BA17-13CF9451363A}"/>
              </a:ext>
            </a:extLst>
          </p:cNvPr>
          <p:cNvGrpSpPr/>
          <p:nvPr/>
        </p:nvGrpSpPr>
        <p:grpSpPr>
          <a:xfrm>
            <a:off x="188522" y="641487"/>
            <a:ext cx="8747049" cy="2137121"/>
            <a:chOff x="-146527" y="744745"/>
            <a:chExt cx="12000922" cy="2932123"/>
          </a:xfrm>
        </p:grpSpPr>
        <p:sp>
          <p:nvSpPr>
            <p:cNvPr id="15" name="矩形 14">
              <a:extLst>
                <a:ext uri="{FF2B5EF4-FFF2-40B4-BE49-F238E27FC236}">
                  <a16:creationId xmlns:a16="http://schemas.microsoft.com/office/drawing/2014/main" id="{03E51730-9250-4547-B2F4-0BA807CB4151}"/>
                </a:ext>
              </a:extLst>
            </p:cNvPr>
            <p:cNvSpPr/>
            <p:nvPr/>
          </p:nvSpPr>
          <p:spPr>
            <a:xfrm>
              <a:off x="1022514" y="747267"/>
              <a:ext cx="10825695" cy="457844"/>
            </a:xfrm>
            <a:prstGeom prst="rect">
              <a:avLst/>
            </a:prstGeom>
            <a:solidFill>
              <a:sysClr val="window" lastClr="FFFFFF">
                <a:lumMod val="95000"/>
              </a:sysClr>
            </a:solidFill>
            <a:ln w="12700" cap="flat" cmpd="sng" algn="ctr">
              <a:noFill/>
              <a:prstDash val="solid"/>
              <a:miter lim="800000"/>
            </a:ln>
            <a:effectLst/>
          </p:spPr>
          <p:txBody>
            <a:bodyPr rtlCol="0" anchor="ctr"/>
            <a:lstStyle/>
            <a:p>
              <a:pPr algn="ctr" defTabSz="685783">
                <a:defRPr/>
              </a:pPr>
              <a:endParaRPr lang="zh-CN" altLang="en-US" sz="1200" kern="0" dirty="0">
                <a:solidFill>
                  <a:prstClr val="white"/>
                </a:solidFill>
                <a:latin typeface="等线" panose="020F0502020204030204"/>
                <a:ea typeface="等线" panose="02010600030101010101" pitchFamily="2" charset="-122"/>
              </a:endParaRPr>
            </a:p>
          </p:txBody>
        </p:sp>
        <p:sp>
          <p:nvSpPr>
            <p:cNvPr id="16" name="矩形 15">
              <a:extLst>
                <a:ext uri="{FF2B5EF4-FFF2-40B4-BE49-F238E27FC236}">
                  <a16:creationId xmlns:a16="http://schemas.microsoft.com/office/drawing/2014/main" id="{BB10486C-62DC-4061-BEFF-881ADF7A33BE}"/>
                </a:ext>
              </a:extLst>
            </p:cNvPr>
            <p:cNvSpPr/>
            <p:nvPr/>
          </p:nvSpPr>
          <p:spPr>
            <a:xfrm>
              <a:off x="1022514" y="1211034"/>
              <a:ext cx="10825695" cy="401745"/>
            </a:xfrm>
            <a:prstGeom prst="rect">
              <a:avLst/>
            </a:prstGeom>
            <a:solidFill>
              <a:srgbClr val="4472C4">
                <a:lumMod val="20000"/>
                <a:lumOff val="80000"/>
              </a:srgbClr>
            </a:solidFill>
            <a:ln w="12700" cap="flat" cmpd="sng" algn="ctr">
              <a:noFill/>
              <a:prstDash val="solid"/>
              <a:miter lim="800000"/>
            </a:ln>
            <a:effectLst/>
          </p:spPr>
          <p:txBody>
            <a:bodyPr rtlCol="0" anchor="ctr"/>
            <a:lstStyle/>
            <a:p>
              <a:pPr algn="ctr" defTabSz="685783">
                <a:defRPr/>
              </a:pPr>
              <a:endParaRPr lang="zh-CN" altLang="en-US" sz="1200" kern="0">
                <a:solidFill>
                  <a:prstClr val="white"/>
                </a:solidFill>
                <a:latin typeface="等线" panose="020F0502020204030204"/>
                <a:ea typeface="等线" panose="02010600030101010101" pitchFamily="2" charset="-122"/>
              </a:endParaRPr>
            </a:p>
          </p:txBody>
        </p:sp>
        <p:sp>
          <p:nvSpPr>
            <p:cNvPr id="17" name="矩形 16">
              <a:extLst>
                <a:ext uri="{FF2B5EF4-FFF2-40B4-BE49-F238E27FC236}">
                  <a16:creationId xmlns:a16="http://schemas.microsoft.com/office/drawing/2014/main" id="{659376C1-6AD5-454F-9A31-7859FC808D28}"/>
                </a:ext>
              </a:extLst>
            </p:cNvPr>
            <p:cNvSpPr/>
            <p:nvPr/>
          </p:nvSpPr>
          <p:spPr>
            <a:xfrm>
              <a:off x="1028698" y="744745"/>
              <a:ext cx="10420511" cy="2868772"/>
            </a:xfrm>
            <a:prstGeom prst="rect">
              <a:avLst/>
            </a:prstGeom>
            <a:noFill/>
            <a:ln w="12700" cap="flat" cmpd="sng" algn="ctr">
              <a:noFill/>
              <a:prstDash val="solid"/>
              <a:miter lim="800000"/>
            </a:ln>
            <a:effectLst/>
          </p:spPr>
          <p:txBody>
            <a:bodyPr rtlCol="0" anchor="ctr"/>
            <a:lstStyle/>
            <a:p>
              <a:pPr algn="ctr" defTabSz="685783">
                <a:defRPr/>
              </a:pPr>
              <a:endParaRPr lang="zh-CN" altLang="en-US" sz="1200" kern="0">
                <a:solidFill>
                  <a:prstClr val="white"/>
                </a:solidFill>
                <a:latin typeface="等线" panose="020F0502020204030204"/>
                <a:ea typeface="等线" panose="02010600030101010101" pitchFamily="2" charset="-122"/>
              </a:endParaRPr>
            </a:p>
          </p:txBody>
        </p:sp>
        <p:grpSp>
          <p:nvGrpSpPr>
            <p:cNvPr id="18" name="组合 17">
              <a:extLst>
                <a:ext uri="{FF2B5EF4-FFF2-40B4-BE49-F238E27FC236}">
                  <a16:creationId xmlns:a16="http://schemas.microsoft.com/office/drawing/2014/main" id="{6D5ACE6F-F6C9-479B-9C4F-93956C99C179}"/>
                </a:ext>
              </a:extLst>
            </p:cNvPr>
            <p:cNvGrpSpPr/>
            <p:nvPr/>
          </p:nvGrpSpPr>
          <p:grpSpPr>
            <a:xfrm>
              <a:off x="-146527" y="793851"/>
              <a:ext cx="12000922" cy="2883017"/>
              <a:chOff x="-146527" y="793851"/>
              <a:chExt cx="12000922" cy="2883017"/>
            </a:xfrm>
          </p:grpSpPr>
          <p:sp>
            <p:nvSpPr>
              <p:cNvPr id="19" name="文本框 18">
                <a:extLst>
                  <a:ext uri="{FF2B5EF4-FFF2-40B4-BE49-F238E27FC236}">
                    <a16:creationId xmlns:a16="http://schemas.microsoft.com/office/drawing/2014/main" id="{D1981B68-8A84-40AD-BBA6-54F1BDD7850A}"/>
                  </a:ext>
                </a:extLst>
              </p:cNvPr>
              <p:cNvSpPr txBox="1"/>
              <p:nvPr/>
            </p:nvSpPr>
            <p:spPr>
              <a:xfrm>
                <a:off x="10662574" y="1207633"/>
                <a:ext cx="763603" cy="348372"/>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0.323</a:t>
                </a:r>
              </a:p>
            </p:txBody>
          </p:sp>
          <p:sp>
            <p:nvSpPr>
              <p:cNvPr id="20" name="矩形 19">
                <a:extLst>
                  <a:ext uri="{FF2B5EF4-FFF2-40B4-BE49-F238E27FC236}">
                    <a16:creationId xmlns:a16="http://schemas.microsoft.com/office/drawing/2014/main" id="{3F16C716-F3B5-4F95-A693-A477D8629CEE}"/>
                  </a:ext>
                </a:extLst>
              </p:cNvPr>
              <p:cNvSpPr/>
              <p:nvPr/>
            </p:nvSpPr>
            <p:spPr>
              <a:xfrm flipH="1">
                <a:off x="1028700" y="1589901"/>
                <a:ext cx="10819510" cy="796674"/>
              </a:xfrm>
              <a:prstGeom prst="rect">
                <a:avLst/>
              </a:prstGeom>
              <a:gradFill>
                <a:gsLst>
                  <a:gs pos="40000">
                    <a:srgbClr val="70AD47">
                      <a:alpha val="58000"/>
                    </a:srgbClr>
                  </a:gs>
                  <a:gs pos="25000">
                    <a:srgbClr val="FFC000">
                      <a:alpha val="55000"/>
                    </a:srgbClr>
                  </a:gs>
                  <a:gs pos="0">
                    <a:srgbClr val="C00000">
                      <a:alpha val="52000"/>
                    </a:srgbClr>
                  </a:gs>
                  <a:gs pos="13000">
                    <a:srgbClr val="ED7D31">
                      <a:alpha val="46000"/>
                    </a:srgbClr>
                  </a:gs>
                  <a:gs pos="53000">
                    <a:srgbClr val="00B0F0">
                      <a:alpha val="49000"/>
                    </a:srgbClr>
                  </a:gs>
                  <a:gs pos="67000">
                    <a:srgbClr val="002060">
                      <a:alpha val="44000"/>
                    </a:srgbClr>
                  </a:gs>
                  <a:gs pos="90000">
                    <a:srgbClr val="472372"/>
                  </a:gs>
                  <a:gs pos="100000">
                    <a:sysClr val="windowText" lastClr="000000">
                      <a:lumMod val="85000"/>
                      <a:lumOff val="15000"/>
                    </a:sysClr>
                  </a:gs>
                  <a:gs pos="79000">
                    <a:srgbClr val="7030A0">
                      <a:alpha val="42000"/>
                    </a:srgbClr>
                  </a:gs>
                </a:gsLst>
                <a:lin ang="10800000" scaled="0"/>
              </a:gradFill>
              <a:ln w="12700" cap="flat" cmpd="sng" algn="ctr">
                <a:noFill/>
                <a:prstDash val="solid"/>
                <a:miter lim="800000"/>
              </a:ln>
              <a:effectLst/>
            </p:spPr>
            <p:txBody>
              <a:bodyPr rtlCol="0" anchor="ctr"/>
              <a:lstStyle/>
              <a:p>
                <a:pPr algn="ctr" defTabSz="685783">
                  <a:defRPr/>
                </a:pPr>
                <a:endParaRPr lang="en-GB" sz="1200" kern="0" dirty="0">
                  <a:solidFill>
                    <a:prstClr val="white"/>
                  </a:solidFill>
                  <a:latin typeface="等线" panose="020F0502020204030204"/>
                </a:endParaRPr>
              </a:p>
            </p:txBody>
          </p:sp>
          <p:cxnSp>
            <p:nvCxnSpPr>
              <p:cNvPr id="21" name="直接连接符 20">
                <a:extLst>
                  <a:ext uri="{FF2B5EF4-FFF2-40B4-BE49-F238E27FC236}">
                    <a16:creationId xmlns:a16="http://schemas.microsoft.com/office/drawing/2014/main" id="{979713D1-3377-40B6-8757-1EB6F0E690F8}"/>
                  </a:ext>
                </a:extLst>
              </p:cNvPr>
              <p:cNvCxnSpPr>
                <a:cxnSpLocks/>
              </p:cNvCxnSpPr>
              <p:nvPr/>
            </p:nvCxnSpPr>
            <p:spPr>
              <a:xfrm>
                <a:off x="1290557" y="1801268"/>
                <a:ext cx="843177" cy="0"/>
              </a:xfrm>
              <a:prstGeom prst="line">
                <a:avLst/>
              </a:prstGeom>
              <a:noFill/>
              <a:ln w="41275" cap="flat" cmpd="sng" algn="ctr">
                <a:solidFill>
                  <a:sysClr val="window" lastClr="FFFFFF"/>
                </a:solidFill>
                <a:prstDash val="solid"/>
                <a:miter lim="800000"/>
              </a:ln>
              <a:effectLst/>
            </p:spPr>
          </p:cxnSp>
          <p:cxnSp>
            <p:nvCxnSpPr>
              <p:cNvPr id="22" name="直接连接符 21">
                <a:extLst>
                  <a:ext uri="{FF2B5EF4-FFF2-40B4-BE49-F238E27FC236}">
                    <a16:creationId xmlns:a16="http://schemas.microsoft.com/office/drawing/2014/main" id="{B784BB6E-1169-4272-8F32-4C544A7D253A}"/>
                  </a:ext>
                </a:extLst>
              </p:cNvPr>
              <p:cNvCxnSpPr>
                <a:cxnSpLocks/>
              </p:cNvCxnSpPr>
              <p:nvPr/>
            </p:nvCxnSpPr>
            <p:spPr>
              <a:xfrm>
                <a:off x="3416266" y="1791178"/>
                <a:ext cx="1096960" cy="0"/>
              </a:xfrm>
              <a:prstGeom prst="line">
                <a:avLst/>
              </a:prstGeom>
              <a:noFill/>
              <a:ln w="41275" cap="flat" cmpd="sng" algn="ctr">
                <a:solidFill>
                  <a:sysClr val="window" lastClr="FFFFFF"/>
                </a:solidFill>
                <a:prstDash val="solid"/>
                <a:miter lim="800000"/>
              </a:ln>
              <a:effectLst/>
            </p:spPr>
          </p:cxnSp>
          <p:sp>
            <p:nvSpPr>
              <p:cNvPr id="23" name="文本框 22">
                <a:extLst>
                  <a:ext uri="{FF2B5EF4-FFF2-40B4-BE49-F238E27FC236}">
                    <a16:creationId xmlns:a16="http://schemas.microsoft.com/office/drawing/2014/main" id="{5C0F0264-6099-45F5-9ED2-72D3646CE725}"/>
                  </a:ext>
                </a:extLst>
              </p:cNvPr>
              <p:cNvSpPr txBox="1"/>
              <p:nvPr/>
            </p:nvSpPr>
            <p:spPr>
              <a:xfrm>
                <a:off x="2108502" y="1623392"/>
                <a:ext cx="1386009" cy="348372"/>
              </a:xfrm>
              <a:prstGeom prst="rect">
                <a:avLst/>
              </a:prstGeom>
              <a:noFill/>
            </p:spPr>
            <p:txBody>
              <a:bodyPr wrap="none" rtlCol="0">
                <a:spAutoFit/>
              </a:bodyPr>
              <a:lstStyle/>
              <a:p>
                <a:pPr defTabSz="685783">
                  <a:defRPr/>
                </a:pPr>
                <a:r>
                  <a:rPr lang="en-GB" sz="1050" b="1" kern="0" dirty="0">
                    <a:solidFill>
                      <a:prstClr val="white"/>
                    </a:solidFill>
                    <a:latin typeface="微软雅黑" panose="020B0503020204020204" pitchFamily="34" charset="-122"/>
                  </a:rPr>
                  <a:t>SOFT X-rays</a:t>
                </a:r>
              </a:p>
            </p:txBody>
          </p:sp>
          <p:cxnSp>
            <p:nvCxnSpPr>
              <p:cNvPr id="24" name="直接连接符 23">
                <a:extLst>
                  <a:ext uri="{FF2B5EF4-FFF2-40B4-BE49-F238E27FC236}">
                    <a16:creationId xmlns:a16="http://schemas.microsoft.com/office/drawing/2014/main" id="{F8CA16EB-B7F4-4366-B29B-B2A538D45D82}"/>
                  </a:ext>
                </a:extLst>
              </p:cNvPr>
              <p:cNvCxnSpPr>
                <a:cxnSpLocks/>
              </p:cNvCxnSpPr>
              <p:nvPr/>
            </p:nvCxnSpPr>
            <p:spPr>
              <a:xfrm>
                <a:off x="3964746" y="1988238"/>
                <a:ext cx="654382" cy="0"/>
              </a:xfrm>
              <a:prstGeom prst="line">
                <a:avLst/>
              </a:prstGeom>
              <a:noFill/>
              <a:ln w="41275" cap="flat" cmpd="sng" algn="ctr">
                <a:solidFill>
                  <a:sysClr val="window" lastClr="FFFFFF"/>
                </a:solidFill>
                <a:prstDash val="solid"/>
                <a:miter lim="800000"/>
              </a:ln>
              <a:effectLst/>
            </p:spPr>
          </p:cxnSp>
          <p:sp>
            <p:nvSpPr>
              <p:cNvPr id="25" name="文本框 24">
                <a:extLst>
                  <a:ext uri="{FF2B5EF4-FFF2-40B4-BE49-F238E27FC236}">
                    <a16:creationId xmlns:a16="http://schemas.microsoft.com/office/drawing/2014/main" id="{787570D9-1203-416D-AF65-B3A68E0F045E}"/>
                  </a:ext>
                </a:extLst>
              </p:cNvPr>
              <p:cNvSpPr txBox="1"/>
              <p:nvPr/>
            </p:nvSpPr>
            <p:spPr>
              <a:xfrm>
                <a:off x="4573720" y="1824182"/>
                <a:ext cx="1676318" cy="348372"/>
              </a:xfrm>
              <a:prstGeom prst="rect">
                <a:avLst/>
              </a:prstGeom>
              <a:noFill/>
            </p:spPr>
            <p:txBody>
              <a:bodyPr wrap="none" rtlCol="0">
                <a:spAutoFit/>
              </a:bodyPr>
              <a:lstStyle/>
              <a:p>
                <a:pPr defTabSz="685783">
                  <a:defRPr/>
                </a:pPr>
                <a:r>
                  <a:rPr lang="en-GB" sz="1050" b="1" kern="0" dirty="0">
                    <a:solidFill>
                      <a:prstClr val="white"/>
                    </a:solidFill>
                    <a:latin typeface="微软雅黑" panose="020B0503020204020204" pitchFamily="34" charset="-122"/>
                  </a:rPr>
                  <a:t>Medium X-rays</a:t>
                </a:r>
              </a:p>
            </p:txBody>
          </p:sp>
          <p:cxnSp>
            <p:nvCxnSpPr>
              <p:cNvPr id="26" name="直接连接符 25">
                <a:extLst>
                  <a:ext uri="{FF2B5EF4-FFF2-40B4-BE49-F238E27FC236}">
                    <a16:creationId xmlns:a16="http://schemas.microsoft.com/office/drawing/2014/main" id="{EC5C2927-630E-4CC2-A0A1-3C79C8F41C8B}"/>
                  </a:ext>
                </a:extLst>
              </p:cNvPr>
              <p:cNvCxnSpPr>
                <a:cxnSpLocks/>
              </p:cNvCxnSpPr>
              <p:nvPr/>
            </p:nvCxnSpPr>
            <p:spPr>
              <a:xfrm>
                <a:off x="6228688" y="1993136"/>
                <a:ext cx="654382" cy="0"/>
              </a:xfrm>
              <a:prstGeom prst="line">
                <a:avLst/>
              </a:prstGeom>
              <a:noFill/>
              <a:ln w="41275" cap="flat" cmpd="sng" algn="ctr">
                <a:solidFill>
                  <a:sysClr val="window" lastClr="FFFFFF"/>
                </a:solidFill>
                <a:prstDash val="solid"/>
                <a:miter lim="800000"/>
              </a:ln>
              <a:effectLst/>
            </p:spPr>
          </p:cxnSp>
          <p:sp>
            <p:nvSpPr>
              <p:cNvPr id="27" name="文本框 26">
                <a:extLst>
                  <a:ext uri="{FF2B5EF4-FFF2-40B4-BE49-F238E27FC236}">
                    <a16:creationId xmlns:a16="http://schemas.microsoft.com/office/drawing/2014/main" id="{18FBB165-DD22-419B-B77C-B7D736D9C353}"/>
                  </a:ext>
                </a:extLst>
              </p:cNvPr>
              <p:cNvSpPr txBox="1"/>
              <p:nvPr/>
            </p:nvSpPr>
            <p:spPr>
              <a:xfrm>
                <a:off x="7927694" y="2027365"/>
                <a:ext cx="1364016" cy="348372"/>
              </a:xfrm>
              <a:prstGeom prst="rect">
                <a:avLst/>
              </a:prstGeom>
              <a:noFill/>
            </p:spPr>
            <p:txBody>
              <a:bodyPr wrap="none" rtlCol="0">
                <a:spAutoFit/>
              </a:bodyPr>
              <a:lstStyle/>
              <a:p>
                <a:pPr defTabSz="685783">
                  <a:defRPr/>
                </a:pPr>
                <a:r>
                  <a:rPr lang="en-GB" sz="1050" b="1" kern="0" dirty="0">
                    <a:solidFill>
                      <a:prstClr val="white"/>
                    </a:solidFill>
                    <a:latin typeface="微软雅黑" panose="020B0503020204020204" pitchFamily="34" charset="-122"/>
                  </a:rPr>
                  <a:t>H</a:t>
                </a:r>
                <a:r>
                  <a:rPr lang="en-US" altLang="zh-CN" sz="1050" b="1" kern="0" dirty="0" err="1">
                    <a:solidFill>
                      <a:prstClr val="white"/>
                    </a:solidFill>
                    <a:latin typeface="微软雅黑" panose="020B0503020204020204" pitchFamily="34" charset="-122"/>
                  </a:rPr>
                  <a:t>ard</a:t>
                </a:r>
                <a:r>
                  <a:rPr lang="en-GB" sz="1050" b="1" kern="0" dirty="0">
                    <a:solidFill>
                      <a:prstClr val="white"/>
                    </a:solidFill>
                    <a:latin typeface="微软雅黑" panose="020B0503020204020204" pitchFamily="34" charset="-122"/>
                  </a:rPr>
                  <a:t> X-rays</a:t>
                </a:r>
              </a:p>
            </p:txBody>
          </p:sp>
          <p:cxnSp>
            <p:nvCxnSpPr>
              <p:cNvPr id="28" name="直接连接符 27">
                <a:extLst>
                  <a:ext uri="{FF2B5EF4-FFF2-40B4-BE49-F238E27FC236}">
                    <a16:creationId xmlns:a16="http://schemas.microsoft.com/office/drawing/2014/main" id="{0ACFE0D4-7D6B-49F0-BED5-60CBE9DB1D24}"/>
                  </a:ext>
                </a:extLst>
              </p:cNvPr>
              <p:cNvCxnSpPr>
                <a:cxnSpLocks/>
              </p:cNvCxnSpPr>
              <p:nvPr/>
            </p:nvCxnSpPr>
            <p:spPr>
              <a:xfrm>
                <a:off x="6555878" y="2188634"/>
                <a:ext cx="1411536" cy="0"/>
              </a:xfrm>
              <a:prstGeom prst="line">
                <a:avLst/>
              </a:prstGeom>
              <a:noFill/>
              <a:ln w="41275" cap="flat" cmpd="sng" algn="ctr">
                <a:solidFill>
                  <a:sysClr val="window" lastClr="FFFFFF"/>
                </a:solidFill>
                <a:prstDash val="solid"/>
                <a:miter lim="800000"/>
              </a:ln>
              <a:effectLst/>
            </p:spPr>
          </p:cxnSp>
          <p:cxnSp>
            <p:nvCxnSpPr>
              <p:cNvPr id="29" name="直接连接符 28">
                <a:extLst>
                  <a:ext uri="{FF2B5EF4-FFF2-40B4-BE49-F238E27FC236}">
                    <a16:creationId xmlns:a16="http://schemas.microsoft.com/office/drawing/2014/main" id="{00BDB460-8221-46AA-827E-39F877050D09}"/>
                  </a:ext>
                </a:extLst>
              </p:cNvPr>
              <p:cNvCxnSpPr>
                <a:cxnSpLocks/>
              </p:cNvCxnSpPr>
              <p:nvPr/>
            </p:nvCxnSpPr>
            <p:spPr>
              <a:xfrm>
                <a:off x="9535120" y="2194613"/>
                <a:ext cx="1508015" cy="0"/>
              </a:xfrm>
              <a:prstGeom prst="line">
                <a:avLst/>
              </a:prstGeom>
              <a:noFill/>
              <a:ln w="41275" cap="flat" cmpd="sng" algn="ctr">
                <a:solidFill>
                  <a:sysClr val="window" lastClr="FFFFFF"/>
                </a:solidFill>
                <a:prstDash val="solid"/>
                <a:miter lim="800000"/>
              </a:ln>
              <a:effectLst/>
            </p:spPr>
          </p:cxnSp>
          <p:cxnSp>
            <p:nvCxnSpPr>
              <p:cNvPr id="30" name="直接连接符 29">
                <a:extLst>
                  <a:ext uri="{FF2B5EF4-FFF2-40B4-BE49-F238E27FC236}">
                    <a16:creationId xmlns:a16="http://schemas.microsoft.com/office/drawing/2014/main" id="{052592DA-0788-4A6F-A600-874DF77BAF6C}"/>
                  </a:ext>
                </a:extLst>
              </p:cNvPr>
              <p:cNvCxnSpPr>
                <a:cxnSpLocks/>
              </p:cNvCxnSpPr>
              <p:nvPr/>
            </p:nvCxnSpPr>
            <p:spPr>
              <a:xfrm flipV="1">
                <a:off x="4037088" y="1369589"/>
                <a:ext cx="0" cy="217217"/>
              </a:xfrm>
              <a:prstGeom prst="line">
                <a:avLst/>
              </a:prstGeom>
              <a:gradFill>
                <a:gsLst>
                  <a:gs pos="51000">
                    <a:srgbClr val="70AD47"/>
                  </a:gs>
                  <a:gs pos="37000">
                    <a:srgbClr val="FFC000"/>
                  </a:gs>
                  <a:gs pos="0">
                    <a:srgbClr val="C00000"/>
                  </a:gs>
                  <a:gs pos="19000">
                    <a:srgbClr val="ED7D31"/>
                  </a:gs>
                  <a:gs pos="71000">
                    <a:srgbClr val="00B0F0"/>
                  </a:gs>
                  <a:gs pos="85000">
                    <a:srgbClr val="002060"/>
                  </a:gs>
                  <a:gs pos="100000">
                    <a:srgbClr val="7030A0"/>
                  </a:gs>
                </a:gsLst>
                <a:lin ang="10800000" scaled="0"/>
              </a:gradFill>
              <a:ln w="12700" cap="flat" cmpd="sng" algn="ctr">
                <a:noFill/>
                <a:prstDash val="solid"/>
                <a:miter lim="800000"/>
              </a:ln>
              <a:effectLst/>
            </p:spPr>
          </p:cxnSp>
          <p:cxnSp>
            <p:nvCxnSpPr>
              <p:cNvPr id="31" name="直接连接符 30">
                <a:extLst>
                  <a:ext uri="{FF2B5EF4-FFF2-40B4-BE49-F238E27FC236}">
                    <a16:creationId xmlns:a16="http://schemas.microsoft.com/office/drawing/2014/main" id="{D106AD3C-4568-4ED2-BBE7-D2C5E1DD842A}"/>
                  </a:ext>
                </a:extLst>
              </p:cNvPr>
              <p:cNvCxnSpPr>
                <a:cxnSpLocks/>
              </p:cNvCxnSpPr>
              <p:nvPr/>
            </p:nvCxnSpPr>
            <p:spPr>
              <a:xfrm>
                <a:off x="4134919" y="2399066"/>
                <a:ext cx="0" cy="218529"/>
              </a:xfrm>
              <a:prstGeom prst="line">
                <a:avLst/>
              </a:prstGeom>
              <a:noFill/>
              <a:ln w="22225" cap="flat" cmpd="sng" algn="ctr">
                <a:gradFill>
                  <a:gsLst>
                    <a:gs pos="0">
                      <a:srgbClr val="4472C4">
                        <a:lumMod val="5000"/>
                        <a:lumOff val="95000"/>
                      </a:srgbClr>
                    </a:gs>
                    <a:gs pos="74000">
                      <a:srgbClr val="F1F6AA"/>
                    </a:gs>
                    <a:gs pos="83000">
                      <a:srgbClr val="DADC8B"/>
                    </a:gs>
                    <a:gs pos="100000">
                      <a:srgbClr val="7F7F7D"/>
                    </a:gs>
                  </a:gsLst>
                  <a:lin ang="5400000" scaled="1"/>
                </a:gradFill>
                <a:prstDash val="solid"/>
                <a:miter lim="800000"/>
              </a:ln>
              <a:effectLst/>
            </p:spPr>
          </p:cxnSp>
          <p:cxnSp>
            <p:nvCxnSpPr>
              <p:cNvPr id="32" name="直接连接符 31">
                <a:extLst>
                  <a:ext uri="{FF2B5EF4-FFF2-40B4-BE49-F238E27FC236}">
                    <a16:creationId xmlns:a16="http://schemas.microsoft.com/office/drawing/2014/main" id="{17A9F6F9-0EE8-4A82-A317-3DF30F10F011}"/>
                  </a:ext>
                </a:extLst>
              </p:cNvPr>
              <p:cNvCxnSpPr>
                <a:cxnSpLocks/>
              </p:cNvCxnSpPr>
              <p:nvPr/>
            </p:nvCxnSpPr>
            <p:spPr>
              <a:xfrm>
                <a:off x="4343595" y="2399066"/>
                <a:ext cx="0" cy="447268"/>
              </a:xfrm>
              <a:prstGeom prst="line">
                <a:avLst/>
              </a:prstGeom>
              <a:noFill/>
              <a:ln w="22225" cap="flat" cmpd="sng" algn="ctr">
                <a:gradFill>
                  <a:gsLst>
                    <a:gs pos="0">
                      <a:srgbClr val="4472C4">
                        <a:lumMod val="5000"/>
                        <a:lumOff val="95000"/>
                      </a:srgbClr>
                    </a:gs>
                    <a:gs pos="74000">
                      <a:srgbClr val="F1F6AA"/>
                    </a:gs>
                    <a:gs pos="83000">
                      <a:srgbClr val="DADC8B"/>
                    </a:gs>
                    <a:gs pos="100000">
                      <a:srgbClr val="7F7F7D"/>
                    </a:gs>
                  </a:gsLst>
                  <a:lin ang="5400000" scaled="1"/>
                </a:gradFill>
                <a:prstDash val="solid"/>
                <a:miter lim="800000"/>
              </a:ln>
              <a:effectLst/>
            </p:spPr>
          </p:cxnSp>
          <p:cxnSp>
            <p:nvCxnSpPr>
              <p:cNvPr id="33" name="直接连接符 32">
                <a:extLst>
                  <a:ext uri="{FF2B5EF4-FFF2-40B4-BE49-F238E27FC236}">
                    <a16:creationId xmlns:a16="http://schemas.microsoft.com/office/drawing/2014/main" id="{9298C559-5D12-41F2-B45D-7669EDF5ED39}"/>
                  </a:ext>
                </a:extLst>
              </p:cNvPr>
              <p:cNvCxnSpPr>
                <a:cxnSpLocks/>
              </p:cNvCxnSpPr>
              <p:nvPr/>
            </p:nvCxnSpPr>
            <p:spPr>
              <a:xfrm>
                <a:off x="4502464" y="2399065"/>
                <a:ext cx="0" cy="675030"/>
              </a:xfrm>
              <a:prstGeom prst="line">
                <a:avLst/>
              </a:prstGeom>
              <a:noFill/>
              <a:ln w="22225" cap="flat" cmpd="sng" algn="ctr">
                <a:gradFill>
                  <a:gsLst>
                    <a:gs pos="0">
                      <a:srgbClr val="4472C4">
                        <a:lumMod val="5000"/>
                        <a:lumOff val="95000"/>
                      </a:srgbClr>
                    </a:gs>
                    <a:gs pos="74000">
                      <a:srgbClr val="F1F6AA"/>
                    </a:gs>
                    <a:gs pos="83000">
                      <a:srgbClr val="DADC8B"/>
                    </a:gs>
                    <a:gs pos="100000">
                      <a:srgbClr val="7F7F7D"/>
                    </a:gs>
                  </a:gsLst>
                  <a:lin ang="5400000" scaled="1"/>
                </a:gradFill>
                <a:prstDash val="solid"/>
                <a:miter lim="800000"/>
              </a:ln>
              <a:effectLst/>
            </p:spPr>
          </p:cxnSp>
          <p:cxnSp>
            <p:nvCxnSpPr>
              <p:cNvPr id="34" name="直接连接符 33">
                <a:extLst>
                  <a:ext uri="{FF2B5EF4-FFF2-40B4-BE49-F238E27FC236}">
                    <a16:creationId xmlns:a16="http://schemas.microsoft.com/office/drawing/2014/main" id="{D34860D5-5E4A-47A6-9E63-20E5D4F3DD72}"/>
                  </a:ext>
                </a:extLst>
              </p:cNvPr>
              <p:cNvCxnSpPr>
                <a:cxnSpLocks/>
              </p:cNvCxnSpPr>
              <p:nvPr/>
            </p:nvCxnSpPr>
            <p:spPr>
              <a:xfrm>
                <a:off x="4697146" y="2399065"/>
                <a:ext cx="0" cy="906045"/>
              </a:xfrm>
              <a:prstGeom prst="line">
                <a:avLst/>
              </a:prstGeom>
              <a:noFill/>
              <a:ln w="22225" cap="flat" cmpd="sng" algn="ctr">
                <a:gradFill>
                  <a:gsLst>
                    <a:gs pos="0">
                      <a:srgbClr val="4472C4">
                        <a:lumMod val="5000"/>
                        <a:lumOff val="95000"/>
                      </a:srgbClr>
                    </a:gs>
                    <a:gs pos="74000">
                      <a:srgbClr val="F1F6AA"/>
                    </a:gs>
                    <a:gs pos="83000">
                      <a:srgbClr val="DADC8B"/>
                    </a:gs>
                    <a:gs pos="100000">
                      <a:srgbClr val="7F7F7D"/>
                    </a:gs>
                  </a:gsLst>
                  <a:lin ang="5400000" scaled="1"/>
                </a:gradFill>
                <a:prstDash val="solid"/>
                <a:miter lim="800000"/>
              </a:ln>
              <a:effectLst/>
            </p:spPr>
          </p:cxnSp>
          <p:cxnSp>
            <p:nvCxnSpPr>
              <p:cNvPr id="35" name="直接连接符 34">
                <a:extLst>
                  <a:ext uri="{FF2B5EF4-FFF2-40B4-BE49-F238E27FC236}">
                    <a16:creationId xmlns:a16="http://schemas.microsoft.com/office/drawing/2014/main" id="{68675256-5E45-4A8C-8E50-1B74B6FE9E1E}"/>
                  </a:ext>
                </a:extLst>
              </p:cNvPr>
              <p:cNvCxnSpPr>
                <a:cxnSpLocks/>
              </p:cNvCxnSpPr>
              <p:nvPr/>
            </p:nvCxnSpPr>
            <p:spPr>
              <a:xfrm>
                <a:off x="4905985" y="2399065"/>
                <a:ext cx="0" cy="218529"/>
              </a:xfrm>
              <a:prstGeom prst="line">
                <a:avLst/>
              </a:prstGeom>
              <a:noFill/>
              <a:ln w="22225" cap="flat" cmpd="sng" algn="ctr">
                <a:gradFill>
                  <a:gsLst>
                    <a:gs pos="0">
                      <a:srgbClr val="4472C4">
                        <a:lumMod val="5000"/>
                        <a:lumOff val="95000"/>
                      </a:srgbClr>
                    </a:gs>
                    <a:gs pos="74000">
                      <a:srgbClr val="CCD299"/>
                    </a:gs>
                    <a:gs pos="83000">
                      <a:srgbClr val="DADC8B"/>
                    </a:gs>
                    <a:gs pos="100000">
                      <a:srgbClr val="7F7F7D"/>
                    </a:gs>
                  </a:gsLst>
                  <a:lin ang="5400000" scaled="1"/>
                </a:gradFill>
                <a:prstDash val="solid"/>
                <a:miter lim="800000"/>
              </a:ln>
              <a:effectLst/>
            </p:spPr>
          </p:cxnSp>
          <p:cxnSp>
            <p:nvCxnSpPr>
              <p:cNvPr id="36" name="直接连接符 35">
                <a:extLst>
                  <a:ext uri="{FF2B5EF4-FFF2-40B4-BE49-F238E27FC236}">
                    <a16:creationId xmlns:a16="http://schemas.microsoft.com/office/drawing/2014/main" id="{F470E444-7850-448B-833D-235B437B75A6}"/>
                  </a:ext>
                </a:extLst>
              </p:cNvPr>
              <p:cNvCxnSpPr>
                <a:cxnSpLocks/>
              </p:cNvCxnSpPr>
              <p:nvPr/>
            </p:nvCxnSpPr>
            <p:spPr>
              <a:xfrm>
                <a:off x="5120188" y="2393960"/>
                <a:ext cx="0" cy="447269"/>
              </a:xfrm>
              <a:prstGeom prst="line">
                <a:avLst/>
              </a:prstGeom>
              <a:noFill/>
              <a:ln w="22225" cap="flat" cmpd="sng" algn="ctr">
                <a:gradFill>
                  <a:gsLst>
                    <a:gs pos="0">
                      <a:srgbClr val="4472C4">
                        <a:lumMod val="5000"/>
                        <a:lumOff val="95000"/>
                      </a:srgbClr>
                    </a:gs>
                    <a:gs pos="74000">
                      <a:srgbClr val="CCD299"/>
                    </a:gs>
                    <a:gs pos="83000">
                      <a:srgbClr val="DADC8B"/>
                    </a:gs>
                    <a:gs pos="100000">
                      <a:srgbClr val="7F7F7D"/>
                    </a:gs>
                  </a:gsLst>
                  <a:lin ang="5400000" scaled="1"/>
                </a:gradFill>
                <a:prstDash val="solid"/>
                <a:miter lim="800000"/>
              </a:ln>
              <a:effectLst/>
            </p:spPr>
          </p:cxnSp>
          <p:cxnSp>
            <p:nvCxnSpPr>
              <p:cNvPr id="37" name="直接连接符 36">
                <a:extLst>
                  <a:ext uri="{FF2B5EF4-FFF2-40B4-BE49-F238E27FC236}">
                    <a16:creationId xmlns:a16="http://schemas.microsoft.com/office/drawing/2014/main" id="{ACA846A7-52E5-414D-B4F3-FA0C1B3EA32D}"/>
                  </a:ext>
                </a:extLst>
              </p:cNvPr>
              <p:cNvCxnSpPr>
                <a:cxnSpLocks/>
              </p:cNvCxnSpPr>
              <p:nvPr/>
            </p:nvCxnSpPr>
            <p:spPr>
              <a:xfrm>
                <a:off x="5340572" y="2393244"/>
                <a:ext cx="0" cy="707568"/>
              </a:xfrm>
              <a:prstGeom prst="line">
                <a:avLst/>
              </a:prstGeom>
              <a:noFill/>
              <a:ln w="22225" cap="flat" cmpd="sng" algn="ctr">
                <a:gradFill>
                  <a:gsLst>
                    <a:gs pos="0">
                      <a:srgbClr val="4472C4">
                        <a:lumMod val="5000"/>
                        <a:lumOff val="95000"/>
                      </a:srgbClr>
                    </a:gs>
                    <a:gs pos="74000">
                      <a:srgbClr val="CCD299"/>
                    </a:gs>
                    <a:gs pos="83000">
                      <a:srgbClr val="BBC499"/>
                    </a:gs>
                    <a:gs pos="100000">
                      <a:srgbClr val="7F7F7D"/>
                    </a:gs>
                  </a:gsLst>
                  <a:lin ang="5400000" scaled="1"/>
                </a:gradFill>
                <a:prstDash val="solid"/>
                <a:miter lim="800000"/>
              </a:ln>
              <a:effectLst/>
            </p:spPr>
          </p:cxnSp>
          <p:cxnSp>
            <p:nvCxnSpPr>
              <p:cNvPr id="38" name="直接连接符 37">
                <a:extLst>
                  <a:ext uri="{FF2B5EF4-FFF2-40B4-BE49-F238E27FC236}">
                    <a16:creationId xmlns:a16="http://schemas.microsoft.com/office/drawing/2014/main" id="{386ACD81-C610-4406-BFED-AF2FC114103D}"/>
                  </a:ext>
                </a:extLst>
              </p:cNvPr>
              <p:cNvCxnSpPr>
                <a:cxnSpLocks/>
              </p:cNvCxnSpPr>
              <p:nvPr/>
            </p:nvCxnSpPr>
            <p:spPr>
              <a:xfrm>
                <a:off x="5600656" y="2404594"/>
                <a:ext cx="0" cy="906045"/>
              </a:xfrm>
              <a:prstGeom prst="line">
                <a:avLst/>
              </a:prstGeom>
              <a:noFill/>
              <a:ln w="22225" cap="flat" cmpd="sng" algn="ctr">
                <a:gradFill>
                  <a:gsLst>
                    <a:gs pos="0">
                      <a:srgbClr val="4472C4">
                        <a:lumMod val="5000"/>
                        <a:lumOff val="95000"/>
                      </a:srgbClr>
                    </a:gs>
                    <a:gs pos="74000">
                      <a:srgbClr val="B3CA9B"/>
                    </a:gs>
                    <a:gs pos="83000">
                      <a:srgbClr val="A7C190"/>
                    </a:gs>
                    <a:gs pos="100000">
                      <a:srgbClr val="7F7F7D"/>
                    </a:gs>
                  </a:gsLst>
                  <a:lin ang="5400000" scaled="1"/>
                </a:gradFill>
                <a:prstDash val="solid"/>
                <a:miter lim="800000"/>
              </a:ln>
              <a:effectLst/>
            </p:spPr>
          </p:cxnSp>
          <p:cxnSp>
            <p:nvCxnSpPr>
              <p:cNvPr id="39" name="直接连接符 38">
                <a:extLst>
                  <a:ext uri="{FF2B5EF4-FFF2-40B4-BE49-F238E27FC236}">
                    <a16:creationId xmlns:a16="http://schemas.microsoft.com/office/drawing/2014/main" id="{89431875-BC61-49DC-9625-B5ADD5E0C1D4}"/>
                  </a:ext>
                </a:extLst>
              </p:cNvPr>
              <p:cNvCxnSpPr>
                <a:cxnSpLocks/>
              </p:cNvCxnSpPr>
              <p:nvPr/>
            </p:nvCxnSpPr>
            <p:spPr>
              <a:xfrm>
                <a:off x="5841600" y="2393960"/>
                <a:ext cx="0" cy="247389"/>
              </a:xfrm>
              <a:prstGeom prst="line">
                <a:avLst/>
              </a:prstGeom>
              <a:noFill/>
              <a:ln w="22225" cap="flat" cmpd="sng" algn="ctr">
                <a:gradFill>
                  <a:gsLst>
                    <a:gs pos="0">
                      <a:srgbClr val="4472C4">
                        <a:lumMod val="5000"/>
                        <a:lumOff val="95000"/>
                      </a:srgbClr>
                    </a:gs>
                    <a:gs pos="74000">
                      <a:srgbClr val="B3CA9B"/>
                    </a:gs>
                    <a:gs pos="83000">
                      <a:srgbClr val="A7C190"/>
                    </a:gs>
                    <a:gs pos="100000">
                      <a:srgbClr val="7F7F7D"/>
                    </a:gs>
                  </a:gsLst>
                  <a:lin ang="5400000" scaled="1"/>
                </a:gradFill>
                <a:prstDash val="solid"/>
                <a:miter lim="800000"/>
              </a:ln>
              <a:effectLst/>
            </p:spPr>
          </p:cxnSp>
          <p:cxnSp>
            <p:nvCxnSpPr>
              <p:cNvPr id="40" name="直接连接符 39">
                <a:extLst>
                  <a:ext uri="{FF2B5EF4-FFF2-40B4-BE49-F238E27FC236}">
                    <a16:creationId xmlns:a16="http://schemas.microsoft.com/office/drawing/2014/main" id="{9C6C4600-3293-4071-98A0-58DD0909017A}"/>
                  </a:ext>
                </a:extLst>
              </p:cNvPr>
              <p:cNvCxnSpPr>
                <a:cxnSpLocks/>
              </p:cNvCxnSpPr>
              <p:nvPr/>
            </p:nvCxnSpPr>
            <p:spPr>
              <a:xfrm>
                <a:off x="6000490" y="2404594"/>
                <a:ext cx="0" cy="457535"/>
              </a:xfrm>
              <a:prstGeom prst="line">
                <a:avLst/>
              </a:prstGeom>
              <a:noFill/>
              <a:ln w="22225" cap="flat" cmpd="sng" algn="ctr">
                <a:gradFill>
                  <a:gsLst>
                    <a:gs pos="0">
                      <a:srgbClr val="4472C4">
                        <a:lumMod val="5000"/>
                        <a:lumOff val="95000"/>
                      </a:srgbClr>
                    </a:gs>
                    <a:gs pos="74000">
                      <a:srgbClr val="A2C3A9"/>
                    </a:gs>
                    <a:gs pos="83000">
                      <a:srgbClr val="A1C0A5"/>
                    </a:gs>
                    <a:gs pos="100000">
                      <a:srgbClr val="7F7F7D"/>
                    </a:gs>
                  </a:gsLst>
                  <a:lin ang="5400000" scaled="1"/>
                </a:gradFill>
                <a:prstDash val="solid"/>
                <a:miter lim="800000"/>
              </a:ln>
              <a:effectLst/>
            </p:spPr>
          </p:cxnSp>
          <p:cxnSp>
            <p:nvCxnSpPr>
              <p:cNvPr id="41" name="直接连接符 40">
                <a:extLst>
                  <a:ext uri="{FF2B5EF4-FFF2-40B4-BE49-F238E27FC236}">
                    <a16:creationId xmlns:a16="http://schemas.microsoft.com/office/drawing/2014/main" id="{31865A08-9F84-4A27-8F09-609BD54F16A8}"/>
                  </a:ext>
                </a:extLst>
              </p:cNvPr>
              <p:cNvCxnSpPr>
                <a:cxnSpLocks/>
              </p:cNvCxnSpPr>
              <p:nvPr/>
            </p:nvCxnSpPr>
            <p:spPr>
              <a:xfrm>
                <a:off x="6171850" y="2396512"/>
                <a:ext cx="0" cy="680135"/>
              </a:xfrm>
              <a:prstGeom prst="line">
                <a:avLst/>
              </a:prstGeom>
              <a:noFill/>
              <a:ln w="22225" cap="flat" cmpd="sng" algn="ctr">
                <a:gradFill>
                  <a:gsLst>
                    <a:gs pos="0">
                      <a:srgbClr val="9DCAC0"/>
                    </a:gs>
                    <a:gs pos="74000">
                      <a:srgbClr val="8AC1A9"/>
                    </a:gs>
                    <a:gs pos="83000">
                      <a:srgbClr val="A1C0A5"/>
                    </a:gs>
                    <a:gs pos="100000">
                      <a:srgbClr val="7F7F7D"/>
                    </a:gs>
                  </a:gsLst>
                  <a:lin ang="5400000" scaled="1"/>
                </a:gradFill>
                <a:prstDash val="solid"/>
                <a:miter lim="800000"/>
              </a:ln>
              <a:effectLst/>
            </p:spPr>
          </p:cxnSp>
          <p:cxnSp>
            <p:nvCxnSpPr>
              <p:cNvPr id="42" name="直接连接符 41">
                <a:extLst>
                  <a:ext uri="{FF2B5EF4-FFF2-40B4-BE49-F238E27FC236}">
                    <a16:creationId xmlns:a16="http://schemas.microsoft.com/office/drawing/2014/main" id="{ED80B8C1-64DB-427E-B01D-990C0585B78D}"/>
                  </a:ext>
                </a:extLst>
              </p:cNvPr>
              <p:cNvCxnSpPr>
                <a:cxnSpLocks/>
              </p:cNvCxnSpPr>
              <p:nvPr/>
            </p:nvCxnSpPr>
            <p:spPr>
              <a:xfrm>
                <a:off x="6365560" y="2393960"/>
                <a:ext cx="0" cy="911150"/>
              </a:xfrm>
              <a:prstGeom prst="line">
                <a:avLst/>
              </a:prstGeom>
              <a:noFill/>
              <a:ln w="22225" cap="flat" cmpd="sng" algn="ctr">
                <a:gradFill>
                  <a:gsLst>
                    <a:gs pos="0">
                      <a:srgbClr val="9DCAC0"/>
                    </a:gs>
                    <a:gs pos="74000">
                      <a:srgbClr val="8AC1A9"/>
                    </a:gs>
                    <a:gs pos="83000">
                      <a:srgbClr val="A1C0A5"/>
                    </a:gs>
                    <a:gs pos="100000">
                      <a:srgbClr val="7F7F7D"/>
                    </a:gs>
                  </a:gsLst>
                  <a:lin ang="5400000" scaled="1"/>
                </a:gradFill>
                <a:prstDash val="solid"/>
                <a:miter lim="800000"/>
              </a:ln>
              <a:effectLst/>
            </p:spPr>
          </p:cxnSp>
          <p:cxnSp>
            <p:nvCxnSpPr>
              <p:cNvPr id="43" name="直接连接符 42">
                <a:extLst>
                  <a:ext uri="{FF2B5EF4-FFF2-40B4-BE49-F238E27FC236}">
                    <a16:creationId xmlns:a16="http://schemas.microsoft.com/office/drawing/2014/main" id="{38AC6B39-9F55-4598-A9D6-B59FBD63FCC8}"/>
                  </a:ext>
                </a:extLst>
              </p:cNvPr>
              <p:cNvCxnSpPr>
                <a:cxnSpLocks/>
              </p:cNvCxnSpPr>
              <p:nvPr/>
            </p:nvCxnSpPr>
            <p:spPr>
              <a:xfrm>
                <a:off x="6552721" y="2388028"/>
                <a:ext cx="0" cy="247708"/>
              </a:xfrm>
              <a:prstGeom prst="line">
                <a:avLst/>
              </a:prstGeom>
              <a:noFill/>
              <a:ln w="22225" cap="flat" cmpd="sng" algn="ctr">
                <a:gradFill>
                  <a:gsLst>
                    <a:gs pos="0">
                      <a:srgbClr val="ABC4C2"/>
                    </a:gs>
                    <a:gs pos="74000">
                      <a:srgbClr val="8AC1A9"/>
                    </a:gs>
                    <a:gs pos="83000">
                      <a:srgbClr val="A1C0A5"/>
                    </a:gs>
                    <a:gs pos="100000">
                      <a:srgbClr val="7F7F7D"/>
                    </a:gs>
                  </a:gsLst>
                  <a:lin ang="5400000" scaled="1"/>
                </a:gradFill>
                <a:prstDash val="solid"/>
                <a:miter lim="800000"/>
              </a:ln>
              <a:effectLst/>
            </p:spPr>
          </p:cxnSp>
          <p:cxnSp>
            <p:nvCxnSpPr>
              <p:cNvPr id="44" name="直接连接符 43">
                <a:extLst>
                  <a:ext uri="{FF2B5EF4-FFF2-40B4-BE49-F238E27FC236}">
                    <a16:creationId xmlns:a16="http://schemas.microsoft.com/office/drawing/2014/main" id="{65EFA6E1-ED37-4A0B-B183-64385B0F26AD}"/>
                  </a:ext>
                </a:extLst>
              </p:cNvPr>
              <p:cNvCxnSpPr>
                <a:cxnSpLocks/>
              </p:cNvCxnSpPr>
              <p:nvPr/>
            </p:nvCxnSpPr>
            <p:spPr>
              <a:xfrm>
                <a:off x="6756010" y="2388028"/>
                <a:ext cx="0" cy="469589"/>
              </a:xfrm>
              <a:prstGeom prst="line">
                <a:avLst/>
              </a:prstGeom>
              <a:noFill/>
              <a:ln w="22225" cap="flat" cmpd="sng" algn="ctr">
                <a:gradFill>
                  <a:gsLst>
                    <a:gs pos="0">
                      <a:srgbClr val="ABC4C2"/>
                    </a:gs>
                    <a:gs pos="74000">
                      <a:srgbClr val="8AC1A9"/>
                    </a:gs>
                    <a:gs pos="83000">
                      <a:srgbClr val="A1C0A5"/>
                    </a:gs>
                    <a:gs pos="100000">
                      <a:srgbClr val="7F7F7D"/>
                    </a:gs>
                  </a:gsLst>
                  <a:lin ang="5400000" scaled="1"/>
                </a:gradFill>
                <a:prstDash val="solid"/>
                <a:miter lim="800000"/>
              </a:ln>
              <a:effectLst/>
            </p:spPr>
          </p:cxnSp>
          <p:cxnSp>
            <p:nvCxnSpPr>
              <p:cNvPr id="45" name="直接连接符 44">
                <a:extLst>
                  <a:ext uri="{FF2B5EF4-FFF2-40B4-BE49-F238E27FC236}">
                    <a16:creationId xmlns:a16="http://schemas.microsoft.com/office/drawing/2014/main" id="{06F48373-3CD4-4670-9D73-2940AAF7C0A4}"/>
                  </a:ext>
                </a:extLst>
              </p:cNvPr>
              <p:cNvCxnSpPr>
                <a:cxnSpLocks/>
              </p:cNvCxnSpPr>
              <p:nvPr/>
            </p:nvCxnSpPr>
            <p:spPr>
              <a:xfrm>
                <a:off x="6758004" y="2412091"/>
                <a:ext cx="0" cy="617256"/>
              </a:xfrm>
              <a:prstGeom prst="line">
                <a:avLst/>
              </a:prstGeom>
              <a:noFill/>
              <a:ln w="22225" cap="flat" cmpd="sng" algn="ctr">
                <a:gradFill>
                  <a:gsLst>
                    <a:gs pos="0">
                      <a:srgbClr val="ABC4C2"/>
                    </a:gs>
                    <a:gs pos="74000">
                      <a:srgbClr val="8AC1A9"/>
                    </a:gs>
                    <a:gs pos="83000">
                      <a:srgbClr val="A1C0A5"/>
                    </a:gs>
                    <a:gs pos="100000">
                      <a:srgbClr val="7F7F7D"/>
                    </a:gs>
                  </a:gsLst>
                  <a:lin ang="5400000" scaled="1"/>
                </a:gradFill>
                <a:prstDash val="solid"/>
                <a:miter lim="800000"/>
              </a:ln>
              <a:effectLst/>
            </p:spPr>
          </p:cxnSp>
          <p:cxnSp>
            <p:nvCxnSpPr>
              <p:cNvPr id="46" name="直接连接符 45">
                <a:extLst>
                  <a:ext uri="{FF2B5EF4-FFF2-40B4-BE49-F238E27FC236}">
                    <a16:creationId xmlns:a16="http://schemas.microsoft.com/office/drawing/2014/main" id="{54647B54-B84B-4552-819C-196A5584999E}"/>
                  </a:ext>
                </a:extLst>
              </p:cNvPr>
              <p:cNvCxnSpPr>
                <a:cxnSpLocks/>
              </p:cNvCxnSpPr>
              <p:nvPr/>
            </p:nvCxnSpPr>
            <p:spPr>
              <a:xfrm>
                <a:off x="7140237" y="2390994"/>
                <a:ext cx="0" cy="917082"/>
              </a:xfrm>
              <a:prstGeom prst="line">
                <a:avLst/>
              </a:prstGeom>
              <a:noFill/>
              <a:ln w="22225" cap="flat" cmpd="sng" algn="ctr">
                <a:gradFill>
                  <a:gsLst>
                    <a:gs pos="0">
                      <a:srgbClr val="D1DCDC"/>
                    </a:gs>
                    <a:gs pos="74000">
                      <a:srgbClr val="77B9C9"/>
                    </a:gs>
                    <a:gs pos="83000">
                      <a:srgbClr val="87B6C8"/>
                    </a:gs>
                    <a:gs pos="100000">
                      <a:srgbClr val="7F7F7D"/>
                    </a:gs>
                  </a:gsLst>
                  <a:lin ang="5400000" scaled="1"/>
                </a:gradFill>
                <a:prstDash val="solid"/>
                <a:miter lim="800000"/>
              </a:ln>
              <a:effectLst/>
            </p:spPr>
          </p:cxnSp>
          <p:cxnSp>
            <p:nvCxnSpPr>
              <p:cNvPr id="47" name="直接连接符 46">
                <a:extLst>
                  <a:ext uri="{FF2B5EF4-FFF2-40B4-BE49-F238E27FC236}">
                    <a16:creationId xmlns:a16="http://schemas.microsoft.com/office/drawing/2014/main" id="{36C1727E-19BF-450F-847F-E262A1A98B2E}"/>
                  </a:ext>
                </a:extLst>
              </p:cNvPr>
              <p:cNvCxnSpPr>
                <a:cxnSpLocks/>
              </p:cNvCxnSpPr>
              <p:nvPr/>
            </p:nvCxnSpPr>
            <p:spPr>
              <a:xfrm>
                <a:off x="7375456" y="2389905"/>
                <a:ext cx="0" cy="236849"/>
              </a:xfrm>
              <a:prstGeom prst="line">
                <a:avLst/>
              </a:prstGeom>
              <a:noFill/>
              <a:ln w="22225" cap="flat" cmpd="sng" algn="ctr">
                <a:gradFill>
                  <a:gsLst>
                    <a:gs pos="0">
                      <a:srgbClr val="D1DCDC"/>
                    </a:gs>
                    <a:gs pos="74000">
                      <a:srgbClr val="77B9C9"/>
                    </a:gs>
                    <a:gs pos="83000">
                      <a:srgbClr val="87B6C8"/>
                    </a:gs>
                    <a:gs pos="100000">
                      <a:srgbClr val="7F7F7D"/>
                    </a:gs>
                  </a:gsLst>
                  <a:lin ang="5400000" scaled="1"/>
                </a:gradFill>
                <a:prstDash val="solid"/>
                <a:miter lim="800000"/>
              </a:ln>
              <a:effectLst/>
            </p:spPr>
          </p:cxnSp>
          <p:cxnSp>
            <p:nvCxnSpPr>
              <p:cNvPr id="48" name="直接连接符 47">
                <a:extLst>
                  <a:ext uri="{FF2B5EF4-FFF2-40B4-BE49-F238E27FC236}">
                    <a16:creationId xmlns:a16="http://schemas.microsoft.com/office/drawing/2014/main" id="{38303108-747F-4A26-8BFF-1442D2A793C4}"/>
                  </a:ext>
                </a:extLst>
              </p:cNvPr>
              <p:cNvCxnSpPr>
                <a:cxnSpLocks/>
              </p:cNvCxnSpPr>
              <p:nvPr/>
            </p:nvCxnSpPr>
            <p:spPr>
              <a:xfrm>
                <a:off x="7550008" y="2396512"/>
                <a:ext cx="0" cy="453022"/>
              </a:xfrm>
              <a:prstGeom prst="line">
                <a:avLst/>
              </a:prstGeom>
              <a:noFill/>
              <a:ln w="22225" cap="flat" cmpd="sng" algn="ctr">
                <a:gradFill>
                  <a:gsLst>
                    <a:gs pos="0">
                      <a:srgbClr val="D1DCDC"/>
                    </a:gs>
                    <a:gs pos="74000">
                      <a:srgbClr val="77B9C9"/>
                    </a:gs>
                    <a:gs pos="83000">
                      <a:srgbClr val="87B6C8"/>
                    </a:gs>
                    <a:gs pos="100000">
                      <a:srgbClr val="7F7F7D"/>
                    </a:gs>
                  </a:gsLst>
                  <a:lin ang="5400000" scaled="1"/>
                </a:gradFill>
                <a:prstDash val="solid"/>
                <a:miter lim="800000"/>
              </a:ln>
              <a:effectLst/>
            </p:spPr>
          </p:cxnSp>
          <p:cxnSp>
            <p:nvCxnSpPr>
              <p:cNvPr id="49" name="直接连接符 48">
                <a:extLst>
                  <a:ext uri="{FF2B5EF4-FFF2-40B4-BE49-F238E27FC236}">
                    <a16:creationId xmlns:a16="http://schemas.microsoft.com/office/drawing/2014/main" id="{657C0F12-BA62-4155-94D9-78B128B172F1}"/>
                  </a:ext>
                </a:extLst>
              </p:cNvPr>
              <p:cNvCxnSpPr>
                <a:cxnSpLocks/>
              </p:cNvCxnSpPr>
              <p:nvPr/>
            </p:nvCxnSpPr>
            <p:spPr>
              <a:xfrm>
                <a:off x="7673357" y="2391084"/>
                <a:ext cx="0" cy="683011"/>
              </a:xfrm>
              <a:prstGeom prst="line">
                <a:avLst/>
              </a:prstGeom>
              <a:noFill/>
              <a:ln w="22225" cap="flat" cmpd="sng" algn="ctr">
                <a:gradFill>
                  <a:gsLst>
                    <a:gs pos="0">
                      <a:srgbClr val="D1DCDC"/>
                    </a:gs>
                    <a:gs pos="74000">
                      <a:srgbClr val="77B9C9"/>
                    </a:gs>
                    <a:gs pos="83000">
                      <a:srgbClr val="87B6C8"/>
                    </a:gs>
                    <a:gs pos="100000">
                      <a:srgbClr val="7F7F7D"/>
                    </a:gs>
                  </a:gsLst>
                  <a:lin ang="5400000" scaled="1"/>
                </a:gradFill>
                <a:prstDash val="solid"/>
                <a:miter lim="800000"/>
              </a:ln>
              <a:effectLst/>
            </p:spPr>
          </p:cxnSp>
          <p:cxnSp>
            <p:nvCxnSpPr>
              <p:cNvPr id="50" name="直接连接符 49">
                <a:extLst>
                  <a:ext uri="{FF2B5EF4-FFF2-40B4-BE49-F238E27FC236}">
                    <a16:creationId xmlns:a16="http://schemas.microsoft.com/office/drawing/2014/main" id="{54ADADA9-D0B1-4589-8B4F-21060B0A1810}"/>
                  </a:ext>
                </a:extLst>
              </p:cNvPr>
              <p:cNvCxnSpPr>
                <a:cxnSpLocks/>
              </p:cNvCxnSpPr>
              <p:nvPr/>
            </p:nvCxnSpPr>
            <p:spPr>
              <a:xfrm>
                <a:off x="7812785" y="2389555"/>
                <a:ext cx="0" cy="915555"/>
              </a:xfrm>
              <a:prstGeom prst="line">
                <a:avLst/>
              </a:prstGeom>
              <a:noFill/>
              <a:ln w="22225" cap="flat" cmpd="sng" algn="ctr">
                <a:gradFill>
                  <a:gsLst>
                    <a:gs pos="0">
                      <a:srgbClr val="D1DCDC"/>
                    </a:gs>
                    <a:gs pos="74000">
                      <a:srgbClr val="77B9C9"/>
                    </a:gs>
                    <a:gs pos="83000">
                      <a:srgbClr val="87B6C8"/>
                    </a:gs>
                    <a:gs pos="100000">
                      <a:srgbClr val="7F7F7D"/>
                    </a:gs>
                  </a:gsLst>
                  <a:lin ang="5400000" scaled="1"/>
                </a:gradFill>
                <a:prstDash val="solid"/>
                <a:miter lim="800000"/>
              </a:ln>
              <a:effectLst/>
            </p:spPr>
          </p:cxnSp>
          <p:cxnSp>
            <p:nvCxnSpPr>
              <p:cNvPr id="51" name="直接连接符 50">
                <a:extLst>
                  <a:ext uri="{FF2B5EF4-FFF2-40B4-BE49-F238E27FC236}">
                    <a16:creationId xmlns:a16="http://schemas.microsoft.com/office/drawing/2014/main" id="{B5A0C6AC-911B-415D-B003-614955FD35C9}"/>
                  </a:ext>
                </a:extLst>
              </p:cNvPr>
              <p:cNvCxnSpPr>
                <a:cxnSpLocks/>
              </p:cNvCxnSpPr>
              <p:nvPr/>
            </p:nvCxnSpPr>
            <p:spPr>
              <a:xfrm>
                <a:off x="7958600" y="2388028"/>
                <a:ext cx="0" cy="247708"/>
              </a:xfrm>
              <a:prstGeom prst="line">
                <a:avLst/>
              </a:prstGeom>
              <a:noFill/>
              <a:ln w="22225" cap="flat" cmpd="sng" algn="ctr">
                <a:gradFill>
                  <a:gsLst>
                    <a:gs pos="0">
                      <a:srgbClr val="D1DCDC"/>
                    </a:gs>
                    <a:gs pos="74000">
                      <a:srgbClr val="77B9C9"/>
                    </a:gs>
                    <a:gs pos="83000">
                      <a:srgbClr val="87B6C8"/>
                    </a:gs>
                    <a:gs pos="100000">
                      <a:srgbClr val="7F7F7D"/>
                    </a:gs>
                  </a:gsLst>
                  <a:lin ang="5400000" scaled="1"/>
                </a:gradFill>
                <a:prstDash val="solid"/>
                <a:miter lim="800000"/>
              </a:ln>
              <a:effectLst/>
            </p:spPr>
          </p:cxnSp>
          <p:cxnSp>
            <p:nvCxnSpPr>
              <p:cNvPr id="52" name="直接连接符 51">
                <a:extLst>
                  <a:ext uri="{FF2B5EF4-FFF2-40B4-BE49-F238E27FC236}">
                    <a16:creationId xmlns:a16="http://schemas.microsoft.com/office/drawing/2014/main" id="{9A9AD2B9-EAE1-490D-B9B0-350D81CF63B1}"/>
                  </a:ext>
                </a:extLst>
              </p:cNvPr>
              <p:cNvCxnSpPr>
                <a:cxnSpLocks/>
              </p:cNvCxnSpPr>
              <p:nvPr/>
            </p:nvCxnSpPr>
            <p:spPr>
              <a:xfrm>
                <a:off x="8107637" y="2388028"/>
                <a:ext cx="0" cy="469589"/>
              </a:xfrm>
              <a:prstGeom prst="line">
                <a:avLst/>
              </a:prstGeom>
              <a:noFill/>
              <a:ln w="22225" cap="flat" cmpd="sng" algn="ctr">
                <a:gradFill>
                  <a:gsLst>
                    <a:gs pos="0">
                      <a:srgbClr val="D1DCDC"/>
                    </a:gs>
                    <a:gs pos="74000">
                      <a:srgbClr val="77B9C9"/>
                    </a:gs>
                    <a:gs pos="83000">
                      <a:srgbClr val="87B6C8"/>
                    </a:gs>
                    <a:gs pos="100000">
                      <a:srgbClr val="7F7F7D"/>
                    </a:gs>
                  </a:gsLst>
                  <a:lin ang="5400000" scaled="1"/>
                </a:gradFill>
                <a:prstDash val="solid"/>
                <a:miter lim="800000"/>
              </a:ln>
              <a:effectLst/>
            </p:spPr>
          </p:cxnSp>
          <p:sp>
            <p:nvSpPr>
              <p:cNvPr id="53" name="文本框 52">
                <a:extLst>
                  <a:ext uri="{FF2B5EF4-FFF2-40B4-BE49-F238E27FC236}">
                    <a16:creationId xmlns:a16="http://schemas.microsoft.com/office/drawing/2014/main" id="{A00E7D39-60A6-4147-8C80-41E95BF47C0D}"/>
                  </a:ext>
                </a:extLst>
              </p:cNvPr>
              <p:cNvSpPr txBox="1"/>
              <p:nvPr/>
            </p:nvSpPr>
            <p:spPr>
              <a:xfrm>
                <a:off x="3933290" y="2607855"/>
                <a:ext cx="394117"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S</a:t>
                </a:r>
                <a:r>
                  <a:rPr lang="en-US" altLang="zh-CN" sz="900" b="1" kern="0" dirty="0" err="1">
                    <a:solidFill>
                      <a:prstClr val="black"/>
                    </a:solidFill>
                    <a:latin typeface="微软雅黑" panose="020B0503020204020204" pitchFamily="34" charset="-122"/>
                  </a:rPr>
                  <a:t>i</a:t>
                </a:r>
                <a:endParaRPr lang="en-GB" sz="900" b="1" kern="0" dirty="0">
                  <a:solidFill>
                    <a:prstClr val="black"/>
                  </a:solidFill>
                  <a:latin typeface="微软雅黑" panose="020B0503020204020204" pitchFamily="34" charset="-122"/>
                </a:endParaRPr>
              </a:p>
            </p:txBody>
          </p:sp>
          <p:sp>
            <p:nvSpPr>
              <p:cNvPr id="54" name="文本框 53">
                <a:extLst>
                  <a:ext uri="{FF2B5EF4-FFF2-40B4-BE49-F238E27FC236}">
                    <a16:creationId xmlns:a16="http://schemas.microsoft.com/office/drawing/2014/main" id="{17F6D1BE-0487-475C-B8EC-DE88C01091AF}"/>
                  </a:ext>
                </a:extLst>
              </p:cNvPr>
              <p:cNvSpPr txBox="1"/>
              <p:nvPr/>
            </p:nvSpPr>
            <p:spPr>
              <a:xfrm>
                <a:off x="4147405" y="2836306"/>
                <a:ext cx="356730"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P</a:t>
                </a:r>
              </a:p>
            </p:txBody>
          </p:sp>
          <p:sp>
            <p:nvSpPr>
              <p:cNvPr id="55" name="文本框 54">
                <a:extLst>
                  <a:ext uri="{FF2B5EF4-FFF2-40B4-BE49-F238E27FC236}">
                    <a16:creationId xmlns:a16="http://schemas.microsoft.com/office/drawing/2014/main" id="{B219676D-FF7B-40A0-A631-BE5F67A1FC53}"/>
                  </a:ext>
                </a:extLst>
              </p:cNvPr>
              <p:cNvSpPr txBox="1"/>
              <p:nvPr/>
            </p:nvSpPr>
            <p:spPr>
              <a:xfrm>
                <a:off x="4357048" y="3108509"/>
                <a:ext cx="347933"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S</a:t>
                </a:r>
              </a:p>
            </p:txBody>
          </p:sp>
          <p:sp>
            <p:nvSpPr>
              <p:cNvPr id="56" name="文本框 55">
                <a:extLst>
                  <a:ext uri="{FF2B5EF4-FFF2-40B4-BE49-F238E27FC236}">
                    <a16:creationId xmlns:a16="http://schemas.microsoft.com/office/drawing/2014/main" id="{9CA1C297-4DAC-46ED-A8E3-7657BED2D8FA}"/>
                  </a:ext>
                </a:extLst>
              </p:cNvPr>
              <p:cNvSpPr txBox="1"/>
              <p:nvPr/>
            </p:nvSpPr>
            <p:spPr>
              <a:xfrm>
                <a:off x="4542514" y="3360167"/>
                <a:ext cx="405115"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Cl</a:t>
                </a:r>
              </a:p>
            </p:txBody>
          </p:sp>
          <p:sp>
            <p:nvSpPr>
              <p:cNvPr id="57" name="文本框 56">
                <a:extLst>
                  <a:ext uri="{FF2B5EF4-FFF2-40B4-BE49-F238E27FC236}">
                    <a16:creationId xmlns:a16="http://schemas.microsoft.com/office/drawing/2014/main" id="{235FF982-2F6A-485B-928A-00E349A72ACB}"/>
                  </a:ext>
                </a:extLst>
              </p:cNvPr>
              <p:cNvSpPr txBox="1"/>
              <p:nvPr/>
            </p:nvSpPr>
            <p:spPr>
              <a:xfrm>
                <a:off x="4717598" y="2607855"/>
                <a:ext cx="440304" cy="316701"/>
              </a:xfrm>
              <a:prstGeom prst="rect">
                <a:avLst/>
              </a:prstGeom>
              <a:noFill/>
            </p:spPr>
            <p:txBody>
              <a:bodyPr wrap="none" rtlCol="0">
                <a:spAutoFit/>
              </a:bodyPr>
              <a:lstStyle/>
              <a:p>
                <a:pPr defTabSz="685783">
                  <a:defRPr/>
                </a:pPr>
                <a:r>
                  <a:rPr lang="en-GB" sz="900" b="1" kern="0" dirty="0" err="1">
                    <a:solidFill>
                      <a:prstClr val="black"/>
                    </a:solidFill>
                    <a:latin typeface="微软雅黑" panose="020B0503020204020204" pitchFamily="34" charset="-122"/>
                  </a:rPr>
                  <a:t>Ar</a:t>
                </a:r>
                <a:endParaRPr lang="en-GB" sz="900" b="1" kern="0" dirty="0">
                  <a:solidFill>
                    <a:prstClr val="black"/>
                  </a:solidFill>
                  <a:latin typeface="微软雅黑" panose="020B0503020204020204" pitchFamily="34" charset="-122"/>
                </a:endParaRPr>
              </a:p>
            </p:txBody>
          </p:sp>
          <p:sp>
            <p:nvSpPr>
              <p:cNvPr id="58" name="文本框 57">
                <a:extLst>
                  <a:ext uri="{FF2B5EF4-FFF2-40B4-BE49-F238E27FC236}">
                    <a16:creationId xmlns:a16="http://schemas.microsoft.com/office/drawing/2014/main" id="{C66EEDA4-15CF-4736-9B4C-7EC15567D2E5}"/>
                  </a:ext>
                </a:extLst>
              </p:cNvPr>
              <p:cNvSpPr txBox="1"/>
              <p:nvPr/>
            </p:nvSpPr>
            <p:spPr>
              <a:xfrm>
                <a:off x="4946515" y="2836306"/>
                <a:ext cx="363327"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K</a:t>
                </a:r>
              </a:p>
            </p:txBody>
          </p:sp>
          <p:sp>
            <p:nvSpPr>
              <p:cNvPr id="59" name="文本框 58">
                <a:extLst>
                  <a:ext uri="{FF2B5EF4-FFF2-40B4-BE49-F238E27FC236}">
                    <a16:creationId xmlns:a16="http://schemas.microsoft.com/office/drawing/2014/main" id="{5711B98D-0560-48EA-BE9F-BC10A7AE2DB8}"/>
                  </a:ext>
                </a:extLst>
              </p:cNvPr>
              <p:cNvSpPr txBox="1"/>
              <p:nvPr/>
            </p:nvSpPr>
            <p:spPr>
              <a:xfrm>
                <a:off x="5152057" y="3108509"/>
                <a:ext cx="451299"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C</a:t>
                </a:r>
                <a:r>
                  <a:rPr lang="en-US" altLang="zh-CN" sz="900" b="1" kern="0" dirty="0">
                    <a:solidFill>
                      <a:prstClr val="black"/>
                    </a:solidFill>
                    <a:latin typeface="微软雅黑" panose="020B0503020204020204" pitchFamily="34" charset="-122"/>
                  </a:rPr>
                  <a:t>a</a:t>
                </a:r>
                <a:endParaRPr lang="en-GB" sz="900" b="1" kern="0" dirty="0">
                  <a:solidFill>
                    <a:prstClr val="black"/>
                  </a:solidFill>
                  <a:latin typeface="微软雅黑" panose="020B0503020204020204" pitchFamily="34" charset="-122"/>
                </a:endParaRPr>
              </a:p>
            </p:txBody>
          </p:sp>
          <p:sp>
            <p:nvSpPr>
              <p:cNvPr id="60" name="文本框 59">
                <a:extLst>
                  <a:ext uri="{FF2B5EF4-FFF2-40B4-BE49-F238E27FC236}">
                    <a16:creationId xmlns:a16="http://schemas.microsoft.com/office/drawing/2014/main" id="{1CA6A165-060F-45B3-8064-83097E84BFBF}"/>
                  </a:ext>
                </a:extLst>
              </p:cNvPr>
              <p:cNvSpPr txBox="1"/>
              <p:nvPr/>
            </p:nvSpPr>
            <p:spPr>
              <a:xfrm>
                <a:off x="5386580" y="3360167"/>
                <a:ext cx="429306"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Sc</a:t>
                </a:r>
              </a:p>
            </p:txBody>
          </p:sp>
          <p:sp>
            <p:nvSpPr>
              <p:cNvPr id="61" name="文本框 60">
                <a:extLst>
                  <a:ext uri="{FF2B5EF4-FFF2-40B4-BE49-F238E27FC236}">
                    <a16:creationId xmlns:a16="http://schemas.microsoft.com/office/drawing/2014/main" id="{7DF31B7A-6698-4748-9B6C-AD0ADAB63AA1}"/>
                  </a:ext>
                </a:extLst>
              </p:cNvPr>
              <p:cNvSpPr txBox="1"/>
              <p:nvPr/>
            </p:nvSpPr>
            <p:spPr>
              <a:xfrm>
                <a:off x="5636549" y="2607855"/>
                <a:ext cx="398516"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T</a:t>
                </a:r>
                <a:r>
                  <a:rPr lang="en-US" altLang="zh-CN" sz="900" b="1" kern="0" dirty="0" err="1">
                    <a:solidFill>
                      <a:prstClr val="black"/>
                    </a:solidFill>
                    <a:latin typeface="微软雅黑" panose="020B0503020204020204" pitchFamily="34" charset="-122"/>
                  </a:rPr>
                  <a:t>i</a:t>
                </a:r>
                <a:endParaRPr lang="en-GB" sz="900" b="1" kern="0" dirty="0">
                  <a:solidFill>
                    <a:prstClr val="black"/>
                  </a:solidFill>
                  <a:latin typeface="微软雅黑" panose="020B0503020204020204" pitchFamily="34" charset="-122"/>
                </a:endParaRPr>
              </a:p>
            </p:txBody>
          </p:sp>
          <p:sp>
            <p:nvSpPr>
              <p:cNvPr id="62" name="文本框 61">
                <a:extLst>
                  <a:ext uri="{FF2B5EF4-FFF2-40B4-BE49-F238E27FC236}">
                    <a16:creationId xmlns:a16="http://schemas.microsoft.com/office/drawing/2014/main" id="{1160EF47-D58E-4365-A31E-24945B237F2A}"/>
                  </a:ext>
                </a:extLst>
              </p:cNvPr>
              <p:cNvSpPr txBox="1"/>
              <p:nvPr/>
            </p:nvSpPr>
            <p:spPr>
              <a:xfrm>
                <a:off x="5832453" y="2836306"/>
                <a:ext cx="365527"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V</a:t>
                </a:r>
              </a:p>
            </p:txBody>
          </p:sp>
          <p:sp>
            <p:nvSpPr>
              <p:cNvPr id="63" name="文本框 62">
                <a:extLst>
                  <a:ext uri="{FF2B5EF4-FFF2-40B4-BE49-F238E27FC236}">
                    <a16:creationId xmlns:a16="http://schemas.microsoft.com/office/drawing/2014/main" id="{B1BDEB3E-DE84-4FF3-A87C-EBE5DCEB0CBD}"/>
                  </a:ext>
                </a:extLst>
              </p:cNvPr>
              <p:cNvSpPr txBox="1"/>
              <p:nvPr/>
            </p:nvSpPr>
            <p:spPr>
              <a:xfrm>
                <a:off x="5985266" y="3108509"/>
                <a:ext cx="427108"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Cr</a:t>
                </a:r>
              </a:p>
            </p:txBody>
          </p:sp>
          <p:sp>
            <p:nvSpPr>
              <p:cNvPr id="64" name="文本框 63">
                <a:extLst>
                  <a:ext uri="{FF2B5EF4-FFF2-40B4-BE49-F238E27FC236}">
                    <a16:creationId xmlns:a16="http://schemas.microsoft.com/office/drawing/2014/main" id="{25B48213-6D96-40D2-B2D9-9EE4F617E464}"/>
                  </a:ext>
                </a:extLst>
              </p:cNvPr>
              <p:cNvSpPr txBox="1"/>
              <p:nvPr/>
            </p:nvSpPr>
            <p:spPr>
              <a:xfrm>
                <a:off x="6152171" y="3360167"/>
                <a:ext cx="519479"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M</a:t>
                </a:r>
                <a:r>
                  <a:rPr lang="en-US" altLang="zh-CN" sz="900" b="1" kern="0" dirty="0">
                    <a:solidFill>
                      <a:prstClr val="black"/>
                    </a:solidFill>
                    <a:latin typeface="微软雅黑" panose="020B0503020204020204" pitchFamily="34" charset="-122"/>
                  </a:rPr>
                  <a:t>n</a:t>
                </a:r>
                <a:endParaRPr lang="en-GB" sz="900" b="1" kern="0" dirty="0">
                  <a:solidFill>
                    <a:prstClr val="black"/>
                  </a:solidFill>
                  <a:latin typeface="微软雅黑" panose="020B0503020204020204" pitchFamily="34" charset="-122"/>
                </a:endParaRPr>
              </a:p>
            </p:txBody>
          </p:sp>
          <p:sp>
            <p:nvSpPr>
              <p:cNvPr id="65" name="文本框 64">
                <a:extLst>
                  <a:ext uri="{FF2B5EF4-FFF2-40B4-BE49-F238E27FC236}">
                    <a16:creationId xmlns:a16="http://schemas.microsoft.com/office/drawing/2014/main" id="{CD8F2F67-1D8F-4E30-AACD-99A6F2343B87}"/>
                  </a:ext>
                </a:extLst>
              </p:cNvPr>
              <p:cNvSpPr txBox="1"/>
              <p:nvPr/>
            </p:nvSpPr>
            <p:spPr>
              <a:xfrm>
                <a:off x="6329880" y="2607855"/>
                <a:ext cx="433705"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Fe</a:t>
                </a:r>
              </a:p>
            </p:txBody>
          </p:sp>
          <p:sp>
            <p:nvSpPr>
              <p:cNvPr id="66" name="文本框 65">
                <a:extLst>
                  <a:ext uri="{FF2B5EF4-FFF2-40B4-BE49-F238E27FC236}">
                    <a16:creationId xmlns:a16="http://schemas.microsoft.com/office/drawing/2014/main" id="{60B92165-AA33-4AC9-8625-852D48189E72}"/>
                  </a:ext>
                </a:extLst>
              </p:cNvPr>
              <p:cNvSpPr txBox="1"/>
              <p:nvPr/>
            </p:nvSpPr>
            <p:spPr>
              <a:xfrm>
                <a:off x="6516217" y="2836306"/>
                <a:ext cx="462297"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Co</a:t>
                </a:r>
              </a:p>
            </p:txBody>
          </p:sp>
          <p:sp>
            <p:nvSpPr>
              <p:cNvPr id="67" name="文本框 66">
                <a:extLst>
                  <a:ext uri="{FF2B5EF4-FFF2-40B4-BE49-F238E27FC236}">
                    <a16:creationId xmlns:a16="http://schemas.microsoft.com/office/drawing/2014/main" id="{B83E730A-54F6-4765-8AD2-3AF0327AB154}"/>
                  </a:ext>
                </a:extLst>
              </p:cNvPr>
              <p:cNvSpPr txBox="1"/>
              <p:nvPr/>
            </p:nvSpPr>
            <p:spPr>
              <a:xfrm>
                <a:off x="6710952" y="3108509"/>
                <a:ext cx="433705"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N</a:t>
                </a:r>
                <a:r>
                  <a:rPr lang="en-US" altLang="zh-CN" sz="900" b="1" kern="0" dirty="0" err="1">
                    <a:solidFill>
                      <a:prstClr val="black"/>
                    </a:solidFill>
                    <a:latin typeface="微软雅黑" panose="020B0503020204020204" pitchFamily="34" charset="-122"/>
                  </a:rPr>
                  <a:t>i</a:t>
                </a:r>
                <a:endParaRPr lang="en-GB" sz="900" b="1" kern="0" dirty="0">
                  <a:solidFill>
                    <a:prstClr val="black"/>
                  </a:solidFill>
                  <a:latin typeface="微软雅黑" panose="020B0503020204020204" pitchFamily="34" charset="-122"/>
                </a:endParaRPr>
              </a:p>
            </p:txBody>
          </p:sp>
          <p:sp>
            <p:nvSpPr>
              <p:cNvPr id="68" name="文本框 67">
                <a:extLst>
                  <a:ext uri="{FF2B5EF4-FFF2-40B4-BE49-F238E27FC236}">
                    <a16:creationId xmlns:a16="http://schemas.microsoft.com/office/drawing/2014/main" id="{0A53C81A-935A-42FB-B478-FCF99F3A91C9}"/>
                  </a:ext>
                </a:extLst>
              </p:cNvPr>
              <p:cNvSpPr txBox="1"/>
              <p:nvPr/>
            </p:nvSpPr>
            <p:spPr>
              <a:xfrm>
                <a:off x="6938348" y="3360167"/>
                <a:ext cx="462297"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Cu</a:t>
                </a:r>
              </a:p>
            </p:txBody>
          </p:sp>
          <p:sp>
            <p:nvSpPr>
              <p:cNvPr id="69" name="文本框 68">
                <a:extLst>
                  <a:ext uri="{FF2B5EF4-FFF2-40B4-BE49-F238E27FC236}">
                    <a16:creationId xmlns:a16="http://schemas.microsoft.com/office/drawing/2014/main" id="{F55814BE-21C9-48CB-9BA3-CD0D73DCFDDC}"/>
                  </a:ext>
                </a:extLst>
              </p:cNvPr>
              <p:cNvSpPr txBox="1"/>
              <p:nvPr/>
            </p:nvSpPr>
            <p:spPr>
              <a:xfrm>
                <a:off x="7133254" y="2607855"/>
                <a:ext cx="460096"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Z</a:t>
                </a:r>
                <a:r>
                  <a:rPr lang="en-US" altLang="zh-CN" sz="900" b="1" kern="0" dirty="0">
                    <a:solidFill>
                      <a:prstClr val="black"/>
                    </a:solidFill>
                    <a:latin typeface="微软雅黑" panose="020B0503020204020204" pitchFamily="34" charset="-122"/>
                  </a:rPr>
                  <a:t>n</a:t>
                </a:r>
                <a:endParaRPr lang="en-GB" sz="900" b="1" kern="0" dirty="0">
                  <a:solidFill>
                    <a:prstClr val="black"/>
                  </a:solidFill>
                  <a:latin typeface="微软雅黑" panose="020B0503020204020204" pitchFamily="34" charset="-122"/>
                </a:endParaRPr>
              </a:p>
            </p:txBody>
          </p:sp>
          <p:sp>
            <p:nvSpPr>
              <p:cNvPr id="70" name="文本框 69">
                <a:extLst>
                  <a:ext uri="{FF2B5EF4-FFF2-40B4-BE49-F238E27FC236}">
                    <a16:creationId xmlns:a16="http://schemas.microsoft.com/office/drawing/2014/main" id="{441CDC6F-1151-47CA-BC0B-A1171B596417}"/>
                  </a:ext>
                </a:extLst>
              </p:cNvPr>
              <p:cNvSpPr txBox="1"/>
              <p:nvPr/>
            </p:nvSpPr>
            <p:spPr>
              <a:xfrm>
                <a:off x="7319581" y="2836306"/>
                <a:ext cx="466696"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Ga</a:t>
                </a:r>
              </a:p>
            </p:txBody>
          </p:sp>
          <p:sp>
            <p:nvSpPr>
              <p:cNvPr id="71" name="文本框 70">
                <a:extLst>
                  <a:ext uri="{FF2B5EF4-FFF2-40B4-BE49-F238E27FC236}">
                    <a16:creationId xmlns:a16="http://schemas.microsoft.com/office/drawing/2014/main" id="{04D82937-065E-410C-89D1-D6477B01E6C4}"/>
                  </a:ext>
                </a:extLst>
              </p:cNvPr>
              <p:cNvSpPr txBox="1"/>
              <p:nvPr/>
            </p:nvSpPr>
            <p:spPr>
              <a:xfrm>
                <a:off x="7442637" y="3108509"/>
                <a:ext cx="466696"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G</a:t>
                </a:r>
                <a:r>
                  <a:rPr lang="en-US" altLang="zh-CN" sz="900" b="1" kern="0" dirty="0">
                    <a:solidFill>
                      <a:prstClr val="black"/>
                    </a:solidFill>
                    <a:latin typeface="微软雅黑" panose="020B0503020204020204" pitchFamily="34" charset="-122"/>
                  </a:rPr>
                  <a:t>e</a:t>
                </a:r>
                <a:endParaRPr lang="en-GB" sz="900" b="1" kern="0" dirty="0">
                  <a:solidFill>
                    <a:prstClr val="black"/>
                  </a:solidFill>
                  <a:latin typeface="微软雅黑" panose="020B0503020204020204" pitchFamily="34" charset="-122"/>
                </a:endParaRPr>
              </a:p>
            </p:txBody>
          </p:sp>
          <p:sp>
            <p:nvSpPr>
              <p:cNvPr id="72" name="文本框 71">
                <a:extLst>
                  <a:ext uri="{FF2B5EF4-FFF2-40B4-BE49-F238E27FC236}">
                    <a16:creationId xmlns:a16="http://schemas.microsoft.com/office/drawing/2014/main" id="{67005ED2-8A8D-4437-AAA6-0F0D542A657C}"/>
                  </a:ext>
                </a:extLst>
              </p:cNvPr>
              <p:cNvSpPr txBox="1"/>
              <p:nvPr/>
            </p:nvSpPr>
            <p:spPr>
              <a:xfrm>
                <a:off x="7608371" y="3360167"/>
                <a:ext cx="451299"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As</a:t>
                </a:r>
              </a:p>
            </p:txBody>
          </p:sp>
          <p:sp>
            <p:nvSpPr>
              <p:cNvPr id="73" name="文本框 72">
                <a:extLst>
                  <a:ext uri="{FF2B5EF4-FFF2-40B4-BE49-F238E27FC236}">
                    <a16:creationId xmlns:a16="http://schemas.microsoft.com/office/drawing/2014/main" id="{8C223383-79D6-48C7-B1B4-21D8D3BC38B8}"/>
                  </a:ext>
                </a:extLst>
              </p:cNvPr>
              <p:cNvSpPr txBox="1"/>
              <p:nvPr/>
            </p:nvSpPr>
            <p:spPr>
              <a:xfrm>
                <a:off x="7741492" y="2607855"/>
                <a:ext cx="440304"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Se</a:t>
                </a:r>
              </a:p>
            </p:txBody>
          </p:sp>
          <p:sp>
            <p:nvSpPr>
              <p:cNvPr id="74" name="文本框 73">
                <a:extLst>
                  <a:ext uri="{FF2B5EF4-FFF2-40B4-BE49-F238E27FC236}">
                    <a16:creationId xmlns:a16="http://schemas.microsoft.com/office/drawing/2014/main" id="{EA662EC8-EBA7-4F4E-9DF9-CF0257228BFA}"/>
                  </a:ext>
                </a:extLst>
              </p:cNvPr>
              <p:cNvSpPr txBox="1"/>
              <p:nvPr/>
            </p:nvSpPr>
            <p:spPr>
              <a:xfrm>
                <a:off x="7894317" y="2836306"/>
                <a:ext cx="429306"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B</a:t>
                </a:r>
                <a:r>
                  <a:rPr lang="en-US" altLang="zh-CN" sz="900" b="1" kern="0" dirty="0">
                    <a:solidFill>
                      <a:prstClr val="black"/>
                    </a:solidFill>
                    <a:latin typeface="微软雅黑" panose="020B0503020204020204" pitchFamily="34" charset="-122"/>
                  </a:rPr>
                  <a:t>r</a:t>
                </a:r>
                <a:endParaRPr lang="en-GB" sz="900" b="1" kern="0" dirty="0">
                  <a:solidFill>
                    <a:prstClr val="black"/>
                  </a:solidFill>
                  <a:latin typeface="微软雅黑" panose="020B0503020204020204" pitchFamily="34" charset="-122"/>
                </a:endParaRPr>
              </a:p>
            </p:txBody>
          </p:sp>
          <p:sp>
            <p:nvSpPr>
              <p:cNvPr id="75" name="文本框 74">
                <a:extLst>
                  <a:ext uri="{FF2B5EF4-FFF2-40B4-BE49-F238E27FC236}">
                    <a16:creationId xmlns:a16="http://schemas.microsoft.com/office/drawing/2014/main" id="{37A14BF8-F067-4F62-B3FB-A0C92F31D123}"/>
                  </a:ext>
                </a:extLst>
              </p:cNvPr>
              <p:cNvSpPr txBox="1"/>
              <p:nvPr/>
            </p:nvSpPr>
            <p:spPr>
              <a:xfrm>
                <a:off x="-146527" y="2810081"/>
                <a:ext cx="1309032" cy="380042"/>
              </a:xfrm>
              <a:prstGeom prst="rect">
                <a:avLst/>
              </a:prstGeom>
              <a:noFill/>
            </p:spPr>
            <p:txBody>
              <a:bodyPr wrap="none" rtlCol="0">
                <a:spAutoFit/>
              </a:bodyPr>
              <a:lstStyle/>
              <a:p>
                <a:pPr defTabSz="685783">
                  <a:defRPr/>
                </a:pPr>
                <a:r>
                  <a:rPr lang="zh-CN" altLang="en-US" sz="1200" b="1" kern="0" dirty="0">
                    <a:solidFill>
                      <a:prstClr val="black"/>
                    </a:solidFill>
                    <a:latin typeface="微软雅黑" panose="020B0503020204020204" pitchFamily="34" charset="-122"/>
                  </a:rPr>
                  <a:t>元素吸收边</a:t>
                </a:r>
                <a:endParaRPr lang="en-GB" sz="1200" b="1" kern="0" dirty="0">
                  <a:solidFill>
                    <a:prstClr val="black"/>
                  </a:solidFill>
                  <a:latin typeface="微软雅黑" panose="020B0503020204020204" pitchFamily="34" charset="-122"/>
                </a:endParaRPr>
              </a:p>
            </p:txBody>
          </p:sp>
          <p:sp>
            <p:nvSpPr>
              <p:cNvPr id="76" name="文本框 75">
                <a:extLst>
                  <a:ext uri="{FF2B5EF4-FFF2-40B4-BE49-F238E27FC236}">
                    <a16:creationId xmlns:a16="http://schemas.microsoft.com/office/drawing/2014/main" id="{0FC57755-3955-47CB-839C-0BA9545EEDA5}"/>
                  </a:ext>
                </a:extLst>
              </p:cNvPr>
              <p:cNvSpPr txBox="1"/>
              <p:nvPr/>
            </p:nvSpPr>
            <p:spPr>
              <a:xfrm>
                <a:off x="-85277" y="1227215"/>
                <a:ext cx="897761" cy="380042"/>
              </a:xfrm>
              <a:prstGeom prst="rect">
                <a:avLst/>
              </a:prstGeom>
              <a:noFill/>
            </p:spPr>
            <p:txBody>
              <a:bodyPr wrap="none" rtlCol="0">
                <a:spAutoFit/>
              </a:bodyPr>
              <a:lstStyle>
                <a:defPPr>
                  <a:defRPr lang="zh-CN"/>
                </a:defPPr>
                <a:lvl1pPr>
                  <a:defRPr b="1">
                    <a:latin typeface="微软雅黑" panose="020B0503020204020204" pitchFamily="34" charset="-122"/>
                    <a:ea typeface="微软雅黑" panose="020B0503020204020204" pitchFamily="34" charset="-122"/>
                  </a:defRPr>
                </a:lvl1pPr>
              </a:lstStyle>
              <a:p>
                <a:pPr defTabSz="685783">
                  <a:defRPr/>
                </a:pPr>
                <a:r>
                  <a:rPr lang="zh-CN" altLang="en-US" sz="1200" kern="0" dirty="0">
                    <a:solidFill>
                      <a:prstClr val="black"/>
                    </a:solidFill>
                  </a:rPr>
                  <a:t>波长 </a:t>
                </a:r>
                <a:r>
                  <a:rPr lang="en-GB" sz="1200" kern="0" dirty="0">
                    <a:solidFill>
                      <a:prstClr val="black"/>
                    </a:solidFill>
                  </a:rPr>
                  <a:t>Å</a:t>
                </a:r>
              </a:p>
            </p:txBody>
          </p:sp>
          <p:grpSp>
            <p:nvGrpSpPr>
              <p:cNvPr id="77" name="组合 76">
                <a:extLst>
                  <a:ext uri="{FF2B5EF4-FFF2-40B4-BE49-F238E27FC236}">
                    <a16:creationId xmlns:a16="http://schemas.microsoft.com/office/drawing/2014/main" id="{30C89808-4445-43AA-8E09-BE813B89F9F3}"/>
                  </a:ext>
                </a:extLst>
              </p:cNvPr>
              <p:cNvGrpSpPr/>
              <p:nvPr/>
            </p:nvGrpSpPr>
            <p:grpSpPr>
              <a:xfrm>
                <a:off x="1486970" y="1214873"/>
                <a:ext cx="9071785" cy="348372"/>
                <a:chOff x="1971412" y="1383987"/>
                <a:chExt cx="9693752" cy="372256"/>
              </a:xfrm>
            </p:grpSpPr>
            <p:sp>
              <p:nvSpPr>
                <p:cNvPr id="128" name="文本框 127">
                  <a:extLst>
                    <a:ext uri="{FF2B5EF4-FFF2-40B4-BE49-F238E27FC236}">
                      <a16:creationId xmlns:a16="http://schemas.microsoft.com/office/drawing/2014/main" id="{678AF9CF-80BB-4D25-A521-66695340EB5A}"/>
                    </a:ext>
                  </a:extLst>
                </p:cNvPr>
                <p:cNvSpPr txBox="1"/>
                <p:nvPr/>
              </p:nvSpPr>
              <p:spPr>
                <a:xfrm>
                  <a:off x="1971412" y="1383987"/>
                  <a:ext cx="637347" cy="372256"/>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124</a:t>
                  </a:r>
                </a:p>
              </p:txBody>
            </p:sp>
            <p:sp>
              <p:nvSpPr>
                <p:cNvPr id="129" name="文本框 128">
                  <a:extLst>
                    <a:ext uri="{FF2B5EF4-FFF2-40B4-BE49-F238E27FC236}">
                      <a16:creationId xmlns:a16="http://schemas.microsoft.com/office/drawing/2014/main" id="{347DB87C-D338-46C1-920C-1FCD83AA8951}"/>
                    </a:ext>
                  </a:extLst>
                </p:cNvPr>
                <p:cNvSpPr txBox="1"/>
                <p:nvPr/>
              </p:nvSpPr>
              <p:spPr>
                <a:xfrm>
                  <a:off x="2915520" y="1383987"/>
                  <a:ext cx="693749" cy="372256"/>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24.8</a:t>
                  </a:r>
                </a:p>
              </p:txBody>
            </p:sp>
            <p:sp>
              <p:nvSpPr>
                <p:cNvPr id="130" name="文本框 129">
                  <a:extLst>
                    <a:ext uri="{FF2B5EF4-FFF2-40B4-BE49-F238E27FC236}">
                      <a16:creationId xmlns:a16="http://schemas.microsoft.com/office/drawing/2014/main" id="{F154CEC7-B673-4D90-860F-778F5AFEB26A}"/>
                    </a:ext>
                  </a:extLst>
                </p:cNvPr>
                <p:cNvSpPr txBox="1"/>
                <p:nvPr/>
              </p:nvSpPr>
              <p:spPr>
                <a:xfrm>
                  <a:off x="4032980" y="1383987"/>
                  <a:ext cx="693749" cy="372256"/>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12.4</a:t>
                  </a:r>
                </a:p>
              </p:txBody>
            </p:sp>
            <p:sp>
              <p:nvSpPr>
                <p:cNvPr id="131" name="文本框 130">
                  <a:extLst>
                    <a:ext uri="{FF2B5EF4-FFF2-40B4-BE49-F238E27FC236}">
                      <a16:creationId xmlns:a16="http://schemas.microsoft.com/office/drawing/2014/main" id="{C11601AD-9B8C-45A8-B16F-53C30268D005}"/>
                    </a:ext>
                  </a:extLst>
                </p:cNvPr>
                <p:cNvSpPr txBox="1"/>
                <p:nvPr/>
              </p:nvSpPr>
              <p:spPr>
                <a:xfrm>
                  <a:off x="5271091" y="1383987"/>
                  <a:ext cx="571544" cy="372256"/>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4.1</a:t>
                  </a:r>
                </a:p>
              </p:txBody>
            </p:sp>
            <p:sp>
              <p:nvSpPr>
                <p:cNvPr id="132" name="文本框 131">
                  <a:extLst>
                    <a:ext uri="{FF2B5EF4-FFF2-40B4-BE49-F238E27FC236}">
                      <a16:creationId xmlns:a16="http://schemas.microsoft.com/office/drawing/2014/main" id="{D0FB952B-B0BD-4B90-8B16-D0995E1AD95D}"/>
                    </a:ext>
                  </a:extLst>
                </p:cNvPr>
                <p:cNvSpPr txBox="1"/>
                <p:nvPr/>
              </p:nvSpPr>
              <p:spPr>
                <a:xfrm>
                  <a:off x="6332573" y="1383987"/>
                  <a:ext cx="693749" cy="372256"/>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2.48</a:t>
                  </a:r>
                </a:p>
              </p:txBody>
            </p:sp>
            <p:sp>
              <p:nvSpPr>
                <p:cNvPr id="133" name="文本框 132">
                  <a:extLst>
                    <a:ext uri="{FF2B5EF4-FFF2-40B4-BE49-F238E27FC236}">
                      <a16:creationId xmlns:a16="http://schemas.microsoft.com/office/drawing/2014/main" id="{7C7D13E5-CBE7-4A22-B4E3-9C57ACFAED5A}"/>
                    </a:ext>
                  </a:extLst>
                </p:cNvPr>
                <p:cNvSpPr txBox="1"/>
                <p:nvPr/>
              </p:nvSpPr>
              <p:spPr>
                <a:xfrm>
                  <a:off x="8070414" y="1383987"/>
                  <a:ext cx="693749" cy="372256"/>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1.24</a:t>
                  </a:r>
                </a:p>
              </p:txBody>
            </p:sp>
            <p:sp>
              <p:nvSpPr>
                <p:cNvPr id="134" name="文本框 133">
                  <a:extLst>
                    <a:ext uri="{FF2B5EF4-FFF2-40B4-BE49-F238E27FC236}">
                      <a16:creationId xmlns:a16="http://schemas.microsoft.com/office/drawing/2014/main" id="{92F699BB-B2E1-4FF7-B0FA-216655A7A29D}"/>
                    </a:ext>
                  </a:extLst>
                </p:cNvPr>
                <p:cNvSpPr txBox="1"/>
                <p:nvPr/>
              </p:nvSpPr>
              <p:spPr>
                <a:xfrm>
                  <a:off x="8993385" y="1383987"/>
                  <a:ext cx="815956" cy="372256"/>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0.827</a:t>
                  </a:r>
                </a:p>
              </p:txBody>
            </p:sp>
            <p:sp>
              <p:nvSpPr>
                <p:cNvPr id="135" name="文本框 134">
                  <a:extLst>
                    <a:ext uri="{FF2B5EF4-FFF2-40B4-BE49-F238E27FC236}">
                      <a16:creationId xmlns:a16="http://schemas.microsoft.com/office/drawing/2014/main" id="{15D6C77D-9E11-4F2A-90F5-11A59391AAD8}"/>
                    </a:ext>
                  </a:extLst>
                </p:cNvPr>
                <p:cNvSpPr txBox="1"/>
                <p:nvPr/>
              </p:nvSpPr>
              <p:spPr>
                <a:xfrm>
                  <a:off x="9954488" y="1383987"/>
                  <a:ext cx="815956" cy="372256"/>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0.620</a:t>
                  </a:r>
                </a:p>
              </p:txBody>
            </p:sp>
            <p:sp>
              <p:nvSpPr>
                <p:cNvPr id="136" name="文本框 135">
                  <a:extLst>
                    <a:ext uri="{FF2B5EF4-FFF2-40B4-BE49-F238E27FC236}">
                      <a16:creationId xmlns:a16="http://schemas.microsoft.com/office/drawing/2014/main" id="{1433F63F-5FCA-45D5-97D8-0F028C9095E2}"/>
                    </a:ext>
                  </a:extLst>
                </p:cNvPr>
                <p:cNvSpPr txBox="1"/>
                <p:nvPr/>
              </p:nvSpPr>
              <p:spPr>
                <a:xfrm>
                  <a:off x="10849208" y="1383987"/>
                  <a:ext cx="815956" cy="372256"/>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0.413</a:t>
                  </a:r>
                </a:p>
              </p:txBody>
            </p:sp>
          </p:grpSp>
          <p:grpSp>
            <p:nvGrpSpPr>
              <p:cNvPr id="78" name="组合 77">
                <a:extLst>
                  <a:ext uri="{FF2B5EF4-FFF2-40B4-BE49-F238E27FC236}">
                    <a16:creationId xmlns:a16="http://schemas.microsoft.com/office/drawing/2014/main" id="{C7E623DC-A41D-47B6-9A7E-BD26AA4F99A1}"/>
                  </a:ext>
                </a:extLst>
              </p:cNvPr>
              <p:cNvGrpSpPr/>
              <p:nvPr/>
            </p:nvGrpSpPr>
            <p:grpSpPr>
              <a:xfrm>
                <a:off x="1556821" y="802867"/>
                <a:ext cx="8903872" cy="356364"/>
                <a:chOff x="2046052" y="946043"/>
                <a:chExt cx="9514327" cy="380795"/>
              </a:xfrm>
              <a:solidFill>
                <a:sysClr val="window" lastClr="FFFFFF"/>
              </a:solidFill>
            </p:grpSpPr>
            <p:sp>
              <p:nvSpPr>
                <p:cNvPr id="117" name="文本框 116">
                  <a:extLst>
                    <a:ext uri="{FF2B5EF4-FFF2-40B4-BE49-F238E27FC236}">
                      <a16:creationId xmlns:a16="http://schemas.microsoft.com/office/drawing/2014/main" id="{C33F1F91-ECD8-4693-9E43-543E4AD0E78C}"/>
                    </a:ext>
                  </a:extLst>
                </p:cNvPr>
                <p:cNvSpPr txBox="1"/>
                <p:nvPr/>
              </p:nvSpPr>
              <p:spPr>
                <a:xfrm>
                  <a:off x="2046052" y="946043"/>
                  <a:ext cx="571544"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0.1</a:t>
                  </a:r>
                </a:p>
              </p:txBody>
            </p:sp>
            <p:sp>
              <p:nvSpPr>
                <p:cNvPr id="118" name="文本框 117">
                  <a:extLst>
                    <a:ext uri="{FF2B5EF4-FFF2-40B4-BE49-F238E27FC236}">
                      <a16:creationId xmlns:a16="http://schemas.microsoft.com/office/drawing/2014/main" id="{47424BC9-C8BE-48AB-BE37-3E8BB9B6A063}"/>
                    </a:ext>
                  </a:extLst>
                </p:cNvPr>
                <p:cNvSpPr txBox="1"/>
                <p:nvPr/>
              </p:nvSpPr>
              <p:spPr>
                <a:xfrm>
                  <a:off x="3037595" y="946043"/>
                  <a:ext cx="571544"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0.5</a:t>
                  </a:r>
                </a:p>
              </p:txBody>
            </p:sp>
            <p:sp>
              <p:nvSpPr>
                <p:cNvPr id="119" name="文本框 118">
                  <a:extLst>
                    <a:ext uri="{FF2B5EF4-FFF2-40B4-BE49-F238E27FC236}">
                      <a16:creationId xmlns:a16="http://schemas.microsoft.com/office/drawing/2014/main" id="{EFFF4EB1-6A4D-4CED-B740-5FF8816A400A}"/>
                    </a:ext>
                  </a:extLst>
                </p:cNvPr>
                <p:cNvSpPr txBox="1"/>
                <p:nvPr/>
              </p:nvSpPr>
              <p:spPr>
                <a:xfrm>
                  <a:off x="4145112" y="946043"/>
                  <a:ext cx="392937"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1</a:t>
                  </a:r>
                </a:p>
              </p:txBody>
            </p:sp>
            <p:sp>
              <p:nvSpPr>
                <p:cNvPr id="120" name="文本框 119">
                  <a:extLst>
                    <a:ext uri="{FF2B5EF4-FFF2-40B4-BE49-F238E27FC236}">
                      <a16:creationId xmlns:a16="http://schemas.microsoft.com/office/drawing/2014/main" id="{83768449-6655-46BF-8166-7E53EE66A5AE}"/>
                    </a:ext>
                  </a:extLst>
                </p:cNvPr>
                <p:cNvSpPr txBox="1"/>
                <p:nvPr/>
              </p:nvSpPr>
              <p:spPr>
                <a:xfrm>
                  <a:off x="4769282" y="946043"/>
                  <a:ext cx="392937"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2</a:t>
                  </a:r>
                </a:p>
              </p:txBody>
            </p:sp>
            <p:sp>
              <p:nvSpPr>
                <p:cNvPr id="121" name="文本框 120">
                  <a:extLst>
                    <a:ext uri="{FF2B5EF4-FFF2-40B4-BE49-F238E27FC236}">
                      <a16:creationId xmlns:a16="http://schemas.microsoft.com/office/drawing/2014/main" id="{E40A5798-C72F-4F1C-84C0-6C0E0DD3C1A8}"/>
                    </a:ext>
                  </a:extLst>
                </p:cNvPr>
                <p:cNvSpPr txBox="1"/>
                <p:nvPr/>
              </p:nvSpPr>
              <p:spPr>
                <a:xfrm>
                  <a:off x="5364066" y="946043"/>
                  <a:ext cx="392937"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3</a:t>
                  </a:r>
                </a:p>
              </p:txBody>
            </p:sp>
            <p:sp>
              <p:nvSpPr>
                <p:cNvPr id="122" name="文本框 121">
                  <a:extLst>
                    <a:ext uri="{FF2B5EF4-FFF2-40B4-BE49-F238E27FC236}">
                      <a16:creationId xmlns:a16="http://schemas.microsoft.com/office/drawing/2014/main" id="{10A46C40-B2E8-40D0-9FD5-C3E5D574F4A0}"/>
                    </a:ext>
                  </a:extLst>
                </p:cNvPr>
                <p:cNvSpPr txBox="1"/>
                <p:nvPr/>
              </p:nvSpPr>
              <p:spPr>
                <a:xfrm>
                  <a:off x="5933567" y="946043"/>
                  <a:ext cx="392937"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4</a:t>
                  </a:r>
                </a:p>
              </p:txBody>
            </p:sp>
            <p:sp>
              <p:nvSpPr>
                <p:cNvPr id="123" name="文本框 122">
                  <a:extLst>
                    <a:ext uri="{FF2B5EF4-FFF2-40B4-BE49-F238E27FC236}">
                      <a16:creationId xmlns:a16="http://schemas.microsoft.com/office/drawing/2014/main" id="{A0424093-F1D7-4825-A664-700923AFF7B0}"/>
                    </a:ext>
                  </a:extLst>
                </p:cNvPr>
                <p:cNvSpPr txBox="1"/>
                <p:nvPr/>
              </p:nvSpPr>
              <p:spPr>
                <a:xfrm>
                  <a:off x="6540263" y="946043"/>
                  <a:ext cx="392937"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5</a:t>
                  </a:r>
                </a:p>
              </p:txBody>
            </p:sp>
            <p:sp>
              <p:nvSpPr>
                <p:cNvPr id="124" name="文本框 123">
                  <a:extLst>
                    <a:ext uri="{FF2B5EF4-FFF2-40B4-BE49-F238E27FC236}">
                      <a16:creationId xmlns:a16="http://schemas.microsoft.com/office/drawing/2014/main" id="{DB03AEA0-D6B2-4D2E-AD1D-91F416F0258A}"/>
                    </a:ext>
                  </a:extLst>
                </p:cNvPr>
                <p:cNvSpPr txBox="1"/>
                <p:nvPr/>
              </p:nvSpPr>
              <p:spPr>
                <a:xfrm>
                  <a:off x="8181067" y="954583"/>
                  <a:ext cx="515142"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10</a:t>
                  </a:r>
                </a:p>
              </p:txBody>
            </p:sp>
            <p:sp>
              <p:nvSpPr>
                <p:cNvPr id="125" name="文本框 124">
                  <a:extLst>
                    <a:ext uri="{FF2B5EF4-FFF2-40B4-BE49-F238E27FC236}">
                      <a16:creationId xmlns:a16="http://schemas.microsoft.com/office/drawing/2014/main" id="{16445A84-192D-46F2-948D-40840BC7E4A5}"/>
                    </a:ext>
                  </a:extLst>
                </p:cNvPr>
                <p:cNvSpPr txBox="1"/>
                <p:nvPr/>
              </p:nvSpPr>
              <p:spPr>
                <a:xfrm>
                  <a:off x="9122783" y="946043"/>
                  <a:ext cx="515142"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15</a:t>
                  </a:r>
                </a:p>
              </p:txBody>
            </p:sp>
            <p:sp>
              <p:nvSpPr>
                <p:cNvPr id="126" name="文本框 125">
                  <a:extLst>
                    <a:ext uri="{FF2B5EF4-FFF2-40B4-BE49-F238E27FC236}">
                      <a16:creationId xmlns:a16="http://schemas.microsoft.com/office/drawing/2014/main" id="{A7494218-A174-413B-AA21-976F4D24919C}"/>
                    </a:ext>
                  </a:extLst>
                </p:cNvPr>
                <p:cNvSpPr txBox="1"/>
                <p:nvPr/>
              </p:nvSpPr>
              <p:spPr>
                <a:xfrm>
                  <a:off x="10097638" y="946043"/>
                  <a:ext cx="515142"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20</a:t>
                  </a:r>
                </a:p>
              </p:txBody>
            </p:sp>
            <p:sp>
              <p:nvSpPr>
                <p:cNvPr id="127" name="文本框 126">
                  <a:extLst>
                    <a:ext uri="{FF2B5EF4-FFF2-40B4-BE49-F238E27FC236}">
                      <a16:creationId xmlns:a16="http://schemas.microsoft.com/office/drawing/2014/main" id="{B2CB00DD-5950-43BC-B319-708AC641A054}"/>
                    </a:ext>
                  </a:extLst>
                </p:cNvPr>
                <p:cNvSpPr txBox="1"/>
                <p:nvPr/>
              </p:nvSpPr>
              <p:spPr>
                <a:xfrm>
                  <a:off x="11045237" y="946043"/>
                  <a:ext cx="515142" cy="372255"/>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30</a:t>
                  </a:r>
                </a:p>
              </p:txBody>
            </p:sp>
          </p:grpSp>
          <p:sp>
            <p:nvSpPr>
              <p:cNvPr id="79" name="文本框 78">
                <a:extLst>
                  <a:ext uri="{FF2B5EF4-FFF2-40B4-BE49-F238E27FC236}">
                    <a16:creationId xmlns:a16="http://schemas.microsoft.com/office/drawing/2014/main" id="{B0A4A84E-3DB0-44D0-AF07-EA2DB7579273}"/>
                  </a:ext>
                </a:extLst>
              </p:cNvPr>
              <p:cNvSpPr txBox="1"/>
              <p:nvPr/>
            </p:nvSpPr>
            <p:spPr>
              <a:xfrm>
                <a:off x="-94933" y="805911"/>
                <a:ext cx="1139686" cy="380042"/>
              </a:xfrm>
              <a:prstGeom prst="rect">
                <a:avLst/>
              </a:prstGeom>
              <a:noFill/>
            </p:spPr>
            <p:txBody>
              <a:bodyPr wrap="none" rtlCol="0">
                <a:spAutoFit/>
              </a:bodyPr>
              <a:lstStyle>
                <a:defPPr>
                  <a:defRPr lang="zh-CN"/>
                </a:defPPr>
                <a:lvl1pPr>
                  <a:defRPr b="1">
                    <a:latin typeface="微软雅黑" panose="020B0503020204020204" pitchFamily="34" charset="-122"/>
                    <a:ea typeface="微软雅黑" panose="020B0503020204020204" pitchFamily="34" charset="-122"/>
                  </a:defRPr>
                </a:lvl1pPr>
              </a:lstStyle>
              <a:p>
                <a:pPr defTabSz="685783">
                  <a:defRPr/>
                </a:pPr>
                <a:r>
                  <a:rPr lang="zh-CN" altLang="en-US" sz="1200" kern="0" dirty="0">
                    <a:solidFill>
                      <a:prstClr val="black"/>
                    </a:solidFill>
                  </a:rPr>
                  <a:t>能区 </a:t>
                </a:r>
                <a:r>
                  <a:rPr lang="en-US" altLang="zh-CN" sz="1200" kern="0" dirty="0">
                    <a:solidFill>
                      <a:prstClr val="black"/>
                    </a:solidFill>
                  </a:rPr>
                  <a:t>keV</a:t>
                </a:r>
                <a:endParaRPr lang="en-GB" sz="1200" kern="0" dirty="0">
                  <a:solidFill>
                    <a:prstClr val="black"/>
                  </a:solidFill>
                </a:endParaRPr>
              </a:p>
            </p:txBody>
          </p:sp>
          <p:cxnSp>
            <p:nvCxnSpPr>
              <p:cNvPr id="80" name="直接连接符 79">
                <a:extLst>
                  <a:ext uri="{FF2B5EF4-FFF2-40B4-BE49-F238E27FC236}">
                    <a16:creationId xmlns:a16="http://schemas.microsoft.com/office/drawing/2014/main" id="{923B1074-73E4-4288-940C-0048E8501E1D}"/>
                  </a:ext>
                </a:extLst>
              </p:cNvPr>
              <p:cNvCxnSpPr>
                <a:cxnSpLocks/>
              </p:cNvCxnSpPr>
              <p:nvPr/>
            </p:nvCxnSpPr>
            <p:spPr>
              <a:xfrm>
                <a:off x="1022514" y="1597704"/>
                <a:ext cx="10831881" cy="0"/>
              </a:xfrm>
              <a:prstGeom prst="line">
                <a:avLst/>
              </a:prstGeom>
              <a:noFill/>
              <a:ln w="15875" cap="flat" cmpd="sng" algn="ctr">
                <a:solidFill>
                  <a:sysClr val="windowText" lastClr="000000"/>
                </a:solidFill>
                <a:prstDash val="solid"/>
                <a:miter lim="800000"/>
              </a:ln>
              <a:effectLst/>
            </p:spPr>
          </p:cxnSp>
          <p:cxnSp>
            <p:nvCxnSpPr>
              <p:cNvPr id="81" name="直接连接符 80">
                <a:extLst>
                  <a:ext uri="{FF2B5EF4-FFF2-40B4-BE49-F238E27FC236}">
                    <a16:creationId xmlns:a16="http://schemas.microsoft.com/office/drawing/2014/main" id="{47BD861E-9987-47CE-B086-A8E244A0F1D0}"/>
                  </a:ext>
                </a:extLst>
              </p:cNvPr>
              <p:cNvCxnSpPr/>
              <p:nvPr/>
            </p:nvCxnSpPr>
            <p:spPr>
              <a:xfrm flipV="1">
                <a:off x="2634680" y="1484671"/>
                <a:ext cx="0" cy="96731"/>
              </a:xfrm>
              <a:prstGeom prst="line">
                <a:avLst/>
              </a:prstGeom>
              <a:noFill/>
              <a:ln w="25400" cap="flat" cmpd="sng" algn="ctr">
                <a:solidFill>
                  <a:sysClr val="windowText" lastClr="000000"/>
                </a:solidFill>
                <a:prstDash val="solid"/>
                <a:miter lim="800000"/>
              </a:ln>
              <a:effectLst/>
            </p:spPr>
          </p:cxnSp>
          <p:cxnSp>
            <p:nvCxnSpPr>
              <p:cNvPr id="82" name="直接连接符 81">
                <a:extLst>
                  <a:ext uri="{FF2B5EF4-FFF2-40B4-BE49-F238E27FC236}">
                    <a16:creationId xmlns:a16="http://schemas.microsoft.com/office/drawing/2014/main" id="{5CDFAA67-D4FC-48B7-A00C-104019F8734D}"/>
                  </a:ext>
                </a:extLst>
              </p:cNvPr>
              <p:cNvCxnSpPr/>
              <p:nvPr/>
            </p:nvCxnSpPr>
            <p:spPr>
              <a:xfrm flipV="1">
                <a:off x="3708195" y="1484671"/>
                <a:ext cx="0" cy="96731"/>
              </a:xfrm>
              <a:prstGeom prst="line">
                <a:avLst/>
              </a:prstGeom>
              <a:noFill/>
              <a:ln w="25400" cap="flat" cmpd="sng" algn="ctr">
                <a:solidFill>
                  <a:sysClr val="windowText" lastClr="000000"/>
                </a:solidFill>
                <a:prstDash val="solid"/>
                <a:miter lim="800000"/>
              </a:ln>
              <a:effectLst/>
            </p:spPr>
          </p:cxnSp>
          <p:cxnSp>
            <p:nvCxnSpPr>
              <p:cNvPr id="83" name="直接连接符 82">
                <a:extLst>
                  <a:ext uri="{FF2B5EF4-FFF2-40B4-BE49-F238E27FC236}">
                    <a16:creationId xmlns:a16="http://schemas.microsoft.com/office/drawing/2014/main" id="{462171B8-C6F7-4AA6-A6B9-CEC175759B8A}"/>
                  </a:ext>
                </a:extLst>
              </p:cNvPr>
              <p:cNvCxnSpPr/>
              <p:nvPr/>
            </p:nvCxnSpPr>
            <p:spPr>
              <a:xfrm flipV="1">
                <a:off x="4239426" y="1484671"/>
                <a:ext cx="0" cy="96731"/>
              </a:xfrm>
              <a:prstGeom prst="line">
                <a:avLst/>
              </a:prstGeom>
              <a:noFill/>
              <a:ln w="25400" cap="flat" cmpd="sng" algn="ctr">
                <a:solidFill>
                  <a:sysClr val="windowText" lastClr="000000"/>
                </a:solidFill>
                <a:prstDash val="solid"/>
                <a:miter lim="800000"/>
              </a:ln>
              <a:effectLst/>
            </p:spPr>
          </p:cxnSp>
          <p:cxnSp>
            <p:nvCxnSpPr>
              <p:cNvPr id="84" name="直接连接符 83">
                <a:extLst>
                  <a:ext uri="{FF2B5EF4-FFF2-40B4-BE49-F238E27FC236}">
                    <a16:creationId xmlns:a16="http://schemas.microsoft.com/office/drawing/2014/main" id="{DD3172CF-42B7-41DE-B226-3CB91855F608}"/>
                  </a:ext>
                </a:extLst>
              </p:cNvPr>
              <p:cNvCxnSpPr/>
              <p:nvPr/>
            </p:nvCxnSpPr>
            <p:spPr>
              <a:xfrm flipV="1">
                <a:off x="4776774" y="1484671"/>
                <a:ext cx="0" cy="96731"/>
              </a:xfrm>
              <a:prstGeom prst="line">
                <a:avLst/>
              </a:prstGeom>
              <a:noFill/>
              <a:ln w="25400" cap="flat" cmpd="sng" algn="ctr">
                <a:solidFill>
                  <a:sysClr val="windowText" lastClr="000000"/>
                </a:solidFill>
                <a:prstDash val="solid"/>
                <a:miter lim="800000"/>
              </a:ln>
              <a:effectLst/>
            </p:spPr>
          </p:cxnSp>
          <p:cxnSp>
            <p:nvCxnSpPr>
              <p:cNvPr id="85" name="直接连接符 84">
                <a:extLst>
                  <a:ext uri="{FF2B5EF4-FFF2-40B4-BE49-F238E27FC236}">
                    <a16:creationId xmlns:a16="http://schemas.microsoft.com/office/drawing/2014/main" id="{0212D1E8-A484-4C1F-B902-1812DB0E896B}"/>
                  </a:ext>
                </a:extLst>
              </p:cNvPr>
              <p:cNvCxnSpPr/>
              <p:nvPr/>
            </p:nvCxnSpPr>
            <p:spPr>
              <a:xfrm flipV="1">
                <a:off x="5320278" y="1484671"/>
                <a:ext cx="0" cy="96731"/>
              </a:xfrm>
              <a:prstGeom prst="line">
                <a:avLst/>
              </a:prstGeom>
              <a:noFill/>
              <a:ln w="25400" cap="flat" cmpd="sng" algn="ctr">
                <a:solidFill>
                  <a:sysClr val="windowText" lastClr="000000"/>
                </a:solidFill>
                <a:prstDash val="solid"/>
                <a:miter lim="800000"/>
              </a:ln>
              <a:effectLst/>
            </p:spPr>
          </p:cxnSp>
          <p:cxnSp>
            <p:nvCxnSpPr>
              <p:cNvPr id="86" name="直接连接符 85">
                <a:extLst>
                  <a:ext uri="{FF2B5EF4-FFF2-40B4-BE49-F238E27FC236}">
                    <a16:creationId xmlns:a16="http://schemas.microsoft.com/office/drawing/2014/main" id="{718F0513-DCBD-44F8-97EF-16D79A3DACCF}"/>
                  </a:ext>
                </a:extLst>
              </p:cNvPr>
              <p:cNvCxnSpPr/>
              <p:nvPr/>
            </p:nvCxnSpPr>
            <p:spPr>
              <a:xfrm flipV="1">
                <a:off x="5860241" y="1484671"/>
                <a:ext cx="0" cy="96731"/>
              </a:xfrm>
              <a:prstGeom prst="line">
                <a:avLst/>
              </a:prstGeom>
              <a:noFill/>
              <a:ln w="25400" cap="flat" cmpd="sng" algn="ctr">
                <a:solidFill>
                  <a:sysClr val="windowText" lastClr="000000"/>
                </a:solidFill>
                <a:prstDash val="solid"/>
                <a:miter lim="800000"/>
              </a:ln>
              <a:effectLst/>
            </p:spPr>
          </p:cxnSp>
          <p:cxnSp>
            <p:nvCxnSpPr>
              <p:cNvPr id="87" name="直接连接符 86">
                <a:extLst>
                  <a:ext uri="{FF2B5EF4-FFF2-40B4-BE49-F238E27FC236}">
                    <a16:creationId xmlns:a16="http://schemas.microsoft.com/office/drawing/2014/main" id="{EE522574-7A95-4794-8611-3CF919A75BD2}"/>
                  </a:ext>
                </a:extLst>
              </p:cNvPr>
              <p:cNvCxnSpPr/>
              <p:nvPr/>
            </p:nvCxnSpPr>
            <p:spPr>
              <a:xfrm flipV="1">
                <a:off x="7460703" y="1484671"/>
                <a:ext cx="0" cy="96731"/>
              </a:xfrm>
              <a:prstGeom prst="line">
                <a:avLst/>
              </a:prstGeom>
              <a:noFill/>
              <a:ln w="25400" cap="flat" cmpd="sng" algn="ctr">
                <a:solidFill>
                  <a:sysClr val="windowText" lastClr="000000"/>
                </a:solidFill>
                <a:prstDash val="solid"/>
                <a:miter lim="800000"/>
              </a:ln>
              <a:effectLst/>
            </p:spPr>
          </p:cxnSp>
          <p:cxnSp>
            <p:nvCxnSpPr>
              <p:cNvPr id="88" name="直接连接符 87">
                <a:extLst>
                  <a:ext uri="{FF2B5EF4-FFF2-40B4-BE49-F238E27FC236}">
                    <a16:creationId xmlns:a16="http://schemas.microsoft.com/office/drawing/2014/main" id="{6D0EFA47-51F0-4C8D-BA2D-4F29BF526016}"/>
                  </a:ext>
                </a:extLst>
              </p:cNvPr>
              <p:cNvCxnSpPr/>
              <p:nvPr/>
            </p:nvCxnSpPr>
            <p:spPr>
              <a:xfrm flipV="1">
                <a:off x="8370314" y="1484671"/>
                <a:ext cx="0" cy="96731"/>
              </a:xfrm>
              <a:prstGeom prst="line">
                <a:avLst/>
              </a:prstGeom>
              <a:noFill/>
              <a:ln w="25400" cap="flat" cmpd="sng" algn="ctr">
                <a:solidFill>
                  <a:sysClr val="windowText" lastClr="000000"/>
                </a:solidFill>
                <a:prstDash val="solid"/>
                <a:miter lim="800000"/>
              </a:ln>
              <a:effectLst/>
            </p:spPr>
          </p:cxnSp>
          <p:cxnSp>
            <p:nvCxnSpPr>
              <p:cNvPr id="89" name="直接连接符 88">
                <a:extLst>
                  <a:ext uri="{FF2B5EF4-FFF2-40B4-BE49-F238E27FC236}">
                    <a16:creationId xmlns:a16="http://schemas.microsoft.com/office/drawing/2014/main" id="{202B4FEA-2FC8-4CC6-A28C-3B3AE2613211}"/>
                  </a:ext>
                </a:extLst>
              </p:cNvPr>
              <p:cNvCxnSpPr/>
              <p:nvPr/>
            </p:nvCxnSpPr>
            <p:spPr>
              <a:xfrm flipV="1">
                <a:off x="9262834" y="1484671"/>
                <a:ext cx="0" cy="96731"/>
              </a:xfrm>
              <a:prstGeom prst="line">
                <a:avLst/>
              </a:prstGeom>
              <a:noFill/>
              <a:ln w="25400" cap="flat" cmpd="sng" algn="ctr">
                <a:solidFill>
                  <a:sysClr val="windowText" lastClr="000000"/>
                </a:solidFill>
                <a:prstDash val="solid"/>
                <a:miter lim="800000"/>
              </a:ln>
              <a:effectLst/>
            </p:spPr>
          </p:cxnSp>
          <p:cxnSp>
            <p:nvCxnSpPr>
              <p:cNvPr id="90" name="直接连接符 89">
                <a:extLst>
                  <a:ext uri="{FF2B5EF4-FFF2-40B4-BE49-F238E27FC236}">
                    <a16:creationId xmlns:a16="http://schemas.microsoft.com/office/drawing/2014/main" id="{D044CD2A-C818-4561-8B60-6A397B0C994F}"/>
                  </a:ext>
                </a:extLst>
              </p:cNvPr>
              <p:cNvCxnSpPr/>
              <p:nvPr/>
            </p:nvCxnSpPr>
            <p:spPr>
              <a:xfrm flipV="1">
                <a:off x="10183524" y="1484671"/>
                <a:ext cx="0" cy="96731"/>
              </a:xfrm>
              <a:prstGeom prst="line">
                <a:avLst/>
              </a:prstGeom>
              <a:noFill/>
              <a:ln w="25400" cap="flat" cmpd="sng" algn="ctr">
                <a:solidFill>
                  <a:sysClr val="windowText" lastClr="000000"/>
                </a:solidFill>
                <a:prstDash val="solid"/>
                <a:miter lim="800000"/>
              </a:ln>
              <a:effectLst/>
            </p:spPr>
          </p:cxnSp>
          <p:cxnSp>
            <p:nvCxnSpPr>
              <p:cNvPr id="91" name="直接连接符 90">
                <a:extLst>
                  <a:ext uri="{FF2B5EF4-FFF2-40B4-BE49-F238E27FC236}">
                    <a16:creationId xmlns:a16="http://schemas.microsoft.com/office/drawing/2014/main" id="{CB927C42-F4D7-4ADA-8285-FCACE8FF807E}"/>
                  </a:ext>
                </a:extLst>
              </p:cNvPr>
              <p:cNvCxnSpPr/>
              <p:nvPr/>
            </p:nvCxnSpPr>
            <p:spPr>
              <a:xfrm flipV="1">
                <a:off x="11037270" y="1493170"/>
                <a:ext cx="0" cy="96731"/>
              </a:xfrm>
              <a:prstGeom prst="line">
                <a:avLst/>
              </a:prstGeom>
              <a:noFill/>
              <a:ln w="25400" cap="flat" cmpd="sng" algn="ctr">
                <a:solidFill>
                  <a:sysClr val="windowText" lastClr="000000"/>
                </a:solidFill>
                <a:prstDash val="solid"/>
                <a:miter lim="800000"/>
              </a:ln>
              <a:effectLst/>
            </p:spPr>
          </p:cxnSp>
          <p:sp>
            <p:nvSpPr>
              <p:cNvPr id="92" name="文本框 91">
                <a:extLst>
                  <a:ext uri="{FF2B5EF4-FFF2-40B4-BE49-F238E27FC236}">
                    <a16:creationId xmlns:a16="http://schemas.microsoft.com/office/drawing/2014/main" id="{14BD4019-D320-45AD-A23A-2B01734C604B}"/>
                  </a:ext>
                </a:extLst>
              </p:cNvPr>
              <p:cNvSpPr txBox="1"/>
              <p:nvPr/>
            </p:nvSpPr>
            <p:spPr>
              <a:xfrm>
                <a:off x="10769557" y="793851"/>
                <a:ext cx="482089" cy="348372"/>
              </a:xfrm>
              <a:prstGeom prst="rect">
                <a:avLst/>
              </a:prstGeom>
              <a:noFill/>
            </p:spPr>
            <p:txBody>
              <a:bodyPr wrap="none" rtlCol="0">
                <a:spAutoFit/>
              </a:bodyPr>
              <a:lstStyle/>
              <a:p>
                <a:pPr defTabSz="685783">
                  <a:defRPr/>
                </a:pPr>
                <a:r>
                  <a:rPr lang="en-GB" sz="1050" b="1" kern="0" dirty="0">
                    <a:solidFill>
                      <a:prstClr val="black"/>
                    </a:solidFill>
                    <a:latin typeface="微软雅黑" panose="020B0503020204020204" pitchFamily="34" charset="-122"/>
                  </a:rPr>
                  <a:t>40</a:t>
                </a:r>
              </a:p>
            </p:txBody>
          </p:sp>
          <p:cxnSp>
            <p:nvCxnSpPr>
              <p:cNvPr id="93" name="直接连接符 92">
                <a:extLst>
                  <a:ext uri="{FF2B5EF4-FFF2-40B4-BE49-F238E27FC236}">
                    <a16:creationId xmlns:a16="http://schemas.microsoft.com/office/drawing/2014/main" id="{615AB2EF-D0FE-4F4F-8F1C-577B23328059}"/>
                  </a:ext>
                </a:extLst>
              </p:cNvPr>
              <p:cNvCxnSpPr>
                <a:cxnSpLocks/>
              </p:cNvCxnSpPr>
              <p:nvPr/>
            </p:nvCxnSpPr>
            <p:spPr>
              <a:xfrm>
                <a:off x="1920636" y="2392529"/>
                <a:ext cx="0" cy="218529"/>
              </a:xfrm>
              <a:prstGeom prst="line">
                <a:avLst/>
              </a:prstGeom>
              <a:noFill/>
              <a:ln w="22225" cap="flat" cmpd="sng" algn="ctr">
                <a:gradFill>
                  <a:gsLst>
                    <a:gs pos="0">
                      <a:srgbClr val="4472C4">
                        <a:lumMod val="5000"/>
                        <a:lumOff val="95000"/>
                      </a:srgbClr>
                    </a:gs>
                    <a:gs pos="74000">
                      <a:srgbClr val="C40C05"/>
                    </a:gs>
                    <a:gs pos="83000">
                      <a:srgbClr val="C91A0A"/>
                    </a:gs>
                    <a:gs pos="100000">
                      <a:srgbClr val="7F7F7D"/>
                    </a:gs>
                  </a:gsLst>
                  <a:lin ang="5400000" scaled="1"/>
                </a:gradFill>
                <a:prstDash val="solid"/>
                <a:miter lim="800000"/>
              </a:ln>
              <a:effectLst/>
            </p:spPr>
          </p:cxnSp>
          <p:cxnSp>
            <p:nvCxnSpPr>
              <p:cNvPr id="94" name="直接连接符 93">
                <a:extLst>
                  <a:ext uri="{FF2B5EF4-FFF2-40B4-BE49-F238E27FC236}">
                    <a16:creationId xmlns:a16="http://schemas.microsoft.com/office/drawing/2014/main" id="{AE3546C0-3FD6-4FB3-8EFE-A39D8AB73FB5}"/>
                  </a:ext>
                </a:extLst>
              </p:cNvPr>
              <p:cNvCxnSpPr>
                <a:cxnSpLocks/>
              </p:cNvCxnSpPr>
              <p:nvPr/>
            </p:nvCxnSpPr>
            <p:spPr>
              <a:xfrm>
                <a:off x="2461693" y="2383000"/>
                <a:ext cx="0" cy="447268"/>
              </a:xfrm>
              <a:prstGeom prst="line">
                <a:avLst/>
              </a:prstGeom>
              <a:noFill/>
              <a:ln w="22225" cap="flat" cmpd="sng" algn="ctr">
                <a:gradFill>
                  <a:gsLst>
                    <a:gs pos="0">
                      <a:srgbClr val="4472C4">
                        <a:lumMod val="5000"/>
                        <a:lumOff val="95000"/>
                      </a:srgbClr>
                    </a:gs>
                    <a:gs pos="74000">
                      <a:srgbClr val="C40C05"/>
                    </a:gs>
                    <a:gs pos="83000">
                      <a:srgbClr val="C91A0A"/>
                    </a:gs>
                    <a:gs pos="100000">
                      <a:srgbClr val="7F7F7D"/>
                    </a:gs>
                  </a:gsLst>
                  <a:lin ang="5400000" scaled="1"/>
                </a:gradFill>
                <a:prstDash val="solid"/>
                <a:miter lim="800000"/>
              </a:ln>
              <a:effectLst/>
            </p:spPr>
          </p:cxnSp>
          <p:cxnSp>
            <p:nvCxnSpPr>
              <p:cNvPr id="95" name="直接连接符 94">
                <a:extLst>
                  <a:ext uri="{FF2B5EF4-FFF2-40B4-BE49-F238E27FC236}">
                    <a16:creationId xmlns:a16="http://schemas.microsoft.com/office/drawing/2014/main" id="{F604ECA5-325B-402D-93AA-A913DF94812A}"/>
                  </a:ext>
                </a:extLst>
              </p:cNvPr>
              <p:cNvCxnSpPr>
                <a:cxnSpLocks/>
              </p:cNvCxnSpPr>
              <p:nvPr/>
            </p:nvCxnSpPr>
            <p:spPr>
              <a:xfrm>
                <a:off x="2719175" y="2389555"/>
                <a:ext cx="0" cy="675030"/>
              </a:xfrm>
              <a:prstGeom prst="line">
                <a:avLst/>
              </a:prstGeom>
              <a:noFill/>
              <a:ln w="22225" cap="flat" cmpd="sng" algn="ctr">
                <a:gradFill>
                  <a:gsLst>
                    <a:gs pos="0">
                      <a:srgbClr val="4472C4">
                        <a:lumMod val="5000"/>
                        <a:lumOff val="95000"/>
                      </a:srgbClr>
                    </a:gs>
                    <a:gs pos="74000">
                      <a:srgbClr val="C40C05"/>
                    </a:gs>
                    <a:gs pos="83000">
                      <a:srgbClr val="C91A0A"/>
                    </a:gs>
                    <a:gs pos="100000">
                      <a:srgbClr val="7F7F7D"/>
                    </a:gs>
                  </a:gsLst>
                  <a:lin ang="5400000" scaled="1"/>
                </a:gradFill>
                <a:prstDash val="solid"/>
                <a:miter lim="800000"/>
              </a:ln>
              <a:effectLst/>
            </p:spPr>
          </p:cxnSp>
          <p:cxnSp>
            <p:nvCxnSpPr>
              <p:cNvPr id="96" name="直接连接符 95">
                <a:extLst>
                  <a:ext uri="{FF2B5EF4-FFF2-40B4-BE49-F238E27FC236}">
                    <a16:creationId xmlns:a16="http://schemas.microsoft.com/office/drawing/2014/main" id="{7B9C45DF-C19A-40BF-A6FB-514098EA3497}"/>
                  </a:ext>
                </a:extLst>
              </p:cNvPr>
              <p:cNvCxnSpPr>
                <a:cxnSpLocks/>
              </p:cNvCxnSpPr>
              <p:nvPr/>
            </p:nvCxnSpPr>
            <p:spPr>
              <a:xfrm>
                <a:off x="2857044" y="2389555"/>
                <a:ext cx="0" cy="906045"/>
              </a:xfrm>
              <a:prstGeom prst="line">
                <a:avLst/>
              </a:prstGeom>
              <a:noFill/>
              <a:ln w="22225" cap="flat" cmpd="sng" algn="ctr">
                <a:gradFill>
                  <a:gsLst>
                    <a:gs pos="0">
                      <a:srgbClr val="4472C4">
                        <a:lumMod val="5000"/>
                        <a:lumOff val="95000"/>
                      </a:srgbClr>
                    </a:gs>
                    <a:gs pos="74000">
                      <a:srgbClr val="C40C05"/>
                    </a:gs>
                    <a:gs pos="83000">
                      <a:srgbClr val="C91A0A"/>
                    </a:gs>
                    <a:gs pos="100000">
                      <a:srgbClr val="7F7F7D"/>
                    </a:gs>
                  </a:gsLst>
                  <a:lin ang="5400000" scaled="1"/>
                </a:gradFill>
                <a:prstDash val="solid"/>
                <a:miter lim="800000"/>
              </a:ln>
              <a:effectLst/>
            </p:spPr>
          </p:cxnSp>
          <p:cxnSp>
            <p:nvCxnSpPr>
              <p:cNvPr id="97" name="直接连接符 96">
                <a:extLst>
                  <a:ext uri="{FF2B5EF4-FFF2-40B4-BE49-F238E27FC236}">
                    <a16:creationId xmlns:a16="http://schemas.microsoft.com/office/drawing/2014/main" id="{CA29EE87-F055-4CC8-BEBF-84D095B073E0}"/>
                  </a:ext>
                </a:extLst>
              </p:cNvPr>
              <p:cNvCxnSpPr>
                <a:cxnSpLocks/>
              </p:cNvCxnSpPr>
              <p:nvPr/>
            </p:nvCxnSpPr>
            <p:spPr>
              <a:xfrm>
                <a:off x="3715878" y="2383000"/>
                <a:ext cx="0" cy="218529"/>
              </a:xfrm>
              <a:prstGeom prst="line">
                <a:avLst/>
              </a:prstGeom>
              <a:noFill/>
              <a:ln w="22225" cap="flat" cmpd="sng" algn="ctr">
                <a:gradFill>
                  <a:gsLst>
                    <a:gs pos="0">
                      <a:srgbClr val="4472C4">
                        <a:lumMod val="5000"/>
                        <a:lumOff val="95000"/>
                      </a:srgbClr>
                    </a:gs>
                    <a:gs pos="74000">
                      <a:srgbClr val="F6A017"/>
                    </a:gs>
                    <a:gs pos="83000">
                      <a:srgbClr val="F5991C"/>
                    </a:gs>
                    <a:gs pos="100000">
                      <a:srgbClr val="7F7F7D"/>
                    </a:gs>
                  </a:gsLst>
                  <a:lin ang="5400000" scaled="1"/>
                </a:gradFill>
                <a:prstDash val="solid"/>
                <a:miter lim="800000"/>
              </a:ln>
              <a:effectLst/>
            </p:spPr>
          </p:cxnSp>
          <p:sp>
            <p:nvSpPr>
              <p:cNvPr id="98" name="文本框 97">
                <a:extLst>
                  <a:ext uri="{FF2B5EF4-FFF2-40B4-BE49-F238E27FC236}">
                    <a16:creationId xmlns:a16="http://schemas.microsoft.com/office/drawing/2014/main" id="{27BDE8C3-2F7F-417B-986C-69D42BE3A31E}"/>
                  </a:ext>
                </a:extLst>
              </p:cNvPr>
              <p:cNvSpPr txBox="1"/>
              <p:nvPr/>
            </p:nvSpPr>
            <p:spPr>
              <a:xfrm>
                <a:off x="2551347" y="3107899"/>
                <a:ext cx="383122"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O</a:t>
                </a:r>
              </a:p>
            </p:txBody>
          </p:sp>
          <p:sp>
            <p:nvSpPr>
              <p:cNvPr id="99" name="文本框 98">
                <a:extLst>
                  <a:ext uri="{FF2B5EF4-FFF2-40B4-BE49-F238E27FC236}">
                    <a16:creationId xmlns:a16="http://schemas.microsoft.com/office/drawing/2014/main" id="{0CB03908-B31A-4727-8D34-8CED3158A79F}"/>
                  </a:ext>
                </a:extLst>
              </p:cNvPr>
              <p:cNvSpPr txBox="1"/>
              <p:nvPr/>
            </p:nvSpPr>
            <p:spPr>
              <a:xfrm>
                <a:off x="2721570" y="3350293"/>
                <a:ext cx="341334"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F</a:t>
                </a:r>
              </a:p>
            </p:txBody>
          </p:sp>
          <p:sp>
            <p:nvSpPr>
              <p:cNvPr id="100" name="文本框 99">
                <a:extLst>
                  <a:ext uri="{FF2B5EF4-FFF2-40B4-BE49-F238E27FC236}">
                    <a16:creationId xmlns:a16="http://schemas.microsoft.com/office/drawing/2014/main" id="{D1CF9890-618D-4FA0-8CFD-7DB8C7EC6887}"/>
                  </a:ext>
                </a:extLst>
              </p:cNvPr>
              <p:cNvSpPr txBox="1"/>
              <p:nvPr/>
            </p:nvSpPr>
            <p:spPr>
              <a:xfrm>
                <a:off x="1761811" y="2571395"/>
                <a:ext cx="358928"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C</a:t>
                </a:r>
              </a:p>
            </p:txBody>
          </p:sp>
          <p:sp>
            <p:nvSpPr>
              <p:cNvPr id="101" name="文本框 100">
                <a:extLst>
                  <a:ext uri="{FF2B5EF4-FFF2-40B4-BE49-F238E27FC236}">
                    <a16:creationId xmlns:a16="http://schemas.microsoft.com/office/drawing/2014/main" id="{854886B2-2FB9-4A1D-8622-D5CB93A3371C}"/>
                  </a:ext>
                </a:extLst>
              </p:cNvPr>
              <p:cNvSpPr txBox="1"/>
              <p:nvPr/>
            </p:nvSpPr>
            <p:spPr>
              <a:xfrm>
                <a:off x="2306626" y="2893031"/>
                <a:ext cx="387520"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N</a:t>
                </a:r>
              </a:p>
            </p:txBody>
          </p:sp>
          <p:sp>
            <p:nvSpPr>
              <p:cNvPr id="102" name="文本框 101">
                <a:extLst>
                  <a:ext uri="{FF2B5EF4-FFF2-40B4-BE49-F238E27FC236}">
                    <a16:creationId xmlns:a16="http://schemas.microsoft.com/office/drawing/2014/main" id="{D98BD02F-7359-49D3-871D-7873CCC6902A}"/>
                  </a:ext>
                </a:extLst>
              </p:cNvPr>
              <p:cNvSpPr txBox="1"/>
              <p:nvPr/>
            </p:nvSpPr>
            <p:spPr>
              <a:xfrm>
                <a:off x="3451619" y="2632176"/>
                <a:ext cx="479892" cy="316701"/>
              </a:xfrm>
              <a:prstGeom prst="rect">
                <a:avLst/>
              </a:prstGeom>
              <a:noFill/>
            </p:spPr>
            <p:txBody>
              <a:bodyPr wrap="none" rtlCol="0">
                <a:spAutoFit/>
              </a:bodyPr>
              <a:lstStyle/>
              <a:p>
                <a:pPr defTabSz="685783">
                  <a:defRPr/>
                </a:pPr>
                <a:r>
                  <a:rPr lang="en-US" sz="900" b="1" kern="0" dirty="0">
                    <a:solidFill>
                      <a:prstClr val="black"/>
                    </a:solidFill>
                    <a:latin typeface="微软雅黑" panose="020B0503020204020204" pitchFamily="34" charset="-122"/>
                  </a:rPr>
                  <a:t>Na</a:t>
                </a:r>
                <a:endParaRPr lang="en-GB" sz="900" b="1" kern="0" dirty="0">
                  <a:solidFill>
                    <a:prstClr val="black"/>
                  </a:solidFill>
                  <a:latin typeface="微软雅黑" panose="020B0503020204020204" pitchFamily="34" charset="-122"/>
                </a:endParaRPr>
              </a:p>
            </p:txBody>
          </p:sp>
          <p:cxnSp>
            <p:nvCxnSpPr>
              <p:cNvPr id="103" name="直接连接符 102">
                <a:extLst>
                  <a:ext uri="{FF2B5EF4-FFF2-40B4-BE49-F238E27FC236}">
                    <a16:creationId xmlns:a16="http://schemas.microsoft.com/office/drawing/2014/main" id="{C25441E2-C61A-407B-A3B9-FB3D7EAEA59B}"/>
                  </a:ext>
                </a:extLst>
              </p:cNvPr>
              <p:cNvCxnSpPr>
                <a:cxnSpLocks/>
              </p:cNvCxnSpPr>
              <p:nvPr/>
            </p:nvCxnSpPr>
            <p:spPr>
              <a:xfrm>
                <a:off x="3812533" y="2389555"/>
                <a:ext cx="0" cy="447268"/>
              </a:xfrm>
              <a:prstGeom prst="line">
                <a:avLst/>
              </a:prstGeom>
              <a:noFill/>
              <a:ln w="22225" cap="flat" cmpd="sng" algn="ctr">
                <a:gradFill>
                  <a:gsLst>
                    <a:gs pos="0">
                      <a:srgbClr val="4472C4">
                        <a:lumMod val="5000"/>
                        <a:lumOff val="95000"/>
                      </a:srgbClr>
                    </a:gs>
                    <a:gs pos="74000">
                      <a:srgbClr val="F6A017"/>
                    </a:gs>
                    <a:gs pos="83000">
                      <a:srgbClr val="F5991C"/>
                    </a:gs>
                    <a:gs pos="100000">
                      <a:srgbClr val="7F7F7D"/>
                    </a:gs>
                  </a:gsLst>
                  <a:lin ang="5400000" scaled="1"/>
                </a:gradFill>
                <a:prstDash val="solid"/>
                <a:miter lim="800000"/>
              </a:ln>
              <a:effectLst/>
            </p:spPr>
          </p:cxnSp>
          <p:sp>
            <p:nvSpPr>
              <p:cNvPr id="104" name="文本框 103">
                <a:extLst>
                  <a:ext uri="{FF2B5EF4-FFF2-40B4-BE49-F238E27FC236}">
                    <a16:creationId xmlns:a16="http://schemas.microsoft.com/office/drawing/2014/main" id="{DAFFC28F-4A93-4E26-8AF2-4CCB7E806A84}"/>
                  </a:ext>
                </a:extLst>
              </p:cNvPr>
              <p:cNvSpPr txBox="1"/>
              <p:nvPr/>
            </p:nvSpPr>
            <p:spPr>
              <a:xfrm>
                <a:off x="3570864" y="2893031"/>
                <a:ext cx="521677"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M</a:t>
                </a:r>
                <a:r>
                  <a:rPr lang="en-US" altLang="zh-CN" sz="900" b="1" kern="0" dirty="0">
                    <a:solidFill>
                      <a:prstClr val="black"/>
                    </a:solidFill>
                    <a:latin typeface="微软雅黑" panose="020B0503020204020204" pitchFamily="34" charset="-122"/>
                  </a:rPr>
                  <a:t>g</a:t>
                </a:r>
                <a:endParaRPr lang="en-GB" sz="900" b="1" kern="0" dirty="0">
                  <a:solidFill>
                    <a:prstClr val="black"/>
                  </a:solidFill>
                  <a:latin typeface="微软雅黑" panose="020B0503020204020204" pitchFamily="34" charset="-122"/>
                </a:endParaRPr>
              </a:p>
            </p:txBody>
          </p:sp>
          <p:cxnSp>
            <p:nvCxnSpPr>
              <p:cNvPr id="105" name="直接连接符 104">
                <a:extLst>
                  <a:ext uri="{FF2B5EF4-FFF2-40B4-BE49-F238E27FC236}">
                    <a16:creationId xmlns:a16="http://schemas.microsoft.com/office/drawing/2014/main" id="{CB1B0835-0E00-4D15-AB85-61621F035AF7}"/>
                  </a:ext>
                </a:extLst>
              </p:cNvPr>
              <p:cNvCxnSpPr>
                <a:cxnSpLocks/>
              </p:cNvCxnSpPr>
              <p:nvPr/>
            </p:nvCxnSpPr>
            <p:spPr>
              <a:xfrm>
                <a:off x="10157025" y="2404594"/>
                <a:ext cx="0" cy="857194"/>
              </a:xfrm>
              <a:prstGeom prst="line">
                <a:avLst/>
              </a:prstGeom>
              <a:noFill/>
              <a:ln w="22225" cap="flat" cmpd="sng" algn="ctr">
                <a:gradFill>
                  <a:gsLst>
                    <a:gs pos="0">
                      <a:srgbClr val="D1DCDC"/>
                    </a:gs>
                    <a:gs pos="74000">
                      <a:srgbClr val="6D2F9C"/>
                    </a:gs>
                    <a:gs pos="83000">
                      <a:srgbClr val="632C92"/>
                    </a:gs>
                    <a:gs pos="100000">
                      <a:srgbClr val="7F7F7D"/>
                    </a:gs>
                  </a:gsLst>
                  <a:lin ang="5400000" scaled="1"/>
                </a:gradFill>
                <a:prstDash val="solid"/>
                <a:miter lim="800000"/>
              </a:ln>
              <a:effectLst/>
            </p:spPr>
          </p:cxnSp>
          <p:sp>
            <p:nvSpPr>
              <p:cNvPr id="106" name="文本框 105">
                <a:extLst>
                  <a:ext uri="{FF2B5EF4-FFF2-40B4-BE49-F238E27FC236}">
                    <a16:creationId xmlns:a16="http://schemas.microsoft.com/office/drawing/2014/main" id="{B22D1B08-DC8F-4B13-8C4A-22C52580E05A}"/>
                  </a:ext>
                </a:extLst>
              </p:cNvPr>
              <p:cNvSpPr txBox="1"/>
              <p:nvPr/>
            </p:nvSpPr>
            <p:spPr>
              <a:xfrm>
                <a:off x="9941581" y="3312128"/>
                <a:ext cx="451299"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S</a:t>
                </a:r>
                <a:r>
                  <a:rPr lang="en-US" altLang="zh-CN" sz="900" b="1" kern="0" dirty="0">
                    <a:solidFill>
                      <a:prstClr val="black"/>
                    </a:solidFill>
                    <a:latin typeface="微软雅黑" panose="020B0503020204020204" pitchFamily="34" charset="-122"/>
                  </a:rPr>
                  <a:t>n</a:t>
                </a:r>
                <a:endParaRPr lang="en-GB" sz="900" b="1" kern="0" dirty="0">
                  <a:solidFill>
                    <a:prstClr val="black"/>
                  </a:solidFill>
                  <a:latin typeface="微软雅黑" panose="020B0503020204020204" pitchFamily="34" charset="-122"/>
                </a:endParaRPr>
              </a:p>
            </p:txBody>
          </p:sp>
          <p:cxnSp>
            <p:nvCxnSpPr>
              <p:cNvPr id="107" name="直接连接符 106">
                <a:extLst>
                  <a:ext uri="{FF2B5EF4-FFF2-40B4-BE49-F238E27FC236}">
                    <a16:creationId xmlns:a16="http://schemas.microsoft.com/office/drawing/2014/main" id="{D56703B2-3662-4A90-8C26-0621BD776469}"/>
                  </a:ext>
                </a:extLst>
              </p:cNvPr>
              <p:cNvCxnSpPr>
                <a:cxnSpLocks/>
              </p:cNvCxnSpPr>
              <p:nvPr/>
            </p:nvCxnSpPr>
            <p:spPr>
              <a:xfrm>
                <a:off x="9762030" y="2404594"/>
                <a:ext cx="0" cy="575727"/>
              </a:xfrm>
              <a:prstGeom prst="line">
                <a:avLst/>
              </a:prstGeom>
              <a:noFill/>
              <a:ln w="22225" cap="flat" cmpd="sng" algn="ctr">
                <a:gradFill>
                  <a:gsLst>
                    <a:gs pos="0">
                      <a:srgbClr val="D1DCDC"/>
                    </a:gs>
                    <a:gs pos="74000">
                      <a:srgbClr val="6D2F9C"/>
                    </a:gs>
                    <a:gs pos="83000">
                      <a:srgbClr val="632C92"/>
                    </a:gs>
                    <a:gs pos="100000">
                      <a:srgbClr val="7F7F7D"/>
                    </a:gs>
                  </a:gsLst>
                  <a:lin ang="5400000" scaled="1"/>
                </a:gradFill>
                <a:prstDash val="solid"/>
                <a:miter lim="800000"/>
              </a:ln>
              <a:effectLst/>
            </p:spPr>
          </p:cxnSp>
          <p:sp>
            <p:nvSpPr>
              <p:cNvPr id="108" name="文本框 107">
                <a:extLst>
                  <a:ext uri="{FF2B5EF4-FFF2-40B4-BE49-F238E27FC236}">
                    <a16:creationId xmlns:a16="http://schemas.microsoft.com/office/drawing/2014/main" id="{BA14A900-09A6-413C-AB10-937ED595E82A}"/>
                  </a:ext>
                </a:extLst>
              </p:cNvPr>
              <p:cNvSpPr txBox="1"/>
              <p:nvPr/>
            </p:nvSpPr>
            <p:spPr>
              <a:xfrm>
                <a:off x="9577229" y="2976226"/>
                <a:ext cx="477691"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Ag</a:t>
                </a:r>
              </a:p>
            </p:txBody>
          </p:sp>
          <p:cxnSp>
            <p:nvCxnSpPr>
              <p:cNvPr id="109" name="直接连接符 108">
                <a:extLst>
                  <a:ext uri="{FF2B5EF4-FFF2-40B4-BE49-F238E27FC236}">
                    <a16:creationId xmlns:a16="http://schemas.microsoft.com/office/drawing/2014/main" id="{91615D3F-5D12-4027-A163-6267315D278D}"/>
                  </a:ext>
                </a:extLst>
              </p:cNvPr>
              <p:cNvCxnSpPr>
                <a:cxnSpLocks/>
              </p:cNvCxnSpPr>
              <p:nvPr/>
            </p:nvCxnSpPr>
            <p:spPr>
              <a:xfrm>
                <a:off x="9568417" y="2404334"/>
                <a:ext cx="0" cy="231402"/>
              </a:xfrm>
              <a:prstGeom prst="line">
                <a:avLst/>
              </a:prstGeom>
              <a:noFill/>
              <a:ln w="22225" cap="flat" cmpd="sng" algn="ctr">
                <a:gradFill>
                  <a:gsLst>
                    <a:gs pos="0">
                      <a:srgbClr val="D1DCDC"/>
                    </a:gs>
                    <a:gs pos="74000">
                      <a:srgbClr val="6D2F9C"/>
                    </a:gs>
                    <a:gs pos="83000">
                      <a:srgbClr val="632C92"/>
                    </a:gs>
                    <a:gs pos="100000">
                      <a:srgbClr val="7F7F7D"/>
                    </a:gs>
                  </a:gsLst>
                  <a:lin ang="5400000" scaled="1"/>
                </a:gradFill>
                <a:prstDash val="solid"/>
                <a:miter lim="800000"/>
              </a:ln>
              <a:effectLst/>
            </p:spPr>
          </p:cxnSp>
          <p:sp>
            <p:nvSpPr>
              <p:cNvPr id="110" name="文本框 109">
                <a:extLst>
                  <a:ext uri="{FF2B5EF4-FFF2-40B4-BE49-F238E27FC236}">
                    <a16:creationId xmlns:a16="http://schemas.microsoft.com/office/drawing/2014/main" id="{E2D5A532-32B7-4EB6-A184-87822DC559DF}"/>
                  </a:ext>
                </a:extLst>
              </p:cNvPr>
              <p:cNvSpPr txBox="1"/>
              <p:nvPr/>
            </p:nvSpPr>
            <p:spPr>
              <a:xfrm>
                <a:off x="9352764" y="2657360"/>
                <a:ext cx="464495"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R</a:t>
                </a:r>
                <a:r>
                  <a:rPr lang="en-US" altLang="zh-CN" sz="900" b="1" kern="0" dirty="0">
                    <a:solidFill>
                      <a:prstClr val="black"/>
                    </a:solidFill>
                    <a:latin typeface="微软雅黑" panose="020B0503020204020204" pitchFamily="34" charset="-122"/>
                  </a:rPr>
                  <a:t>h</a:t>
                </a:r>
                <a:endParaRPr lang="en-GB" sz="900" b="1" kern="0" dirty="0">
                  <a:solidFill>
                    <a:prstClr val="black"/>
                  </a:solidFill>
                  <a:latin typeface="微软雅黑" panose="020B0503020204020204" pitchFamily="34" charset="-122"/>
                </a:endParaRPr>
              </a:p>
            </p:txBody>
          </p:sp>
          <p:cxnSp>
            <p:nvCxnSpPr>
              <p:cNvPr id="111" name="直接连接符 110">
                <a:extLst>
                  <a:ext uri="{FF2B5EF4-FFF2-40B4-BE49-F238E27FC236}">
                    <a16:creationId xmlns:a16="http://schemas.microsoft.com/office/drawing/2014/main" id="{90DA52BF-460A-4CA7-ADA5-CF0DB6A14DB6}"/>
                  </a:ext>
                </a:extLst>
              </p:cNvPr>
              <p:cNvCxnSpPr>
                <a:cxnSpLocks/>
              </p:cNvCxnSpPr>
              <p:nvPr/>
            </p:nvCxnSpPr>
            <p:spPr>
              <a:xfrm>
                <a:off x="9250168" y="2412091"/>
                <a:ext cx="0" cy="835700"/>
              </a:xfrm>
              <a:prstGeom prst="line">
                <a:avLst/>
              </a:prstGeom>
              <a:noFill/>
              <a:ln w="22225" cap="flat" cmpd="sng" algn="ctr">
                <a:gradFill>
                  <a:gsLst>
                    <a:gs pos="0">
                      <a:srgbClr val="D1DCDC"/>
                    </a:gs>
                    <a:gs pos="74000">
                      <a:srgbClr val="005393"/>
                    </a:gs>
                    <a:gs pos="83000">
                      <a:srgbClr val="18236D"/>
                    </a:gs>
                    <a:gs pos="100000">
                      <a:srgbClr val="7F7F7D"/>
                    </a:gs>
                  </a:gsLst>
                  <a:lin ang="5400000" scaled="1"/>
                </a:gradFill>
                <a:prstDash val="solid"/>
                <a:miter lim="800000"/>
              </a:ln>
              <a:effectLst/>
            </p:spPr>
          </p:cxnSp>
          <p:sp>
            <p:nvSpPr>
              <p:cNvPr id="112" name="文本框 111">
                <a:extLst>
                  <a:ext uri="{FF2B5EF4-FFF2-40B4-BE49-F238E27FC236}">
                    <a16:creationId xmlns:a16="http://schemas.microsoft.com/office/drawing/2014/main" id="{F4599508-D592-4229-89CD-F14329931F9C}"/>
                  </a:ext>
                </a:extLst>
              </p:cNvPr>
              <p:cNvSpPr txBox="1"/>
              <p:nvPr/>
            </p:nvSpPr>
            <p:spPr>
              <a:xfrm>
                <a:off x="9047486" y="3319799"/>
                <a:ext cx="519479"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M</a:t>
                </a:r>
                <a:r>
                  <a:rPr lang="en-US" altLang="zh-CN" sz="900" b="1" kern="0" dirty="0">
                    <a:solidFill>
                      <a:prstClr val="black"/>
                    </a:solidFill>
                    <a:latin typeface="微软雅黑" panose="020B0503020204020204" pitchFamily="34" charset="-122"/>
                  </a:rPr>
                  <a:t>o</a:t>
                </a:r>
                <a:endParaRPr lang="en-GB" sz="900" b="1" kern="0" dirty="0">
                  <a:solidFill>
                    <a:prstClr val="black"/>
                  </a:solidFill>
                  <a:latin typeface="微软雅黑" panose="020B0503020204020204" pitchFamily="34" charset="-122"/>
                </a:endParaRPr>
              </a:p>
            </p:txBody>
          </p:sp>
          <p:cxnSp>
            <p:nvCxnSpPr>
              <p:cNvPr id="113" name="直接连接符 112">
                <a:extLst>
                  <a:ext uri="{FF2B5EF4-FFF2-40B4-BE49-F238E27FC236}">
                    <a16:creationId xmlns:a16="http://schemas.microsoft.com/office/drawing/2014/main" id="{E1F6CE08-403C-4C8C-9AFB-D66194F88515}"/>
                  </a:ext>
                </a:extLst>
              </p:cNvPr>
              <p:cNvCxnSpPr>
                <a:cxnSpLocks/>
              </p:cNvCxnSpPr>
              <p:nvPr/>
            </p:nvCxnSpPr>
            <p:spPr>
              <a:xfrm>
                <a:off x="8760772" y="2404334"/>
                <a:ext cx="0" cy="560803"/>
              </a:xfrm>
              <a:prstGeom prst="line">
                <a:avLst/>
              </a:prstGeom>
              <a:noFill/>
              <a:ln w="22225" cap="flat" cmpd="sng" algn="ctr">
                <a:gradFill>
                  <a:gsLst>
                    <a:gs pos="0">
                      <a:srgbClr val="D1DCDC"/>
                    </a:gs>
                    <a:gs pos="74000">
                      <a:srgbClr val="005393"/>
                    </a:gs>
                    <a:gs pos="83000">
                      <a:srgbClr val="18236D"/>
                    </a:gs>
                    <a:gs pos="100000">
                      <a:srgbClr val="7F7F7D"/>
                    </a:gs>
                  </a:gsLst>
                  <a:lin ang="5400000" scaled="1"/>
                </a:gradFill>
                <a:prstDash val="solid"/>
                <a:miter lim="800000"/>
              </a:ln>
              <a:effectLst/>
            </p:spPr>
          </p:cxnSp>
          <p:sp>
            <p:nvSpPr>
              <p:cNvPr id="114" name="文本框 113">
                <a:extLst>
                  <a:ext uri="{FF2B5EF4-FFF2-40B4-BE49-F238E27FC236}">
                    <a16:creationId xmlns:a16="http://schemas.microsoft.com/office/drawing/2014/main" id="{E8CE99C5-6B9D-4068-A070-B1F96653AD43}"/>
                  </a:ext>
                </a:extLst>
              </p:cNvPr>
              <p:cNvSpPr txBox="1"/>
              <p:nvPr/>
            </p:nvSpPr>
            <p:spPr>
              <a:xfrm>
                <a:off x="8621422" y="2982450"/>
                <a:ext cx="356730"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Y</a:t>
                </a:r>
              </a:p>
            </p:txBody>
          </p:sp>
          <p:cxnSp>
            <p:nvCxnSpPr>
              <p:cNvPr id="115" name="直接连接符 114">
                <a:extLst>
                  <a:ext uri="{FF2B5EF4-FFF2-40B4-BE49-F238E27FC236}">
                    <a16:creationId xmlns:a16="http://schemas.microsoft.com/office/drawing/2014/main" id="{B1C61EAF-F680-4E72-B786-61AB20756B0B}"/>
                  </a:ext>
                </a:extLst>
              </p:cNvPr>
              <p:cNvCxnSpPr>
                <a:cxnSpLocks/>
              </p:cNvCxnSpPr>
              <p:nvPr/>
            </p:nvCxnSpPr>
            <p:spPr>
              <a:xfrm>
                <a:off x="8586659" y="2401804"/>
                <a:ext cx="0" cy="255556"/>
              </a:xfrm>
              <a:prstGeom prst="line">
                <a:avLst/>
              </a:prstGeom>
              <a:noFill/>
              <a:ln w="22225" cap="flat" cmpd="sng" algn="ctr">
                <a:gradFill>
                  <a:gsLst>
                    <a:gs pos="0">
                      <a:srgbClr val="D1DCDC"/>
                    </a:gs>
                    <a:gs pos="74000">
                      <a:srgbClr val="005393"/>
                    </a:gs>
                    <a:gs pos="83000">
                      <a:srgbClr val="18236D"/>
                    </a:gs>
                    <a:gs pos="100000">
                      <a:srgbClr val="7F7F7D"/>
                    </a:gs>
                  </a:gsLst>
                  <a:lin ang="5400000" scaled="1"/>
                </a:gradFill>
                <a:prstDash val="solid"/>
                <a:miter lim="800000"/>
              </a:ln>
              <a:effectLst/>
            </p:spPr>
          </p:cxnSp>
          <p:sp>
            <p:nvSpPr>
              <p:cNvPr id="116" name="文本框 115">
                <a:extLst>
                  <a:ext uri="{FF2B5EF4-FFF2-40B4-BE49-F238E27FC236}">
                    <a16:creationId xmlns:a16="http://schemas.microsoft.com/office/drawing/2014/main" id="{C16FAA49-BCC4-45DF-8843-49C5DADA1A28}"/>
                  </a:ext>
                </a:extLst>
              </p:cNvPr>
              <p:cNvSpPr txBox="1"/>
              <p:nvPr/>
            </p:nvSpPr>
            <p:spPr>
              <a:xfrm>
                <a:off x="8384418" y="2653265"/>
                <a:ext cx="416110" cy="316701"/>
              </a:xfrm>
              <a:prstGeom prst="rect">
                <a:avLst/>
              </a:prstGeom>
              <a:noFill/>
            </p:spPr>
            <p:txBody>
              <a:bodyPr wrap="none" rtlCol="0">
                <a:spAutoFit/>
              </a:bodyPr>
              <a:lstStyle/>
              <a:p>
                <a:pPr defTabSz="685783">
                  <a:defRPr/>
                </a:pPr>
                <a:r>
                  <a:rPr lang="en-GB" sz="900" b="1" kern="0" dirty="0">
                    <a:solidFill>
                      <a:prstClr val="black"/>
                    </a:solidFill>
                    <a:latin typeface="微软雅黑" panose="020B0503020204020204" pitchFamily="34" charset="-122"/>
                  </a:rPr>
                  <a:t>Sr</a:t>
                </a:r>
              </a:p>
            </p:txBody>
          </p:sp>
        </p:grpSp>
      </p:grpSp>
      <p:sp>
        <p:nvSpPr>
          <p:cNvPr id="137" name="矩形 136">
            <a:extLst>
              <a:ext uri="{FF2B5EF4-FFF2-40B4-BE49-F238E27FC236}">
                <a16:creationId xmlns:a16="http://schemas.microsoft.com/office/drawing/2014/main" id="{7CF48F60-59D7-4D3A-851B-FA8BAE950A02}"/>
              </a:ext>
            </a:extLst>
          </p:cNvPr>
          <p:cNvSpPr/>
          <p:nvPr/>
        </p:nvSpPr>
        <p:spPr>
          <a:xfrm>
            <a:off x="3385288" y="2728715"/>
            <a:ext cx="3125846" cy="135000"/>
          </a:xfrm>
          <a:prstGeom prst="rect">
            <a:avLst/>
          </a:prstGeom>
          <a:gradFill>
            <a:gsLst>
              <a:gs pos="17000">
                <a:srgbClr val="92D050"/>
              </a:gs>
              <a:gs pos="0">
                <a:sysClr val="window" lastClr="FFFFFF"/>
              </a:gs>
              <a:gs pos="100000">
                <a:sysClr val="window" lastClr="FFFFFF"/>
              </a:gs>
              <a:gs pos="86000">
                <a:srgbClr val="70AD47">
                  <a:lumMod val="60000"/>
                  <a:lumOff val="40000"/>
                </a:srgbClr>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环境能源线站</a:t>
            </a:r>
          </a:p>
        </p:txBody>
      </p:sp>
      <p:sp>
        <p:nvSpPr>
          <p:cNvPr id="138" name="矩形 137">
            <a:extLst>
              <a:ext uri="{FF2B5EF4-FFF2-40B4-BE49-F238E27FC236}">
                <a16:creationId xmlns:a16="http://schemas.microsoft.com/office/drawing/2014/main" id="{C6D308EB-FC08-4091-852A-2B5BE84933A4}"/>
              </a:ext>
            </a:extLst>
          </p:cNvPr>
          <p:cNvSpPr/>
          <p:nvPr/>
        </p:nvSpPr>
        <p:spPr>
          <a:xfrm>
            <a:off x="1366547" y="2968337"/>
            <a:ext cx="1967609" cy="135000"/>
          </a:xfrm>
          <a:prstGeom prst="rect">
            <a:avLst/>
          </a:prstGeom>
          <a:gradFill>
            <a:gsLst>
              <a:gs pos="29000">
                <a:srgbClr val="87D7E9"/>
              </a:gs>
              <a:gs pos="0">
                <a:sysClr val="window" lastClr="FFFFFF"/>
              </a:gs>
              <a:gs pos="100000">
                <a:sysClr val="window" lastClr="FFFFFF"/>
              </a:gs>
              <a:gs pos="76000">
                <a:srgbClr val="87D7E9"/>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极紫外材料线站</a:t>
            </a:r>
          </a:p>
        </p:txBody>
      </p:sp>
      <p:sp>
        <p:nvSpPr>
          <p:cNvPr id="139" name="矩形 138">
            <a:extLst>
              <a:ext uri="{FF2B5EF4-FFF2-40B4-BE49-F238E27FC236}">
                <a16:creationId xmlns:a16="http://schemas.microsoft.com/office/drawing/2014/main" id="{2CB60C9B-2410-4F92-99B0-21B33AF5271D}"/>
              </a:ext>
            </a:extLst>
          </p:cNvPr>
          <p:cNvSpPr/>
          <p:nvPr/>
        </p:nvSpPr>
        <p:spPr>
          <a:xfrm>
            <a:off x="1419264" y="2464872"/>
            <a:ext cx="431693" cy="135000"/>
          </a:xfrm>
          <a:prstGeom prst="rect">
            <a:avLst/>
          </a:prstGeom>
          <a:gradFill>
            <a:gsLst>
              <a:gs pos="29000">
                <a:srgbClr val="87D7E9"/>
              </a:gs>
              <a:gs pos="0">
                <a:sysClr val="window" lastClr="FFFFFF"/>
              </a:gs>
              <a:gs pos="100000">
                <a:sysClr val="window" lastClr="FFFFFF"/>
              </a:gs>
              <a:gs pos="76000">
                <a:srgbClr val="87D7E9"/>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endParaRPr lang="zh-CN" altLang="en-US" sz="600" b="1" kern="0" dirty="0">
              <a:solidFill>
                <a:prstClr val="black"/>
              </a:solidFill>
              <a:latin typeface="微软雅黑" panose="020B0503020204020204" pitchFamily="34" charset="-122"/>
              <a:ea typeface="等线" panose="02010600030101010101" pitchFamily="2" charset="-122"/>
            </a:endParaRPr>
          </a:p>
        </p:txBody>
      </p:sp>
      <p:sp>
        <p:nvSpPr>
          <p:cNvPr id="140" name="矩形 139">
            <a:extLst>
              <a:ext uri="{FF2B5EF4-FFF2-40B4-BE49-F238E27FC236}">
                <a16:creationId xmlns:a16="http://schemas.microsoft.com/office/drawing/2014/main" id="{AC2D7F8B-76AE-4C39-A301-B1ADF5C425A2}"/>
              </a:ext>
            </a:extLst>
          </p:cNvPr>
          <p:cNvSpPr/>
          <p:nvPr/>
        </p:nvSpPr>
        <p:spPr>
          <a:xfrm>
            <a:off x="4813427" y="4181589"/>
            <a:ext cx="2356926" cy="135000"/>
          </a:xfrm>
          <a:prstGeom prst="rect">
            <a:avLst/>
          </a:prstGeom>
          <a:gradFill>
            <a:gsLst>
              <a:gs pos="17000">
                <a:srgbClr val="F298E7"/>
              </a:gs>
              <a:gs pos="0">
                <a:sysClr val="window" lastClr="FFFFFF"/>
              </a:gs>
              <a:gs pos="100000">
                <a:sysClr val="window" lastClr="FFFFFF"/>
              </a:gs>
              <a:gs pos="85000">
                <a:srgbClr val="F298E7"/>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驱动电机</a:t>
            </a:r>
            <a:r>
              <a:rPr lang="zh-CN" altLang="en-US" sz="900" b="1" kern="0">
                <a:solidFill>
                  <a:prstClr val="black"/>
                </a:solidFill>
                <a:latin typeface="微软雅黑" panose="020B0503020204020204" pitchFamily="34" charset="-122"/>
                <a:ea typeface="等线" panose="02010600030101010101" pitchFamily="2" charset="-122"/>
              </a:rPr>
              <a:t>线站</a:t>
            </a:r>
            <a:endParaRPr lang="zh-CN" altLang="en-US" sz="900" b="1" kern="0" dirty="0">
              <a:solidFill>
                <a:prstClr val="black"/>
              </a:solidFill>
              <a:latin typeface="微软雅黑" panose="020B0503020204020204" pitchFamily="34" charset="-122"/>
              <a:ea typeface="等线" panose="02010600030101010101" pitchFamily="2" charset="-122"/>
            </a:endParaRPr>
          </a:p>
        </p:txBody>
      </p:sp>
      <p:sp>
        <p:nvSpPr>
          <p:cNvPr id="141" name="文本框 140">
            <a:extLst>
              <a:ext uri="{FF2B5EF4-FFF2-40B4-BE49-F238E27FC236}">
                <a16:creationId xmlns:a16="http://schemas.microsoft.com/office/drawing/2014/main" id="{DDEC642A-9112-482C-B60B-DB8E2C3598DF}"/>
              </a:ext>
            </a:extLst>
          </p:cNvPr>
          <p:cNvSpPr txBox="1"/>
          <p:nvPr/>
        </p:nvSpPr>
        <p:spPr>
          <a:xfrm>
            <a:off x="8616134" y="680595"/>
            <a:ext cx="434734" cy="253916"/>
          </a:xfrm>
          <a:prstGeom prst="rect">
            <a:avLst/>
          </a:prstGeom>
          <a:noFill/>
        </p:spPr>
        <p:txBody>
          <a:bodyPr wrap="none" rtlCol="0">
            <a:spAutoFit/>
          </a:bodyPr>
          <a:lstStyle/>
          <a:p>
            <a:r>
              <a:rPr lang="en-GB" sz="1050" b="1" dirty="0">
                <a:solidFill>
                  <a:prstClr val="black"/>
                </a:solidFill>
                <a:latin typeface="微软雅黑" panose="020B0503020204020204" pitchFamily="34" charset="-122"/>
              </a:rPr>
              <a:t>100</a:t>
            </a:r>
          </a:p>
        </p:txBody>
      </p:sp>
      <p:sp>
        <p:nvSpPr>
          <p:cNvPr id="142" name="矩形 141">
            <a:extLst>
              <a:ext uri="{FF2B5EF4-FFF2-40B4-BE49-F238E27FC236}">
                <a16:creationId xmlns:a16="http://schemas.microsoft.com/office/drawing/2014/main" id="{156D79F2-8D62-4CBA-9DBA-ED24AA6044A9}"/>
              </a:ext>
            </a:extLst>
          </p:cNvPr>
          <p:cNvSpPr/>
          <p:nvPr/>
        </p:nvSpPr>
        <p:spPr>
          <a:xfrm>
            <a:off x="7706141" y="4412447"/>
            <a:ext cx="1224921" cy="135000"/>
          </a:xfrm>
          <a:prstGeom prst="rect">
            <a:avLst/>
          </a:prstGeom>
          <a:gradFill>
            <a:gsLst>
              <a:gs pos="17000">
                <a:srgbClr val="F298E7"/>
              </a:gs>
              <a:gs pos="0">
                <a:sysClr val="window" lastClr="FFFFFF"/>
              </a:gs>
              <a:gs pos="100000">
                <a:sysClr val="window" lastClr="FFFFFF"/>
              </a:gs>
              <a:gs pos="85000">
                <a:srgbClr val="F298E7"/>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服役评价线站</a:t>
            </a:r>
          </a:p>
        </p:txBody>
      </p:sp>
      <p:sp>
        <p:nvSpPr>
          <p:cNvPr id="143" name="矩形 142">
            <a:extLst>
              <a:ext uri="{FF2B5EF4-FFF2-40B4-BE49-F238E27FC236}">
                <a16:creationId xmlns:a16="http://schemas.microsoft.com/office/drawing/2014/main" id="{8A0E99E7-6A15-4CD4-9C83-1732CE4BD0B9}"/>
              </a:ext>
            </a:extLst>
          </p:cNvPr>
          <p:cNvSpPr/>
          <p:nvPr/>
        </p:nvSpPr>
        <p:spPr>
          <a:xfrm>
            <a:off x="4547904" y="4423735"/>
            <a:ext cx="2820925" cy="135000"/>
          </a:xfrm>
          <a:prstGeom prst="rect">
            <a:avLst/>
          </a:prstGeom>
          <a:gradFill>
            <a:gsLst>
              <a:gs pos="17000">
                <a:srgbClr val="E38781"/>
              </a:gs>
              <a:gs pos="0">
                <a:sysClr val="window" lastClr="FFFFFF"/>
              </a:gs>
              <a:gs pos="100000">
                <a:sysClr val="window" lastClr="FFFFFF"/>
              </a:gs>
              <a:gs pos="85000">
                <a:srgbClr val="E38781"/>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白光衍射线站</a:t>
            </a:r>
          </a:p>
        </p:txBody>
      </p:sp>
      <p:sp>
        <p:nvSpPr>
          <p:cNvPr id="144" name="矩形 143">
            <a:extLst>
              <a:ext uri="{FF2B5EF4-FFF2-40B4-BE49-F238E27FC236}">
                <a16:creationId xmlns:a16="http://schemas.microsoft.com/office/drawing/2014/main" id="{DA8E9967-9BF7-457C-B837-7DD90C46D9E4}"/>
              </a:ext>
            </a:extLst>
          </p:cNvPr>
          <p:cNvSpPr/>
          <p:nvPr/>
        </p:nvSpPr>
        <p:spPr>
          <a:xfrm>
            <a:off x="4547903" y="3697298"/>
            <a:ext cx="2289160" cy="135000"/>
          </a:xfrm>
          <a:prstGeom prst="rect">
            <a:avLst/>
          </a:prstGeom>
          <a:gradFill>
            <a:gsLst>
              <a:gs pos="17000">
                <a:srgbClr val="C2A8D7"/>
              </a:gs>
              <a:gs pos="0">
                <a:sysClr val="window" lastClr="FFFFFF"/>
              </a:gs>
              <a:gs pos="100000">
                <a:sysClr val="window" lastClr="FFFFFF"/>
              </a:gs>
              <a:gs pos="85000">
                <a:srgbClr val="C2A8D7"/>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相干散射线站</a:t>
            </a:r>
          </a:p>
        </p:txBody>
      </p:sp>
      <p:sp>
        <p:nvSpPr>
          <p:cNvPr id="145" name="矩形 144">
            <a:extLst>
              <a:ext uri="{FF2B5EF4-FFF2-40B4-BE49-F238E27FC236}">
                <a16:creationId xmlns:a16="http://schemas.microsoft.com/office/drawing/2014/main" id="{CBF56B0C-9BB2-4F98-B05B-1E27112FED36}"/>
              </a:ext>
            </a:extLst>
          </p:cNvPr>
          <p:cNvSpPr/>
          <p:nvPr/>
        </p:nvSpPr>
        <p:spPr>
          <a:xfrm>
            <a:off x="4526450" y="3939443"/>
            <a:ext cx="2643904" cy="135000"/>
          </a:xfrm>
          <a:prstGeom prst="rect">
            <a:avLst/>
          </a:prstGeom>
          <a:gradFill>
            <a:gsLst>
              <a:gs pos="17000">
                <a:srgbClr val="C2A8D7"/>
              </a:gs>
              <a:gs pos="0">
                <a:sysClr val="window" lastClr="FFFFFF"/>
              </a:gs>
              <a:gs pos="100000">
                <a:sysClr val="window" lastClr="FFFFFF"/>
              </a:gs>
              <a:gs pos="85000">
                <a:srgbClr val="C2A8D7"/>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纳米探针线站</a:t>
            </a:r>
          </a:p>
        </p:txBody>
      </p:sp>
      <p:sp>
        <p:nvSpPr>
          <p:cNvPr id="146" name="矩形 145">
            <a:extLst>
              <a:ext uri="{FF2B5EF4-FFF2-40B4-BE49-F238E27FC236}">
                <a16:creationId xmlns:a16="http://schemas.microsoft.com/office/drawing/2014/main" id="{D6AEF562-5392-4C56-970E-BAC9F73F4025}"/>
              </a:ext>
            </a:extLst>
          </p:cNvPr>
          <p:cNvSpPr/>
          <p:nvPr/>
        </p:nvSpPr>
        <p:spPr>
          <a:xfrm>
            <a:off x="1159783" y="2411873"/>
            <a:ext cx="992579" cy="230832"/>
          </a:xfrm>
          <a:prstGeom prst="rect">
            <a:avLst/>
          </a:prstGeom>
        </p:spPr>
        <p:txBody>
          <a:bodyPr wrap="none">
            <a:spAutoFit/>
          </a:bodyPr>
          <a:lstStyle/>
          <a:p>
            <a:r>
              <a:rPr lang="zh-CN" altLang="en-US" sz="900" b="1" kern="0" dirty="0">
                <a:solidFill>
                  <a:prstClr val="black"/>
                </a:solidFill>
                <a:latin typeface="微软雅黑" panose="020B0503020204020204" pitchFamily="34" charset="-122"/>
                <a:ea typeface="等线" panose="02010600030101010101" pitchFamily="2" charset="-122"/>
              </a:rPr>
              <a:t>极紫外光刻线站</a:t>
            </a:r>
          </a:p>
        </p:txBody>
      </p:sp>
      <p:sp>
        <p:nvSpPr>
          <p:cNvPr id="148" name="文本框 147">
            <a:extLst>
              <a:ext uri="{FF2B5EF4-FFF2-40B4-BE49-F238E27FC236}">
                <a16:creationId xmlns:a16="http://schemas.microsoft.com/office/drawing/2014/main" id="{42F04205-9633-4B4E-B43E-18626948E728}"/>
              </a:ext>
            </a:extLst>
          </p:cNvPr>
          <p:cNvSpPr txBox="1"/>
          <p:nvPr/>
        </p:nvSpPr>
        <p:spPr>
          <a:xfrm>
            <a:off x="8606512" y="985806"/>
            <a:ext cx="556550" cy="253916"/>
          </a:xfrm>
          <a:prstGeom prst="rect">
            <a:avLst/>
          </a:prstGeom>
          <a:noFill/>
        </p:spPr>
        <p:txBody>
          <a:bodyPr wrap="square" rtlCol="0">
            <a:spAutoFit/>
          </a:bodyPr>
          <a:lstStyle/>
          <a:p>
            <a:r>
              <a:rPr lang="en-GB" sz="1050" b="1" dirty="0">
                <a:solidFill>
                  <a:prstClr val="black"/>
                </a:solidFill>
                <a:latin typeface="微软雅黑" panose="020B0503020204020204" pitchFamily="34" charset="-122"/>
              </a:rPr>
              <a:t>0.124</a:t>
            </a:r>
          </a:p>
        </p:txBody>
      </p:sp>
      <p:cxnSp>
        <p:nvCxnSpPr>
          <p:cNvPr id="149" name="直接连接符 148">
            <a:extLst>
              <a:ext uri="{FF2B5EF4-FFF2-40B4-BE49-F238E27FC236}">
                <a16:creationId xmlns:a16="http://schemas.microsoft.com/office/drawing/2014/main" id="{F3E23C48-65C5-4F07-B114-D0D4264B8F44}"/>
              </a:ext>
            </a:extLst>
          </p:cNvPr>
          <p:cNvCxnSpPr/>
          <p:nvPr/>
        </p:nvCxnSpPr>
        <p:spPr>
          <a:xfrm flipV="1">
            <a:off x="8925044" y="1183980"/>
            <a:ext cx="0" cy="70504"/>
          </a:xfrm>
          <a:prstGeom prst="line">
            <a:avLst/>
          </a:prstGeom>
          <a:noFill/>
          <a:ln w="25400" cap="flat" cmpd="sng" algn="ctr">
            <a:solidFill>
              <a:sysClr val="windowText" lastClr="000000"/>
            </a:solidFill>
            <a:prstDash val="solid"/>
            <a:miter lim="800000"/>
          </a:ln>
          <a:effectLst/>
        </p:spPr>
      </p:cxnSp>
      <p:cxnSp>
        <p:nvCxnSpPr>
          <p:cNvPr id="150" name="直接连接符 149">
            <a:extLst>
              <a:ext uri="{FF2B5EF4-FFF2-40B4-BE49-F238E27FC236}">
                <a16:creationId xmlns:a16="http://schemas.microsoft.com/office/drawing/2014/main" id="{CF49D44B-748B-4BA7-B73A-D3D55806EEDB}"/>
              </a:ext>
            </a:extLst>
          </p:cNvPr>
          <p:cNvCxnSpPr>
            <a:cxnSpLocks/>
          </p:cNvCxnSpPr>
          <p:nvPr/>
        </p:nvCxnSpPr>
        <p:spPr>
          <a:xfrm>
            <a:off x="8809817" y="1841621"/>
            <a:ext cx="0" cy="624779"/>
          </a:xfrm>
          <a:prstGeom prst="line">
            <a:avLst/>
          </a:prstGeom>
          <a:noFill/>
          <a:ln w="22225" cap="flat" cmpd="sng" algn="ctr">
            <a:gradFill>
              <a:gsLst>
                <a:gs pos="0">
                  <a:srgbClr val="D1DCDC"/>
                </a:gs>
                <a:gs pos="74000">
                  <a:sysClr val="windowText" lastClr="000000">
                    <a:lumMod val="50000"/>
                    <a:lumOff val="50000"/>
                  </a:sysClr>
                </a:gs>
                <a:gs pos="83000">
                  <a:sysClr val="windowText" lastClr="000000">
                    <a:lumMod val="75000"/>
                    <a:lumOff val="25000"/>
                  </a:sysClr>
                </a:gs>
                <a:gs pos="100000">
                  <a:srgbClr val="7F7F7D"/>
                </a:gs>
              </a:gsLst>
              <a:lin ang="5400000" scaled="1"/>
            </a:gradFill>
            <a:prstDash val="solid"/>
            <a:miter lim="800000"/>
          </a:ln>
          <a:effectLst/>
        </p:spPr>
      </p:cxnSp>
      <p:sp>
        <p:nvSpPr>
          <p:cNvPr id="151" name="文本框 150">
            <a:extLst>
              <a:ext uri="{FF2B5EF4-FFF2-40B4-BE49-F238E27FC236}">
                <a16:creationId xmlns:a16="http://schemas.microsoft.com/office/drawing/2014/main" id="{78A5231B-D6E1-4BB5-AAC4-80A034CA3DF8}"/>
              </a:ext>
            </a:extLst>
          </p:cNvPr>
          <p:cNvSpPr txBox="1"/>
          <p:nvPr/>
        </p:nvSpPr>
        <p:spPr>
          <a:xfrm>
            <a:off x="8660503" y="2511374"/>
            <a:ext cx="346570" cy="230832"/>
          </a:xfrm>
          <a:prstGeom prst="rect">
            <a:avLst/>
          </a:prstGeom>
          <a:noFill/>
        </p:spPr>
        <p:txBody>
          <a:bodyPr wrap="none" rtlCol="0">
            <a:spAutoFit/>
          </a:bodyPr>
          <a:lstStyle/>
          <a:p>
            <a:r>
              <a:rPr lang="en-GB" sz="900" b="1" dirty="0">
                <a:solidFill>
                  <a:prstClr val="black"/>
                </a:solidFill>
                <a:latin typeface="微软雅黑" panose="020B0503020204020204" pitchFamily="34" charset="-122"/>
              </a:rPr>
              <a:t>A</a:t>
            </a:r>
            <a:r>
              <a:rPr lang="en-US" altLang="zh-CN" sz="900" b="1" dirty="0">
                <a:solidFill>
                  <a:prstClr val="black"/>
                </a:solidFill>
                <a:latin typeface="微软雅黑" panose="020B0503020204020204" pitchFamily="34" charset="-122"/>
              </a:rPr>
              <a:t>u</a:t>
            </a:r>
            <a:endParaRPr lang="en-GB" sz="900" b="1" dirty="0">
              <a:solidFill>
                <a:prstClr val="black"/>
              </a:solidFill>
              <a:latin typeface="微软雅黑" panose="020B0503020204020204" pitchFamily="34" charset="-122"/>
            </a:endParaRPr>
          </a:p>
        </p:txBody>
      </p:sp>
      <p:cxnSp>
        <p:nvCxnSpPr>
          <p:cNvPr id="152" name="直接连接符 151">
            <a:extLst>
              <a:ext uri="{FF2B5EF4-FFF2-40B4-BE49-F238E27FC236}">
                <a16:creationId xmlns:a16="http://schemas.microsoft.com/office/drawing/2014/main" id="{4C5F07DE-86BC-49DC-91A9-328986FF425B}"/>
              </a:ext>
            </a:extLst>
          </p:cNvPr>
          <p:cNvCxnSpPr>
            <a:cxnSpLocks/>
          </p:cNvCxnSpPr>
          <p:nvPr/>
        </p:nvCxnSpPr>
        <p:spPr>
          <a:xfrm>
            <a:off x="8662241" y="1841153"/>
            <a:ext cx="0" cy="419627"/>
          </a:xfrm>
          <a:prstGeom prst="line">
            <a:avLst/>
          </a:prstGeom>
          <a:noFill/>
          <a:ln w="22225" cap="flat" cmpd="sng" algn="ctr">
            <a:gradFill>
              <a:gsLst>
                <a:gs pos="0">
                  <a:srgbClr val="D1DCDC"/>
                </a:gs>
                <a:gs pos="74000">
                  <a:sysClr val="windowText" lastClr="000000">
                    <a:lumMod val="50000"/>
                    <a:lumOff val="50000"/>
                  </a:sysClr>
                </a:gs>
                <a:gs pos="83000">
                  <a:sysClr val="windowText" lastClr="000000">
                    <a:lumMod val="75000"/>
                    <a:lumOff val="25000"/>
                  </a:sysClr>
                </a:gs>
                <a:gs pos="100000">
                  <a:srgbClr val="7F7F7D"/>
                </a:gs>
              </a:gsLst>
              <a:lin ang="5400000" scaled="1"/>
            </a:gradFill>
            <a:prstDash val="solid"/>
            <a:miter lim="800000"/>
          </a:ln>
          <a:effectLst/>
        </p:spPr>
      </p:cxnSp>
      <p:sp>
        <p:nvSpPr>
          <p:cNvPr id="153" name="文本框 152">
            <a:extLst>
              <a:ext uri="{FF2B5EF4-FFF2-40B4-BE49-F238E27FC236}">
                <a16:creationId xmlns:a16="http://schemas.microsoft.com/office/drawing/2014/main" id="{AB319F53-699B-4347-9823-20C5DD19AD27}"/>
              </a:ext>
            </a:extLst>
          </p:cNvPr>
          <p:cNvSpPr txBox="1"/>
          <p:nvPr/>
        </p:nvSpPr>
        <p:spPr>
          <a:xfrm>
            <a:off x="8527545" y="2257793"/>
            <a:ext cx="308098" cy="230832"/>
          </a:xfrm>
          <a:prstGeom prst="rect">
            <a:avLst/>
          </a:prstGeom>
          <a:noFill/>
        </p:spPr>
        <p:txBody>
          <a:bodyPr wrap="none" rtlCol="0">
            <a:spAutoFit/>
          </a:bodyPr>
          <a:lstStyle/>
          <a:p>
            <a:r>
              <a:rPr lang="en-GB" sz="900" b="1" dirty="0">
                <a:solidFill>
                  <a:prstClr val="black"/>
                </a:solidFill>
                <a:latin typeface="微软雅黑" panose="020B0503020204020204" pitchFamily="34" charset="-122"/>
              </a:rPr>
              <a:t>W</a:t>
            </a:r>
          </a:p>
        </p:txBody>
      </p:sp>
      <p:cxnSp>
        <p:nvCxnSpPr>
          <p:cNvPr id="154" name="直接连接符 153">
            <a:extLst>
              <a:ext uri="{FF2B5EF4-FFF2-40B4-BE49-F238E27FC236}">
                <a16:creationId xmlns:a16="http://schemas.microsoft.com/office/drawing/2014/main" id="{C77DFD9C-2D30-4B47-B1EC-55DBD69F9A09}"/>
              </a:ext>
            </a:extLst>
          </p:cNvPr>
          <p:cNvCxnSpPr>
            <a:cxnSpLocks/>
          </p:cNvCxnSpPr>
          <p:nvPr/>
        </p:nvCxnSpPr>
        <p:spPr>
          <a:xfrm>
            <a:off x="8016822" y="1840280"/>
            <a:ext cx="0" cy="168661"/>
          </a:xfrm>
          <a:prstGeom prst="line">
            <a:avLst/>
          </a:prstGeom>
          <a:noFill/>
          <a:ln w="22225" cap="flat" cmpd="sng" algn="ctr">
            <a:gradFill>
              <a:gsLst>
                <a:gs pos="0">
                  <a:srgbClr val="D1DCDC"/>
                </a:gs>
                <a:gs pos="74000">
                  <a:srgbClr val="6D2F9C"/>
                </a:gs>
                <a:gs pos="83000">
                  <a:srgbClr val="632C92"/>
                </a:gs>
                <a:gs pos="100000">
                  <a:srgbClr val="7F7F7D"/>
                </a:gs>
              </a:gsLst>
              <a:lin ang="5400000" scaled="1"/>
            </a:gradFill>
            <a:prstDash val="solid"/>
            <a:miter lim="800000"/>
          </a:ln>
          <a:effectLst/>
        </p:spPr>
      </p:cxnSp>
      <p:sp>
        <p:nvSpPr>
          <p:cNvPr id="155" name="文本框 154">
            <a:extLst>
              <a:ext uri="{FF2B5EF4-FFF2-40B4-BE49-F238E27FC236}">
                <a16:creationId xmlns:a16="http://schemas.microsoft.com/office/drawing/2014/main" id="{0F6EDB86-A5E5-437D-8CC2-0EB48846CE9C}"/>
              </a:ext>
            </a:extLst>
          </p:cNvPr>
          <p:cNvSpPr txBox="1"/>
          <p:nvPr/>
        </p:nvSpPr>
        <p:spPr>
          <a:xfrm>
            <a:off x="7859639" y="2024702"/>
            <a:ext cx="319318" cy="230832"/>
          </a:xfrm>
          <a:prstGeom prst="rect">
            <a:avLst/>
          </a:prstGeom>
          <a:noFill/>
        </p:spPr>
        <p:txBody>
          <a:bodyPr wrap="none" rtlCol="0">
            <a:spAutoFit/>
          </a:bodyPr>
          <a:lstStyle/>
          <a:p>
            <a:r>
              <a:rPr lang="en-US" sz="900" b="1" dirty="0">
                <a:solidFill>
                  <a:prstClr val="black"/>
                </a:solidFill>
                <a:latin typeface="微软雅黑" panose="020B0503020204020204" pitchFamily="34" charset="-122"/>
              </a:rPr>
              <a:t>Cs</a:t>
            </a:r>
            <a:endParaRPr lang="en-GB" sz="900" b="1" dirty="0">
              <a:solidFill>
                <a:prstClr val="black"/>
              </a:solidFill>
              <a:latin typeface="微软雅黑" panose="020B0503020204020204" pitchFamily="34" charset="-122"/>
            </a:endParaRPr>
          </a:p>
        </p:txBody>
      </p:sp>
      <p:cxnSp>
        <p:nvCxnSpPr>
          <p:cNvPr id="156" name="直接连接符 155">
            <a:extLst>
              <a:ext uri="{FF2B5EF4-FFF2-40B4-BE49-F238E27FC236}">
                <a16:creationId xmlns:a16="http://schemas.microsoft.com/office/drawing/2014/main" id="{B3E26B13-E71A-4A89-B63D-E4E9322F080D}"/>
              </a:ext>
            </a:extLst>
          </p:cNvPr>
          <p:cNvCxnSpPr>
            <a:cxnSpLocks/>
          </p:cNvCxnSpPr>
          <p:nvPr/>
        </p:nvCxnSpPr>
        <p:spPr>
          <a:xfrm>
            <a:off x="8382890" y="1850885"/>
            <a:ext cx="0" cy="624779"/>
          </a:xfrm>
          <a:prstGeom prst="line">
            <a:avLst/>
          </a:prstGeom>
          <a:noFill/>
          <a:ln w="22225" cap="flat" cmpd="sng" algn="ctr">
            <a:gradFill>
              <a:gsLst>
                <a:gs pos="0">
                  <a:srgbClr val="D1DCDC"/>
                </a:gs>
                <a:gs pos="74000">
                  <a:srgbClr val="6D2F9C"/>
                </a:gs>
                <a:gs pos="83000">
                  <a:srgbClr val="632C92"/>
                </a:gs>
                <a:gs pos="100000">
                  <a:srgbClr val="7F7F7D"/>
                </a:gs>
              </a:gsLst>
              <a:lin ang="5400000" scaled="1"/>
            </a:gradFill>
            <a:prstDash val="solid"/>
            <a:miter lim="800000"/>
          </a:ln>
          <a:effectLst/>
        </p:spPr>
      </p:cxnSp>
      <p:sp>
        <p:nvSpPr>
          <p:cNvPr id="157" name="文本框 156">
            <a:extLst>
              <a:ext uri="{FF2B5EF4-FFF2-40B4-BE49-F238E27FC236}">
                <a16:creationId xmlns:a16="http://schemas.microsoft.com/office/drawing/2014/main" id="{2A2626E0-1D21-4D51-8881-E02EDEE7272F}"/>
              </a:ext>
            </a:extLst>
          </p:cNvPr>
          <p:cNvSpPr txBox="1"/>
          <p:nvPr/>
        </p:nvSpPr>
        <p:spPr>
          <a:xfrm>
            <a:off x="8225860" y="2512355"/>
            <a:ext cx="373820" cy="230832"/>
          </a:xfrm>
          <a:prstGeom prst="rect">
            <a:avLst/>
          </a:prstGeom>
          <a:noFill/>
        </p:spPr>
        <p:txBody>
          <a:bodyPr wrap="none" rtlCol="0">
            <a:spAutoFit/>
          </a:bodyPr>
          <a:lstStyle/>
          <a:p>
            <a:r>
              <a:rPr lang="en-GB" sz="900" b="1" dirty="0">
                <a:solidFill>
                  <a:prstClr val="black"/>
                </a:solidFill>
                <a:latin typeface="微软雅黑" panose="020B0503020204020204" pitchFamily="34" charset="-122"/>
              </a:rPr>
              <a:t>Pm</a:t>
            </a:r>
          </a:p>
        </p:txBody>
      </p:sp>
      <p:sp>
        <p:nvSpPr>
          <p:cNvPr id="158" name="文本框 157">
            <a:extLst>
              <a:ext uri="{FF2B5EF4-FFF2-40B4-BE49-F238E27FC236}">
                <a16:creationId xmlns:a16="http://schemas.microsoft.com/office/drawing/2014/main" id="{7BBEF444-266F-443C-84C8-D9A6A3EF8190}"/>
              </a:ext>
            </a:extLst>
          </p:cNvPr>
          <p:cNvSpPr txBox="1"/>
          <p:nvPr/>
        </p:nvSpPr>
        <p:spPr>
          <a:xfrm>
            <a:off x="8430395" y="656463"/>
            <a:ext cx="387366" cy="253916"/>
          </a:xfrm>
          <a:prstGeom prst="rect">
            <a:avLst/>
          </a:prstGeom>
          <a:noFill/>
        </p:spPr>
        <p:txBody>
          <a:bodyPr wrap="square" rtlCol="0">
            <a:spAutoFit/>
          </a:bodyPr>
          <a:lstStyle/>
          <a:p>
            <a:r>
              <a:rPr lang="en-GB" sz="1050" b="1" dirty="0">
                <a:solidFill>
                  <a:prstClr val="black"/>
                </a:solidFill>
                <a:latin typeface="微软雅黑" panose="020B0503020204020204" pitchFamily="34" charset="-122"/>
              </a:rPr>
              <a:t>…</a:t>
            </a:r>
          </a:p>
        </p:txBody>
      </p:sp>
      <p:sp>
        <p:nvSpPr>
          <p:cNvPr id="159" name="文本框 158">
            <a:extLst>
              <a:ext uri="{FF2B5EF4-FFF2-40B4-BE49-F238E27FC236}">
                <a16:creationId xmlns:a16="http://schemas.microsoft.com/office/drawing/2014/main" id="{524C65FF-F564-4025-B94E-36E2C3205EA0}"/>
              </a:ext>
            </a:extLst>
          </p:cNvPr>
          <p:cNvSpPr txBox="1"/>
          <p:nvPr/>
        </p:nvSpPr>
        <p:spPr>
          <a:xfrm>
            <a:off x="8456691" y="960273"/>
            <a:ext cx="387366" cy="253916"/>
          </a:xfrm>
          <a:prstGeom prst="rect">
            <a:avLst/>
          </a:prstGeom>
          <a:noFill/>
        </p:spPr>
        <p:txBody>
          <a:bodyPr wrap="square" rtlCol="0">
            <a:spAutoFit/>
          </a:bodyPr>
          <a:lstStyle/>
          <a:p>
            <a:r>
              <a:rPr lang="en-GB" sz="1050" b="1" dirty="0">
                <a:solidFill>
                  <a:prstClr val="black"/>
                </a:solidFill>
                <a:latin typeface="微软雅黑" panose="020B0503020204020204" pitchFamily="34" charset="-122"/>
              </a:rPr>
              <a:t>…</a:t>
            </a:r>
          </a:p>
        </p:txBody>
      </p:sp>
      <p:sp>
        <p:nvSpPr>
          <p:cNvPr id="160" name="矩形 159">
            <a:extLst>
              <a:ext uri="{FF2B5EF4-FFF2-40B4-BE49-F238E27FC236}">
                <a16:creationId xmlns:a16="http://schemas.microsoft.com/office/drawing/2014/main" id="{F503BC27-621E-4475-BA2F-D48E058D61A0}"/>
              </a:ext>
            </a:extLst>
          </p:cNvPr>
          <p:cNvSpPr/>
          <p:nvPr/>
        </p:nvSpPr>
        <p:spPr>
          <a:xfrm>
            <a:off x="7360865" y="4166245"/>
            <a:ext cx="1695642" cy="135000"/>
          </a:xfrm>
          <a:prstGeom prst="rect">
            <a:avLst/>
          </a:prstGeom>
          <a:gradFill>
            <a:gsLst>
              <a:gs pos="17000">
                <a:srgbClr val="F298E7"/>
              </a:gs>
              <a:gs pos="0">
                <a:sysClr val="window" lastClr="FFFFFF"/>
              </a:gs>
              <a:gs pos="100000">
                <a:sysClr val="window" lastClr="FFFFFF"/>
              </a:gs>
              <a:gs pos="85000">
                <a:srgbClr val="F298E7"/>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大腔体高压线站</a:t>
            </a:r>
          </a:p>
        </p:txBody>
      </p:sp>
      <p:sp>
        <p:nvSpPr>
          <p:cNvPr id="161" name="矩形 160">
            <a:extLst>
              <a:ext uri="{FF2B5EF4-FFF2-40B4-BE49-F238E27FC236}">
                <a16:creationId xmlns:a16="http://schemas.microsoft.com/office/drawing/2014/main" id="{FFA8139D-BC01-47C8-8843-F1E2E1411D09}"/>
              </a:ext>
            </a:extLst>
          </p:cNvPr>
          <p:cNvSpPr/>
          <p:nvPr/>
        </p:nvSpPr>
        <p:spPr>
          <a:xfrm>
            <a:off x="1744537" y="3213588"/>
            <a:ext cx="1645999" cy="135000"/>
          </a:xfrm>
          <a:prstGeom prst="rect">
            <a:avLst/>
          </a:prstGeom>
          <a:gradFill>
            <a:gsLst>
              <a:gs pos="29000">
                <a:srgbClr val="87D7E9"/>
              </a:gs>
              <a:gs pos="0">
                <a:sysClr val="window" lastClr="FFFFFF"/>
              </a:gs>
              <a:gs pos="100000">
                <a:sysClr val="window" lastClr="FFFFFF"/>
              </a:gs>
              <a:gs pos="76000">
                <a:srgbClr val="87D7E9"/>
              </a:gs>
            </a:gsLst>
            <a:lin ang="10800000" scaled="0"/>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783">
              <a:defRPr/>
            </a:pPr>
            <a:r>
              <a:rPr lang="zh-CN" altLang="en-US" sz="900" b="1" kern="0" dirty="0">
                <a:solidFill>
                  <a:prstClr val="black"/>
                </a:solidFill>
                <a:latin typeface="微软雅黑" panose="020B0503020204020204" pitchFamily="34" charset="-122"/>
                <a:ea typeface="等线" panose="02010600030101010101" pitchFamily="2" charset="-122"/>
              </a:rPr>
              <a:t>软</a:t>
            </a:r>
            <a:r>
              <a:rPr lang="en-GB" altLang="zh-CN" sz="900" b="1" kern="0" dirty="0">
                <a:solidFill>
                  <a:prstClr val="black"/>
                </a:solidFill>
                <a:latin typeface="微软雅黑" panose="020B0503020204020204" pitchFamily="34" charset="-122"/>
                <a:ea typeface="等线" panose="02010600030101010101" pitchFamily="2" charset="-122"/>
              </a:rPr>
              <a:t>X</a:t>
            </a:r>
            <a:r>
              <a:rPr lang="zh-CN" altLang="en-US" sz="900" b="1" kern="0" dirty="0">
                <a:solidFill>
                  <a:prstClr val="black"/>
                </a:solidFill>
                <a:latin typeface="微软雅黑" panose="020B0503020204020204" pitchFamily="34" charset="-122"/>
                <a:ea typeface="等线" panose="02010600030101010101" pitchFamily="2" charset="-122"/>
              </a:rPr>
              <a:t>射线</a:t>
            </a:r>
            <a:r>
              <a:rPr lang="en-GB" altLang="zh-CN" sz="900" b="1" kern="0" dirty="0">
                <a:solidFill>
                  <a:prstClr val="black"/>
                </a:solidFill>
                <a:latin typeface="微软雅黑" panose="020B0503020204020204" pitchFamily="34" charset="-122"/>
                <a:ea typeface="等线" panose="02010600030101010101" pitchFamily="2" charset="-122"/>
              </a:rPr>
              <a:t>-</a:t>
            </a:r>
            <a:r>
              <a:rPr lang="zh-CN" altLang="en-US" sz="900" b="1" kern="0" dirty="0">
                <a:solidFill>
                  <a:prstClr val="black"/>
                </a:solidFill>
                <a:latin typeface="微软雅黑" panose="020B0503020204020204" pitchFamily="34" charset="-122"/>
                <a:ea typeface="等线" panose="02010600030101010101" pitchFamily="2" charset="-122"/>
              </a:rPr>
              <a:t>太赫兹谱学线站</a:t>
            </a:r>
          </a:p>
        </p:txBody>
      </p:sp>
      <p:sp>
        <p:nvSpPr>
          <p:cNvPr id="162" name="矩形 58">
            <a:extLst>
              <a:ext uri="{FF2B5EF4-FFF2-40B4-BE49-F238E27FC236}">
                <a16:creationId xmlns:a16="http://schemas.microsoft.com/office/drawing/2014/main" id="{B6268219-B5ED-4C44-AA50-AB9418F2834B}"/>
              </a:ext>
            </a:extLst>
          </p:cNvPr>
          <p:cNvSpPr/>
          <p:nvPr/>
        </p:nvSpPr>
        <p:spPr>
          <a:xfrm>
            <a:off x="1" y="93591"/>
            <a:ext cx="2897996" cy="415498"/>
          </a:xfrm>
          <a:prstGeom prst="rect">
            <a:avLst/>
          </a:prstGeom>
        </p:spPr>
        <p:txBody>
          <a:bodyPr wrap="square">
            <a:spAutoFit/>
          </a:bodyPr>
          <a:lstStyle/>
          <a:p>
            <a:pPr marL="0" lvl="1">
              <a:spcBef>
                <a:spcPts val="900"/>
              </a:spcBef>
            </a:pPr>
            <a:r>
              <a:rPr lang="zh-CN" altLang="en-US" sz="2100" b="1" dirty="0">
                <a:latin typeface="+mn-ea"/>
              </a:rPr>
              <a:t>能区覆盖</a:t>
            </a:r>
            <a:r>
              <a:rPr lang="zh-CN" altLang="en-US" sz="2100" b="1" dirty="0">
                <a:solidFill>
                  <a:srgbClr val="FF0000"/>
                </a:solidFill>
                <a:latin typeface="+mn-ea"/>
              </a:rPr>
              <a:t>广</a:t>
            </a:r>
            <a:endParaRPr lang="en-US" altLang="zh-CN" sz="2100" b="1" dirty="0">
              <a:solidFill>
                <a:srgbClr val="FF0000"/>
              </a:solidFill>
            </a:endParaRPr>
          </a:p>
        </p:txBody>
      </p:sp>
      <p:sp>
        <p:nvSpPr>
          <p:cNvPr id="163" name="TextBox 5">
            <a:extLst>
              <a:ext uri="{FF2B5EF4-FFF2-40B4-BE49-F238E27FC236}">
                <a16:creationId xmlns:a16="http://schemas.microsoft.com/office/drawing/2014/main" id="{CCC7389A-AC05-4DF1-A804-1A196A753B97}"/>
              </a:ext>
            </a:extLst>
          </p:cNvPr>
          <p:cNvSpPr txBox="1"/>
          <p:nvPr/>
        </p:nvSpPr>
        <p:spPr>
          <a:xfrm>
            <a:off x="4029814" y="238350"/>
            <a:ext cx="1694951" cy="400110"/>
          </a:xfrm>
          <a:prstGeom prst="rect">
            <a:avLst/>
          </a:prstGeom>
          <a:noFill/>
        </p:spPr>
        <p:txBody>
          <a:bodyPr wrap="none" rtlCol="0">
            <a:spAutoFit/>
          </a:bodyPr>
          <a:lstStyle/>
          <a:p>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10eV</a:t>
            </a: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110keV</a:t>
            </a:r>
            <a:endPar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7202E93F-506A-4498-B7E7-450CDA2C95CA}"/>
              </a:ext>
            </a:extLst>
          </p:cNvPr>
          <p:cNvSpPr>
            <a:spLocks noGrp="1"/>
          </p:cNvSpPr>
          <p:nvPr>
            <p:ph type="sldNum" sz="quarter" idx="12"/>
          </p:nvPr>
        </p:nvSpPr>
        <p:spPr/>
        <p:txBody>
          <a:bodyPr/>
          <a:lstStyle/>
          <a:p>
            <a:fld id="{49AE70B2-8BF9-45C0-BB95-33D1B9D3A854}" type="slidenum">
              <a:rPr lang="zh-CN" altLang="en-US" smtClean="0"/>
              <a:t>19</a:t>
            </a:fld>
            <a:endParaRPr lang="zh-CN" altLang="en-US"/>
          </a:p>
        </p:txBody>
      </p:sp>
    </p:spTree>
    <p:extLst>
      <p:ext uri="{BB962C8B-B14F-4D97-AF65-F5344CB8AC3E}">
        <p14:creationId xmlns:p14="http://schemas.microsoft.com/office/powerpoint/2010/main" val="272149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文本框 71">
            <a:extLst>
              <a:ext uri="{FF2B5EF4-FFF2-40B4-BE49-F238E27FC236}">
                <a16:creationId xmlns:a16="http://schemas.microsoft.com/office/drawing/2014/main" id="{03ADAC8D-FAF4-43DE-BFFC-10E9059734AA}"/>
              </a:ext>
            </a:extLst>
          </p:cNvPr>
          <p:cNvSpPr txBox="1"/>
          <p:nvPr/>
        </p:nvSpPr>
        <p:spPr>
          <a:xfrm>
            <a:off x="102675" y="3867895"/>
            <a:ext cx="2776299" cy="1169551"/>
          </a:xfrm>
          <a:prstGeom prst="rect">
            <a:avLst/>
          </a:prstGeom>
          <a:noFill/>
        </p:spPr>
        <p:txBody>
          <a:bodyPr wrap="square" rtlCol="0">
            <a:spAutoFit/>
          </a:bodyPr>
          <a:lstStyle/>
          <a:p>
            <a:r>
              <a:rPr lang="en-US" altLang="zh-CN" sz="1400" b="1" i="1" dirty="0">
                <a:solidFill>
                  <a:srgbClr val="0C3388"/>
                </a:solidFill>
                <a:latin typeface="Arial" panose="020B0604020202020204" pitchFamily="34" charset="0"/>
                <a:ea typeface="黑体" panose="02010609060101010101" pitchFamily="49" charset="-122"/>
                <a:cs typeface="Arial" panose="020B0604020202020204" pitchFamily="34" charset="0"/>
              </a:rPr>
              <a:t>Researcher</a:t>
            </a:r>
            <a:r>
              <a:rPr lang="zh-CN" altLang="en-US" sz="1400" b="1" i="1" dirty="0">
                <a:solidFill>
                  <a:srgbClr val="0C3388"/>
                </a:solidFill>
                <a:latin typeface="Arial" panose="020B0604020202020204" pitchFamily="34" charset="0"/>
                <a:ea typeface="黑体" panose="02010609060101010101" pitchFamily="49" charset="-122"/>
                <a:cs typeface="Arial" panose="020B0604020202020204" pitchFamily="34" charset="0"/>
              </a:rPr>
              <a:t> </a:t>
            </a:r>
            <a:br>
              <a:rPr lang="en-US" altLang="zh-CN" sz="1400" b="1" i="1" dirty="0">
                <a:solidFill>
                  <a:srgbClr val="0C3388"/>
                </a:solidFill>
                <a:latin typeface="Arial" panose="020B0604020202020204" pitchFamily="34" charset="0"/>
                <a:ea typeface="黑体" panose="02010609060101010101" pitchFamily="49" charset="-122"/>
                <a:cs typeface="Arial" panose="020B0604020202020204" pitchFamily="34" charset="0"/>
              </a:rPr>
            </a:br>
            <a:r>
              <a:rPr lang="en-US" altLang="zh-CN" sz="1400" b="1" i="1" dirty="0">
                <a:solidFill>
                  <a:srgbClr val="0C3388"/>
                </a:solidFill>
                <a:latin typeface="Arial" panose="020B0604020202020204" pitchFamily="34" charset="0"/>
                <a:ea typeface="黑体" panose="02010609060101010101" pitchFamily="49" charset="-122"/>
                <a:cs typeface="Arial" panose="020B0604020202020204" pitchFamily="34" charset="0"/>
              </a:rPr>
              <a:t>Shenzhen Innovation Light Source Facility (SILF) </a:t>
            </a:r>
            <a:r>
              <a:rPr lang="zh-CN" altLang="en-US" sz="1400" b="1" i="1" dirty="0">
                <a:solidFill>
                  <a:srgbClr val="0C3388"/>
                </a:solidFill>
                <a:latin typeface="Arial" panose="020B0604020202020204" pitchFamily="34" charset="0"/>
                <a:ea typeface="黑体" panose="02010609060101010101" pitchFamily="49" charset="-122"/>
                <a:cs typeface="Arial" panose="020B0604020202020204" pitchFamily="34" charset="0"/>
              </a:rPr>
              <a:t>，</a:t>
            </a:r>
            <a:r>
              <a:rPr lang="en-US" altLang="zh-CN" sz="1400" b="1" i="1" dirty="0">
                <a:solidFill>
                  <a:srgbClr val="0C3388"/>
                </a:solidFill>
                <a:latin typeface="Arial" panose="020B0604020202020204" pitchFamily="34" charset="0"/>
                <a:ea typeface="黑体" panose="02010609060101010101" pitchFamily="49" charset="-122"/>
                <a:cs typeface="Arial" panose="020B0604020202020204" pitchFamily="34" charset="0"/>
              </a:rPr>
              <a:t>Institute of Advanced Science Facilities (IASF) </a:t>
            </a:r>
          </a:p>
        </p:txBody>
      </p:sp>
      <p:pic>
        <p:nvPicPr>
          <p:cNvPr id="11" name="图片 10" descr="粒子研究院ppt-08">
            <a:extLst>
              <a:ext uri="{FF2B5EF4-FFF2-40B4-BE49-F238E27FC236}">
                <a16:creationId xmlns:a16="http://schemas.microsoft.com/office/drawing/2014/main" id="{C6CF2767-77FE-4E18-8CE7-25B686F1C1AE}"/>
              </a:ext>
            </a:extLst>
          </p:cNvPr>
          <p:cNvPicPr>
            <a:picLocks noChangeAspect="1"/>
          </p:cNvPicPr>
          <p:nvPr/>
        </p:nvPicPr>
        <p:blipFill>
          <a:blip r:embed="rId3"/>
          <a:stretch>
            <a:fillRect/>
          </a:stretch>
        </p:blipFill>
        <p:spPr>
          <a:xfrm>
            <a:off x="7108040" y="-10770"/>
            <a:ext cx="1910715" cy="433070"/>
          </a:xfrm>
          <a:prstGeom prst="rect">
            <a:avLst/>
          </a:prstGeom>
        </p:spPr>
      </p:pic>
      <p:grpSp>
        <p:nvGrpSpPr>
          <p:cNvPr id="3" name="组合 2">
            <a:extLst>
              <a:ext uri="{FF2B5EF4-FFF2-40B4-BE49-F238E27FC236}">
                <a16:creationId xmlns:a16="http://schemas.microsoft.com/office/drawing/2014/main" id="{1D96F8B4-601D-44FF-8179-B22F98292A07}"/>
              </a:ext>
            </a:extLst>
          </p:cNvPr>
          <p:cNvGrpSpPr/>
          <p:nvPr/>
        </p:nvGrpSpPr>
        <p:grpSpPr>
          <a:xfrm>
            <a:off x="2878975" y="592445"/>
            <a:ext cx="5828382" cy="4221415"/>
            <a:chOff x="2703985" y="1691023"/>
            <a:chExt cx="6300206" cy="3455792"/>
          </a:xfrm>
        </p:grpSpPr>
        <p:grpSp>
          <p:nvGrpSpPr>
            <p:cNvPr id="7" name="组合 6">
              <a:extLst>
                <a:ext uri="{FF2B5EF4-FFF2-40B4-BE49-F238E27FC236}">
                  <a16:creationId xmlns:a16="http://schemas.microsoft.com/office/drawing/2014/main" id="{270FF320-A82C-46D0-9B50-79B27FA1952B}"/>
                </a:ext>
              </a:extLst>
            </p:cNvPr>
            <p:cNvGrpSpPr/>
            <p:nvPr/>
          </p:nvGrpSpPr>
          <p:grpSpPr>
            <a:xfrm>
              <a:off x="2703985" y="1691023"/>
              <a:ext cx="6300206" cy="2518794"/>
              <a:chOff x="402591" y="3049507"/>
              <a:chExt cx="8383346" cy="2518794"/>
            </a:xfrm>
          </p:grpSpPr>
          <p:sp>
            <p:nvSpPr>
              <p:cNvPr id="27" name="矩形 26" descr="e7d195523061f1c03a90ee8e42cb24248e56383cd534985688F9F494128731F165EE95AB4B0C0A38076AAEA07667B1565C446FC45FF01DFB0E885BCDBDF3A284F3DB14DA61DD97F0BAB2E6C668FB4931F30000D59F9E4790D2106D7EE133E5D4028C520F1477EC0ECA6614764E8D8AA520E093591EC0681EC088B86F7B23971E8EA281BB506A9DE3">
                <a:extLst>
                  <a:ext uri="{FF2B5EF4-FFF2-40B4-BE49-F238E27FC236}">
                    <a16:creationId xmlns:a16="http://schemas.microsoft.com/office/drawing/2014/main" id="{E6853D6E-EB3B-463C-BC1D-CEDA73112F61}"/>
                  </a:ext>
                </a:extLst>
              </p:cNvPr>
              <p:cNvSpPr/>
              <p:nvPr/>
            </p:nvSpPr>
            <p:spPr>
              <a:xfrm>
                <a:off x="402591" y="3386080"/>
                <a:ext cx="60836" cy="2182221"/>
              </a:xfrm>
              <a:prstGeom prst="rect">
                <a:avLst/>
              </a:prstGeom>
              <a:solidFill>
                <a:srgbClr val="51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28" name="Rectangle: Rounded Corners 17" descr="e7d195523061f1c03a90ee8e42cb24248e56383cd534985688F9F494128731F165EE95AB4B0C0A38076AAEA07667B1565C446FC45FF01DFB0E885BCDBDF3A284F3DB14DA61DD97F0BAB2E6C668FB4931F30000D59F9E4790D2106D7EE133E5D4028C520F1477EC0ECA6614764E8D8AA520E093591EC0681EC088B86F7B23971E8EA281BB506A9DE3">
                <a:extLst>
                  <a:ext uri="{FF2B5EF4-FFF2-40B4-BE49-F238E27FC236}">
                    <a16:creationId xmlns:a16="http://schemas.microsoft.com/office/drawing/2014/main" id="{B2B03A9B-2A80-44A2-B6C7-7C539A62EC5E}"/>
                  </a:ext>
                </a:extLst>
              </p:cNvPr>
              <p:cNvSpPr/>
              <p:nvPr/>
            </p:nvSpPr>
            <p:spPr>
              <a:xfrm>
                <a:off x="402591" y="3049507"/>
                <a:ext cx="8383346" cy="297749"/>
              </a:xfrm>
              <a:prstGeom prst="roundRect">
                <a:avLst>
                  <a:gd name="adj" fmla="val 5831"/>
                </a:avLst>
              </a:prstGeom>
              <a:gradFill>
                <a:gsLst>
                  <a:gs pos="100000">
                    <a:schemeClr val="tx1">
                      <a:lumMod val="85000"/>
                      <a:lumOff val="15000"/>
                    </a:schemeClr>
                  </a:gs>
                  <a:gs pos="1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微软雅黑" panose="020B0503020204020204" pitchFamily="34" charset="-122"/>
                    <a:ea typeface="微软雅黑" panose="020B0503020204020204" pitchFamily="34" charset="-122"/>
                  </a:rPr>
                  <a:t>Biography</a:t>
                </a:r>
              </a:p>
            </p:txBody>
          </p:sp>
        </p:grpSp>
        <p:sp>
          <p:nvSpPr>
            <p:cNvPr id="20" name="文本框 19">
              <a:extLst>
                <a:ext uri="{FF2B5EF4-FFF2-40B4-BE49-F238E27FC236}">
                  <a16:creationId xmlns:a16="http://schemas.microsoft.com/office/drawing/2014/main" id="{4ED2E0DA-0CF5-4914-B04F-D5E92A3977AF}"/>
                </a:ext>
              </a:extLst>
            </p:cNvPr>
            <p:cNvSpPr txBox="1"/>
            <p:nvPr/>
          </p:nvSpPr>
          <p:spPr>
            <a:xfrm>
              <a:off x="2749705" y="2045549"/>
              <a:ext cx="6254486" cy="3101266"/>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285750" indent="-285750" algn="just">
                <a:lnSpc>
                  <a:spcPct val="150000"/>
                </a:lnSpc>
                <a:buFont typeface="Wingdings" panose="05000000000000000000" pitchFamily="2" charset="2"/>
                <a:buChar char="l"/>
              </a:pPr>
              <a:r>
                <a:rPr lang="en-US" altLang="zh-CN" sz="1600" b="1" kern="100" dirty="0">
                  <a:latin typeface="+mj-ea"/>
                  <a:ea typeface="+mj-ea"/>
                </a:rPr>
                <a:t>Ph.D. in Hiroshima University (2007);</a:t>
              </a:r>
            </a:p>
            <a:p>
              <a:pPr marL="285750" indent="-285750" algn="just">
                <a:lnSpc>
                  <a:spcPct val="150000"/>
                </a:lnSpc>
                <a:buFont typeface="Wingdings" panose="05000000000000000000" pitchFamily="2" charset="2"/>
                <a:buChar char="l"/>
              </a:pPr>
              <a:r>
                <a:rPr lang="en-US" altLang="zh-CN" sz="1600" b="1" kern="100" dirty="0">
                  <a:latin typeface="+mj-ea"/>
                  <a:ea typeface="+mj-ea"/>
                </a:rPr>
                <a:t>Researcher @ HSRC/HU, JASRI/SPring-8; ISSP/UT; DICP/CAS;</a:t>
              </a:r>
              <a:endParaRPr lang="en-US" altLang="zh-CN" sz="1600" b="1" dirty="0">
                <a:latin typeface="+mj-ea"/>
                <a:ea typeface="+mj-ea"/>
              </a:endParaRPr>
            </a:p>
            <a:p>
              <a:pPr marL="285750" indent="-285750" algn="just">
                <a:lnSpc>
                  <a:spcPct val="150000"/>
                </a:lnSpc>
                <a:buFont typeface="Wingdings" panose="05000000000000000000" pitchFamily="2" charset="2"/>
                <a:buChar char="l"/>
              </a:pPr>
              <a:r>
                <a:rPr lang="en-US" altLang="zh-CN" sz="1600" b="1" kern="100" dirty="0">
                  <a:latin typeface="+mj-ea"/>
                  <a:ea typeface="+mj-ea"/>
                </a:rPr>
                <a:t>Visiting Professor @UH; USTB.;</a:t>
              </a:r>
            </a:p>
            <a:p>
              <a:pPr marL="285750" indent="-285750" algn="just">
                <a:lnSpc>
                  <a:spcPct val="150000"/>
                </a:lnSpc>
                <a:buFont typeface="Wingdings" panose="05000000000000000000" pitchFamily="2" charset="2"/>
                <a:buChar char="l"/>
              </a:pPr>
              <a:r>
                <a:rPr lang="en-US" altLang="zh-CN" sz="1600" b="1" kern="100" dirty="0">
                  <a:latin typeface="+mj-ea"/>
                  <a:ea typeface="+mj-ea"/>
                </a:rPr>
                <a:t>Researcher at IASF, Shenzhen since 2020 .</a:t>
              </a:r>
            </a:p>
            <a:p>
              <a:pPr marL="285750" indent="-285750" algn="just">
                <a:lnSpc>
                  <a:spcPct val="150000"/>
                </a:lnSpc>
                <a:buFont typeface="Wingdings" panose="05000000000000000000" pitchFamily="2" charset="2"/>
                <a:buChar char="l"/>
              </a:pPr>
              <a:endParaRPr lang="en-US" altLang="zh-CN" sz="1600" b="1" kern="100" dirty="0">
                <a:latin typeface="+mj-ea"/>
                <a:ea typeface="+mj-ea"/>
              </a:endParaRPr>
            </a:p>
            <a:p>
              <a:pPr algn="just">
                <a:lnSpc>
                  <a:spcPct val="150000"/>
                </a:lnSpc>
              </a:pPr>
              <a:r>
                <a:rPr lang="en-US" altLang="zh-CN" b="1" kern="100" dirty="0">
                  <a:latin typeface="+mj-ea"/>
                  <a:ea typeface="+mj-ea"/>
                </a:rPr>
                <a:t>Interests: </a:t>
              </a:r>
              <a:r>
                <a:rPr lang="en-US" altLang="zh-CN" sz="1600" b="1" kern="100" dirty="0">
                  <a:solidFill>
                    <a:srgbClr val="0070C0"/>
                  </a:solidFill>
                  <a:latin typeface="+mj-ea"/>
                  <a:ea typeface="+mj-ea"/>
                </a:rPr>
                <a:t>surface science, spintronics, rechargeable batteries, fuel cells, catalytic materials, and synchrotron-based techniques, especially in industrial </a:t>
              </a:r>
              <a:r>
                <a:rPr lang="en-US" altLang="zh-CN" sz="1600" b="1" i="1" kern="100" dirty="0">
                  <a:solidFill>
                    <a:srgbClr val="0070C0"/>
                  </a:solidFill>
                  <a:latin typeface="+mj-ea"/>
                  <a:ea typeface="+mj-ea"/>
                </a:rPr>
                <a:t>in situ </a:t>
              </a:r>
              <a:r>
                <a:rPr lang="en-US" altLang="zh-CN" sz="1600" b="1" kern="100" dirty="0">
                  <a:solidFill>
                    <a:srgbClr val="0070C0"/>
                  </a:solidFill>
                  <a:latin typeface="+mj-ea"/>
                  <a:ea typeface="+mj-ea"/>
                </a:rPr>
                <a:t>or </a:t>
              </a:r>
              <a:r>
                <a:rPr lang="en-US" altLang="zh-CN" sz="1600" b="1" i="1" kern="100" dirty="0">
                  <a:solidFill>
                    <a:srgbClr val="0070C0"/>
                  </a:solidFill>
                  <a:latin typeface="+mj-ea"/>
                  <a:ea typeface="+mj-ea"/>
                </a:rPr>
                <a:t>operando</a:t>
              </a:r>
              <a:r>
                <a:rPr lang="en-US" altLang="zh-CN" sz="1600" b="1" kern="100" dirty="0">
                  <a:solidFill>
                    <a:srgbClr val="0070C0"/>
                  </a:solidFill>
                  <a:latin typeface="+mj-ea"/>
                  <a:ea typeface="+mj-ea"/>
                </a:rPr>
                <a:t> applications</a:t>
              </a:r>
              <a:r>
                <a:rPr lang="en-US" altLang="zh-CN" sz="1600" b="1" kern="100" dirty="0">
                  <a:latin typeface="+mj-ea"/>
                  <a:ea typeface="+mj-ea"/>
                </a:rPr>
                <a:t>.</a:t>
              </a:r>
              <a:endParaRPr lang="en-US" altLang="zh-CN" sz="1600" b="1" dirty="0">
                <a:solidFill>
                  <a:srgbClr val="000000"/>
                </a:solidFill>
                <a:latin typeface="+mj-ea"/>
                <a:ea typeface="+mj-ea"/>
                <a:cs typeface="Arial" panose="020B0604020202020204" pitchFamily="34" charset="0"/>
              </a:endParaRPr>
            </a:p>
          </p:txBody>
        </p:sp>
      </p:grpSp>
      <p:sp>
        <p:nvSpPr>
          <p:cNvPr id="23" name="文本框 22">
            <a:extLst>
              <a:ext uri="{FF2B5EF4-FFF2-40B4-BE49-F238E27FC236}">
                <a16:creationId xmlns:a16="http://schemas.microsoft.com/office/drawing/2014/main" id="{F496D627-A7C7-4961-8F3B-349ABE8229CB}"/>
              </a:ext>
            </a:extLst>
          </p:cNvPr>
          <p:cNvSpPr txBox="1"/>
          <p:nvPr/>
        </p:nvSpPr>
        <p:spPr>
          <a:xfrm>
            <a:off x="36722" y="3216341"/>
            <a:ext cx="2443627" cy="584775"/>
          </a:xfrm>
          <a:prstGeom prst="rect">
            <a:avLst/>
          </a:prstGeom>
          <a:noFill/>
        </p:spPr>
        <p:txBody>
          <a:bodyPr wrap="square">
            <a:spAutoFit/>
          </a:bodyPr>
          <a:lstStyle/>
          <a:p>
            <a:pPr algn="ctr"/>
            <a:r>
              <a:rPr lang="en-US" altLang="zh-CN" sz="1600" b="1" dirty="0">
                <a:latin typeface="Arial" panose="020B0604020202020204" pitchFamily="34" charset="0"/>
                <a:cs typeface="Arial" panose="020B0604020202020204" pitchFamily="34" charset="0"/>
              </a:rPr>
              <a:t>Dr. Yi-Tao</a:t>
            </a:r>
            <a:r>
              <a:rPr lang="zh-CN" altLang="en-US" sz="1600" b="1"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CUI</a:t>
            </a:r>
          </a:p>
          <a:p>
            <a:pPr algn="ctr"/>
            <a:r>
              <a:rPr lang="zh-CN" altLang="en-US" sz="1600" b="1" dirty="0">
                <a:latin typeface="Arial" panose="020B0604020202020204" pitchFamily="34" charset="0"/>
                <a:cs typeface="Arial" panose="020B0604020202020204" pitchFamily="34" charset="0"/>
              </a:rPr>
              <a:t>崔艺涛</a:t>
            </a:r>
            <a:endParaRPr lang="en-US" altLang="zh-CN" sz="1600" b="1"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5C1DDDCB-67B8-934E-826D-BBF89466BFF0}"/>
              </a:ext>
            </a:extLst>
          </p:cNvPr>
          <p:cNvPicPr>
            <a:picLocks noChangeAspect="1"/>
          </p:cNvPicPr>
          <p:nvPr/>
        </p:nvPicPr>
        <p:blipFill rotWithShape="1">
          <a:blip r:embed="rId4">
            <a:extLst>
              <a:ext uri="{28A0092B-C50C-407E-A947-70E740481C1C}">
                <a14:useLocalDpi xmlns:a14="http://schemas.microsoft.com/office/drawing/2010/main" val="0"/>
              </a:ext>
            </a:extLst>
          </a:blip>
          <a:srcRect l="2531" r="2367"/>
          <a:stretch/>
        </p:blipFill>
        <p:spPr>
          <a:xfrm>
            <a:off x="308066" y="672455"/>
            <a:ext cx="1900940" cy="2477107"/>
          </a:xfrm>
          <a:prstGeom prst="rect">
            <a:avLst/>
          </a:prstGeom>
        </p:spPr>
      </p:pic>
      <p:sp>
        <p:nvSpPr>
          <p:cNvPr id="2" name="灯片编号占位符 1">
            <a:extLst>
              <a:ext uri="{FF2B5EF4-FFF2-40B4-BE49-F238E27FC236}">
                <a16:creationId xmlns:a16="http://schemas.microsoft.com/office/drawing/2014/main" id="{AB73656A-C8DE-0CC8-8A94-BACC83422435}"/>
              </a:ext>
            </a:extLst>
          </p:cNvPr>
          <p:cNvSpPr>
            <a:spLocks noGrp="1"/>
          </p:cNvSpPr>
          <p:nvPr>
            <p:ph type="sldNum" sz="quarter" idx="12"/>
          </p:nvPr>
        </p:nvSpPr>
        <p:spPr/>
        <p:txBody>
          <a:bodyPr/>
          <a:lstStyle/>
          <a:p>
            <a:fld id="{49AE70B2-8BF9-45C0-BB95-33D1B9D3A854}" type="slidenum">
              <a:rPr lang="zh-CN" altLang="en-US" smtClean="0"/>
              <a:t>2</a:t>
            </a:fld>
            <a:endParaRPr lang="zh-CN" altLang="en-US" dirty="0"/>
          </a:p>
        </p:txBody>
      </p:sp>
    </p:spTree>
    <p:extLst>
      <p:ext uri="{BB962C8B-B14F-4D97-AF65-F5344CB8AC3E}">
        <p14:creationId xmlns:p14="http://schemas.microsoft.com/office/powerpoint/2010/main" val="1515338743"/>
      </p:ext>
    </p:extLst>
  </p:cSld>
  <p:clrMapOvr>
    <a:masterClrMapping/>
  </p:clrMapOvr>
  <mc:AlternateContent xmlns:mc="http://schemas.openxmlformats.org/markup-compatibility/2006" xmlns:p14="http://schemas.microsoft.com/office/powerpoint/2010/main">
    <mc:Choice Requires="p14">
      <p:transition spd="slow" p14:dur="2000" advTm="15436"/>
    </mc:Choice>
    <mc:Fallback xmlns="">
      <p:transition spd="slow" advTm="1543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 右 1">
            <a:extLst>
              <a:ext uri="{FF2B5EF4-FFF2-40B4-BE49-F238E27FC236}">
                <a16:creationId xmlns:a16="http://schemas.microsoft.com/office/drawing/2014/main" id="{1F21815E-E474-41E2-9E6F-B54CA1AD56FB}"/>
              </a:ext>
            </a:extLst>
          </p:cNvPr>
          <p:cNvSpPr/>
          <p:nvPr/>
        </p:nvSpPr>
        <p:spPr>
          <a:xfrm>
            <a:off x="357455" y="1720729"/>
            <a:ext cx="8392847" cy="651590"/>
          </a:xfrm>
          <a:prstGeom prst="rightArrow">
            <a:avLst>
              <a:gd name="adj1" fmla="val 50000"/>
              <a:gd name="adj2" fmla="val 75338"/>
            </a:avLst>
          </a:prstGeom>
          <a:gradFill flip="none" rotWithShape="1">
            <a:gsLst>
              <a:gs pos="0">
                <a:schemeClr val="accent4">
                  <a:lumMod val="0"/>
                  <a:lumOff val="100000"/>
                </a:schemeClr>
              </a:gs>
              <a:gs pos="33000">
                <a:schemeClr val="accent4">
                  <a:lumMod val="20000"/>
                  <a:lumOff val="80000"/>
                </a:schemeClr>
              </a:gs>
              <a:gs pos="66000">
                <a:schemeClr val="accent4">
                  <a:lumMod val="100000"/>
                </a:schemeClr>
              </a:gs>
            </a:gsLst>
            <a:lin ang="0" scaled="1"/>
            <a:tileRect/>
          </a:gra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7" name="矩形 1">
            <a:extLst>
              <a:ext uri="{FF2B5EF4-FFF2-40B4-BE49-F238E27FC236}">
                <a16:creationId xmlns:a16="http://schemas.microsoft.com/office/drawing/2014/main" id="{27AE12B8-7FBD-4A99-8419-F31A78261F38}"/>
              </a:ext>
            </a:extLst>
          </p:cNvPr>
          <p:cNvSpPr>
            <a:spLocks noChangeArrowheads="1"/>
          </p:cNvSpPr>
          <p:nvPr/>
        </p:nvSpPr>
        <p:spPr bwMode="auto">
          <a:xfrm>
            <a:off x="0" y="4969710"/>
            <a:ext cx="9144000" cy="173791"/>
          </a:xfrm>
          <a:prstGeom prst="rect">
            <a:avLst/>
          </a:prstGeom>
          <a:solidFill>
            <a:schemeClr val="accent1"/>
          </a:solidFill>
          <a:ln>
            <a:noFill/>
          </a:ln>
        </p:spPr>
        <p:txBody>
          <a:bodyPr lIns="68571" tIns="34285" rIns="68571" bIns="34285" anchor="ctr"/>
          <a:lstStyle/>
          <a:p>
            <a:pPr algn="ctr"/>
            <a:endParaRPr lang="zh-CN" altLang="en-US">
              <a:solidFill>
                <a:srgbClr val="FFFFFF"/>
              </a:solidFill>
              <a:cs typeface="+mn-ea"/>
              <a:sym typeface="+mn-lt"/>
            </a:endParaRPr>
          </a:p>
        </p:txBody>
      </p:sp>
      <p:sp>
        <p:nvSpPr>
          <p:cNvPr id="9" name="矩形 8">
            <a:extLst>
              <a:ext uri="{FF2B5EF4-FFF2-40B4-BE49-F238E27FC236}">
                <a16:creationId xmlns:a16="http://schemas.microsoft.com/office/drawing/2014/main" id="{C2DBC0D4-9E14-48E9-8DB1-EDEB15537BC3}"/>
              </a:ext>
            </a:extLst>
          </p:cNvPr>
          <p:cNvSpPr/>
          <p:nvPr/>
        </p:nvSpPr>
        <p:spPr>
          <a:xfrm>
            <a:off x="1454102" y="2241766"/>
            <a:ext cx="3117897" cy="177585"/>
          </a:xfrm>
          <a:prstGeom prst="rect">
            <a:avLst/>
          </a:prstGeom>
          <a:gradFill flip="none" rotWithShape="1">
            <a:gsLst>
              <a:gs pos="0">
                <a:schemeClr val="accent2">
                  <a:lumMod val="0"/>
                  <a:lumOff val="100000"/>
                </a:schemeClr>
              </a:gs>
              <a:gs pos="92000">
                <a:schemeClr val="accent2">
                  <a:lumMod val="0"/>
                  <a:lumOff val="100000"/>
                </a:schemeClr>
              </a:gs>
              <a:gs pos="0">
                <a:schemeClr val="accent2">
                  <a:lumMod val="10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kern="100" dirty="0">
                <a:solidFill>
                  <a:schemeClr val="tx1"/>
                </a:solidFill>
                <a:latin typeface="微软雅黑" panose="020B0503020204020204" pitchFamily="34" charset="-122"/>
                <a:ea typeface="微软雅黑" panose="020B0503020204020204" pitchFamily="34" charset="-122"/>
              </a:rPr>
              <a:t>增材制造线站</a:t>
            </a:r>
          </a:p>
        </p:txBody>
      </p:sp>
      <p:sp>
        <p:nvSpPr>
          <p:cNvPr id="10" name="矩形 9">
            <a:extLst>
              <a:ext uri="{FF2B5EF4-FFF2-40B4-BE49-F238E27FC236}">
                <a16:creationId xmlns:a16="http://schemas.microsoft.com/office/drawing/2014/main" id="{AF4E7164-D17C-4188-A45F-B79F66E539EC}"/>
              </a:ext>
            </a:extLst>
          </p:cNvPr>
          <p:cNvSpPr/>
          <p:nvPr/>
        </p:nvSpPr>
        <p:spPr>
          <a:xfrm>
            <a:off x="4359729" y="2467100"/>
            <a:ext cx="2098222" cy="202500"/>
          </a:xfrm>
          <a:prstGeom prst="rect">
            <a:avLst/>
          </a:prstGeom>
          <a:gradFill>
            <a:gsLst>
              <a:gs pos="0">
                <a:schemeClr val="accent5">
                  <a:lumMod val="60000"/>
                  <a:lumOff val="40000"/>
                </a:schemeClr>
              </a:gs>
              <a:gs pos="100000">
                <a:schemeClr val="accent2">
                  <a:lumMod val="0"/>
                  <a:lumOff val="100000"/>
                </a:schemeClr>
              </a:gs>
              <a:gs pos="0">
                <a:schemeClr val="accent5">
                  <a:lumMod val="60000"/>
                  <a:lumOff val="4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050" kern="100" dirty="0">
                <a:solidFill>
                  <a:schemeClr val="tx1"/>
                </a:solidFill>
                <a:latin typeface="微软雅黑" panose="020B0503020204020204" pitchFamily="34" charset="-122"/>
                <a:ea typeface="微软雅黑" panose="020B0503020204020204" pitchFamily="34" charset="-122"/>
              </a:rPr>
              <a:t>柔性电子材料</a:t>
            </a:r>
            <a:r>
              <a:rPr lang="zh-CN" altLang="en-US" sz="1050" kern="100" dirty="0">
                <a:solidFill>
                  <a:schemeClr val="tx1"/>
                </a:solidFill>
                <a:latin typeface="微软雅黑" panose="020B0503020204020204" pitchFamily="34" charset="-122"/>
                <a:ea typeface="微软雅黑" panose="020B0503020204020204" pitchFamily="34" charset="-122"/>
              </a:rPr>
              <a:t>线站</a:t>
            </a:r>
            <a:endParaRPr lang="zh-CN" altLang="zh-CN" sz="1050" kern="100" dirty="0">
              <a:solidFill>
                <a:schemeClr val="tx1"/>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EED934A8-EE84-43A4-A2C6-D81A19C38135}"/>
              </a:ext>
            </a:extLst>
          </p:cNvPr>
          <p:cNvSpPr/>
          <p:nvPr/>
        </p:nvSpPr>
        <p:spPr>
          <a:xfrm>
            <a:off x="3316893" y="2686532"/>
            <a:ext cx="2821046" cy="202500"/>
          </a:xfrm>
          <a:prstGeom prst="rect">
            <a:avLst/>
          </a:prstGeom>
          <a:gradFill>
            <a:gsLst>
              <a:gs pos="0">
                <a:srgbClr val="FFFF00"/>
              </a:gs>
              <a:gs pos="100000">
                <a:schemeClr val="accent2">
                  <a:lumMod val="0"/>
                  <a:lumOff val="100000"/>
                </a:schemeClr>
              </a:gs>
              <a:gs pos="0">
                <a:srgbClr val="FFFF00"/>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050" kern="100" dirty="0">
                <a:solidFill>
                  <a:schemeClr val="tx1"/>
                </a:solidFill>
                <a:latin typeface="微软雅黑" panose="020B0503020204020204" pitchFamily="34" charset="-122"/>
                <a:ea typeface="微软雅黑" panose="020B0503020204020204" pitchFamily="34" charset="-122"/>
              </a:rPr>
              <a:t>相干散射</a:t>
            </a:r>
            <a:r>
              <a:rPr lang="zh-CN" altLang="en-US" sz="1050" kern="100" dirty="0">
                <a:solidFill>
                  <a:schemeClr val="tx1"/>
                </a:solidFill>
                <a:latin typeface="微软雅黑" panose="020B0503020204020204" pitchFamily="34" charset="-122"/>
                <a:ea typeface="微软雅黑" panose="020B0503020204020204" pitchFamily="34" charset="-122"/>
              </a:rPr>
              <a:t>线站</a:t>
            </a:r>
            <a:endParaRPr lang="zh-CN" altLang="zh-CN" sz="1050" kern="100" dirty="0">
              <a:solidFill>
                <a:schemeClr val="tx1"/>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84075827-3519-4A4B-BDE6-9EE91981E245}"/>
              </a:ext>
            </a:extLst>
          </p:cNvPr>
          <p:cNvSpPr/>
          <p:nvPr/>
        </p:nvSpPr>
        <p:spPr>
          <a:xfrm>
            <a:off x="4415995" y="2245813"/>
            <a:ext cx="3820604" cy="202500"/>
          </a:xfrm>
          <a:prstGeom prst="rect">
            <a:avLst/>
          </a:prstGeom>
          <a:gradFill flip="none" rotWithShape="1">
            <a:gsLst>
              <a:gs pos="0">
                <a:schemeClr val="accent4">
                  <a:lumMod val="75000"/>
                </a:schemeClr>
              </a:gs>
              <a:gs pos="93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dirty="0">
                <a:solidFill>
                  <a:schemeClr val="tx1"/>
                </a:solidFill>
                <a:latin typeface="微软雅黑" panose="020B0503020204020204" pitchFamily="34" charset="-122"/>
                <a:ea typeface="微软雅黑" panose="020B0503020204020204" pitchFamily="34" charset="-122"/>
              </a:rPr>
              <a:t>动力电池材料、</a:t>
            </a:r>
            <a:r>
              <a:rPr lang="en-US" altLang="zh-CN" sz="1050" dirty="0">
                <a:solidFill>
                  <a:schemeClr val="tx1"/>
                </a:solidFill>
                <a:latin typeface="微软雅黑" panose="020B0503020204020204" pitchFamily="34" charset="-122"/>
                <a:ea typeface="微软雅黑" panose="020B0503020204020204" pitchFamily="34" charset="-122"/>
              </a:rPr>
              <a:t>X</a:t>
            </a:r>
            <a:r>
              <a:rPr lang="zh-CN" altLang="en-US" sz="1050" dirty="0">
                <a:solidFill>
                  <a:schemeClr val="tx1"/>
                </a:solidFill>
                <a:latin typeface="微软雅黑" panose="020B0503020204020204" pitchFamily="34" charset="-122"/>
                <a:ea typeface="微软雅黑" panose="020B0503020204020204" pitchFamily="34" charset="-122"/>
              </a:rPr>
              <a:t>射线</a:t>
            </a:r>
            <a:r>
              <a:rPr lang="en-US" altLang="zh-CN" sz="1050" dirty="0">
                <a:solidFill>
                  <a:schemeClr val="tx1"/>
                </a:solidFill>
                <a:latin typeface="微软雅黑" panose="020B0503020204020204" pitchFamily="34" charset="-122"/>
                <a:ea typeface="微软雅黑" panose="020B0503020204020204" pitchFamily="34" charset="-122"/>
              </a:rPr>
              <a:t>-</a:t>
            </a:r>
            <a:r>
              <a:rPr lang="zh-CN" altLang="en-US" sz="1050" dirty="0">
                <a:solidFill>
                  <a:schemeClr val="tx1"/>
                </a:solidFill>
                <a:latin typeface="微软雅黑" panose="020B0503020204020204" pitchFamily="34" charset="-122"/>
                <a:ea typeface="微软雅黑" panose="020B0503020204020204" pitchFamily="34" charset="-122"/>
              </a:rPr>
              <a:t>电子束联用线站</a:t>
            </a:r>
          </a:p>
        </p:txBody>
      </p:sp>
      <p:sp>
        <p:nvSpPr>
          <p:cNvPr id="13" name="文本框 12">
            <a:extLst>
              <a:ext uri="{FF2B5EF4-FFF2-40B4-BE49-F238E27FC236}">
                <a16:creationId xmlns:a16="http://schemas.microsoft.com/office/drawing/2014/main" id="{E6786994-EBE0-4AC5-81E6-082B7CEA52C3}"/>
              </a:ext>
            </a:extLst>
          </p:cNvPr>
          <p:cNvSpPr txBox="1"/>
          <p:nvPr/>
        </p:nvSpPr>
        <p:spPr>
          <a:xfrm>
            <a:off x="52128" y="3134339"/>
            <a:ext cx="1946367" cy="415498"/>
          </a:xfrm>
          <a:prstGeom prst="rect">
            <a:avLst/>
          </a:prstGeom>
          <a:noFill/>
        </p:spPr>
        <p:txBody>
          <a:bodyPr wrap="none" rtlCol="0">
            <a:spAutoFit/>
          </a:bodyPr>
          <a:lstStyle/>
          <a:p>
            <a:pPr algn="ctr"/>
            <a:r>
              <a:rPr lang="zh-CN" altLang="en-US" sz="1050" b="1" dirty="0">
                <a:solidFill>
                  <a:schemeClr val="accent1">
                    <a:lumMod val="75000"/>
                  </a:schemeClr>
                </a:solidFill>
                <a:latin typeface="微软雅黑" panose="020B0503020204020204" pitchFamily="34" charset="-122"/>
                <a:ea typeface="微软雅黑" panose="020B0503020204020204" pitchFamily="34" charset="-122"/>
              </a:rPr>
              <a:t>增材制造线站</a:t>
            </a:r>
            <a:r>
              <a:rPr lang="en-US" altLang="zh-CN" sz="1050" b="1"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1050" b="1" dirty="0">
                <a:solidFill>
                  <a:schemeClr val="accent1">
                    <a:lumMod val="75000"/>
                  </a:schemeClr>
                </a:solidFill>
                <a:latin typeface="微软雅黑" panose="020B0503020204020204" pitchFamily="34" charset="-122"/>
                <a:ea typeface="微软雅黑" panose="020B0503020204020204" pitchFamily="34" charset="-122"/>
              </a:rPr>
              <a:t>高速成像技术</a:t>
            </a:r>
            <a:endParaRPr lang="en-US" altLang="zh-CN" sz="1050" b="1" dirty="0">
              <a:solidFill>
                <a:schemeClr val="accent1">
                  <a:lumMod val="75000"/>
                </a:schemeClr>
              </a:solidFill>
              <a:latin typeface="微软雅黑" panose="020B0503020204020204" pitchFamily="34" charset="-122"/>
              <a:ea typeface="微软雅黑" panose="020B0503020204020204" pitchFamily="34" charset="-122"/>
            </a:endParaRPr>
          </a:p>
          <a:p>
            <a:pPr algn="ctr"/>
            <a:r>
              <a:rPr lang="zh-CN" altLang="en-US" sz="1050" dirty="0">
                <a:solidFill>
                  <a:schemeClr val="accent1">
                    <a:lumMod val="75000"/>
                  </a:schemeClr>
                </a:solidFill>
                <a:latin typeface="微软雅黑" panose="020B0503020204020204" pitchFamily="34" charset="-122"/>
                <a:ea typeface="微软雅黑" panose="020B0503020204020204" pitchFamily="34" charset="-122"/>
              </a:rPr>
              <a:t>时间分辨：</a:t>
            </a:r>
            <a:r>
              <a:rPr lang="en-US" altLang="zh-CN" sz="1050" dirty="0">
                <a:solidFill>
                  <a:schemeClr val="accent1">
                    <a:lumMod val="75000"/>
                  </a:schemeClr>
                </a:solidFill>
                <a:latin typeface="微软雅黑" panose="020B0503020204020204" pitchFamily="34" charset="-122"/>
                <a:ea typeface="微软雅黑" panose="020B0503020204020204" pitchFamily="34" charset="-122"/>
              </a:rPr>
              <a:t>0.5 </a:t>
            </a:r>
            <a:r>
              <a:rPr lang="zh-CN" altLang="zh-CN" sz="1050" dirty="0">
                <a:solidFill>
                  <a:schemeClr val="accent1">
                    <a:lumMod val="75000"/>
                  </a:schemeClr>
                </a:solidFill>
                <a:latin typeface="微软雅黑" panose="020B0503020204020204" pitchFamily="34" charset="-122"/>
                <a:ea typeface="微软雅黑" panose="020B0503020204020204" pitchFamily="34" charset="-122"/>
              </a:rPr>
              <a:t>μ</a:t>
            </a:r>
            <a:r>
              <a:rPr lang="en-US" altLang="zh-CN" sz="1050" dirty="0">
                <a:solidFill>
                  <a:schemeClr val="accent1">
                    <a:lumMod val="75000"/>
                  </a:schemeClr>
                </a:solidFill>
                <a:latin typeface="微软雅黑" panose="020B0503020204020204" pitchFamily="34" charset="-122"/>
                <a:ea typeface="微软雅黑" panose="020B0503020204020204" pitchFamily="34" charset="-122"/>
              </a:rPr>
              <a:t>s</a:t>
            </a:r>
            <a:endParaRPr lang="zh-CN" altLang="en-US" sz="105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文本框 13">
            <a:extLst>
              <a:ext uri="{FF2B5EF4-FFF2-40B4-BE49-F238E27FC236}">
                <a16:creationId xmlns:a16="http://schemas.microsoft.com/office/drawing/2014/main" id="{33893578-BC95-4698-B669-C6BF62FD69F4}"/>
              </a:ext>
            </a:extLst>
          </p:cNvPr>
          <p:cNvSpPr txBox="1"/>
          <p:nvPr/>
        </p:nvSpPr>
        <p:spPr>
          <a:xfrm>
            <a:off x="6590917" y="3112067"/>
            <a:ext cx="2140330" cy="415498"/>
          </a:xfrm>
          <a:prstGeom prst="rect">
            <a:avLst/>
          </a:prstGeom>
          <a:noFill/>
        </p:spPr>
        <p:txBody>
          <a:bodyPr wrap="none" rtlCol="0">
            <a:spAutoFit/>
          </a:bodyPr>
          <a:lstStyle/>
          <a:p>
            <a:pPr algn="ctr"/>
            <a:r>
              <a:rPr lang="zh-CN" altLang="en-US" sz="1050" b="1" dirty="0">
                <a:solidFill>
                  <a:schemeClr val="accent1">
                    <a:lumMod val="75000"/>
                  </a:schemeClr>
                </a:solidFill>
                <a:latin typeface="微软雅黑" panose="020B0503020204020204" pitchFamily="34" charset="-122"/>
                <a:ea typeface="微软雅黑" panose="020B0503020204020204" pitchFamily="34" charset="-122"/>
              </a:rPr>
              <a:t>动力电池材料线站</a:t>
            </a:r>
            <a:r>
              <a:rPr lang="en-US" altLang="zh-CN" sz="1050" b="1" dirty="0">
                <a:solidFill>
                  <a:schemeClr val="accent1">
                    <a:lumMod val="75000"/>
                  </a:schemeClr>
                </a:solidFill>
                <a:latin typeface="微软雅黑" panose="020B0503020204020204" pitchFamily="34" charset="-122"/>
                <a:ea typeface="微软雅黑" panose="020B0503020204020204" pitchFamily="34" charset="-122"/>
              </a:rPr>
              <a:t>—QXAFS</a:t>
            </a:r>
            <a:r>
              <a:rPr lang="zh-CN" altLang="en-US" sz="1050" b="1" dirty="0">
                <a:solidFill>
                  <a:schemeClr val="accent1">
                    <a:lumMod val="75000"/>
                  </a:schemeClr>
                </a:solidFill>
                <a:latin typeface="微软雅黑" panose="020B0503020204020204" pitchFamily="34" charset="-122"/>
                <a:ea typeface="微软雅黑" panose="020B0503020204020204" pitchFamily="34" charset="-122"/>
              </a:rPr>
              <a:t>技术</a:t>
            </a:r>
            <a:endParaRPr lang="en-US" altLang="zh-CN" sz="1050" b="1" dirty="0">
              <a:solidFill>
                <a:schemeClr val="accent1">
                  <a:lumMod val="75000"/>
                </a:schemeClr>
              </a:solidFill>
              <a:latin typeface="微软雅黑" panose="020B0503020204020204" pitchFamily="34" charset="-122"/>
              <a:ea typeface="微软雅黑" panose="020B0503020204020204" pitchFamily="34" charset="-122"/>
            </a:endParaRPr>
          </a:p>
          <a:p>
            <a:pPr algn="ctr"/>
            <a:r>
              <a:rPr lang="zh-CN" altLang="en-US" sz="1050" dirty="0">
                <a:solidFill>
                  <a:schemeClr val="accent1">
                    <a:lumMod val="75000"/>
                  </a:schemeClr>
                </a:solidFill>
                <a:latin typeface="微软雅黑" panose="020B0503020204020204" pitchFamily="34" charset="-122"/>
                <a:ea typeface="微软雅黑" panose="020B0503020204020204" pitchFamily="34" charset="-122"/>
              </a:rPr>
              <a:t>时间分辨：</a:t>
            </a:r>
            <a:r>
              <a:rPr lang="en-US" altLang="zh-CN" sz="1050" dirty="0">
                <a:solidFill>
                  <a:schemeClr val="accent1">
                    <a:lumMod val="75000"/>
                  </a:schemeClr>
                </a:solidFill>
                <a:latin typeface="微软雅黑" panose="020B0503020204020204" pitchFamily="34" charset="-122"/>
                <a:ea typeface="微软雅黑" panose="020B0503020204020204" pitchFamily="34" charset="-122"/>
              </a:rPr>
              <a:t>100 </a:t>
            </a:r>
            <a:r>
              <a:rPr lang="en-US" altLang="zh-CN" sz="1050" dirty="0" err="1">
                <a:solidFill>
                  <a:schemeClr val="accent1">
                    <a:lumMod val="75000"/>
                  </a:schemeClr>
                </a:solidFill>
                <a:latin typeface="微软雅黑" panose="020B0503020204020204" pitchFamily="34" charset="-122"/>
                <a:ea typeface="微软雅黑" panose="020B0503020204020204" pitchFamily="34" charset="-122"/>
              </a:rPr>
              <a:t>ms</a:t>
            </a:r>
            <a:endParaRPr lang="zh-CN" altLang="en-US" sz="105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81521B58-E6A7-4696-BDAA-4589AA25C56E}"/>
              </a:ext>
            </a:extLst>
          </p:cNvPr>
          <p:cNvSpPr txBox="1"/>
          <p:nvPr/>
        </p:nvSpPr>
        <p:spPr>
          <a:xfrm>
            <a:off x="4074284" y="3107477"/>
            <a:ext cx="2036135" cy="415498"/>
          </a:xfrm>
          <a:prstGeom prst="rect">
            <a:avLst/>
          </a:prstGeom>
          <a:noFill/>
        </p:spPr>
        <p:txBody>
          <a:bodyPr wrap="none" rtlCol="0">
            <a:spAutoFit/>
          </a:bodyPr>
          <a:lstStyle/>
          <a:p>
            <a:pPr algn="ctr"/>
            <a:r>
              <a:rPr lang="zh-CN" altLang="en-US" sz="1050" b="1" dirty="0">
                <a:solidFill>
                  <a:schemeClr val="accent1">
                    <a:lumMod val="75000"/>
                  </a:schemeClr>
                </a:solidFill>
                <a:latin typeface="微软雅黑" panose="020B0503020204020204" pitchFamily="34" charset="-122"/>
                <a:ea typeface="微软雅黑" panose="020B0503020204020204" pitchFamily="34" charset="-122"/>
              </a:rPr>
              <a:t>柔性电子材料线站</a:t>
            </a:r>
            <a:r>
              <a:rPr lang="en-US" altLang="zh-CN" sz="1050" b="1" dirty="0">
                <a:solidFill>
                  <a:schemeClr val="accent1">
                    <a:lumMod val="75000"/>
                  </a:schemeClr>
                </a:solidFill>
                <a:latin typeface="微软雅黑" panose="020B0503020204020204" pitchFamily="34" charset="-122"/>
                <a:ea typeface="微软雅黑" panose="020B0503020204020204" pitchFamily="34" charset="-122"/>
              </a:rPr>
              <a:t>—SAXS</a:t>
            </a:r>
            <a:r>
              <a:rPr lang="zh-CN" altLang="en-US" sz="1050" b="1" dirty="0">
                <a:solidFill>
                  <a:schemeClr val="accent1">
                    <a:lumMod val="75000"/>
                  </a:schemeClr>
                </a:solidFill>
                <a:latin typeface="微软雅黑" panose="020B0503020204020204" pitchFamily="34" charset="-122"/>
                <a:ea typeface="微软雅黑" panose="020B0503020204020204" pitchFamily="34" charset="-122"/>
              </a:rPr>
              <a:t>技术</a:t>
            </a:r>
            <a:endParaRPr lang="en-US" altLang="zh-CN" sz="1050" b="1" dirty="0">
              <a:solidFill>
                <a:schemeClr val="accent1">
                  <a:lumMod val="75000"/>
                </a:schemeClr>
              </a:solidFill>
              <a:latin typeface="微软雅黑" panose="020B0503020204020204" pitchFamily="34" charset="-122"/>
              <a:ea typeface="微软雅黑" panose="020B0503020204020204" pitchFamily="34" charset="-122"/>
            </a:endParaRPr>
          </a:p>
          <a:p>
            <a:pPr algn="ctr"/>
            <a:r>
              <a:rPr lang="zh-CN" altLang="en-US" sz="1050" dirty="0">
                <a:solidFill>
                  <a:schemeClr val="accent1">
                    <a:lumMod val="75000"/>
                  </a:schemeClr>
                </a:solidFill>
                <a:latin typeface="微软雅黑" panose="020B0503020204020204" pitchFamily="34" charset="-122"/>
                <a:ea typeface="微软雅黑" panose="020B0503020204020204" pitchFamily="34" charset="-122"/>
              </a:rPr>
              <a:t>时间分辨：</a:t>
            </a:r>
            <a:r>
              <a:rPr lang="en-US" altLang="zh-CN" sz="1050" dirty="0">
                <a:solidFill>
                  <a:schemeClr val="accent1">
                    <a:lumMod val="75000"/>
                  </a:schemeClr>
                </a:solidFill>
                <a:latin typeface="微软雅黑" panose="020B0503020204020204" pitchFamily="34" charset="-122"/>
                <a:ea typeface="微软雅黑" panose="020B0503020204020204" pitchFamily="34" charset="-122"/>
              </a:rPr>
              <a:t>10 </a:t>
            </a:r>
            <a:r>
              <a:rPr lang="en-US" altLang="zh-CN" sz="1050" dirty="0" err="1">
                <a:solidFill>
                  <a:schemeClr val="accent1">
                    <a:lumMod val="75000"/>
                  </a:schemeClr>
                </a:solidFill>
                <a:latin typeface="微软雅黑" panose="020B0503020204020204" pitchFamily="34" charset="-122"/>
                <a:ea typeface="微软雅黑" panose="020B0503020204020204" pitchFamily="34" charset="-122"/>
              </a:rPr>
              <a:t>ms</a:t>
            </a:r>
            <a:endParaRPr lang="zh-CN" altLang="en-US" sz="105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16" name="图片 15">
            <a:extLst>
              <a:ext uri="{FF2B5EF4-FFF2-40B4-BE49-F238E27FC236}">
                <a16:creationId xmlns:a16="http://schemas.microsoft.com/office/drawing/2014/main" id="{C2184642-27F8-48E6-8F88-A117841B88A8}"/>
              </a:ext>
            </a:extLst>
          </p:cNvPr>
          <p:cNvPicPr>
            <a:picLocks noChangeAspect="1"/>
          </p:cNvPicPr>
          <p:nvPr/>
        </p:nvPicPr>
        <p:blipFill>
          <a:blip r:embed="rId2"/>
          <a:stretch>
            <a:fillRect/>
          </a:stretch>
        </p:blipFill>
        <p:spPr>
          <a:xfrm>
            <a:off x="2232987" y="835981"/>
            <a:ext cx="1142639" cy="82697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sp>
        <p:nvSpPr>
          <p:cNvPr id="17" name="文本框 16">
            <a:extLst>
              <a:ext uri="{FF2B5EF4-FFF2-40B4-BE49-F238E27FC236}">
                <a16:creationId xmlns:a16="http://schemas.microsoft.com/office/drawing/2014/main" id="{ED7AA570-2B92-42E1-974A-3F60625D3349}"/>
              </a:ext>
            </a:extLst>
          </p:cNvPr>
          <p:cNvSpPr txBox="1"/>
          <p:nvPr/>
        </p:nvSpPr>
        <p:spPr>
          <a:xfrm>
            <a:off x="2235392" y="1653067"/>
            <a:ext cx="1127232" cy="253916"/>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生物分子动力学</a:t>
            </a:r>
          </a:p>
        </p:txBody>
      </p:sp>
      <p:sp>
        <p:nvSpPr>
          <p:cNvPr id="18" name="文本框 17">
            <a:extLst>
              <a:ext uri="{FF2B5EF4-FFF2-40B4-BE49-F238E27FC236}">
                <a16:creationId xmlns:a16="http://schemas.microsoft.com/office/drawing/2014/main" id="{B2A54EC2-CE92-4FEB-93FF-3CF5C52911E5}"/>
              </a:ext>
            </a:extLst>
          </p:cNvPr>
          <p:cNvSpPr txBox="1"/>
          <p:nvPr/>
        </p:nvSpPr>
        <p:spPr>
          <a:xfrm>
            <a:off x="544826" y="1897396"/>
            <a:ext cx="489236" cy="300082"/>
          </a:xfrm>
          <a:prstGeom prst="rect">
            <a:avLst/>
          </a:prstGeom>
          <a:noFill/>
        </p:spPr>
        <p:txBody>
          <a:bodyPr wrap="none" rtlCol="0">
            <a:spAutoFit/>
          </a:bodyPr>
          <a:lstStyle/>
          <a:p>
            <a:r>
              <a:rPr lang="en-US" altLang="zh-CN" sz="1350" b="1" dirty="0">
                <a:latin typeface="微软雅黑" panose="020B0503020204020204" pitchFamily="34" charset="-122"/>
                <a:ea typeface="微软雅黑" panose="020B0503020204020204" pitchFamily="34" charset="-122"/>
              </a:rPr>
              <a:t>1ns</a:t>
            </a:r>
            <a:endParaRPr lang="zh-CN" altLang="en-US" sz="1350" b="1" dirty="0">
              <a:latin typeface="微软雅黑" panose="020B0503020204020204" pitchFamily="34" charset="-122"/>
              <a:ea typeface="微软雅黑" panose="020B0503020204020204" pitchFamily="34" charset="-122"/>
            </a:endParaRPr>
          </a:p>
        </p:txBody>
      </p:sp>
      <p:sp>
        <p:nvSpPr>
          <p:cNvPr id="19" name="文本框 35">
            <a:extLst>
              <a:ext uri="{FF2B5EF4-FFF2-40B4-BE49-F238E27FC236}">
                <a16:creationId xmlns:a16="http://schemas.microsoft.com/office/drawing/2014/main" id="{75E557BB-19F2-4262-8333-C4D33597935B}"/>
              </a:ext>
            </a:extLst>
          </p:cNvPr>
          <p:cNvSpPr txBox="1"/>
          <p:nvPr/>
        </p:nvSpPr>
        <p:spPr>
          <a:xfrm>
            <a:off x="4076229" y="1897396"/>
            <a:ext cx="546945" cy="30008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350" b="1" dirty="0">
                <a:latin typeface="微软雅黑" panose="020B0503020204020204" pitchFamily="34" charset="-122"/>
                <a:ea typeface="微软雅黑" panose="020B0503020204020204" pitchFamily="34" charset="-122"/>
              </a:rPr>
              <a:t>1ms</a:t>
            </a:r>
            <a:endParaRPr lang="zh-CN" altLang="en-US" sz="1350" b="1" dirty="0">
              <a:latin typeface="微软雅黑" panose="020B0503020204020204" pitchFamily="34" charset="-122"/>
              <a:ea typeface="微软雅黑" panose="020B0503020204020204" pitchFamily="34" charset="-122"/>
            </a:endParaRPr>
          </a:p>
        </p:txBody>
      </p:sp>
      <p:sp>
        <p:nvSpPr>
          <p:cNvPr id="20" name="文本框 35">
            <a:extLst>
              <a:ext uri="{FF2B5EF4-FFF2-40B4-BE49-F238E27FC236}">
                <a16:creationId xmlns:a16="http://schemas.microsoft.com/office/drawing/2014/main" id="{5A9E1DBC-E149-447F-B9CB-663E1F592DB4}"/>
              </a:ext>
            </a:extLst>
          </p:cNvPr>
          <p:cNvSpPr txBox="1"/>
          <p:nvPr/>
        </p:nvSpPr>
        <p:spPr>
          <a:xfrm>
            <a:off x="2281675" y="1897396"/>
            <a:ext cx="492443" cy="30008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350" b="1" dirty="0">
                <a:latin typeface="微软雅黑" panose="020B0503020204020204" pitchFamily="34" charset="-122"/>
                <a:ea typeface="微软雅黑" panose="020B0503020204020204" pitchFamily="34" charset="-122"/>
              </a:rPr>
              <a:t>1</a:t>
            </a:r>
            <a:r>
              <a:rPr lang="el-GR" altLang="zh-CN" sz="1350" b="1" dirty="0">
                <a:latin typeface="微软雅黑" panose="020B0503020204020204" pitchFamily="34" charset="-122"/>
                <a:ea typeface="微软雅黑" panose="020B0503020204020204" pitchFamily="34" charset="-122"/>
              </a:rPr>
              <a:t>μ</a:t>
            </a:r>
            <a:r>
              <a:rPr lang="en-US" altLang="zh-CN" sz="1350" b="1" dirty="0">
                <a:latin typeface="微软雅黑" panose="020B0503020204020204" pitchFamily="34" charset="-122"/>
                <a:ea typeface="微软雅黑" panose="020B0503020204020204" pitchFamily="34" charset="-122"/>
              </a:rPr>
              <a:t>s</a:t>
            </a:r>
            <a:endParaRPr lang="zh-CN" altLang="en-US" sz="1350" b="1" dirty="0">
              <a:latin typeface="微软雅黑" panose="020B0503020204020204" pitchFamily="34" charset="-122"/>
              <a:ea typeface="微软雅黑" panose="020B0503020204020204" pitchFamily="34" charset="-122"/>
            </a:endParaRPr>
          </a:p>
        </p:txBody>
      </p:sp>
      <p:sp>
        <p:nvSpPr>
          <p:cNvPr id="22" name="文本框 35">
            <a:extLst>
              <a:ext uri="{FF2B5EF4-FFF2-40B4-BE49-F238E27FC236}">
                <a16:creationId xmlns:a16="http://schemas.microsoft.com/office/drawing/2014/main" id="{18C3CFA9-D7A9-422E-8CDF-07E58C73662B}"/>
              </a:ext>
            </a:extLst>
          </p:cNvPr>
          <p:cNvSpPr txBox="1"/>
          <p:nvPr/>
        </p:nvSpPr>
        <p:spPr>
          <a:xfrm>
            <a:off x="7296250" y="1897396"/>
            <a:ext cx="625492" cy="30008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350" b="1" dirty="0">
                <a:latin typeface="微软雅黑" panose="020B0503020204020204" pitchFamily="34" charset="-122"/>
                <a:ea typeface="微软雅黑" panose="020B0503020204020204" pitchFamily="34" charset="-122"/>
              </a:rPr>
              <a:t>1min</a:t>
            </a:r>
            <a:endParaRPr lang="zh-CN" altLang="en-US" sz="1350" b="1" dirty="0">
              <a:latin typeface="微软雅黑" panose="020B0503020204020204" pitchFamily="34" charset="-122"/>
              <a:ea typeface="微软雅黑" panose="020B0503020204020204" pitchFamily="34" charset="-122"/>
            </a:endParaRPr>
          </a:p>
        </p:txBody>
      </p:sp>
      <p:sp>
        <p:nvSpPr>
          <p:cNvPr id="23" name="文本框 35">
            <a:extLst>
              <a:ext uri="{FF2B5EF4-FFF2-40B4-BE49-F238E27FC236}">
                <a16:creationId xmlns:a16="http://schemas.microsoft.com/office/drawing/2014/main" id="{1A977900-36BC-4DDF-971B-9EC215CF29BE}"/>
              </a:ext>
            </a:extLst>
          </p:cNvPr>
          <p:cNvSpPr txBox="1"/>
          <p:nvPr/>
        </p:nvSpPr>
        <p:spPr>
          <a:xfrm>
            <a:off x="5647165" y="1897396"/>
            <a:ext cx="377026" cy="30008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350" b="1" dirty="0">
                <a:latin typeface="微软雅黑" panose="020B0503020204020204" pitchFamily="34" charset="-122"/>
                <a:ea typeface="微软雅黑" panose="020B0503020204020204" pitchFamily="34" charset="-122"/>
              </a:rPr>
              <a:t>1s</a:t>
            </a:r>
            <a:endParaRPr lang="zh-CN" altLang="en-US" sz="1350" b="1" dirty="0">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1BD68EFA-FEDB-41FE-AD8B-9D5643661A77}"/>
              </a:ext>
            </a:extLst>
          </p:cNvPr>
          <p:cNvSpPr/>
          <p:nvPr/>
        </p:nvSpPr>
        <p:spPr>
          <a:xfrm>
            <a:off x="2729153" y="2467100"/>
            <a:ext cx="1630577" cy="202500"/>
          </a:xfrm>
          <a:prstGeom prst="rect">
            <a:avLst/>
          </a:prstGeom>
          <a:gradFill>
            <a:gsLst>
              <a:gs pos="0">
                <a:schemeClr val="accent5">
                  <a:lumMod val="60000"/>
                  <a:lumOff val="40000"/>
                </a:schemeClr>
              </a:gs>
              <a:gs pos="100000">
                <a:schemeClr val="accent2">
                  <a:lumMod val="0"/>
                  <a:lumOff val="100000"/>
                </a:schemeClr>
              </a:gs>
              <a:gs pos="0">
                <a:schemeClr val="accent6">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kern="100" dirty="0">
                <a:solidFill>
                  <a:schemeClr val="tx1"/>
                </a:solidFill>
                <a:latin typeface="微软雅黑" panose="020B0503020204020204" pitchFamily="34" charset="-122"/>
                <a:ea typeface="微软雅黑" panose="020B0503020204020204" pitchFamily="34" charset="-122"/>
              </a:rPr>
              <a:t>白光成像线站</a:t>
            </a:r>
            <a:endParaRPr lang="zh-CN" altLang="zh-CN" sz="1050" kern="100" dirty="0">
              <a:solidFill>
                <a:schemeClr val="tx1"/>
              </a:solidFill>
              <a:latin typeface="微软雅黑" panose="020B0503020204020204" pitchFamily="34" charset="-122"/>
              <a:ea typeface="微软雅黑" panose="020B0503020204020204" pitchFamily="34" charset="-122"/>
            </a:endParaRPr>
          </a:p>
        </p:txBody>
      </p:sp>
      <p:pic>
        <p:nvPicPr>
          <p:cNvPr id="25" name="Picture 18" descr="查看源图像">
            <a:extLst>
              <a:ext uri="{FF2B5EF4-FFF2-40B4-BE49-F238E27FC236}">
                <a16:creationId xmlns:a16="http://schemas.microsoft.com/office/drawing/2014/main" id="{DF6C9534-A36D-4C84-80B1-128E9E1128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8" t="52277" r="73208" b="9906"/>
          <a:stretch/>
        </p:blipFill>
        <p:spPr bwMode="auto">
          <a:xfrm>
            <a:off x="549639" y="835981"/>
            <a:ext cx="773698" cy="82697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C7116444-C58E-4B75-B8E2-1956064316AC}"/>
              </a:ext>
            </a:extLst>
          </p:cNvPr>
          <p:cNvSpPr txBox="1"/>
          <p:nvPr/>
        </p:nvSpPr>
        <p:spPr>
          <a:xfrm>
            <a:off x="556387" y="1653067"/>
            <a:ext cx="857927" cy="253916"/>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界面动力学</a:t>
            </a:r>
          </a:p>
        </p:txBody>
      </p:sp>
      <p:pic>
        <p:nvPicPr>
          <p:cNvPr id="27" name="Picture 20" descr="查看源图像">
            <a:extLst>
              <a:ext uri="{FF2B5EF4-FFF2-40B4-BE49-F238E27FC236}">
                <a16:creationId xmlns:a16="http://schemas.microsoft.com/office/drawing/2014/main" id="{2298EE47-3532-4DFB-8397-07F3E297E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184" t="10340" r="3962" b="62330"/>
          <a:stretch/>
        </p:blipFill>
        <p:spPr bwMode="auto">
          <a:xfrm>
            <a:off x="4419738" y="850493"/>
            <a:ext cx="1043454" cy="812459"/>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28" name="文本框 27">
            <a:extLst>
              <a:ext uri="{FF2B5EF4-FFF2-40B4-BE49-F238E27FC236}">
                <a16:creationId xmlns:a16="http://schemas.microsoft.com/office/drawing/2014/main" id="{38312390-980F-45F7-AC9B-BA5703568EF0}"/>
              </a:ext>
            </a:extLst>
          </p:cNvPr>
          <p:cNvSpPr txBox="1"/>
          <p:nvPr/>
        </p:nvSpPr>
        <p:spPr>
          <a:xfrm>
            <a:off x="4486975" y="1653067"/>
            <a:ext cx="857927" cy="253916"/>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晶体氧析出</a:t>
            </a:r>
          </a:p>
        </p:txBody>
      </p:sp>
      <p:pic>
        <p:nvPicPr>
          <p:cNvPr id="29" name="Picture 24" descr="查看源图像">
            <a:extLst>
              <a:ext uri="{FF2B5EF4-FFF2-40B4-BE49-F238E27FC236}">
                <a16:creationId xmlns:a16="http://schemas.microsoft.com/office/drawing/2014/main" id="{3D9C9722-3A8B-4EEE-B594-5D73C4764A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7853" y="835981"/>
            <a:ext cx="1052663" cy="82697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0" name="文本框 29">
            <a:extLst>
              <a:ext uri="{FF2B5EF4-FFF2-40B4-BE49-F238E27FC236}">
                <a16:creationId xmlns:a16="http://schemas.microsoft.com/office/drawing/2014/main" id="{74B0D039-735D-400B-9A1E-F19A8F339FD8}"/>
              </a:ext>
            </a:extLst>
          </p:cNvPr>
          <p:cNvSpPr txBox="1"/>
          <p:nvPr/>
        </p:nvSpPr>
        <p:spPr>
          <a:xfrm>
            <a:off x="5679760" y="1653067"/>
            <a:ext cx="857927" cy="253916"/>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生物酶催化</a:t>
            </a:r>
          </a:p>
        </p:txBody>
      </p:sp>
      <p:pic>
        <p:nvPicPr>
          <p:cNvPr id="32" name="Picture 26" descr="查看源图像">
            <a:extLst>
              <a:ext uri="{FF2B5EF4-FFF2-40B4-BE49-F238E27FC236}">
                <a16:creationId xmlns:a16="http://schemas.microsoft.com/office/drawing/2014/main" id="{605B3AD9-7AF0-42B5-84B2-AF2FAD2D12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3003" y="914530"/>
            <a:ext cx="1081064" cy="75771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33" name="文本框 32">
            <a:extLst>
              <a:ext uri="{FF2B5EF4-FFF2-40B4-BE49-F238E27FC236}">
                <a16:creationId xmlns:a16="http://schemas.microsoft.com/office/drawing/2014/main" id="{28388571-B47D-4E5C-8877-0C3A8BE73374}"/>
              </a:ext>
            </a:extLst>
          </p:cNvPr>
          <p:cNvSpPr txBox="1"/>
          <p:nvPr/>
        </p:nvSpPr>
        <p:spPr>
          <a:xfrm>
            <a:off x="6965825" y="1667859"/>
            <a:ext cx="723275" cy="253916"/>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药物代谢</a:t>
            </a:r>
          </a:p>
        </p:txBody>
      </p:sp>
      <p:pic>
        <p:nvPicPr>
          <p:cNvPr id="34" name="图片 33">
            <a:extLst>
              <a:ext uri="{FF2B5EF4-FFF2-40B4-BE49-F238E27FC236}">
                <a16:creationId xmlns:a16="http://schemas.microsoft.com/office/drawing/2014/main" id="{AD2B8A9C-9FF1-4B28-A1DF-E6A05DA86445}"/>
              </a:ext>
            </a:extLst>
          </p:cNvPr>
          <p:cNvPicPr>
            <a:picLocks noChangeAspect="1"/>
          </p:cNvPicPr>
          <p:nvPr/>
        </p:nvPicPr>
        <p:blipFill>
          <a:blip r:embed="rId7"/>
          <a:stretch>
            <a:fillRect/>
          </a:stretch>
        </p:blipFill>
        <p:spPr>
          <a:xfrm>
            <a:off x="6457950" y="3564978"/>
            <a:ext cx="2450812" cy="927698"/>
          </a:xfrm>
          <a:prstGeom prst="rect">
            <a:avLst/>
          </a:prstGeom>
        </p:spPr>
      </p:pic>
      <p:pic>
        <p:nvPicPr>
          <p:cNvPr id="35" name="图片 34" descr="https://nyxr-home.com/wp-content/uploads/2019/10/2-11.png">
            <a:extLst>
              <a:ext uri="{FF2B5EF4-FFF2-40B4-BE49-F238E27FC236}">
                <a16:creationId xmlns:a16="http://schemas.microsoft.com/office/drawing/2014/main" id="{61B723C6-5B44-4DFD-8425-27E7ED25103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2780" t="77898" r="23556"/>
          <a:stretch/>
        </p:blipFill>
        <p:spPr bwMode="auto">
          <a:xfrm>
            <a:off x="196945" y="3532135"/>
            <a:ext cx="1704008" cy="855415"/>
          </a:xfrm>
          <a:custGeom>
            <a:avLst/>
            <a:gdLst>
              <a:gd name="connsiteX0" fmla="*/ 191506 w 3019505"/>
              <a:gd name="connsiteY0" fmla="*/ 0 h 1515796"/>
              <a:gd name="connsiteX1" fmla="*/ 3019505 w 3019505"/>
              <a:gd name="connsiteY1" fmla="*/ 0 h 1515796"/>
              <a:gd name="connsiteX2" fmla="*/ 3019505 w 3019505"/>
              <a:gd name="connsiteY2" fmla="*/ 1515796 h 1515796"/>
              <a:gd name="connsiteX3" fmla="*/ 0 w 3019505"/>
              <a:gd name="connsiteY3" fmla="*/ 1515796 h 1515796"/>
              <a:gd name="connsiteX4" fmla="*/ 0 w 3019505"/>
              <a:gd name="connsiteY4" fmla="*/ 792182 h 1515796"/>
              <a:gd name="connsiteX5" fmla="*/ 191506 w 3019505"/>
              <a:gd name="connsiteY5" fmla="*/ 792182 h 151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9505" h="1515796">
                <a:moveTo>
                  <a:pt x="191506" y="0"/>
                </a:moveTo>
                <a:lnTo>
                  <a:pt x="3019505" y="0"/>
                </a:lnTo>
                <a:lnTo>
                  <a:pt x="3019505" y="1515796"/>
                </a:lnTo>
                <a:lnTo>
                  <a:pt x="0" y="1515796"/>
                </a:lnTo>
                <a:lnTo>
                  <a:pt x="0" y="792182"/>
                </a:lnTo>
                <a:lnTo>
                  <a:pt x="191506" y="792182"/>
                </a:lnTo>
                <a:close/>
              </a:path>
            </a:pathLst>
          </a:custGeom>
          <a:noFill/>
          <a:extLst>
            <a:ext uri="{909E8E84-426E-40DD-AFC4-6F175D3DCCD1}">
              <a14:hiddenFill xmlns:a14="http://schemas.microsoft.com/office/drawing/2010/main">
                <a:solidFill>
                  <a:srgbClr val="FFFFFF"/>
                </a:solidFill>
              </a14:hiddenFill>
            </a:ext>
          </a:extLst>
        </p:spPr>
      </p:pic>
      <p:pic>
        <p:nvPicPr>
          <p:cNvPr id="36" name="Picture 32" descr="5.png">
            <a:extLst>
              <a:ext uri="{FF2B5EF4-FFF2-40B4-BE49-F238E27FC236}">
                <a16:creationId xmlns:a16="http://schemas.microsoft.com/office/drawing/2014/main" id="{ED8240A7-6645-46CB-B9C1-E75C891D72B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725" t="61687" r="26931"/>
          <a:stretch/>
        </p:blipFill>
        <p:spPr bwMode="auto">
          <a:xfrm>
            <a:off x="4180366" y="3513138"/>
            <a:ext cx="1775096" cy="898646"/>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a:extLst>
              <a:ext uri="{FF2B5EF4-FFF2-40B4-BE49-F238E27FC236}">
                <a16:creationId xmlns:a16="http://schemas.microsoft.com/office/drawing/2014/main" id="{26FA9D56-7931-4705-B7A6-03F1819071FB}"/>
              </a:ext>
            </a:extLst>
          </p:cNvPr>
          <p:cNvSpPr/>
          <p:nvPr/>
        </p:nvSpPr>
        <p:spPr>
          <a:xfrm>
            <a:off x="253122" y="4410599"/>
            <a:ext cx="1723939" cy="415498"/>
          </a:xfrm>
          <a:prstGeom prst="rect">
            <a:avLst/>
          </a:prstGeom>
        </p:spPr>
        <p:txBody>
          <a:bodyPr wrap="square">
            <a:spAutoFit/>
          </a:bodyPr>
          <a:lstStyle/>
          <a:p>
            <a:r>
              <a:rPr lang="zh-CN" altLang="zh-CN" sz="1050" kern="100" dirty="0">
                <a:latin typeface="微软雅黑" panose="020B0503020204020204" pitchFamily="34" charset="-122"/>
                <a:ea typeface="微软雅黑" panose="020B0503020204020204" pitchFamily="34" charset="-122"/>
                <a:cs typeface="Times New Roman" panose="02020603050405020304" pitchFamily="18" charset="0"/>
              </a:rPr>
              <a:t>快速熔化、凝固机理、气孔缺陷形成</a:t>
            </a:r>
            <a:r>
              <a:rPr lang="zh-CN" altLang="en-US" sz="1050" kern="100" dirty="0">
                <a:latin typeface="微软雅黑" panose="020B0503020204020204" pitchFamily="34" charset="-122"/>
                <a:ea typeface="微软雅黑" panose="020B0503020204020204" pitchFamily="34" charset="-122"/>
                <a:cs typeface="Times New Roman" panose="02020603050405020304" pitchFamily="18" charset="0"/>
              </a:rPr>
              <a:t>等</a:t>
            </a:r>
            <a:endParaRPr lang="zh-CN" altLang="en-US" sz="1050" dirty="0">
              <a:latin typeface="微软雅黑" panose="020B0503020204020204" pitchFamily="34" charset="-122"/>
              <a:ea typeface="微软雅黑" panose="020B0503020204020204" pitchFamily="34" charset="-122"/>
            </a:endParaRPr>
          </a:p>
        </p:txBody>
      </p:sp>
      <p:sp>
        <p:nvSpPr>
          <p:cNvPr id="38" name="矩形 37">
            <a:extLst>
              <a:ext uri="{FF2B5EF4-FFF2-40B4-BE49-F238E27FC236}">
                <a16:creationId xmlns:a16="http://schemas.microsoft.com/office/drawing/2014/main" id="{8409268D-9322-49E3-BE76-C3B59BEEE769}"/>
              </a:ext>
            </a:extLst>
          </p:cNvPr>
          <p:cNvSpPr/>
          <p:nvPr/>
        </p:nvSpPr>
        <p:spPr>
          <a:xfrm>
            <a:off x="4000232" y="4451378"/>
            <a:ext cx="1994419" cy="415498"/>
          </a:xfrm>
          <a:prstGeom prst="rect">
            <a:avLst/>
          </a:prstGeom>
        </p:spPr>
        <p:txBody>
          <a:bodyPr wrap="square">
            <a:spAutoFit/>
          </a:bodyPr>
          <a:lstStyle/>
          <a:p>
            <a:r>
              <a:rPr lang="zh-CN" altLang="en-US" sz="1050" kern="100" dirty="0">
                <a:latin typeface="微软雅黑" panose="020B0503020204020204" pitchFamily="34" charset="-122"/>
                <a:ea typeface="微软雅黑" panose="020B0503020204020204" pitchFamily="34" charset="-122"/>
                <a:cs typeface="Times New Roman" panose="02020603050405020304" pitchFamily="18" charset="0"/>
              </a:rPr>
              <a:t>喷墨打印、槽模涂布、</a:t>
            </a:r>
            <a:r>
              <a:rPr lang="zh-CN" altLang="zh-CN" sz="1050" kern="100" dirty="0">
                <a:latin typeface="微软雅黑" panose="020B0503020204020204" pitchFamily="34" charset="-122"/>
                <a:ea typeface="微软雅黑" panose="020B0503020204020204" pitchFamily="34" charset="-122"/>
                <a:cs typeface="Times New Roman" panose="02020603050405020304" pitchFamily="18" charset="0"/>
              </a:rPr>
              <a:t>成膜印刷</a:t>
            </a:r>
            <a:r>
              <a:rPr lang="zh-CN" altLang="en-US" sz="1050" kern="100" dirty="0">
                <a:latin typeface="微软雅黑" panose="020B0503020204020204" pitchFamily="34" charset="-122"/>
                <a:ea typeface="微软雅黑" panose="020B0503020204020204" pitchFamily="34" charset="-122"/>
                <a:cs typeface="Times New Roman" panose="02020603050405020304" pitchFamily="18" charset="0"/>
              </a:rPr>
              <a:t>工艺等</a:t>
            </a:r>
          </a:p>
        </p:txBody>
      </p:sp>
      <p:sp>
        <p:nvSpPr>
          <p:cNvPr id="39" name="矩形 38">
            <a:extLst>
              <a:ext uri="{FF2B5EF4-FFF2-40B4-BE49-F238E27FC236}">
                <a16:creationId xmlns:a16="http://schemas.microsoft.com/office/drawing/2014/main" id="{D3E66570-7903-4D0E-9DBE-6C198EF71CC4}"/>
              </a:ext>
            </a:extLst>
          </p:cNvPr>
          <p:cNvSpPr/>
          <p:nvPr/>
        </p:nvSpPr>
        <p:spPr>
          <a:xfrm>
            <a:off x="6408140" y="4455692"/>
            <a:ext cx="2609701" cy="415498"/>
          </a:xfrm>
          <a:prstGeom prst="rect">
            <a:avLst/>
          </a:prstGeom>
        </p:spPr>
        <p:txBody>
          <a:bodyPr wrap="square">
            <a:spAutoFit/>
          </a:bodyPr>
          <a:lstStyle/>
          <a:p>
            <a:r>
              <a:rPr lang="zh-CN" altLang="en-US" sz="1050" dirty="0">
                <a:latin typeface="微软雅黑" panose="020B0503020204020204" pitchFamily="34" charset="-122"/>
                <a:ea typeface="微软雅黑" panose="020B0503020204020204" pitchFamily="34" charset="-122"/>
              </a:rPr>
              <a:t>催化反应、电池充放电、纳米颗粒的成核与生长、相变等</a:t>
            </a:r>
          </a:p>
        </p:txBody>
      </p:sp>
      <p:sp>
        <p:nvSpPr>
          <p:cNvPr id="40" name="矩形 39">
            <a:extLst>
              <a:ext uri="{FF2B5EF4-FFF2-40B4-BE49-F238E27FC236}">
                <a16:creationId xmlns:a16="http://schemas.microsoft.com/office/drawing/2014/main" id="{BC0FD4DB-6374-4F94-8E54-52844FC043D2}"/>
              </a:ext>
            </a:extLst>
          </p:cNvPr>
          <p:cNvSpPr/>
          <p:nvPr/>
        </p:nvSpPr>
        <p:spPr>
          <a:xfrm>
            <a:off x="3575957" y="2910373"/>
            <a:ext cx="1994418" cy="202500"/>
          </a:xfrm>
          <a:prstGeom prst="rect">
            <a:avLst/>
          </a:prstGeom>
          <a:gradFill>
            <a:gsLst>
              <a:gs pos="0">
                <a:schemeClr val="accent1">
                  <a:lumMod val="60000"/>
                  <a:lumOff val="40000"/>
                </a:schemeClr>
              </a:gs>
              <a:gs pos="100000">
                <a:schemeClr val="accent2">
                  <a:lumMod val="0"/>
                  <a:lumOff val="100000"/>
                </a:schemeClr>
              </a:gs>
              <a:gs pos="0">
                <a:schemeClr val="accent3">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kern="100" dirty="0">
                <a:solidFill>
                  <a:schemeClr val="tx1"/>
                </a:solidFill>
                <a:latin typeface="微软雅黑" panose="020B0503020204020204" pitchFamily="34" charset="-122"/>
                <a:ea typeface="微软雅黑" panose="020B0503020204020204" pitchFamily="34" charset="-122"/>
              </a:rPr>
              <a:t>白光衍射线站</a:t>
            </a:r>
            <a:endParaRPr lang="zh-CN" altLang="zh-CN" sz="1050" kern="100" dirty="0">
              <a:solidFill>
                <a:schemeClr val="tx1"/>
              </a:solidFill>
              <a:latin typeface="微软雅黑" panose="020B0503020204020204" pitchFamily="34" charset="-122"/>
              <a:ea typeface="微软雅黑" panose="020B0503020204020204" pitchFamily="34" charset="-122"/>
            </a:endParaRPr>
          </a:p>
        </p:txBody>
      </p:sp>
      <p:sp>
        <p:nvSpPr>
          <p:cNvPr id="45" name="文本框 44">
            <a:extLst>
              <a:ext uri="{FF2B5EF4-FFF2-40B4-BE49-F238E27FC236}">
                <a16:creationId xmlns:a16="http://schemas.microsoft.com/office/drawing/2014/main" id="{556F9C19-BE17-4D21-BC71-06E6D90359E7}"/>
              </a:ext>
            </a:extLst>
          </p:cNvPr>
          <p:cNvSpPr txBox="1"/>
          <p:nvPr/>
        </p:nvSpPr>
        <p:spPr>
          <a:xfrm>
            <a:off x="1492376" y="1666981"/>
            <a:ext cx="723275" cy="253916"/>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光合作用</a:t>
            </a:r>
          </a:p>
        </p:txBody>
      </p:sp>
      <p:pic>
        <p:nvPicPr>
          <p:cNvPr id="46" name="Picture 4" descr="查看源图像">
            <a:extLst>
              <a:ext uri="{FF2B5EF4-FFF2-40B4-BE49-F238E27FC236}">
                <a16:creationId xmlns:a16="http://schemas.microsoft.com/office/drawing/2014/main" id="{EDABFC8A-81A6-4CF1-8802-EA825608B29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77503" y="835981"/>
            <a:ext cx="855485" cy="82697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pic>
        <p:nvPicPr>
          <p:cNvPr id="47" name="Picture 6" descr="细胞 的图像结果">
            <a:extLst>
              <a:ext uri="{FF2B5EF4-FFF2-40B4-BE49-F238E27FC236}">
                <a16:creationId xmlns:a16="http://schemas.microsoft.com/office/drawing/2014/main" id="{1EF1D8E3-204C-483C-BFC4-4407347091A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5891"/>
          <a:stretch/>
        </p:blipFill>
        <p:spPr bwMode="auto">
          <a:xfrm>
            <a:off x="3379869" y="850492"/>
            <a:ext cx="887963" cy="826970"/>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48" name="文本框 47">
            <a:extLst>
              <a:ext uri="{FF2B5EF4-FFF2-40B4-BE49-F238E27FC236}">
                <a16:creationId xmlns:a16="http://schemas.microsoft.com/office/drawing/2014/main" id="{76AE5013-FDBE-4611-B918-E7EE514CB1DA}"/>
              </a:ext>
            </a:extLst>
          </p:cNvPr>
          <p:cNvSpPr txBox="1"/>
          <p:nvPr/>
        </p:nvSpPr>
        <p:spPr>
          <a:xfrm>
            <a:off x="3474579" y="1663074"/>
            <a:ext cx="723275" cy="253916"/>
          </a:xfrm>
          <a:prstGeom prst="rect">
            <a:avLst/>
          </a:prstGeom>
          <a:noFill/>
        </p:spPr>
        <p:txBody>
          <a:bodyPr wrap="none" rtlCol="0">
            <a:spAutoFit/>
          </a:bodyPr>
          <a:lstStyle/>
          <a:p>
            <a:r>
              <a:rPr lang="zh-CN" altLang="en-US" sz="1050" dirty="0">
                <a:latin typeface="微软雅黑" panose="020B0503020204020204" pitchFamily="34" charset="-122"/>
                <a:ea typeface="微软雅黑" panose="020B0503020204020204" pitchFamily="34" charset="-122"/>
              </a:rPr>
              <a:t>细胞运动</a:t>
            </a:r>
          </a:p>
        </p:txBody>
      </p:sp>
      <p:sp>
        <p:nvSpPr>
          <p:cNvPr id="49" name="文本框 48">
            <a:extLst>
              <a:ext uri="{FF2B5EF4-FFF2-40B4-BE49-F238E27FC236}">
                <a16:creationId xmlns:a16="http://schemas.microsoft.com/office/drawing/2014/main" id="{2FA17F9B-A47F-4620-981F-1444FF766D1E}"/>
              </a:ext>
            </a:extLst>
          </p:cNvPr>
          <p:cNvSpPr txBox="1"/>
          <p:nvPr/>
        </p:nvSpPr>
        <p:spPr>
          <a:xfrm>
            <a:off x="2144771" y="3114206"/>
            <a:ext cx="1584088" cy="415498"/>
          </a:xfrm>
          <a:prstGeom prst="rect">
            <a:avLst/>
          </a:prstGeom>
          <a:noFill/>
        </p:spPr>
        <p:txBody>
          <a:bodyPr wrap="none" rtlCol="0">
            <a:spAutoFit/>
          </a:bodyPr>
          <a:lstStyle/>
          <a:p>
            <a:pPr algn="ctr"/>
            <a:r>
              <a:rPr lang="zh-CN" altLang="en-US" sz="1050" b="1" dirty="0">
                <a:solidFill>
                  <a:schemeClr val="accent1">
                    <a:lumMod val="75000"/>
                  </a:schemeClr>
                </a:solidFill>
                <a:latin typeface="微软雅黑" panose="020B0503020204020204" pitchFamily="34" charset="-122"/>
                <a:ea typeface="微软雅黑" panose="020B0503020204020204" pitchFamily="34" charset="-122"/>
              </a:rPr>
              <a:t>白光成像线站</a:t>
            </a:r>
            <a:r>
              <a:rPr lang="en-US" altLang="zh-CN" sz="1050" b="1" dirty="0">
                <a:solidFill>
                  <a:schemeClr val="accent1">
                    <a:lumMod val="75000"/>
                  </a:schemeClr>
                </a:solidFill>
                <a:latin typeface="微软雅黑" panose="020B0503020204020204" pitchFamily="34" charset="-122"/>
                <a:ea typeface="微软雅黑" panose="020B0503020204020204" pitchFamily="34" charset="-122"/>
              </a:rPr>
              <a:t>—CT</a:t>
            </a:r>
            <a:r>
              <a:rPr lang="zh-CN" altLang="en-US" sz="1050" b="1" dirty="0">
                <a:solidFill>
                  <a:schemeClr val="accent1">
                    <a:lumMod val="75000"/>
                  </a:schemeClr>
                </a:solidFill>
                <a:latin typeface="微软雅黑" panose="020B0503020204020204" pitchFamily="34" charset="-122"/>
                <a:ea typeface="微软雅黑" panose="020B0503020204020204" pitchFamily="34" charset="-122"/>
              </a:rPr>
              <a:t>技术</a:t>
            </a:r>
            <a:endParaRPr lang="en-US" altLang="zh-CN" sz="1050" b="1" dirty="0">
              <a:solidFill>
                <a:schemeClr val="accent1">
                  <a:lumMod val="75000"/>
                </a:schemeClr>
              </a:solidFill>
              <a:latin typeface="微软雅黑" panose="020B0503020204020204" pitchFamily="34" charset="-122"/>
              <a:ea typeface="微软雅黑" panose="020B0503020204020204" pitchFamily="34" charset="-122"/>
            </a:endParaRPr>
          </a:p>
          <a:p>
            <a:pPr algn="ctr"/>
            <a:r>
              <a:rPr lang="zh-CN" altLang="en-US" sz="1050" dirty="0">
                <a:solidFill>
                  <a:schemeClr val="accent1">
                    <a:lumMod val="75000"/>
                  </a:schemeClr>
                </a:solidFill>
                <a:latin typeface="微软雅黑" panose="020B0503020204020204" pitchFamily="34" charset="-122"/>
                <a:ea typeface="微软雅黑" panose="020B0503020204020204" pitchFamily="34" charset="-122"/>
              </a:rPr>
              <a:t>时间分辨：</a:t>
            </a:r>
            <a:r>
              <a:rPr lang="en-US" altLang="zh-CN" sz="1050" dirty="0">
                <a:solidFill>
                  <a:schemeClr val="accent1">
                    <a:lumMod val="75000"/>
                  </a:schemeClr>
                </a:solidFill>
                <a:latin typeface="微软雅黑" panose="020B0503020204020204" pitchFamily="34" charset="-122"/>
                <a:ea typeface="微软雅黑" panose="020B0503020204020204" pitchFamily="34" charset="-122"/>
              </a:rPr>
              <a:t>0.5 </a:t>
            </a:r>
            <a:r>
              <a:rPr lang="en-US" altLang="zh-CN" sz="1050" dirty="0" err="1">
                <a:solidFill>
                  <a:schemeClr val="accent1">
                    <a:lumMod val="75000"/>
                  </a:schemeClr>
                </a:solidFill>
                <a:latin typeface="微软雅黑" panose="020B0503020204020204" pitchFamily="34" charset="-122"/>
                <a:ea typeface="微软雅黑" panose="020B0503020204020204" pitchFamily="34" charset="-122"/>
              </a:rPr>
              <a:t>ms</a:t>
            </a:r>
            <a:endParaRPr lang="zh-CN" altLang="en-US" sz="105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0" name="矩形 49">
            <a:extLst>
              <a:ext uri="{FF2B5EF4-FFF2-40B4-BE49-F238E27FC236}">
                <a16:creationId xmlns:a16="http://schemas.microsoft.com/office/drawing/2014/main" id="{D97B5BBE-5354-4934-A3EB-20623CD21748}"/>
              </a:ext>
            </a:extLst>
          </p:cNvPr>
          <p:cNvSpPr/>
          <p:nvPr/>
        </p:nvSpPr>
        <p:spPr>
          <a:xfrm>
            <a:off x="2195910" y="4419964"/>
            <a:ext cx="1665832" cy="415498"/>
          </a:xfrm>
          <a:prstGeom prst="rect">
            <a:avLst/>
          </a:prstGeom>
        </p:spPr>
        <p:txBody>
          <a:bodyPr wrap="square">
            <a:spAutoFit/>
          </a:bodyPr>
          <a:lstStyle/>
          <a:p>
            <a:r>
              <a:rPr lang="zh-CN" altLang="zh-CN" sz="1050" kern="100" dirty="0">
                <a:latin typeface="微软雅黑" panose="020B0503020204020204" pitchFamily="34" charset="-122"/>
                <a:ea typeface="微软雅黑" panose="020B0503020204020204" pitchFamily="34" charset="-122"/>
                <a:cs typeface="Times New Roman" panose="02020603050405020304" pitchFamily="18" charset="0"/>
              </a:rPr>
              <a:t>碳纤维复合材料、生物材料、新能源电池材料</a:t>
            </a:r>
            <a:endParaRPr lang="zh-CN" altLang="en-US" sz="1050" dirty="0">
              <a:latin typeface="微软雅黑" panose="020B0503020204020204" pitchFamily="34" charset="-122"/>
              <a:ea typeface="微软雅黑" panose="020B0503020204020204" pitchFamily="34" charset="-122"/>
            </a:endParaRPr>
          </a:p>
        </p:txBody>
      </p:sp>
      <p:pic>
        <p:nvPicPr>
          <p:cNvPr id="51" name="图片 50">
            <a:extLst>
              <a:ext uri="{FF2B5EF4-FFF2-40B4-BE49-F238E27FC236}">
                <a16:creationId xmlns:a16="http://schemas.microsoft.com/office/drawing/2014/main" id="{E25FB3A2-8F75-44B7-8663-CE4FCE8077EE}"/>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2248333" y="3559717"/>
            <a:ext cx="1535516" cy="797486"/>
          </a:xfrm>
          <a:prstGeom prst="rect">
            <a:avLst/>
          </a:prstGeom>
        </p:spPr>
      </p:pic>
      <p:sp>
        <p:nvSpPr>
          <p:cNvPr id="52" name="矩形 58">
            <a:extLst>
              <a:ext uri="{FF2B5EF4-FFF2-40B4-BE49-F238E27FC236}">
                <a16:creationId xmlns:a16="http://schemas.microsoft.com/office/drawing/2014/main" id="{54D65BF3-E36A-459D-B33C-D33D0C70CA31}"/>
              </a:ext>
            </a:extLst>
          </p:cNvPr>
          <p:cNvSpPr/>
          <p:nvPr/>
        </p:nvSpPr>
        <p:spPr>
          <a:xfrm>
            <a:off x="2" y="155544"/>
            <a:ext cx="2774116" cy="415498"/>
          </a:xfrm>
          <a:prstGeom prst="rect">
            <a:avLst/>
          </a:prstGeom>
        </p:spPr>
        <p:txBody>
          <a:bodyPr wrap="square">
            <a:spAutoFit/>
          </a:bodyPr>
          <a:lstStyle/>
          <a:p>
            <a:pPr marL="0" lvl="1">
              <a:spcBef>
                <a:spcPts val="900"/>
              </a:spcBef>
            </a:pPr>
            <a:r>
              <a:rPr lang="zh-CN" altLang="en-US" sz="2100" b="1" dirty="0">
                <a:latin typeface="+mn-ea"/>
              </a:rPr>
              <a:t>时间分辨</a:t>
            </a:r>
            <a:r>
              <a:rPr lang="zh-CN" altLang="en-US" sz="2100" b="1" dirty="0">
                <a:solidFill>
                  <a:srgbClr val="FF0000"/>
                </a:solidFill>
                <a:latin typeface="+mn-ea"/>
              </a:rPr>
              <a:t>快</a:t>
            </a:r>
            <a:endParaRPr lang="en-US" altLang="zh-CN" sz="2100" b="1" dirty="0">
              <a:solidFill>
                <a:srgbClr val="FF0000"/>
              </a:solidFill>
            </a:endParaRPr>
          </a:p>
        </p:txBody>
      </p:sp>
      <p:sp>
        <p:nvSpPr>
          <p:cNvPr id="53" name="灯片编号占位符 52">
            <a:extLst>
              <a:ext uri="{FF2B5EF4-FFF2-40B4-BE49-F238E27FC236}">
                <a16:creationId xmlns:a16="http://schemas.microsoft.com/office/drawing/2014/main" id="{4FDB8E3F-E4CF-4728-A720-A7BE029B5231}"/>
              </a:ext>
            </a:extLst>
          </p:cNvPr>
          <p:cNvSpPr>
            <a:spLocks noGrp="1"/>
          </p:cNvSpPr>
          <p:nvPr>
            <p:ph type="sldNum" sz="quarter" idx="12"/>
          </p:nvPr>
        </p:nvSpPr>
        <p:spPr/>
        <p:txBody>
          <a:bodyPr/>
          <a:lstStyle/>
          <a:p>
            <a:fld id="{49AE70B2-8BF9-45C0-BB95-33D1B9D3A854}" type="slidenum">
              <a:rPr lang="zh-CN" altLang="en-US" smtClean="0"/>
              <a:t>20</a:t>
            </a:fld>
            <a:endParaRPr lang="zh-CN" altLang="en-US"/>
          </a:p>
        </p:txBody>
      </p:sp>
      <p:sp>
        <p:nvSpPr>
          <p:cNvPr id="43" name="TextBox 5">
            <a:extLst>
              <a:ext uri="{FF2B5EF4-FFF2-40B4-BE49-F238E27FC236}">
                <a16:creationId xmlns:a16="http://schemas.microsoft.com/office/drawing/2014/main" id="{9A545807-BF4D-DB0C-032B-5161593BCD39}"/>
              </a:ext>
            </a:extLst>
          </p:cNvPr>
          <p:cNvSpPr txBox="1"/>
          <p:nvPr/>
        </p:nvSpPr>
        <p:spPr>
          <a:xfrm>
            <a:off x="4022785" y="222107"/>
            <a:ext cx="1837362" cy="400110"/>
          </a:xfrm>
          <a:prstGeom prst="rect">
            <a:avLst/>
          </a:prstGeom>
          <a:noFill/>
        </p:spPr>
        <p:txBody>
          <a:bodyPr wrap="none" rtlCol="0">
            <a:spAutoFit/>
          </a:bodyPr>
          <a:lstStyle/>
          <a:p>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500ns</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连续探测</a:t>
            </a:r>
          </a:p>
        </p:txBody>
      </p:sp>
    </p:spTree>
    <p:extLst>
      <p:ext uri="{BB962C8B-B14F-4D97-AF65-F5344CB8AC3E}">
        <p14:creationId xmlns:p14="http://schemas.microsoft.com/office/powerpoint/2010/main" val="1965776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B72D7CA-03D0-4A58-8396-DFE1DF5398DD}"/>
              </a:ext>
            </a:extLst>
          </p:cNvPr>
          <p:cNvSpPr/>
          <p:nvPr/>
        </p:nvSpPr>
        <p:spPr>
          <a:xfrm>
            <a:off x="1525709" y="2647346"/>
            <a:ext cx="1056093" cy="1643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88" dirty="0">
                <a:solidFill>
                  <a:schemeClr val="tx1"/>
                </a:solidFill>
                <a:latin typeface="微软雅黑" panose="020B0503020204020204" pitchFamily="34" charset="-122"/>
                <a:ea typeface="微软雅黑" panose="020B0503020204020204" pitchFamily="34" charset="-122"/>
              </a:rPr>
              <a:t>纳米探针线站</a:t>
            </a:r>
          </a:p>
        </p:txBody>
      </p:sp>
      <p:sp>
        <p:nvSpPr>
          <p:cNvPr id="9" name="文本框 8">
            <a:extLst>
              <a:ext uri="{FF2B5EF4-FFF2-40B4-BE49-F238E27FC236}">
                <a16:creationId xmlns:a16="http://schemas.microsoft.com/office/drawing/2014/main" id="{263EC6B0-0E74-43F1-8FE7-751391318CE8}"/>
              </a:ext>
            </a:extLst>
          </p:cNvPr>
          <p:cNvSpPr txBox="1"/>
          <p:nvPr/>
        </p:nvSpPr>
        <p:spPr>
          <a:xfrm>
            <a:off x="1865622" y="3289106"/>
            <a:ext cx="1271502" cy="364331"/>
          </a:xfrm>
          <a:prstGeom prst="rect">
            <a:avLst/>
          </a:prstGeom>
          <a:noFill/>
        </p:spPr>
        <p:txBody>
          <a:bodyPr wrap="none" rtlCol="0">
            <a:spAutoFit/>
          </a:bodyPr>
          <a:lstStyle/>
          <a:p>
            <a:pPr algn="ctr">
              <a:lnSpc>
                <a:spcPts val="1125"/>
              </a:lnSpc>
            </a:pPr>
            <a:r>
              <a:rPr lang="zh-CN" altLang="en-US" sz="825" b="1" dirty="0">
                <a:latin typeface="微软雅黑" panose="020B0503020204020204" pitchFamily="34" charset="-122"/>
                <a:ea typeface="微软雅黑" panose="020B0503020204020204" pitchFamily="34" charset="-122"/>
              </a:rPr>
              <a:t>纳米探针线站 </a:t>
            </a:r>
            <a:r>
              <a:rPr lang="en-US" altLang="zh-CN" sz="825" b="1" dirty="0">
                <a:latin typeface="微软雅黑" panose="020B0503020204020204" pitchFamily="34" charset="-122"/>
                <a:ea typeface="微软雅黑" panose="020B0503020204020204" pitchFamily="34" charset="-122"/>
              </a:rPr>
              <a:t>(30 nm)</a:t>
            </a:r>
            <a:endParaRPr lang="zh-CN" altLang="en-US" sz="825" b="1" dirty="0">
              <a:latin typeface="微软雅黑" panose="020B0503020204020204" pitchFamily="34" charset="-122"/>
              <a:ea typeface="微软雅黑" panose="020B0503020204020204" pitchFamily="34" charset="-122"/>
            </a:endParaRPr>
          </a:p>
          <a:p>
            <a:pPr algn="ctr">
              <a:lnSpc>
                <a:spcPts val="1125"/>
              </a:lnSpc>
            </a:pPr>
            <a:r>
              <a:rPr lang="en-US" altLang="zh-CN" sz="825" b="1" dirty="0">
                <a:solidFill>
                  <a:srgbClr val="7030A0"/>
                </a:solidFill>
                <a:latin typeface="微软雅黑" panose="020B0503020204020204" pitchFamily="34" charset="-122"/>
                <a:ea typeface="微软雅黑" panose="020B0503020204020204" pitchFamily="34" charset="-122"/>
              </a:rPr>
              <a:t>ptychography</a:t>
            </a:r>
          </a:p>
        </p:txBody>
      </p:sp>
      <p:sp>
        <p:nvSpPr>
          <p:cNvPr id="10" name="箭头: 右 9">
            <a:extLst>
              <a:ext uri="{FF2B5EF4-FFF2-40B4-BE49-F238E27FC236}">
                <a16:creationId xmlns:a16="http://schemas.microsoft.com/office/drawing/2014/main" id="{2587F989-82FC-4E44-B015-ECAA46B6FC59}"/>
              </a:ext>
            </a:extLst>
          </p:cNvPr>
          <p:cNvSpPr/>
          <p:nvPr/>
        </p:nvSpPr>
        <p:spPr>
          <a:xfrm>
            <a:off x="196944" y="1762836"/>
            <a:ext cx="8829118" cy="651590"/>
          </a:xfrm>
          <a:prstGeom prst="rightArrow">
            <a:avLst>
              <a:gd name="adj1" fmla="val 50000"/>
              <a:gd name="adj2" fmla="val 75338"/>
            </a:avLst>
          </a:prstGeom>
          <a:gradFill flip="none" rotWithShape="1">
            <a:gsLst>
              <a:gs pos="0">
                <a:schemeClr val="accent4">
                  <a:lumMod val="0"/>
                  <a:lumOff val="100000"/>
                </a:schemeClr>
              </a:gs>
              <a:gs pos="33000">
                <a:schemeClr val="accent4">
                  <a:lumMod val="20000"/>
                  <a:lumOff val="80000"/>
                </a:schemeClr>
              </a:gs>
              <a:gs pos="66000">
                <a:schemeClr val="accent4">
                  <a:lumMod val="100000"/>
                </a:schemeClr>
              </a:gs>
            </a:gsLst>
            <a:lin ang="0" scaled="1"/>
            <a:tileRect/>
          </a:gradFill>
          <a:ln w="952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a16="http://schemas.microsoft.com/office/drawing/2014/main" id="{BD624C89-041E-4273-A114-31F092423927}"/>
              </a:ext>
            </a:extLst>
          </p:cNvPr>
          <p:cNvPicPr>
            <a:picLocks noChangeAspect="1"/>
          </p:cNvPicPr>
          <p:nvPr/>
        </p:nvPicPr>
        <p:blipFill>
          <a:blip r:embed="rId2"/>
          <a:stretch>
            <a:fillRect/>
          </a:stretch>
        </p:blipFill>
        <p:spPr>
          <a:xfrm>
            <a:off x="7301096" y="828706"/>
            <a:ext cx="1002036" cy="864000"/>
          </a:xfrm>
          <a:prstGeom prst="roundRect">
            <a:avLst/>
          </a:prstGeom>
        </p:spPr>
      </p:pic>
      <p:sp>
        <p:nvSpPr>
          <p:cNvPr id="12" name="文本框 11">
            <a:extLst>
              <a:ext uri="{FF2B5EF4-FFF2-40B4-BE49-F238E27FC236}">
                <a16:creationId xmlns:a16="http://schemas.microsoft.com/office/drawing/2014/main" id="{A43296F2-75A8-49EF-B9BC-C16D243FAA1B}"/>
              </a:ext>
            </a:extLst>
          </p:cNvPr>
          <p:cNvSpPr txBox="1"/>
          <p:nvPr/>
        </p:nvSpPr>
        <p:spPr>
          <a:xfrm>
            <a:off x="7482275" y="1701134"/>
            <a:ext cx="820857" cy="230832"/>
          </a:xfrm>
          <a:prstGeom prst="rect">
            <a:avLst/>
          </a:prstGeom>
          <a:noFill/>
        </p:spPr>
        <p:txBody>
          <a:bodyPr wrap="square" rtlCol="0">
            <a:spAutoFit/>
          </a:bodyPr>
          <a:lstStyle/>
          <a:p>
            <a:r>
              <a:rPr lang="zh-CN" altLang="en-US" sz="900" b="1" dirty="0">
                <a:latin typeface="微软雅黑" panose="020B0503020204020204" pitchFamily="34" charset="-122"/>
                <a:ea typeface="微软雅黑" panose="020B0503020204020204" pitchFamily="34" charset="-122"/>
              </a:rPr>
              <a:t>碳纤维材料</a:t>
            </a:r>
          </a:p>
        </p:txBody>
      </p:sp>
      <p:pic>
        <p:nvPicPr>
          <p:cNvPr id="13" name="图片 12">
            <a:extLst>
              <a:ext uri="{FF2B5EF4-FFF2-40B4-BE49-F238E27FC236}">
                <a16:creationId xmlns:a16="http://schemas.microsoft.com/office/drawing/2014/main" id="{EAF31DFC-EE50-4483-80B3-636A9A5CA268}"/>
              </a:ext>
            </a:extLst>
          </p:cNvPr>
          <p:cNvPicPr>
            <a:picLocks noChangeAspect="1"/>
          </p:cNvPicPr>
          <p:nvPr/>
        </p:nvPicPr>
        <p:blipFill>
          <a:blip r:embed="rId3"/>
          <a:stretch>
            <a:fillRect/>
          </a:stretch>
        </p:blipFill>
        <p:spPr>
          <a:xfrm>
            <a:off x="3160277" y="814562"/>
            <a:ext cx="1151999" cy="86400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4" name="文本框 13">
            <a:extLst>
              <a:ext uri="{FF2B5EF4-FFF2-40B4-BE49-F238E27FC236}">
                <a16:creationId xmlns:a16="http://schemas.microsoft.com/office/drawing/2014/main" id="{2B8D7B91-A796-4154-8EE0-F22D886AFB13}"/>
              </a:ext>
            </a:extLst>
          </p:cNvPr>
          <p:cNvSpPr txBox="1"/>
          <p:nvPr/>
        </p:nvSpPr>
        <p:spPr>
          <a:xfrm>
            <a:off x="3301903" y="1701134"/>
            <a:ext cx="954889" cy="230832"/>
          </a:xfrm>
          <a:prstGeom prst="rect">
            <a:avLst/>
          </a:prstGeom>
          <a:noFill/>
        </p:spPr>
        <p:txBody>
          <a:bodyPr wrap="square" rtlCol="0">
            <a:spAutoFit/>
          </a:bodyPr>
          <a:lstStyle/>
          <a:p>
            <a:r>
              <a:rPr lang="zh-CN" altLang="en-US" sz="900" b="1" dirty="0">
                <a:latin typeface="微软雅黑" panose="020B0503020204020204" pitchFamily="34" charset="-122"/>
                <a:ea typeface="微软雅黑" panose="020B0503020204020204" pitchFamily="34" charset="-122"/>
              </a:rPr>
              <a:t>电池电极材料</a:t>
            </a:r>
          </a:p>
        </p:txBody>
      </p:sp>
      <p:pic>
        <p:nvPicPr>
          <p:cNvPr id="15" name="图片 14">
            <a:extLst>
              <a:ext uri="{FF2B5EF4-FFF2-40B4-BE49-F238E27FC236}">
                <a16:creationId xmlns:a16="http://schemas.microsoft.com/office/drawing/2014/main" id="{869095C8-D0B1-48D7-9F97-820964EEFA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949"/>
          <a:stretch/>
        </p:blipFill>
        <p:spPr>
          <a:xfrm>
            <a:off x="1581798" y="814562"/>
            <a:ext cx="1490392" cy="864000"/>
          </a:xfrm>
          <a:prstGeom prst="roundRect">
            <a:avLst/>
          </a:prstGeom>
        </p:spPr>
      </p:pic>
      <p:sp>
        <p:nvSpPr>
          <p:cNvPr id="16" name="文本框 15">
            <a:extLst>
              <a:ext uri="{FF2B5EF4-FFF2-40B4-BE49-F238E27FC236}">
                <a16:creationId xmlns:a16="http://schemas.microsoft.com/office/drawing/2014/main" id="{ED9D61DB-2F95-4E80-9244-023DB441417C}"/>
              </a:ext>
            </a:extLst>
          </p:cNvPr>
          <p:cNvSpPr txBox="1"/>
          <p:nvPr/>
        </p:nvSpPr>
        <p:spPr>
          <a:xfrm>
            <a:off x="1882415" y="1701134"/>
            <a:ext cx="889157" cy="230832"/>
          </a:xfrm>
          <a:prstGeom prst="rect">
            <a:avLst/>
          </a:prstGeom>
          <a:noFill/>
        </p:spPr>
        <p:txBody>
          <a:bodyPr wrap="square" rtlCol="0">
            <a:spAutoFit/>
          </a:bodyPr>
          <a:lstStyle/>
          <a:p>
            <a:r>
              <a:rPr lang="zh-CN" altLang="en-US" sz="900" b="1" dirty="0">
                <a:latin typeface="微软雅黑" panose="020B0503020204020204" pitchFamily="34" charset="-122"/>
                <a:ea typeface="微软雅黑" panose="020B0503020204020204" pitchFamily="34" charset="-122"/>
              </a:rPr>
              <a:t>微晶体管材料</a:t>
            </a:r>
          </a:p>
        </p:txBody>
      </p:sp>
      <p:sp>
        <p:nvSpPr>
          <p:cNvPr id="17" name="矩形 16">
            <a:extLst>
              <a:ext uri="{FF2B5EF4-FFF2-40B4-BE49-F238E27FC236}">
                <a16:creationId xmlns:a16="http://schemas.microsoft.com/office/drawing/2014/main" id="{E5BF1751-EF27-4FC2-9DEB-CFA847EF0D13}"/>
              </a:ext>
            </a:extLst>
          </p:cNvPr>
          <p:cNvSpPr/>
          <p:nvPr/>
        </p:nvSpPr>
        <p:spPr>
          <a:xfrm>
            <a:off x="2605919" y="2485851"/>
            <a:ext cx="1618950" cy="16277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88" dirty="0">
                <a:solidFill>
                  <a:schemeClr val="tx1"/>
                </a:solidFill>
                <a:latin typeface="微软雅黑" panose="020B0503020204020204" pitchFamily="34" charset="-122"/>
                <a:ea typeface="微软雅黑" panose="020B0503020204020204" pitchFamily="34" charset="-122"/>
              </a:rPr>
              <a:t>环境能源线站</a:t>
            </a:r>
          </a:p>
        </p:txBody>
      </p:sp>
      <p:sp>
        <p:nvSpPr>
          <p:cNvPr id="18" name="矩形 17">
            <a:extLst>
              <a:ext uri="{FF2B5EF4-FFF2-40B4-BE49-F238E27FC236}">
                <a16:creationId xmlns:a16="http://schemas.microsoft.com/office/drawing/2014/main" id="{F1011BC1-02FE-4F9A-82CC-2BAD9AC6743E}"/>
              </a:ext>
            </a:extLst>
          </p:cNvPr>
          <p:cNvSpPr/>
          <p:nvPr/>
        </p:nvSpPr>
        <p:spPr>
          <a:xfrm>
            <a:off x="6526292" y="2670398"/>
            <a:ext cx="1360887" cy="17379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88" dirty="0">
                <a:solidFill>
                  <a:schemeClr val="tx1"/>
                </a:solidFill>
                <a:latin typeface="微软雅黑" panose="020B0503020204020204" pitchFamily="34" charset="-122"/>
                <a:ea typeface="微软雅黑" panose="020B0503020204020204" pitchFamily="34" charset="-122"/>
              </a:rPr>
              <a:t>白光成像线站</a:t>
            </a:r>
          </a:p>
        </p:txBody>
      </p:sp>
      <p:sp>
        <p:nvSpPr>
          <p:cNvPr id="19" name="矩形 18">
            <a:extLst>
              <a:ext uri="{FF2B5EF4-FFF2-40B4-BE49-F238E27FC236}">
                <a16:creationId xmlns:a16="http://schemas.microsoft.com/office/drawing/2014/main" id="{0B1CE366-8737-4CAD-98F7-EB292D6F7E86}"/>
              </a:ext>
            </a:extLst>
          </p:cNvPr>
          <p:cNvSpPr/>
          <p:nvPr/>
        </p:nvSpPr>
        <p:spPr>
          <a:xfrm>
            <a:off x="5591425" y="2864003"/>
            <a:ext cx="1621213" cy="1563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88" dirty="0">
                <a:solidFill>
                  <a:schemeClr val="tx1"/>
                </a:solidFill>
                <a:latin typeface="微软雅黑" panose="020B0503020204020204" pitchFamily="34" charset="-122"/>
                <a:ea typeface="微软雅黑" panose="020B0503020204020204" pitchFamily="34" charset="-122"/>
              </a:rPr>
              <a:t>动力电池线站</a:t>
            </a:r>
          </a:p>
        </p:txBody>
      </p:sp>
      <p:sp>
        <p:nvSpPr>
          <p:cNvPr id="20" name="矩形 19">
            <a:extLst>
              <a:ext uri="{FF2B5EF4-FFF2-40B4-BE49-F238E27FC236}">
                <a16:creationId xmlns:a16="http://schemas.microsoft.com/office/drawing/2014/main" id="{9F5CC0F2-CA2F-48F4-BD7A-AE02BF2E6DFF}"/>
              </a:ext>
            </a:extLst>
          </p:cNvPr>
          <p:cNvSpPr/>
          <p:nvPr/>
        </p:nvSpPr>
        <p:spPr>
          <a:xfrm>
            <a:off x="4797715" y="2554201"/>
            <a:ext cx="1021701" cy="16277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88" dirty="0">
                <a:solidFill>
                  <a:schemeClr val="tx1"/>
                </a:solidFill>
                <a:latin typeface="微软雅黑" panose="020B0503020204020204" pitchFamily="34" charset="-122"/>
                <a:ea typeface="微软雅黑" panose="020B0503020204020204" pitchFamily="34" charset="-122"/>
              </a:rPr>
              <a:t>驱动电机线站</a:t>
            </a:r>
          </a:p>
        </p:txBody>
      </p:sp>
      <p:sp>
        <p:nvSpPr>
          <p:cNvPr id="21" name="矩形 20">
            <a:extLst>
              <a:ext uri="{FF2B5EF4-FFF2-40B4-BE49-F238E27FC236}">
                <a16:creationId xmlns:a16="http://schemas.microsoft.com/office/drawing/2014/main" id="{4FCFCF51-59B7-4E23-A324-E2B011D864E5}"/>
              </a:ext>
            </a:extLst>
          </p:cNvPr>
          <p:cNvSpPr/>
          <p:nvPr/>
        </p:nvSpPr>
        <p:spPr>
          <a:xfrm>
            <a:off x="3266978" y="2675630"/>
            <a:ext cx="1216480" cy="1840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88" dirty="0">
                <a:solidFill>
                  <a:schemeClr val="tx1"/>
                </a:solidFill>
                <a:latin typeface="微软雅黑" panose="020B0503020204020204" pitchFamily="34" charset="-122"/>
                <a:ea typeface="微软雅黑" panose="020B0503020204020204" pitchFamily="34" charset="-122"/>
              </a:rPr>
              <a:t>柔性电子材料线站</a:t>
            </a:r>
          </a:p>
        </p:txBody>
      </p:sp>
      <p:pic>
        <p:nvPicPr>
          <p:cNvPr id="22" name="图片 21">
            <a:extLst>
              <a:ext uri="{FF2B5EF4-FFF2-40B4-BE49-F238E27FC236}">
                <a16:creationId xmlns:a16="http://schemas.microsoft.com/office/drawing/2014/main" id="{CC3C7F54-1CEA-4700-A83A-F84FA1EC0463}"/>
              </a:ext>
            </a:extLst>
          </p:cNvPr>
          <p:cNvPicPr>
            <a:picLocks noChangeAspect="1"/>
          </p:cNvPicPr>
          <p:nvPr/>
        </p:nvPicPr>
        <p:blipFill rotWithShape="1">
          <a:blip r:embed="rId5">
            <a:extLst>
              <a:ext uri="{28A0092B-C50C-407E-A947-70E740481C1C}">
                <a14:useLocalDpi xmlns:a14="http://schemas.microsoft.com/office/drawing/2010/main" val="0"/>
              </a:ext>
            </a:extLst>
          </a:blip>
          <a:srcRect r="42892"/>
          <a:stretch/>
        </p:blipFill>
        <p:spPr>
          <a:xfrm>
            <a:off x="1672096" y="3712617"/>
            <a:ext cx="1471292" cy="945000"/>
          </a:xfrm>
          <a:prstGeom prst="rect">
            <a:avLst/>
          </a:prstGeom>
          <a:effectLst>
            <a:outerShdw blurRad="50800" dist="38100" dir="2700000" algn="tl" rotWithShape="0">
              <a:prstClr val="black">
                <a:alpha val="40000"/>
              </a:prstClr>
            </a:outerShdw>
          </a:effectLst>
        </p:spPr>
      </p:pic>
      <p:pic>
        <p:nvPicPr>
          <p:cNvPr id="23" name="图片 22">
            <a:extLst>
              <a:ext uri="{FF2B5EF4-FFF2-40B4-BE49-F238E27FC236}">
                <a16:creationId xmlns:a16="http://schemas.microsoft.com/office/drawing/2014/main" id="{167775F7-3E34-4393-9287-E24D71C3CEDF}"/>
              </a:ext>
            </a:extLst>
          </p:cNvPr>
          <p:cNvPicPr>
            <a:picLocks noChangeAspect="1"/>
          </p:cNvPicPr>
          <p:nvPr/>
        </p:nvPicPr>
        <p:blipFill rotWithShape="1">
          <a:blip r:embed="rId6"/>
          <a:srcRect r="56888"/>
          <a:stretch/>
        </p:blipFill>
        <p:spPr>
          <a:xfrm>
            <a:off x="5641619" y="3714679"/>
            <a:ext cx="1190657" cy="945000"/>
          </a:xfrm>
          <a:prstGeom prst="rect">
            <a:avLst/>
          </a:prstGeom>
          <a:effectLst>
            <a:outerShdw blurRad="50800" dist="38100" dir="2700000" algn="tl" rotWithShape="0">
              <a:prstClr val="black">
                <a:alpha val="40000"/>
              </a:prstClr>
            </a:outerShdw>
          </a:effectLst>
        </p:spPr>
      </p:pic>
      <p:pic>
        <p:nvPicPr>
          <p:cNvPr id="24" name="图片 23">
            <a:extLst>
              <a:ext uri="{FF2B5EF4-FFF2-40B4-BE49-F238E27FC236}">
                <a16:creationId xmlns:a16="http://schemas.microsoft.com/office/drawing/2014/main" id="{38F88819-9C32-49A6-9174-065123EAA1B8}"/>
              </a:ext>
            </a:extLst>
          </p:cNvPr>
          <p:cNvPicPr>
            <a:picLocks noChangeAspect="1"/>
          </p:cNvPicPr>
          <p:nvPr/>
        </p:nvPicPr>
        <p:blipFill>
          <a:blip r:embed="rId7"/>
          <a:stretch>
            <a:fillRect/>
          </a:stretch>
        </p:blipFill>
        <p:spPr>
          <a:xfrm>
            <a:off x="4477083" y="823631"/>
            <a:ext cx="1236016" cy="864000"/>
          </a:xfrm>
          <a:prstGeom prst="roundRect">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文本框 24">
            <a:extLst>
              <a:ext uri="{FF2B5EF4-FFF2-40B4-BE49-F238E27FC236}">
                <a16:creationId xmlns:a16="http://schemas.microsoft.com/office/drawing/2014/main" id="{F42B8799-6C2B-46FF-9FA2-507C5FAA2FB1}"/>
              </a:ext>
            </a:extLst>
          </p:cNvPr>
          <p:cNvSpPr txBox="1"/>
          <p:nvPr/>
        </p:nvSpPr>
        <p:spPr>
          <a:xfrm>
            <a:off x="4893375" y="1701134"/>
            <a:ext cx="679888" cy="230832"/>
          </a:xfrm>
          <a:prstGeom prst="rect">
            <a:avLst/>
          </a:prstGeom>
          <a:noFill/>
        </p:spPr>
        <p:txBody>
          <a:bodyPr wrap="square" rtlCol="0">
            <a:spAutoFit/>
          </a:bodyPr>
          <a:lstStyle/>
          <a:p>
            <a:r>
              <a:rPr lang="zh-CN" altLang="en-US" sz="900" b="1" dirty="0">
                <a:latin typeface="微软雅黑" panose="020B0503020204020204" pitchFamily="34" charset="-122"/>
                <a:ea typeface="微软雅黑" panose="020B0503020204020204" pitchFamily="34" charset="-122"/>
              </a:rPr>
              <a:t>生物样品</a:t>
            </a:r>
          </a:p>
        </p:txBody>
      </p:sp>
      <p:pic>
        <p:nvPicPr>
          <p:cNvPr id="26" name="图片 25">
            <a:extLst>
              <a:ext uri="{FF2B5EF4-FFF2-40B4-BE49-F238E27FC236}">
                <a16:creationId xmlns:a16="http://schemas.microsoft.com/office/drawing/2014/main" id="{B578E2C4-EA1B-4686-947C-0089EE60A34B}"/>
              </a:ext>
            </a:extLst>
          </p:cNvPr>
          <p:cNvPicPr>
            <a:picLocks noChangeAspect="1"/>
          </p:cNvPicPr>
          <p:nvPr/>
        </p:nvPicPr>
        <p:blipFill>
          <a:blip r:embed="rId8"/>
          <a:stretch>
            <a:fillRect/>
          </a:stretch>
        </p:blipFill>
        <p:spPr>
          <a:xfrm>
            <a:off x="7075404" y="3720784"/>
            <a:ext cx="1833788" cy="945000"/>
          </a:xfrm>
          <a:prstGeom prst="rect">
            <a:avLst/>
          </a:prstGeom>
          <a:effectLst>
            <a:outerShdw blurRad="50800" dist="38100" dir="2700000" algn="tl" rotWithShape="0">
              <a:prstClr val="black">
                <a:alpha val="40000"/>
              </a:prstClr>
            </a:outerShdw>
          </a:effectLst>
        </p:spPr>
      </p:pic>
      <p:sp>
        <p:nvSpPr>
          <p:cNvPr id="27" name="文本框 26">
            <a:extLst>
              <a:ext uri="{FF2B5EF4-FFF2-40B4-BE49-F238E27FC236}">
                <a16:creationId xmlns:a16="http://schemas.microsoft.com/office/drawing/2014/main" id="{67C45190-AB05-463F-98B6-BEA37D17F3B8}"/>
              </a:ext>
            </a:extLst>
          </p:cNvPr>
          <p:cNvSpPr txBox="1"/>
          <p:nvPr/>
        </p:nvSpPr>
        <p:spPr>
          <a:xfrm>
            <a:off x="5546307" y="3317027"/>
            <a:ext cx="1437682" cy="364331"/>
          </a:xfrm>
          <a:prstGeom prst="rect">
            <a:avLst/>
          </a:prstGeom>
          <a:noFill/>
        </p:spPr>
        <p:txBody>
          <a:bodyPr wrap="square" rtlCol="0">
            <a:spAutoFit/>
          </a:bodyPr>
          <a:lstStyle/>
          <a:p>
            <a:pPr>
              <a:lnSpc>
                <a:spcPts val="1125"/>
              </a:lnSpc>
            </a:pPr>
            <a:r>
              <a:rPr lang="zh-CN" altLang="en-US" sz="825" b="1" dirty="0">
                <a:latin typeface="微软雅黑" panose="020B0503020204020204" pitchFamily="34" charset="-122"/>
                <a:ea typeface="微软雅黑" panose="020B0503020204020204" pitchFamily="34" charset="-122"/>
              </a:rPr>
              <a:t>柔性电子材料线站 </a:t>
            </a:r>
            <a:r>
              <a:rPr lang="en-US" altLang="zh-CN" sz="825" b="1" dirty="0">
                <a:latin typeface="微软雅黑" panose="020B0503020204020204" pitchFamily="34" charset="-122"/>
                <a:ea typeface="微软雅黑" panose="020B0503020204020204" pitchFamily="34" charset="-122"/>
              </a:rPr>
              <a:t>(10</a:t>
            </a:r>
            <a:r>
              <a:rPr lang="en-US" altLang="zh-CN" sz="825" b="1" dirty="0">
                <a:latin typeface="微软雅黑" panose="020B0503020204020204" pitchFamily="34" charset="-122"/>
                <a:ea typeface="微软雅黑" panose="020B0503020204020204" pitchFamily="34" charset="-122"/>
                <a:sym typeface="Symbol" panose="05050102010706020507" pitchFamily="18" charset="2"/>
              </a:rPr>
              <a:t>m)</a:t>
            </a:r>
            <a:endParaRPr lang="zh-CN" altLang="en-US" sz="825" b="1" dirty="0">
              <a:latin typeface="微软雅黑" panose="020B0503020204020204" pitchFamily="34" charset="-122"/>
              <a:ea typeface="微软雅黑" panose="020B0503020204020204" pitchFamily="34" charset="-122"/>
            </a:endParaRPr>
          </a:p>
          <a:p>
            <a:pPr>
              <a:lnSpc>
                <a:spcPts val="1125"/>
              </a:lnSpc>
            </a:pPr>
            <a:r>
              <a:rPr lang="en-US" altLang="zh-CN" sz="825" b="1" dirty="0">
                <a:solidFill>
                  <a:srgbClr val="7030A0"/>
                </a:solidFill>
                <a:latin typeface="微软雅黑" panose="020B0503020204020204" pitchFamily="34" charset="-122"/>
                <a:ea typeface="微软雅黑" panose="020B0503020204020204" pitchFamily="34" charset="-122"/>
              </a:rPr>
              <a:t>SAXS</a:t>
            </a:r>
            <a:r>
              <a:rPr lang="zh-CN" altLang="en-US" sz="825" b="1" dirty="0">
                <a:solidFill>
                  <a:srgbClr val="7030A0"/>
                </a:solidFill>
                <a:latin typeface="微软雅黑" panose="020B0503020204020204" pitchFamily="34" charset="-122"/>
                <a:ea typeface="微软雅黑" panose="020B0503020204020204" pitchFamily="34" charset="-122"/>
              </a:rPr>
              <a:t>，</a:t>
            </a:r>
            <a:r>
              <a:rPr lang="en-US" altLang="zh-CN" sz="825" b="1" dirty="0">
                <a:solidFill>
                  <a:srgbClr val="7030A0"/>
                </a:solidFill>
                <a:latin typeface="微软雅黑" panose="020B0503020204020204" pitchFamily="34" charset="-122"/>
                <a:ea typeface="微软雅黑" panose="020B0503020204020204" pitchFamily="34" charset="-122"/>
              </a:rPr>
              <a:t>WAXS</a:t>
            </a:r>
            <a:r>
              <a:rPr lang="zh-CN" altLang="en-US" sz="825" b="1" dirty="0">
                <a:solidFill>
                  <a:srgbClr val="7030A0"/>
                </a:solidFill>
                <a:latin typeface="微软雅黑" panose="020B0503020204020204" pitchFamily="34" charset="-122"/>
                <a:ea typeface="微软雅黑" panose="020B0503020204020204" pitchFamily="34" charset="-122"/>
              </a:rPr>
              <a:t>方法</a:t>
            </a:r>
            <a:endParaRPr lang="en-US" altLang="zh-CN" sz="825" b="1" dirty="0">
              <a:solidFill>
                <a:srgbClr val="7030A0"/>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596E3944-A077-4226-A86D-FF481C2D1ACC}"/>
              </a:ext>
            </a:extLst>
          </p:cNvPr>
          <p:cNvSpPr txBox="1"/>
          <p:nvPr/>
        </p:nvSpPr>
        <p:spPr>
          <a:xfrm>
            <a:off x="7279667" y="3286301"/>
            <a:ext cx="1425261" cy="364331"/>
          </a:xfrm>
          <a:prstGeom prst="rect">
            <a:avLst/>
          </a:prstGeom>
          <a:noFill/>
        </p:spPr>
        <p:txBody>
          <a:bodyPr wrap="square" rtlCol="0">
            <a:spAutoFit/>
          </a:bodyPr>
          <a:lstStyle/>
          <a:p>
            <a:pPr algn="ctr">
              <a:lnSpc>
                <a:spcPts val="1125"/>
              </a:lnSpc>
            </a:pPr>
            <a:r>
              <a:rPr lang="zh-CN" altLang="en-US" sz="825" b="1" dirty="0">
                <a:latin typeface="微软雅黑" panose="020B0503020204020204" pitchFamily="34" charset="-122"/>
                <a:ea typeface="微软雅黑" panose="020B0503020204020204" pitchFamily="34" charset="-122"/>
              </a:rPr>
              <a:t>白光成像线站 </a:t>
            </a:r>
            <a:r>
              <a:rPr lang="en-US" altLang="zh-CN" sz="825" b="1" dirty="0">
                <a:latin typeface="微软雅黑" panose="020B0503020204020204" pitchFamily="34" charset="-122"/>
                <a:ea typeface="微软雅黑" panose="020B0503020204020204" pitchFamily="34" charset="-122"/>
              </a:rPr>
              <a:t>(40 mm)</a:t>
            </a:r>
            <a:endParaRPr lang="zh-CN" altLang="en-US" sz="825" b="1" dirty="0">
              <a:latin typeface="微软雅黑" panose="020B0503020204020204" pitchFamily="34" charset="-122"/>
              <a:ea typeface="微软雅黑" panose="020B0503020204020204" pitchFamily="34" charset="-122"/>
            </a:endParaRPr>
          </a:p>
          <a:p>
            <a:pPr algn="ctr">
              <a:lnSpc>
                <a:spcPts val="1125"/>
              </a:lnSpc>
            </a:pPr>
            <a:r>
              <a:rPr lang="zh-CN" altLang="en-US" sz="825" b="1" dirty="0">
                <a:solidFill>
                  <a:srgbClr val="7030A0"/>
                </a:solidFill>
                <a:latin typeface="微软雅黑" panose="020B0503020204020204" pitchFamily="34" charset="-122"/>
                <a:ea typeface="微软雅黑" panose="020B0503020204020204" pitchFamily="34" charset="-122"/>
              </a:rPr>
              <a:t>快速</a:t>
            </a:r>
            <a:r>
              <a:rPr lang="en-US" altLang="zh-CN" sz="825" b="1" dirty="0">
                <a:solidFill>
                  <a:srgbClr val="7030A0"/>
                </a:solidFill>
                <a:latin typeface="微软雅黑" panose="020B0503020204020204" pitchFamily="34" charset="-122"/>
                <a:ea typeface="微软雅黑" panose="020B0503020204020204" pitchFamily="34" charset="-122"/>
              </a:rPr>
              <a:t>X</a:t>
            </a:r>
            <a:r>
              <a:rPr lang="zh-CN" altLang="en-US" sz="825" b="1" dirty="0">
                <a:solidFill>
                  <a:srgbClr val="7030A0"/>
                </a:solidFill>
                <a:latin typeface="微软雅黑" panose="020B0503020204020204" pitchFamily="34" charset="-122"/>
                <a:ea typeface="微软雅黑" panose="020B0503020204020204" pitchFamily="34" charset="-122"/>
              </a:rPr>
              <a:t>射线成像</a:t>
            </a:r>
            <a:endParaRPr lang="en-US" altLang="zh-CN" sz="825" b="1" dirty="0">
              <a:solidFill>
                <a:srgbClr val="7030A0"/>
              </a:solidFill>
              <a:latin typeface="微软雅黑" panose="020B0503020204020204" pitchFamily="34" charset="-122"/>
              <a:ea typeface="微软雅黑" panose="020B0503020204020204" pitchFamily="34" charset="-122"/>
            </a:endParaRPr>
          </a:p>
        </p:txBody>
      </p:sp>
      <p:pic>
        <p:nvPicPr>
          <p:cNvPr id="29" name="图片 28">
            <a:extLst>
              <a:ext uri="{FF2B5EF4-FFF2-40B4-BE49-F238E27FC236}">
                <a16:creationId xmlns:a16="http://schemas.microsoft.com/office/drawing/2014/main" id="{18BF2F41-1B24-44E1-AA2B-C0755012BFC9}"/>
              </a:ext>
            </a:extLst>
          </p:cNvPr>
          <p:cNvPicPr>
            <a:picLocks noChangeAspect="1"/>
          </p:cNvPicPr>
          <p:nvPr/>
        </p:nvPicPr>
        <p:blipFill>
          <a:blip r:embed="rId9"/>
          <a:stretch>
            <a:fillRect/>
          </a:stretch>
        </p:blipFill>
        <p:spPr>
          <a:xfrm>
            <a:off x="5949481" y="827410"/>
            <a:ext cx="1153622" cy="864000"/>
          </a:xfrm>
          <a:prstGeom prst="roundRect">
            <a:avLst/>
          </a:prstGeom>
        </p:spPr>
      </p:pic>
      <p:sp>
        <p:nvSpPr>
          <p:cNvPr id="30" name="文本框 29">
            <a:extLst>
              <a:ext uri="{FF2B5EF4-FFF2-40B4-BE49-F238E27FC236}">
                <a16:creationId xmlns:a16="http://schemas.microsoft.com/office/drawing/2014/main" id="{8FE91A25-646D-4DBE-A4A4-4D95188DC685}"/>
              </a:ext>
            </a:extLst>
          </p:cNvPr>
          <p:cNvSpPr txBox="1"/>
          <p:nvPr/>
        </p:nvSpPr>
        <p:spPr>
          <a:xfrm>
            <a:off x="6149688" y="1701134"/>
            <a:ext cx="870142" cy="230832"/>
          </a:xfrm>
          <a:prstGeom prst="rect">
            <a:avLst/>
          </a:prstGeom>
          <a:noFill/>
        </p:spPr>
        <p:txBody>
          <a:bodyPr wrap="square" rtlCol="0">
            <a:spAutoFit/>
          </a:bodyPr>
          <a:lstStyle/>
          <a:p>
            <a:r>
              <a:rPr lang="zh-CN" altLang="en-US" sz="900" b="1" dirty="0">
                <a:latin typeface="微软雅黑" panose="020B0503020204020204" pitchFamily="34" charset="-122"/>
                <a:ea typeface="微软雅黑" panose="020B0503020204020204" pitchFamily="34" charset="-122"/>
              </a:rPr>
              <a:t>工业催化剂</a:t>
            </a:r>
          </a:p>
        </p:txBody>
      </p:sp>
      <p:sp>
        <p:nvSpPr>
          <p:cNvPr id="31" name="矩形 30">
            <a:extLst>
              <a:ext uri="{FF2B5EF4-FFF2-40B4-BE49-F238E27FC236}">
                <a16:creationId xmlns:a16="http://schemas.microsoft.com/office/drawing/2014/main" id="{E41BC188-5BC2-4ED4-B014-087C059FCC43}"/>
              </a:ext>
            </a:extLst>
          </p:cNvPr>
          <p:cNvSpPr/>
          <p:nvPr/>
        </p:nvSpPr>
        <p:spPr>
          <a:xfrm>
            <a:off x="4536445" y="2769589"/>
            <a:ext cx="990392" cy="2923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88" dirty="0">
                <a:solidFill>
                  <a:schemeClr val="tx1"/>
                </a:solidFill>
                <a:latin typeface="微软雅黑" panose="020B0503020204020204" pitchFamily="34" charset="-122"/>
                <a:ea typeface="微软雅黑" panose="020B0503020204020204" pitchFamily="34" charset="-122"/>
              </a:rPr>
              <a:t>高性能纤维及先进复合材料线站</a:t>
            </a:r>
          </a:p>
        </p:txBody>
      </p:sp>
      <p:sp>
        <p:nvSpPr>
          <p:cNvPr id="32" name="矩形 31">
            <a:extLst>
              <a:ext uri="{FF2B5EF4-FFF2-40B4-BE49-F238E27FC236}">
                <a16:creationId xmlns:a16="http://schemas.microsoft.com/office/drawing/2014/main" id="{CA4B8A16-56CB-4207-9017-95DCAD6306B9}"/>
              </a:ext>
            </a:extLst>
          </p:cNvPr>
          <p:cNvSpPr/>
          <p:nvPr/>
        </p:nvSpPr>
        <p:spPr>
          <a:xfrm>
            <a:off x="5812612" y="2409589"/>
            <a:ext cx="1223412" cy="17379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88" dirty="0">
                <a:solidFill>
                  <a:schemeClr val="tx1"/>
                </a:solidFill>
                <a:latin typeface="微软雅黑" panose="020B0503020204020204" pitchFamily="34" charset="-122"/>
                <a:ea typeface="微软雅黑" panose="020B0503020204020204" pitchFamily="34" charset="-122"/>
              </a:rPr>
              <a:t>X</a:t>
            </a:r>
            <a:r>
              <a:rPr lang="zh-CN" altLang="en-US" sz="788" dirty="0">
                <a:solidFill>
                  <a:schemeClr val="tx1"/>
                </a:solidFill>
                <a:latin typeface="微软雅黑" panose="020B0503020204020204" pitchFamily="34" charset="-122"/>
                <a:ea typeface="微软雅黑" panose="020B0503020204020204" pitchFamily="34" charset="-122"/>
              </a:rPr>
              <a:t>射线</a:t>
            </a:r>
            <a:r>
              <a:rPr lang="en-US" altLang="zh-CN" sz="788" dirty="0">
                <a:solidFill>
                  <a:schemeClr val="tx1"/>
                </a:solidFill>
                <a:latin typeface="微软雅黑" panose="020B0503020204020204" pitchFamily="34" charset="-122"/>
                <a:ea typeface="微软雅黑" panose="020B0503020204020204" pitchFamily="34" charset="-122"/>
              </a:rPr>
              <a:t>-</a:t>
            </a:r>
            <a:r>
              <a:rPr lang="zh-CN" altLang="en-US" sz="788" dirty="0">
                <a:solidFill>
                  <a:schemeClr val="tx1"/>
                </a:solidFill>
                <a:latin typeface="微软雅黑" panose="020B0503020204020204" pitchFamily="34" charset="-122"/>
                <a:ea typeface="微软雅黑" panose="020B0503020204020204" pitchFamily="34" charset="-122"/>
              </a:rPr>
              <a:t>电子束联用线站</a:t>
            </a:r>
          </a:p>
        </p:txBody>
      </p:sp>
      <p:sp>
        <p:nvSpPr>
          <p:cNvPr id="33" name="文本框 32">
            <a:extLst>
              <a:ext uri="{FF2B5EF4-FFF2-40B4-BE49-F238E27FC236}">
                <a16:creationId xmlns:a16="http://schemas.microsoft.com/office/drawing/2014/main" id="{3BBA014E-53F7-4950-A95B-E17379138360}"/>
              </a:ext>
            </a:extLst>
          </p:cNvPr>
          <p:cNvSpPr txBox="1"/>
          <p:nvPr/>
        </p:nvSpPr>
        <p:spPr>
          <a:xfrm>
            <a:off x="7659022" y="1969041"/>
            <a:ext cx="666553" cy="253916"/>
          </a:xfrm>
          <a:prstGeom prst="rect">
            <a:avLst/>
          </a:prstGeom>
          <a:noFill/>
        </p:spPr>
        <p:txBody>
          <a:bodyPr wrap="square">
            <a:spAutoFit/>
          </a:bodyPr>
          <a:lstStyle/>
          <a:p>
            <a:r>
              <a:rPr lang="en-US" altLang="zh-CN" sz="1050" b="1" dirty="0">
                <a:latin typeface="微软雅黑" panose="020B0503020204020204" pitchFamily="34" charset="-122"/>
                <a:ea typeface="微软雅黑" panose="020B0503020204020204" pitchFamily="34" charset="-122"/>
                <a:cs typeface="Times New Roman" panose="02020603050405020304" pitchFamily="18" charset="0"/>
              </a:rPr>
              <a:t>0.1 m </a:t>
            </a:r>
            <a:endParaRPr lang="zh-CN" altLang="en-US" sz="1050" dirty="0"/>
          </a:p>
        </p:txBody>
      </p:sp>
      <p:sp>
        <p:nvSpPr>
          <p:cNvPr id="34" name="文本框 33">
            <a:extLst>
              <a:ext uri="{FF2B5EF4-FFF2-40B4-BE49-F238E27FC236}">
                <a16:creationId xmlns:a16="http://schemas.microsoft.com/office/drawing/2014/main" id="{B4947480-0E04-4D37-AD35-C361A90B75EE}"/>
              </a:ext>
            </a:extLst>
          </p:cNvPr>
          <p:cNvSpPr txBox="1"/>
          <p:nvPr/>
        </p:nvSpPr>
        <p:spPr>
          <a:xfrm>
            <a:off x="6165722" y="1963406"/>
            <a:ext cx="666552" cy="253916"/>
          </a:xfrm>
          <a:prstGeom prst="rect">
            <a:avLst/>
          </a:prstGeom>
          <a:noFill/>
        </p:spPr>
        <p:txBody>
          <a:bodyPr wrap="square">
            <a:spAutoFit/>
          </a:bodyPr>
          <a:lstStyle/>
          <a:p>
            <a:r>
              <a:rPr lang="en-US" altLang="zh-CN" sz="1050" b="1" dirty="0">
                <a:latin typeface="微软雅黑" panose="020B0503020204020204" pitchFamily="34" charset="-122"/>
                <a:ea typeface="微软雅黑" panose="020B0503020204020204" pitchFamily="34" charset="-122"/>
                <a:cs typeface="Times New Roman" panose="02020603050405020304" pitchFamily="18" charset="0"/>
              </a:rPr>
              <a:t>1 mm</a:t>
            </a:r>
            <a:endParaRPr lang="zh-CN" altLang="en-US" sz="1050" dirty="0"/>
          </a:p>
        </p:txBody>
      </p:sp>
      <p:sp>
        <p:nvSpPr>
          <p:cNvPr id="35" name="文本框 34">
            <a:extLst>
              <a:ext uri="{FF2B5EF4-FFF2-40B4-BE49-F238E27FC236}">
                <a16:creationId xmlns:a16="http://schemas.microsoft.com/office/drawing/2014/main" id="{79AD6B5A-BB0C-4EC7-B9D8-4AD48BFE0D74}"/>
              </a:ext>
            </a:extLst>
          </p:cNvPr>
          <p:cNvSpPr txBox="1"/>
          <p:nvPr/>
        </p:nvSpPr>
        <p:spPr>
          <a:xfrm>
            <a:off x="4610780" y="1968222"/>
            <a:ext cx="870143" cy="253916"/>
          </a:xfrm>
          <a:prstGeom prst="rect">
            <a:avLst/>
          </a:prstGeom>
          <a:noFill/>
        </p:spPr>
        <p:txBody>
          <a:bodyPr wrap="square">
            <a:spAutoFit/>
          </a:bodyPr>
          <a:lstStyle/>
          <a:p>
            <a:r>
              <a:rPr lang="en-US" altLang="zh-CN" sz="1050" b="1" dirty="0">
                <a:latin typeface="微软雅黑" panose="020B0503020204020204" pitchFamily="34" charset="-122"/>
                <a:ea typeface="微软雅黑" panose="020B0503020204020204" pitchFamily="34" charset="-122"/>
                <a:cs typeface="Times New Roman" panose="02020603050405020304" pitchFamily="18" charset="0"/>
              </a:rPr>
              <a:t>100 </a:t>
            </a:r>
            <a:r>
              <a:rPr lang="el-GR" altLang="zh-CN" sz="1050" b="1" dirty="0">
                <a:latin typeface="Calibri" panose="020F0502020204030204" pitchFamily="34" charset="0"/>
                <a:ea typeface="微软雅黑" panose="020B0503020204020204" pitchFamily="34" charset="-122"/>
                <a:cs typeface="Calibri" panose="020F0502020204030204" pitchFamily="34" charset="0"/>
                <a:sym typeface="Symbol" panose="05050102010706020507" pitchFamily="18" charset="2"/>
              </a:rPr>
              <a:t>μ</a:t>
            </a:r>
            <a:r>
              <a:rPr lang="en-US" altLang="zh-CN" sz="1050" b="1" dirty="0">
                <a:latin typeface="Arial" panose="020B0604020202020204" pitchFamily="34" charset="0"/>
                <a:ea typeface="微软雅黑" panose="020B0503020204020204" pitchFamily="34" charset="-122"/>
                <a:cs typeface="Arial" panose="020B0604020202020204" pitchFamily="34" charset="0"/>
              </a:rPr>
              <a:t>m</a:t>
            </a:r>
            <a:endParaRPr lang="zh-CN" altLang="en-US" sz="1050" dirty="0">
              <a:latin typeface="Arial" panose="020B0604020202020204" pitchFamily="34" charset="0"/>
              <a:cs typeface="Arial" panose="020B0604020202020204" pitchFamily="34" charset="0"/>
            </a:endParaRPr>
          </a:p>
        </p:txBody>
      </p:sp>
      <p:sp>
        <p:nvSpPr>
          <p:cNvPr id="36" name="文本框 35">
            <a:extLst>
              <a:ext uri="{FF2B5EF4-FFF2-40B4-BE49-F238E27FC236}">
                <a16:creationId xmlns:a16="http://schemas.microsoft.com/office/drawing/2014/main" id="{B2D4F866-CAB6-413E-8DC7-3F76F4E17377}"/>
              </a:ext>
            </a:extLst>
          </p:cNvPr>
          <p:cNvSpPr txBox="1"/>
          <p:nvPr/>
        </p:nvSpPr>
        <p:spPr>
          <a:xfrm>
            <a:off x="3302824" y="1968222"/>
            <a:ext cx="870143" cy="253916"/>
          </a:xfrm>
          <a:prstGeom prst="rect">
            <a:avLst/>
          </a:prstGeom>
          <a:noFill/>
        </p:spPr>
        <p:txBody>
          <a:bodyPr wrap="square">
            <a:spAutoFit/>
          </a:bodyPr>
          <a:lstStyle/>
          <a:p>
            <a:r>
              <a:rPr lang="en-US" altLang="zh-CN" sz="1050" b="1" dirty="0">
                <a:latin typeface="微软雅黑" panose="020B0503020204020204" pitchFamily="34" charset="-122"/>
                <a:ea typeface="微软雅黑" panose="020B0503020204020204" pitchFamily="34" charset="-122"/>
                <a:cs typeface="Times New Roman" panose="02020603050405020304" pitchFamily="18" charset="0"/>
              </a:rPr>
              <a:t>1 </a:t>
            </a:r>
            <a:r>
              <a:rPr lang="el-GR" altLang="zh-CN" sz="1050" b="1" dirty="0">
                <a:latin typeface="Calibri" panose="020F0502020204030204" pitchFamily="34" charset="0"/>
                <a:ea typeface="微软雅黑" panose="020B0503020204020204" pitchFamily="34" charset="-122"/>
                <a:cs typeface="Calibri" panose="020F0502020204030204" pitchFamily="34" charset="0"/>
                <a:sym typeface="Symbol" panose="05050102010706020507" pitchFamily="18" charset="2"/>
              </a:rPr>
              <a:t>μ</a:t>
            </a:r>
            <a:r>
              <a:rPr lang="en-US" altLang="zh-CN" sz="1050" b="1" dirty="0">
                <a:latin typeface="Arial" panose="020B0604020202020204" pitchFamily="34" charset="0"/>
                <a:ea typeface="微软雅黑" panose="020B0503020204020204" pitchFamily="34" charset="-122"/>
                <a:cs typeface="Arial" panose="020B0604020202020204" pitchFamily="34" charset="0"/>
              </a:rPr>
              <a:t>m</a:t>
            </a:r>
            <a:endParaRPr lang="zh-CN" altLang="en-US" sz="1050" dirty="0">
              <a:latin typeface="Arial" panose="020B0604020202020204" pitchFamily="34" charset="0"/>
              <a:cs typeface="Arial" panose="020B0604020202020204" pitchFamily="34" charset="0"/>
            </a:endParaRPr>
          </a:p>
        </p:txBody>
      </p:sp>
      <p:sp>
        <p:nvSpPr>
          <p:cNvPr id="37" name="文本框 36">
            <a:extLst>
              <a:ext uri="{FF2B5EF4-FFF2-40B4-BE49-F238E27FC236}">
                <a16:creationId xmlns:a16="http://schemas.microsoft.com/office/drawing/2014/main" id="{0EC1F134-B373-4301-9B28-E2EB25BDE6AD}"/>
              </a:ext>
            </a:extLst>
          </p:cNvPr>
          <p:cNvSpPr txBox="1"/>
          <p:nvPr/>
        </p:nvSpPr>
        <p:spPr>
          <a:xfrm>
            <a:off x="981089" y="1951485"/>
            <a:ext cx="870143" cy="253916"/>
          </a:xfrm>
          <a:prstGeom prst="rect">
            <a:avLst/>
          </a:prstGeom>
          <a:noFill/>
        </p:spPr>
        <p:txBody>
          <a:bodyPr wrap="square">
            <a:spAutoFit/>
          </a:bodyPr>
          <a:lstStyle/>
          <a:p>
            <a:r>
              <a:rPr lang="en-US" altLang="zh-CN" sz="1050" b="1" dirty="0">
                <a:latin typeface="微软雅黑" panose="020B0503020204020204" pitchFamily="34" charset="-122"/>
                <a:ea typeface="微软雅黑" panose="020B0503020204020204" pitchFamily="34" charset="-122"/>
                <a:cs typeface="Times New Roman" panose="02020603050405020304" pitchFamily="18" charset="0"/>
              </a:rPr>
              <a:t>1 </a:t>
            </a:r>
            <a:r>
              <a:rPr lang="en-US" altLang="zh-CN" sz="1050" b="1" dirty="0">
                <a:latin typeface="微软雅黑" panose="020B0503020204020204" pitchFamily="34" charset="-122"/>
                <a:ea typeface="微软雅黑" panose="020B0503020204020204" pitchFamily="34" charset="-122"/>
                <a:cs typeface="Calibri" panose="020F0502020204030204" pitchFamily="34" charset="0"/>
                <a:sym typeface="Symbol" panose="05050102010706020507" pitchFamily="18" charset="2"/>
              </a:rPr>
              <a:t>n</a:t>
            </a:r>
            <a:r>
              <a:rPr lang="en-US" altLang="zh-CN" sz="1050" b="1" dirty="0">
                <a:latin typeface="微软雅黑" panose="020B0503020204020204" pitchFamily="34" charset="-122"/>
                <a:ea typeface="微软雅黑" panose="020B0503020204020204" pitchFamily="34" charset="-122"/>
                <a:cs typeface="Arial" panose="020B0604020202020204" pitchFamily="34" charset="0"/>
              </a:rPr>
              <a:t>m</a:t>
            </a:r>
            <a:endParaRPr lang="zh-CN" altLang="en-US" sz="105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文本框 37">
            <a:extLst>
              <a:ext uri="{FF2B5EF4-FFF2-40B4-BE49-F238E27FC236}">
                <a16:creationId xmlns:a16="http://schemas.microsoft.com/office/drawing/2014/main" id="{ECA00895-E955-4F0B-93CF-71740AB1FFFB}"/>
              </a:ext>
            </a:extLst>
          </p:cNvPr>
          <p:cNvSpPr txBox="1"/>
          <p:nvPr/>
        </p:nvSpPr>
        <p:spPr>
          <a:xfrm>
            <a:off x="1940102" y="1953943"/>
            <a:ext cx="870143" cy="253916"/>
          </a:xfrm>
          <a:prstGeom prst="rect">
            <a:avLst/>
          </a:prstGeom>
          <a:noFill/>
        </p:spPr>
        <p:txBody>
          <a:bodyPr wrap="square">
            <a:spAutoFit/>
          </a:bodyPr>
          <a:lstStyle/>
          <a:p>
            <a:r>
              <a:rPr lang="en-US" altLang="zh-CN" sz="1050" b="1" dirty="0">
                <a:latin typeface="微软雅黑" panose="020B0503020204020204" pitchFamily="34" charset="-122"/>
                <a:ea typeface="微软雅黑" panose="020B0503020204020204" pitchFamily="34" charset="-122"/>
                <a:cs typeface="Times New Roman" panose="02020603050405020304" pitchFamily="18" charset="0"/>
              </a:rPr>
              <a:t>100 </a:t>
            </a:r>
            <a:r>
              <a:rPr lang="en-US" altLang="zh-CN" sz="1050" b="1" dirty="0">
                <a:latin typeface="微软雅黑" panose="020B0503020204020204" pitchFamily="34" charset="-122"/>
                <a:ea typeface="微软雅黑" panose="020B0503020204020204" pitchFamily="34" charset="-122"/>
                <a:cs typeface="Calibri" panose="020F0502020204030204" pitchFamily="34" charset="0"/>
                <a:sym typeface="Symbol" panose="05050102010706020507" pitchFamily="18" charset="2"/>
              </a:rPr>
              <a:t>n</a:t>
            </a:r>
            <a:r>
              <a:rPr lang="en-US" altLang="zh-CN" sz="1050" b="1" dirty="0">
                <a:latin typeface="微软雅黑" panose="020B0503020204020204" pitchFamily="34" charset="-122"/>
                <a:ea typeface="微软雅黑" panose="020B0503020204020204" pitchFamily="34" charset="-122"/>
                <a:cs typeface="Arial" panose="020B0604020202020204" pitchFamily="34" charset="0"/>
              </a:rPr>
              <a:t>m</a:t>
            </a:r>
            <a:endParaRPr lang="zh-CN" altLang="en-US" sz="105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39" name="文本框 38">
            <a:extLst>
              <a:ext uri="{FF2B5EF4-FFF2-40B4-BE49-F238E27FC236}">
                <a16:creationId xmlns:a16="http://schemas.microsoft.com/office/drawing/2014/main" id="{88D68675-2EA3-4ECD-A2DD-62AD0D0567A4}"/>
              </a:ext>
            </a:extLst>
          </p:cNvPr>
          <p:cNvSpPr txBox="1"/>
          <p:nvPr/>
        </p:nvSpPr>
        <p:spPr>
          <a:xfrm>
            <a:off x="7848817" y="2376543"/>
            <a:ext cx="1223412" cy="300082"/>
          </a:xfrm>
          <a:prstGeom prst="rect">
            <a:avLst/>
          </a:prstGeom>
          <a:noFill/>
        </p:spPr>
        <p:txBody>
          <a:bodyPr wrap="none" rtlCol="0">
            <a:spAutoFit/>
          </a:bodyPr>
          <a:lstStyle/>
          <a:p>
            <a:r>
              <a:rPr lang="zh-CN" altLang="en-US" sz="1350" b="1" dirty="0">
                <a:latin typeface="微软雅黑" panose="020B0503020204020204" pitchFamily="34" charset="-122"/>
                <a:ea typeface="微软雅黑" panose="020B0503020204020204" pitchFamily="34" charset="-122"/>
              </a:rPr>
              <a:t>空间分辨尺度</a:t>
            </a:r>
          </a:p>
        </p:txBody>
      </p:sp>
      <p:sp>
        <p:nvSpPr>
          <p:cNvPr id="40" name="矩形 39">
            <a:extLst>
              <a:ext uri="{FF2B5EF4-FFF2-40B4-BE49-F238E27FC236}">
                <a16:creationId xmlns:a16="http://schemas.microsoft.com/office/drawing/2014/main" id="{7B56E004-FDFD-45B3-AE07-6EAA5267A34D}"/>
              </a:ext>
            </a:extLst>
          </p:cNvPr>
          <p:cNvSpPr/>
          <p:nvPr/>
        </p:nvSpPr>
        <p:spPr>
          <a:xfrm>
            <a:off x="2903536" y="2896531"/>
            <a:ext cx="990392" cy="16277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88" dirty="0">
                <a:solidFill>
                  <a:schemeClr val="tx1"/>
                </a:solidFill>
                <a:latin typeface="微软雅黑" panose="020B0503020204020204" pitchFamily="34" charset="-122"/>
                <a:ea typeface="微软雅黑" panose="020B0503020204020204" pitchFamily="34" charset="-122"/>
              </a:rPr>
              <a:t>相干散射线站</a:t>
            </a:r>
          </a:p>
        </p:txBody>
      </p:sp>
      <p:sp>
        <p:nvSpPr>
          <p:cNvPr id="41" name="文本框 40">
            <a:extLst>
              <a:ext uri="{FF2B5EF4-FFF2-40B4-BE49-F238E27FC236}">
                <a16:creationId xmlns:a16="http://schemas.microsoft.com/office/drawing/2014/main" id="{4BE8D2DD-1978-4D80-8449-17931896D953}"/>
              </a:ext>
            </a:extLst>
          </p:cNvPr>
          <p:cNvSpPr txBox="1"/>
          <p:nvPr/>
        </p:nvSpPr>
        <p:spPr>
          <a:xfrm>
            <a:off x="173771" y="1951510"/>
            <a:ext cx="870143" cy="253916"/>
          </a:xfrm>
          <a:prstGeom prst="rect">
            <a:avLst/>
          </a:prstGeom>
          <a:noFill/>
        </p:spPr>
        <p:txBody>
          <a:bodyPr wrap="square">
            <a:spAutoFit/>
          </a:bodyPr>
          <a:lstStyle/>
          <a:p>
            <a:r>
              <a:rPr lang="en-US" altLang="zh-CN" sz="1050" b="1" dirty="0">
                <a:latin typeface="微软雅黑" panose="020B0503020204020204" pitchFamily="34" charset="-122"/>
                <a:ea typeface="微软雅黑" panose="020B0503020204020204" pitchFamily="34" charset="-122"/>
                <a:cs typeface="Times New Roman" panose="02020603050405020304" pitchFamily="18" charset="0"/>
              </a:rPr>
              <a:t>0.1 </a:t>
            </a:r>
            <a:r>
              <a:rPr lang="en-US" altLang="zh-CN" sz="1050" b="1" dirty="0">
                <a:latin typeface="微软雅黑" panose="020B0503020204020204" pitchFamily="34" charset="-122"/>
                <a:ea typeface="微软雅黑" panose="020B0503020204020204" pitchFamily="34" charset="-122"/>
                <a:cs typeface="Calibri" panose="020F0502020204030204" pitchFamily="34" charset="0"/>
                <a:sym typeface="Symbol" panose="05050102010706020507" pitchFamily="18" charset="2"/>
              </a:rPr>
              <a:t>n</a:t>
            </a:r>
            <a:r>
              <a:rPr lang="en-US" altLang="zh-CN" sz="1050" b="1" dirty="0">
                <a:latin typeface="微软雅黑" panose="020B0503020204020204" pitchFamily="34" charset="-122"/>
                <a:ea typeface="微软雅黑" panose="020B0503020204020204" pitchFamily="34" charset="-122"/>
                <a:cs typeface="Arial" panose="020B0604020202020204" pitchFamily="34" charset="0"/>
              </a:rPr>
              <a:t>m</a:t>
            </a:r>
            <a:endParaRPr lang="zh-CN" altLang="en-US" sz="105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2" name="矩形 41">
            <a:extLst>
              <a:ext uri="{FF2B5EF4-FFF2-40B4-BE49-F238E27FC236}">
                <a16:creationId xmlns:a16="http://schemas.microsoft.com/office/drawing/2014/main" id="{21013577-504A-48DB-A265-E85315C3AAFA}"/>
              </a:ext>
            </a:extLst>
          </p:cNvPr>
          <p:cNvSpPr/>
          <p:nvPr/>
        </p:nvSpPr>
        <p:spPr>
          <a:xfrm>
            <a:off x="241641" y="2442827"/>
            <a:ext cx="1362755" cy="1840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788" dirty="0">
                <a:solidFill>
                  <a:schemeClr val="tx1"/>
                </a:solidFill>
                <a:latin typeface="微软雅黑" panose="020B0503020204020204" pitchFamily="34" charset="-122"/>
                <a:ea typeface="微软雅黑" panose="020B0503020204020204" pitchFamily="34" charset="-122"/>
              </a:rPr>
              <a:t>X</a:t>
            </a:r>
            <a:r>
              <a:rPr lang="zh-CN" altLang="en-US" sz="788" dirty="0">
                <a:solidFill>
                  <a:schemeClr val="tx1"/>
                </a:solidFill>
                <a:latin typeface="微软雅黑" panose="020B0503020204020204" pitchFamily="34" charset="-122"/>
                <a:ea typeface="微软雅黑" panose="020B0503020204020204" pitchFamily="34" charset="-122"/>
              </a:rPr>
              <a:t>射线</a:t>
            </a:r>
            <a:r>
              <a:rPr lang="en-US" altLang="zh-CN" sz="788" dirty="0">
                <a:solidFill>
                  <a:schemeClr val="tx1"/>
                </a:solidFill>
                <a:latin typeface="微软雅黑" panose="020B0503020204020204" pitchFamily="34" charset="-122"/>
                <a:ea typeface="微软雅黑" panose="020B0503020204020204" pitchFamily="34" charset="-122"/>
              </a:rPr>
              <a:t>-</a:t>
            </a:r>
            <a:r>
              <a:rPr lang="zh-CN" altLang="en-US" sz="788" dirty="0">
                <a:solidFill>
                  <a:schemeClr val="tx1"/>
                </a:solidFill>
                <a:latin typeface="微软雅黑" panose="020B0503020204020204" pitchFamily="34" charset="-122"/>
                <a:ea typeface="微软雅黑" panose="020B0503020204020204" pitchFamily="34" charset="-122"/>
              </a:rPr>
              <a:t>电子束联用线站</a:t>
            </a:r>
          </a:p>
        </p:txBody>
      </p:sp>
      <p:pic>
        <p:nvPicPr>
          <p:cNvPr id="43" name="Picture 2" descr="查看源图像">
            <a:extLst>
              <a:ext uri="{FF2B5EF4-FFF2-40B4-BE49-F238E27FC236}">
                <a16:creationId xmlns:a16="http://schemas.microsoft.com/office/drawing/2014/main" id="{930F9576-3D95-4BF2-81BB-0DBF94CA18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5522" t="2775" r="1851" b="53925"/>
          <a:stretch/>
        </p:blipFill>
        <p:spPr bwMode="auto">
          <a:xfrm>
            <a:off x="138517" y="796936"/>
            <a:ext cx="1399886" cy="86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4" name="文本框 43">
            <a:extLst>
              <a:ext uri="{FF2B5EF4-FFF2-40B4-BE49-F238E27FC236}">
                <a16:creationId xmlns:a16="http://schemas.microsoft.com/office/drawing/2014/main" id="{9E8D42EA-4F64-4A2C-A247-2443C5969CCE}"/>
              </a:ext>
            </a:extLst>
          </p:cNvPr>
          <p:cNvSpPr txBox="1"/>
          <p:nvPr/>
        </p:nvSpPr>
        <p:spPr>
          <a:xfrm>
            <a:off x="188447" y="1701134"/>
            <a:ext cx="1303281" cy="230832"/>
          </a:xfrm>
          <a:prstGeom prst="rect">
            <a:avLst/>
          </a:prstGeom>
          <a:noFill/>
        </p:spPr>
        <p:txBody>
          <a:bodyPr wrap="square" rtlCol="0">
            <a:spAutoFit/>
          </a:bodyPr>
          <a:lstStyle/>
          <a:p>
            <a:r>
              <a:rPr lang="zh-CN" altLang="en-US" sz="900" b="1" dirty="0">
                <a:latin typeface="微软雅黑" panose="020B0503020204020204" pitchFamily="34" charset="-122"/>
                <a:ea typeface="微软雅黑" panose="020B0503020204020204" pitchFamily="34" charset="-122"/>
              </a:rPr>
              <a:t>团簇、单原子催化剂</a:t>
            </a:r>
          </a:p>
        </p:txBody>
      </p:sp>
      <p:grpSp>
        <p:nvGrpSpPr>
          <p:cNvPr id="45" name="组合 44">
            <a:extLst>
              <a:ext uri="{FF2B5EF4-FFF2-40B4-BE49-F238E27FC236}">
                <a16:creationId xmlns:a16="http://schemas.microsoft.com/office/drawing/2014/main" id="{EF8FE2C0-5CAE-4F88-B918-0BE602638F87}"/>
              </a:ext>
            </a:extLst>
          </p:cNvPr>
          <p:cNvGrpSpPr/>
          <p:nvPr/>
        </p:nvGrpSpPr>
        <p:grpSpPr>
          <a:xfrm>
            <a:off x="73863" y="3717250"/>
            <a:ext cx="1362754" cy="945000"/>
            <a:chOff x="516303" y="4596792"/>
            <a:chExt cx="1520374" cy="1582746"/>
          </a:xfrm>
          <a:effectLst>
            <a:outerShdw blurRad="50800" dist="38100" dir="2700000" algn="tl" rotWithShape="0">
              <a:prstClr val="black">
                <a:alpha val="40000"/>
              </a:prstClr>
            </a:outerShdw>
          </a:effectLst>
        </p:grpSpPr>
        <p:pic>
          <p:nvPicPr>
            <p:cNvPr id="46" name="图片 45">
              <a:extLst>
                <a:ext uri="{FF2B5EF4-FFF2-40B4-BE49-F238E27FC236}">
                  <a16:creationId xmlns:a16="http://schemas.microsoft.com/office/drawing/2014/main" id="{9EEA1A82-7E55-4B5A-99D9-E7104E17F0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07" t="1700" r="27426" b="29467"/>
            <a:stretch/>
          </p:blipFill>
          <p:spPr>
            <a:xfrm>
              <a:off x="579832" y="4596792"/>
              <a:ext cx="1456845" cy="1582746"/>
            </a:xfrm>
            <a:prstGeom prst="rect">
              <a:avLst/>
            </a:prstGeom>
          </p:spPr>
        </p:pic>
        <p:sp>
          <p:nvSpPr>
            <p:cNvPr id="47" name="文本框 46">
              <a:extLst>
                <a:ext uri="{FF2B5EF4-FFF2-40B4-BE49-F238E27FC236}">
                  <a16:creationId xmlns:a16="http://schemas.microsoft.com/office/drawing/2014/main" id="{16A46A0F-414B-4362-9131-64E7129441A9}"/>
                </a:ext>
              </a:extLst>
            </p:cNvPr>
            <p:cNvSpPr txBox="1"/>
            <p:nvPr/>
          </p:nvSpPr>
          <p:spPr>
            <a:xfrm>
              <a:off x="516303" y="5571048"/>
              <a:ext cx="1159914" cy="367282"/>
            </a:xfrm>
            <a:prstGeom prst="rect">
              <a:avLst/>
            </a:prstGeom>
            <a:noFill/>
          </p:spPr>
          <p:txBody>
            <a:bodyPr wrap="square" rtlCol="0">
              <a:spAutoFit/>
            </a:bodyPr>
            <a:lstStyle/>
            <a:p>
              <a:r>
                <a:rPr lang="en-US" altLang="zh-CN" sz="825" b="1" dirty="0">
                  <a:solidFill>
                    <a:srgbClr val="FF0000"/>
                  </a:solidFill>
                  <a:latin typeface="+mn-ea"/>
                  <a:cs typeface="Times New Roman" panose="02020603050405020304" pitchFamily="18" charset="0"/>
                </a:rPr>
                <a:t>X</a:t>
              </a:r>
              <a:r>
                <a:rPr lang="zh-CN" altLang="en-US" sz="825" b="1" dirty="0">
                  <a:solidFill>
                    <a:srgbClr val="FF0000"/>
                  </a:solidFill>
                  <a:latin typeface="+mn-ea"/>
                </a:rPr>
                <a:t>射线</a:t>
              </a:r>
            </a:p>
          </p:txBody>
        </p:sp>
        <p:sp>
          <p:nvSpPr>
            <p:cNvPr id="48" name="文本框 47">
              <a:extLst>
                <a:ext uri="{FF2B5EF4-FFF2-40B4-BE49-F238E27FC236}">
                  <a16:creationId xmlns:a16="http://schemas.microsoft.com/office/drawing/2014/main" id="{36C6F4A2-308C-4DCA-9929-907A8EDC042A}"/>
                </a:ext>
              </a:extLst>
            </p:cNvPr>
            <p:cNvSpPr txBox="1"/>
            <p:nvPr/>
          </p:nvSpPr>
          <p:spPr>
            <a:xfrm>
              <a:off x="1144018" y="4667121"/>
              <a:ext cx="372593" cy="792555"/>
            </a:xfrm>
            <a:prstGeom prst="rect">
              <a:avLst/>
            </a:prstGeom>
            <a:noFill/>
          </p:spPr>
          <p:txBody>
            <a:bodyPr wrap="square" rtlCol="0">
              <a:spAutoFit/>
            </a:bodyPr>
            <a:lstStyle/>
            <a:p>
              <a:pPr algn="r"/>
              <a:r>
                <a:rPr lang="zh-CN" altLang="en-US" sz="825" b="1" dirty="0">
                  <a:solidFill>
                    <a:srgbClr val="0000FF"/>
                  </a:solidFill>
                  <a:latin typeface="+mn-ea"/>
                </a:rPr>
                <a:t>电子束</a:t>
              </a:r>
            </a:p>
          </p:txBody>
        </p:sp>
      </p:grpSp>
      <p:sp>
        <p:nvSpPr>
          <p:cNvPr id="49" name="文本框 48">
            <a:extLst>
              <a:ext uri="{FF2B5EF4-FFF2-40B4-BE49-F238E27FC236}">
                <a16:creationId xmlns:a16="http://schemas.microsoft.com/office/drawing/2014/main" id="{897E9E2C-9592-4455-B24D-6F5ACADD697D}"/>
              </a:ext>
            </a:extLst>
          </p:cNvPr>
          <p:cNvSpPr txBox="1"/>
          <p:nvPr/>
        </p:nvSpPr>
        <p:spPr>
          <a:xfrm>
            <a:off x="-11521" y="3286057"/>
            <a:ext cx="1739579" cy="364331"/>
          </a:xfrm>
          <a:prstGeom prst="rect">
            <a:avLst/>
          </a:prstGeom>
          <a:noFill/>
        </p:spPr>
        <p:txBody>
          <a:bodyPr wrap="none" rtlCol="0">
            <a:spAutoFit/>
          </a:bodyPr>
          <a:lstStyle/>
          <a:p>
            <a:pPr algn="ctr">
              <a:lnSpc>
                <a:spcPts val="1125"/>
              </a:lnSpc>
            </a:pPr>
            <a:r>
              <a:rPr lang="en-US" altLang="zh-CN" sz="825" b="1" dirty="0">
                <a:latin typeface="微软雅黑" panose="020B0503020204020204" pitchFamily="34" charset="-122"/>
                <a:ea typeface="微软雅黑" panose="020B0503020204020204" pitchFamily="34" charset="-122"/>
              </a:rPr>
              <a:t>X</a:t>
            </a:r>
            <a:r>
              <a:rPr lang="zh-CN" altLang="en-US" sz="825" b="1" dirty="0">
                <a:latin typeface="微软雅黑" panose="020B0503020204020204" pitchFamily="34" charset="-122"/>
                <a:ea typeface="微软雅黑" panose="020B0503020204020204" pitchFamily="34" charset="-122"/>
              </a:rPr>
              <a:t>射线</a:t>
            </a:r>
            <a:r>
              <a:rPr lang="en-US" altLang="zh-CN" sz="825" b="1" dirty="0">
                <a:latin typeface="微软雅黑" panose="020B0503020204020204" pitchFamily="34" charset="-122"/>
                <a:ea typeface="微软雅黑" panose="020B0503020204020204" pitchFamily="34" charset="-122"/>
              </a:rPr>
              <a:t>-</a:t>
            </a:r>
            <a:r>
              <a:rPr lang="zh-CN" altLang="en-US" sz="825" b="1" dirty="0">
                <a:latin typeface="微软雅黑" panose="020B0503020204020204" pitchFamily="34" charset="-122"/>
                <a:ea typeface="微软雅黑" panose="020B0503020204020204" pitchFamily="34" charset="-122"/>
              </a:rPr>
              <a:t>电子束联用线站 </a:t>
            </a:r>
            <a:r>
              <a:rPr lang="en-US" altLang="zh-CN" sz="825" b="1" dirty="0">
                <a:latin typeface="微软雅黑" panose="020B0503020204020204" pitchFamily="34" charset="-122"/>
                <a:ea typeface="微软雅黑" panose="020B0503020204020204" pitchFamily="34" charset="-122"/>
              </a:rPr>
              <a:t>(0.1 nm)</a:t>
            </a:r>
            <a:endParaRPr lang="zh-CN" altLang="en-US" sz="825" b="1" dirty="0">
              <a:latin typeface="微软雅黑" panose="020B0503020204020204" pitchFamily="34" charset="-122"/>
              <a:ea typeface="微软雅黑" panose="020B0503020204020204" pitchFamily="34" charset="-122"/>
            </a:endParaRPr>
          </a:p>
          <a:p>
            <a:pPr algn="ctr">
              <a:lnSpc>
                <a:spcPts val="1125"/>
              </a:lnSpc>
            </a:pPr>
            <a:r>
              <a:rPr lang="en-US" altLang="zh-CN" sz="825" b="1" dirty="0">
                <a:solidFill>
                  <a:srgbClr val="7030A0"/>
                </a:solidFill>
                <a:latin typeface="微软雅黑" panose="020B0503020204020204" pitchFamily="34" charset="-122"/>
                <a:ea typeface="微软雅黑" panose="020B0503020204020204" pitchFamily="34" charset="-122"/>
              </a:rPr>
              <a:t>XAFS-TEM </a:t>
            </a:r>
            <a:r>
              <a:rPr lang="zh-CN" altLang="en-US" sz="825" b="1" dirty="0">
                <a:solidFill>
                  <a:srgbClr val="7030A0"/>
                </a:solidFill>
                <a:latin typeface="微软雅黑" panose="020B0503020204020204" pitchFamily="34" charset="-122"/>
                <a:ea typeface="微软雅黑" panose="020B0503020204020204" pitchFamily="34" charset="-122"/>
              </a:rPr>
              <a:t>联用</a:t>
            </a:r>
            <a:endParaRPr lang="en-US" altLang="zh-CN" sz="825" b="1" dirty="0">
              <a:solidFill>
                <a:srgbClr val="7030A0"/>
              </a:solidFill>
              <a:latin typeface="微软雅黑" panose="020B0503020204020204" pitchFamily="34" charset="-122"/>
              <a:ea typeface="微软雅黑" panose="020B0503020204020204" pitchFamily="34" charset="-122"/>
            </a:endParaRPr>
          </a:p>
        </p:txBody>
      </p:sp>
      <p:pic>
        <p:nvPicPr>
          <p:cNvPr id="50" name="图片 49">
            <a:extLst>
              <a:ext uri="{FF2B5EF4-FFF2-40B4-BE49-F238E27FC236}">
                <a16:creationId xmlns:a16="http://schemas.microsoft.com/office/drawing/2014/main" id="{0488381D-9D4B-47CD-9E33-4C50DAAB876C}"/>
              </a:ext>
            </a:extLst>
          </p:cNvPr>
          <p:cNvPicPr>
            <a:picLocks noChangeAspect="1"/>
          </p:cNvPicPr>
          <p:nvPr/>
        </p:nvPicPr>
        <p:blipFill>
          <a:blip r:embed="rId12"/>
          <a:stretch>
            <a:fillRect/>
          </a:stretch>
        </p:blipFill>
        <p:spPr>
          <a:xfrm>
            <a:off x="3349024" y="3720784"/>
            <a:ext cx="2025392" cy="945000"/>
          </a:xfrm>
          <a:prstGeom prst="rect">
            <a:avLst/>
          </a:prstGeom>
          <a:effectLst>
            <a:outerShdw blurRad="50800" dist="38100" dir="2700000" algn="tl" rotWithShape="0">
              <a:prstClr val="black">
                <a:alpha val="40000"/>
              </a:prstClr>
            </a:outerShdw>
          </a:effectLst>
        </p:spPr>
      </p:pic>
      <p:sp>
        <p:nvSpPr>
          <p:cNvPr id="51" name="文本框 50">
            <a:extLst>
              <a:ext uri="{FF2B5EF4-FFF2-40B4-BE49-F238E27FC236}">
                <a16:creationId xmlns:a16="http://schemas.microsoft.com/office/drawing/2014/main" id="{94FAA95E-E8F6-4C81-9014-6CA622E38DA6}"/>
              </a:ext>
            </a:extLst>
          </p:cNvPr>
          <p:cNvSpPr txBox="1"/>
          <p:nvPr/>
        </p:nvSpPr>
        <p:spPr>
          <a:xfrm>
            <a:off x="3701026" y="3321098"/>
            <a:ext cx="1293944" cy="364331"/>
          </a:xfrm>
          <a:prstGeom prst="rect">
            <a:avLst/>
          </a:prstGeom>
          <a:noFill/>
        </p:spPr>
        <p:txBody>
          <a:bodyPr wrap="none" rtlCol="0">
            <a:spAutoFit/>
          </a:bodyPr>
          <a:lstStyle/>
          <a:p>
            <a:pPr algn="ctr">
              <a:lnSpc>
                <a:spcPts val="1125"/>
              </a:lnSpc>
            </a:pPr>
            <a:r>
              <a:rPr lang="zh-CN" altLang="en-US" sz="825" b="1" dirty="0">
                <a:latin typeface="微软雅黑" panose="020B0503020204020204" pitchFamily="34" charset="-122"/>
                <a:ea typeface="微软雅黑" panose="020B0503020204020204" pitchFamily="34" charset="-122"/>
              </a:rPr>
              <a:t>环境能源线站 </a:t>
            </a:r>
            <a:r>
              <a:rPr lang="en-US" altLang="zh-CN" sz="825" b="1" dirty="0">
                <a:latin typeface="微软雅黑" panose="020B0503020204020204" pitchFamily="34" charset="-122"/>
                <a:ea typeface="微软雅黑" panose="020B0503020204020204" pitchFamily="34" charset="-122"/>
              </a:rPr>
              <a:t>(0.5 </a:t>
            </a:r>
            <a:r>
              <a:rPr lang="en-US" altLang="zh-CN" sz="825" b="1" dirty="0">
                <a:latin typeface="微软雅黑" panose="020B0503020204020204" pitchFamily="34" charset="-122"/>
                <a:ea typeface="微软雅黑" panose="020B0503020204020204" pitchFamily="34" charset="-122"/>
                <a:sym typeface="Symbol" panose="05050102010706020507" pitchFamily="18" charset="2"/>
              </a:rPr>
              <a:t></a:t>
            </a:r>
            <a:r>
              <a:rPr lang="en-US" altLang="zh-CN" sz="825" b="1" dirty="0">
                <a:latin typeface="微软雅黑" panose="020B0503020204020204" pitchFamily="34" charset="-122"/>
                <a:ea typeface="微软雅黑" panose="020B0503020204020204" pitchFamily="34" charset="-122"/>
              </a:rPr>
              <a:t>m)</a:t>
            </a:r>
            <a:endParaRPr lang="zh-CN" altLang="en-US" sz="825" b="1" dirty="0">
              <a:latin typeface="微软雅黑" panose="020B0503020204020204" pitchFamily="34" charset="-122"/>
              <a:ea typeface="微软雅黑" panose="020B0503020204020204" pitchFamily="34" charset="-122"/>
            </a:endParaRPr>
          </a:p>
          <a:p>
            <a:pPr algn="ctr">
              <a:lnSpc>
                <a:spcPts val="1125"/>
              </a:lnSpc>
            </a:pPr>
            <a:r>
              <a:rPr lang="en-US" altLang="zh-CN" sz="825" b="1" dirty="0">
                <a:solidFill>
                  <a:srgbClr val="7030A0"/>
                </a:solidFill>
                <a:latin typeface="微软雅黑" panose="020B0503020204020204" pitchFamily="34" charset="-122"/>
                <a:ea typeface="微软雅黑" panose="020B0503020204020204" pitchFamily="34" charset="-122"/>
              </a:rPr>
              <a:t>XAFS-XRF</a:t>
            </a:r>
            <a:r>
              <a:rPr lang="zh-CN" altLang="en-US" sz="825" b="1" dirty="0">
                <a:solidFill>
                  <a:srgbClr val="7030A0"/>
                </a:solidFill>
                <a:latin typeface="微软雅黑" panose="020B0503020204020204" pitchFamily="34" charset="-122"/>
                <a:ea typeface="微软雅黑" panose="020B0503020204020204" pitchFamily="34" charset="-122"/>
              </a:rPr>
              <a:t>联用</a:t>
            </a:r>
            <a:endParaRPr lang="en-US" altLang="zh-CN" sz="825" b="1" dirty="0">
              <a:solidFill>
                <a:srgbClr val="7030A0"/>
              </a:solidFill>
              <a:latin typeface="微软雅黑" panose="020B0503020204020204" pitchFamily="34" charset="-122"/>
              <a:ea typeface="微软雅黑" panose="020B0503020204020204" pitchFamily="34" charset="-122"/>
            </a:endParaRPr>
          </a:p>
        </p:txBody>
      </p:sp>
      <p:sp>
        <p:nvSpPr>
          <p:cNvPr id="52" name="矩形 58">
            <a:extLst>
              <a:ext uri="{FF2B5EF4-FFF2-40B4-BE49-F238E27FC236}">
                <a16:creationId xmlns:a16="http://schemas.microsoft.com/office/drawing/2014/main" id="{4AF4C6F1-DBA8-496B-8195-1F6BB5EAC44E}"/>
              </a:ext>
            </a:extLst>
          </p:cNvPr>
          <p:cNvSpPr/>
          <p:nvPr/>
        </p:nvSpPr>
        <p:spPr>
          <a:xfrm>
            <a:off x="2" y="155544"/>
            <a:ext cx="2396002" cy="415498"/>
          </a:xfrm>
          <a:prstGeom prst="rect">
            <a:avLst/>
          </a:prstGeom>
        </p:spPr>
        <p:txBody>
          <a:bodyPr wrap="square">
            <a:spAutoFit/>
          </a:bodyPr>
          <a:lstStyle/>
          <a:p>
            <a:pPr marL="0" lvl="1">
              <a:spcBef>
                <a:spcPts val="900"/>
              </a:spcBef>
            </a:pPr>
            <a:r>
              <a:rPr lang="zh-CN" altLang="en-US" sz="2100" b="1" dirty="0">
                <a:latin typeface="+mn-ea"/>
              </a:rPr>
              <a:t>空间分辨</a:t>
            </a:r>
            <a:r>
              <a:rPr lang="zh-CN" altLang="en-US" sz="2100" b="1" dirty="0">
                <a:solidFill>
                  <a:srgbClr val="FF0000"/>
                </a:solidFill>
                <a:latin typeface="+mn-ea"/>
              </a:rPr>
              <a:t>强</a:t>
            </a:r>
            <a:endParaRPr lang="en-US" altLang="zh-CN" sz="2100" b="1" dirty="0">
              <a:solidFill>
                <a:srgbClr val="FF0000"/>
              </a:solidFill>
            </a:endParaRPr>
          </a:p>
        </p:txBody>
      </p:sp>
      <p:sp>
        <p:nvSpPr>
          <p:cNvPr id="53" name="灯片编号占位符 52">
            <a:extLst>
              <a:ext uri="{FF2B5EF4-FFF2-40B4-BE49-F238E27FC236}">
                <a16:creationId xmlns:a16="http://schemas.microsoft.com/office/drawing/2014/main" id="{0728DF0B-98C1-48B8-9E69-983D89B70C8D}"/>
              </a:ext>
            </a:extLst>
          </p:cNvPr>
          <p:cNvSpPr>
            <a:spLocks noGrp="1"/>
          </p:cNvSpPr>
          <p:nvPr>
            <p:ph type="sldNum" sz="quarter" idx="12"/>
          </p:nvPr>
        </p:nvSpPr>
        <p:spPr/>
        <p:txBody>
          <a:bodyPr/>
          <a:lstStyle/>
          <a:p>
            <a:fld id="{49AE70B2-8BF9-45C0-BB95-33D1B9D3A854}" type="slidenum">
              <a:rPr lang="zh-CN" altLang="en-US" smtClean="0"/>
              <a:t>21</a:t>
            </a:fld>
            <a:endParaRPr lang="zh-CN" altLang="en-US"/>
          </a:p>
        </p:txBody>
      </p:sp>
      <p:sp>
        <p:nvSpPr>
          <p:cNvPr id="54" name="TextBox 5">
            <a:extLst>
              <a:ext uri="{FF2B5EF4-FFF2-40B4-BE49-F238E27FC236}">
                <a16:creationId xmlns:a16="http://schemas.microsoft.com/office/drawing/2014/main" id="{A63F3AAF-73B4-E53C-7914-29EE8849BC39}"/>
              </a:ext>
            </a:extLst>
          </p:cNvPr>
          <p:cNvSpPr txBox="1"/>
          <p:nvPr/>
        </p:nvSpPr>
        <p:spPr>
          <a:xfrm>
            <a:off x="3375972" y="191533"/>
            <a:ext cx="3034805" cy="400110"/>
          </a:xfrm>
          <a:prstGeom prst="rect">
            <a:avLst/>
          </a:prstGeom>
          <a:noFill/>
        </p:spPr>
        <p:txBody>
          <a:bodyPr wrap="none" rtlCol="0">
            <a:spAutoFit/>
          </a:bodyPr>
          <a:lstStyle/>
          <a:p>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硬</a:t>
            </a: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射线</a:t>
            </a:r>
            <a:r>
              <a:rPr lang="en-US" altLang="zh-CN"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10nm</a:t>
            </a:r>
            <a:r>
              <a:rPr lang="zh-CN" altLang="en-US" sz="20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级连续扫描</a:t>
            </a:r>
          </a:p>
        </p:txBody>
      </p:sp>
    </p:spTree>
    <p:extLst>
      <p:ext uri="{BB962C8B-B14F-4D97-AF65-F5344CB8AC3E}">
        <p14:creationId xmlns:p14="http://schemas.microsoft.com/office/powerpoint/2010/main" val="343883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椭圆 51">
            <a:extLst>
              <a:ext uri="{FF2B5EF4-FFF2-40B4-BE49-F238E27FC236}">
                <a16:creationId xmlns:a16="http://schemas.microsoft.com/office/drawing/2014/main" id="{380E0D2D-603B-436C-BBC7-8C162CA67D9E}"/>
              </a:ext>
            </a:extLst>
          </p:cNvPr>
          <p:cNvSpPr/>
          <p:nvPr/>
        </p:nvSpPr>
        <p:spPr>
          <a:xfrm>
            <a:off x="1928680" y="2890702"/>
            <a:ext cx="745796" cy="745796"/>
          </a:xfrm>
          <a:prstGeom prst="ellipse">
            <a:avLst/>
          </a:prstGeom>
          <a:gradFill flip="none" rotWithShape="1">
            <a:gsLst>
              <a:gs pos="0">
                <a:schemeClr val="accent2">
                  <a:lumMod val="0"/>
                  <a:lumOff val="100000"/>
                </a:schemeClr>
              </a:gs>
              <a:gs pos="100000">
                <a:schemeClr val="accent4">
                  <a:lumMod val="20000"/>
                  <a:lumOff val="80000"/>
                  <a:alpha val="9000"/>
                </a:schemeClr>
              </a:gs>
              <a:gs pos="0">
                <a:schemeClr val="accent2">
                  <a:lumMod val="100000"/>
                  <a:alpha val="42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3" name="椭圆 52">
            <a:extLst>
              <a:ext uri="{FF2B5EF4-FFF2-40B4-BE49-F238E27FC236}">
                <a16:creationId xmlns:a16="http://schemas.microsoft.com/office/drawing/2014/main" id="{BB619A28-BBBC-4BCC-A001-1B64D74D1490}"/>
              </a:ext>
            </a:extLst>
          </p:cNvPr>
          <p:cNvSpPr/>
          <p:nvPr/>
        </p:nvSpPr>
        <p:spPr>
          <a:xfrm>
            <a:off x="7889575" y="446895"/>
            <a:ext cx="745796" cy="745796"/>
          </a:xfrm>
          <a:prstGeom prst="ellipse">
            <a:avLst/>
          </a:prstGeom>
          <a:gradFill flip="none" rotWithShape="1">
            <a:gsLst>
              <a:gs pos="0">
                <a:schemeClr val="accent2">
                  <a:lumMod val="0"/>
                  <a:lumOff val="100000"/>
                </a:schemeClr>
              </a:gs>
              <a:gs pos="100000">
                <a:schemeClr val="accent4">
                  <a:lumMod val="20000"/>
                  <a:lumOff val="80000"/>
                  <a:alpha val="9000"/>
                </a:schemeClr>
              </a:gs>
              <a:gs pos="0">
                <a:schemeClr val="accent2">
                  <a:lumMod val="100000"/>
                  <a:alpha val="42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椭圆 53">
            <a:extLst>
              <a:ext uri="{FF2B5EF4-FFF2-40B4-BE49-F238E27FC236}">
                <a16:creationId xmlns:a16="http://schemas.microsoft.com/office/drawing/2014/main" id="{57999E10-C81B-4735-A4C6-BE0A7C03E03D}"/>
              </a:ext>
            </a:extLst>
          </p:cNvPr>
          <p:cNvSpPr/>
          <p:nvPr/>
        </p:nvSpPr>
        <p:spPr>
          <a:xfrm>
            <a:off x="7775629" y="3104299"/>
            <a:ext cx="745796" cy="745796"/>
          </a:xfrm>
          <a:prstGeom prst="ellipse">
            <a:avLst/>
          </a:prstGeom>
          <a:gradFill flip="none" rotWithShape="1">
            <a:gsLst>
              <a:gs pos="0">
                <a:schemeClr val="accent2">
                  <a:lumMod val="0"/>
                  <a:lumOff val="100000"/>
                </a:schemeClr>
              </a:gs>
              <a:gs pos="100000">
                <a:schemeClr val="accent4">
                  <a:lumMod val="20000"/>
                  <a:lumOff val="80000"/>
                  <a:alpha val="9000"/>
                </a:schemeClr>
              </a:gs>
              <a:gs pos="0">
                <a:schemeClr val="accent2">
                  <a:lumMod val="100000"/>
                  <a:alpha val="42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a:extLst>
              <a:ext uri="{FF2B5EF4-FFF2-40B4-BE49-F238E27FC236}">
                <a16:creationId xmlns:a16="http://schemas.microsoft.com/office/drawing/2014/main" id="{A4257C87-019C-40CC-A205-F8B3ED2AB11F}"/>
              </a:ext>
            </a:extLst>
          </p:cNvPr>
          <p:cNvSpPr/>
          <p:nvPr/>
        </p:nvSpPr>
        <p:spPr>
          <a:xfrm>
            <a:off x="2091163" y="651628"/>
            <a:ext cx="745796" cy="745796"/>
          </a:xfrm>
          <a:prstGeom prst="ellipse">
            <a:avLst/>
          </a:prstGeom>
          <a:gradFill flip="none" rotWithShape="1">
            <a:gsLst>
              <a:gs pos="0">
                <a:schemeClr val="accent2">
                  <a:lumMod val="0"/>
                  <a:lumOff val="100000"/>
                </a:schemeClr>
              </a:gs>
              <a:gs pos="100000">
                <a:schemeClr val="accent4">
                  <a:lumMod val="20000"/>
                  <a:lumOff val="80000"/>
                  <a:alpha val="9000"/>
                </a:schemeClr>
              </a:gs>
              <a:gs pos="0">
                <a:schemeClr val="accent2">
                  <a:lumMod val="100000"/>
                  <a:alpha val="42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7" name="组合 6">
            <a:extLst>
              <a:ext uri="{FF2B5EF4-FFF2-40B4-BE49-F238E27FC236}">
                <a16:creationId xmlns:a16="http://schemas.microsoft.com/office/drawing/2014/main" id="{7FF9F217-6557-4BB4-B51E-B3D5F226AEC6}"/>
              </a:ext>
            </a:extLst>
          </p:cNvPr>
          <p:cNvGrpSpPr/>
          <p:nvPr/>
        </p:nvGrpSpPr>
        <p:grpSpPr>
          <a:xfrm>
            <a:off x="6255293" y="419065"/>
            <a:ext cx="2878546" cy="2004722"/>
            <a:chOff x="8349950" y="1350359"/>
            <a:chExt cx="3294934" cy="2279191"/>
          </a:xfrm>
        </p:grpSpPr>
        <p:sp>
          <p:nvSpPr>
            <p:cNvPr id="27" name="文本框 26">
              <a:extLst>
                <a:ext uri="{FF2B5EF4-FFF2-40B4-BE49-F238E27FC236}">
                  <a16:creationId xmlns:a16="http://schemas.microsoft.com/office/drawing/2014/main" id="{D10055AC-AC44-4A98-A35C-A340061D6B79}"/>
                </a:ext>
              </a:extLst>
            </p:cNvPr>
            <p:cNvSpPr txBox="1"/>
            <p:nvPr/>
          </p:nvSpPr>
          <p:spPr>
            <a:xfrm>
              <a:off x="8360594" y="1549583"/>
              <a:ext cx="1400381" cy="341167"/>
            </a:xfrm>
            <a:prstGeom prst="rect">
              <a:avLst/>
            </a:prstGeom>
            <a:noFill/>
          </p:spPr>
          <p:txBody>
            <a:bodyPr wrap="none" rtlCol="0">
              <a:spAutoFit/>
            </a:bodyPr>
            <a:lstStyle/>
            <a:p>
              <a:r>
                <a:rPr lang="zh-CN" altLang="en-US" sz="1350" b="1" dirty="0">
                  <a:solidFill>
                    <a:srgbClr val="0C3388"/>
                  </a:solidFill>
                  <a:latin typeface="Times New Roman" panose="02020603050405020304" pitchFamily="18" charset="0"/>
                  <a:ea typeface="微软雅黑" panose="020B0503020204020204" pitchFamily="34" charset="-122"/>
                  <a:cs typeface="Times New Roman" panose="02020603050405020304" pitchFamily="18" charset="0"/>
                </a:rPr>
                <a:t>纳米探针</a:t>
              </a:r>
              <a:r>
                <a:rPr lang="zh-CN" altLang="en-US" sz="1350" b="1" dirty="0">
                  <a:solidFill>
                    <a:srgbClr val="0C3388"/>
                  </a:solidFill>
                  <a:latin typeface="微软雅黑" panose="020B0503020204020204" pitchFamily="34" charset="-122"/>
                  <a:ea typeface="微软雅黑" panose="020B0503020204020204" pitchFamily="34" charset="-122"/>
                </a:rPr>
                <a:t>线站</a:t>
              </a:r>
            </a:p>
          </p:txBody>
        </p:sp>
        <p:pic>
          <p:nvPicPr>
            <p:cNvPr id="26" name="图片 25">
              <a:extLst>
                <a:ext uri="{FF2B5EF4-FFF2-40B4-BE49-F238E27FC236}">
                  <a16:creationId xmlns:a16="http://schemas.microsoft.com/office/drawing/2014/main" id="{CD69715F-85D9-46EB-8FBD-ABEB6C7900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349950" y="2277526"/>
              <a:ext cx="3104795" cy="1352024"/>
            </a:xfrm>
            <a:prstGeom prst="roundRect">
              <a:avLst>
                <a:gd name="adj" fmla="val 11311"/>
              </a:avLst>
            </a:prstGeom>
            <a:ln w="9525">
              <a:solidFill>
                <a:schemeClr val="tx1"/>
              </a:solidFill>
            </a:ln>
          </p:spPr>
        </p:pic>
        <p:sp>
          <p:nvSpPr>
            <p:cNvPr id="49" name="文本框 48">
              <a:extLst>
                <a:ext uri="{FF2B5EF4-FFF2-40B4-BE49-F238E27FC236}">
                  <a16:creationId xmlns:a16="http://schemas.microsoft.com/office/drawing/2014/main" id="{02C7FBB4-BA4C-4D88-9CDB-92950EA807EB}"/>
                </a:ext>
              </a:extLst>
            </p:cNvPr>
            <p:cNvSpPr txBox="1"/>
            <p:nvPr/>
          </p:nvSpPr>
          <p:spPr>
            <a:xfrm>
              <a:off x="9708732" y="1350359"/>
              <a:ext cx="1936152" cy="944770"/>
            </a:xfrm>
            <a:prstGeom prst="rect">
              <a:avLst/>
            </a:prstGeom>
            <a:noFill/>
          </p:spPr>
          <p:txBody>
            <a:bodyPr wrap="square" rtlCol="0">
              <a:spAutoFit/>
            </a:bodyPr>
            <a:lstStyle/>
            <a:p>
              <a:pPr algn="ctr">
                <a:lnSpc>
                  <a:spcPct val="80000"/>
                </a:lnSpc>
              </a:pPr>
              <a:r>
                <a:rPr lang="en-US" altLang="zh-CN" sz="1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Nano-XRF</a:t>
              </a:r>
            </a:p>
            <a:p>
              <a:pPr algn="ctr">
                <a:lnSpc>
                  <a:spcPct val="80000"/>
                </a:lnSpc>
              </a:pPr>
              <a:r>
                <a:rPr lang="en-US" altLang="zh-CN" sz="1200" b="1" dirty="0">
                  <a:solidFill>
                    <a:srgbClr val="FF0000"/>
                  </a:solidFill>
                  <a:latin typeface="微软雅黑" panose="020B0503020204020204" pitchFamily="34" charset="-122"/>
                  <a:ea typeface="微软雅黑" panose="020B0503020204020204" pitchFamily="34" charset="-122"/>
                </a:rPr>
                <a:t>+</a:t>
              </a:r>
            </a:p>
            <a:p>
              <a:pPr algn="ctr">
                <a:lnSpc>
                  <a:spcPct val="80000"/>
                </a:lnSpc>
              </a:pPr>
              <a:r>
                <a:rPr lang="en-US" altLang="zh-CN" sz="1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Nano-XRD</a:t>
              </a:r>
            </a:p>
            <a:p>
              <a:pPr algn="ctr">
                <a:lnSpc>
                  <a:spcPct val="80000"/>
                </a:lnSpc>
              </a:pPr>
              <a:r>
                <a:rPr lang="en-US" altLang="zh-CN" sz="1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p>
            <a:p>
              <a:pPr algn="ctr">
                <a:lnSpc>
                  <a:spcPct val="80000"/>
                </a:lnSpc>
              </a:pPr>
              <a:r>
                <a:rPr lang="en-US" altLang="zh-CN" sz="1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Ptychography</a:t>
              </a:r>
            </a:p>
          </p:txBody>
        </p:sp>
      </p:grpSp>
      <p:pic>
        <p:nvPicPr>
          <p:cNvPr id="5" name="图片 4">
            <a:extLst>
              <a:ext uri="{FF2B5EF4-FFF2-40B4-BE49-F238E27FC236}">
                <a16:creationId xmlns:a16="http://schemas.microsoft.com/office/drawing/2014/main" id="{243008E8-E8AA-425B-A450-C9AB2B15DCBA}"/>
              </a:ext>
            </a:extLst>
          </p:cNvPr>
          <p:cNvPicPr>
            <a:picLocks noChangeAspect="1"/>
          </p:cNvPicPr>
          <p:nvPr/>
        </p:nvPicPr>
        <p:blipFill>
          <a:blip r:embed="rId4"/>
          <a:stretch>
            <a:fillRect/>
          </a:stretch>
        </p:blipFill>
        <p:spPr>
          <a:xfrm>
            <a:off x="6250212" y="3868265"/>
            <a:ext cx="2695679" cy="961535"/>
          </a:xfrm>
          <a:prstGeom prst="roundRect">
            <a:avLst>
              <a:gd name="adj" fmla="val 11311"/>
            </a:avLst>
          </a:prstGeom>
          <a:ln w="9525">
            <a:noFill/>
          </a:ln>
        </p:spPr>
      </p:pic>
      <p:sp>
        <p:nvSpPr>
          <p:cNvPr id="40" name="箭头: 右 39">
            <a:extLst>
              <a:ext uri="{FF2B5EF4-FFF2-40B4-BE49-F238E27FC236}">
                <a16:creationId xmlns:a16="http://schemas.microsoft.com/office/drawing/2014/main" id="{7DE0DAFF-D5DF-4EA9-A959-5C148D759994}"/>
              </a:ext>
            </a:extLst>
          </p:cNvPr>
          <p:cNvSpPr/>
          <p:nvPr/>
        </p:nvSpPr>
        <p:spPr>
          <a:xfrm rot="13551659">
            <a:off x="2747432" y="1260416"/>
            <a:ext cx="929711" cy="699575"/>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箭头: 右 45">
            <a:extLst>
              <a:ext uri="{FF2B5EF4-FFF2-40B4-BE49-F238E27FC236}">
                <a16:creationId xmlns:a16="http://schemas.microsoft.com/office/drawing/2014/main" id="{A751CB93-C56D-4E9D-9564-19DB4E403E0C}"/>
              </a:ext>
            </a:extLst>
          </p:cNvPr>
          <p:cNvSpPr/>
          <p:nvPr/>
        </p:nvSpPr>
        <p:spPr>
          <a:xfrm rot="8048341" flipV="1">
            <a:off x="2775788" y="3434424"/>
            <a:ext cx="929711" cy="699575"/>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1" name="箭头: 右 50">
            <a:extLst>
              <a:ext uri="{FF2B5EF4-FFF2-40B4-BE49-F238E27FC236}">
                <a16:creationId xmlns:a16="http://schemas.microsoft.com/office/drawing/2014/main" id="{DC78961B-B231-46BD-AF76-46C87A8773D2}"/>
              </a:ext>
            </a:extLst>
          </p:cNvPr>
          <p:cNvSpPr/>
          <p:nvPr/>
        </p:nvSpPr>
        <p:spPr>
          <a:xfrm rot="2648341" flipV="1">
            <a:off x="5421371" y="3449107"/>
            <a:ext cx="929711" cy="699575"/>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箭头: 右 9">
            <a:extLst>
              <a:ext uri="{FF2B5EF4-FFF2-40B4-BE49-F238E27FC236}">
                <a16:creationId xmlns:a16="http://schemas.microsoft.com/office/drawing/2014/main" id="{57BFDFA7-8A2F-475E-B6A2-AACE43F8D080}"/>
              </a:ext>
            </a:extLst>
          </p:cNvPr>
          <p:cNvSpPr/>
          <p:nvPr/>
        </p:nvSpPr>
        <p:spPr>
          <a:xfrm rot="19455283">
            <a:off x="5390735" y="1229965"/>
            <a:ext cx="929711" cy="699575"/>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1" name="图片 30">
            <a:extLst>
              <a:ext uri="{FF2B5EF4-FFF2-40B4-BE49-F238E27FC236}">
                <a16:creationId xmlns:a16="http://schemas.microsoft.com/office/drawing/2014/main" id="{6D673034-7FF9-41E5-99DD-335D16AF1303}"/>
              </a:ext>
            </a:extLst>
          </p:cNvPr>
          <p:cNvPicPr>
            <a:picLocks noChangeAspect="1"/>
          </p:cNvPicPr>
          <p:nvPr/>
        </p:nvPicPr>
        <p:blipFill>
          <a:blip r:embed="rId5"/>
          <a:stretch>
            <a:fillRect/>
          </a:stretch>
        </p:blipFill>
        <p:spPr>
          <a:xfrm>
            <a:off x="6451988" y="3078738"/>
            <a:ext cx="1206309" cy="904732"/>
          </a:xfrm>
          <a:prstGeom prst="roundRect">
            <a:avLst>
              <a:gd name="adj" fmla="val 11311"/>
            </a:avLst>
          </a:prstGeom>
          <a:ln w="9525">
            <a:noFill/>
          </a:ln>
        </p:spPr>
      </p:pic>
      <p:pic>
        <p:nvPicPr>
          <p:cNvPr id="16" name="Picture 2" descr="光与物质相互作用">
            <a:extLst>
              <a:ext uri="{FF2B5EF4-FFF2-40B4-BE49-F238E27FC236}">
                <a16:creationId xmlns:a16="http://schemas.microsoft.com/office/drawing/2014/main" id="{98318034-6CB5-4DE7-9FFB-4FAE3886F4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715"/>
          <a:stretch/>
        </p:blipFill>
        <p:spPr>
          <a:xfrm>
            <a:off x="3193925" y="1576753"/>
            <a:ext cx="2756152" cy="2197871"/>
          </a:xfrm>
          <a:prstGeom prst="roundRect">
            <a:avLst>
              <a:gd name="adj" fmla="val 2905"/>
            </a:avLst>
          </a:prstGeom>
          <a:ln>
            <a:noFill/>
          </a:ln>
          <a:effectLst>
            <a:outerShdw blurRad="292100" dist="139700" dir="2700000" algn="tl" rotWithShape="0">
              <a:srgbClr val="333333">
                <a:alpha val="65000"/>
              </a:srgbClr>
            </a:outerShdw>
          </a:effectLst>
        </p:spPr>
      </p:pic>
      <p:sp>
        <p:nvSpPr>
          <p:cNvPr id="30" name="文本框 29">
            <a:extLst>
              <a:ext uri="{FF2B5EF4-FFF2-40B4-BE49-F238E27FC236}">
                <a16:creationId xmlns:a16="http://schemas.microsoft.com/office/drawing/2014/main" id="{8FFFB080-4174-4DDF-B900-725E724967E9}"/>
              </a:ext>
            </a:extLst>
          </p:cNvPr>
          <p:cNvSpPr txBox="1"/>
          <p:nvPr/>
        </p:nvSpPr>
        <p:spPr>
          <a:xfrm>
            <a:off x="6251818" y="2815719"/>
            <a:ext cx="2608406" cy="300082"/>
          </a:xfrm>
          <a:prstGeom prst="rect">
            <a:avLst/>
          </a:prstGeom>
          <a:noFill/>
        </p:spPr>
        <p:txBody>
          <a:bodyPr wrap="none" rtlCol="0">
            <a:spAutoFit/>
          </a:bodyPr>
          <a:lstStyle/>
          <a:p>
            <a:r>
              <a:rPr lang="zh-CN" altLang="en-US" sz="1350" b="1" dirty="0">
                <a:solidFill>
                  <a:srgbClr val="0C3388"/>
                </a:solidFill>
                <a:latin typeface="Times New Roman" panose="02020603050405020304" pitchFamily="18" charset="0"/>
                <a:ea typeface="微软雅黑" panose="020B0503020204020204" pitchFamily="34" charset="-122"/>
                <a:cs typeface="Times New Roman" panose="02020603050405020304" pitchFamily="18" charset="0"/>
              </a:rPr>
              <a:t>高性能纤维及先进复合材料</a:t>
            </a:r>
            <a:r>
              <a:rPr lang="zh-CN" altLang="en-US" sz="1350" b="1" dirty="0">
                <a:solidFill>
                  <a:srgbClr val="0C3388"/>
                </a:solidFill>
                <a:latin typeface="微软雅黑" panose="020B0503020204020204" pitchFamily="34" charset="-122"/>
                <a:ea typeface="微软雅黑" panose="020B0503020204020204" pitchFamily="34" charset="-122"/>
              </a:rPr>
              <a:t>线站</a:t>
            </a:r>
          </a:p>
        </p:txBody>
      </p:sp>
      <p:grpSp>
        <p:nvGrpSpPr>
          <p:cNvPr id="4" name="组合 3">
            <a:extLst>
              <a:ext uri="{FF2B5EF4-FFF2-40B4-BE49-F238E27FC236}">
                <a16:creationId xmlns:a16="http://schemas.microsoft.com/office/drawing/2014/main" id="{0F6B88BD-1BCE-43A6-8945-10A050A2D769}"/>
              </a:ext>
            </a:extLst>
          </p:cNvPr>
          <p:cNvGrpSpPr/>
          <p:nvPr/>
        </p:nvGrpSpPr>
        <p:grpSpPr>
          <a:xfrm>
            <a:off x="399122" y="2996214"/>
            <a:ext cx="2591831" cy="1668617"/>
            <a:chOff x="601572" y="3462376"/>
            <a:chExt cx="3455775" cy="2224822"/>
          </a:xfrm>
        </p:grpSpPr>
        <p:pic>
          <p:nvPicPr>
            <p:cNvPr id="3" name="图片 2">
              <a:extLst>
                <a:ext uri="{FF2B5EF4-FFF2-40B4-BE49-F238E27FC236}">
                  <a16:creationId xmlns:a16="http://schemas.microsoft.com/office/drawing/2014/main" id="{60D35EBD-D2E7-46E8-BB4F-915F4F6D93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572" y="4312779"/>
              <a:ext cx="3185146" cy="1374419"/>
            </a:xfrm>
            <a:prstGeom prst="roundRect">
              <a:avLst>
                <a:gd name="adj" fmla="val 11311"/>
              </a:avLst>
            </a:prstGeom>
            <a:ln w="9525">
              <a:solidFill>
                <a:schemeClr val="tx1"/>
              </a:solidFill>
            </a:ln>
          </p:spPr>
        </p:pic>
        <p:sp>
          <p:nvSpPr>
            <p:cNvPr id="33" name="文本框 32">
              <a:extLst>
                <a:ext uri="{FF2B5EF4-FFF2-40B4-BE49-F238E27FC236}">
                  <a16:creationId xmlns:a16="http://schemas.microsoft.com/office/drawing/2014/main" id="{26804015-402E-4368-B9FC-3119F1075D71}"/>
                </a:ext>
              </a:extLst>
            </p:cNvPr>
            <p:cNvSpPr txBox="1"/>
            <p:nvPr/>
          </p:nvSpPr>
          <p:spPr>
            <a:xfrm>
              <a:off x="663189" y="3572409"/>
              <a:ext cx="1631216" cy="400109"/>
            </a:xfrm>
            <a:prstGeom prst="rect">
              <a:avLst/>
            </a:prstGeom>
            <a:noFill/>
          </p:spPr>
          <p:txBody>
            <a:bodyPr wrap="none" rtlCol="0">
              <a:spAutoFit/>
            </a:bodyPr>
            <a:lstStyle/>
            <a:p>
              <a:r>
                <a:rPr lang="zh-CN" altLang="en-US" sz="1350" b="1" dirty="0">
                  <a:solidFill>
                    <a:srgbClr val="0C3388"/>
                  </a:solidFill>
                  <a:latin typeface="Times New Roman" panose="02020603050405020304" pitchFamily="18" charset="0"/>
                  <a:ea typeface="微软雅黑" panose="020B0503020204020204" pitchFamily="34" charset="-122"/>
                  <a:cs typeface="Times New Roman" panose="02020603050405020304" pitchFamily="18" charset="0"/>
                </a:rPr>
                <a:t>动力电池</a:t>
              </a:r>
              <a:r>
                <a:rPr lang="zh-CN" altLang="en-US" sz="1350" b="1" dirty="0">
                  <a:solidFill>
                    <a:srgbClr val="0C3388"/>
                  </a:solidFill>
                  <a:latin typeface="微软雅黑" panose="020B0503020204020204" pitchFamily="34" charset="-122"/>
                  <a:ea typeface="微软雅黑" panose="020B0503020204020204" pitchFamily="34" charset="-122"/>
                </a:rPr>
                <a:t>线站</a:t>
              </a:r>
            </a:p>
          </p:txBody>
        </p:sp>
        <p:sp>
          <p:nvSpPr>
            <p:cNvPr id="48" name="文本框 47">
              <a:extLst>
                <a:ext uri="{FF2B5EF4-FFF2-40B4-BE49-F238E27FC236}">
                  <a16:creationId xmlns:a16="http://schemas.microsoft.com/office/drawing/2014/main" id="{911DAB56-0A42-4530-BCA7-D9C4A5214EC1}"/>
                </a:ext>
              </a:extLst>
            </p:cNvPr>
            <p:cNvSpPr txBox="1"/>
            <p:nvPr/>
          </p:nvSpPr>
          <p:spPr>
            <a:xfrm>
              <a:off x="2294965" y="3462376"/>
              <a:ext cx="1762382" cy="787908"/>
            </a:xfrm>
            <a:prstGeom prst="rect">
              <a:avLst/>
            </a:prstGeom>
            <a:noFill/>
          </p:spPr>
          <p:txBody>
            <a:bodyPr wrap="square" rtlCol="0">
              <a:spAutoFit/>
            </a:bodyPr>
            <a:lstStyle/>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XAFS</a:t>
              </a:r>
            </a:p>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rPr>
                <a:t>+</a:t>
              </a:r>
            </a:p>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XRD</a:t>
              </a:r>
              <a:endParaRPr lang="zh-CN" altLang="en-US" sz="135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0" name="文本框 49">
            <a:extLst>
              <a:ext uri="{FF2B5EF4-FFF2-40B4-BE49-F238E27FC236}">
                <a16:creationId xmlns:a16="http://schemas.microsoft.com/office/drawing/2014/main" id="{5DDC43D5-C527-430D-BC47-7FBE831DEF2F}"/>
              </a:ext>
            </a:extLst>
          </p:cNvPr>
          <p:cNvSpPr txBox="1"/>
          <p:nvPr/>
        </p:nvSpPr>
        <p:spPr>
          <a:xfrm>
            <a:off x="7775630" y="3061692"/>
            <a:ext cx="853479" cy="923330"/>
          </a:xfrm>
          <a:prstGeom prst="rect">
            <a:avLst/>
          </a:prstGeom>
          <a:noFill/>
        </p:spPr>
        <p:txBody>
          <a:bodyPr wrap="square" rtlCol="0">
            <a:spAutoFit/>
          </a:bodyPr>
          <a:lstStyle/>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USAXS</a:t>
            </a:r>
          </a:p>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rPr>
              <a:t>+</a:t>
            </a:r>
            <a:endParaRPr lang="en-US" altLang="zh-CN" sz="135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SAXS</a:t>
            </a:r>
          </a:p>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rPr>
              <a:t>+</a:t>
            </a:r>
          </a:p>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WAXS</a:t>
            </a:r>
          </a:p>
        </p:txBody>
      </p:sp>
      <p:grpSp>
        <p:nvGrpSpPr>
          <p:cNvPr id="9" name="组合 8">
            <a:extLst>
              <a:ext uri="{FF2B5EF4-FFF2-40B4-BE49-F238E27FC236}">
                <a16:creationId xmlns:a16="http://schemas.microsoft.com/office/drawing/2014/main" id="{862942AC-D08F-4D44-9F4D-1FEE7C571CDA}"/>
              </a:ext>
            </a:extLst>
          </p:cNvPr>
          <p:cNvGrpSpPr/>
          <p:nvPr/>
        </p:nvGrpSpPr>
        <p:grpSpPr>
          <a:xfrm>
            <a:off x="196945" y="783383"/>
            <a:ext cx="3104779" cy="1842000"/>
            <a:chOff x="434687" y="792614"/>
            <a:chExt cx="4139705" cy="2456000"/>
          </a:xfrm>
        </p:grpSpPr>
        <p:grpSp>
          <p:nvGrpSpPr>
            <p:cNvPr id="8" name="组合 7">
              <a:extLst>
                <a:ext uri="{FF2B5EF4-FFF2-40B4-BE49-F238E27FC236}">
                  <a16:creationId xmlns:a16="http://schemas.microsoft.com/office/drawing/2014/main" id="{6A478808-22B5-4052-9DA0-3841CED59F75}"/>
                </a:ext>
              </a:extLst>
            </p:cNvPr>
            <p:cNvGrpSpPr/>
            <p:nvPr/>
          </p:nvGrpSpPr>
          <p:grpSpPr>
            <a:xfrm>
              <a:off x="548612" y="1634859"/>
              <a:ext cx="3141445" cy="1613755"/>
              <a:chOff x="840616" y="1853268"/>
              <a:chExt cx="2555634" cy="1312825"/>
            </a:xfrm>
          </p:grpSpPr>
          <p:pic>
            <p:nvPicPr>
              <p:cNvPr id="25" name="图片 24">
                <a:extLst>
                  <a:ext uri="{FF2B5EF4-FFF2-40B4-BE49-F238E27FC236}">
                    <a16:creationId xmlns:a16="http://schemas.microsoft.com/office/drawing/2014/main" id="{BA30FB14-D62B-4FC0-94B2-314C572BB1D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2994"/>
              <a:stretch>
                <a:fillRect/>
              </a:stretch>
            </p:blipFill>
            <p:spPr>
              <a:xfrm>
                <a:off x="881799" y="1874157"/>
                <a:ext cx="2514451" cy="1291936"/>
              </a:xfrm>
              <a:prstGeom prst="roundRect">
                <a:avLst>
                  <a:gd name="adj" fmla="val 11311"/>
                </a:avLst>
              </a:prstGeom>
              <a:ln w="9525">
                <a:solidFill>
                  <a:schemeClr val="tx1"/>
                </a:solidFill>
              </a:ln>
            </p:spPr>
          </p:pic>
          <p:sp>
            <p:nvSpPr>
              <p:cNvPr id="42" name="文本框 41">
                <a:extLst>
                  <a:ext uri="{FF2B5EF4-FFF2-40B4-BE49-F238E27FC236}">
                    <a16:creationId xmlns:a16="http://schemas.microsoft.com/office/drawing/2014/main" id="{404391E6-0013-4608-B11F-C2CA955E1E81}"/>
                  </a:ext>
                </a:extLst>
              </p:cNvPr>
              <p:cNvSpPr txBox="1"/>
              <p:nvPr/>
            </p:nvSpPr>
            <p:spPr>
              <a:xfrm>
                <a:off x="846961" y="2513016"/>
                <a:ext cx="636738" cy="237864"/>
              </a:xfrm>
              <a:prstGeom prst="rect">
                <a:avLst/>
              </a:prstGeom>
              <a:noFill/>
            </p:spPr>
            <p:txBody>
              <a:bodyPr wrap="none" rtlCol="0">
                <a:spAutoFit/>
              </a:bodyPr>
              <a:lstStyle/>
              <a:p>
                <a:r>
                  <a:rPr lang="en-US" altLang="zh-CN" sz="825"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0.4 mm</a:t>
                </a:r>
                <a:endParaRPr lang="zh-CN" altLang="en-US" sz="825"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3" name="文本框 42">
                <a:extLst>
                  <a:ext uri="{FF2B5EF4-FFF2-40B4-BE49-F238E27FC236}">
                    <a16:creationId xmlns:a16="http://schemas.microsoft.com/office/drawing/2014/main" id="{EC21A643-7018-45BC-85A7-F6FA9B56C2C0}"/>
                  </a:ext>
                </a:extLst>
              </p:cNvPr>
              <p:cNvSpPr txBox="1"/>
              <p:nvPr/>
            </p:nvSpPr>
            <p:spPr>
              <a:xfrm>
                <a:off x="840616" y="2288526"/>
                <a:ext cx="692171" cy="300460"/>
              </a:xfrm>
              <a:prstGeom prst="rect">
                <a:avLst/>
              </a:prstGeom>
              <a:noFill/>
            </p:spPr>
            <p:txBody>
              <a:bodyPr wrap="square" rtlCol="0">
                <a:spAutoFit/>
              </a:bodyPr>
              <a:lstStyle/>
              <a:p>
                <a:r>
                  <a:rPr lang="en-US" altLang="zh-CN" sz="12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X</a:t>
                </a:r>
                <a:r>
                  <a:rPr lang="zh-CN" altLang="en-US" sz="1200" b="1" dirty="0">
                    <a:solidFill>
                      <a:srgbClr val="FF0000"/>
                    </a:solidFill>
                    <a:latin typeface="微软雅黑" panose="020B0503020204020204" pitchFamily="34" charset="-122"/>
                    <a:ea typeface="微软雅黑" panose="020B0503020204020204" pitchFamily="34" charset="-122"/>
                  </a:rPr>
                  <a:t>射线</a:t>
                </a:r>
              </a:p>
            </p:txBody>
          </p:sp>
          <p:sp>
            <p:nvSpPr>
              <p:cNvPr id="44" name="文本框 43">
                <a:extLst>
                  <a:ext uri="{FF2B5EF4-FFF2-40B4-BE49-F238E27FC236}">
                    <a16:creationId xmlns:a16="http://schemas.microsoft.com/office/drawing/2014/main" id="{C64BACB0-44DA-45C7-8C40-748AB5598174}"/>
                  </a:ext>
                </a:extLst>
              </p:cNvPr>
              <p:cNvSpPr txBox="1"/>
              <p:nvPr/>
            </p:nvSpPr>
            <p:spPr>
              <a:xfrm>
                <a:off x="1899359" y="1853268"/>
                <a:ext cx="372594" cy="701073"/>
              </a:xfrm>
              <a:prstGeom prst="rect">
                <a:avLst/>
              </a:prstGeom>
              <a:noFill/>
            </p:spPr>
            <p:txBody>
              <a:bodyPr wrap="square" rtlCol="0">
                <a:spAutoFit/>
              </a:bodyPr>
              <a:lstStyle/>
              <a:p>
                <a:pPr algn="r"/>
                <a:r>
                  <a:rPr lang="zh-CN" altLang="en-US" sz="1200" b="1" dirty="0">
                    <a:solidFill>
                      <a:srgbClr val="00B0F0"/>
                    </a:solidFill>
                    <a:latin typeface="微软雅黑" panose="020B0503020204020204" pitchFamily="34" charset="-122"/>
                    <a:ea typeface="微软雅黑" panose="020B0503020204020204" pitchFamily="34" charset="-122"/>
                  </a:rPr>
                  <a:t>电子束</a:t>
                </a:r>
              </a:p>
            </p:txBody>
          </p:sp>
          <p:sp>
            <p:nvSpPr>
              <p:cNvPr id="45" name="文本框 44">
                <a:extLst>
                  <a:ext uri="{FF2B5EF4-FFF2-40B4-BE49-F238E27FC236}">
                    <a16:creationId xmlns:a16="http://schemas.microsoft.com/office/drawing/2014/main" id="{F19A65BE-2C89-4B3C-BD25-94AE190A0998}"/>
                  </a:ext>
                </a:extLst>
              </p:cNvPr>
              <p:cNvSpPr txBox="1"/>
              <p:nvPr/>
            </p:nvSpPr>
            <p:spPr>
              <a:xfrm>
                <a:off x="2216931" y="2084874"/>
                <a:ext cx="494159" cy="237864"/>
              </a:xfrm>
              <a:prstGeom prst="rect">
                <a:avLst/>
              </a:prstGeom>
              <a:noFill/>
            </p:spPr>
            <p:txBody>
              <a:bodyPr wrap="none" rtlCol="0">
                <a:spAutoFit/>
              </a:bodyPr>
              <a:lstStyle/>
              <a:p>
                <a:r>
                  <a:rPr lang="en-US" altLang="zh-CN" sz="825" b="1"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rPr>
                  <a:t>1 um</a:t>
                </a:r>
                <a:endParaRPr lang="zh-CN" altLang="en-US" sz="825" b="1" dirty="0">
                  <a:solidFill>
                    <a:srgbClr val="00B0F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7" name="文本框 46">
              <a:extLst>
                <a:ext uri="{FF2B5EF4-FFF2-40B4-BE49-F238E27FC236}">
                  <a16:creationId xmlns:a16="http://schemas.microsoft.com/office/drawing/2014/main" id="{C4AA8B72-CA6E-4CC9-9702-18A1511CE2D1}"/>
                </a:ext>
              </a:extLst>
            </p:cNvPr>
            <p:cNvSpPr txBox="1"/>
            <p:nvPr/>
          </p:nvSpPr>
          <p:spPr>
            <a:xfrm>
              <a:off x="2338582" y="792614"/>
              <a:ext cx="2235810" cy="787908"/>
            </a:xfrm>
            <a:prstGeom prst="rect">
              <a:avLst/>
            </a:prstGeom>
            <a:noFill/>
          </p:spPr>
          <p:txBody>
            <a:bodyPr wrap="square" rtlCol="0">
              <a:spAutoFit/>
            </a:bodyPr>
            <a:lstStyle/>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XAFS</a:t>
              </a:r>
              <a:r>
                <a:rPr lang="zh-CN" altLang="en-US" sz="1350" b="1" dirty="0">
                  <a:solidFill>
                    <a:srgbClr val="FF0000"/>
                  </a:solidFill>
                  <a:latin typeface="微软雅黑" panose="020B0503020204020204" pitchFamily="34" charset="-122"/>
                  <a:ea typeface="微软雅黑" panose="020B0503020204020204" pitchFamily="34" charset="-122"/>
                </a:rPr>
                <a:t> </a:t>
              </a:r>
              <a:endParaRPr lang="en-US" altLang="zh-CN" sz="1350" b="1" dirty="0">
                <a:solidFill>
                  <a:srgbClr val="FF0000"/>
                </a:solidFill>
                <a:latin typeface="微软雅黑" panose="020B0503020204020204" pitchFamily="34" charset="-122"/>
                <a:ea typeface="微软雅黑" panose="020B0503020204020204" pitchFamily="34" charset="-122"/>
              </a:endParaRPr>
            </a:p>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rPr>
                <a:t>+</a:t>
              </a:r>
            </a:p>
            <a:p>
              <a:pPr algn="ctr">
                <a:lnSpc>
                  <a:spcPct val="80000"/>
                </a:lnSpc>
              </a:pPr>
              <a:r>
                <a:rPr lang="en-US" altLang="zh-CN" sz="1350" b="1" dirty="0">
                  <a:solidFill>
                    <a:srgbClr val="FF0000"/>
                  </a:solidFill>
                  <a:latin typeface="微软雅黑" panose="020B0503020204020204" pitchFamily="34" charset="-122"/>
                  <a:ea typeface="微软雅黑" panose="020B0503020204020204" pitchFamily="34" charset="-122"/>
                </a:rPr>
                <a:t> TEM</a:t>
              </a:r>
              <a:endParaRPr lang="zh-CN" altLang="en-US" sz="1350" b="1" dirty="0">
                <a:solidFill>
                  <a:srgbClr val="FF0000"/>
                </a:solidFill>
                <a:latin typeface="微软雅黑" panose="020B0503020204020204" pitchFamily="34" charset="-122"/>
                <a:ea typeface="微软雅黑" panose="020B0503020204020204" pitchFamily="34" charset="-122"/>
              </a:endParaRPr>
            </a:p>
          </p:txBody>
        </p:sp>
        <p:sp>
          <p:nvSpPr>
            <p:cNvPr id="32" name="文本框 31">
              <a:extLst>
                <a:ext uri="{FF2B5EF4-FFF2-40B4-BE49-F238E27FC236}">
                  <a16:creationId xmlns:a16="http://schemas.microsoft.com/office/drawing/2014/main" id="{1129D933-85B8-45A2-9542-9C4ACB62AA07}"/>
                </a:ext>
              </a:extLst>
            </p:cNvPr>
            <p:cNvSpPr txBox="1"/>
            <p:nvPr/>
          </p:nvSpPr>
          <p:spPr>
            <a:xfrm>
              <a:off x="434687" y="962626"/>
              <a:ext cx="2716982" cy="400109"/>
            </a:xfrm>
            <a:prstGeom prst="rect">
              <a:avLst/>
            </a:prstGeom>
            <a:noFill/>
          </p:spPr>
          <p:txBody>
            <a:bodyPr wrap="none" rtlCol="0">
              <a:spAutoFit/>
            </a:bodyPr>
            <a:lstStyle/>
            <a:p>
              <a:r>
                <a:rPr lang="en-US" altLang="zh-CN" sz="1350" b="1" dirty="0">
                  <a:solidFill>
                    <a:srgbClr val="0C3388"/>
                  </a:solidFill>
                  <a:latin typeface="微软雅黑" panose="020B0503020204020204" pitchFamily="34" charset="-122"/>
                  <a:ea typeface="微软雅黑" panose="020B0503020204020204" pitchFamily="34" charset="-122"/>
                  <a:cs typeface="Times New Roman" panose="02020603050405020304" pitchFamily="18" charset="0"/>
                </a:rPr>
                <a:t>X</a:t>
              </a:r>
              <a:r>
                <a:rPr lang="zh-CN" altLang="en-US" sz="1350" b="1" dirty="0">
                  <a:solidFill>
                    <a:srgbClr val="0C3388"/>
                  </a:solidFill>
                  <a:latin typeface="微软雅黑" panose="020B0503020204020204" pitchFamily="34" charset="-122"/>
                  <a:ea typeface="微软雅黑" panose="020B0503020204020204" pitchFamily="34" charset="-122"/>
                  <a:cs typeface="Times New Roman" panose="02020603050405020304" pitchFamily="18" charset="0"/>
                </a:rPr>
                <a:t>射线与电子束联用线站</a:t>
              </a:r>
              <a:endParaRPr lang="zh-CN" altLang="en-US" sz="1350" b="1" dirty="0">
                <a:solidFill>
                  <a:srgbClr val="0C3388"/>
                </a:solidFill>
                <a:latin typeface="微软雅黑" panose="020B0503020204020204" pitchFamily="34" charset="-122"/>
                <a:ea typeface="微软雅黑" panose="020B0503020204020204" pitchFamily="34" charset="-122"/>
              </a:endParaRPr>
            </a:p>
          </p:txBody>
        </p:sp>
      </p:grpSp>
      <p:sp>
        <p:nvSpPr>
          <p:cNvPr id="37" name="矩形 58">
            <a:extLst>
              <a:ext uri="{FF2B5EF4-FFF2-40B4-BE49-F238E27FC236}">
                <a16:creationId xmlns:a16="http://schemas.microsoft.com/office/drawing/2014/main" id="{13D422AD-7099-4B1F-9D22-E69E0E0801CC}"/>
              </a:ext>
            </a:extLst>
          </p:cNvPr>
          <p:cNvSpPr/>
          <p:nvPr/>
        </p:nvSpPr>
        <p:spPr>
          <a:xfrm>
            <a:off x="1" y="155545"/>
            <a:ext cx="2701949" cy="415498"/>
          </a:xfrm>
          <a:prstGeom prst="rect">
            <a:avLst/>
          </a:prstGeom>
        </p:spPr>
        <p:txBody>
          <a:bodyPr wrap="square">
            <a:spAutoFit/>
          </a:bodyPr>
          <a:lstStyle/>
          <a:p>
            <a:pPr marL="0" lvl="1">
              <a:spcBef>
                <a:spcPts val="900"/>
              </a:spcBef>
            </a:pPr>
            <a:r>
              <a:rPr lang="zh-CN" altLang="en-US" sz="2100" b="1" dirty="0">
                <a:latin typeface="+mn-ea"/>
              </a:rPr>
              <a:t>联用技术</a:t>
            </a:r>
            <a:r>
              <a:rPr lang="zh-CN" altLang="en-US" sz="2100" b="1" dirty="0">
                <a:solidFill>
                  <a:srgbClr val="FF0000"/>
                </a:solidFill>
                <a:latin typeface="+mn-ea"/>
              </a:rPr>
              <a:t>多</a:t>
            </a:r>
            <a:endParaRPr lang="en-US" altLang="zh-CN" sz="2100" b="1" dirty="0">
              <a:solidFill>
                <a:srgbClr val="FF0000"/>
              </a:solidFill>
            </a:endParaRPr>
          </a:p>
        </p:txBody>
      </p:sp>
      <p:sp>
        <p:nvSpPr>
          <p:cNvPr id="2" name="灯片编号占位符 1">
            <a:extLst>
              <a:ext uri="{FF2B5EF4-FFF2-40B4-BE49-F238E27FC236}">
                <a16:creationId xmlns:a16="http://schemas.microsoft.com/office/drawing/2014/main" id="{0DD991DC-0321-4029-B362-C33D14AA738B}"/>
              </a:ext>
            </a:extLst>
          </p:cNvPr>
          <p:cNvSpPr>
            <a:spLocks noGrp="1"/>
          </p:cNvSpPr>
          <p:nvPr>
            <p:ph type="sldNum" sz="quarter" idx="12"/>
          </p:nvPr>
        </p:nvSpPr>
        <p:spPr/>
        <p:txBody>
          <a:bodyPr/>
          <a:lstStyle/>
          <a:p>
            <a:fld id="{49AE70B2-8BF9-45C0-BB95-33D1B9D3A854}" type="slidenum">
              <a:rPr lang="zh-CN" altLang="en-US" smtClean="0"/>
              <a:t>22</a:t>
            </a:fld>
            <a:endParaRPr lang="zh-CN" altLang="en-US"/>
          </a:p>
        </p:txBody>
      </p:sp>
    </p:spTree>
    <p:extLst>
      <p:ext uri="{BB962C8B-B14F-4D97-AF65-F5344CB8AC3E}">
        <p14:creationId xmlns:p14="http://schemas.microsoft.com/office/powerpoint/2010/main" val="3216184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6956108" y="841058"/>
            <a:ext cx="1093946" cy="346249"/>
          </a:xfrm>
          <a:prstGeom prst="rect">
            <a:avLst/>
          </a:prstGeom>
          <a:noFill/>
        </p:spPr>
        <p:txBody>
          <a:bodyPr wrap="square" rtlCol="0">
            <a:spAutoFit/>
          </a:bodyPr>
          <a:lstStyle/>
          <a:p>
            <a:pPr algn="ctr"/>
            <a:r>
              <a:rPr lang="zh-CN" altLang="en-US" sz="825" b="1" dirty="0">
                <a:latin typeface="微软雅黑" panose="020B0503020204020204" pitchFamily="34" charset="-122"/>
                <a:ea typeface="微软雅黑" panose="020B0503020204020204" pitchFamily="34" charset="-122"/>
              </a:rPr>
              <a:t>华为</a:t>
            </a:r>
            <a:endParaRPr lang="en-US" altLang="zh-CN" sz="825" b="1" dirty="0">
              <a:latin typeface="微软雅黑" panose="020B0503020204020204" pitchFamily="34" charset="-122"/>
              <a:ea typeface="微软雅黑" panose="020B0503020204020204" pitchFamily="34" charset="-122"/>
            </a:endParaRPr>
          </a:p>
          <a:p>
            <a:pPr algn="ctr"/>
            <a:r>
              <a:rPr lang="zh-CN" altLang="en-US" sz="825" b="1" dirty="0">
                <a:latin typeface="微软雅黑" panose="020B0503020204020204" pitchFamily="34" charset="-122"/>
                <a:ea typeface="微软雅黑" panose="020B0503020204020204" pitchFamily="34" charset="-122"/>
              </a:rPr>
              <a:t>专用装置</a:t>
            </a:r>
          </a:p>
        </p:txBody>
      </p:sp>
      <p:pic>
        <p:nvPicPr>
          <p:cNvPr id="59" name="图片 7"/>
          <p:cNvPicPr>
            <a:picLocks noChangeAspect="1"/>
          </p:cNvPicPr>
          <p:nvPr/>
        </p:nvPicPr>
        <p:blipFill rotWithShape="1">
          <a:blip r:embed="rId3" cstate="print">
            <a:extLst>
              <a:ext uri="{28A0092B-C50C-407E-A947-70E740481C1C}">
                <a14:useLocalDpi xmlns:a14="http://schemas.microsoft.com/office/drawing/2010/main" val="0"/>
              </a:ext>
            </a:extLst>
          </a:blip>
          <a:srcRect l="66506" t="50995" b="-1"/>
          <a:stretch>
            <a:fillRect/>
          </a:stretch>
        </p:blipFill>
        <p:spPr bwMode="auto">
          <a:xfrm>
            <a:off x="3326642" y="686247"/>
            <a:ext cx="866299" cy="502920"/>
          </a:xfrm>
          <a:prstGeom prst="ellipse">
            <a:avLst/>
          </a:prstGeom>
          <a:ln>
            <a:noFill/>
          </a:ln>
          <a:effectLst>
            <a:softEdge rad="112500"/>
          </a:effectLst>
        </p:spPr>
      </p:pic>
      <p:grpSp>
        <p:nvGrpSpPr>
          <p:cNvPr id="51" name="组合 50">
            <a:extLst>
              <a:ext uri="{FF2B5EF4-FFF2-40B4-BE49-F238E27FC236}">
                <a16:creationId xmlns:a16="http://schemas.microsoft.com/office/drawing/2014/main" id="{4356047F-804D-ED47-4739-0439C4336576}"/>
              </a:ext>
            </a:extLst>
          </p:cNvPr>
          <p:cNvGrpSpPr/>
          <p:nvPr/>
        </p:nvGrpSpPr>
        <p:grpSpPr>
          <a:xfrm>
            <a:off x="464804" y="1387169"/>
            <a:ext cx="8732504" cy="3670059"/>
            <a:chOff x="-7007" y="929296"/>
            <a:chExt cx="9802473" cy="4119741"/>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567" y="1176338"/>
              <a:ext cx="3841433" cy="2777014"/>
            </a:xfrm>
            <a:prstGeom prst="rect">
              <a:avLst/>
            </a:prstGeom>
            <a:scene3d>
              <a:camera prst="orthographicFront">
                <a:rot lat="20399999" lon="0" rev="0"/>
              </a:camera>
              <a:lightRig rig="threePt" dir="t"/>
            </a:scene3d>
          </p:spPr>
        </p:pic>
        <p:sp>
          <p:nvSpPr>
            <p:cNvPr id="7" name="矩形 6"/>
            <p:cNvSpPr/>
            <p:nvPr/>
          </p:nvSpPr>
          <p:spPr>
            <a:xfrm>
              <a:off x="7702392" y="3155632"/>
              <a:ext cx="1288256" cy="35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8" name="矩形 7"/>
            <p:cNvSpPr/>
            <p:nvPr/>
          </p:nvSpPr>
          <p:spPr>
            <a:xfrm>
              <a:off x="6714303" y="3751616"/>
              <a:ext cx="1596390" cy="2200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9" name="矩形 8"/>
            <p:cNvSpPr/>
            <p:nvPr/>
          </p:nvSpPr>
          <p:spPr>
            <a:xfrm>
              <a:off x="5584984" y="1835944"/>
              <a:ext cx="813911" cy="2781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pic>
          <p:nvPicPr>
            <p:cNvPr id="10" name="图片 9" descr="circuler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4716008" y="4212149"/>
              <a:ext cx="128588" cy="134779"/>
            </a:xfrm>
            <a:prstGeom prst="rect">
              <a:avLst/>
            </a:prstGeom>
            <a:noFill/>
            <a:extLst>
              <a:ext uri="{909E8E84-426E-40DD-AFC4-6F175D3DCCD1}">
                <a14:hiddenFill xmlns:a14="http://schemas.microsoft.com/office/drawing/2010/main">
                  <a:solidFill>
                    <a:srgbClr val="FFFFFF"/>
                  </a:solidFill>
                </a14:hiddenFill>
              </a:ext>
            </a:extLst>
          </p:spPr>
        </p:pic>
        <p:sp>
          <p:nvSpPr>
            <p:cNvPr id="11" name="椭圆 10"/>
            <p:cNvSpPr>
              <a:spLocks noChangeArrowheads="1"/>
            </p:cNvSpPr>
            <p:nvPr/>
          </p:nvSpPr>
          <p:spPr bwMode="gray">
            <a:xfrm>
              <a:off x="4716008" y="4212149"/>
              <a:ext cx="127635" cy="134779"/>
            </a:xfrm>
            <a:prstGeom prst="ellipse">
              <a:avLst/>
            </a:prstGeom>
            <a:gradFill rotWithShape="1">
              <a:gsLst>
                <a:gs pos="0">
                  <a:srgbClr val="01BCFF">
                    <a:gamma/>
                    <a:shade val="46275"/>
                    <a:invGamma/>
                  </a:srgbClr>
                </a:gs>
                <a:gs pos="50000">
                  <a:srgbClr val="01BCFF">
                    <a:alpha val="50000"/>
                  </a:srgbClr>
                </a:gs>
                <a:gs pos="100000">
                  <a:srgbClr val="01BC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nvGrpSpPr>
            <p:cNvPr id="12" name="组合 11"/>
            <p:cNvGrpSpPr/>
            <p:nvPr/>
          </p:nvGrpSpPr>
          <p:grpSpPr bwMode="auto">
            <a:xfrm rot="20302575" flipH="1" flipV="1">
              <a:off x="4727438" y="4313114"/>
              <a:ext cx="110490" cy="28099"/>
              <a:chOff x="2528" y="1060"/>
              <a:chExt cx="894" cy="236"/>
            </a:xfrm>
          </p:grpSpPr>
          <p:grpSp>
            <p:nvGrpSpPr>
              <p:cNvPr id="236" name="组合 235"/>
              <p:cNvGrpSpPr/>
              <p:nvPr/>
            </p:nvGrpSpPr>
            <p:grpSpPr bwMode="auto">
              <a:xfrm>
                <a:off x="2528" y="1060"/>
                <a:ext cx="742" cy="186"/>
                <a:chOff x="1565" y="2568"/>
                <a:chExt cx="1118" cy="279"/>
              </a:xfrm>
            </p:grpSpPr>
            <p:sp>
              <p:nvSpPr>
                <p:cNvPr id="242" name="自选图形 53"/>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43" name="自选图形 54"/>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44" name="自选图形 55"/>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45" name="自选图形 56"/>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nvGrpSpPr>
              <p:cNvPr id="237" name="组合 236"/>
              <p:cNvGrpSpPr/>
              <p:nvPr/>
            </p:nvGrpSpPr>
            <p:grpSpPr bwMode="auto">
              <a:xfrm rot="1353540">
                <a:off x="2680" y="1110"/>
                <a:ext cx="742" cy="186"/>
                <a:chOff x="1565" y="2568"/>
                <a:chExt cx="1118" cy="279"/>
              </a:xfrm>
            </p:grpSpPr>
            <p:sp>
              <p:nvSpPr>
                <p:cNvPr id="238" name="自选图形 58"/>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39" name="自选图形 59"/>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40" name="自选图形 60"/>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41" name="自选图形 61"/>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pic>
          <p:nvPicPr>
            <p:cNvPr id="13" name="图片 12" descr="light_shadow1"/>
            <p:cNvPicPr>
              <a:picLocks noChangeAspect="1" noChangeArrowheads="1"/>
            </p:cNvPicPr>
            <p:nvPr/>
          </p:nvPicPr>
          <p:blipFill>
            <a:blip r:embed="rId6" cstate="print">
              <a:extLst>
                <a:ext uri="{28A0092B-C50C-407E-A947-70E740481C1C}">
                  <a14:useLocalDpi xmlns:a14="http://schemas.microsoft.com/office/drawing/2010/main" val="0"/>
                </a:ext>
              </a:extLst>
            </a:blip>
            <a:srcRect t="23740"/>
            <a:stretch>
              <a:fillRect/>
            </a:stretch>
          </p:blipFill>
          <p:spPr bwMode="gray">
            <a:xfrm rot="19030155">
              <a:off x="4709341" y="4223578"/>
              <a:ext cx="95250" cy="657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对象 13"/>
            <p:cNvGraphicFramePr/>
            <p:nvPr/>
          </p:nvGraphicFramePr>
          <p:xfrm>
            <a:off x="62866" y="2427446"/>
            <a:ext cx="4730591" cy="2474595"/>
          </p:xfrm>
          <a:graphic>
            <a:graphicData uri="http://schemas.openxmlformats.org/presentationml/2006/ole">
              <mc:AlternateContent xmlns:mc="http://schemas.openxmlformats.org/markup-compatibility/2006">
                <mc:Choice xmlns:v="urn:schemas-microsoft-com:vml" Requires="v">
                  <p:oleObj r:id="rId7" imgW="4041140" imgH="1631950" progId="Visio.Drawing.15">
                    <p:embed/>
                  </p:oleObj>
                </mc:Choice>
                <mc:Fallback>
                  <p:oleObj r:id="rId7" imgW="4041140" imgH="1631950" progId="Visio.Drawing.15">
                    <p:embed/>
                    <p:pic>
                      <p:nvPicPr>
                        <p:cNvPr id="14" name="对象 13"/>
                        <p:cNvPicPr/>
                        <p:nvPr/>
                      </p:nvPicPr>
                      <p:blipFill>
                        <a:blip r:embed="rId8"/>
                        <a:stretch>
                          <a:fillRect/>
                        </a:stretch>
                      </p:blipFill>
                      <p:spPr>
                        <a:xfrm>
                          <a:off x="62866" y="2427446"/>
                          <a:ext cx="4730591" cy="2474595"/>
                        </a:xfrm>
                        <a:prstGeom prst="rect">
                          <a:avLst/>
                        </a:prstGeom>
                      </p:spPr>
                    </p:pic>
                  </p:oleObj>
                </mc:Fallback>
              </mc:AlternateContent>
            </a:graphicData>
          </a:graphic>
        </p:graphicFrame>
        <p:pic>
          <p:nvPicPr>
            <p:cNvPr id="15" name="图片 14" descr="微信图片_20220619094557"/>
            <p:cNvPicPr>
              <a:picLocks noChangeAspect="1"/>
            </p:cNvPicPr>
            <p:nvPr/>
          </p:nvPicPr>
          <p:blipFill rotWithShape="1">
            <a:blip r:embed="rId9"/>
            <a:srcRect l="44209" t="39665" r="21882" b="23380"/>
            <a:stretch>
              <a:fillRect/>
            </a:stretch>
          </p:blipFill>
          <p:spPr>
            <a:xfrm>
              <a:off x="355283" y="2749392"/>
              <a:ext cx="4000024" cy="1807369"/>
            </a:xfrm>
            <a:prstGeom prst="ellipse">
              <a:avLst/>
            </a:prstGeom>
            <a:ln>
              <a:noFill/>
            </a:ln>
            <a:effectLst>
              <a:softEdge rad="112500"/>
            </a:effectLst>
          </p:spPr>
        </p:pic>
        <p:pic>
          <p:nvPicPr>
            <p:cNvPr id="16" name="图片 15"/>
            <p:cNvPicPr>
              <a:picLocks noChangeAspect="1"/>
            </p:cNvPicPr>
            <p:nvPr/>
          </p:nvPicPr>
          <p:blipFill>
            <a:blip r:embed="rId10"/>
            <a:stretch>
              <a:fillRect/>
            </a:stretch>
          </p:blipFill>
          <p:spPr>
            <a:xfrm>
              <a:off x="2093119" y="2506027"/>
              <a:ext cx="294799"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17" name="图片 16"/>
            <p:cNvPicPr>
              <a:picLocks noChangeAspect="1"/>
            </p:cNvPicPr>
            <p:nvPr/>
          </p:nvPicPr>
          <p:blipFill rotWithShape="1">
            <a:blip r:embed="rId11"/>
            <a:srcRect l="35648" t="2124" r="37530"/>
            <a:stretch>
              <a:fillRect/>
            </a:stretch>
          </p:blipFill>
          <p:spPr>
            <a:xfrm>
              <a:off x="175736" y="3231356"/>
              <a:ext cx="297180"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18" name="图片 17"/>
            <p:cNvPicPr>
              <a:picLocks noChangeAspect="1"/>
            </p:cNvPicPr>
            <p:nvPr/>
          </p:nvPicPr>
          <p:blipFill>
            <a:blip r:embed="rId12"/>
            <a:stretch>
              <a:fillRect/>
            </a:stretch>
          </p:blipFill>
          <p:spPr>
            <a:xfrm>
              <a:off x="2472690" y="2489835"/>
              <a:ext cx="296704"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19" name="图片 18"/>
            <p:cNvPicPr>
              <a:picLocks noChangeAspect="1"/>
            </p:cNvPicPr>
            <p:nvPr/>
          </p:nvPicPr>
          <p:blipFill rotWithShape="1">
            <a:blip r:embed="rId13"/>
            <a:srcRect r="72794"/>
            <a:stretch>
              <a:fillRect/>
            </a:stretch>
          </p:blipFill>
          <p:spPr>
            <a:xfrm>
              <a:off x="1685925" y="2537460"/>
              <a:ext cx="291465"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0" name="图片 19"/>
            <p:cNvPicPr>
              <a:picLocks noChangeAspect="1"/>
            </p:cNvPicPr>
            <p:nvPr/>
          </p:nvPicPr>
          <p:blipFill>
            <a:blip r:embed="rId14"/>
            <a:stretch>
              <a:fillRect/>
            </a:stretch>
          </p:blipFill>
          <p:spPr>
            <a:xfrm>
              <a:off x="852487" y="2759392"/>
              <a:ext cx="313373"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1" name="图片 20"/>
            <p:cNvPicPr>
              <a:picLocks noChangeAspect="1"/>
            </p:cNvPicPr>
            <p:nvPr/>
          </p:nvPicPr>
          <p:blipFill>
            <a:blip r:embed="rId15"/>
            <a:stretch>
              <a:fillRect/>
            </a:stretch>
          </p:blipFill>
          <p:spPr>
            <a:xfrm>
              <a:off x="1257300" y="2617946"/>
              <a:ext cx="308134"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2" name="图片 2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08923" y="2524601"/>
              <a:ext cx="297180"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3" name="图片 22"/>
            <p:cNvPicPr>
              <a:picLocks noChangeAspect="1"/>
            </p:cNvPicPr>
            <p:nvPr/>
          </p:nvPicPr>
          <p:blipFill>
            <a:blip r:embed="rId17"/>
            <a:stretch>
              <a:fillRect/>
            </a:stretch>
          </p:blipFill>
          <p:spPr>
            <a:xfrm>
              <a:off x="4364355" y="3193732"/>
              <a:ext cx="297180"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4" name="图片 23"/>
            <p:cNvPicPr>
              <a:picLocks noChangeAspect="1"/>
            </p:cNvPicPr>
            <p:nvPr/>
          </p:nvPicPr>
          <p:blipFill>
            <a:blip r:embed="rId18"/>
            <a:stretch>
              <a:fillRect/>
            </a:stretch>
          </p:blipFill>
          <p:spPr>
            <a:xfrm>
              <a:off x="3143726" y="2611755"/>
              <a:ext cx="322898"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5" name="图片 24"/>
            <p:cNvPicPr>
              <a:picLocks noChangeAspect="1"/>
            </p:cNvPicPr>
            <p:nvPr/>
          </p:nvPicPr>
          <p:blipFill rotWithShape="1">
            <a:blip r:embed="rId19"/>
            <a:srcRect r="44852"/>
            <a:stretch>
              <a:fillRect/>
            </a:stretch>
          </p:blipFill>
          <p:spPr>
            <a:xfrm>
              <a:off x="3262313" y="4254341"/>
              <a:ext cx="297656"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6" name="图片 25"/>
            <p:cNvPicPr>
              <a:picLocks noChangeAspect="1"/>
            </p:cNvPicPr>
            <p:nvPr/>
          </p:nvPicPr>
          <p:blipFill>
            <a:blip r:embed="rId20"/>
            <a:stretch>
              <a:fillRect/>
            </a:stretch>
          </p:blipFill>
          <p:spPr>
            <a:xfrm>
              <a:off x="3589020" y="2746057"/>
              <a:ext cx="315754"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7" name="图片 26"/>
            <p:cNvPicPr>
              <a:picLocks noChangeAspect="1"/>
            </p:cNvPicPr>
            <p:nvPr/>
          </p:nvPicPr>
          <p:blipFill rotWithShape="1">
            <a:blip r:embed="rId21" cstate="print">
              <a:extLst>
                <a:ext uri="{28A0092B-C50C-407E-A947-70E740481C1C}">
                  <a14:useLocalDpi xmlns:a14="http://schemas.microsoft.com/office/drawing/2010/main" val="0"/>
                </a:ext>
              </a:extLst>
            </a:blip>
            <a:srcRect t="10489" r="48004" b="11999"/>
            <a:stretch>
              <a:fillRect/>
            </a:stretch>
          </p:blipFill>
          <p:spPr>
            <a:xfrm>
              <a:off x="486252" y="2920841"/>
              <a:ext cx="293846"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8" name="图片 2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32122" y="4329112"/>
              <a:ext cx="294799"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29" name="图片 2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38726" y="4261009"/>
              <a:ext cx="299085"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30" name="图片 2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259806" y="4378166"/>
              <a:ext cx="299085"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31" name="图片 3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21005" y="3908107"/>
              <a:ext cx="307658"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32" name="图片 3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972401" y="2932747"/>
              <a:ext cx="301943"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33" name="图片 32"/>
            <p:cNvPicPr>
              <a:picLocks noChangeAspect="1"/>
            </p:cNvPicPr>
            <p:nvPr/>
          </p:nvPicPr>
          <p:blipFill>
            <a:blip r:embed="rId27"/>
            <a:stretch>
              <a:fillRect/>
            </a:stretch>
          </p:blipFill>
          <p:spPr>
            <a:xfrm>
              <a:off x="4340996" y="3648460"/>
              <a:ext cx="294799"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34" name="图片 33"/>
            <p:cNvPicPr>
              <a:picLocks noChangeAspect="1"/>
            </p:cNvPicPr>
            <p:nvPr/>
          </p:nvPicPr>
          <p:blipFill>
            <a:blip r:embed="rId28"/>
            <a:stretch>
              <a:fillRect/>
            </a:stretch>
          </p:blipFill>
          <p:spPr>
            <a:xfrm>
              <a:off x="2765108" y="4338161"/>
              <a:ext cx="300514"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35" name="图片 34"/>
            <p:cNvPicPr>
              <a:picLocks noChangeAspect="1"/>
            </p:cNvPicPr>
            <p:nvPr/>
          </p:nvPicPr>
          <p:blipFill>
            <a:blip r:embed="rId29"/>
            <a:stretch>
              <a:fillRect/>
            </a:stretch>
          </p:blipFill>
          <p:spPr>
            <a:xfrm>
              <a:off x="4019550" y="3918585"/>
              <a:ext cx="294799"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36" name="图片 35"/>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685699" y="4095750"/>
              <a:ext cx="312896"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37" name="图片 36"/>
            <p:cNvPicPr>
              <a:picLocks noChangeAspect="1"/>
            </p:cNvPicPr>
            <p:nvPr/>
          </p:nvPicPr>
          <p:blipFill>
            <a:blip r:embed="rId31"/>
            <a:stretch>
              <a:fillRect/>
            </a:stretch>
          </p:blipFill>
          <p:spPr>
            <a:xfrm>
              <a:off x="192406" y="3633311"/>
              <a:ext cx="295751"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pic>
          <p:nvPicPr>
            <p:cNvPr id="38" name="图片 37"/>
            <p:cNvPicPr>
              <a:picLocks noChangeAspect="1"/>
            </p:cNvPicPr>
            <p:nvPr/>
          </p:nvPicPr>
          <p:blipFill>
            <a:blip r:embed="rId32"/>
            <a:stretch>
              <a:fillRect/>
            </a:stretch>
          </p:blipFill>
          <p:spPr>
            <a:xfrm>
              <a:off x="834390" y="4126230"/>
              <a:ext cx="308134" cy="269558"/>
            </a:xfrm>
            <a:prstGeom prst="rect">
              <a:avLst/>
            </a:prstGeom>
            <a:ln>
              <a:noFill/>
            </a:ln>
            <a:effectLst>
              <a:reflection blurRad="12700" stA="30000" endPos="30000" dist="5000" dir="5400000" sy="-100000" algn="bl" rotWithShape="0"/>
            </a:effectLst>
            <a:scene3d>
              <a:camera prst="perspectiveContrastingLeftFacing">
                <a:rot lat="126646" lon="19494988" rev="27964"/>
              </a:camera>
              <a:lightRig rig="threePt" dir="t">
                <a:rot lat="0" lon="0" rev="2700000"/>
              </a:lightRig>
            </a:scene3d>
            <a:sp3d>
              <a:bevelT w="63500" h="50800"/>
            </a:sp3d>
          </p:spPr>
        </p:pic>
        <p:sp>
          <p:nvSpPr>
            <p:cNvPr id="39" name="矩形 38"/>
            <p:cNvSpPr/>
            <p:nvPr/>
          </p:nvSpPr>
          <p:spPr>
            <a:xfrm>
              <a:off x="4910848" y="4078598"/>
              <a:ext cx="2964357" cy="414585"/>
            </a:xfrm>
            <a:prstGeom prst="rect">
              <a:avLst/>
            </a:prstGeom>
          </p:spPr>
          <p:txBody>
            <a:bodyPr wrap="none">
              <a:spAutoFit/>
            </a:bodyPr>
            <a:lstStyle/>
            <a:p>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Synchrotron light-source</a:t>
              </a:r>
              <a:endParaRPr lang="zh-CN" altLang="en-US" dirty="0">
                <a:solidFill>
                  <a:srgbClr val="FF0000"/>
                </a:solidFill>
              </a:endParaRPr>
            </a:p>
          </p:txBody>
        </p:sp>
        <p:sp>
          <p:nvSpPr>
            <p:cNvPr id="40" name="文本框 39"/>
            <p:cNvSpPr txBox="1"/>
            <p:nvPr/>
          </p:nvSpPr>
          <p:spPr>
            <a:xfrm>
              <a:off x="4387396" y="2848929"/>
              <a:ext cx="739140" cy="345488"/>
            </a:xfrm>
            <a:prstGeom prst="rect">
              <a:avLst/>
            </a:prstGeom>
            <a:noFill/>
          </p:spPr>
          <p:txBody>
            <a:bodyPr wrap="square" rtlCol="0">
              <a:spAutoFit/>
            </a:bodyPr>
            <a:lstStyle/>
            <a:p>
              <a:pPr algn="ctr"/>
              <a:r>
                <a:rPr lang="zh-CN" altLang="en-US" sz="700" b="1" dirty="0">
                  <a:latin typeface="微软雅黑" panose="020B0503020204020204" pitchFamily="34" charset="-122"/>
                  <a:ea typeface="微软雅黑" panose="020B0503020204020204" pitchFamily="34" charset="-122"/>
                </a:rPr>
                <a:t>比亚迪</a:t>
              </a:r>
              <a:endParaRPr lang="en-US" altLang="zh-CN" sz="700" b="1" dirty="0">
                <a:latin typeface="微软雅黑" panose="020B0503020204020204" pitchFamily="34" charset="-122"/>
                <a:ea typeface="微软雅黑" panose="020B0503020204020204" pitchFamily="34" charset="-122"/>
              </a:endParaRPr>
            </a:p>
            <a:p>
              <a:pPr algn="ctr"/>
              <a:r>
                <a:rPr lang="zh-CN" altLang="en-US" sz="700" b="1" dirty="0">
                  <a:latin typeface="微软雅黑" panose="020B0503020204020204" pitchFamily="34" charset="-122"/>
                  <a:ea typeface="微软雅黑" panose="020B0503020204020204" pitchFamily="34" charset="-122"/>
                </a:rPr>
                <a:t>专用线站</a:t>
              </a:r>
            </a:p>
          </p:txBody>
        </p:sp>
        <p:graphicFrame>
          <p:nvGraphicFramePr>
            <p:cNvPr id="41" name="对象 40"/>
            <p:cNvGraphicFramePr/>
            <p:nvPr/>
          </p:nvGraphicFramePr>
          <p:xfrm>
            <a:off x="6469380" y="3150089"/>
            <a:ext cx="875926" cy="339090"/>
          </p:xfrm>
          <a:graphic>
            <a:graphicData uri="http://schemas.openxmlformats.org/presentationml/2006/ole">
              <mc:AlternateContent xmlns:mc="http://schemas.openxmlformats.org/markup-compatibility/2006">
                <mc:Choice xmlns:v="urn:schemas-microsoft-com:vml" Requires="v">
                  <p:oleObj r:id="rId33" imgW="4041140" imgH="1631950" progId="Visio.Drawing.15">
                    <p:embed/>
                  </p:oleObj>
                </mc:Choice>
                <mc:Fallback>
                  <p:oleObj r:id="rId33" imgW="4041140" imgH="1631950" progId="Visio.Drawing.15">
                    <p:embed/>
                    <p:pic>
                      <p:nvPicPr>
                        <p:cNvPr id="41" name="对象 40"/>
                        <p:cNvPicPr/>
                        <p:nvPr/>
                      </p:nvPicPr>
                      <p:blipFill>
                        <a:blip r:embed="rId8"/>
                        <a:stretch>
                          <a:fillRect/>
                        </a:stretch>
                      </p:blipFill>
                      <p:spPr>
                        <a:xfrm>
                          <a:off x="6469380" y="3150089"/>
                          <a:ext cx="875926" cy="339090"/>
                        </a:xfrm>
                        <a:prstGeom prst="rect">
                          <a:avLst/>
                        </a:prstGeom>
                      </p:spPr>
                    </p:pic>
                  </p:oleObj>
                </mc:Fallback>
              </mc:AlternateContent>
            </a:graphicData>
          </a:graphic>
        </p:graphicFrame>
        <p:graphicFrame>
          <p:nvGraphicFramePr>
            <p:cNvPr id="42" name="对象 41"/>
            <p:cNvGraphicFramePr/>
            <p:nvPr/>
          </p:nvGraphicFramePr>
          <p:xfrm>
            <a:off x="7087076" y="1391603"/>
            <a:ext cx="991553" cy="339090"/>
          </p:xfrm>
          <a:graphic>
            <a:graphicData uri="http://schemas.openxmlformats.org/presentationml/2006/ole">
              <mc:AlternateContent xmlns:mc="http://schemas.openxmlformats.org/markup-compatibility/2006">
                <mc:Choice xmlns:v="urn:schemas-microsoft-com:vml" Requires="v">
                  <p:oleObj r:id="rId34" imgW="4041140" imgH="1631950" progId="Visio.Drawing.15">
                    <p:embed/>
                  </p:oleObj>
                </mc:Choice>
                <mc:Fallback>
                  <p:oleObj r:id="rId34" imgW="4041140" imgH="1631950" progId="Visio.Drawing.15">
                    <p:embed/>
                    <p:pic>
                      <p:nvPicPr>
                        <p:cNvPr id="42" name="对象 41"/>
                        <p:cNvPicPr/>
                        <p:nvPr/>
                      </p:nvPicPr>
                      <p:blipFill>
                        <a:blip r:embed="rId8"/>
                        <a:stretch>
                          <a:fillRect/>
                        </a:stretch>
                      </p:blipFill>
                      <p:spPr>
                        <a:xfrm>
                          <a:off x="7087076" y="1391603"/>
                          <a:ext cx="991553" cy="339090"/>
                        </a:xfrm>
                        <a:prstGeom prst="rect">
                          <a:avLst/>
                        </a:prstGeom>
                      </p:spPr>
                    </p:pic>
                  </p:oleObj>
                </mc:Fallback>
              </mc:AlternateContent>
            </a:graphicData>
          </a:graphic>
        </p:graphicFrame>
        <p:graphicFrame>
          <p:nvGraphicFramePr>
            <p:cNvPr id="43" name="对象 42"/>
            <p:cNvGraphicFramePr/>
            <p:nvPr/>
          </p:nvGraphicFramePr>
          <p:xfrm>
            <a:off x="6150292" y="2144078"/>
            <a:ext cx="936308" cy="339090"/>
          </p:xfrm>
          <a:graphic>
            <a:graphicData uri="http://schemas.openxmlformats.org/presentationml/2006/ole">
              <mc:AlternateContent xmlns:mc="http://schemas.openxmlformats.org/markup-compatibility/2006">
                <mc:Choice xmlns:v="urn:schemas-microsoft-com:vml" Requires="v">
                  <p:oleObj r:id="rId35" imgW="4041140" imgH="1631950" progId="Visio.Drawing.15">
                    <p:embed/>
                  </p:oleObj>
                </mc:Choice>
                <mc:Fallback>
                  <p:oleObj r:id="rId35" imgW="4041140" imgH="1631950" progId="Visio.Drawing.15">
                    <p:embed/>
                    <p:pic>
                      <p:nvPicPr>
                        <p:cNvPr id="43" name="对象 42"/>
                        <p:cNvPicPr/>
                        <p:nvPr/>
                      </p:nvPicPr>
                      <p:blipFill>
                        <a:blip r:embed="rId8"/>
                        <a:stretch>
                          <a:fillRect/>
                        </a:stretch>
                      </p:blipFill>
                      <p:spPr>
                        <a:xfrm>
                          <a:off x="6150292" y="2144078"/>
                          <a:ext cx="936308" cy="339090"/>
                        </a:xfrm>
                        <a:prstGeom prst="rect">
                          <a:avLst/>
                        </a:prstGeom>
                      </p:spPr>
                    </p:pic>
                  </p:oleObj>
                </mc:Fallback>
              </mc:AlternateContent>
            </a:graphicData>
          </a:graphic>
        </p:graphicFrame>
        <p:graphicFrame>
          <p:nvGraphicFramePr>
            <p:cNvPr id="44" name="对象 43"/>
            <p:cNvGraphicFramePr/>
            <p:nvPr/>
          </p:nvGraphicFramePr>
          <p:xfrm>
            <a:off x="8010525" y="1967865"/>
            <a:ext cx="923925" cy="339090"/>
          </p:xfrm>
          <a:graphic>
            <a:graphicData uri="http://schemas.openxmlformats.org/presentationml/2006/ole">
              <mc:AlternateContent xmlns:mc="http://schemas.openxmlformats.org/markup-compatibility/2006">
                <mc:Choice xmlns:v="urn:schemas-microsoft-com:vml" Requires="v">
                  <p:oleObj r:id="rId36" imgW="4041140" imgH="1631950" progId="Visio.Drawing.15">
                    <p:embed/>
                  </p:oleObj>
                </mc:Choice>
                <mc:Fallback>
                  <p:oleObj r:id="rId36" imgW="4041140" imgH="1631950" progId="Visio.Drawing.15">
                    <p:embed/>
                    <p:pic>
                      <p:nvPicPr>
                        <p:cNvPr id="44" name="对象 43"/>
                        <p:cNvPicPr/>
                        <p:nvPr/>
                      </p:nvPicPr>
                      <p:blipFill>
                        <a:blip r:embed="rId8"/>
                        <a:stretch>
                          <a:fillRect/>
                        </a:stretch>
                      </p:blipFill>
                      <p:spPr>
                        <a:xfrm>
                          <a:off x="8010525" y="1967865"/>
                          <a:ext cx="923925" cy="339090"/>
                        </a:xfrm>
                        <a:prstGeom prst="rect">
                          <a:avLst/>
                        </a:prstGeom>
                      </p:spPr>
                    </p:pic>
                  </p:oleObj>
                </mc:Fallback>
              </mc:AlternateContent>
            </a:graphicData>
          </a:graphic>
        </p:graphicFrame>
        <p:sp>
          <p:nvSpPr>
            <p:cNvPr id="45" name="文本框 44"/>
            <p:cNvSpPr txBox="1"/>
            <p:nvPr/>
          </p:nvSpPr>
          <p:spPr>
            <a:xfrm>
              <a:off x="7973854" y="1370172"/>
              <a:ext cx="1093946" cy="345488"/>
            </a:xfrm>
            <a:prstGeom prst="rect">
              <a:avLst/>
            </a:prstGeom>
            <a:noFill/>
          </p:spPr>
          <p:txBody>
            <a:bodyPr wrap="square" rtlCol="0">
              <a:spAutoFit/>
            </a:bodyPr>
            <a:lstStyle/>
            <a:p>
              <a:pPr algn="ctr"/>
              <a:r>
                <a:rPr lang="zh-CN" altLang="en-US" sz="700" b="1" dirty="0">
                  <a:latin typeface="微软雅黑" panose="020B0503020204020204" pitchFamily="34" charset="-122"/>
                  <a:ea typeface="微软雅黑" panose="020B0503020204020204" pitchFamily="34" charset="-122"/>
                </a:rPr>
                <a:t>中广核</a:t>
              </a:r>
              <a:endParaRPr lang="en-US" altLang="zh-CN" sz="700" b="1" dirty="0">
                <a:latin typeface="微软雅黑" panose="020B0503020204020204" pitchFamily="34" charset="-122"/>
                <a:ea typeface="微软雅黑" panose="020B0503020204020204" pitchFamily="34" charset="-122"/>
              </a:endParaRPr>
            </a:p>
            <a:p>
              <a:pPr algn="ctr"/>
              <a:r>
                <a:rPr lang="zh-CN" altLang="en-US" sz="700" b="1" dirty="0">
                  <a:latin typeface="微软雅黑" panose="020B0503020204020204" pitchFamily="34" charset="-122"/>
                  <a:ea typeface="微软雅黑" panose="020B0503020204020204" pitchFamily="34" charset="-122"/>
                </a:rPr>
                <a:t>专用装置</a:t>
              </a:r>
            </a:p>
          </p:txBody>
        </p:sp>
        <p:sp>
          <p:nvSpPr>
            <p:cNvPr id="47" name="文本框 46"/>
            <p:cNvSpPr txBox="1"/>
            <p:nvPr/>
          </p:nvSpPr>
          <p:spPr>
            <a:xfrm>
              <a:off x="6094388" y="3409189"/>
              <a:ext cx="739140" cy="345488"/>
            </a:xfrm>
            <a:prstGeom prst="rect">
              <a:avLst/>
            </a:prstGeom>
            <a:noFill/>
          </p:spPr>
          <p:txBody>
            <a:bodyPr wrap="square" rtlCol="0">
              <a:spAutoFit/>
            </a:bodyPr>
            <a:lstStyle/>
            <a:p>
              <a:pPr algn="ctr"/>
              <a:r>
                <a:rPr lang="zh-CN" altLang="en-US" sz="700" b="1" dirty="0">
                  <a:latin typeface="微软雅黑" panose="020B0503020204020204" pitchFamily="34" charset="-122"/>
                  <a:ea typeface="微软雅黑" panose="020B0503020204020204" pitchFamily="34" charset="-122"/>
                </a:rPr>
                <a:t>比亚迪</a:t>
              </a:r>
              <a:endParaRPr lang="en-US" altLang="zh-CN" sz="700" b="1" dirty="0">
                <a:latin typeface="微软雅黑" panose="020B0503020204020204" pitchFamily="34" charset="-122"/>
                <a:ea typeface="微软雅黑" panose="020B0503020204020204" pitchFamily="34" charset="-122"/>
              </a:endParaRPr>
            </a:p>
            <a:p>
              <a:pPr algn="ctr"/>
              <a:r>
                <a:rPr lang="zh-CN" altLang="en-US" sz="700" b="1" dirty="0">
                  <a:latin typeface="微软雅黑" panose="020B0503020204020204" pitchFamily="34" charset="-122"/>
                  <a:ea typeface="微软雅黑" panose="020B0503020204020204" pitchFamily="34" charset="-122"/>
                </a:rPr>
                <a:t>专用装置</a:t>
              </a:r>
            </a:p>
          </p:txBody>
        </p:sp>
        <p:sp>
          <p:nvSpPr>
            <p:cNvPr id="48" name="文本框 47"/>
            <p:cNvSpPr txBox="1"/>
            <p:nvPr/>
          </p:nvSpPr>
          <p:spPr>
            <a:xfrm>
              <a:off x="6958013" y="1903095"/>
              <a:ext cx="584835" cy="466408"/>
            </a:xfrm>
            <a:prstGeom prst="rect">
              <a:avLst/>
            </a:prstGeom>
            <a:noFill/>
          </p:spPr>
          <p:txBody>
            <a:bodyPr wrap="square" rtlCol="0">
              <a:spAutoFit/>
            </a:bodyPr>
            <a:lstStyle/>
            <a:p>
              <a:pPr algn="ctr"/>
              <a:r>
                <a:rPr lang="zh-CN" altLang="en-US" sz="700" b="1" dirty="0">
                  <a:latin typeface="微软雅黑" panose="020B0503020204020204" pitchFamily="34" charset="-122"/>
                  <a:ea typeface="微软雅黑" panose="020B0503020204020204" pitchFamily="34" charset="-122"/>
                </a:rPr>
                <a:t>南海</a:t>
              </a:r>
              <a:endParaRPr lang="en-US" altLang="zh-CN" sz="700" b="1" dirty="0">
                <a:latin typeface="微软雅黑" panose="020B0503020204020204" pitchFamily="34" charset="-122"/>
                <a:ea typeface="微软雅黑" panose="020B0503020204020204" pitchFamily="34" charset="-122"/>
              </a:endParaRPr>
            </a:p>
            <a:p>
              <a:pPr algn="ctr"/>
              <a:r>
                <a:rPr lang="zh-CN" altLang="en-US" sz="700" b="1" dirty="0">
                  <a:latin typeface="微软雅黑" panose="020B0503020204020204" pitchFamily="34" charset="-122"/>
                  <a:ea typeface="微软雅黑" panose="020B0503020204020204" pitchFamily="34" charset="-122"/>
                </a:rPr>
                <a:t>专用装置</a:t>
              </a:r>
            </a:p>
          </p:txBody>
        </p:sp>
        <p:sp>
          <p:nvSpPr>
            <p:cNvPr id="49" name="矩形 48"/>
            <p:cNvSpPr/>
            <p:nvPr/>
          </p:nvSpPr>
          <p:spPr>
            <a:xfrm>
              <a:off x="7680572" y="2633087"/>
              <a:ext cx="2114894" cy="725524"/>
            </a:xfrm>
            <a:prstGeom prst="rect">
              <a:avLst/>
            </a:prstGeom>
          </p:spPr>
          <p:txBody>
            <a:bodyPr wrap="square">
              <a:spAutoFit/>
            </a:bodyPr>
            <a:lstStyle/>
            <a:p>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Advanced X-ray devices</a:t>
              </a:r>
              <a:endParaRPr lang="zh-CN" altLang="en-US" dirty="0">
                <a:solidFill>
                  <a:srgbClr val="FF0000"/>
                </a:solidFill>
              </a:endParaRPr>
            </a:p>
          </p:txBody>
        </p:sp>
        <p:grpSp>
          <p:nvGrpSpPr>
            <p:cNvPr id="52" name="组合 51"/>
            <p:cNvGrpSpPr/>
            <p:nvPr/>
          </p:nvGrpSpPr>
          <p:grpSpPr bwMode="auto">
            <a:xfrm rot="20302575" flipH="1" flipV="1">
              <a:off x="6950858" y="3777626"/>
              <a:ext cx="124301" cy="32861"/>
              <a:chOff x="2528" y="1060"/>
              <a:chExt cx="894" cy="236"/>
            </a:xfrm>
          </p:grpSpPr>
          <p:grpSp>
            <p:nvGrpSpPr>
              <p:cNvPr id="226" name="组合 225"/>
              <p:cNvGrpSpPr/>
              <p:nvPr/>
            </p:nvGrpSpPr>
            <p:grpSpPr bwMode="auto">
              <a:xfrm>
                <a:off x="2528" y="1060"/>
                <a:ext cx="742" cy="186"/>
                <a:chOff x="1565" y="2568"/>
                <a:chExt cx="1118" cy="279"/>
              </a:xfrm>
            </p:grpSpPr>
            <p:sp>
              <p:nvSpPr>
                <p:cNvPr id="232" name="自选图形 53"/>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33" name="自选图形 54"/>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34" name="自选图形 55"/>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35" name="自选图形 56"/>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nvGrpSpPr>
              <p:cNvPr id="227" name="组合 226"/>
              <p:cNvGrpSpPr/>
              <p:nvPr/>
            </p:nvGrpSpPr>
            <p:grpSpPr bwMode="auto">
              <a:xfrm rot="1353540">
                <a:off x="2680" y="1110"/>
                <a:ext cx="742" cy="186"/>
                <a:chOff x="1565" y="2568"/>
                <a:chExt cx="1118" cy="279"/>
              </a:xfrm>
            </p:grpSpPr>
            <p:sp>
              <p:nvSpPr>
                <p:cNvPr id="228" name="自选图形 58"/>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29" name="自选图形 59"/>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30" name="自选图形 60"/>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31" name="自选图形 61"/>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pic>
          <p:nvPicPr>
            <p:cNvPr id="53" name="图片 52" descr="light_shadow1"/>
            <p:cNvPicPr>
              <a:picLocks noChangeAspect="1" noChangeArrowheads="1"/>
            </p:cNvPicPr>
            <p:nvPr/>
          </p:nvPicPr>
          <p:blipFill>
            <a:blip r:embed="rId6" cstate="print">
              <a:extLst>
                <a:ext uri="{28A0092B-C50C-407E-A947-70E740481C1C}">
                  <a14:useLocalDpi xmlns:a14="http://schemas.microsoft.com/office/drawing/2010/main" val="0"/>
                </a:ext>
              </a:extLst>
            </a:blip>
            <a:srcRect t="23740"/>
            <a:stretch>
              <a:fillRect/>
            </a:stretch>
          </p:blipFill>
          <p:spPr bwMode="gray">
            <a:xfrm rot="19030155">
              <a:off x="6929903" y="3673804"/>
              <a:ext cx="106680" cy="76676"/>
            </a:xfrm>
            <a:prstGeom prst="rect">
              <a:avLst/>
            </a:prstGeom>
            <a:noFill/>
            <a:extLst>
              <a:ext uri="{909E8E84-426E-40DD-AFC4-6F175D3DCCD1}">
                <a14:hiddenFill xmlns:a14="http://schemas.microsoft.com/office/drawing/2010/main">
                  <a:solidFill>
                    <a:srgbClr val="FFFFFF"/>
                  </a:solidFill>
                </a14:hiddenFill>
              </a:ext>
            </a:extLst>
          </p:spPr>
        </p:pic>
        <p:pic>
          <p:nvPicPr>
            <p:cNvPr id="54" name="图片 5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485629" y="953391"/>
              <a:ext cx="877729" cy="525304"/>
            </a:xfrm>
            <a:prstGeom prst="ellipse">
              <a:avLst/>
            </a:prstGeom>
            <a:ln>
              <a:noFill/>
            </a:ln>
            <a:effectLst>
              <a:softEdge rad="112500"/>
            </a:effectLst>
          </p:spPr>
        </p:pic>
        <p:pic>
          <p:nvPicPr>
            <p:cNvPr id="55" name="图片 54"/>
            <p:cNvPicPr>
              <a:picLocks noChangeAspect="1"/>
            </p:cNvPicPr>
            <p:nvPr/>
          </p:nvPicPr>
          <p:blipFill rotWithShape="1">
            <a:blip r:embed="rId38" cstate="print">
              <a:extLst>
                <a:ext uri="{28A0092B-C50C-407E-A947-70E740481C1C}">
                  <a14:useLocalDpi xmlns:a14="http://schemas.microsoft.com/office/drawing/2010/main" val="0"/>
                </a:ext>
              </a:extLst>
            </a:blip>
            <a:srcRect l="9808" t="17258" r="5783" b="23394"/>
            <a:stretch>
              <a:fillRect/>
            </a:stretch>
          </p:blipFill>
          <p:spPr>
            <a:xfrm>
              <a:off x="2702719" y="1345883"/>
              <a:ext cx="2259330" cy="835819"/>
            </a:xfrm>
            <a:prstGeom prst="rect">
              <a:avLst/>
            </a:prstGeom>
          </p:spPr>
        </p:pic>
        <p:sp>
          <p:nvSpPr>
            <p:cNvPr id="56" name="矩形 55"/>
            <p:cNvSpPr/>
            <p:nvPr/>
          </p:nvSpPr>
          <p:spPr>
            <a:xfrm>
              <a:off x="208251" y="929296"/>
              <a:ext cx="2304331" cy="414585"/>
            </a:xfrm>
            <a:prstGeom prst="rect">
              <a:avLst/>
            </a:prstGeom>
          </p:spPr>
          <p:txBody>
            <a:bodyPr wrap="none">
              <a:spAutoFit/>
            </a:bodyPr>
            <a:lstStyle/>
            <a:p>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Digital light source</a:t>
              </a:r>
              <a:endParaRPr lang="zh-CN" altLang="en-US" dirty="0">
                <a:solidFill>
                  <a:srgbClr val="FF0000"/>
                </a:solidFill>
              </a:endParaRPr>
            </a:p>
          </p:txBody>
        </p:sp>
        <p:pic>
          <p:nvPicPr>
            <p:cNvPr id="58" name="图片 57"/>
            <p:cNvPicPr>
              <a:picLocks noChangeAspect="1"/>
            </p:cNvPicPr>
            <p:nvPr/>
          </p:nvPicPr>
          <p:blipFill rotWithShape="1">
            <a:blip r:embed="rId39" cstate="print">
              <a:extLst>
                <a:ext uri="{28A0092B-C50C-407E-A947-70E740481C1C}">
                  <a14:useLocalDpi xmlns:a14="http://schemas.microsoft.com/office/drawing/2010/main" val="0"/>
                </a:ext>
              </a:extLst>
            </a:blip>
            <a:srcRect t="25258" r="23934"/>
            <a:stretch>
              <a:fillRect/>
            </a:stretch>
          </p:blipFill>
          <p:spPr>
            <a:xfrm>
              <a:off x="4131862" y="955582"/>
              <a:ext cx="839153" cy="531971"/>
            </a:xfrm>
            <a:prstGeom prst="ellipse">
              <a:avLst/>
            </a:prstGeom>
            <a:ln>
              <a:noFill/>
            </a:ln>
            <a:effectLst>
              <a:softEdge rad="112500"/>
            </a:effectLst>
          </p:spPr>
        </p:pic>
        <p:sp>
          <p:nvSpPr>
            <p:cNvPr id="60" name="弧形 59"/>
            <p:cNvSpPr/>
            <p:nvPr/>
          </p:nvSpPr>
          <p:spPr>
            <a:xfrm rot="4938410" flipH="1">
              <a:off x="3998595" y="956786"/>
              <a:ext cx="1697355" cy="3243263"/>
            </a:xfrm>
            <a:prstGeom prst="arc">
              <a:avLst>
                <a:gd name="adj1" fmla="val 16943647"/>
                <a:gd name="adj2" fmla="val 20737267"/>
              </a:avLst>
            </a:prstGeom>
            <a:noFill/>
            <a:ln w="127000">
              <a:gradFill>
                <a:gsLst>
                  <a:gs pos="0">
                    <a:schemeClr val="accent1">
                      <a:lumMod val="75000"/>
                      <a:alpha val="50000"/>
                    </a:schemeClr>
                  </a:gs>
                  <a:gs pos="95000">
                    <a:schemeClr val="accent1">
                      <a:lumMod val="40000"/>
                      <a:lumOff val="60000"/>
                    </a:schemeClr>
                  </a:gs>
                </a:gsLst>
                <a:lin ang="5400000" scaled="1"/>
              </a:gradFill>
              <a:headEnd type="none" w="med" len="med"/>
              <a:tailEnd type="none" w="med" len="med"/>
            </a:ln>
            <a:effectLst>
              <a:softEdge rad="25400"/>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1100"/>
            </a:p>
          </p:txBody>
        </p:sp>
        <p:pic>
          <p:nvPicPr>
            <p:cNvPr id="61" name="图片 60" descr="图片包含 室内, 桌子, 小, 游戏机&#10;&#10;描述已自动生成"/>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195537" y="1935004"/>
              <a:ext cx="906304" cy="397669"/>
            </a:xfrm>
            <a:prstGeom prst="rect">
              <a:avLst/>
            </a:prstGeom>
            <a:ln>
              <a:noFill/>
            </a:ln>
            <a:effectLst>
              <a:reflection blurRad="12700" stA="30000" endPos="30000" dist="5000" dir="5400000" sy="-100000" algn="bl" rotWithShape="0"/>
            </a:effectLst>
            <a:scene3d>
              <a:camera prst="perspectiveContrastingLeftFacing">
                <a:rot lat="598846" lon="19496539" rev="21573483"/>
              </a:camera>
              <a:lightRig rig="threePt" dir="t">
                <a:rot lat="0" lon="0" rev="2700000"/>
              </a:lightRig>
            </a:scene3d>
            <a:sp3d>
              <a:bevelT w="63500" h="50800"/>
            </a:sp3d>
          </p:spPr>
        </p:pic>
        <p:sp>
          <p:nvSpPr>
            <p:cNvPr id="62" name="文本框 61"/>
            <p:cNvSpPr txBox="1"/>
            <p:nvPr/>
          </p:nvSpPr>
          <p:spPr>
            <a:xfrm rot="16378303">
              <a:off x="5163026" y="1625551"/>
              <a:ext cx="115253" cy="224567"/>
            </a:xfrm>
            <a:prstGeom prst="rect">
              <a:avLst/>
            </a:prstGeom>
            <a:noFill/>
          </p:spPr>
          <p:txBody>
            <a:bodyPr wrap="square" rtlCol="0">
              <a:spAutoFit/>
            </a:bodyPr>
            <a:lstStyle/>
            <a:p>
              <a:r>
                <a:rPr lang="en-US" altLang="zh-CN" sz="700" b="1" dirty="0">
                  <a:solidFill>
                    <a:schemeClr val="bg1"/>
                  </a:solidFill>
                  <a:latin typeface="Times New Roman" panose="02020603050405020304" pitchFamily="18" charset="0"/>
                  <a:cs typeface="Times New Roman" panose="02020603050405020304" pitchFamily="18" charset="0"/>
                </a:rPr>
                <a:t>1</a:t>
              </a:r>
              <a:endParaRPr lang="zh-CN" altLang="en-US" sz="700" b="1" dirty="0">
                <a:solidFill>
                  <a:schemeClr val="bg1"/>
                </a:solidFill>
                <a:latin typeface="Times New Roman" panose="02020603050405020304" pitchFamily="18" charset="0"/>
                <a:cs typeface="Times New Roman" panose="02020603050405020304" pitchFamily="18" charset="0"/>
              </a:endParaRPr>
            </a:p>
          </p:txBody>
        </p:sp>
        <p:sp>
          <p:nvSpPr>
            <p:cNvPr id="63" name="文本框 62"/>
            <p:cNvSpPr txBox="1"/>
            <p:nvPr/>
          </p:nvSpPr>
          <p:spPr>
            <a:xfrm rot="16572356">
              <a:off x="5338763" y="163847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64" name="文本框 63"/>
            <p:cNvSpPr txBox="1"/>
            <p:nvPr/>
          </p:nvSpPr>
          <p:spPr>
            <a:xfrm rot="16965697">
              <a:off x="5603557" y="167752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65" name="文本框 64"/>
            <p:cNvSpPr txBox="1"/>
            <p:nvPr/>
          </p:nvSpPr>
          <p:spPr>
            <a:xfrm rot="17483714">
              <a:off x="5860732" y="175563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66" name="文本框 65"/>
            <p:cNvSpPr txBox="1"/>
            <p:nvPr/>
          </p:nvSpPr>
          <p:spPr>
            <a:xfrm rot="17760327">
              <a:off x="5935027" y="178420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67" name="文本框 66"/>
            <p:cNvSpPr txBox="1"/>
            <p:nvPr/>
          </p:nvSpPr>
          <p:spPr>
            <a:xfrm rot="16366803">
              <a:off x="5253514" y="1634666"/>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68" name="文本框 67"/>
            <p:cNvSpPr txBox="1"/>
            <p:nvPr/>
          </p:nvSpPr>
          <p:spPr>
            <a:xfrm rot="16603749">
              <a:off x="5429727" y="165038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69" name="文本框 68"/>
            <p:cNvSpPr txBox="1"/>
            <p:nvPr/>
          </p:nvSpPr>
          <p:spPr>
            <a:xfrm rot="16756986">
              <a:off x="5517833" y="166228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70" name="文本框 69"/>
            <p:cNvSpPr txBox="1"/>
            <p:nvPr/>
          </p:nvSpPr>
          <p:spPr>
            <a:xfrm rot="17205668">
              <a:off x="5697379" y="170181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71" name="文本框 70"/>
            <p:cNvSpPr txBox="1"/>
            <p:nvPr/>
          </p:nvSpPr>
          <p:spPr>
            <a:xfrm rot="17344443">
              <a:off x="5781199" y="172801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72" name="文本框 71"/>
            <p:cNvSpPr txBox="1"/>
            <p:nvPr/>
          </p:nvSpPr>
          <p:spPr>
            <a:xfrm rot="17719435">
              <a:off x="6009799" y="182659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73" name="文本框 72"/>
            <p:cNvSpPr txBox="1"/>
            <p:nvPr/>
          </p:nvSpPr>
          <p:spPr>
            <a:xfrm rot="16200000">
              <a:off x="5067299" y="1626028"/>
              <a:ext cx="115253" cy="224567"/>
            </a:xfrm>
            <a:prstGeom prst="rect">
              <a:avLst/>
            </a:prstGeom>
            <a:noFill/>
          </p:spPr>
          <p:txBody>
            <a:bodyPr wrap="square" rtlCol="0">
              <a:spAutoFit/>
            </a:bodyPr>
            <a:lstStyle/>
            <a:p>
              <a:r>
                <a:rPr lang="en-US" altLang="zh-CN" sz="700" b="1" dirty="0">
                  <a:solidFill>
                    <a:schemeClr val="bg1"/>
                  </a:solidFill>
                  <a:latin typeface="Times New Roman" panose="02020603050405020304" pitchFamily="18" charset="0"/>
                  <a:cs typeface="Times New Roman" panose="02020603050405020304" pitchFamily="18" charset="0"/>
                </a:rPr>
                <a:t>1</a:t>
              </a:r>
              <a:endParaRPr lang="zh-CN" altLang="en-US" sz="700" b="1" dirty="0">
                <a:solidFill>
                  <a:schemeClr val="bg1"/>
                </a:solidFill>
                <a:latin typeface="Times New Roman" panose="02020603050405020304" pitchFamily="18" charset="0"/>
                <a:cs typeface="Times New Roman" panose="02020603050405020304" pitchFamily="18" charset="0"/>
              </a:endParaRPr>
            </a:p>
          </p:txBody>
        </p:sp>
        <p:sp>
          <p:nvSpPr>
            <p:cNvPr id="74" name="弧形 73"/>
            <p:cNvSpPr/>
            <p:nvPr/>
          </p:nvSpPr>
          <p:spPr>
            <a:xfrm rot="4938410" flipH="1">
              <a:off x="5273992" y="185261"/>
              <a:ext cx="1159193" cy="3243263"/>
            </a:xfrm>
            <a:prstGeom prst="arc">
              <a:avLst>
                <a:gd name="adj1" fmla="val 16626602"/>
                <a:gd name="adj2" fmla="val 4034712"/>
              </a:avLst>
            </a:prstGeom>
            <a:noFill/>
            <a:ln w="127000">
              <a:gradFill>
                <a:gsLst>
                  <a:gs pos="100000">
                    <a:schemeClr val="accent1">
                      <a:lumMod val="40000"/>
                      <a:lumOff val="60000"/>
                      <a:alpha val="50000"/>
                    </a:schemeClr>
                  </a:gs>
                  <a:gs pos="0">
                    <a:schemeClr val="accent1">
                      <a:lumMod val="75000"/>
                    </a:schemeClr>
                  </a:gs>
                </a:gsLst>
                <a:lin ang="5400000" scaled="1"/>
              </a:gradFill>
              <a:headEnd type="none" w="med" len="med"/>
              <a:tailEnd type="none" w="med" len="med"/>
            </a:ln>
            <a:effectLst>
              <a:softEdge rad="25400"/>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1100"/>
            </a:p>
          </p:txBody>
        </p:sp>
        <p:pic>
          <p:nvPicPr>
            <p:cNvPr id="75" name="图片 74"/>
            <p:cNvPicPr>
              <a:picLocks noChangeAspect="1"/>
            </p:cNvPicPr>
            <p:nvPr/>
          </p:nvPicPr>
          <p:blipFill rotWithShape="1">
            <a:blip r:embed="rId41"/>
            <a:srcRect t="9383" b="8879"/>
            <a:stretch>
              <a:fillRect/>
            </a:stretch>
          </p:blipFill>
          <p:spPr>
            <a:xfrm>
              <a:off x="7142798" y="1165860"/>
              <a:ext cx="912495" cy="393859"/>
            </a:xfrm>
            <a:prstGeom prst="rect">
              <a:avLst/>
            </a:prstGeom>
            <a:ln>
              <a:noFill/>
            </a:ln>
            <a:effectLst>
              <a:reflection blurRad="12700" stA="30000" endPos="30000" dist="5000" dir="5400000" sy="-100000" algn="bl" rotWithShape="0"/>
            </a:effectLst>
            <a:scene3d>
              <a:camera prst="perspectiveContrastingLeftFacing">
                <a:rot lat="900000" lon="19799999" rev="0"/>
              </a:camera>
              <a:lightRig rig="threePt" dir="t">
                <a:rot lat="0" lon="0" rev="2700000"/>
              </a:lightRig>
            </a:scene3d>
            <a:sp3d>
              <a:bevelT w="63500" h="50800"/>
            </a:sp3d>
          </p:spPr>
        </p:pic>
        <p:sp>
          <p:nvSpPr>
            <p:cNvPr id="76" name="文本框 75"/>
            <p:cNvSpPr txBox="1"/>
            <p:nvPr/>
          </p:nvSpPr>
          <p:spPr>
            <a:xfrm rot="15013209">
              <a:off x="4967287" y="1321229"/>
              <a:ext cx="115253" cy="224567"/>
            </a:xfrm>
            <a:prstGeom prst="rect">
              <a:avLst/>
            </a:prstGeom>
            <a:noFill/>
          </p:spPr>
          <p:txBody>
            <a:bodyPr wrap="square" rtlCol="0">
              <a:spAutoFit/>
            </a:bodyPr>
            <a:lstStyle/>
            <a:p>
              <a:r>
                <a:rPr lang="en-US" altLang="zh-CN" sz="700" b="1" dirty="0">
                  <a:solidFill>
                    <a:schemeClr val="bg1"/>
                  </a:solidFill>
                  <a:latin typeface="Times New Roman" panose="02020603050405020304" pitchFamily="18" charset="0"/>
                  <a:cs typeface="Times New Roman" panose="02020603050405020304" pitchFamily="18" charset="0"/>
                </a:rPr>
                <a:t>1</a:t>
              </a:r>
              <a:endParaRPr lang="zh-CN" altLang="en-US" sz="700" b="1" dirty="0">
                <a:solidFill>
                  <a:schemeClr val="bg1"/>
                </a:solidFill>
                <a:latin typeface="Times New Roman" panose="02020603050405020304" pitchFamily="18" charset="0"/>
                <a:cs typeface="Times New Roman" panose="02020603050405020304" pitchFamily="18" charset="0"/>
              </a:endParaRPr>
            </a:p>
          </p:txBody>
        </p:sp>
        <p:sp>
          <p:nvSpPr>
            <p:cNvPr id="77" name="文本框 76"/>
            <p:cNvSpPr txBox="1"/>
            <p:nvPr/>
          </p:nvSpPr>
          <p:spPr>
            <a:xfrm rot="15207262">
              <a:off x="5130641" y="126557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78" name="文本框 77"/>
            <p:cNvSpPr txBox="1"/>
            <p:nvPr/>
          </p:nvSpPr>
          <p:spPr>
            <a:xfrm rot="15600602">
              <a:off x="5390197" y="119889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79" name="文本框 78"/>
            <p:cNvSpPr txBox="1"/>
            <p:nvPr/>
          </p:nvSpPr>
          <p:spPr>
            <a:xfrm rot="15829263">
              <a:off x="5670232" y="115413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80" name="文本框 79"/>
            <p:cNvSpPr txBox="1"/>
            <p:nvPr/>
          </p:nvSpPr>
          <p:spPr>
            <a:xfrm rot="15795370">
              <a:off x="5771197" y="114079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81" name="文本框 80"/>
            <p:cNvSpPr txBox="1"/>
            <p:nvPr/>
          </p:nvSpPr>
          <p:spPr>
            <a:xfrm rot="15920352">
              <a:off x="5973604" y="112460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82" name="文本框 81"/>
            <p:cNvSpPr txBox="1"/>
            <p:nvPr/>
          </p:nvSpPr>
          <p:spPr>
            <a:xfrm rot="15001709">
              <a:off x="5051107" y="129510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83" name="文本框 82"/>
            <p:cNvSpPr txBox="1"/>
            <p:nvPr/>
          </p:nvSpPr>
          <p:spPr>
            <a:xfrm rot="15238655">
              <a:off x="5219223" y="124128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84" name="文本框 83"/>
            <p:cNvSpPr txBox="1"/>
            <p:nvPr/>
          </p:nvSpPr>
          <p:spPr>
            <a:xfrm rot="15391892">
              <a:off x="5304949" y="121842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85" name="文本框 84"/>
            <p:cNvSpPr txBox="1"/>
            <p:nvPr/>
          </p:nvSpPr>
          <p:spPr>
            <a:xfrm rot="15840574">
              <a:off x="5486400" y="118556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86" name="文本框 85"/>
            <p:cNvSpPr txBox="1"/>
            <p:nvPr/>
          </p:nvSpPr>
          <p:spPr>
            <a:xfrm rot="15979348">
              <a:off x="5570696" y="117127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87" name="文本框 86"/>
            <p:cNvSpPr txBox="1"/>
            <p:nvPr/>
          </p:nvSpPr>
          <p:spPr>
            <a:xfrm rot="15931818">
              <a:off x="5863590" y="113889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88" name="文本框 87"/>
            <p:cNvSpPr txBox="1"/>
            <p:nvPr/>
          </p:nvSpPr>
          <p:spPr>
            <a:xfrm rot="14834906">
              <a:off x="4878705" y="1358375"/>
              <a:ext cx="115253" cy="224567"/>
            </a:xfrm>
            <a:prstGeom prst="rect">
              <a:avLst/>
            </a:prstGeom>
            <a:noFill/>
          </p:spPr>
          <p:txBody>
            <a:bodyPr wrap="square" rtlCol="0">
              <a:spAutoFit/>
            </a:bodyPr>
            <a:lstStyle/>
            <a:p>
              <a:r>
                <a:rPr lang="en-US" altLang="zh-CN" sz="700" b="1" dirty="0">
                  <a:solidFill>
                    <a:schemeClr val="bg1"/>
                  </a:solidFill>
                  <a:latin typeface="Times New Roman" panose="02020603050405020304" pitchFamily="18" charset="0"/>
                  <a:cs typeface="Times New Roman" panose="02020603050405020304" pitchFamily="18" charset="0"/>
                </a:rPr>
                <a:t>1</a:t>
              </a:r>
              <a:endParaRPr lang="zh-CN" altLang="en-US" sz="700" b="1" dirty="0">
                <a:solidFill>
                  <a:schemeClr val="bg1"/>
                </a:solidFill>
                <a:latin typeface="Times New Roman" panose="02020603050405020304" pitchFamily="18" charset="0"/>
                <a:cs typeface="Times New Roman" panose="02020603050405020304" pitchFamily="18" charset="0"/>
              </a:endParaRPr>
            </a:p>
          </p:txBody>
        </p:sp>
        <p:sp>
          <p:nvSpPr>
            <p:cNvPr id="89" name="文本框 88"/>
            <p:cNvSpPr txBox="1"/>
            <p:nvPr/>
          </p:nvSpPr>
          <p:spPr>
            <a:xfrm rot="15931818">
              <a:off x="6082189" y="111841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90" name="文本框 89"/>
            <p:cNvSpPr txBox="1"/>
            <p:nvPr/>
          </p:nvSpPr>
          <p:spPr>
            <a:xfrm rot="15931818">
              <a:off x="6182677" y="111507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91" name="文本框 90"/>
            <p:cNvSpPr txBox="1"/>
            <p:nvPr/>
          </p:nvSpPr>
          <p:spPr>
            <a:xfrm rot="16200000">
              <a:off x="6295072" y="111364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92" name="文本框 91"/>
            <p:cNvSpPr txBox="1"/>
            <p:nvPr/>
          </p:nvSpPr>
          <p:spPr>
            <a:xfrm rot="16200000">
              <a:off x="6403181" y="111174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93" name="文本框 92"/>
            <p:cNvSpPr txBox="1"/>
            <p:nvPr/>
          </p:nvSpPr>
          <p:spPr>
            <a:xfrm rot="16424519">
              <a:off x="6512718" y="111603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94" name="文本框 93"/>
            <p:cNvSpPr txBox="1"/>
            <p:nvPr/>
          </p:nvSpPr>
          <p:spPr>
            <a:xfrm rot="16626484">
              <a:off x="6618922" y="112746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95" name="文本框 94"/>
            <p:cNvSpPr txBox="1"/>
            <p:nvPr/>
          </p:nvSpPr>
          <p:spPr>
            <a:xfrm rot="16735231">
              <a:off x="6726079" y="113841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96" name="文本框 95"/>
            <p:cNvSpPr txBox="1"/>
            <p:nvPr/>
          </p:nvSpPr>
          <p:spPr>
            <a:xfrm rot="17066671">
              <a:off x="6826567" y="115936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97" name="文本框 96"/>
            <p:cNvSpPr txBox="1"/>
            <p:nvPr/>
          </p:nvSpPr>
          <p:spPr>
            <a:xfrm rot="17030652">
              <a:off x="6919436" y="117508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98" name="弧形 97"/>
            <p:cNvSpPr/>
            <p:nvPr/>
          </p:nvSpPr>
          <p:spPr>
            <a:xfrm rot="7340665" flipH="1">
              <a:off x="4702969" y="1025366"/>
              <a:ext cx="1159193" cy="3243263"/>
            </a:xfrm>
            <a:prstGeom prst="arc">
              <a:avLst>
                <a:gd name="adj1" fmla="val 16943647"/>
                <a:gd name="adj2" fmla="val 3255105"/>
              </a:avLst>
            </a:prstGeom>
            <a:noFill/>
            <a:ln w="127000">
              <a:gradFill>
                <a:gsLst>
                  <a:gs pos="0">
                    <a:schemeClr val="accent1">
                      <a:lumMod val="75000"/>
                      <a:alpha val="50000"/>
                    </a:schemeClr>
                  </a:gs>
                  <a:gs pos="95000">
                    <a:schemeClr val="accent1">
                      <a:lumMod val="40000"/>
                      <a:lumOff val="60000"/>
                    </a:schemeClr>
                  </a:gs>
                </a:gsLst>
                <a:lin ang="5400000" scaled="1"/>
              </a:gradFill>
              <a:headEnd type="none" w="med" len="med"/>
              <a:tailEnd type="none" w="med" len="med"/>
            </a:ln>
            <a:effectLst>
              <a:softEdge rad="25400"/>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1100"/>
            </a:p>
          </p:txBody>
        </p:sp>
        <p:sp>
          <p:nvSpPr>
            <p:cNvPr id="99" name="弧形 98"/>
            <p:cNvSpPr/>
            <p:nvPr/>
          </p:nvSpPr>
          <p:spPr>
            <a:xfrm rot="5764274" flipH="1">
              <a:off x="6326029" y="20479"/>
              <a:ext cx="356711" cy="3655219"/>
            </a:xfrm>
            <a:prstGeom prst="arc">
              <a:avLst>
                <a:gd name="adj1" fmla="val 16303670"/>
                <a:gd name="adj2" fmla="val 5203299"/>
              </a:avLst>
            </a:prstGeom>
            <a:noFill/>
            <a:ln w="127000">
              <a:gradFill>
                <a:gsLst>
                  <a:gs pos="0">
                    <a:schemeClr val="accent1">
                      <a:lumMod val="75000"/>
                      <a:alpha val="50000"/>
                    </a:schemeClr>
                  </a:gs>
                  <a:gs pos="95000">
                    <a:schemeClr val="accent1">
                      <a:lumMod val="40000"/>
                      <a:lumOff val="60000"/>
                    </a:schemeClr>
                  </a:gs>
                </a:gsLst>
                <a:lin ang="5400000" scaled="1"/>
              </a:gradFill>
              <a:headEnd type="none" w="med" len="med"/>
              <a:tailEnd type="none" w="med" len="med"/>
            </a:ln>
            <a:effectLst>
              <a:softEdge rad="25400"/>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1100"/>
            </a:p>
          </p:txBody>
        </p:sp>
        <p:pic>
          <p:nvPicPr>
            <p:cNvPr id="100" name="图片 99"/>
            <p:cNvPicPr>
              <a:picLocks noChangeAspect="1"/>
            </p:cNvPicPr>
            <p:nvPr/>
          </p:nvPicPr>
          <p:blipFill rotWithShape="1">
            <a:blip r:embed="rId42"/>
            <a:srcRect l="2409" r="2475" b="25778"/>
            <a:stretch>
              <a:fillRect/>
            </a:stretch>
          </p:blipFill>
          <p:spPr>
            <a:xfrm>
              <a:off x="8130877" y="1762863"/>
              <a:ext cx="771525" cy="443865"/>
            </a:xfrm>
            <a:prstGeom prst="rect">
              <a:avLst/>
            </a:prstGeom>
            <a:ln>
              <a:noFill/>
            </a:ln>
            <a:effectLst>
              <a:reflection blurRad="12700" stA="30000" endPos="30000" dist="5000" dir="5400000" sy="-100000" algn="bl" rotWithShape="0"/>
            </a:effectLst>
            <a:scene3d>
              <a:camera prst="perspectiveContrastingLeftFacing">
                <a:rot lat="1200000" lon="20099994" rev="0"/>
              </a:camera>
              <a:lightRig rig="threePt" dir="t">
                <a:rot lat="0" lon="0" rev="2700000"/>
              </a:lightRig>
            </a:scene3d>
            <a:sp3d>
              <a:bevelT w="63500" h="50800"/>
            </a:sp3d>
          </p:spPr>
        </p:pic>
        <p:pic>
          <p:nvPicPr>
            <p:cNvPr id="101" name="图片 100"/>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6489529" y="2938854"/>
              <a:ext cx="858203" cy="397669"/>
            </a:xfrm>
            <a:prstGeom prst="rect">
              <a:avLst/>
            </a:prstGeom>
            <a:ln>
              <a:noFill/>
            </a:ln>
            <a:effectLst>
              <a:reflection blurRad="12700" stA="30000" endPos="30000" dist="5000" dir="5400000" sy="-100000" algn="bl" rotWithShape="0"/>
            </a:effectLst>
            <a:scene3d>
              <a:camera prst="perspectiveContrastingLeftFacing">
                <a:rot lat="900000" lon="19799999" rev="0"/>
              </a:camera>
              <a:lightRig rig="threePt" dir="t">
                <a:rot lat="0" lon="0" rev="2700000"/>
              </a:lightRig>
            </a:scene3d>
            <a:sp3d>
              <a:bevelT w="63500" h="50800"/>
            </a:sp3d>
          </p:spPr>
        </p:pic>
        <p:sp>
          <p:nvSpPr>
            <p:cNvPr id="102" name="文本框 101"/>
            <p:cNvSpPr txBox="1"/>
            <p:nvPr/>
          </p:nvSpPr>
          <p:spPr>
            <a:xfrm rot="19065407">
              <a:off x="6221730" y="2625266"/>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03" name="文本框 102"/>
            <p:cNvSpPr txBox="1"/>
            <p:nvPr/>
          </p:nvSpPr>
          <p:spPr>
            <a:xfrm rot="19065407">
              <a:off x="6153626" y="255620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04" name="文本框 103"/>
            <p:cNvSpPr txBox="1"/>
            <p:nvPr/>
          </p:nvSpPr>
          <p:spPr>
            <a:xfrm rot="18884496">
              <a:off x="6083617" y="249524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05" name="文本框 104"/>
            <p:cNvSpPr txBox="1"/>
            <p:nvPr/>
          </p:nvSpPr>
          <p:spPr>
            <a:xfrm rot="18690157">
              <a:off x="6012656" y="242809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06" name="文本框 105"/>
            <p:cNvSpPr txBox="1"/>
            <p:nvPr/>
          </p:nvSpPr>
          <p:spPr>
            <a:xfrm rot="18690157">
              <a:off x="5937885" y="236618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07" name="文本框 106"/>
            <p:cNvSpPr txBox="1"/>
            <p:nvPr/>
          </p:nvSpPr>
          <p:spPr>
            <a:xfrm rot="18690157">
              <a:off x="5860256" y="230665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08" name="文本框 107"/>
            <p:cNvSpPr txBox="1"/>
            <p:nvPr/>
          </p:nvSpPr>
          <p:spPr>
            <a:xfrm rot="18486239">
              <a:off x="5775960" y="224379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09" name="文本框 108"/>
            <p:cNvSpPr txBox="1"/>
            <p:nvPr/>
          </p:nvSpPr>
          <p:spPr>
            <a:xfrm rot="18435931">
              <a:off x="5692616" y="218283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10" name="文本框 109"/>
            <p:cNvSpPr txBox="1"/>
            <p:nvPr/>
          </p:nvSpPr>
          <p:spPr>
            <a:xfrm rot="18312566">
              <a:off x="5604986" y="211996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11" name="文本框 110"/>
            <p:cNvSpPr txBox="1"/>
            <p:nvPr/>
          </p:nvSpPr>
          <p:spPr>
            <a:xfrm rot="18167880">
              <a:off x="5521166" y="207043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12" name="文本框 111"/>
            <p:cNvSpPr txBox="1"/>
            <p:nvPr/>
          </p:nvSpPr>
          <p:spPr>
            <a:xfrm rot="18198315">
              <a:off x="5431631" y="201471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13" name="文本框 112"/>
            <p:cNvSpPr txBox="1"/>
            <p:nvPr/>
          </p:nvSpPr>
          <p:spPr>
            <a:xfrm rot="18051495">
              <a:off x="5338287" y="1964231"/>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14" name="文本框 113"/>
            <p:cNvSpPr txBox="1"/>
            <p:nvPr/>
          </p:nvSpPr>
          <p:spPr>
            <a:xfrm rot="17930878">
              <a:off x="5248752" y="191279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15" name="文本框 114"/>
            <p:cNvSpPr txBox="1"/>
            <p:nvPr/>
          </p:nvSpPr>
          <p:spPr>
            <a:xfrm rot="17810759">
              <a:off x="5150644" y="186231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16" name="文本框 115"/>
            <p:cNvSpPr txBox="1"/>
            <p:nvPr/>
          </p:nvSpPr>
          <p:spPr>
            <a:xfrm rot="17889627">
              <a:off x="5062537" y="181564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17" name="矩形 116"/>
            <p:cNvSpPr/>
            <p:nvPr/>
          </p:nvSpPr>
          <p:spPr>
            <a:xfrm>
              <a:off x="4732789" y="3168744"/>
              <a:ext cx="725524" cy="259115"/>
            </a:xfrm>
            <a:prstGeom prst="rect">
              <a:avLst/>
            </a:prstGeom>
          </p:spPr>
          <p:txBody>
            <a:bodyPr wrap="none">
              <a:spAutoFit/>
            </a:bodyPr>
            <a:lstStyle/>
            <a:p>
              <a:r>
                <a:rPr lang="zh-CN" altLang="en-US" sz="9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“精”检</a:t>
              </a:r>
              <a:endParaRPr lang="zh-CN" altLang="en-US" sz="900" b="1" dirty="0">
                <a:solidFill>
                  <a:srgbClr val="FF0000"/>
                </a:solidFill>
              </a:endParaRPr>
            </a:p>
          </p:txBody>
        </p:sp>
        <p:sp>
          <p:nvSpPr>
            <p:cNvPr id="120" name="矩形 119"/>
            <p:cNvSpPr/>
            <p:nvPr/>
          </p:nvSpPr>
          <p:spPr>
            <a:xfrm>
              <a:off x="5854399" y="3110741"/>
              <a:ext cx="725524" cy="259115"/>
            </a:xfrm>
            <a:prstGeom prst="rect">
              <a:avLst/>
            </a:prstGeom>
          </p:spPr>
          <p:txBody>
            <a:bodyPr wrap="none">
              <a:spAutoFit/>
            </a:bodyPr>
            <a:lstStyle/>
            <a:p>
              <a:r>
                <a:rPr lang="zh-CN" altLang="en-US" sz="9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“粗”筛</a:t>
              </a:r>
              <a:endParaRPr lang="zh-CN" altLang="en-US" sz="900" b="1" dirty="0">
                <a:solidFill>
                  <a:srgbClr val="FF0000"/>
                </a:solidFill>
              </a:endParaRPr>
            </a:p>
          </p:txBody>
        </p:sp>
        <p:sp>
          <p:nvSpPr>
            <p:cNvPr id="121" name="弧形 120"/>
            <p:cNvSpPr/>
            <p:nvPr/>
          </p:nvSpPr>
          <p:spPr>
            <a:xfrm rot="863453" flipH="1">
              <a:off x="1982629" y="1750695"/>
              <a:ext cx="1326356" cy="3034189"/>
            </a:xfrm>
            <a:prstGeom prst="arc">
              <a:avLst>
                <a:gd name="adj1" fmla="val 16360124"/>
                <a:gd name="adj2" fmla="val 2057453"/>
              </a:avLst>
            </a:prstGeom>
            <a:noFill/>
            <a:ln w="317500">
              <a:gradFill>
                <a:gsLst>
                  <a:gs pos="100000">
                    <a:schemeClr val="accent1">
                      <a:lumMod val="75000"/>
                      <a:alpha val="50000"/>
                    </a:schemeClr>
                  </a:gs>
                  <a:gs pos="0">
                    <a:schemeClr val="accent1">
                      <a:lumMod val="40000"/>
                      <a:lumOff val="60000"/>
                    </a:schemeClr>
                  </a:gs>
                </a:gsLst>
                <a:lin ang="5400000" scaled="1"/>
              </a:gradFill>
              <a:headEnd type="none" w="med" len="med"/>
              <a:tailEnd type="none" w="med" len="med"/>
            </a:ln>
            <a:effectLst>
              <a:softEdge rad="25400"/>
            </a:effectLst>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sz="1100"/>
            </a:p>
          </p:txBody>
        </p:sp>
        <p:sp>
          <p:nvSpPr>
            <p:cNvPr id="122" name="文本框 121"/>
            <p:cNvSpPr txBox="1"/>
            <p:nvPr/>
          </p:nvSpPr>
          <p:spPr>
            <a:xfrm rot="17030652">
              <a:off x="7898606" y="180849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23" name="文本框 122"/>
            <p:cNvSpPr txBox="1"/>
            <p:nvPr/>
          </p:nvSpPr>
          <p:spPr>
            <a:xfrm rot="16789328">
              <a:off x="7801451" y="178230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24" name="文本框 123"/>
            <p:cNvSpPr txBox="1"/>
            <p:nvPr/>
          </p:nvSpPr>
          <p:spPr>
            <a:xfrm rot="16719563">
              <a:off x="7687151" y="176134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25" name="文本框 124"/>
            <p:cNvSpPr txBox="1"/>
            <p:nvPr/>
          </p:nvSpPr>
          <p:spPr>
            <a:xfrm rot="16861825">
              <a:off x="7550467" y="173753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26" name="文本框 125"/>
            <p:cNvSpPr txBox="1"/>
            <p:nvPr/>
          </p:nvSpPr>
          <p:spPr>
            <a:xfrm rot="16654464">
              <a:off x="7423309" y="171753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27" name="文本框 126"/>
            <p:cNvSpPr txBox="1"/>
            <p:nvPr/>
          </p:nvSpPr>
          <p:spPr>
            <a:xfrm rot="16604592">
              <a:off x="7280434" y="169705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28" name="文本框 127"/>
            <p:cNvSpPr txBox="1"/>
            <p:nvPr/>
          </p:nvSpPr>
          <p:spPr>
            <a:xfrm rot="16634661">
              <a:off x="7136606" y="167467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29" name="文本框 128"/>
            <p:cNvSpPr txBox="1"/>
            <p:nvPr/>
          </p:nvSpPr>
          <p:spPr>
            <a:xfrm rot="16634661">
              <a:off x="7014686" y="165895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0" name="文本框 129"/>
            <p:cNvSpPr txBox="1"/>
            <p:nvPr/>
          </p:nvSpPr>
          <p:spPr>
            <a:xfrm rot="16634661">
              <a:off x="6892766" y="164181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1" name="文本框 130"/>
            <p:cNvSpPr txBox="1"/>
            <p:nvPr/>
          </p:nvSpPr>
          <p:spPr>
            <a:xfrm rot="16634661">
              <a:off x="6772275" y="162609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2" name="文本框 131"/>
            <p:cNvSpPr txBox="1"/>
            <p:nvPr/>
          </p:nvSpPr>
          <p:spPr>
            <a:xfrm rot="16479813">
              <a:off x="6646069" y="160942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3" name="文本框 132"/>
            <p:cNvSpPr txBox="1"/>
            <p:nvPr/>
          </p:nvSpPr>
          <p:spPr>
            <a:xfrm rot="16634661">
              <a:off x="6516529" y="159275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4" name="文本框 133"/>
            <p:cNvSpPr txBox="1"/>
            <p:nvPr/>
          </p:nvSpPr>
          <p:spPr>
            <a:xfrm rot="16634661">
              <a:off x="6393656" y="157751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5" name="文本框 134"/>
            <p:cNvSpPr txBox="1"/>
            <p:nvPr/>
          </p:nvSpPr>
          <p:spPr>
            <a:xfrm rot="16634661">
              <a:off x="6282214" y="156608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6" name="文本框 135"/>
            <p:cNvSpPr txBox="1"/>
            <p:nvPr/>
          </p:nvSpPr>
          <p:spPr>
            <a:xfrm rot="16634661">
              <a:off x="6158389" y="155656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7" name="文本框 136"/>
            <p:cNvSpPr txBox="1"/>
            <p:nvPr/>
          </p:nvSpPr>
          <p:spPr>
            <a:xfrm rot="16634661">
              <a:off x="6035992" y="154179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8" name="文本框 137"/>
            <p:cNvSpPr txBox="1"/>
            <p:nvPr/>
          </p:nvSpPr>
          <p:spPr>
            <a:xfrm rot="16634661">
              <a:off x="5912167" y="153417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39" name="文本框 138"/>
            <p:cNvSpPr txBox="1"/>
            <p:nvPr/>
          </p:nvSpPr>
          <p:spPr>
            <a:xfrm rot="16634661">
              <a:off x="5803106" y="152703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40" name="文本框 139"/>
            <p:cNvSpPr txBox="1"/>
            <p:nvPr/>
          </p:nvSpPr>
          <p:spPr>
            <a:xfrm rot="16359804">
              <a:off x="5685472" y="152227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41" name="文本框 140"/>
            <p:cNvSpPr txBox="1"/>
            <p:nvPr/>
          </p:nvSpPr>
          <p:spPr>
            <a:xfrm rot="16359804">
              <a:off x="5564029" y="151703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42" name="文本框 141"/>
            <p:cNvSpPr txBox="1"/>
            <p:nvPr/>
          </p:nvSpPr>
          <p:spPr>
            <a:xfrm rot="16359804">
              <a:off x="5439727" y="150988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43" name="文本框 142"/>
            <p:cNvSpPr txBox="1"/>
            <p:nvPr/>
          </p:nvSpPr>
          <p:spPr>
            <a:xfrm rot="16359804">
              <a:off x="5318284" y="150465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44" name="文本框 143"/>
            <p:cNvSpPr txBox="1"/>
            <p:nvPr/>
          </p:nvSpPr>
          <p:spPr>
            <a:xfrm rot="16359804">
              <a:off x="5189696" y="150274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45" name="文本框 144"/>
            <p:cNvSpPr txBox="1"/>
            <p:nvPr/>
          </p:nvSpPr>
          <p:spPr>
            <a:xfrm rot="16359804">
              <a:off x="5070635" y="150417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cxnSp>
          <p:nvCxnSpPr>
            <p:cNvPr id="146" name="直接箭头连接符 145"/>
            <p:cNvCxnSpPr/>
            <p:nvPr/>
          </p:nvCxnSpPr>
          <p:spPr>
            <a:xfrm flipH="1">
              <a:off x="4793933" y="1459230"/>
              <a:ext cx="83820" cy="33338"/>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7" name="直接箭头连接符 146"/>
            <p:cNvCxnSpPr/>
            <p:nvPr/>
          </p:nvCxnSpPr>
          <p:spPr>
            <a:xfrm>
              <a:off x="7036594" y="1269207"/>
              <a:ext cx="114300" cy="29051"/>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p:nvPr/>
          </p:nvCxnSpPr>
          <p:spPr>
            <a:xfrm>
              <a:off x="8007668" y="1900714"/>
              <a:ext cx="114300" cy="29051"/>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9" name="直接箭头连接符 148"/>
            <p:cNvCxnSpPr/>
            <p:nvPr/>
          </p:nvCxnSpPr>
          <p:spPr>
            <a:xfrm>
              <a:off x="6131719" y="1922145"/>
              <a:ext cx="79534" cy="69533"/>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0" name="直接箭头连接符 149"/>
            <p:cNvCxnSpPr/>
            <p:nvPr/>
          </p:nvCxnSpPr>
          <p:spPr>
            <a:xfrm>
              <a:off x="6432709" y="2868454"/>
              <a:ext cx="73819" cy="85725"/>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1" name="直接箭头连接符 150"/>
            <p:cNvCxnSpPr/>
            <p:nvPr/>
          </p:nvCxnSpPr>
          <p:spPr>
            <a:xfrm flipH="1">
              <a:off x="4984432" y="1590199"/>
              <a:ext cx="98108"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2" name="直接箭头连接符 151"/>
            <p:cNvCxnSpPr/>
            <p:nvPr/>
          </p:nvCxnSpPr>
          <p:spPr>
            <a:xfrm flipH="1">
              <a:off x="4984432" y="1714024"/>
              <a:ext cx="98108"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3" name="直接箭头连接符 152"/>
            <p:cNvCxnSpPr/>
            <p:nvPr/>
          </p:nvCxnSpPr>
          <p:spPr>
            <a:xfrm flipH="1" flipV="1">
              <a:off x="4979670" y="1834516"/>
              <a:ext cx="110014" cy="44291"/>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4" name="文本框 153"/>
            <p:cNvSpPr txBox="1"/>
            <p:nvPr/>
          </p:nvSpPr>
          <p:spPr>
            <a:xfrm rot="3193759">
              <a:off x="2607945" y="176896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55" name="文本框 154"/>
            <p:cNvSpPr txBox="1"/>
            <p:nvPr/>
          </p:nvSpPr>
          <p:spPr>
            <a:xfrm rot="2604730">
              <a:off x="2532221" y="183659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56" name="文本框 155"/>
            <p:cNvSpPr txBox="1"/>
            <p:nvPr/>
          </p:nvSpPr>
          <p:spPr>
            <a:xfrm rot="2547614">
              <a:off x="2466975" y="189803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57" name="文本框 156"/>
            <p:cNvSpPr txBox="1"/>
            <p:nvPr/>
          </p:nvSpPr>
          <p:spPr>
            <a:xfrm rot="2309782">
              <a:off x="2402681" y="1964231"/>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58" name="文本框 157"/>
            <p:cNvSpPr txBox="1"/>
            <p:nvPr/>
          </p:nvSpPr>
          <p:spPr>
            <a:xfrm rot="1958903">
              <a:off x="2345531" y="204043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59" name="文本框 158"/>
            <p:cNvSpPr txBox="1"/>
            <p:nvPr/>
          </p:nvSpPr>
          <p:spPr>
            <a:xfrm rot="1958903">
              <a:off x="2292667" y="212329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0" name="文本框 159"/>
            <p:cNvSpPr txBox="1"/>
            <p:nvPr/>
          </p:nvSpPr>
          <p:spPr>
            <a:xfrm rot="1790258">
              <a:off x="2237899" y="221331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1" name="文本框 160"/>
            <p:cNvSpPr txBox="1"/>
            <p:nvPr/>
          </p:nvSpPr>
          <p:spPr>
            <a:xfrm rot="1761142">
              <a:off x="2189797" y="230665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2" name="文本框 161"/>
            <p:cNvSpPr txBox="1"/>
            <p:nvPr/>
          </p:nvSpPr>
          <p:spPr>
            <a:xfrm rot="1693422">
              <a:off x="2145030" y="239428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3" name="文本框 162"/>
            <p:cNvSpPr txBox="1"/>
            <p:nvPr/>
          </p:nvSpPr>
          <p:spPr>
            <a:xfrm rot="1510071">
              <a:off x="2101215" y="248524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4" name="文本框 163"/>
            <p:cNvSpPr txBox="1"/>
            <p:nvPr/>
          </p:nvSpPr>
          <p:spPr>
            <a:xfrm rot="1313108">
              <a:off x="2062162" y="258335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5" name="文本框 164"/>
            <p:cNvSpPr txBox="1"/>
            <p:nvPr/>
          </p:nvSpPr>
          <p:spPr>
            <a:xfrm rot="1147534">
              <a:off x="2021681" y="268193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6" name="文本框 165"/>
            <p:cNvSpPr txBox="1"/>
            <p:nvPr/>
          </p:nvSpPr>
          <p:spPr>
            <a:xfrm rot="1051902">
              <a:off x="1988820" y="278147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7" name="文本框 166"/>
            <p:cNvSpPr txBox="1"/>
            <p:nvPr/>
          </p:nvSpPr>
          <p:spPr>
            <a:xfrm rot="940562">
              <a:off x="1952149" y="288863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8" name="文本框 167"/>
            <p:cNvSpPr txBox="1"/>
            <p:nvPr/>
          </p:nvSpPr>
          <p:spPr>
            <a:xfrm rot="800893">
              <a:off x="1920240" y="299864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69" name="文本框 168"/>
            <p:cNvSpPr txBox="1"/>
            <p:nvPr/>
          </p:nvSpPr>
          <p:spPr>
            <a:xfrm rot="740694">
              <a:off x="1893570" y="311294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0" name="文本框 169"/>
            <p:cNvSpPr txBox="1"/>
            <p:nvPr/>
          </p:nvSpPr>
          <p:spPr>
            <a:xfrm rot="582092">
              <a:off x="1874996" y="322820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1" name="文本框 170"/>
            <p:cNvSpPr txBox="1"/>
            <p:nvPr/>
          </p:nvSpPr>
          <p:spPr>
            <a:xfrm rot="343706">
              <a:off x="1853565" y="334821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2" name="文本框 171"/>
            <p:cNvSpPr txBox="1"/>
            <p:nvPr/>
          </p:nvSpPr>
          <p:spPr>
            <a:xfrm rot="343706">
              <a:off x="1925479" y="335440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3" name="文本框 172"/>
            <p:cNvSpPr txBox="1"/>
            <p:nvPr/>
          </p:nvSpPr>
          <p:spPr>
            <a:xfrm rot="343706">
              <a:off x="1781175" y="3346786"/>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4" name="文本框 173"/>
            <p:cNvSpPr txBox="1"/>
            <p:nvPr/>
          </p:nvSpPr>
          <p:spPr>
            <a:xfrm rot="596571">
              <a:off x="1802606" y="3225341"/>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5" name="文本框 174"/>
            <p:cNvSpPr txBox="1"/>
            <p:nvPr/>
          </p:nvSpPr>
          <p:spPr>
            <a:xfrm rot="554087">
              <a:off x="1939767" y="323962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6" name="文本框 175"/>
            <p:cNvSpPr txBox="1"/>
            <p:nvPr/>
          </p:nvSpPr>
          <p:spPr>
            <a:xfrm rot="728292">
              <a:off x="1958340" y="312485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7" name="文本框 176"/>
            <p:cNvSpPr txBox="1"/>
            <p:nvPr/>
          </p:nvSpPr>
          <p:spPr>
            <a:xfrm rot="754579">
              <a:off x="1822609" y="310246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8" name="文本框 177"/>
            <p:cNvSpPr txBox="1"/>
            <p:nvPr/>
          </p:nvSpPr>
          <p:spPr>
            <a:xfrm rot="805038">
              <a:off x="1846896" y="298959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79" name="文本框 178"/>
            <p:cNvSpPr txBox="1"/>
            <p:nvPr/>
          </p:nvSpPr>
          <p:spPr>
            <a:xfrm rot="761469">
              <a:off x="1981676" y="301579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0" name="文本框 179"/>
            <p:cNvSpPr txBox="1"/>
            <p:nvPr/>
          </p:nvSpPr>
          <p:spPr>
            <a:xfrm rot="952669">
              <a:off x="2013109" y="290768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1" name="文本框 180"/>
            <p:cNvSpPr txBox="1"/>
            <p:nvPr/>
          </p:nvSpPr>
          <p:spPr>
            <a:xfrm rot="885918">
              <a:off x="1875472" y="288291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2" name="文本框 181"/>
            <p:cNvSpPr txBox="1"/>
            <p:nvPr/>
          </p:nvSpPr>
          <p:spPr>
            <a:xfrm rot="1051140">
              <a:off x="1909762" y="277433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3" name="文本框 182"/>
            <p:cNvSpPr txBox="1"/>
            <p:nvPr/>
          </p:nvSpPr>
          <p:spPr>
            <a:xfrm rot="1051140">
              <a:off x="2051685" y="2796717"/>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4" name="文本框 183"/>
            <p:cNvSpPr txBox="1"/>
            <p:nvPr/>
          </p:nvSpPr>
          <p:spPr>
            <a:xfrm rot="1259919">
              <a:off x="2085975" y="270051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5" name="文本框 184"/>
            <p:cNvSpPr txBox="1"/>
            <p:nvPr/>
          </p:nvSpPr>
          <p:spPr>
            <a:xfrm rot="1288515">
              <a:off x="1946910" y="265955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6" name="文本框 185"/>
            <p:cNvSpPr txBox="1"/>
            <p:nvPr/>
          </p:nvSpPr>
          <p:spPr>
            <a:xfrm rot="1421595">
              <a:off x="2121695" y="260526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7" name="文本框 186"/>
            <p:cNvSpPr txBox="1"/>
            <p:nvPr/>
          </p:nvSpPr>
          <p:spPr>
            <a:xfrm rot="1444841">
              <a:off x="1988820" y="255716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8" name="文本框 187"/>
            <p:cNvSpPr txBox="1"/>
            <p:nvPr/>
          </p:nvSpPr>
          <p:spPr>
            <a:xfrm rot="1530406">
              <a:off x="2033587" y="246334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89" name="文本框 188"/>
            <p:cNvSpPr txBox="1"/>
            <p:nvPr/>
          </p:nvSpPr>
          <p:spPr>
            <a:xfrm rot="1381093">
              <a:off x="2164556" y="250953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0" name="文本框 189"/>
            <p:cNvSpPr txBox="1"/>
            <p:nvPr/>
          </p:nvSpPr>
          <p:spPr>
            <a:xfrm rot="1508509">
              <a:off x="2200275" y="242000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1" name="文本框 190"/>
            <p:cNvSpPr txBox="1"/>
            <p:nvPr/>
          </p:nvSpPr>
          <p:spPr>
            <a:xfrm rot="1655101">
              <a:off x="2076926" y="237142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2" name="文本框 191"/>
            <p:cNvSpPr txBox="1"/>
            <p:nvPr/>
          </p:nvSpPr>
          <p:spPr>
            <a:xfrm rot="1682032">
              <a:off x="2255044" y="233142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3" name="文本框 192"/>
            <p:cNvSpPr txBox="1"/>
            <p:nvPr/>
          </p:nvSpPr>
          <p:spPr>
            <a:xfrm rot="1682032">
              <a:off x="2128361" y="227569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4" name="文本框 193"/>
            <p:cNvSpPr txBox="1"/>
            <p:nvPr/>
          </p:nvSpPr>
          <p:spPr>
            <a:xfrm rot="1861668">
              <a:off x="2178366" y="218140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5" name="文本框 194"/>
            <p:cNvSpPr txBox="1"/>
            <p:nvPr/>
          </p:nvSpPr>
          <p:spPr>
            <a:xfrm rot="1861668">
              <a:off x="2233136" y="208615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6" name="文本框 195"/>
            <p:cNvSpPr txBox="1"/>
            <p:nvPr/>
          </p:nvSpPr>
          <p:spPr>
            <a:xfrm rot="1861668">
              <a:off x="2300288" y="224379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7" name="文本框 196"/>
            <p:cNvSpPr txBox="1"/>
            <p:nvPr/>
          </p:nvSpPr>
          <p:spPr>
            <a:xfrm rot="1861668">
              <a:off x="2356961" y="2150923"/>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8" name="文本框 197"/>
            <p:cNvSpPr txBox="1"/>
            <p:nvPr/>
          </p:nvSpPr>
          <p:spPr>
            <a:xfrm rot="1861668">
              <a:off x="2416016" y="205995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199" name="文本框 198"/>
            <p:cNvSpPr txBox="1"/>
            <p:nvPr/>
          </p:nvSpPr>
          <p:spPr>
            <a:xfrm rot="2426571">
              <a:off x="2488406" y="197232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200" name="文本框 199"/>
            <p:cNvSpPr txBox="1"/>
            <p:nvPr/>
          </p:nvSpPr>
          <p:spPr>
            <a:xfrm rot="2808190">
              <a:off x="2567464" y="1895652"/>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201" name="文本框 200"/>
            <p:cNvSpPr txBox="1"/>
            <p:nvPr/>
          </p:nvSpPr>
          <p:spPr>
            <a:xfrm rot="3272555">
              <a:off x="2656999" y="1819928"/>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202" name="文本框 201"/>
            <p:cNvSpPr txBox="1"/>
            <p:nvPr/>
          </p:nvSpPr>
          <p:spPr>
            <a:xfrm rot="1919005">
              <a:off x="2297906" y="198090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203" name="文本框 202"/>
            <p:cNvSpPr txBox="1"/>
            <p:nvPr/>
          </p:nvSpPr>
          <p:spPr>
            <a:xfrm rot="2310694">
              <a:off x="2371725" y="1889460"/>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204" name="文本框 203"/>
            <p:cNvSpPr txBox="1"/>
            <p:nvPr/>
          </p:nvSpPr>
          <p:spPr>
            <a:xfrm rot="2421124">
              <a:off x="2452211" y="1799925"/>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205" name="文本框 204"/>
            <p:cNvSpPr txBox="1"/>
            <p:nvPr/>
          </p:nvSpPr>
          <p:spPr>
            <a:xfrm rot="2989031">
              <a:off x="2527935" y="1730869"/>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cxnSp>
          <p:nvCxnSpPr>
            <p:cNvPr id="206" name="直接箭头连接符 205"/>
            <p:cNvCxnSpPr/>
            <p:nvPr/>
          </p:nvCxnSpPr>
          <p:spPr>
            <a:xfrm flipV="1">
              <a:off x="2729866" y="1734027"/>
              <a:ext cx="91916" cy="28099"/>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7" name="文本框 206"/>
            <p:cNvSpPr txBox="1"/>
            <p:nvPr/>
          </p:nvSpPr>
          <p:spPr>
            <a:xfrm rot="19065407">
              <a:off x="6306979" y="2714801"/>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208" name="文本框 207"/>
            <p:cNvSpPr txBox="1"/>
            <p:nvPr/>
          </p:nvSpPr>
          <p:spPr>
            <a:xfrm rot="3229207">
              <a:off x="2608421" y="166943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0</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cxnSp>
          <p:nvCxnSpPr>
            <p:cNvPr id="209" name="直接箭头连接符 208"/>
            <p:cNvCxnSpPr/>
            <p:nvPr/>
          </p:nvCxnSpPr>
          <p:spPr>
            <a:xfrm flipV="1">
              <a:off x="2804161" y="1781652"/>
              <a:ext cx="91916" cy="28099"/>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0" name="直接箭头连接符 209"/>
            <p:cNvCxnSpPr/>
            <p:nvPr/>
          </p:nvCxnSpPr>
          <p:spPr>
            <a:xfrm flipV="1">
              <a:off x="2790349" y="1872139"/>
              <a:ext cx="91916" cy="28099"/>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1" name="文本框 210"/>
            <p:cNvSpPr txBox="1"/>
            <p:nvPr/>
          </p:nvSpPr>
          <p:spPr>
            <a:xfrm rot="3272555">
              <a:off x="2688906" y="1709914"/>
              <a:ext cx="115253" cy="207293"/>
            </a:xfrm>
            <a:prstGeom prst="rect">
              <a:avLst/>
            </a:prstGeom>
            <a:noFill/>
          </p:spPr>
          <p:txBody>
            <a:bodyPr wrap="square" rtlCol="0">
              <a:spAutoFit/>
            </a:bodyPr>
            <a:lstStyle/>
            <a:p>
              <a:r>
                <a:rPr lang="en-US" altLang="zh-CN" sz="600" b="1" dirty="0">
                  <a:solidFill>
                    <a:schemeClr val="bg1"/>
                  </a:solidFill>
                  <a:latin typeface="Times New Roman" panose="02020603050405020304" pitchFamily="18" charset="0"/>
                  <a:cs typeface="Times New Roman" panose="02020603050405020304" pitchFamily="18" charset="0"/>
                </a:rPr>
                <a:t>1</a:t>
              </a:r>
              <a:endParaRPr lang="zh-CN" altLang="en-US" sz="600" b="1" dirty="0">
                <a:solidFill>
                  <a:schemeClr val="bg1"/>
                </a:solidFill>
                <a:latin typeface="Times New Roman" panose="02020603050405020304" pitchFamily="18" charset="0"/>
                <a:cs typeface="Times New Roman" panose="02020603050405020304" pitchFamily="18" charset="0"/>
              </a:endParaRPr>
            </a:p>
          </p:txBody>
        </p:sp>
        <p:sp>
          <p:nvSpPr>
            <p:cNvPr id="273468" name="文本框 60"/>
            <p:cNvSpPr txBox="1">
              <a:spLocks noChangeArrowheads="1"/>
            </p:cNvSpPr>
            <p:nvPr/>
          </p:nvSpPr>
          <p:spPr bwMode="gray">
            <a:xfrm>
              <a:off x="4922965" y="4475384"/>
              <a:ext cx="1960951" cy="57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30000"/>
                </a:lnSpc>
                <a:buClr>
                  <a:schemeClr val="hlink"/>
                </a:buClr>
                <a:buFont typeface="Wingdings" panose="05000000000000000000" pitchFamily="2" charset="2"/>
                <a:buChar char="§"/>
              </a:pPr>
              <a:r>
                <a:rPr lang="zh-CN" altLang="en-US" sz="1050" b="1" dirty="0">
                  <a:latin typeface="+mj-ea"/>
                  <a:ea typeface="+mj-ea"/>
                  <a:cs typeface="Arial" panose="020B0604020202020204" pitchFamily="34" charset="0"/>
                </a:rPr>
                <a:t>“博”</a:t>
              </a:r>
              <a:r>
                <a:rPr lang="en-US" altLang="zh-CN" sz="1050" b="1" dirty="0">
                  <a:latin typeface="+mj-ea"/>
                  <a:ea typeface="+mj-ea"/>
                  <a:cs typeface="Arial" panose="020B0604020202020204" pitchFamily="34" charset="0"/>
                </a:rPr>
                <a:t>&amp;</a:t>
              </a:r>
              <a:r>
                <a:rPr lang="zh-CN" altLang="en-US" sz="1050" b="1" dirty="0">
                  <a:latin typeface="+mj-ea"/>
                  <a:ea typeface="+mj-ea"/>
                  <a:cs typeface="Arial" panose="020B0604020202020204" pitchFamily="34" charset="0"/>
                </a:rPr>
                <a:t>“精”</a:t>
              </a:r>
              <a:endParaRPr lang="en-US" altLang="zh-CN" sz="1050" b="1" dirty="0">
                <a:latin typeface="+mj-ea"/>
                <a:ea typeface="+mj-ea"/>
                <a:cs typeface="Arial" panose="020B0604020202020204" pitchFamily="34" charset="0"/>
              </a:endParaRPr>
            </a:p>
            <a:p>
              <a:pPr eaLnBrk="0" hangingPunct="0">
                <a:lnSpc>
                  <a:spcPct val="130000"/>
                </a:lnSpc>
                <a:buClr>
                  <a:schemeClr val="hlink"/>
                </a:buClr>
                <a:buFont typeface="Wingdings" panose="05000000000000000000" pitchFamily="2" charset="2"/>
                <a:buChar char="§"/>
              </a:pPr>
              <a:r>
                <a:rPr lang="en-US" altLang="zh-CN" sz="1050" b="1" dirty="0">
                  <a:latin typeface="+mj-ea"/>
                  <a:ea typeface="+mj-ea"/>
                  <a:cs typeface="Arial" panose="020B0604020202020204" pitchFamily="34" charset="0"/>
                </a:rPr>
                <a:t>  </a:t>
              </a:r>
              <a:r>
                <a:rPr lang="zh-CN" altLang="en-US" sz="1050" b="1" dirty="0">
                  <a:latin typeface="+mj-ea"/>
                  <a:ea typeface="+mj-ea"/>
                  <a:cs typeface="Arial" panose="020B0604020202020204" pitchFamily="34" charset="0"/>
                </a:rPr>
                <a:t>广谱和精细表征测试</a:t>
              </a:r>
              <a:endParaRPr lang="en-US" altLang="zh-CN" sz="1050" b="1" dirty="0">
                <a:latin typeface="+mj-ea"/>
                <a:ea typeface="+mj-ea"/>
                <a:cs typeface="Arial" panose="020B0604020202020204" pitchFamily="34" charset="0"/>
              </a:endParaRPr>
            </a:p>
          </p:txBody>
        </p:sp>
        <p:pic>
          <p:nvPicPr>
            <p:cNvPr id="246" name="图片 245" descr="circuler_1">
              <a:extLst>
                <a:ext uri="{FF2B5EF4-FFF2-40B4-BE49-F238E27FC236}">
                  <a16:creationId xmlns:a16="http://schemas.microsoft.com/office/drawing/2014/main" id="{F16F2B0E-8140-41B1-8495-42096E3A9A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7049632" y="3650179"/>
              <a:ext cx="128588" cy="134779"/>
            </a:xfrm>
            <a:prstGeom prst="rect">
              <a:avLst/>
            </a:prstGeom>
            <a:noFill/>
            <a:extLst>
              <a:ext uri="{909E8E84-426E-40DD-AFC4-6F175D3DCCD1}">
                <a14:hiddenFill xmlns:a14="http://schemas.microsoft.com/office/drawing/2010/main">
                  <a:solidFill>
                    <a:srgbClr val="FFFFFF"/>
                  </a:solidFill>
                </a14:hiddenFill>
              </a:ext>
            </a:extLst>
          </p:spPr>
        </p:pic>
        <p:sp>
          <p:nvSpPr>
            <p:cNvPr id="247" name="椭圆 246">
              <a:extLst>
                <a:ext uri="{FF2B5EF4-FFF2-40B4-BE49-F238E27FC236}">
                  <a16:creationId xmlns:a16="http://schemas.microsoft.com/office/drawing/2014/main" id="{413C04F1-823D-4E1A-B857-E5139F8BED8E}"/>
                </a:ext>
              </a:extLst>
            </p:cNvPr>
            <p:cNvSpPr>
              <a:spLocks noChangeArrowheads="1"/>
            </p:cNvSpPr>
            <p:nvPr/>
          </p:nvSpPr>
          <p:spPr bwMode="gray">
            <a:xfrm>
              <a:off x="7600324" y="2778948"/>
              <a:ext cx="127635" cy="134778"/>
            </a:xfrm>
            <a:prstGeom prst="ellipse">
              <a:avLst/>
            </a:prstGeom>
            <a:gradFill rotWithShape="1">
              <a:gsLst>
                <a:gs pos="0">
                  <a:srgbClr val="01BCFF">
                    <a:gamma/>
                    <a:shade val="46275"/>
                    <a:invGamma/>
                  </a:srgbClr>
                </a:gs>
                <a:gs pos="50000">
                  <a:srgbClr val="01BCFF">
                    <a:alpha val="50000"/>
                  </a:srgbClr>
                </a:gs>
                <a:gs pos="100000">
                  <a:srgbClr val="01BC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nvGrpSpPr>
            <p:cNvPr id="248" name="组合 247">
              <a:extLst>
                <a:ext uri="{FF2B5EF4-FFF2-40B4-BE49-F238E27FC236}">
                  <a16:creationId xmlns:a16="http://schemas.microsoft.com/office/drawing/2014/main" id="{0DB0AAC2-3AA8-4062-A799-87494EB7F56E}"/>
                </a:ext>
              </a:extLst>
            </p:cNvPr>
            <p:cNvGrpSpPr/>
            <p:nvPr/>
          </p:nvGrpSpPr>
          <p:grpSpPr bwMode="auto">
            <a:xfrm rot="20302575" flipH="1" flipV="1">
              <a:off x="7061063" y="3751144"/>
              <a:ext cx="110490" cy="28099"/>
              <a:chOff x="2528" y="1060"/>
              <a:chExt cx="894" cy="236"/>
            </a:xfrm>
          </p:grpSpPr>
          <p:grpSp>
            <p:nvGrpSpPr>
              <p:cNvPr id="249" name="组合 248">
                <a:extLst>
                  <a:ext uri="{FF2B5EF4-FFF2-40B4-BE49-F238E27FC236}">
                    <a16:creationId xmlns:a16="http://schemas.microsoft.com/office/drawing/2014/main" id="{3A1172FD-B5C8-41F4-9F8B-E777DD4B7828}"/>
                  </a:ext>
                </a:extLst>
              </p:cNvPr>
              <p:cNvGrpSpPr/>
              <p:nvPr/>
            </p:nvGrpSpPr>
            <p:grpSpPr bwMode="auto">
              <a:xfrm>
                <a:off x="2528" y="1060"/>
                <a:ext cx="742" cy="186"/>
                <a:chOff x="1565" y="2568"/>
                <a:chExt cx="1118" cy="279"/>
              </a:xfrm>
            </p:grpSpPr>
            <p:sp>
              <p:nvSpPr>
                <p:cNvPr id="255" name="自选图形 53">
                  <a:extLst>
                    <a:ext uri="{FF2B5EF4-FFF2-40B4-BE49-F238E27FC236}">
                      <a16:creationId xmlns:a16="http://schemas.microsoft.com/office/drawing/2014/main" id="{21C73B74-471E-41E5-8544-2F193F52FC3B}"/>
                    </a:ext>
                  </a:extLst>
                </p:cNvPr>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56" name="自选图形 54">
                  <a:extLst>
                    <a:ext uri="{FF2B5EF4-FFF2-40B4-BE49-F238E27FC236}">
                      <a16:creationId xmlns:a16="http://schemas.microsoft.com/office/drawing/2014/main" id="{E2204DD9-1584-41D3-A87E-D283377CF01C}"/>
                    </a:ext>
                  </a:extLst>
                </p:cNvPr>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57" name="自选图形 55">
                  <a:extLst>
                    <a:ext uri="{FF2B5EF4-FFF2-40B4-BE49-F238E27FC236}">
                      <a16:creationId xmlns:a16="http://schemas.microsoft.com/office/drawing/2014/main" id="{1E3538EA-44B0-48A4-9E0F-001D5E9A7F20}"/>
                    </a:ext>
                  </a:extLst>
                </p:cNvPr>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58" name="自选图形 56">
                  <a:extLst>
                    <a:ext uri="{FF2B5EF4-FFF2-40B4-BE49-F238E27FC236}">
                      <a16:creationId xmlns:a16="http://schemas.microsoft.com/office/drawing/2014/main" id="{7BE7F1C7-731C-4177-9C9D-81DD8251D616}"/>
                    </a:ext>
                  </a:extLst>
                </p:cNvPr>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nvGrpSpPr>
              <p:cNvPr id="250" name="组合 249">
                <a:extLst>
                  <a:ext uri="{FF2B5EF4-FFF2-40B4-BE49-F238E27FC236}">
                    <a16:creationId xmlns:a16="http://schemas.microsoft.com/office/drawing/2014/main" id="{6F1B6DED-9E25-4E9C-A5C1-A64E3771A47F}"/>
                  </a:ext>
                </a:extLst>
              </p:cNvPr>
              <p:cNvGrpSpPr/>
              <p:nvPr/>
            </p:nvGrpSpPr>
            <p:grpSpPr bwMode="auto">
              <a:xfrm rot="1353540">
                <a:off x="2680" y="1110"/>
                <a:ext cx="742" cy="186"/>
                <a:chOff x="1565" y="2568"/>
                <a:chExt cx="1118" cy="279"/>
              </a:xfrm>
            </p:grpSpPr>
            <p:sp>
              <p:nvSpPr>
                <p:cNvPr id="251" name="自选图形 58">
                  <a:extLst>
                    <a:ext uri="{FF2B5EF4-FFF2-40B4-BE49-F238E27FC236}">
                      <a16:creationId xmlns:a16="http://schemas.microsoft.com/office/drawing/2014/main" id="{49A78AE5-D9B6-401A-81FD-34D29C27541D}"/>
                    </a:ext>
                  </a:extLst>
                </p:cNvPr>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52" name="自选图形 59">
                  <a:extLst>
                    <a:ext uri="{FF2B5EF4-FFF2-40B4-BE49-F238E27FC236}">
                      <a16:creationId xmlns:a16="http://schemas.microsoft.com/office/drawing/2014/main" id="{DF9C26AF-06C0-4C9D-8643-5E28310ACFFF}"/>
                    </a:ext>
                  </a:extLst>
                </p:cNvPr>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53" name="自选图形 60">
                  <a:extLst>
                    <a:ext uri="{FF2B5EF4-FFF2-40B4-BE49-F238E27FC236}">
                      <a16:creationId xmlns:a16="http://schemas.microsoft.com/office/drawing/2014/main" id="{09389D02-9938-48C5-8EE8-48371BC477D9}"/>
                    </a:ext>
                  </a:extLst>
                </p:cNvPr>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54" name="自选图形 61">
                  <a:extLst>
                    <a:ext uri="{FF2B5EF4-FFF2-40B4-BE49-F238E27FC236}">
                      <a16:creationId xmlns:a16="http://schemas.microsoft.com/office/drawing/2014/main" id="{13362124-2013-47A8-A934-40C7845DE68B}"/>
                    </a:ext>
                  </a:extLst>
                </p:cNvPr>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pic>
          <p:nvPicPr>
            <p:cNvPr id="259" name="图片 258" descr="light_shadow1">
              <a:extLst>
                <a:ext uri="{FF2B5EF4-FFF2-40B4-BE49-F238E27FC236}">
                  <a16:creationId xmlns:a16="http://schemas.microsoft.com/office/drawing/2014/main" id="{52943D87-EA8A-4295-9B1F-A929444CC5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3740"/>
            <a:stretch>
              <a:fillRect/>
            </a:stretch>
          </p:blipFill>
          <p:spPr bwMode="gray">
            <a:xfrm rot="19030155">
              <a:off x="7042965" y="3661609"/>
              <a:ext cx="95250" cy="65723"/>
            </a:xfrm>
            <a:prstGeom prst="rect">
              <a:avLst/>
            </a:prstGeom>
            <a:noFill/>
            <a:extLst>
              <a:ext uri="{909E8E84-426E-40DD-AFC4-6F175D3DCCD1}">
                <a14:hiddenFill xmlns:a14="http://schemas.microsoft.com/office/drawing/2010/main">
                  <a:solidFill>
                    <a:srgbClr val="FFFFFF"/>
                  </a:solidFill>
                </a14:hiddenFill>
              </a:ext>
            </a:extLst>
          </p:spPr>
        </p:pic>
        <p:sp>
          <p:nvSpPr>
            <p:cNvPr id="260" name="文本框 60">
              <a:extLst>
                <a:ext uri="{FF2B5EF4-FFF2-40B4-BE49-F238E27FC236}">
                  <a16:creationId xmlns:a16="http://schemas.microsoft.com/office/drawing/2014/main" id="{ECA6AA40-BD33-4220-B82B-16D2E7FC122A}"/>
                </a:ext>
              </a:extLst>
            </p:cNvPr>
            <p:cNvSpPr txBox="1">
              <a:spLocks noChangeArrowheads="1"/>
            </p:cNvSpPr>
            <p:nvPr/>
          </p:nvSpPr>
          <p:spPr bwMode="gray">
            <a:xfrm>
              <a:off x="7766216" y="3283231"/>
              <a:ext cx="1859124" cy="78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30000"/>
                </a:lnSpc>
                <a:buClr>
                  <a:schemeClr val="hlink"/>
                </a:buClr>
                <a:buFont typeface="Wingdings" panose="05000000000000000000" pitchFamily="2" charset="2"/>
                <a:buChar char="§"/>
              </a:pPr>
              <a:r>
                <a:rPr lang="zh-CN" altLang="en-US" sz="1050" b="1" dirty="0">
                  <a:latin typeface="+mj-ea"/>
                  <a:ea typeface="+mj-ea"/>
                  <a:cs typeface="Arial" panose="020B0604020202020204" pitchFamily="34" charset="0"/>
                </a:rPr>
                <a:t>“专”</a:t>
              </a:r>
              <a:r>
                <a:rPr lang="en-US" altLang="zh-CN" sz="1050" b="1" dirty="0">
                  <a:latin typeface="+mj-ea"/>
                  <a:ea typeface="+mj-ea"/>
                  <a:cs typeface="Arial" panose="020B0604020202020204" pitchFamily="34" charset="0"/>
                </a:rPr>
                <a:t>&amp;</a:t>
              </a:r>
              <a:r>
                <a:rPr lang="zh-CN" altLang="en-US" sz="1050" b="1" dirty="0">
                  <a:latin typeface="+mj-ea"/>
                  <a:ea typeface="+mj-ea"/>
                  <a:cs typeface="Arial" panose="020B0604020202020204" pitchFamily="34" charset="0"/>
                </a:rPr>
                <a:t>“特”</a:t>
              </a:r>
              <a:endParaRPr lang="en-US" altLang="zh-CN" sz="1050" b="1" dirty="0">
                <a:latin typeface="+mj-ea"/>
                <a:ea typeface="+mj-ea"/>
                <a:cs typeface="Arial" panose="020B0604020202020204" pitchFamily="34" charset="0"/>
              </a:endParaRPr>
            </a:p>
            <a:p>
              <a:pPr eaLnBrk="0" hangingPunct="0">
                <a:lnSpc>
                  <a:spcPct val="130000"/>
                </a:lnSpc>
                <a:buClr>
                  <a:schemeClr val="hlink"/>
                </a:buClr>
                <a:buFont typeface="Wingdings" panose="05000000000000000000" pitchFamily="2" charset="2"/>
                <a:buChar char="§"/>
              </a:pPr>
              <a:r>
                <a:rPr lang="zh-CN" altLang="en-US" sz="1050" b="1" dirty="0">
                  <a:latin typeface="+mj-ea"/>
                  <a:ea typeface="+mj-ea"/>
                  <a:cs typeface="Arial" panose="020B0604020202020204" pitchFamily="34" charset="0"/>
                </a:rPr>
                <a:t>  企业实验室定制服务</a:t>
              </a:r>
              <a:endParaRPr lang="en-US" altLang="zh-CN" sz="1050" b="1" dirty="0">
                <a:latin typeface="+mj-ea"/>
                <a:ea typeface="+mj-ea"/>
                <a:cs typeface="Arial" panose="020B0604020202020204" pitchFamily="34" charset="0"/>
              </a:endParaRPr>
            </a:p>
            <a:p>
              <a:pPr eaLnBrk="0" hangingPunct="0">
                <a:lnSpc>
                  <a:spcPct val="130000"/>
                </a:lnSpc>
                <a:buClr>
                  <a:schemeClr val="hlink"/>
                </a:buClr>
                <a:buFont typeface="Wingdings" panose="05000000000000000000" pitchFamily="2" charset="2"/>
                <a:buChar char="§"/>
              </a:pPr>
              <a:r>
                <a:rPr lang="zh-CN" altLang="en-US" sz="1050" b="1" dirty="0">
                  <a:latin typeface="+mj-ea"/>
                  <a:ea typeface="+mj-ea"/>
                  <a:cs typeface="Arial" panose="020B0604020202020204" pitchFamily="34" charset="0"/>
                </a:rPr>
                <a:t> 沿途下蛋，企业化运营</a:t>
              </a:r>
              <a:endParaRPr lang="en-US" altLang="zh-CN" sz="1050" b="1" dirty="0">
                <a:latin typeface="+mj-ea"/>
                <a:ea typeface="+mj-ea"/>
                <a:cs typeface="Arial" panose="020B0604020202020204" pitchFamily="34" charset="0"/>
              </a:endParaRPr>
            </a:p>
          </p:txBody>
        </p:sp>
        <p:sp>
          <p:nvSpPr>
            <p:cNvPr id="261" name="文本框 60">
              <a:extLst>
                <a:ext uri="{FF2B5EF4-FFF2-40B4-BE49-F238E27FC236}">
                  <a16:creationId xmlns:a16="http://schemas.microsoft.com/office/drawing/2014/main" id="{078E5252-B3FB-45DD-AFD1-3958BA80B4FB}"/>
                </a:ext>
              </a:extLst>
            </p:cNvPr>
            <p:cNvSpPr txBox="1">
              <a:spLocks noChangeArrowheads="1"/>
            </p:cNvSpPr>
            <p:nvPr/>
          </p:nvSpPr>
          <p:spPr bwMode="gray">
            <a:xfrm>
              <a:off x="233288" y="1369271"/>
              <a:ext cx="2343723" cy="102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30000"/>
                </a:lnSpc>
                <a:buClr>
                  <a:schemeClr val="hlink"/>
                </a:buClr>
                <a:buFont typeface="Wingdings" panose="05000000000000000000" pitchFamily="2" charset="2"/>
                <a:buChar char="§"/>
              </a:pPr>
              <a:r>
                <a:rPr lang="zh-CN" altLang="en-US" sz="1050" b="1" dirty="0">
                  <a:latin typeface="+mj-ea"/>
                  <a:ea typeface="+mj-ea"/>
                  <a:cs typeface="Arial" panose="020B0604020202020204" pitchFamily="34" charset="0"/>
                </a:rPr>
                <a:t>“大脑”</a:t>
              </a:r>
              <a:r>
                <a:rPr lang="en-US" altLang="zh-CN" sz="1050" b="1" dirty="0">
                  <a:latin typeface="+mj-ea"/>
                  <a:ea typeface="+mj-ea"/>
                  <a:cs typeface="Arial" panose="020B0604020202020204" pitchFamily="34" charset="0"/>
                </a:rPr>
                <a:t>&amp;</a:t>
              </a:r>
              <a:r>
                <a:rPr lang="zh-CN" altLang="en-US" sz="1050" b="1" dirty="0">
                  <a:latin typeface="+mj-ea"/>
                  <a:ea typeface="+mj-ea"/>
                  <a:cs typeface="Arial" panose="020B0604020202020204" pitchFamily="34" charset="0"/>
                </a:rPr>
                <a:t>“中枢”</a:t>
              </a:r>
              <a:endParaRPr lang="en-US" altLang="zh-CN" sz="1050" b="1" dirty="0">
                <a:latin typeface="+mj-ea"/>
                <a:ea typeface="+mj-ea"/>
                <a:cs typeface="Arial" panose="020B0604020202020204" pitchFamily="34" charset="0"/>
              </a:endParaRPr>
            </a:p>
            <a:p>
              <a:pPr eaLnBrk="0" hangingPunct="0">
                <a:lnSpc>
                  <a:spcPct val="130000"/>
                </a:lnSpc>
                <a:buClr>
                  <a:schemeClr val="hlink"/>
                </a:buClr>
                <a:buFont typeface="Wingdings" panose="05000000000000000000" pitchFamily="2" charset="2"/>
                <a:buChar char="§"/>
              </a:pPr>
              <a:r>
                <a:rPr lang="zh-CN" altLang="en-US" sz="1050" b="1" dirty="0">
                  <a:latin typeface="+mj-ea"/>
                  <a:ea typeface="+mj-ea"/>
                  <a:cs typeface="Arial" panose="020B0604020202020204" pitchFamily="34" charset="0"/>
                </a:rPr>
                <a:t>  集设计按照调式、机器控制、</a:t>
              </a:r>
              <a:endParaRPr lang="en-US" altLang="zh-CN" sz="1050" b="1" dirty="0">
                <a:latin typeface="+mj-ea"/>
                <a:ea typeface="+mj-ea"/>
                <a:cs typeface="Arial" panose="020B0604020202020204" pitchFamily="34" charset="0"/>
              </a:endParaRPr>
            </a:p>
            <a:p>
              <a:pPr eaLnBrk="0" hangingPunct="0">
                <a:lnSpc>
                  <a:spcPct val="130000"/>
                </a:lnSpc>
                <a:buClr>
                  <a:schemeClr val="hlink"/>
                </a:buClr>
              </a:pPr>
              <a:r>
                <a:rPr lang="en-US" altLang="zh-CN" sz="1050" b="1" dirty="0">
                  <a:latin typeface="+mj-ea"/>
                  <a:ea typeface="+mj-ea"/>
                  <a:cs typeface="Arial" panose="020B0604020202020204" pitchFamily="34" charset="0"/>
                </a:rPr>
                <a:t>    </a:t>
              </a:r>
              <a:r>
                <a:rPr lang="zh-CN" altLang="en-US" sz="1050" b="1" dirty="0">
                  <a:latin typeface="+mj-ea"/>
                  <a:ea typeface="+mj-ea"/>
                  <a:cs typeface="Arial" panose="020B0604020202020204" pitchFamily="34" charset="0"/>
                </a:rPr>
                <a:t>数据汇聚、数据人工智能分析</a:t>
              </a:r>
              <a:endParaRPr lang="en-US" altLang="zh-CN" sz="1050" b="1" dirty="0">
                <a:latin typeface="+mj-ea"/>
                <a:ea typeface="+mj-ea"/>
                <a:cs typeface="Arial" panose="020B0604020202020204" pitchFamily="34" charset="0"/>
              </a:endParaRPr>
            </a:p>
            <a:p>
              <a:pPr eaLnBrk="0" hangingPunct="0">
                <a:lnSpc>
                  <a:spcPct val="130000"/>
                </a:lnSpc>
                <a:buClr>
                  <a:schemeClr val="hlink"/>
                </a:buClr>
              </a:pPr>
              <a:r>
                <a:rPr lang="en-US" altLang="zh-CN" sz="1050" b="1" dirty="0">
                  <a:latin typeface="+mj-ea"/>
                  <a:ea typeface="+mj-ea"/>
                  <a:cs typeface="Arial" panose="020B0604020202020204" pitchFamily="34" charset="0"/>
                </a:rPr>
                <a:t>   </a:t>
              </a:r>
              <a:r>
                <a:rPr lang="zh-CN" altLang="en-US" sz="1050" b="1" dirty="0">
                  <a:latin typeface="+mj-ea"/>
                  <a:ea typeface="+mj-ea"/>
                  <a:cs typeface="Arial" panose="020B0604020202020204" pitchFamily="34" charset="0"/>
                </a:rPr>
                <a:t>为一体</a:t>
              </a:r>
              <a:endParaRPr lang="en-US" altLang="zh-CN" sz="1050" b="1" dirty="0">
                <a:latin typeface="+mj-ea"/>
                <a:ea typeface="+mj-ea"/>
                <a:cs typeface="Arial" panose="020B0604020202020204" pitchFamily="34" charset="0"/>
              </a:endParaRPr>
            </a:p>
          </p:txBody>
        </p:sp>
        <p:grpSp>
          <p:nvGrpSpPr>
            <p:cNvPr id="276" name="组合 275">
              <a:extLst>
                <a:ext uri="{FF2B5EF4-FFF2-40B4-BE49-F238E27FC236}">
                  <a16:creationId xmlns:a16="http://schemas.microsoft.com/office/drawing/2014/main" id="{DD2E4ADE-E88C-4267-B062-FB0FEF5BF808}"/>
                </a:ext>
              </a:extLst>
            </p:cNvPr>
            <p:cNvGrpSpPr/>
            <p:nvPr/>
          </p:nvGrpSpPr>
          <p:grpSpPr bwMode="auto">
            <a:xfrm rot="20302575" flipH="1" flipV="1">
              <a:off x="145378" y="1164218"/>
              <a:ext cx="124301" cy="32861"/>
              <a:chOff x="2528" y="1060"/>
              <a:chExt cx="894" cy="236"/>
            </a:xfrm>
          </p:grpSpPr>
          <p:grpSp>
            <p:nvGrpSpPr>
              <p:cNvPr id="277" name="组合 276">
                <a:extLst>
                  <a:ext uri="{FF2B5EF4-FFF2-40B4-BE49-F238E27FC236}">
                    <a16:creationId xmlns:a16="http://schemas.microsoft.com/office/drawing/2014/main" id="{98DE47FB-E3F8-453C-B8C8-227E43573F99}"/>
                  </a:ext>
                </a:extLst>
              </p:cNvPr>
              <p:cNvGrpSpPr/>
              <p:nvPr/>
            </p:nvGrpSpPr>
            <p:grpSpPr bwMode="auto">
              <a:xfrm>
                <a:off x="2528" y="1060"/>
                <a:ext cx="742" cy="186"/>
                <a:chOff x="1565" y="2568"/>
                <a:chExt cx="1118" cy="279"/>
              </a:xfrm>
            </p:grpSpPr>
            <p:sp>
              <p:nvSpPr>
                <p:cNvPr id="283" name="自选图形 53">
                  <a:extLst>
                    <a:ext uri="{FF2B5EF4-FFF2-40B4-BE49-F238E27FC236}">
                      <a16:creationId xmlns:a16="http://schemas.microsoft.com/office/drawing/2014/main" id="{84473AED-E944-4272-9EA3-29DCDB1770E1}"/>
                    </a:ext>
                  </a:extLst>
                </p:cNvPr>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84" name="自选图形 54">
                  <a:extLst>
                    <a:ext uri="{FF2B5EF4-FFF2-40B4-BE49-F238E27FC236}">
                      <a16:creationId xmlns:a16="http://schemas.microsoft.com/office/drawing/2014/main" id="{8DD86307-E293-4929-9081-50AB020AFB46}"/>
                    </a:ext>
                  </a:extLst>
                </p:cNvPr>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85" name="自选图形 55">
                  <a:extLst>
                    <a:ext uri="{FF2B5EF4-FFF2-40B4-BE49-F238E27FC236}">
                      <a16:creationId xmlns:a16="http://schemas.microsoft.com/office/drawing/2014/main" id="{D368A686-2DC3-4CB2-83E2-4CBAA2ED4F7F}"/>
                    </a:ext>
                  </a:extLst>
                </p:cNvPr>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86" name="自选图形 56">
                  <a:extLst>
                    <a:ext uri="{FF2B5EF4-FFF2-40B4-BE49-F238E27FC236}">
                      <a16:creationId xmlns:a16="http://schemas.microsoft.com/office/drawing/2014/main" id="{59569595-EDC6-40DB-8D26-C7C5A18B3B5F}"/>
                    </a:ext>
                  </a:extLst>
                </p:cNvPr>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nvGrpSpPr>
              <p:cNvPr id="278" name="组合 277">
                <a:extLst>
                  <a:ext uri="{FF2B5EF4-FFF2-40B4-BE49-F238E27FC236}">
                    <a16:creationId xmlns:a16="http://schemas.microsoft.com/office/drawing/2014/main" id="{E5CA1124-5640-45E3-97B8-FAC39F0904D6}"/>
                  </a:ext>
                </a:extLst>
              </p:cNvPr>
              <p:cNvGrpSpPr/>
              <p:nvPr/>
            </p:nvGrpSpPr>
            <p:grpSpPr bwMode="auto">
              <a:xfrm rot="1353540">
                <a:off x="2680" y="1110"/>
                <a:ext cx="742" cy="186"/>
                <a:chOff x="1565" y="2568"/>
                <a:chExt cx="1118" cy="279"/>
              </a:xfrm>
            </p:grpSpPr>
            <p:sp>
              <p:nvSpPr>
                <p:cNvPr id="279" name="自选图形 58">
                  <a:extLst>
                    <a:ext uri="{FF2B5EF4-FFF2-40B4-BE49-F238E27FC236}">
                      <a16:creationId xmlns:a16="http://schemas.microsoft.com/office/drawing/2014/main" id="{ACA51355-CCC7-47BB-8409-693DE51C2142}"/>
                    </a:ext>
                  </a:extLst>
                </p:cNvPr>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80" name="自选图形 59">
                  <a:extLst>
                    <a:ext uri="{FF2B5EF4-FFF2-40B4-BE49-F238E27FC236}">
                      <a16:creationId xmlns:a16="http://schemas.microsoft.com/office/drawing/2014/main" id="{107D47D4-5040-4E4E-A234-E2E3BAE1F962}"/>
                    </a:ext>
                  </a:extLst>
                </p:cNvPr>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81" name="自选图形 60">
                  <a:extLst>
                    <a:ext uri="{FF2B5EF4-FFF2-40B4-BE49-F238E27FC236}">
                      <a16:creationId xmlns:a16="http://schemas.microsoft.com/office/drawing/2014/main" id="{F58F1D87-849F-49AF-A6A9-06AC0A48CB6A}"/>
                    </a:ext>
                  </a:extLst>
                </p:cNvPr>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82" name="自选图形 61">
                  <a:extLst>
                    <a:ext uri="{FF2B5EF4-FFF2-40B4-BE49-F238E27FC236}">
                      <a16:creationId xmlns:a16="http://schemas.microsoft.com/office/drawing/2014/main" id="{DB8BC248-DEDB-4084-88ED-E7A03DF066D1}"/>
                    </a:ext>
                  </a:extLst>
                </p:cNvPr>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pic>
          <p:nvPicPr>
            <p:cNvPr id="287" name="图片 286" descr="light_shadow1">
              <a:extLst>
                <a:ext uri="{FF2B5EF4-FFF2-40B4-BE49-F238E27FC236}">
                  <a16:creationId xmlns:a16="http://schemas.microsoft.com/office/drawing/2014/main" id="{505D5833-B4E8-492D-9ACA-E7A8BD584A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3740"/>
            <a:stretch>
              <a:fillRect/>
            </a:stretch>
          </p:blipFill>
          <p:spPr bwMode="gray">
            <a:xfrm rot="19030155">
              <a:off x="124422" y="1060396"/>
              <a:ext cx="106680" cy="76676"/>
            </a:xfrm>
            <a:prstGeom prst="rect">
              <a:avLst/>
            </a:prstGeom>
            <a:noFill/>
            <a:extLst>
              <a:ext uri="{909E8E84-426E-40DD-AFC4-6F175D3DCCD1}">
                <a14:hiddenFill xmlns:a14="http://schemas.microsoft.com/office/drawing/2010/main">
                  <a:solidFill>
                    <a:srgbClr val="FFFFFF"/>
                  </a:solidFill>
                </a14:hiddenFill>
              </a:ext>
            </a:extLst>
          </p:spPr>
        </p:pic>
        <p:pic>
          <p:nvPicPr>
            <p:cNvPr id="288" name="图片 287" descr="circuler_1">
              <a:extLst>
                <a:ext uri="{FF2B5EF4-FFF2-40B4-BE49-F238E27FC236}">
                  <a16:creationId xmlns:a16="http://schemas.microsoft.com/office/drawing/2014/main" id="{EF961FAF-B76D-4034-9A84-3DF81390C2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gray">
            <a:xfrm>
              <a:off x="-7007" y="1036771"/>
              <a:ext cx="128588" cy="134778"/>
            </a:xfrm>
            <a:prstGeom prst="rect">
              <a:avLst/>
            </a:prstGeom>
            <a:noFill/>
            <a:extLst>
              <a:ext uri="{909E8E84-426E-40DD-AFC4-6F175D3DCCD1}">
                <a14:hiddenFill xmlns:a14="http://schemas.microsoft.com/office/drawing/2010/main">
                  <a:solidFill>
                    <a:srgbClr val="FFFFFF"/>
                  </a:solidFill>
                </a14:hiddenFill>
              </a:ext>
            </a:extLst>
          </p:spPr>
        </p:pic>
        <p:sp>
          <p:nvSpPr>
            <p:cNvPr id="289" name="椭圆 288">
              <a:extLst>
                <a:ext uri="{FF2B5EF4-FFF2-40B4-BE49-F238E27FC236}">
                  <a16:creationId xmlns:a16="http://schemas.microsoft.com/office/drawing/2014/main" id="{32BF5353-C033-4BA9-A200-310C516E2932}"/>
                </a:ext>
              </a:extLst>
            </p:cNvPr>
            <p:cNvSpPr>
              <a:spLocks noChangeArrowheads="1"/>
            </p:cNvSpPr>
            <p:nvPr/>
          </p:nvSpPr>
          <p:spPr bwMode="gray">
            <a:xfrm>
              <a:off x="-7007" y="1036771"/>
              <a:ext cx="127635" cy="134778"/>
            </a:xfrm>
            <a:prstGeom prst="ellipse">
              <a:avLst/>
            </a:prstGeom>
            <a:gradFill rotWithShape="1">
              <a:gsLst>
                <a:gs pos="0">
                  <a:srgbClr val="01BCFF">
                    <a:gamma/>
                    <a:shade val="46275"/>
                    <a:invGamma/>
                  </a:srgbClr>
                </a:gs>
                <a:gs pos="50000">
                  <a:srgbClr val="01BCFF">
                    <a:alpha val="50000"/>
                  </a:srgbClr>
                </a:gs>
                <a:gs pos="100000">
                  <a:srgbClr val="01BC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nvGrpSpPr>
            <p:cNvPr id="290" name="组合 289">
              <a:extLst>
                <a:ext uri="{FF2B5EF4-FFF2-40B4-BE49-F238E27FC236}">
                  <a16:creationId xmlns:a16="http://schemas.microsoft.com/office/drawing/2014/main" id="{4C70F802-F213-468B-8762-A432FB57EF59}"/>
                </a:ext>
              </a:extLst>
            </p:cNvPr>
            <p:cNvGrpSpPr/>
            <p:nvPr/>
          </p:nvGrpSpPr>
          <p:grpSpPr bwMode="auto">
            <a:xfrm rot="20302575" flipH="1" flipV="1">
              <a:off x="255582" y="1137736"/>
              <a:ext cx="110490" cy="28099"/>
              <a:chOff x="2528" y="1060"/>
              <a:chExt cx="894" cy="236"/>
            </a:xfrm>
          </p:grpSpPr>
          <p:grpSp>
            <p:nvGrpSpPr>
              <p:cNvPr id="291" name="组合 290">
                <a:extLst>
                  <a:ext uri="{FF2B5EF4-FFF2-40B4-BE49-F238E27FC236}">
                    <a16:creationId xmlns:a16="http://schemas.microsoft.com/office/drawing/2014/main" id="{90403E4E-87BC-416F-B5D8-F69DD06774F1}"/>
                  </a:ext>
                </a:extLst>
              </p:cNvPr>
              <p:cNvGrpSpPr/>
              <p:nvPr/>
            </p:nvGrpSpPr>
            <p:grpSpPr bwMode="auto">
              <a:xfrm>
                <a:off x="2528" y="1060"/>
                <a:ext cx="742" cy="186"/>
                <a:chOff x="1565" y="2568"/>
                <a:chExt cx="1118" cy="279"/>
              </a:xfrm>
            </p:grpSpPr>
            <p:sp>
              <p:nvSpPr>
                <p:cNvPr id="297" name="自选图形 53">
                  <a:extLst>
                    <a:ext uri="{FF2B5EF4-FFF2-40B4-BE49-F238E27FC236}">
                      <a16:creationId xmlns:a16="http://schemas.microsoft.com/office/drawing/2014/main" id="{36562570-69EC-40E6-B862-86484D6E1156}"/>
                    </a:ext>
                  </a:extLst>
                </p:cNvPr>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98" name="自选图形 54">
                  <a:extLst>
                    <a:ext uri="{FF2B5EF4-FFF2-40B4-BE49-F238E27FC236}">
                      <a16:creationId xmlns:a16="http://schemas.microsoft.com/office/drawing/2014/main" id="{8CC6EF8A-BE4D-4CCC-BEAD-AC0F99740688}"/>
                    </a:ext>
                  </a:extLst>
                </p:cNvPr>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99" name="自选图形 55">
                  <a:extLst>
                    <a:ext uri="{FF2B5EF4-FFF2-40B4-BE49-F238E27FC236}">
                      <a16:creationId xmlns:a16="http://schemas.microsoft.com/office/drawing/2014/main" id="{DABE7548-2A72-40D7-95F7-37315ADB1E9F}"/>
                    </a:ext>
                  </a:extLst>
                </p:cNvPr>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300" name="自选图形 56">
                  <a:extLst>
                    <a:ext uri="{FF2B5EF4-FFF2-40B4-BE49-F238E27FC236}">
                      <a16:creationId xmlns:a16="http://schemas.microsoft.com/office/drawing/2014/main" id="{1DB15096-AF4A-4CBE-B924-9FBF778902F9}"/>
                    </a:ext>
                  </a:extLst>
                </p:cNvPr>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nvGrpSpPr>
              <p:cNvPr id="292" name="组合 291">
                <a:extLst>
                  <a:ext uri="{FF2B5EF4-FFF2-40B4-BE49-F238E27FC236}">
                    <a16:creationId xmlns:a16="http://schemas.microsoft.com/office/drawing/2014/main" id="{9DE0EE2A-8578-466E-92AA-A8E93A76731E}"/>
                  </a:ext>
                </a:extLst>
              </p:cNvPr>
              <p:cNvGrpSpPr/>
              <p:nvPr/>
            </p:nvGrpSpPr>
            <p:grpSpPr bwMode="auto">
              <a:xfrm rot="1353540">
                <a:off x="2680" y="1110"/>
                <a:ext cx="742" cy="186"/>
                <a:chOff x="1565" y="2568"/>
                <a:chExt cx="1118" cy="279"/>
              </a:xfrm>
            </p:grpSpPr>
            <p:sp>
              <p:nvSpPr>
                <p:cNvPr id="293" name="自选图形 58">
                  <a:extLst>
                    <a:ext uri="{FF2B5EF4-FFF2-40B4-BE49-F238E27FC236}">
                      <a16:creationId xmlns:a16="http://schemas.microsoft.com/office/drawing/2014/main" id="{102303D8-B082-477C-B284-095BA03C0144}"/>
                    </a:ext>
                  </a:extLst>
                </p:cNvPr>
                <p:cNvSpPr>
                  <a:spLocks noChangeArrowheads="1"/>
                </p:cNvSpPr>
                <p:nvPr/>
              </p:nvSpPr>
              <p:spPr bwMode="gray">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94" name="自选图形 59">
                  <a:extLst>
                    <a:ext uri="{FF2B5EF4-FFF2-40B4-BE49-F238E27FC236}">
                      <a16:creationId xmlns:a16="http://schemas.microsoft.com/office/drawing/2014/main" id="{9E80ACDB-D057-4F5D-B7EA-08B50523A583}"/>
                    </a:ext>
                  </a:extLst>
                </p:cNvPr>
                <p:cNvSpPr>
                  <a:spLocks noChangeArrowheads="1"/>
                </p:cNvSpPr>
                <p:nvPr/>
              </p:nvSpPr>
              <p:spPr bwMode="gray">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95" name="自选图形 60">
                  <a:extLst>
                    <a:ext uri="{FF2B5EF4-FFF2-40B4-BE49-F238E27FC236}">
                      <a16:creationId xmlns:a16="http://schemas.microsoft.com/office/drawing/2014/main" id="{0324285C-4107-49CA-8A64-644397DC7A73}"/>
                    </a:ext>
                  </a:extLst>
                </p:cNvPr>
                <p:cNvSpPr>
                  <a:spLocks noChangeArrowheads="1"/>
                </p:cNvSpPr>
                <p:nvPr/>
              </p:nvSpPr>
              <p:spPr bwMode="gray">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sp>
              <p:nvSpPr>
                <p:cNvPr id="296" name="自选图形 61">
                  <a:extLst>
                    <a:ext uri="{FF2B5EF4-FFF2-40B4-BE49-F238E27FC236}">
                      <a16:creationId xmlns:a16="http://schemas.microsoft.com/office/drawing/2014/main" id="{AC9BB651-4C14-4678-854B-F331412BA705}"/>
                    </a:ext>
                  </a:extLst>
                </p:cNvPr>
                <p:cNvSpPr>
                  <a:spLocks noChangeArrowheads="1"/>
                </p:cNvSpPr>
                <p:nvPr/>
              </p:nvSpPr>
              <p:spPr bwMode="gray">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zh-CN" altLang="en-US" sz="1100"/>
                </a:p>
              </p:txBody>
            </p:sp>
          </p:grpSp>
        </p:grpSp>
        <p:pic>
          <p:nvPicPr>
            <p:cNvPr id="301" name="图片 300" descr="light_shadow1">
              <a:extLst>
                <a:ext uri="{FF2B5EF4-FFF2-40B4-BE49-F238E27FC236}">
                  <a16:creationId xmlns:a16="http://schemas.microsoft.com/office/drawing/2014/main" id="{5CD3A43F-943A-4189-9D5C-141FF16AFD0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23740"/>
            <a:stretch>
              <a:fillRect/>
            </a:stretch>
          </p:blipFill>
          <p:spPr bwMode="gray">
            <a:xfrm rot="19030155">
              <a:off x="8166" y="1080961"/>
              <a:ext cx="95250" cy="65723"/>
            </a:xfrm>
            <a:prstGeom prst="rect">
              <a:avLst/>
            </a:prstGeom>
            <a:noFill/>
            <a:extLst>
              <a:ext uri="{909E8E84-426E-40DD-AFC4-6F175D3DCCD1}">
                <a14:hiddenFill xmlns:a14="http://schemas.microsoft.com/office/drawing/2010/main">
                  <a:solidFill>
                    <a:srgbClr val="FFFFFF"/>
                  </a:solidFill>
                </a14:hiddenFill>
              </a:ext>
            </a:extLst>
          </p:spPr>
        </p:pic>
        <p:sp>
          <p:nvSpPr>
            <p:cNvPr id="302" name="任意多边形 24">
              <a:extLst>
                <a:ext uri="{FF2B5EF4-FFF2-40B4-BE49-F238E27FC236}">
                  <a16:creationId xmlns:a16="http://schemas.microsoft.com/office/drawing/2014/main" id="{1D85C434-F7D1-473C-823B-779E489DB7F8}"/>
                </a:ext>
              </a:extLst>
            </p:cNvPr>
            <p:cNvSpPr/>
            <p:nvPr/>
          </p:nvSpPr>
          <p:spPr bwMode="gray">
            <a:xfrm rot="14280000">
              <a:off x="5046773" y="2498178"/>
              <a:ext cx="967234" cy="1626462"/>
            </a:xfrm>
            <a:custGeom>
              <a:avLst/>
              <a:gdLst>
                <a:gd name="T0" fmla="*/ 12 w 1824"/>
                <a:gd name="T1" fmla="*/ 2464 h 2648"/>
                <a:gd name="T2" fmla="*/ 56 w 1824"/>
                <a:gd name="T3" fmla="*/ 2120 h 2648"/>
                <a:gd name="T4" fmla="*/ 124 w 1824"/>
                <a:gd name="T5" fmla="*/ 1808 h 2648"/>
                <a:gd name="T6" fmla="*/ 212 w 1824"/>
                <a:gd name="T7" fmla="*/ 1524 h 2648"/>
                <a:gd name="T8" fmla="*/ 316 w 1824"/>
                <a:gd name="T9" fmla="*/ 1270 h 2648"/>
                <a:gd name="T10" fmla="*/ 430 w 1824"/>
                <a:gd name="T11" fmla="*/ 1044 h 2648"/>
                <a:gd name="T12" fmla="*/ 550 w 1824"/>
                <a:gd name="T13" fmla="*/ 846 h 2648"/>
                <a:gd name="T14" fmla="*/ 672 w 1824"/>
                <a:gd name="T15" fmla="*/ 674 h 2648"/>
                <a:gd name="T16" fmla="*/ 792 w 1824"/>
                <a:gd name="T17" fmla="*/ 528 h 2648"/>
                <a:gd name="T18" fmla="*/ 906 w 1824"/>
                <a:gd name="T19" fmla="*/ 408 h 2648"/>
                <a:gd name="T20" fmla="*/ 1010 w 1824"/>
                <a:gd name="T21" fmla="*/ 310 h 2648"/>
                <a:gd name="T22" fmla="*/ 1096 w 1824"/>
                <a:gd name="T23" fmla="*/ 236 h 2648"/>
                <a:gd name="T24" fmla="*/ 1164 w 1824"/>
                <a:gd name="T25" fmla="*/ 184 h 2648"/>
                <a:gd name="T26" fmla="*/ 1208 w 1824"/>
                <a:gd name="T27" fmla="*/ 154 h 2648"/>
                <a:gd name="T28" fmla="*/ 1224 w 1824"/>
                <a:gd name="T29" fmla="*/ 144 h 2648"/>
                <a:gd name="T30" fmla="*/ 1728 w 1824"/>
                <a:gd name="T31" fmla="*/ 56 h 2648"/>
                <a:gd name="T32" fmla="*/ 1568 w 1824"/>
                <a:gd name="T33" fmla="*/ 328 h 2648"/>
                <a:gd name="T34" fmla="*/ 1554 w 1824"/>
                <a:gd name="T35" fmla="*/ 332 h 2648"/>
                <a:gd name="T36" fmla="*/ 1514 w 1824"/>
                <a:gd name="T37" fmla="*/ 346 h 2648"/>
                <a:gd name="T38" fmla="*/ 1452 w 1824"/>
                <a:gd name="T39" fmla="*/ 370 h 2648"/>
                <a:gd name="T40" fmla="*/ 1370 w 1824"/>
                <a:gd name="T41" fmla="*/ 410 h 2648"/>
                <a:gd name="T42" fmla="*/ 1270 w 1824"/>
                <a:gd name="T43" fmla="*/ 466 h 2648"/>
                <a:gd name="T44" fmla="*/ 1158 w 1824"/>
                <a:gd name="T45" fmla="*/ 540 h 2648"/>
                <a:gd name="T46" fmla="*/ 1034 w 1824"/>
                <a:gd name="T47" fmla="*/ 636 h 2648"/>
                <a:gd name="T48" fmla="*/ 904 w 1824"/>
                <a:gd name="T49" fmla="*/ 756 h 2648"/>
                <a:gd name="T50" fmla="*/ 770 w 1824"/>
                <a:gd name="T51" fmla="*/ 900 h 2648"/>
                <a:gd name="T52" fmla="*/ 632 w 1824"/>
                <a:gd name="T53" fmla="*/ 1076 h 2648"/>
                <a:gd name="T54" fmla="*/ 498 w 1824"/>
                <a:gd name="T55" fmla="*/ 1280 h 2648"/>
                <a:gd name="T56" fmla="*/ 370 w 1824"/>
                <a:gd name="T57" fmla="*/ 1518 h 2648"/>
                <a:gd name="T58" fmla="*/ 248 w 1824"/>
                <a:gd name="T59" fmla="*/ 1792 h 2648"/>
                <a:gd name="T60" fmla="*/ 138 w 1824"/>
                <a:gd name="T61" fmla="*/ 2104 h 2648"/>
                <a:gd name="T62" fmla="*/ 42 w 1824"/>
                <a:gd name="T63" fmla="*/ 2456 h 2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5400000" scaled="1"/>
              <a:tileRect/>
            </a:gradFill>
            <a:ln w="9525">
              <a:noFill/>
            </a:ln>
          </p:spPr>
          <p:txBody>
            <a:bodyPr/>
            <a:lstStyle/>
            <a:p>
              <a:endParaRPr lang="zh-CN" altLang="en-US" sz="1100"/>
            </a:p>
          </p:txBody>
        </p:sp>
      </p:grpSp>
      <p:sp>
        <p:nvSpPr>
          <p:cNvPr id="50" name="TextBox 5">
            <a:extLst>
              <a:ext uri="{FF2B5EF4-FFF2-40B4-BE49-F238E27FC236}">
                <a16:creationId xmlns:a16="http://schemas.microsoft.com/office/drawing/2014/main" id="{1DC87353-C8C0-5C07-FA73-B2DC6814FC8C}"/>
              </a:ext>
            </a:extLst>
          </p:cNvPr>
          <p:cNvSpPr txBox="1"/>
          <p:nvPr/>
        </p:nvSpPr>
        <p:spPr>
          <a:xfrm>
            <a:off x="402590" y="641196"/>
            <a:ext cx="8054584" cy="661720"/>
          </a:xfrm>
          <a:prstGeom prst="rect">
            <a:avLst/>
          </a:prstGeom>
          <a:solidFill>
            <a:schemeClr val="accent1">
              <a:lumMod val="20000"/>
              <a:lumOff val="80000"/>
            </a:schemeClr>
          </a:solidFill>
        </p:spPr>
        <p:txBody>
          <a:bodyPr wrap="square">
            <a:spAutoFit/>
          </a:bodyPr>
          <a:lstStyle/>
          <a:p>
            <a:pPr marL="342900" indent="-342900" defTabSz="914377">
              <a:spcBef>
                <a:spcPts val="600"/>
              </a:spcBef>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建设</a:t>
            </a:r>
            <a:r>
              <a:rPr lang="zh-CN" altLang="en-US"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先进同步辐射光源系统</a:t>
            </a:r>
            <a:endPar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defTabSz="914377">
              <a:spcBef>
                <a:spcPts val="600"/>
              </a:spcBef>
            </a:pP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       To build an advanced synchrotron radiation light source system</a:t>
            </a:r>
            <a:endParaRPr lang="en-US" altLang="zh-CN" sz="12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 name="组合 1">
            <a:extLst>
              <a:ext uri="{FF2B5EF4-FFF2-40B4-BE49-F238E27FC236}">
                <a16:creationId xmlns:a16="http://schemas.microsoft.com/office/drawing/2014/main" id="{BB339277-9A2A-C602-C4C9-B351124F8DC0}"/>
              </a:ext>
            </a:extLst>
          </p:cNvPr>
          <p:cNvGrpSpPr/>
          <p:nvPr/>
        </p:nvGrpSpPr>
        <p:grpSpPr>
          <a:xfrm>
            <a:off x="351154" y="123170"/>
            <a:ext cx="8390891" cy="515495"/>
            <a:chOff x="351154" y="123170"/>
            <a:chExt cx="8390891" cy="515495"/>
          </a:xfrm>
        </p:grpSpPr>
        <p:grpSp>
          <p:nvGrpSpPr>
            <p:cNvPr id="3" name="组合 2">
              <a:extLst>
                <a:ext uri="{FF2B5EF4-FFF2-40B4-BE49-F238E27FC236}">
                  <a16:creationId xmlns:a16="http://schemas.microsoft.com/office/drawing/2014/main" id="{F06BE8C2-8223-9CF1-403D-79F30581B65A}"/>
                </a:ext>
              </a:extLst>
            </p:cNvPr>
            <p:cNvGrpSpPr/>
            <p:nvPr/>
          </p:nvGrpSpPr>
          <p:grpSpPr>
            <a:xfrm>
              <a:off x="402590" y="588645"/>
              <a:ext cx="8339455" cy="50020"/>
              <a:chOff x="401955" y="639590"/>
              <a:chExt cx="8339455" cy="76200"/>
            </a:xfrm>
          </p:grpSpPr>
          <p:sp>
            <p:nvSpPr>
              <p:cNvPr id="57" name="矩形 56">
                <a:extLst>
                  <a:ext uri="{FF2B5EF4-FFF2-40B4-BE49-F238E27FC236}">
                    <a16:creationId xmlns:a16="http://schemas.microsoft.com/office/drawing/2014/main" id="{178B0ED1-007D-A94F-2261-EB6490738A0F}"/>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18" name="矩形 117">
                <a:extLst>
                  <a:ext uri="{FF2B5EF4-FFF2-40B4-BE49-F238E27FC236}">
                    <a16:creationId xmlns:a16="http://schemas.microsoft.com/office/drawing/2014/main" id="{CF7C3115-B8CE-24A8-9DAC-1E41DF3CFB83}"/>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sp>
          <p:nvSpPr>
            <p:cNvPr id="5" name="文本框 4">
              <a:extLst>
                <a:ext uri="{FF2B5EF4-FFF2-40B4-BE49-F238E27FC236}">
                  <a16:creationId xmlns:a16="http://schemas.microsoft.com/office/drawing/2014/main" id="{86CA4EF2-9856-319A-0375-564A1F74B757}"/>
                </a:ext>
              </a:extLst>
            </p:cNvPr>
            <p:cNvSpPr txBox="1"/>
            <p:nvPr/>
          </p:nvSpPr>
          <p:spPr>
            <a:xfrm>
              <a:off x="351154" y="123170"/>
              <a:ext cx="7220866" cy="461665"/>
            </a:xfrm>
            <a:prstGeom prst="rect">
              <a:avLst/>
            </a:prstGeom>
            <a:noFill/>
          </p:spPr>
          <p:txBody>
            <a:bodyPr wrap="square" rtlCol="0">
              <a:spAutoFit/>
            </a:bodyPr>
            <a:lstStyle/>
            <a:p>
              <a:r>
                <a:rPr lang="zh-CN" altLang="en-US" sz="2400" b="1" dirty="0">
                  <a:solidFill>
                    <a:srgbClr val="0C3388"/>
                  </a:solidFill>
                  <a:latin typeface="微软雅黑" panose="020B0503020204020204" pitchFamily="34" charset="-122"/>
                  <a:ea typeface="微软雅黑" panose="020B0503020204020204" pitchFamily="34" charset="-122"/>
                </a:rPr>
                <a:t>服务</a:t>
              </a:r>
              <a:r>
                <a:rPr lang="zh-CN" altLang="en-US" sz="2400" b="1" dirty="0">
                  <a:solidFill>
                    <a:srgbClr val="FF0000"/>
                  </a:solidFill>
                  <a:latin typeface="微软雅黑" panose="020B0503020204020204" pitchFamily="34" charset="-122"/>
                  <a:ea typeface="微软雅黑" panose="020B0503020204020204" pitchFamily="34" charset="-122"/>
                </a:rPr>
                <a:t>精</a:t>
              </a:r>
              <a:r>
                <a:rPr lang="en-US" altLang="zh-CN" sz="2400" b="1" dirty="0">
                  <a:solidFill>
                    <a:srgbClr val="0C3388"/>
                  </a:solidFill>
                  <a:latin typeface="微软雅黑" panose="020B0503020204020204" pitchFamily="34" charset="-122"/>
                  <a:ea typeface="微软雅黑" panose="020B0503020204020204" pitchFamily="34" charset="-122"/>
                </a:rPr>
                <a:t>---</a:t>
              </a:r>
              <a:r>
                <a:rPr lang="zh-CN" altLang="en-US" b="1" dirty="0">
                  <a:solidFill>
                    <a:srgbClr val="0C3388"/>
                  </a:solidFill>
                  <a:latin typeface="微软雅黑" panose="020B0503020204020204" pitchFamily="34" charset="-122"/>
                  <a:ea typeface="微软雅黑" panose="020B0503020204020204" pitchFamily="34" charset="-122"/>
                </a:rPr>
                <a:t>建立数字光源系统</a:t>
              </a:r>
              <a:endParaRPr lang="en-US" altLang="zh-CN" b="1" dirty="0">
                <a:solidFill>
                  <a:srgbClr val="0C3388"/>
                </a:solidFill>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991675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6B42EE8-5D49-0DB0-4E0D-75AE4B92A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814" y="454099"/>
            <a:ext cx="6750000" cy="3177221"/>
          </a:xfrm>
          <a:prstGeom prst="rect">
            <a:avLst/>
          </a:prstGeom>
        </p:spPr>
      </p:pic>
      <p:sp>
        <p:nvSpPr>
          <p:cNvPr id="3" name="矩形 58">
            <a:extLst>
              <a:ext uri="{FF2B5EF4-FFF2-40B4-BE49-F238E27FC236}">
                <a16:creationId xmlns:a16="http://schemas.microsoft.com/office/drawing/2014/main" id="{1BEB2586-57CE-1E92-82D2-AFB7747D5F10}"/>
              </a:ext>
            </a:extLst>
          </p:cNvPr>
          <p:cNvSpPr/>
          <p:nvPr/>
        </p:nvSpPr>
        <p:spPr>
          <a:xfrm>
            <a:off x="0" y="234809"/>
            <a:ext cx="3969833" cy="707886"/>
          </a:xfrm>
          <a:prstGeom prst="rect">
            <a:avLst/>
          </a:prstGeom>
        </p:spPr>
        <p:txBody>
          <a:bodyPr wrap="square">
            <a:spAutoFit/>
          </a:bodyPr>
          <a:lstStyle/>
          <a:p>
            <a:pPr marL="0" lvl="1" defTabSz="914378">
              <a:spcBef>
                <a:spcPts val="900"/>
              </a:spcBef>
              <a:defRPr/>
            </a:pPr>
            <a:r>
              <a:rPr lang="en-US" altLang="zh-CN" sz="2400" b="1" dirty="0">
                <a:solidFill>
                  <a:srgbClr val="000000"/>
                </a:solidFill>
                <a:latin typeface="微软雅黑"/>
                <a:ea typeface="微软雅黑"/>
              </a:rPr>
              <a:t> </a:t>
            </a:r>
            <a:r>
              <a:rPr lang="zh-CN" altLang="en-US" sz="2400" b="1" dirty="0">
                <a:solidFill>
                  <a:srgbClr val="0C3388"/>
                </a:solidFill>
                <a:latin typeface="微软雅黑" panose="020B0503020204020204" pitchFamily="34" charset="-122"/>
                <a:ea typeface="微软雅黑" panose="020B0503020204020204" pitchFamily="34" charset="-122"/>
              </a:rPr>
              <a:t>对象</a:t>
            </a:r>
            <a:r>
              <a:rPr lang="zh-CN" altLang="en-US" sz="2400" b="1" dirty="0">
                <a:solidFill>
                  <a:srgbClr val="FF0000"/>
                </a:solidFill>
                <a:latin typeface="微软雅黑" panose="020B0503020204020204" pitchFamily="34" charset="-122"/>
                <a:ea typeface="微软雅黑" panose="020B0503020204020204" pitchFamily="34" charset="-122"/>
              </a:rPr>
              <a:t>准</a:t>
            </a:r>
            <a:r>
              <a:rPr lang="en-US" altLang="zh-CN" sz="2400" b="1" dirty="0">
                <a:solidFill>
                  <a:srgbClr val="000000"/>
                </a:solidFill>
                <a:latin typeface="微软雅黑"/>
                <a:ea typeface="微软雅黑"/>
              </a:rPr>
              <a:t>---</a:t>
            </a:r>
            <a:r>
              <a:rPr lang="zh-CN" altLang="en-US" sz="1600" b="1" dirty="0">
                <a:solidFill>
                  <a:srgbClr val="000000"/>
                </a:solidFill>
                <a:latin typeface="微软雅黑"/>
                <a:ea typeface="微软雅黑"/>
              </a:rPr>
              <a:t>产业光源特性</a:t>
            </a:r>
            <a:br>
              <a:rPr lang="en-US" altLang="zh-CN" sz="1600" b="1" dirty="0">
                <a:solidFill>
                  <a:srgbClr val="000000"/>
                </a:solidFill>
                <a:latin typeface="微软雅黑"/>
                <a:ea typeface="微软雅黑"/>
              </a:rPr>
            </a:br>
            <a:r>
              <a:rPr lang="zh-CN" altLang="en-US" sz="1600" b="1" dirty="0">
                <a:solidFill>
                  <a:srgbClr val="0C3388"/>
                </a:solidFill>
                <a:latin typeface="微软雅黑" panose="020B0503020204020204" pitchFamily="34" charset="-122"/>
                <a:ea typeface="微软雅黑" panose="020B0503020204020204" pitchFamily="34" charset="-122"/>
              </a:rPr>
              <a:t>                    服务国民经济发展</a:t>
            </a:r>
            <a:endParaRPr lang="en-US" altLang="zh-CN" sz="1600" b="1" dirty="0">
              <a:solidFill>
                <a:srgbClr val="000000"/>
              </a:solidFill>
              <a:latin typeface="Arial"/>
              <a:ea typeface="微软雅黑"/>
            </a:endParaRPr>
          </a:p>
        </p:txBody>
      </p:sp>
      <p:pic>
        <p:nvPicPr>
          <p:cNvPr id="7" name="图片 6">
            <a:extLst>
              <a:ext uri="{FF2B5EF4-FFF2-40B4-BE49-F238E27FC236}">
                <a16:creationId xmlns:a16="http://schemas.microsoft.com/office/drawing/2014/main" id="{18D5656C-C964-872C-445C-6200E1DA5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814" y="3718074"/>
            <a:ext cx="2160000" cy="1335826"/>
          </a:xfrm>
          <a:prstGeom prst="rect">
            <a:avLst/>
          </a:prstGeom>
        </p:spPr>
      </p:pic>
      <p:sp>
        <p:nvSpPr>
          <p:cNvPr id="8" name="矩形 7">
            <a:extLst>
              <a:ext uri="{FF2B5EF4-FFF2-40B4-BE49-F238E27FC236}">
                <a16:creationId xmlns:a16="http://schemas.microsoft.com/office/drawing/2014/main" id="{9EFD7027-8AA4-0908-16FD-9DBD8251054D}"/>
              </a:ext>
            </a:extLst>
          </p:cNvPr>
          <p:cNvSpPr/>
          <p:nvPr/>
        </p:nvSpPr>
        <p:spPr>
          <a:xfrm>
            <a:off x="286038" y="3895568"/>
            <a:ext cx="6320387" cy="1157048"/>
          </a:xfrm>
          <a:prstGeom prst="rect">
            <a:avLst/>
          </a:prstGeom>
        </p:spPr>
        <p:txBody>
          <a:bodyPr wrap="square">
            <a:spAutoFit/>
          </a:bodyPr>
          <a:lstStyle/>
          <a:p>
            <a:pPr defTabSz="914378">
              <a:lnSpc>
                <a:spcPct val="150000"/>
              </a:lnSpc>
              <a:defRPr/>
            </a:pPr>
            <a:r>
              <a:rPr lang="zh-CN" altLang="en-US" b="1" kern="100" dirty="0">
                <a:latin typeface="Times New Roman" panose="02020603050405020304" pitchFamily="18" charset="0"/>
                <a:ea typeface="微软雅黑" panose="020B0503020204020204" pitchFamily="34" charset="-122"/>
                <a:cs typeface="Times New Roman" panose="02020603050405020304" pitchFamily="18" charset="0"/>
              </a:rPr>
              <a:t>以</a:t>
            </a:r>
            <a:r>
              <a:rPr lang="zh-CN" altLang="en-US"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“数字光源”</a:t>
            </a:r>
            <a:r>
              <a:rPr lang="zh-CN" altLang="en-US" b="1" kern="100" dirty="0">
                <a:latin typeface="Times New Roman" panose="02020603050405020304" pitchFamily="18" charset="0"/>
                <a:ea typeface="微软雅黑" panose="020B0503020204020204" pitchFamily="34" charset="-122"/>
                <a:cs typeface="Times New Roman" panose="02020603050405020304" pitchFamily="18" charset="0"/>
              </a:rPr>
              <a:t>为纽带连接</a:t>
            </a:r>
            <a:r>
              <a:rPr lang="zh-CN" altLang="en-US"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“分布式光源”</a:t>
            </a:r>
            <a:r>
              <a:rPr lang="zh-CN" altLang="en-US" b="1" kern="100" dirty="0">
                <a:latin typeface="Times New Roman" panose="02020603050405020304" pitchFamily="18" charset="0"/>
                <a:ea typeface="微软雅黑" panose="020B0503020204020204" pitchFamily="34" charset="-122"/>
                <a:cs typeface="Times New Roman" panose="02020603050405020304" pitchFamily="18" charset="0"/>
              </a:rPr>
              <a:t>与</a:t>
            </a:r>
            <a:r>
              <a:rPr lang="zh-CN" altLang="en-US"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“集中式光源”</a:t>
            </a:r>
            <a:endParaRPr lang="en-US" altLang="zh-CN" b="1" kern="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43" indent="-285743" defTabSz="914378">
              <a:lnSpc>
                <a:spcPct val="150000"/>
              </a:lnSpc>
              <a:buFont typeface="Arial" panose="020B0604020202020204" pitchFamily="34" charset="0"/>
              <a:buChar char="•"/>
              <a:defRPr/>
            </a:pPr>
            <a:r>
              <a:rPr lang="zh-CN" altLang="en-US" sz="15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分布式光源：</a:t>
            </a:r>
            <a:r>
              <a:rPr lang="zh-CN" altLang="en-US" sz="15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小型化专用装置（社区医院）</a:t>
            </a:r>
            <a:endParaRPr lang="en-US" altLang="zh-CN" sz="1500" b="1" kern="100" dirty="0">
              <a:solidFill>
                <a:srgbClr val="0070C0"/>
              </a:solidFill>
              <a:latin typeface="宋体" panose="02010600030101010101" pitchFamily="2" charset="-122"/>
              <a:ea typeface="微软雅黑" panose="020B0503020204020204" pitchFamily="34" charset="-122"/>
              <a:cs typeface="Times New Roman" panose="02020603050405020304" pitchFamily="18" charset="0"/>
            </a:endParaRPr>
          </a:p>
          <a:p>
            <a:pPr marL="285743" indent="-285743" defTabSz="914378">
              <a:lnSpc>
                <a:spcPct val="150000"/>
              </a:lnSpc>
              <a:buFont typeface="Arial" panose="020B0604020202020204" pitchFamily="34" charset="0"/>
              <a:buChar char="•"/>
              <a:defRPr/>
            </a:pPr>
            <a:r>
              <a:rPr lang="zh-CN" altLang="en-US" sz="1500" kern="100"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集中式光源：</a:t>
            </a:r>
            <a:r>
              <a:rPr lang="zh-CN" altLang="en-US" sz="15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综合性产业光源（三甲医院）</a:t>
            </a:r>
            <a:endParaRPr lang="en-US" altLang="zh-CN" sz="1500" b="1" kern="100" dirty="0">
              <a:solidFill>
                <a:srgbClr val="0070C0"/>
              </a:solidFill>
              <a:latin typeface="宋体" panose="02010600030101010101" pitchFamily="2" charset="-122"/>
              <a:ea typeface="微软雅黑" panose="020B050302020402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AA0012C7-D5BA-C257-32B7-70F8F1783DCB}"/>
              </a:ext>
            </a:extLst>
          </p:cNvPr>
          <p:cNvPicPr>
            <a:picLocks noChangeAspect="1"/>
          </p:cNvPicPr>
          <p:nvPr/>
        </p:nvPicPr>
        <p:blipFill>
          <a:blip r:embed="rId4"/>
          <a:stretch>
            <a:fillRect/>
          </a:stretch>
        </p:blipFill>
        <p:spPr>
          <a:xfrm>
            <a:off x="243181" y="1598018"/>
            <a:ext cx="1890000" cy="1443618"/>
          </a:xfrm>
          <a:prstGeom prst="rect">
            <a:avLst/>
          </a:prstGeom>
        </p:spPr>
      </p:pic>
    </p:spTree>
    <p:extLst>
      <p:ext uri="{BB962C8B-B14F-4D97-AF65-F5344CB8AC3E}">
        <p14:creationId xmlns:p14="http://schemas.microsoft.com/office/powerpoint/2010/main" val="165061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pic>
        <p:nvPicPr>
          <p:cNvPr id="4" name="图片 3" descr="E:\联合创智-阿杰\项目设计\4.粒子研究院\粒子研究院打包(1)\ppt模板\导出素材\粒子研究院ppt-05.jpg粒子研究院ppt-05"/>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0" y="-3810"/>
            <a:ext cx="9152255" cy="5147310"/>
          </a:xfrm>
          <a:prstGeom prst="rect">
            <a:avLst/>
          </a:prstGeom>
        </p:spPr>
      </p:pic>
      <p:sp>
        <p:nvSpPr>
          <p:cNvPr id="5" name="文本框 4"/>
          <p:cNvSpPr txBox="1"/>
          <p:nvPr/>
        </p:nvSpPr>
        <p:spPr>
          <a:xfrm>
            <a:off x="3058876" y="1135138"/>
            <a:ext cx="4291330" cy="645160"/>
          </a:xfrm>
          <a:prstGeom prst="rect">
            <a:avLst/>
          </a:prstGeom>
          <a:noFill/>
        </p:spPr>
        <p:txBody>
          <a:bodyPr wrap="square" rtlCol="0">
            <a:spAutoFit/>
          </a:bodyPr>
          <a:lstStyle/>
          <a:p>
            <a:r>
              <a:rPr lang="zh-CN" altLang="en-US" sz="3600" b="1" dirty="0">
                <a:gradFill>
                  <a:gsLst>
                    <a:gs pos="0">
                      <a:schemeClr val="bg1"/>
                    </a:gs>
                    <a:gs pos="100000">
                      <a:srgbClr val="FFFFFF"/>
                    </a:gs>
                    <a:gs pos="100000">
                      <a:schemeClr val="tx1">
                        <a:lumMod val="65000"/>
                        <a:lumOff val="35000"/>
                      </a:schemeClr>
                    </a:gs>
                  </a:gsLst>
                  <a:lin ang="10800000" scaled="0"/>
                </a:gradFill>
              </a:rPr>
              <a:t>CONTENTS</a:t>
            </a:r>
            <a:endParaRPr lang="zh-CN" altLang="en-US" sz="3600" b="1" dirty="0">
              <a:gradFill>
                <a:gsLst>
                  <a:gs pos="0">
                    <a:schemeClr val="bg1">
                      <a:lumMod val="50000"/>
                    </a:schemeClr>
                  </a:gs>
                  <a:gs pos="73000">
                    <a:srgbClr val="FFFFFF"/>
                  </a:gs>
                </a:gsLst>
                <a:lin ang="10800000" scaled="0"/>
              </a:gradFill>
            </a:endParaRPr>
          </a:p>
        </p:txBody>
      </p:sp>
      <p:grpSp>
        <p:nvGrpSpPr>
          <p:cNvPr id="43" name="组合 42">
            <a:extLst>
              <a:ext uri="{FF2B5EF4-FFF2-40B4-BE49-F238E27FC236}">
                <a16:creationId xmlns:a16="http://schemas.microsoft.com/office/drawing/2014/main" id="{662BFBE8-102D-49AA-9553-FA0ACB4579A0}"/>
              </a:ext>
            </a:extLst>
          </p:cNvPr>
          <p:cNvGrpSpPr/>
          <p:nvPr/>
        </p:nvGrpSpPr>
        <p:grpSpPr>
          <a:xfrm>
            <a:off x="1124057" y="2769781"/>
            <a:ext cx="5562545" cy="1400810"/>
            <a:chOff x="1256772" y="2907624"/>
            <a:chExt cx="5562545" cy="1400810"/>
          </a:xfrm>
        </p:grpSpPr>
        <p:sp>
          <p:nvSpPr>
            <p:cNvPr id="19" name="文本框 18"/>
            <p:cNvSpPr txBox="1"/>
            <p:nvPr/>
          </p:nvSpPr>
          <p:spPr>
            <a:xfrm>
              <a:off x="6407837" y="2907624"/>
              <a:ext cx="411480" cy="645160"/>
            </a:xfrm>
            <a:prstGeom prst="rect">
              <a:avLst/>
            </a:prstGeom>
            <a:noFill/>
          </p:spPr>
          <p:txBody>
            <a:bodyPr wrap="square" rtlCol="0">
              <a:spAutoFit/>
            </a:bodyPr>
            <a:lstStyle/>
            <a:p>
              <a:r>
                <a:rPr lang="en-US" altLang="zh-CN" sz="3600" b="1" dirty="0">
                  <a:solidFill>
                    <a:schemeClr val="bg1">
                      <a:lumMod val="50000"/>
                    </a:schemeClr>
                  </a:solidFill>
                  <a:latin typeface="微软雅黑" panose="020B0503020204020204" pitchFamily="34" charset="-122"/>
                  <a:ea typeface="微软雅黑" panose="020B0503020204020204" pitchFamily="34" charset="-122"/>
                </a:rPr>
                <a:t>4</a:t>
              </a:r>
            </a:p>
          </p:txBody>
        </p:sp>
        <p:cxnSp>
          <p:nvCxnSpPr>
            <p:cNvPr id="33" name="直接连接符 32">
              <a:extLst>
                <a:ext uri="{FF2B5EF4-FFF2-40B4-BE49-F238E27FC236}">
                  <a16:creationId xmlns:a16="http://schemas.microsoft.com/office/drawing/2014/main" id="{3CD88FA2-2570-4048-B40B-383778860376}"/>
                </a:ext>
              </a:extLst>
            </p:cNvPr>
            <p:cNvCxnSpPr/>
            <p:nvPr/>
          </p:nvCxnSpPr>
          <p:spPr>
            <a:xfrm>
              <a:off x="125677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512A493-E6AB-477E-8A1C-47B5E57FD57D}"/>
                </a:ext>
              </a:extLst>
            </p:cNvPr>
            <p:cNvSpPr txBox="1"/>
            <p:nvPr/>
          </p:nvSpPr>
          <p:spPr>
            <a:xfrm>
              <a:off x="1395733" y="2926367"/>
              <a:ext cx="411480" cy="645160"/>
            </a:xfrm>
            <a:prstGeom prst="rect">
              <a:avLst/>
            </a:prstGeom>
            <a:noFill/>
          </p:spPr>
          <p:txBody>
            <a:bodyPr wrap="square" rtlCol="0">
              <a:spAutoFit/>
            </a:bodyPr>
            <a:lstStyle/>
            <a:p>
              <a:r>
                <a:rPr lang="en-US" altLang="zh-CN" sz="3600" b="1" dirty="0">
                  <a:solidFill>
                    <a:schemeClr val="bg1">
                      <a:lumMod val="50000"/>
                    </a:schemeClr>
                  </a:solidFill>
                  <a:latin typeface="微软雅黑" panose="020B0503020204020204" pitchFamily="34" charset="-122"/>
                  <a:ea typeface="微软雅黑" panose="020B0503020204020204" pitchFamily="34" charset="-122"/>
                </a:rPr>
                <a:t>1</a:t>
              </a:r>
            </a:p>
          </p:txBody>
        </p:sp>
        <p:cxnSp>
          <p:nvCxnSpPr>
            <p:cNvPr id="36" name="直接连接符 35">
              <a:extLst>
                <a:ext uri="{FF2B5EF4-FFF2-40B4-BE49-F238E27FC236}">
                  <a16:creationId xmlns:a16="http://schemas.microsoft.com/office/drawing/2014/main" id="{220EB87B-9631-46C0-9EC2-ACB2100DC85B}"/>
                </a:ext>
              </a:extLst>
            </p:cNvPr>
            <p:cNvCxnSpPr/>
            <p:nvPr/>
          </p:nvCxnSpPr>
          <p:spPr>
            <a:xfrm>
              <a:off x="2841547"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FBA68334-2574-4F44-8DA6-4F40D783E5CD}"/>
                </a:ext>
              </a:extLst>
            </p:cNvPr>
            <p:cNvSpPr txBox="1"/>
            <p:nvPr/>
          </p:nvSpPr>
          <p:spPr>
            <a:xfrm>
              <a:off x="2995587" y="2924250"/>
              <a:ext cx="411480" cy="645160"/>
            </a:xfrm>
            <a:prstGeom prst="rect">
              <a:avLst/>
            </a:prstGeom>
            <a:noFill/>
          </p:spPr>
          <p:txBody>
            <a:bodyPr wrap="square" rtlCol="0">
              <a:spAutoFit/>
            </a:bodyPr>
            <a:lstStyle/>
            <a:p>
              <a:r>
                <a:rPr lang="en-US" altLang="zh-CN" sz="3600" b="1" dirty="0">
                  <a:solidFill>
                    <a:schemeClr val="bg1">
                      <a:lumMod val="50000"/>
                    </a:schemeClr>
                  </a:solidFill>
                  <a:latin typeface="微软雅黑" panose="020B0503020204020204" pitchFamily="34" charset="-122"/>
                  <a:ea typeface="微软雅黑" panose="020B0503020204020204" pitchFamily="34" charset="-122"/>
                </a:rPr>
                <a:t>2</a:t>
              </a:r>
            </a:p>
          </p:txBody>
        </p:sp>
        <p:cxnSp>
          <p:nvCxnSpPr>
            <p:cNvPr id="39" name="直接连接符 38">
              <a:extLst>
                <a:ext uri="{FF2B5EF4-FFF2-40B4-BE49-F238E27FC236}">
                  <a16:creationId xmlns:a16="http://schemas.microsoft.com/office/drawing/2014/main" id="{8BA43075-879D-4E3B-9B65-107A0C615BC1}"/>
                </a:ext>
              </a:extLst>
            </p:cNvPr>
            <p:cNvCxnSpPr/>
            <p:nvPr/>
          </p:nvCxnSpPr>
          <p:spPr>
            <a:xfrm>
              <a:off x="4603539"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9786B28E-5C56-476F-AE06-22AD2FB2AA3A}"/>
                </a:ext>
              </a:extLst>
            </p:cNvPr>
            <p:cNvSpPr txBox="1"/>
            <p:nvPr/>
          </p:nvSpPr>
          <p:spPr>
            <a:xfrm>
              <a:off x="4786102" y="2907624"/>
              <a:ext cx="411480" cy="645160"/>
            </a:xfrm>
            <a:prstGeom prst="rect">
              <a:avLst/>
            </a:prstGeom>
            <a:noFill/>
          </p:spPr>
          <p:txBody>
            <a:bodyPr wrap="square" rtlCol="0">
              <a:spAutoFit/>
            </a:bodyPr>
            <a:lstStyle/>
            <a:p>
              <a:r>
                <a:rPr lang="en-US" altLang="zh-CN" sz="3600" b="1" dirty="0">
                  <a:solidFill>
                    <a:srgbClr val="00B0F0"/>
                  </a:solidFill>
                  <a:latin typeface="微软雅黑" panose="020B0503020204020204" pitchFamily="34" charset="-122"/>
                  <a:ea typeface="微软雅黑" panose="020B0503020204020204" pitchFamily="34" charset="-122"/>
                </a:rPr>
                <a:t>3</a:t>
              </a:r>
            </a:p>
          </p:txBody>
        </p:sp>
        <p:cxnSp>
          <p:nvCxnSpPr>
            <p:cNvPr id="42" name="直接连接符 41">
              <a:extLst>
                <a:ext uri="{FF2B5EF4-FFF2-40B4-BE49-F238E27FC236}">
                  <a16:creationId xmlns:a16="http://schemas.microsoft.com/office/drawing/2014/main" id="{FD5993ED-5CE5-4E4F-9EA6-897EC393712E}"/>
                </a:ext>
              </a:extLst>
            </p:cNvPr>
            <p:cNvCxnSpPr/>
            <p:nvPr/>
          </p:nvCxnSpPr>
          <p:spPr>
            <a:xfrm>
              <a:off x="624025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1" name="文本框 20">
            <a:extLst>
              <a:ext uri="{FF2B5EF4-FFF2-40B4-BE49-F238E27FC236}">
                <a16:creationId xmlns:a16="http://schemas.microsoft.com/office/drawing/2014/main" id="{76722712-F6E3-49FD-8B01-E02A969DA4B2}"/>
              </a:ext>
            </a:extLst>
          </p:cNvPr>
          <p:cNvSpPr txBox="1"/>
          <p:nvPr/>
        </p:nvSpPr>
        <p:spPr>
          <a:xfrm>
            <a:off x="6245709" y="3339594"/>
            <a:ext cx="1896376" cy="338554"/>
          </a:xfrm>
          <a:prstGeom prst="rect">
            <a:avLst/>
          </a:prstGeom>
          <a:noFill/>
        </p:spPr>
        <p:txBody>
          <a:bodyPr wrap="square" rtlCol="0">
            <a:spAutoFit/>
          </a:bodyPr>
          <a:lstStyle/>
          <a:p>
            <a:r>
              <a:rPr lang="en-US" altLang="zh-CN" sz="1600" b="1" dirty="0">
                <a:solidFill>
                  <a:srgbClr val="7F7F7F"/>
                </a:solidFill>
              </a:rPr>
              <a:t>Project Team</a:t>
            </a:r>
            <a:endParaRPr lang="zh-CN" altLang="en-US" sz="1600" b="1" dirty="0">
              <a:solidFill>
                <a:srgbClr val="7F7F7F"/>
              </a:solidFill>
            </a:endParaRPr>
          </a:p>
        </p:txBody>
      </p:sp>
      <p:sp>
        <p:nvSpPr>
          <p:cNvPr id="22" name="文本框 21">
            <a:extLst>
              <a:ext uri="{FF2B5EF4-FFF2-40B4-BE49-F238E27FC236}">
                <a16:creationId xmlns:a16="http://schemas.microsoft.com/office/drawing/2014/main" id="{0417B1D2-9349-4D15-B201-D4417C1827A3}"/>
              </a:ext>
            </a:extLst>
          </p:cNvPr>
          <p:cNvSpPr txBox="1"/>
          <p:nvPr/>
        </p:nvSpPr>
        <p:spPr>
          <a:xfrm>
            <a:off x="1251201" y="3339594"/>
            <a:ext cx="1409065" cy="584775"/>
          </a:xfrm>
          <a:prstGeom prst="rect">
            <a:avLst/>
          </a:prstGeom>
          <a:noFill/>
        </p:spPr>
        <p:txBody>
          <a:bodyPr wrap="square" rtlCol="0">
            <a:spAutoFit/>
          </a:bodyPr>
          <a:lstStyle/>
          <a:p>
            <a:r>
              <a:rPr lang="en-US" altLang="zh-CN" sz="1600" b="1" dirty="0">
                <a:solidFill>
                  <a:srgbClr val="7F7F7F"/>
                </a:solidFill>
              </a:rPr>
              <a:t>Project</a:t>
            </a:r>
          </a:p>
          <a:p>
            <a:r>
              <a:rPr lang="en-US" altLang="zh-CN" sz="1600" b="1" dirty="0">
                <a:solidFill>
                  <a:srgbClr val="7F7F7F"/>
                </a:solidFill>
              </a:rPr>
              <a:t>Background</a:t>
            </a:r>
            <a:endParaRPr lang="zh-CN" altLang="en-US" sz="1600" b="1" dirty="0">
              <a:solidFill>
                <a:srgbClr val="7F7F7F"/>
              </a:solidFill>
            </a:endParaRPr>
          </a:p>
        </p:txBody>
      </p:sp>
      <p:sp>
        <p:nvSpPr>
          <p:cNvPr id="23" name="文本框 22">
            <a:extLst>
              <a:ext uri="{FF2B5EF4-FFF2-40B4-BE49-F238E27FC236}">
                <a16:creationId xmlns:a16="http://schemas.microsoft.com/office/drawing/2014/main" id="{288901CE-1C1F-447C-8074-D80BC043DEB5}"/>
              </a:ext>
            </a:extLst>
          </p:cNvPr>
          <p:cNvSpPr txBox="1"/>
          <p:nvPr/>
        </p:nvSpPr>
        <p:spPr>
          <a:xfrm>
            <a:off x="2852844" y="3339594"/>
            <a:ext cx="1617978" cy="584775"/>
          </a:xfrm>
          <a:prstGeom prst="rect">
            <a:avLst/>
          </a:prstGeom>
          <a:noFill/>
        </p:spPr>
        <p:txBody>
          <a:bodyPr wrap="square" rtlCol="0">
            <a:spAutoFit/>
          </a:bodyPr>
          <a:lstStyle/>
          <a:p>
            <a:r>
              <a:rPr lang="en-US" altLang="zh-CN" sz="1600" b="1" dirty="0">
                <a:solidFill>
                  <a:srgbClr val="7F7F7F"/>
                </a:solidFill>
              </a:rPr>
              <a:t>Introduction  to the project</a:t>
            </a:r>
            <a:endParaRPr lang="zh-CN" altLang="en-US" sz="1600" b="1" dirty="0">
              <a:solidFill>
                <a:srgbClr val="7F7F7F"/>
              </a:solidFill>
            </a:endParaRPr>
          </a:p>
        </p:txBody>
      </p:sp>
      <p:sp>
        <p:nvSpPr>
          <p:cNvPr id="24" name="文本框 23">
            <a:extLst>
              <a:ext uri="{FF2B5EF4-FFF2-40B4-BE49-F238E27FC236}">
                <a16:creationId xmlns:a16="http://schemas.microsoft.com/office/drawing/2014/main" id="{E63A01D7-25EB-4F5B-A76F-1AD3827B34FF}"/>
              </a:ext>
            </a:extLst>
          </p:cNvPr>
          <p:cNvSpPr txBox="1"/>
          <p:nvPr/>
        </p:nvSpPr>
        <p:spPr>
          <a:xfrm>
            <a:off x="4597968" y="3341103"/>
            <a:ext cx="1465179" cy="584775"/>
          </a:xfrm>
          <a:prstGeom prst="rect">
            <a:avLst/>
          </a:prstGeom>
          <a:noFill/>
        </p:spPr>
        <p:txBody>
          <a:bodyPr wrap="square" rtlCol="0">
            <a:spAutoFit/>
          </a:bodyPr>
          <a:lstStyle/>
          <a:p>
            <a:r>
              <a:rPr lang="en-US" altLang="zh-CN" sz="1600" b="1" dirty="0"/>
              <a:t>Development Scheme</a:t>
            </a:r>
            <a:endParaRPr lang="zh-CN" altLang="en-US" sz="1600" b="1" dirty="0"/>
          </a:p>
        </p:txBody>
      </p:sp>
    </p:spTree>
    <p:custDataLst>
      <p:tags r:id="rId1"/>
    </p:custDataLst>
    <p:extLst>
      <p:ext uri="{BB962C8B-B14F-4D97-AF65-F5344CB8AC3E}">
        <p14:creationId xmlns:p14="http://schemas.microsoft.com/office/powerpoint/2010/main" val="1290755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粒子研究院ppt-08"/>
          <p:cNvPicPr>
            <a:picLocks noChangeAspect="1"/>
          </p:cNvPicPr>
          <p:nvPr/>
        </p:nvPicPr>
        <p:blipFill>
          <a:blip r:embed="rId3"/>
          <a:stretch>
            <a:fillRect/>
          </a:stretch>
        </p:blipFill>
        <p:spPr>
          <a:xfrm>
            <a:off x="7026910" y="224335"/>
            <a:ext cx="1744980" cy="395605"/>
          </a:xfrm>
          <a:prstGeom prst="rect">
            <a:avLst/>
          </a:prstGeom>
        </p:spPr>
      </p:pic>
      <p:sp>
        <p:nvSpPr>
          <p:cNvPr id="8" name="矩形 7"/>
          <p:cNvSpPr/>
          <p:nvPr/>
        </p:nvSpPr>
        <p:spPr>
          <a:xfrm>
            <a:off x="0" y="5071289"/>
            <a:ext cx="914400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srgbClr val="FFFFFF"/>
              </a:solidFill>
              <a:latin typeface="Arial" panose="020B0604020202020204"/>
              <a:ea typeface="微软雅黑" panose="020B0503020204020204" pitchFamily="34" charset="-122"/>
            </a:endParaRPr>
          </a:p>
        </p:txBody>
      </p:sp>
      <p:sp>
        <p:nvSpPr>
          <p:cNvPr id="7" name="矩形 6"/>
          <p:cNvSpPr/>
          <p:nvPr/>
        </p:nvSpPr>
        <p:spPr>
          <a:xfrm>
            <a:off x="0" y="5071289"/>
            <a:ext cx="9144000" cy="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schemeClr val="tx1"/>
              </a:solidFill>
              <a:latin typeface="Arial" panose="020B0604020202020204"/>
              <a:ea typeface="微软雅黑" panose="020B0503020204020204" pitchFamily="34" charset="-122"/>
            </a:endParaRPr>
          </a:p>
        </p:txBody>
      </p:sp>
      <p:sp>
        <p:nvSpPr>
          <p:cNvPr id="11" name="文本框 10"/>
          <p:cNvSpPr txBox="1"/>
          <p:nvPr/>
        </p:nvSpPr>
        <p:spPr>
          <a:xfrm>
            <a:off x="3925684" y="1183941"/>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成像</a:t>
            </a:r>
          </a:p>
        </p:txBody>
      </p:sp>
      <p:sp>
        <p:nvSpPr>
          <p:cNvPr id="12" name="文本框 11"/>
          <p:cNvSpPr txBox="1"/>
          <p:nvPr/>
        </p:nvSpPr>
        <p:spPr>
          <a:xfrm>
            <a:off x="5505567" y="1856770"/>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衍射</a:t>
            </a:r>
          </a:p>
        </p:txBody>
      </p:sp>
      <p:sp>
        <p:nvSpPr>
          <p:cNvPr id="13" name="文本框 12"/>
          <p:cNvSpPr txBox="1"/>
          <p:nvPr/>
        </p:nvSpPr>
        <p:spPr>
          <a:xfrm>
            <a:off x="5505567" y="2994627"/>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散射</a:t>
            </a:r>
          </a:p>
        </p:txBody>
      </p:sp>
      <p:sp>
        <p:nvSpPr>
          <p:cNvPr id="14" name="文本框 13"/>
          <p:cNvSpPr txBox="1"/>
          <p:nvPr/>
        </p:nvSpPr>
        <p:spPr>
          <a:xfrm>
            <a:off x="3925684" y="3776749"/>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相干</a:t>
            </a:r>
          </a:p>
        </p:txBody>
      </p:sp>
      <p:sp>
        <p:nvSpPr>
          <p:cNvPr id="15" name="文本框 14"/>
          <p:cNvSpPr txBox="1"/>
          <p:nvPr/>
        </p:nvSpPr>
        <p:spPr>
          <a:xfrm>
            <a:off x="2345803" y="2994627"/>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软</a:t>
            </a:r>
            <a:r>
              <a:rPr lang="en-US" altLang="zh-CN" sz="1500" b="1" kern="0" dirty="0">
                <a:solidFill>
                  <a:schemeClr val="bg1"/>
                </a:solidFill>
                <a:latin typeface="Calibri" panose="020F0502020204030204"/>
                <a:cs typeface="Arial" panose="020B0604020202020204"/>
              </a:rPr>
              <a:t>X</a:t>
            </a:r>
            <a:r>
              <a:rPr lang="zh-CN" altLang="en-US" sz="1500" b="1" kern="0" dirty="0">
                <a:solidFill>
                  <a:schemeClr val="bg1"/>
                </a:solidFill>
                <a:latin typeface="Calibri" panose="020F0502020204030204"/>
                <a:cs typeface="Arial" panose="020B0604020202020204"/>
              </a:rPr>
              <a:t>射线</a:t>
            </a:r>
          </a:p>
        </p:txBody>
      </p:sp>
      <p:sp>
        <p:nvSpPr>
          <p:cNvPr id="16" name="文本框 15"/>
          <p:cNvSpPr txBox="1"/>
          <p:nvPr/>
        </p:nvSpPr>
        <p:spPr>
          <a:xfrm>
            <a:off x="2345803" y="1853449"/>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谱学</a:t>
            </a:r>
          </a:p>
        </p:txBody>
      </p:sp>
      <p:sp>
        <p:nvSpPr>
          <p:cNvPr id="17" name="矩形 16"/>
          <p:cNvSpPr/>
          <p:nvPr/>
        </p:nvSpPr>
        <p:spPr>
          <a:xfrm>
            <a:off x="3941067" y="2391149"/>
            <a:ext cx="1261884" cy="415498"/>
          </a:xfrm>
          <a:prstGeom prst="rect">
            <a:avLst/>
          </a:prstGeom>
          <a:solidFill>
            <a:schemeClr val="accent2">
              <a:lumMod val="75000"/>
            </a:schemeClr>
          </a:solidFill>
          <a:ln w="25400">
            <a:solidFill>
              <a:schemeClr val="accent2">
                <a:lumMod val="75000"/>
              </a:schemeClr>
            </a:solidFill>
          </a:ln>
        </p:spPr>
        <p:txBody>
          <a:bodyPr wrap="none">
            <a:spAutoFit/>
          </a:bodyPr>
          <a:lstStyle/>
          <a:p>
            <a:pPr algn="ctr"/>
            <a:r>
              <a:rPr lang="zh-CN" altLang="en-US" sz="2100" b="1" dirty="0">
                <a:solidFill>
                  <a:schemeClr val="bg1"/>
                </a:solidFill>
              </a:rPr>
              <a:t>实验方法</a:t>
            </a:r>
          </a:p>
        </p:txBody>
      </p:sp>
      <p:cxnSp>
        <p:nvCxnSpPr>
          <p:cNvPr id="18" name="直接连接符 17"/>
          <p:cNvCxnSpPr>
            <a:stCxn id="11" idx="2"/>
            <a:endCxn id="17" idx="0"/>
          </p:cNvCxnSpPr>
          <p:nvPr/>
        </p:nvCxnSpPr>
        <p:spPr>
          <a:xfrm>
            <a:off x="4572001" y="1507106"/>
            <a:ext cx="8" cy="884043"/>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7" idx="2"/>
            <a:endCxn id="14" idx="0"/>
          </p:cNvCxnSpPr>
          <p:nvPr/>
        </p:nvCxnSpPr>
        <p:spPr>
          <a:xfrm flipH="1">
            <a:off x="4572001" y="2806647"/>
            <a:ext cx="8" cy="970102"/>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2926118" y="98272"/>
            <a:ext cx="3154680" cy="901181"/>
            <a:chOff x="4579196" y="142910"/>
            <a:chExt cx="2906757" cy="1201575"/>
          </a:xfrm>
        </p:grpSpPr>
        <p:sp>
          <p:nvSpPr>
            <p:cNvPr id="21" name="文本框 20"/>
            <p:cNvSpPr txBox="1"/>
            <p:nvPr/>
          </p:nvSpPr>
          <p:spPr>
            <a:xfrm>
              <a:off x="4583853" y="200265"/>
              <a:ext cx="2902100" cy="369332"/>
            </a:xfrm>
            <a:prstGeom prst="rect">
              <a:avLst/>
            </a:prstGeom>
            <a:noFill/>
          </p:spPr>
          <p:txBody>
            <a:bodyPr wrap="square" rtlCol="0">
              <a:spAutoFit/>
            </a:bodyPr>
            <a:lstStyle/>
            <a:p>
              <a:pPr lvl="0">
                <a:defRPr/>
              </a:pPr>
              <a:r>
                <a:rPr lang="en-US" altLang="zh-CN" sz="1200" b="1" kern="0" dirty="0">
                  <a:latin typeface="Calibri" panose="020F0502020204030204"/>
                  <a:cs typeface="Arial" panose="020B0604020202020204"/>
                </a:rPr>
                <a:t>TXM-XANES</a:t>
              </a:r>
              <a:r>
                <a:rPr lang="zh-CN" altLang="en-US" sz="1200" b="1" kern="0" dirty="0">
                  <a:latin typeface="Calibri" panose="020F0502020204030204"/>
                  <a:cs typeface="Arial" panose="020B0604020202020204"/>
                </a:rPr>
                <a:t>技术</a:t>
              </a:r>
              <a:r>
                <a:rPr lang="en-US" altLang="zh-CN" sz="1200" b="1" kern="0" dirty="0">
                  <a:latin typeface="Calibri" panose="020F0502020204030204"/>
                  <a:cs typeface="Arial" panose="020B0604020202020204"/>
                </a:rPr>
                <a:t>| </a:t>
              </a:r>
              <a:r>
                <a:rPr lang="zh-CN" altLang="en-US" sz="1200" kern="0" dirty="0">
                  <a:latin typeface="Calibri" panose="020F0502020204030204"/>
                  <a:cs typeface="Arial" panose="020B0604020202020204"/>
                </a:rPr>
                <a:t>自研、北师大、</a:t>
              </a:r>
              <a:r>
                <a:rPr lang="en-US" altLang="zh-CN" sz="1200" kern="0" dirty="0">
                  <a:latin typeface="Calibri" panose="020F0502020204030204"/>
                  <a:cs typeface="Arial" panose="020B0604020202020204"/>
                </a:rPr>
                <a:t>PSI</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ANT</a:t>
              </a:r>
            </a:p>
          </p:txBody>
        </p:sp>
        <p:sp>
          <p:nvSpPr>
            <p:cNvPr id="22" name="文本框 21"/>
            <p:cNvSpPr txBox="1"/>
            <p:nvPr/>
          </p:nvSpPr>
          <p:spPr>
            <a:xfrm>
              <a:off x="4583853" y="574421"/>
              <a:ext cx="2902100" cy="615554"/>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纳米级运动控制技术</a:t>
              </a:r>
              <a:r>
                <a:rPr lang="en-US" altLang="zh-CN" sz="1200" b="1" kern="0" dirty="0">
                  <a:latin typeface="Calibri" panose="020F0502020204030204"/>
                  <a:cs typeface="Arial" panose="020B0604020202020204"/>
                </a:rPr>
                <a:t>| </a:t>
              </a:r>
              <a:r>
                <a:rPr lang="zh-CN" altLang="en-US" sz="1200" kern="0" dirty="0">
                  <a:latin typeface="Calibri" panose="020F0502020204030204"/>
                  <a:cs typeface="Arial" panose="020B0604020202020204"/>
                </a:rPr>
                <a:t>三英精控、</a:t>
              </a:r>
              <a:r>
                <a:rPr lang="en-US" altLang="zh-CN" sz="1200" kern="0" dirty="0">
                  <a:latin typeface="Calibri" panose="020F0502020204030204"/>
                  <a:cs typeface="Arial" panose="020B0604020202020204"/>
                </a:rPr>
                <a:t>PI</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LAB</a:t>
              </a:r>
            </a:p>
            <a:p>
              <a:pPr lvl="0">
                <a:defRPr/>
              </a:pP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23" name="文本框 22"/>
            <p:cNvSpPr txBox="1"/>
            <p:nvPr/>
          </p:nvSpPr>
          <p:spPr>
            <a:xfrm>
              <a:off x="4583853" y="947086"/>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动态显微</a:t>
              </a:r>
              <a:r>
                <a:rPr lang="en-US" altLang="zh-CN" sz="1200" b="1" kern="0" dirty="0">
                  <a:latin typeface="Calibri" panose="020F0502020204030204"/>
                  <a:cs typeface="Arial" panose="020B0604020202020204"/>
                </a:rPr>
                <a:t>CT</a:t>
              </a:r>
              <a:r>
                <a:rPr lang="zh-CN" altLang="en-US" sz="1200" b="1" kern="0" dirty="0">
                  <a:latin typeface="Calibri" panose="020F0502020204030204"/>
                  <a:cs typeface="Arial" panose="020B0604020202020204"/>
                </a:rPr>
                <a:t>技术</a:t>
              </a:r>
              <a:r>
                <a:rPr lang="en-US" altLang="zh-CN" sz="1200" b="1" kern="0" dirty="0">
                  <a:latin typeface="Calibri" panose="020F0502020204030204"/>
                  <a:cs typeface="Arial" panose="020B0604020202020204"/>
                </a:rPr>
                <a:t>| </a:t>
              </a:r>
              <a:r>
                <a:rPr lang="zh-CN" altLang="en-US" sz="1200" kern="0" dirty="0">
                  <a:latin typeface="Calibri" panose="020F0502020204030204"/>
                  <a:cs typeface="Arial" panose="020B0604020202020204"/>
                </a:rPr>
                <a:t>自研、</a:t>
              </a:r>
              <a:r>
                <a:rPr lang="en-US" altLang="zh-CN" sz="1200" kern="0" dirty="0">
                  <a:latin typeface="Calibri" panose="020F0502020204030204"/>
                  <a:cs typeface="Arial" panose="020B0604020202020204"/>
                </a:rPr>
                <a:t>Aerotech</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 SIOM</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24" name="矩形: 圆角 23"/>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25" name="直接连接符 24"/>
          <p:cNvCxnSpPr>
            <a:stCxn id="12" idx="1"/>
          </p:cNvCxnSpPr>
          <p:nvPr/>
        </p:nvCxnSpPr>
        <p:spPr>
          <a:xfrm flipH="1">
            <a:off x="5179863" y="2018353"/>
            <a:ext cx="325704" cy="372797"/>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3" idx="1"/>
          </p:cNvCxnSpPr>
          <p:nvPr/>
        </p:nvCxnSpPr>
        <p:spPr>
          <a:xfrm flipH="1" flipV="1">
            <a:off x="5179863" y="2782291"/>
            <a:ext cx="325704" cy="373919"/>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endCxn id="15" idx="3"/>
          </p:cNvCxnSpPr>
          <p:nvPr/>
        </p:nvCxnSpPr>
        <p:spPr>
          <a:xfrm flipH="1">
            <a:off x="3638436" y="2782291"/>
            <a:ext cx="325709" cy="373919"/>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16" idx="3"/>
          </p:cNvCxnSpPr>
          <p:nvPr/>
        </p:nvCxnSpPr>
        <p:spPr>
          <a:xfrm flipH="1" flipV="1">
            <a:off x="3638436" y="2015032"/>
            <a:ext cx="325709" cy="376118"/>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5924289" y="933892"/>
            <a:ext cx="3162455" cy="1064797"/>
            <a:chOff x="4579196" y="142910"/>
            <a:chExt cx="2906757" cy="1419730"/>
          </a:xfrm>
        </p:grpSpPr>
        <p:sp>
          <p:nvSpPr>
            <p:cNvPr id="30" name="文本框 29"/>
            <p:cNvSpPr txBox="1"/>
            <p:nvPr/>
          </p:nvSpPr>
          <p:spPr>
            <a:xfrm>
              <a:off x="4583853" y="200265"/>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串行晶体学技术</a:t>
              </a:r>
              <a:r>
                <a:rPr lang="en-US" altLang="zh-CN" sz="1200" b="1" kern="0" dirty="0">
                  <a:latin typeface="Calibri" panose="020F0502020204030204"/>
                  <a:cs typeface="Arial" panose="020B0604020202020204"/>
                </a:rPr>
                <a:t>| </a:t>
              </a:r>
              <a:r>
                <a:rPr lang="zh-CN" altLang="en-US" sz="1200" kern="0" dirty="0">
                  <a:latin typeface="Calibri" panose="020F0502020204030204"/>
                  <a:cs typeface="Arial" panose="020B0604020202020204"/>
                </a:rPr>
                <a:t>自研、</a:t>
              </a:r>
              <a:r>
                <a:rPr lang="en-US" altLang="zh-CN" sz="1200" kern="0" dirty="0">
                  <a:latin typeface="Calibri" panose="020F0502020204030204"/>
                  <a:cs typeface="Arial" panose="020B0604020202020204"/>
                </a:rPr>
                <a:t>SSRF</a:t>
              </a:r>
              <a:r>
                <a:rPr lang="zh-CN" altLang="en-US" sz="1200" kern="0" dirty="0">
                  <a:latin typeface="Calibri" panose="020F0502020204030204"/>
                  <a:cs typeface="Arial" panose="020B0604020202020204"/>
                </a:rPr>
                <a:t>、上科大</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31" name="文本框 30"/>
            <p:cNvSpPr txBox="1"/>
            <p:nvPr/>
          </p:nvSpPr>
          <p:spPr>
            <a:xfrm>
              <a:off x="4583853" y="574421"/>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高时间分辨</a:t>
              </a:r>
              <a:r>
                <a:rPr lang="en-US" altLang="zh-CN" sz="1200" b="1" kern="0" dirty="0">
                  <a:latin typeface="Calibri" panose="020F0502020204030204"/>
                  <a:cs typeface="Arial" panose="020B0604020202020204"/>
                </a:rPr>
                <a:t>XRD</a:t>
              </a:r>
              <a:r>
                <a:rPr lang="zh-CN" altLang="en-US" sz="1200" b="1" kern="0" dirty="0">
                  <a:latin typeface="Calibri" panose="020F0502020204030204"/>
                  <a:cs typeface="Arial" panose="020B0604020202020204"/>
                </a:rPr>
                <a:t>技术</a:t>
              </a:r>
              <a:r>
                <a:rPr lang="en-US" altLang="zh-CN" sz="1200" b="1" kern="0" dirty="0">
                  <a:latin typeface="Calibri" panose="020F0502020204030204"/>
                  <a:cs typeface="Arial" panose="020B0604020202020204"/>
                </a:rPr>
                <a:t>| </a:t>
              </a:r>
              <a:r>
                <a:rPr lang="en-US" altLang="zh-CN" sz="1200" kern="0" dirty="0">
                  <a:latin typeface="Calibri" panose="020F0502020204030204"/>
                  <a:cs typeface="Arial" panose="020B0604020202020204"/>
                </a:rPr>
                <a:t>Huber</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MAC</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DECTRIS</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32" name="文本框 31"/>
            <p:cNvSpPr txBox="1"/>
            <p:nvPr/>
          </p:nvSpPr>
          <p:spPr>
            <a:xfrm>
              <a:off x="4583853" y="947086"/>
              <a:ext cx="2902100" cy="615554"/>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二维能量色散衍射技术</a:t>
              </a:r>
              <a:r>
                <a:rPr lang="en-US" altLang="zh-CN" sz="1200" b="1" kern="0" dirty="0">
                  <a:latin typeface="Calibri" panose="020F0502020204030204"/>
                  <a:cs typeface="Arial" panose="020B0604020202020204"/>
                </a:rPr>
                <a:t>| </a:t>
              </a:r>
              <a:r>
                <a:rPr lang="en-US" altLang="zh-CN" sz="1200" kern="0" dirty="0">
                  <a:latin typeface="Calibri" panose="020F0502020204030204"/>
                  <a:cs typeface="Arial" panose="020B0604020202020204"/>
                </a:rPr>
                <a:t>IHEP</a:t>
              </a:r>
              <a:r>
                <a:rPr lang="zh-CN" altLang="en-US" sz="1200" kern="0" dirty="0">
                  <a:latin typeface="Calibri" panose="020F0502020204030204"/>
                  <a:cs typeface="Arial" panose="020B0604020202020204"/>
                </a:rPr>
                <a:t> 、</a:t>
              </a:r>
              <a:r>
                <a:rPr lang="en-US" altLang="zh-CN" sz="1200" kern="0" dirty="0" err="1">
                  <a:latin typeface="Calibri" panose="020F0502020204030204"/>
                  <a:cs typeface="Arial" panose="020B0604020202020204"/>
                </a:rPr>
                <a:t>detrics</a:t>
              </a:r>
              <a:r>
                <a:rPr lang="en-US" altLang="zh-CN" sz="1200" kern="0" dirty="0">
                  <a:latin typeface="Calibri" panose="020F0502020204030204"/>
                  <a:cs typeface="Arial" panose="020B0604020202020204"/>
                </a:rPr>
                <a:t> </a:t>
              </a:r>
              <a:r>
                <a:rPr lang="zh-CN" altLang="en-US" sz="1200" kern="0" dirty="0">
                  <a:latin typeface="Calibri" panose="020F0502020204030204"/>
                  <a:cs typeface="Arial" panose="020B0604020202020204"/>
                </a:rPr>
                <a:t>、自研</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33" name="矩形: 圆角 32"/>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4" name="组合 33"/>
          <p:cNvGrpSpPr/>
          <p:nvPr/>
        </p:nvGrpSpPr>
        <p:grpSpPr>
          <a:xfrm>
            <a:off x="5991187" y="3307425"/>
            <a:ext cx="2981906" cy="901181"/>
            <a:chOff x="4579196" y="142910"/>
            <a:chExt cx="2906757" cy="1201575"/>
          </a:xfrm>
        </p:grpSpPr>
        <p:sp>
          <p:nvSpPr>
            <p:cNvPr id="35" name="文本框 34"/>
            <p:cNvSpPr txBox="1"/>
            <p:nvPr/>
          </p:nvSpPr>
          <p:spPr>
            <a:xfrm>
              <a:off x="4583853" y="200265"/>
              <a:ext cx="2902100" cy="615554"/>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大面阵高动态范围探测器</a:t>
              </a:r>
              <a:r>
                <a:rPr lang="en-US" altLang="zh-CN" sz="1200" b="1" kern="0" dirty="0">
                  <a:latin typeface="Calibri" panose="020F0502020204030204"/>
                  <a:cs typeface="Arial" panose="020B0604020202020204"/>
                </a:rPr>
                <a:t>| </a:t>
              </a:r>
              <a:r>
                <a:rPr lang="en-US" altLang="zh-CN" sz="1200" kern="0" dirty="0">
                  <a:latin typeface="Calibri" panose="020F0502020204030204"/>
                  <a:cs typeface="Arial" panose="020B0604020202020204"/>
                </a:rPr>
                <a:t>lambda</a:t>
              </a:r>
              <a:r>
                <a:rPr lang="zh-CN" altLang="en-US" sz="1200" kern="0" dirty="0">
                  <a:latin typeface="Calibri" panose="020F0502020204030204"/>
                  <a:cs typeface="Arial" panose="020B0604020202020204"/>
                </a:rPr>
                <a:t>、</a:t>
              </a:r>
              <a:r>
                <a:rPr lang="en-US" altLang="zh-CN" sz="1200" kern="0" dirty="0" err="1">
                  <a:latin typeface="Calibri" panose="020F0502020204030204"/>
                  <a:cs typeface="Arial" panose="020B0604020202020204"/>
                </a:rPr>
                <a:t>detrics</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36" name="文本框 35"/>
            <p:cNvSpPr txBox="1"/>
            <p:nvPr/>
          </p:nvSpPr>
          <p:spPr>
            <a:xfrm>
              <a:off x="4583853" y="574421"/>
              <a:ext cx="2902100" cy="615554"/>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高速数据处理技术</a:t>
              </a:r>
              <a:r>
                <a:rPr lang="en-US" altLang="zh-CN" sz="1200" b="1" kern="0" dirty="0">
                  <a:latin typeface="Calibri" panose="020F0502020204030204"/>
                  <a:cs typeface="Arial" panose="020B0604020202020204"/>
                </a:rPr>
                <a:t>| </a:t>
              </a:r>
              <a:r>
                <a:rPr lang="zh-CN" altLang="en-US" sz="1200" kern="0" dirty="0">
                  <a:latin typeface="Calibri" panose="020F0502020204030204"/>
                  <a:cs typeface="Arial" panose="020B0604020202020204"/>
                </a:rPr>
                <a:t>自研、</a:t>
              </a:r>
              <a:r>
                <a:rPr lang="en-US" altLang="zh-CN" sz="1200" kern="0" dirty="0">
                  <a:latin typeface="Calibri" panose="020F0502020204030204"/>
                  <a:cs typeface="Arial" panose="020B0604020202020204"/>
                </a:rPr>
                <a:t>SSRF</a:t>
              </a:r>
              <a:r>
                <a:rPr lang="zh-CN" altLang="en-US" sz="1200" kern="0" dirty="0">
                  <a:latin typeface="Calibri" panose="020F0502020204030204"/>
                  <a:cs typeface="Arial" panose="020B0604020202020204"/>
                </a:rPr>
                <a:t>、华南理工</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37" name="文本框 36"/>
            <p:cNvSpPr txBox="1"/>
            <p:nvPr/>
          </p:nvSpPr>
          <p:spPr>
            <a:xfrm>
              <a:off x="4583853" y="947086"/>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真空飞行管道技术</a:t>
              </a:r>
              <a:r>
                <a:rPr lang="en-US" altLang="zh-CN" sz="1200" b="1" kern="0" dirty="0">
                  <a:latin typeface="Calibri" panose="020F0502020204030204"/>
                  <a:cs typeface="Arial" panose="020B0604020202020204"/>
                </a:rPr>
                <a:t>| </a:t>
              </a:r>
              <a:r>
                <a:rPr lang="zh-CN" altLang="en-US" sz="1200" kern="0" dirty="0">
                  <a:latin typeface="Calibri" panose="020F0502020204030204"/>
                  <a:cs typeface="Arial" panose="020B0604020202020204"/>
                </a:rPr>
                <a:t>自研、沈科仪</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38" name="矩形: 圆角 37"/>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39" name="组合 38"/>
          <p:cNvGrpSpPr/>
          <p:nvPr/>
        </p:nvGrpSpPr>
        <p:grpSpPr>
          <a:xfrm>
            <a:off x="2926118" y="4170109"/>
            <a:ext cx="3154680" cy="1064797"/>
            <a:chOff x="4579196" y="142910"/>
            <a:chExt cx="2906757" cy="1419730"/>
          </a:xfrm>
        </p:grpSpPr>
        <p:sp>
          <p:nvSpPr>
            <p:cNvPr id="40" name="文本框 39"/>
            <p:cNvSpPr txBox="1"/>
            <p:nvPr/>
          </p:nvSpPr>
          <p:spPr>
            <a:xfrm>
              <a:off x="4583853" y="200265"/>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超高精度扫描系统</a:t>
              </a:r>
              <a:r>
                <a:rPr lang="en-US" altLang="zh-CN" sz="1200" b="1" kern="0" dirty="0">
                  <a:latin typeface="Calibri" panose="020F0502020204030204"/>
                  <a:cs typeface="Arial" panose="020B0604020202020204"/>
                </a:rPr>
                <a:t>| </a:t>
              </a:r>
              <a:r>
                <a:rPr lang="en-US" altLang="zh-CN" sz="1200" kern="0" dirty="0" err="1">
                  <a:latin typeface="Calibri" panose="020F0502020204030204"/>
                  <a:cs typeface="Arial" panose="020B0604020202020204"/>
                </a:rPr>
                <a:t>Kohzu</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PI</a:t>
              </a:r>
              <a:r>
                <a:rPr lang="zh-CN" altLang="en-US" sz="1200" kern="0" dirty="0">
                  <a:latin typeface="Calibri" panose="020F0502020204030204"/>
                  <a:cs typeface="Arial" panose="020B0604020202020204"/>
                </a:rPr>
                <a:t>、</a:t>
              </a:r>
              <a:r>
                <a:rPr lang="en-US" altLang="zh-CN" sz="1200" kern="0" dirty="0" err="1">
                  <a:latin typeface="Calibri" panose="020F0502020204030204"/>
                  <a:cs typeface="Arial" panose="020B0604020202020204"/>
                </a:rPr>
                <a:t>Attocube</a:t>
              </a:r>
              <a:endParaRPr lang="en-US" altLang="zh-CN" sz="1200" kern="0" dirty="0">
                <a:latin typeface="Calibri" panose="020F0502020204030204"/>
                <a:cs typeface="Arial" panose="020B0604020202020204"/>
              </a:endParaRPr>
            </a:p>
          </p:txBody>
        </p:sp>
        <p:sp>
          <p:nvSpPr>
            <p:cNvPr id="41" name="文本框 40"/>
            <p:cNvSpPr txBox="1"/>
            <p:nvPr/>
          </p:nvSpPr>
          <p:spPr>
            <a:xfrm>
              <a:off x="4583853" y="574421"/>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纳米聚焦技术</a:t>
              </a:r>
              <a:r>
                <a:rPr lang="en-US" altLang="zh-CN" sz="1200" b="1" kern="0" dirty="0">
                  <a:latin typeface="Calibri" panose="020F0502020204030204"/>
                  <a:cs typeface="Arial" panose="020B0604020202020204"/>
                </a:rPr>
                <a:t>| </a:t>
              </a:r>
              <a:r>
                <a:rPr lang="en-US" altLang="zh-CN" sz="1200" kern="0" dirty="0">
                  <a:latin typeface="Calibri" panose="020F0502020204030204"/>
                  <a:cs typeface="Arial" panose="020B0604020202020204"/>
                </a:rPr>
                <a:t>J-TEC</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ZEISS</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CINEL</a:t>
              </a:r>
              <a:endParaRPr lang="zh-CN" altLang="en-US" sz="1200" kern="0" dirty="0">
                <a:latin typeface="Calibri" panose="020F0502020204030204"/>
                <a:cs typeface="Arial" panose="020B0604020202020204"/>
              </a:endParaRPr>
            </a:p>
          </p:txBody>
        </p:sp>
        <p:sp>
          <p:nvSpPr>
            <p:cNvPr id="42" name="文本框 41"/>
            <p:cNvSpPr txBox="1"/>
            <p:nvPr/>
          </p:nvSpPr>
          <p:spPr>
            <a:xfrm>
              <a:off x="4583853" y="947086"/>
              <a:ext cx="2902100" cy="615554"/>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数据采集与处理技术</a:t>
              </a:r>
              <a:r>
                <a:rPr lang="en-US" altLang="zh-CN" sz="1200" kern="0" dirty="0">
                  <a:latin typeface="Calibri" panose="020F0502020204030204"/>
                  <a:cs typeface="Arial" panose="020B0604020202020204"/>
                </a:rPr>
                <a:t>| lambda</a:t>
              </a:r>
              <a:r>
                <a:rPr lang="zh-CN" altLang="en-US" sz="1200" kern="0" dirty="0">
                  <a:latin typeface="Calibri" panose="020F0502020204030204"/>
                  <a:cs typeface="Arial" panose="020B0604020202020204"/>
                </a:rPr>
                <a:t>、</a:t>
              </a:r>
              <a:r>
                <a:rPr lang="en-US" altLang="zh-CN" sz="1200" kern="0" dirty="0" err="1">
                  <a:latin typeface="Calibri" panose="020F0502020204030204"/>
                  <a:cs typeface="Arial" panose="020B0604020202020204"/>
                </a:rPr>
                <a:t>detrics</a:t>
              </a:r>
              <a:r>
                <a:rPr lang="zh-CN" altLang="en-US" sz="1200" kern="0" dirty="0">
                  <a:latin typeface="Calibri" panose="020F0502020204030204"/>
                  <a:cs typeface="Arial" panose="020B0604020202020204"/>
                </a:rPr>
                <a:t>、自研</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43" name="矩形: 圆角 42"/>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4" name="组合 43"/>
          <p:cNvGrpSpPr/>
          <p:nvPr/>
        </p:nvGrpSpPr>
        <p:grpSpPr>
          <a:xfrm>
            <a:off x="45175" y="3237159"/>
            <a:ext cx="3329081" cy="969964"/>
            <a:chOff x="4579196" y="142910"/>
            <a:chExt cx="2906757" cy="1293286"/>
          </a:xfrm>
        </p:grpSpPr>
        <p:sp>
          <p:nvSpPr>
            <p:cNvPr id="45" name="文本框 44"/>
            <p:cNvSpPr txBox="1"/>
            <p:nvPr/>
          </p:nvSpPr>
          <p:spPr>
            <a:xfrm>
              <a:off x="4583853" y="200265"/>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大摆臂谱仪技术</a:t>
              </a:r>
              <a:r>
                <a:rPr lang="en-US" altLang="zh-CN" sz="1200" b="1" kern="0" dirty="0">
                  <a:latin typeface="Calibri" panose="020F0502020204030204"/>
                  <a:cs typeface="Arial" panose="020B0604020202020204"/>
                </a:rPr>
                <a:t>| </a:t>
              </a:r>
              <a:r>
                <a:rPr lang="en-US" altLang="zh-CN" sz="1200" kern="0" dirty="0">
                  <a:latin typeface="Calibri" panose="020F0502020204030204"/>
                  <a:cs typeface="Arial" panose="020B0604020202020204"/>
                </a:rPr>
                <a:t>ALS</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SSRF</a:t>
              </a:r>
            </a:p>
          </p:txBody>
        </p:sp>
        <p:sp>
          <p:nvSpPr>
            <p:cNvPr id="46" name="文本框 45"/>
            <p:cNvSpPr txBox="1"/>
            <p:nvPr/>
          </p:nvSpPr>
          <p:spPr>
            <a:xfrm>
              <a:off x="4583853" y="574421"/>
              <a:ext cx="2902100" cy="861775"/>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光电子能量动量测量技术</a:t>
              </a:r>
              <a:r>
                <a:rPr lang="en-US" altLang="zh-CN" sz="1200" b="1" kern="0" dirty="0">
                  <a:latin typeface="Calibri" panose="020F0502020204030204"/>
                  <a:cs typeface="Arial" panose="020B0604020202020204"/>
                </a:rPr>
                <a:t>| </a:t>
              </a:r>
              <a:r>
                <a:rPr lang="en-US" altLang="zh-CN" sz="1200" kern="0" dirty="0" err="1">
                  <a:latin typeface="Calibri" panose="020F0502020204030204"/>
                  <a:cs typeface="Arial" panose="020B0604020202020204"/>
                </a:rPr>
                <a:t>Scienta</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Specs</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MBS</a:t>
              </a:r>
              <a:endParaRPr lang="zh-CN" altLang="en-US" sz="1200" kern="0" dirty="0">
                <a:latin typeface="Calibri" panose="020F0502020204030204"/>
                <a:cs typeface="Arial" panose="020B0604020202020204"/>
              </a:endParaRPr>
            </a:p>
            <a:p>
              <a:pPr lvl="0">
                <a:defRPr/>
              </a:pPr>
              <a:endParaRPr lang="en-US" altLang="zh-CN" sz="1200" kern="0" dirty="0">
                <a:latin typeface="Calibri" panose="020F0502020204030204"/>
                <a:cs typeface="Arial" panose="020B0604020202020204"/>
              </a:endParaRPr>
            </a:p>
          </p:txBody>
        </p:sp>
        <p:sp>
          <p:nvSpPr>
            <p:cNvPr id="47" name="文本框 46"/>
            <p:cNvSpPr txBox="1"/>
            <p:nvPr/>
          </p:nvSpPr>
          <p:spPr>
            <a:xfrm>
              <a:off x="4583853" y="947086"/>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低温强磁场</a:t>
              </a:r>
              <a:r>
                <a:rPr lang="en-US" altLang="zh-CN" sz="1200" b="1" kern="0" dirty="0">
                  <a:latin typeface="Calibri" panose="020F0502020204030204"/>
                  <a:cs typeface="Arial" panose="020B0604020202020204"/>
                </a:rPr>
                <a:t>XMCD</a:t>
              </a:r>
              <a:r>
                <a:rPr lang="zh-CN" altLang="en-US" sz="1200" b="1" kern="0" dirty="0">
                  <a:latin typeface="Calibri" panose="020F0502020204030204"/>
                  <a:cs typeface="Arial" panose="020B0604020202020204"/>
                </a:rPr>
                <a:t>技术</a:t>
              </a:r>
              <a:r>
                <a:rPr lang="en-US" altLang="zh-CN" sz="1200" kern="0" dirty="0">
                  <a:latin typeface="Calibri" panose="020F0502020204030204"/>
                  <a:cs typeface="Arial" panose="020B0604020202020204"/>
                </a:rPr>
                <a:t>| </a:t>
              </a:r>
              <a:r>
                <a:rPr lang="zh-CN" altLang="en-US" sz="1200" kern="0" dirty="0">
                  <a:latin typeface="Calibri" panose="020F0502020204030204"/>
                  <a:cs typeface="Arial" panose="020B0604020202020204"/>
                </a:rPr>
                <a:t>鹏力、中科大、</a:t>
              </a:r>
              <a:r>
                <a:rPr lang="en-US" altLang="zh-CN" sz="1200" kern="0" dirty="0">
                  <a:latin typeface="Calibri" panose="020F0502020204030204"/>
                  <a:cs typeface="Arial" panose="020B0604020202020204"/>
                </a:rPr>
                <a:t>SSRF</a:t>
              </a:r>
              <a:endParaRPr lang="zh-CN" altLang="en-US" sz="1200" kern="0" dirty="0">
                <a:latin typeface="Calibri" panose="020F0502020204030204"/>
                <a:cs typeface="Arial" panose="020B0604020202020204"/>
              </a:endParaRPr>
            </a:p>
          </p:txBody>
        </p:sp>
        <p:sp>
          <p:nvSpPr>
            <p:cNvPr id="48" name="矩形: 圆角 47"/>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9" name="组合 48"/>
          <p:cNvGrpSpPr/>
          <p:nvPr/>
        </p:nvGrpSpPr>
        <p:grpSpPr>
          <a:xfrm>
            <a:off x="52890" y="933892"/>
            <a:ext cx="2844854" cy="901181"/>
            <a:chOff x="4579196" y="142910"/>
            <a:chExt cx="2906757" cy="1201575"/>
          </a:xfrm>
        </p:grpSpPr>
        <p:sp>
          <p:nvSpPr>
            <p:cNvPr id="50" name="文本框 49"/>
            <p:cNvSpPr txBox="1"/>
            <p:nvPr/>
          </p:nvSpPr>
          <p:spPr>
            <a:xfrm>
              <a:off x="4583853" y="200265"/>
              <a:ext cx="2902100" cy="369332"/>
            </a:xfrm>
            <a:prstGeom prst="rect">
              <a:avLst/>
            </a:prstGeom>
            <a:noFill/>
          </p:spPr>
          <p:txBody>
            <a:bodyPr wrap="square" rtlCol="0">
              <a:spAutoFit/>
            </a:bodyPr>
            <a:lstStyle/>
            <a:p>
              <a:pPr lvl="0">
                <a:defRPr/>
              </a:pPr>
              <a:r>
                <a:rPr lang="en-US" altLang="zh-CN" sz="1200" b="1" kern="0" dirty="0">
                  <a:latin typeface="Calibri" panose="020F0502020204030204"/>
                  <a:cs typeface="Arial" panose="020B0604020202020204"/>
                </a:rPr>
                <a:t>XAFS-TEM</a:t>
              </a:r>
              <a:r>
                <a:rPr lang="zh-CN" altLang="en-US" sz="1200" b="1" kern="0" dirty="0">
                  <a:latin typeface="Calibri" panose="020F0502020204030204"/>
                  <a:cs typeface="Arial" panose="020B0604020202020204"/>
                </a:rPr>
                <a:t>联用技术</a:t>
              </a:r>
              <a:r>
                <a:rPr lang="en-US" altLang="zh-CN" sz="1200" b="1" kern="0" dirty="0">
                  <a:latin typeface="Calibri" panose="020F0502020204030204"/>
                  <a:cs typeface="Arial" panose="020B0604020202020204"/>
                </a:rPr>
                <a:t>| </a:t>
              </a:r>
              <a:r>
                <a:rPr lang="zh-CN" altLang="en-US" sz="1200" kern="0" dirty="0">
                  <a:latin typeface="Calibri" panose="020F0502020204030204"/>
                  <a:cs typeface="Arial" panose="020B0604020202020204"/>
                </a:rPr>
                <a:t>赛默飞、自研</a:t>
              </a:r>
              <a:endParaRPr lang="en-US" altLang="zh-CN" sz="1200" kern="0" dirty="0">
                <a:latin typeface="Calibri" panose="020F0502020204030204"/>
                <a:cs typeface="Arial" panose="020B0604020202020204"/>
              </a:endParaRPr>
            </a:p>
          </p:txBody>
        </p:sp>
        <p:sp>
          <p:nvSpPr>
            <p:cNvPr id="51" name="文本框 50"/>
            <p:cNvSpPr txBox="1"/>
            <p:nvPr/>
          </p:nvSpPr>
          <p:spPr>
            <a:xfrm>
              <a:off x="4583853" y="574421"/>
              <a:ext cx="2902100" cy="369332"/>
            </a:xfrm>
            <a:prstGeom prst="rect">
              <a:avLst/>
            </a:prstGeom>
            <a:noFill/>
          </p:spPr>
          <p:txBody>
            <a:bodyPr wrap="square" rtlCol="0">
              <a:spAutoFit/>
            </a:bodyPr>
            <a:lstStyle/>
            <a:p>
              <a:pPr lvl="0">
                <a:defRPr/>
              </a:pPr>
              <a:r>
                <a:rPr lang="en-US" altLang="zh-CN" sz="1200" b="1" kern="0" dirty="0">
                  <a:latin typeface="Calibri" panose="020F0502020204030204"/>
                  <a:cs typeface="Arial" panose="020B0604020202020204"/>
                </a:rPr>
                <a:t>QXAFS</a:t>
              </a:r>
              <a:r>
                <a:rPr lang="zh-CN" altLang="en-US" sz="1200" b="1" kern="0" dirty="0">
                  <a:latin typeface="Calibri" panose="020F0502020204030204"/>
                  <a:cs typeface="Arial" panose="020B0604020202020204"/>
                </a:rPr>
                <a:t>技术</a:t>
              </a:r>
              <a:r>
                <a:rPr lang="en-US" altLang="zh-CN" sz="1200" b="1" kern="0" dirty="0">
                  <a:latin typeface="Calibri" panose="020F0502020204030204"/>
                  <a:cs typeface="Arial" panose="020B0604020202020204"/>
                </a:rPr>
                <a:t>| </a:t>
              </a:r>
              <a:r>
                <a:rPr lang="zh-CN" altLang="en-US" sz="1200" kern="0" dirty="0">
                  <a:latin typeface="Calibri" panose="020F0502020204030204"/>
                  <a:cs typeface="Arial" panose="020B0604020202020204"/>
                </a:rPr>
                <a:t>自研、</a:t>
              </a:r>
              <a:r>
                <a:rPr lang="en-US" altLang="zh-CN" sz="1200" kern="0" dirty="0">
                  <a:latin typeface="Calibri" panose="020F0502020204030204"/>
                  <a:cs typeface="Arial" panose="020B0604020202020204"/>
                </a:rPr>
                <a:t>USTC</a:t>
              </a:r>
              <a:r>
                <a:rPr lang="zh-CN" altLang="en-US" sz="1200" kern="0" dirty="0">
                  <a:latin typeface="Calibri" panose="020F0502020204030204"/>
                  <a:cs typeface="Arial" panose="020B0604020202020204"/>
                </a:rPr>
                <a:t>、</a:t>
              </a:r>
              <a:r>
                <a:rPr lang="en-US" altLang="zh-CN" sz="1200" kern="0" dirty="0">
                  <a:latin typeface="Calibri" panose="020F0502020204030204"/>
                  <a:cs typeface="Arial" panose="020B0604020202020204"/>
                </a:rPr>
                <a:t> FMB</a:t>
              </a:r>
            </a:p>
          </p:txBody>
        </p:sp>
        <p:sp>
          <p:nvSpPr>
            <p:cNvPr id="52" name="文本框 51"/>
            <p:cNvSpPr txBox="1"/>
            <p:nvPr/>
          </p:nvSpPr>
          <p:spPr>
            <a:xfrm>
              <a:off x="4583853" y="947086"/>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高能量分辨谱学技术</a:t>
              </a:r>
              <a:r>
                <a:rPr lang="en-US" altLang="zh-CN" sz="1200" b="1" kern="0" dirty="0">
                  <a:latin typeface="Calibri" panose="020F0502020204030204"/>
                  <a:cs typeface="Arial" panose="020B0604020202020204"/>
                </a:rPr>
                <a:t>|</a:t>
              </a:r>
              <a:r>
                <a:rPr lang="zh-CN" altLang="en-US" sz="1200" kern="0" dirty="0">
                  <a:latin typeface="Calibri" panose="020F0502020204030204"/>
                  <a:cs typeface="Arial" panose="020B0604020202020204"/>
                </a:rPr>
                <a:t>自研、</a:t>
              </a:r>
              <a:r>
                <a:rPr lang="en-US" altLang="zh-CN" sz="1200" kern="0" dirty="0">
                  <a:latin typeface="Calibri" panose="020F0502020204030204"/>
                  <a:cs typeface="Arial" panose="020B0604020202020204"/>
                </a:rPr>
                <a:t>XRS Tech</a:t>
              </a:r>
            </a:p>
          </p:txBody>
        </p:sp>
        <p:sp>
          <p:nvSpPr>
            <p:cNvPr id="53" name="矩形: 圆角 52"/>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6" name="矩形 58">
            <a:extLst>
              <a:ext uri="{FF2B5EF4-FFF2-40B4-BE49-F238E27FC236}">
                <a16:creationId xmlns:a16="http://schemas.microsoft.com/office/drawing/2014/main" id="{ADEB4CA0-DE46-4860-90B3-B331189E1226}"/>
              </a:ext>
            </a:extLst>
          </p:cNvPr>
          <p:cNvSpPr/>
          <p:nvPr/>
        </p:nvSpPr>
        <p:spPr>
          <a:xfrm>
            <a:off x="-33122" y="128368"/>
            <a:ext cx="2926282" cy="415498"/>
          </a:xfrm>
          <a:prstGeom prst="rect">
            <a:avLst/>
          </a:prstGeom>
        </p:spPr>
        <p:txBody>
          <a:bodyPr wrap="square">
            <a:spAutoFit/>
          </a:bodyPr>
          <a:lstStyle/>
          <a:p>
            <a:pPr marL="0" lvl="1" defTabSz="914378">
              <a:spcBef>
                <a:spcPts val="900"/>
              </a:spcBef>
            </a:pPr>
            <a:r>
              <a:rPr lang="en-US" altLang="zh-CN" sz="2100" b="1" dirty="0">
                <a:solidFill>
                  <a:srgbClr val="000000"/>
                </a:solidFill>
                <a:latin typeface="微软雅黑"/>
                <a:ea typeface="微软雅黑"/>
                <a:sym typeface="Symbol" panose="05050102010706020507" pitchFamily="18" charset="2"/>
              </a:rPr>
              <a:t>3.1 </a:t>
            </a:r>
            <a:r>
              <a:rPr lang="zh-CN" altLang="en-US" sz="2100" b="1" dirty="0">
                <a:solidFill>
                  <a:srgbClr val="000000"/>
                </a:solidFill>
                <a:latin typeface="微软雅黑"/>
                <a:ea typeface="微软雅黑"/>
                <a:sym typeface="Symbol" panose="05050102010706020507" pitchFamily="18" charset="2"/>
              </a:rPr>
              <a:t>实验方法</a:t>
            </a:r>
            <a:r>
              <a:rPr lang="zh-CN" altLang="en-US" sz="2100" b="1" dirty="0">
                <a:solidFill>
                  <a:srgbClr val="000000"/>
                </a:solidFill>
                <a:latin typeface="微软雅黑"/>
                <a:ea typeface="微软雅黑"/>
              </a:rPr>
              <a:t>关键技术</a:t>
            </a:r>
            <a:endParaRPr lang="en-US" altLang="zh-CN" sz="2100" b="1" dirty="0">
              <a:solidFill>
                <a:srgbClr val="000000"/>
              </a:solidFill>
              <a:latin typeface="Arial"/>
              <a:ea typeface="微软雅黑"/>
            </a:endParaRPr>
          </a:p>
        </p:txBody>
      </p:sp>
    </p:spTree>
    <p:custDataLst>
      <p:tags r:id="rId1"/>
    </p:custDataLst>
    <p:extLst>
      <p:ext uri="{BB962C8B-B14F-4D97-AF65-F5344CB8AC3E}">
        <p14:creationId xmlns:p14="http://schemas.microsoft.com/office/powerpoint/2010/main" val="3150822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21">
            <a:extLst>
              <a:ext uri="{FF2B5EF4-FFF2-40B4-BE49-F238E27FC236}">
                <a16:creationId xmlns:a16="http://schemas.microsoft.com/office/drawing/2014/main" id="{DC7B049E-EBEC-48B8-B8C0-2D32E13CD013}"/>
              </a:ext>
            </a:extLst>
          </p:cNvPr>
          <p:cNvSpPr txBox="1"/>
          <p:nvPr/>
        </p:nvSpPr>
        <p:spPr>
          <a:xfrm>
            <a:off x="7705688" y="4111569"/>
            <a:ext cx="1087157" cy="276999"/>
          </a:xfrm>
          <a:prstGeom prst="rect">
            <a:avLst/>
          </a:prstGeom>
          <a:noFill/>
        </p:spPr>
        <p:txBody>
          <a:bodyPr wrap="none" rtlCol="0">
            <a:spAutoFit/>
          </a:bodyPr>
          <a:lstStyle/>
          <a:p>
            <a:pPr algn="ctr"/>
            <a:r>
              <a:rPr lang="en-US" altLang="zh-CN" sz="1200" b="1" dirty="0">
                <a:ea typeface="仿宋" panose="02010609060101010101" pitchFamily="49" charset="-122"/>
                <a:cs typeface="Times New Roman" panose="02020603050405020304" pitchFamily="18" charset="0"/>
              </a:rPr>
              <a:t>Key devices</a:t>
            </a:r>
            <a:endParaRPr lang="zh-CN" altLang="en-US" sz="1200" b="1" dirty="0">
              <a:ea typeface="仿宋" panose="02010609060101010101" pitchFamily="49" charset="-122"/>
              <a:cs typeface="Times New Roman" panose="02020603050405020304" pitchFamily="18" charset="0"/>
            </a:endParaRPr>
          </a:p>
        </p:txBody>
      </p:sp>
      <p:sp>
        <p:nvSpPr>
          <p:cNvPr id="14" name="文本框 41">
            <a:extLst>
              <a:ext uri="{FF2B5EF4-FFF2-40B4-BE49-F238E27FC236}">
                <a16:creationId xmlns:a16="http://schemas.microsoft.com/office/drawing/2014/main" id="{822FCB08-2EA5-41FE-8BE5-1B8993E7CBBB}"/>
              </a:ext>
            </a:extLst>
          </p:cNvPr>
          <p:cNvSpPr txBox="1"/>
          <p:nvPr/>
        </p:nvSpPr>
        <p:spPr>
          <a:xfrm>
            <a:off x="6905757" y="2398748"/>
            <a:ext cx="689612" cy="276999"/>
          </a:xfrm>
          <a:prstGeom prst="rect">
            <a:avLst/>
          </a:prstGeom>
          <a:noFill/>
        </p:spPr>
        <p:txBody>
          <a:bodyPr wrap="none" rtlCol="0">
            <a:spAutoFit/>
          </a:bodyPr>
          <a:lstStyle/>
          <a:p>
            <a:pPr algn="l"/>
            <a:r>
              <a:rPr lang="en-US" altLang="zh-CN" sz="1200" b="1" dirty="0">
                <a:ea typeface="仿宋" panose="02010609060101010101" pitchFamily="49" charset="-122"/>
                <a:cs typeface="Times New Roman" panose="02020603050405020304" pitchFamily="18" charset="0"/>
              </a:rPr>
              <a:t>Layout</a:t>
            </a:r>
          </a:p>
        </p:txBody>
      </p:sp>
      <p:sp>
        <p:nvSpPr>
          <p:cNvPr id="16" name="文本框 43">
            <a:extLst>
              <a:ext uri="{FF2B5EF4-FFF2-40B4-BE49-F238E27FC236}">
                <a16:creationId xmlns:a16="http://schemas.microsoft.com/office/drawing/2014/main" id="{E6C3A7B2-B7A4-425F-9638-2E118CE4F82D}"/>
              </a:ext>
            </a:extLst>
          </p:cNvPr>
          <p:cNvSpPr txBox="1"/>
          <p:nvPr/>
        </p:nvSpPr>
        <p:spPr>
          <a:xfrm>
            <a:off x="5708669" y="4111570"/>
            <a:ext cx="1405962" cy="276999"/>
          </a:xfrm>
          <a:prstGeom prst="rect">
            <a:avLst/>
          </a:prstGeom>
          <a:noFill/>
        </p:spPr>
        <p:txBody>
          <a:bodyPr wrap="none" rtlCol="0">
            <a:spAutoFit/>
          </a:bodyPr>
          <a:lstStyle/>
          <a:p>
            <a:pPr algn="ctr"/>
            <a:r>
              <a:rPr lang="en-US" altLang="zh-CN" sz="1200" b="1" dirty="0">
                <a:ea typeface="仿宋" panose="02010609060101010101" pitchFamily="49" charset="-122"/>
                <a:cs typeface="Times New Roman" panose="02020603050405020304" pitchFamily="18" charset="0"/>
              </a:rPr>
              <a:t>Key technology </a:t>
            </a:r>
            <a:endParaRPr lang="zh-CN" altLang="en-US" sz="1200" b="1" dirty="0">
              <a:ea typeface="仿宋" panose="02010609060101010101" pitchFamily="49" charset="-122"/>
              <a:cs typeface="Times New Roman" panose="02020603050405020304" pitchFamily="18" charset="0"/>
            </a:endParaRPr>
          </a:p>
        </p:txBody>
      </p:sp>
      <p:grpSp>
        <p:nvGrpSpPr>
          <p:cNvPr id="4" name="组合 3">
            <a:extLst>
              <a:ext uri="{FF2B5EF4-FFF2-40B4-BE49-F238E27FC236}">
                <a16:creationId xmlns:a16="http://schemas.microsoft.com/office/drawing/2014/main" id="{B5058ED3-A244-4437-8958-3F5BFB2BC84A}"/>
              </a:ext>
            </a:extLst>
          </p:cNvPr>
          <p:cNvGrpSpPr/>
          <p:nvPr/>
        </p:nvGrpSpPr>
        <p:grpSpPr>
          <a:xfrm>
            <a:off x="259715" y="1045949"/>
            <a:ext cx="4929506" cy="3209190"/>
            <a:chOff x="351211" y="1344436"/>
            <a:chExt cx="5131499" cy="3209190"/>
          </a:xfrm>
          <a:solidFill>
            <a:srgbClr val="0C3388"/>
          </a:solidFill>
        </p:grpSpPr>
        <p:sp>
          <p:nvSpPr>
            <p:cNvPr id="6" name="任意多边形: 形状 5">
              <a:extLst>
                <a:ext uri="{FF2B5EF4-FFF2-40B4-BE49-F238E27FC236}">
                  <a16:creationId xmlns:a16="http://schemas.microsoft.com/office/drawing/2014/main" id="{6DECF6DD-9BE0-44CE-849F-3B4B3167065B}"/>
                </a:ext>
              </a:extLst>
            </p:cNvPr>
            <p:cNvSpPr/>
            <p:nvPr/>
          </p:nvSpPr>
          <p:spPr>
            <a:xfrm>
              <a:off x="1882710" y="1349066"/>
              <a:ext cx="3600000" cy="648000"/>
            </a:xfrm>
            <a:custGeom>
              <a:avLst/>
              <a:gdLst>
                <a:gd name="connsiteX0" fmla="*/ 114590 w 687529"/>
                <a:gd name="connsiteY0" fmla="*/ 0 h 3825465"/>
                <a:gd name="connsiteX1" fmla="*/ 572939 w 687529"/>
                <a:gd name="connsiteY1" fmla="*/ 0 h 3825465"/>
                <a:gd name="connsiteX2" fmla="*/ 687529 w 687529"/>
                <a:gd name="connsiteY2" fmla="*/ 114590 h 3825465"/>
                <a:gd name="connsiteX3" fmla="*/ 687529 w 687529"/>
                <a:gd name="connsiteY3" fmla="*/ 3825465 h 3825465"/>
                <a:gd name="connsiteX4" fmla="*/ 687529 w 687529"/>
                <a:gd name="connsiteY4" fmla="*/ 3825465 h 3825465"/>
                <a:gd name="connsiteX5" fmla="*/ 0 w 687529"/>
                <a:gd name="connsiteY5" fmla="*/ 3825465 h 3825465"/>
                <a:gd name="connsiteX6" fmla="*/ 0 w 687529"/>
                <a:gd name="connsiteY6" fmla="*/ 3825465 h 3825465"/>
                <a:gd name="connsiteX7" fmla="*/ 0 w 687529"/>
                <a:gd name="connsiteY7" fmla="*/ 114590 h 3825465"/>
                <a:gd name="connsiteX8" fmla="*/ 114590 w 687529"/>
                <a:gd name="connsiteY8" fmla="*/ 0 h 382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529" h="3825465">
                  <a:moveTo>
                    <a:pt x="687529" y="637588"/>
                  </a:moveTo>
                  <a:lnTo>
                    <a:pt x="687529" y="3187877"/>
                  </a:lnTo>
                  <a:cubicBezTo>
                    <a:pt x="687529" y="3540006"/>
                    <a:pt x="678308" y="3825465"/>
                    <a:pt x="666934" y="3825465"/>
                  </a:cubicBezTo>
                  <a:lnTo>
                    <a:pt x="0" y="3825465"/>
                  </a:lnTo>
                  <a:lnTo>
                    <a:pt x="0" y="3825465"/>
                  </a:lnTo>
                  <a:lnTo>
                    <a:pt x="0" y="0"/>
                  </a:lnTo>
                  <a:lnTo>
                    <a:pt x="0" y="0"/>
                  </a:lnTo>
                  <a:lnTo>
                    <a:pt x="666934" y="0"/>
                  </a:lnTo>
                  <a:cubicBezTo>
                    <a:pt x="678308" y="0"/>
                    <a:pt x="687529" y="285459"/>
                    <a:pt x="687529" y="637588"/>
                  </a:cubicBezTo>
                  <a:close/>
                </a:path>
              </a:pathLst>
            </a:cu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0" tIns="157387" rIns="281212" bIns="157387" numCol="1" spcCol="1270" anchor="ctr" anchorCtr="0">
              <a:noAutofit/>
            </a:bodyPr>
            <a:lstStyle/>
            <a:p>
              <a:pPr marL="171450" lvl="1" indent="-171450" algn="l" defTabSz="711200">
                <a:lnSpc>
                  <a:spcPct val="90000"/>
                </a:lnSpc>
                <a:spcBef>
                  <a:spcPct val="0"/>
                </a:spcBef>
                <a:spcAft>
                  <a:spcPct val="15000"/>
                </a:spcAft>
                <a:buChar char="•"/>
              </a:pPr>
              <a:r>
                <a:rPr lang="en-US" altLang="zh-CN" sz="1400" kern="1200" dirty="0"/>
                <a:t>Innovation demand </a:t>
              </a:r>
              <a:r>
                <a:rPr lang="en-US" altLang="zh-CN" sz="1400" kern="1200" dirty="0">
                  <a:sym typeface="Wingdings" panose="05000000000000000000" pitchFamily="2" charset="2"/>
                </a:rPr>
                <a:t> Application  Scientific objective</a:t>
              </a:r>
              <a:endParaRPr lang="zh-CN" altLang="en-US" sz="1400" b="1" kern="1200" dirty="0"/>
            </a:p>
          </p:txBody>
        </p:sp>
        <p:sp>
          <p:nvSpPr>
            <p:cNvPr id="7" name="任意多边形: 形状 6">
              <a:extLst>
                <a:ext uri="{FF2B5EF4-FFF2-40B4-BE49-F238E27FC236}">
                  <a16:creationId xmlns:a16="http://schemas.microsoft.com/office/drawing/2014/main" id="{7A91F6E4-E0F6-4158-9C92-2A77357ED681}"/>
                </a:ext>
              </a:extLst>
            </p:cNvPr>
            <p:cNvSpPr/>
            <p:nvPr/>
          </p:nvSpPr>
          <p:spPr>
            <a:xfrm>
              <a:off x="351211" y="1344436"/>
              <a:ext cx="1531499" cy="637859"/>
            </a:xfrm>
            <a:custGeom>
              <a:avLst/>
              <a:gdLst>
                <a:gd name="connsiteX0" fmla="*/ 0 w 1531499"/>
                <a:gd name="connsiteY0" fmla="*/ 106312 h 637859"/>
                <a:gd name="connsiteX1" fmla="*/ 106312 w 1531499"/>
                <a:gd name="connsiteY1" fmla="*/ 0 h 637859"/>
                <a:gd name="connsiteX2" fmla="*/ 1425187 w 1531499"/>
                <a:gd name="connsiteY2" fmla="*/ 0 h 637859"/>
                <a:gd name="connsiteX3" fmla="*/ 1531499 w 1531499"/>
                <a:gd name="connsiteY3" fmla="*/ 106312 h 637859"/>
                <a:gd name="connsiteX4" fmla="*/ 1531499 w 1531499"/>
                <a:gd name="connsiteY4" fmla="*/ 531547 h 637859"/>
                <a:gd name="connsiteX5" fmla="*/ 1425187 w 1531499"/>
                <a:gd name="connsiteY5" fmla="*/ 637859 h 637859"/>
                <a:gd name="connsiteX6" fmla="*/ 106312 w 1531499"/>
                <a:gd name="connsiteY6" fmla="*/ 637859 h 637859"/>
                <a:gd name="connsiteX7" fmla="*/ 0 w 1531499"/>
                <a:gd name="connsiteY7" fmla="*/ 531547 h 637859"/>
                <a:gd name="connsiteX8" fmla="*/ 0 w 1531499"/>
                <a:gd name="connsiteY8" fmla="*/ 106312 h 63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499" h="637859">
                  <a:moveTo>
                    <a:pt x="0" y="106312"/>
                  </a:moveTo>
                  <a:cubicBezTo>
                    <a:pt x="0" y="47598"/>
                    <a:pt x="47598" y="0"/>
                    <a:pt x="106312" y="0"/>
                  </a:cubicBezTo>
                  <a:lnTo>
                    <a:pt x="1425187" y="0"/>
                  </a:lnTo>
                  <a:cubicBezTo>
                    <a:pt x="1483901" y="0"/>
                    <a:pt x="1531499" y="47598"/>
                    <a:pt x="1531499" y="106312"/>
                  </a:cubicBezTo>
                  <a:lnTo>
                    <a:pt x="1531499" y="531547"/>
                  </a:lnTo>
                  <a:cubicBezTo>
                    <a:pt x="1531499" y="590261"/>
                    <a:pt x="1483901" y="637859"/>
                    <a:pt x="1425187" y="637859"/>
                  </a:cubicBezTo>
                  <a:lnTo>
                    <a:pt x="106312" y="637859"/>
                  </a:lnTo>
                  <a:cubicBezTo>
                    <a:pt x="47598" y="637859"/>
                    <a:pt x="0" y="590261"/>
                    <a:pt x="0" y="531547"/>
                  </a:cubicBezTo>
                  <a:lnTo>
                    <a:pt x="0" y="106312"/>
                  </a:lnTo>
                  <a:close/>
                </a:path>
              </a:pathLst>
            </a:cu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718" tIns="65428" rIns="99718" bIns="65428" numCol="1" spcCol="1270" anchor="ctr" anchorCtr="0">
              <a:noAutofit/>
            </a:bodyPr>
            <a:lstStyle/>
            <a:p>
              <a:pPr marL="0" lvl="0" indent="0" algn="ctr" defTabSz="800100">
                <a:lnSpc>
                  <a:spcPct val="80000"/>
                </a:lnSpc>
                <a:spcBef>
                  <a:spcPct val="0"/>
                </a:spcBef>
                <a:spcAft>
                  <a:spcPts val="0"/>
                </a:spcAft>
                <a:buNone/>
              </a:pPr>
              <a:r>
                <a:rPr lang="en-US" altLang="zh-CN" sz="1800" b="1" kern="1200" dirty="0"/>
                <a:t>Objective</a:t>
              </a:r>
              <a:endParaRPr lang="zh-CN" altLang="en-US" sz="1800" b="1" kern="1200" dirty="0"/>
            </a:p>
          </p:txBody>
        </p:sp>
        <p:sp>
          <p:nvSpPr>
            <p:cNvPr id="9" name="任意多边形: 形状 8">
              <a:extLst>
                <a:ext uri="{FF2B5EF4-FFF2-40B4-BE49-F238E27FC236}">
                  <a16:creationId xmlns:a16="http://schemas.microsoft.com/office/drawing/2014/main" id="{CD3F6C52-A2A5-489E-B495-4D63DCDC5CC3}"/>
                </a:ext>
              </a:extLst>
            </p:cNvPr>
            <p:cNvSpPr/>
            <p:nvPr/>
          </p:nvSpPr>
          <p:spPr>
            <a:xfrm>
              <a:off x="1882710" y="2146058"/>
              <a:ext cx="3600000" cy="648000"/>
            </a:xfrm>
            <a:custGeom>
              <a:avLst/>
              <a:gdLst>
                <a:gd name="connsiteX0" fmla="*/ 137014 w 822067"/>
                <a:gd name="connsiteY0" fmla="*/ 0 h 3825816"/>
                <a:gd name="connsiteX1" fmla="*/ 685053 w 822067"/>
                <a:gd name="connsiteY1" fmla="*/ 0 h 3825816"/>
                <a:gd name="connsiteX2" fmla="*/ 822067 w 822067"/>
                <a:gd name="connsiteY2" fmla="*/ 137014 h 3825816"/>
                <a:gd name="connsiteX3" fmla="*/ 822067 w 822067"/>
                <a:gd name="connsiteY3" fmla="*/ 3825816 h 3825816"/>
                <a:gd name="connsiteX4" fmla="*/ 822067 w 822067"/>
                <a:gd name="connsiteY4" fmla="*/ 3825816 h 3825816"/>
                <a:gd name="connsiteX5" fmla="*/ 0 w 822067"/>
                <a:gd name="connsiteY5" fmla="*/ 3825816 h 3825816"/>
                <a:gd name="connsiteX6" fmla="*/ 0 w 822067"/>
                <a:gd name="connsiteY6" fmla="*/ 3825816 h 3825816"/>
                <a:gd name="connsiteX7" fmla="*/ 0 w 822067"/>
                <a:gd name="connsiteY7" fmla="*/ 137014 h 3825816"/>
                <a:gd name="connsiteX8" fmla="*/ 137014 w 822067"/>
                <a:gd name="connsiteY8" fmla="*/ 0 h 382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067" h="3825816">
                  <a:moveTo>
                    <a:pt x="822067" y="637651"/>
                  </a:moveTo>
                  <a:lnTo>
                    <a:pt x="822067" y="3188165"/>
                  </a:lnTo>
                  <a:cubicBezTo>
                    <a:pt x="822067" y="3540330"/>
                    <a:pt x="808886" y="3825814"/>
                    <a:pt x="792626" y="3825814"/>
                  </a:cubicBezTo>
                  <a:lnTo>
                    <a:pt x="0" y="3825814"/>
                  </a:lnTo>
                  <a:lnTo>
                    <a:pt x="0" y="3825814"/>
                  </a:lnTo>
                  <a:lnTo>
                    <a:pt x="0" y="2"/>
                  </a:lnTo>
                  <a:lnTo>
                    <a:pt x="0" y="2"/>
                  </a:lnTo>
                  <a:lnTo>
                    <a:pt x="792626" y="2"/>
                  </a:lnTo>
                  <a:cubicBezTo>
                    <a:pt x="808886" y="2"/>
                    <a:pt x="822067" y="285486"/>
                    <a:pt x="822067" y="637651"/>
                  </a:cubicBezTo>
                  <a:close/>
                </a:path>
              </a:pathLst>
            </a:cu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2">
                <a:tint val="40000"/>
                <a:alpha val="90000"/>
                <a:hueOff val="-1197956"/>
                <a:satOff val="-7787"/>
                <a:lumOff val="-629"/>
                <a:alphaOff val="0"/>
              </a:schemeClr>
            </a:lnRef>
            <a:fillRef idx="1">
              <a:schemeClr val="accent2">
                <a:tint val="40000"/>
                <a:alpha val="90000"/>
                <a:hueOff val="-1197956"/>
                <a:satOff val="-7787"/>
                <a:lumOff val="-629"/>
                <a:alphaOff val="0"/>
              </a:schemeClr>
            </a:fillRef>
            <a:effectRef idx="0">
              <a:schemeClr val="accent2">
                <a:tint val="40000"/>
                <a:alpha val="90000"/>
                <a:hueOff val="-1197956"/>
                <a:satOff val="-7787"/>
                <a:lumOff val="-629"/>
                <a:alphaOff val="0"/>
              </a:schemeClr>
            </a:effectRef>
            <a:fontRef idx="minor">
              <a:schemeClr val="dk1">
                <a:hueOff val="0"/>
                <a:satOff val="0"/>
                <a:lumOff val="0"/>
                <a:alphaOff val="0"/>
              </a:schemeClr>
            </a:fontRef>
          </p:style>
          <p:txBody>
            <a:bodyPr spcFirstLastPara="0" vert="horz" wrap="square" lIns="247651" tIns="163955" rIns="287780" bIns="163956" numCol="1" spcCol="1270" anchor="ctr" anchorCtr="0">
              <a:noAutofit/>
            </a:bodyPr>
            <a:lstStyle/>
            <a:p>
              <a:pPr marL="171450" lvl="1" indent="-171450" algn="l" defTabSz="711200">
                <a:lnSpc>
                  <a:spcPct val="90000"/>
                </a:lnSpc>
                <a:spcBef>
                  <a:spcPct val="0"/>
                </a:spcBef>
                <a:spcAft>
                  <a:spcPct val="15000"/>
                </a:spcAft>
                <a:buChar char="•"/>
              </a:pPr>
              <a:r>
                <a:rPr lang="en-US" altLang="zh-CN" sz="1400" kern="1200" dirty="0"/>
                <a:t>High temporal and spatial resolution  detection technology and </a:t>
              </a:r>
              <a:r>
                <a:rPr lang="en-US" altLang="zh-CN" sz="1400" i="1" kern="1200" dirty="0"/>
                <a:t>in-situ/operando </a:t>
              </a:r>
              <a:r>
                <a:rPr lang="en-US" altLang="zh-CN" sz="1400" kern="1200" dirty="0"/>
                <a:t>facilities </a:t>
              </a:r>
              <a:endParaRPr lang="zh-CN" altLang="en-US" sz="1400" b="1" kern="1200" dirty="0"/>
            </a:p>
          </p:txBody>
        </p:sp>
        <p:sp>
          <p:nvSpPr>
            <p:cNvPr id="12" name="任意多边形: 形状 11">
              <a:extLst>
                <a:ext uri="{FF2B5EF4-FFF2-40B4-BE49-F238E27FC236}">
                  <a16:creationId xmlns:a16="http://schemas.microsoft.com/office/drawing/2014/main" id="{7FE1BC85-EC8E-4973-9465-5241BA67D41F}"/>
                </a:ext>
              </a:extLst>
            </p:cNvPr>
            <p:cNvSpPr/>
            <p:nvPr/>
          </p:nvSpPr>
          <p:spPr>
            <a:xfrm>
              <a:off x="351211" y="2144487"/>
              <a:ext cx="1531505" cy="637859"/>
            </a:xfrm>
            <a:custGeom>
              <a:avLst/>
              <a:gdLst>
                <a:gd name="connsiteX0" fmla="*/ 0 w 1531505"/>
                <a:gd name="connsiteY0" fmla="*/ 106312 h 637859"/>
                <a:gd name="connsiteX1" fmla="*/ 106312 w 1531505"/>
                <a:gd name="connsiteY1" fmla="*/ 0 h 637859"/>
                <a:gd name="connsiteX2" fmla="*/ 1425193 w 1531505"/>
                <a:gd name="connsiteY2" fmla="*/ 0 h 637859"/>
                <a:gd name="connsiteX3" fmla="*/ 1531505 w 1531505"/>
                <a:gd name="connsiteY3" fmla="*/ 106312 h 637859"/>
                <a:gd name="connsiteX4" fmla="*/ 1531505 w 1531505"/>
                <a:gd name="connsiteY4" fmla="*/ 531547 h 637859"/>
                <a:gd name="connsiteX5" fmla="*/ 1425193 w 1531505"/>
                <a:gd name="connsiteY5" fmla="*/ 637859 h 637859"/>
                <a:gd name="connsiteX6" fmla="*/ 106312 w 1531505"/>
                <a:gd name="connsiteY6" fmla="*/ 637859 h 637859"/>
                <a:gd name="connsiteX7" fmla="*/ 0 w 1531505"/>
                <a:gd name="connsiteY7" fmla="*/ 531547 h 637859"/>
                <a:gd name="connsiteX8" fmla="*/ 0 w 1531505"/>
                <a:gd name="connsiteY8" fmla="*/ 106312 h 63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505" h="637859">
                  <a:moveTo>
                    <a:pt x="0" y="106312"/>
                  </a:moveTo>
                  <a:cubicBezTo>
                    <a:pt x="0" y="47598"/>
                    <a:pt x="47598" y="0"/>
                    <a:pt x="106312" y="0"/>
                  </a:cubicBezTo>
                  <a:lnTo>
                    <a:pt x="1425193" y="0"/>
                  </a:lnTo>
                  <a:cubicBezTo>
                    <a:pt x="1483907" y="0"/>
                    <a:pt x="1531505" y="47598"/>
                    <a:pt x="1531505" y="106312"/>
                  </a:cubicBezTo>
                  <a:lnTo>
                    <a:pt x="1531505" y="531547"/>
                  </a:lnTo>
                  <a:cubicBezTo>
                    <a:pt x="1531505" y="590261"/>
                    <a:pt x="1483907" y="637859"/>
                    <a:pt x="1425193" y="637859"/>
                  </a:cubicBezTo>
                  <a:lnTo>
                    <a:pt x="106312" y="637859"/>
                  </a:lnTo>
                  <a:cubicBezTo>
                    <a:pt x="47598" y="637859"/>
                    <a:pt x="0" y="590261"/>
                    <a:pt x="0" y="531547"/>
                  </a:cubicBezTo>
                  <a:lnTo>
                    <a:pt x="0" y="106312"/>
                  </a:lnTo>
                  <a:close/>
                </a:path>
              </a:pathLst>
            </a:cu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948298"/>
                <a:satOff val="-6935"/>
                <a:lumOff val="-1895"/>
                <a:alphaOff val="0"/>
              </a:schemeClr>
            </a:fillRef>
            <a:effectRef idx="0">
              <a:schemeClr val="accent2">
                <a:hueOff val="-948298"/>
                <a:satOff val="-6935"/>
                <a:lumOff val="-1895"/>
                <a:alphaOff val="0"/>
              </a:schemeClr>
            </a:effectRef>
            <a:fontRef idx="minor">
              <a:schemeClr val="lt1"/>
            </a:fontRef>
          </p:style>
          <p:txBody>
            <a:bodyPr spcFirstLastPara="0" vert="horz" wrap="square" lIns="99718" tIns="65428" rIns="99718" bIns="65428" numCol="1" spcCol="1270" anchor="ctr" anchorCtr="0">
              <a:noAutofit/>
            </a:bodyPr>
            <a:lstStyle/>
            <a:p>
              <a:pPr marL="0" lvl="0" indent="0" algn="ctr" defTabSz="800100">
                <a:lnSpc>
                  <a:spcPct val="80000"/>
                </a:lnSpc>
                <a:spcBef>
                  <a:spcPct val="0"/>
                </a:spcBef>
                <a:spcAft>
                  <a:spcPts val="0"/>
                </a:spcAft>
                <a:buNone/>
              </a:pPr>
              <a:r>
                <a:rPr lang="en-US" altLang="zh-CN" sz="1800" b="1" kern="1200" dirty="0">
                  <a:latin typeface="Calibri"/>
                  <a:ea typeface="微软雅黑"/>
                  <a:cs typeface="+mn-cs"/>
                </a:rPr>
                <a:t>Performance</a:t>
              </a:r>
              <a:endParaRPr lang="zh-CN" altLang="en-US" sz="1800" b="1" kern="1200" dirty="0">
                <a:latin typeface="Calibri"/>
                <a:ea typeface="微软雅黑"/>
                <a:cs typeface="+mn-cs"/>
              </a:endParaRPr>
            </a:p>
          </p:txBody>
        </p:sp>
        <p:sp>
          <p:nvSpPr>
            <p:cNvPr id="13" name="任意多边形: 形状 12">
              <a:extLst>
                <a:ext uri="{FF2B5EF4-FFF2-40B4-BE49-F238E27FC236}">
                  <a16:creationId xmlns:a16="http://schemas.microsoft.com/office/drawing/2014/main" id="{C7CF330A-F6DF-4303-B5F7-CE11287F2023}"/>
                </a:ext>
              </a:extLst>
            </p:cNvPr>
            <p:cNvSpPr/>
            <p:nvPr/>
          </p:nvSpPr>
          <p:spPr>
            <a:xfrm>
              <a:off x="1873508" y="3057839"/>
              <a:ext cx="3600000" cy="648000"/>
            </a:xfrm>
            <a:custGeom>
              <a:avLst/>
              <a:gdLst>
                <a:gd name="connsiteX0" fmla="*/ 150446 w 902659"/>
                <a:gd name="connsiteY0" fmla="*/ 0 h 3825816"/>
                <a:gd name="connsiteX1" fmla="*/ 752213 w 902659"/>
                <a:gd name="connsiteY1" fmla="*/ 0 h 3825816"/>
                <a:gd name="connsiteX2" fmla="*/ 902659 w 902659"/>
                <a:gd name="connsiteY2" fmla="*/ 150446 h 3825816"/>
                <a:gd name="connsiteX3" fmla="*/ 902659 w 902659"/>
                <a:gd name="connsiteY3" fmla="*/ 3825816 h 3825816"/>
                <a:gd name="connsiteX4" fmla="*/ 902659 w 902659"/>
                <a:gd name="connsiteY4" fmla="*/ 3825816 h 3825816"/>
                <a:gd name="connsiteX5" fmla="*/ 0 w 902659"/>
                <a:gd name="connsiteY5" fmla="*/ 3825816 h 3825816"/>
                <a:gd name="connsiteX6" fmla="*/ 0 w 902659"/>
                <a:gd name="connsiteY6" fmla="*/ 3825816 h 3825816"/>
                <a:gd name="connsiteX7" fmla="*/ 0 w 902659"/>
                <a:gd name="connsiteY7" fmla="*/ 150446 h 3825816"/>
                <a:gd name="connsiteX8" fmla="*/ 150446 w 902659"/>
                <a:gd name="connsiteY8" fmla="*/ 0 h 382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659" h="3825816">
                  <a:moveTo>
                    <a:pt x="902659" y="637649"/>
                  </a:moveTo>
                  <a:lnTo>
                    <a:pt x="902659" y="3188167"/>
                  </a:lnTo>
                  <a:cubicBezTo>
                    <a:pt x="902659" y="3540329"/>
                    <a:pt x="886767" y="3825814"/>
                    <a:pt x="867163" y="3825814"/>
                  </a:cubicBezTo>
                  <a:lnTo>
                    <a:pt x="0" y="3825814"/>
                  </a:lnTo>
                  <a:lnTo>
                    <a:pt x="0" y="3825814"/>
                  </a:lnTo>
                  <a:lnTo>
                    <a:pt x="0" y="2"/>
                  </a:lnTo>
                  <a:lnTo>
                    <a:pt x="0" y="2"/>
                  </a:lnTo>
                  <a:lnTo>
                    <a:pt x="867163" y="2"/>
                  </a:lnTo>
                  <a:cubicBezTo>
                    <a:pt x="886767" y="2"/>
                    <a:pt x="902659" y="285487"/>
                    <a:pt x="902659" y="637649"/>
                  </a:cubicBezTo>
                  <a:close/>
                </a:path>
              </a:pathLst>
            </a:cu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2">
                <a:tint val="40000"/>
                <a:alpha val="90000"/>
                <a:hueOff val="-2395912"/>
                <a:satOff val="-15574"/>
                <a:lumOff val="-1257"/>
                <a:alphaOff val="0"/>
              </a:schemeClr>
            </a:lnRef>
            <a:fillRef idx="1">
              <a:schemeClr val="accent2">
                <a:tint val="40000"/>
                <a:alpha val="90000"/>
                <a:hueOff val="-2395912"/>
                <a:satOff val="-15574"/>
                <a:lumOff val="-1257"/>
                <a:alphaOff val="0"/>
              </a:schemeClr>
            </a:fillRef>
            <a:effectRef idx="0">
              <a:schemeClr val="accent2">
                <a:tint val="40000"/>
                <a:alpha val="90000"/>
                <a:hueOff val="-2395912"/>
                <a:satOff val="-15574"/>
                <a:lumOff val="-1257"/>
                <a:alphaOff val="0"/>
              </a:schemeClr>
            </a:effectRef>
            <a:fontRef idx="minor">
              <a:schemeClr val="dk1">
                <a:hueOff val="0"/>
                <a:satOff val="0"/>
                <a:lumOff val="0"/>
                <a:alphaOff val="0"/>
              </a:schemeClr>
            </a:fontRef>
          </p:style>
          <p:txBody>
            <a:bodyPr spcFirstLastPara="0" vert="horz" wrap="square" lIns="247651" tIns="167889" rIns="291714" bIns="167890" numCol="1" spcCol="1270" anchor="ctr" anchorCtr="0">
              <a:noAutofit/>
            </a:bodyPr>
            <a:lstStyle/>
            <a:p>
              <a:pPr marL="171450" lvl="1" indent="-171450" algn="l" defTabSz="711200">
                <a:lnSpc>
                  <a:spcPct val="90000"/>
                </a:lnSpc>
                <a:spcBef>
                  <a:spcPct val="0"/>
                </a:spcBef>
                <a:spcAft>
                  <a:spcPct val="15000"/>
                </a:spcAft>
                <a:buChar char="•"/>
              </a:pPr>
              <a:r>
                <a:rPr lang="en-US" altLang="zh-CN" sz="1400" kern="1200" dirty="0"/>
                <a:t>Experimental methodology </a:t>
              </a:r>
              <a:r>
                <a:rPr lang="en-US" altLang="zh-CN" sz="1400" kern="1200" dirty="0">
                  <a:sym typeface="Wingdings" panose="05000000000000000000" pitchFamily="2" charset="2"/>
                </a:rPr>
                <a:t> End station design  Layout of experimental hutch</a:t>
              </a:r>
              <a:endParaRPr lang="zh-CN" altLang="en-US" sz="1400" kern="1200" dirty="0"/>
            </a:p>
          </p:txBody>
        </p:sp>
        <p:sp>
          <p:nvSpPr>
            <p:cNvPr id="17" name="任意多边形: 形状 16">
              <a:extLst>
                <a:ext uri="{FF2B5EF4-FFF2-40B4-BE49-F238E27FC236}">
                  <a16:creationId xmlns:a16="http://schemas.microsoft.com/office/drawing/2014/main" id="{6A060B58-3CA0-446B-A890-4008C0FC1898}"/>
                </a:ext>
              </a:extLst>
            </p:cNvPr>
            <p:cNvSpPr/>
            <p:nvPr/>
          </p:nvSpPr>
          <p:spPr>
            <a:xfrm>
              <a:off x="351211" y="3052102"/>
              <a:ext cx="1531505" cy="637859"/>
            </a:xfrm>
            <a:custGeom>
              <a:avLst/>
              <a:gdLst>
                <a:gd name="connsiteX0" fmla="*/ 0 w 1531505"/>
                <a:gd name="connsiteY0" fmla="*/ 106312 h 637859"/>
                <a:gd name="connsiteX1" fmla="*/ 106312 w 1531505"/>
                <a:gd name="connsiteY1" fmla="*/ 0 h 637859"/>
                <a:gd name="connsiteX2" fmla="*/ 1425193 w 1531505"/>
                <a:gd name="connsiteY2" fmla="*/ 0 h 637859"/>
                <a:gd name="connsiteX3" fmla="*/ 1531505 w 1531505"/>
                <a:gd name="connsiteY3" fmla="*/ 106312 h 637859"/>
                <a:gd name="connsiteX4" fmla="*/ 1531505 w 1531505"/>
                <a:gd name="connsiteY4" fmla="*/ 531547 h 637859"/>
                <a:gd name="connsiteX5" fmla="*/ 1425193 w 1531505"/>
                <a:gd name="connsiteY5" fmla="*/ 637859 h 637859"/>
                <a:gd name="connsiteX6" fmla="*/ 106312 w 1531505"/>
                <a:gd name="connsiteY6" fmla="*/ 637859 h 637859"/>
                <a:gd name="connsiteX7" fmla="*/ 0 w 1531505"/>
                <a:gd name="connsiteY7" fmla="*/ 531547 h 637859"/>
                <a:gd name="connsiteX8" fmla="*/ 0 w 1531505"/>
                <a:gd name="connsiteY8" fmla="*/ 106312 h 63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505" h="637859">
                  <a:moveTo>
                    <a:pt x="0" y="106312"/>
                  </a:moveTo>
                  <a:cubicBezTo>
                    <a:pt x="0" y="47598"/>
                    <a:pt x="47598" y="0"/>
                    <a:pt x="106312" y="0"/>
                  </a:cubicBezTo>
                  <a:lnTo>
                    <a:pt x="1425193" y="0"/>
                  </a:lnTo>
                  <a:cubicBezTo>
                    <a:pt x="1483907" y="0"/>
                    <a:pt x="1531505" y="47598"/>
                    <a:pt x="1531505" y="106312"/>
                  </a:cubicBezTo>
                  <a:lnTo>
                    <a:pt x="1531505" y="531547"/>
                  </a:lnTo>
                  <a:cubicBezTo>
                    <a:pt x="1531505" y="590261"/>
                    <a:pt x="1483907" y="637859"/>
                    <a:pt x="1425193" y="637859"/>
                  </a:cubicBezTo>
                  <a:lnTo>
                    <a:pt x="106312" y="637859"/>
                  </a:lnTo>
                  <a:cubicBezTo>
                    <a:pt x="47598" y="637859"/>
                    <a:pt x="0" y="590261"/>
                    <a:pt x="0" y="531547"/>
                  </a:cubicBezTo>
                  <a:lnTo>
                    <a:pt x="0" y="106312"/>
                  </a:lnTo>
                  <a:close/>
                </a:path>
              </a:pathLst>
            </a:cu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1896597"/>
                <a:satOff val="-13870"/>
                <a:lumOff val="-3791"/>
                <a:alphaOff val="0"/>
              </a:schemeClr>
            </a:fillRef>
            <a:effectRef idx="0">
              <a:schemeClr val="accent2">
                <a:hueOff val="-1896597"/>
                <a:satOff val="-13870"/>
                <a:lumOff val="-3791"/>
                <a:alphaOff val="0"/>
              </a:schemeClr>
            </a:effectRef>
            <a:fontRef idx="minor">
              <a:schemeClr val="lt1"/>
            </a:fontRef>
          </p:style>
          <p:txBody>
            <a:bodyPr spcFirstLastPara="0" vert="horz" wrap="square" lIns="99718" tIns="65428" rIns="99718" bIns="65428" numCol="1" spcCol="1270" anchor="ctr" anchorCtr="0">
              <a:noAutofit/>
            </a:bodyPr>
            <a:lstStyle/>
            <a:p>
              <a:pPr marL="0" lvl="0" indent="0" algn="ctr" defTabSz="800100">
                <a:lnSpc>
                  <a:spcPct val="80000"/>
                </a:lnSpc>
                <a:spcBef>
                  <a:spcPct val="0"/>
                </a:spcBef>
                <a:spcAft>
                  <a:spcPts val="0"/>
                </a:spcAft>
                <a:buNone/>
              </a:pPr>
              <a:r>
                <a:rPr lang="en-US" altLang="zh-CN" sz="1800" b="1" kern="1200">
                  <a:latin typeface="Calibri"/>
                  <a:ea typeface="微软雅黑"/>
                  <a:cs typeface="+mn-cs"/>
                </a:rPr>
                <a:t>Layout</a:t>
              </a:r>
              <a:endParaRPr lang="zh-CN" altLang="en-US" sz="1800" b="1" kern="1200" dirty="0">
                <a:latin typeface="Calibri"/>
                <a:ea typeface="微软雅黑"/>
                <a:cs typeface="+mn-cs"/>
              </a:endParaRPr>
            </a:p>
          </p:txBody>
        </p:sp>
        <p:sp>
          <p:nvSpPr>
            <p:cNvPr id="18" name="任意多边形: 形状 17">
              <a:extLst>
                <a:ext uri="{FF2B5EF4-FFF2-40B4-BE49-F238E27FC236}">
                  <a16:creationId xmlns:a16="http://schemas.microsoft.com/office/drawing/2014/main" id="{C4780A58-1E4E-4AED-ADB0-50D91741E1FC}"/>
                </a:ext>
              </a:extLst>
            </p:cNvPr>
            <p:cNvSpPr/>
            <p:nvPr/>
          </p:nvSpPr>
          <p:spPr>
            <a:xfrm>
              <a:off x="1873508" y="3905626"/>
              <a:ext cx="3600000" cy="648000"/>
            </a:xfrm>
            <a:custGeom>
              <a:avLst/>
              <a:gdLst>
                <a:gd name="connsiteX0" fmla="*/ 120674 w 724027"/>
                <a:gd name="connsiteY0" fmla="*/ 0 h 3825816"/>
                <a:gd name="connsiteX1" fmla="*/ 603353 w 724027"/>
                <a:gd name="connsiteY1" fmla="*/ 0 h 3825816"/>
                <a:gd name="connsiteX2" fmla="*/ 724027 w 724027"/>
                <a:gd name="connsiteY2" fmla="*/ 120674 h 3825816"/>
                <a:gd name="connsiteX3" fmla="*/ 724027 w 724027"/>
                <a:gd name="connsiteY3" fmla="*/ 3825816 h 3825816"/>
                <a:gd name="connsiteX4" fmla="*/ 724027 w 724027"/>
                <a:gd name="connsiteY4" fmla="*/ 3825816 h 3825816"/>
                <a:gd name="connsiteX5" fmla="*/ 0 w 724027"/>
                <a:gd name="connsiteY5" fmla="*/ 3825816 h 3825816"/>
                <a:gd name="connsiteX6" fmla="*/ 0 w 724027"/>
                <a:gd name="connsiteY6" fmla="*/ 3825816 h 3825816"/>
                <a:gd name="connsiteX7" fmla="*/ 0 w 724027"/>
                <a:gd name="connsiteY7" fmla="*/ 120674 h 3825816"/>
                <a:gd name="connsiteX8" fmla="*/ 120674 w 724027"/>
                <a:gd name="connsiteY8" fmla="*/ 0 h 382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4027" h="3825816">
                  <a:moveTo>
                    <a:pt x="724027" y="637653"/>
                  </a:moveTo>
                  <a:lnTo>
                    <a:pt x="724027" y="3188163"/>
                  </a:lnTo>
                  <a:cubicBezTo>
                    <a:pt x="724027" y="3540326"/>
                    <a:pt x="713802" y="3825813"/>
                    <a:pt x="701190" y="3825813"/>
                  </a:cubicBezTo>
                  <a:lnTo>
                    <a:pt x="0" y="3825813"/>
                  </a:lnTo>
                  <a:lnTo>
                    <a:pt x="0" y="3825813"/>
                  </a:lnTo>
                  <a:lnTo>
                    <a:pt x="0" y="3"/>
                  </a:lnTo>
                  <a:lnTo>
                    <a:pt x="0" y="3"/>
                  </a:lnTo>
                  <a:lnTo>
                    <a:pt x="701190" y="3"/>
                  </a:lnTo>
                  <a:cubicBezTo>
                    <a:pt x="713802" y="3"/>
                    <a:pt x="724027" y="285490"/>
                    <a:pt x="724027" y="637653"/>
                  </a:cubicBezTo>
                  <a:close/>
                </a:path>
              </a:pathLst>
            </a:cu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2">
                <a:tint val="40000"/>
                <a:alpha val="90000"/>
                <a:hueOff val="-3593868"/>
                <a:satOff val="-23361"/>
                <a:lumOff val="-1886"/>
                <a:alphaOff val="0"/>
              </a:schemeClr>
            </a:lnRef>
            <a:fillRef idx="1">
              <a:schemeClr val="accent2">
                <a:tint val="40000"/>
                <a:alpha val="90000"/>
                <a:hueOff val="-3593868"/>
                <a:satOff val="-23361"/>
                <a:lumOff val="-1886"/>
                <a:alphaOff val="0"/>
              </a:schemeClr>
            </a:fillRef>
            <a:effectRef idx="0">
              <a:schemeClr val="accent2">
                <a:tint val="40000"/>
                <a:alpha val="90000"/>
                <a:hueOff val="-3593868"/>
                <a:satOff val="-23361"/>
                <a:lumOff val="-1886"/>
                <a:alphaOff val="0"/>
              </a:schemeClr>
            </a:effectRef>
            <a:fontRef idx="minor">
              <a:schemeClr val="dk1">
                <a:hueOff val="0"/>
                <a:satOff val="0"/>
                <a:lumOff val="0"/>
                <a:alphaOff val="0"/>
              </a:schemeClr>
            </a:fontRef>
          </p:style>
          <p:txBody>
            <a:bodyPr spcFirstLastPara="0" vert="horz" wrap="square" lIns="247651" tIns="159169" rIns="282994" bIns="159170" numCol="1" spcCol="1270" anchor="ctr" anchorCtr="0">
              <a:noAutofit/>
            </a:bodyPr>
            <a:lstStyle/>
            <a:p>
              <a:pPr marL="171450" lvl="1" indent="-171450" algn="l" defTabSz="711200">
                <a:lnSpc>
                  <a:spcPct val="90000"/>
                </a:lnSpc>
                <a:spcBef>
                  <a:spcPct val="0"/>
                </a:spcBef>
                <a:spcAft>
                  <a:spcPct val="15000"/>
                </a:spcAft>
                <a:buChar char="•"/>
              </a:pPr>
              <a:r>
                <a:rPr lang="en-US" altLang="en-US" sz="1400" kern="1200" dirty="0"/>
                <a:t>Feasibility analysis of key technology and devices</a:t>
              </a:r>
              <a:endParaRPr lang="zh-CN" altLang="en-US" sz="1400" kern="1200" dirty="0"/>
            </a:p>
          </p:txBody>
        </p:sp>
        <p:sp>
          <p:nvSpPr>
            <p:cNvPr id="19" name="任意多边形: 形状 18">
              <a:extLst>
                <a:ext uri="{FF2B5EF4-FFF2-40B4-BE49-F238E27FC236}">
                  <a16:creationId xmlns:a16="http://schemas.microsoft.com/office/drawing/2014/main" id="{75160705-A52F-443C-BDF4-376D55DA2637}"/>
                </a:ext>
              </a:extLst>
            </p:cNvPr>
            <p:cNvSpPr/>
            <p:nvPr/>
          </p:nvSpPr>
          <p:spPr>
            <a:xfrm>
              <a:off x="351211" y="3910697"/>
              <a:ext cx="1531505" cy="637859"/>
            </a:xfrm>
            <a:custGeom>
              <a:avLst/>
              <a:gdLst>
                <a:gd name="connsiteX0" fmla="*/ 0 w 1531505"/>
                <a:gd name="connsiteY0" fmla="*/ 106312 h 637859"/>
                <a:gd name="connsiteX1" fmla="*/ 106312 w 1531505"/>
                <a:gd name="connsiteY1" fmla="*/ 0 h 637859"/>
                <a:gd name="connsiteX2" fmla="*/ 1425193 w 1531505"/>
                <a:gd name="connsiteY2" fmla="*/ 0 h 637859"/>
                <a:gd name="connsiteX3" fmla="*/ 1531505 w 1531505"/>
                <a:gd name="connsiteY3" fmla="*/ 106312 h 637859"/>
                <a:gd name="connsiteX4" fmla="*/ 1531505 w 1531505"/>
                <a:gd name="connsiteY4" fmla="*/ 531547 h 637859"/>
                <a:gd name="connsiteX5" fmla="*/ 1425193 w 1531505"/>
                <a:gd name="connsiteY5" fmla="*/ 637859 h 637859"/>
                <a:gd name="connsiteX6" fmla="*/ 106312 w 1531505"/>
                <a:gd name="connsiteY6" fmla="*/ 637859 h 637859"/>
                <a:gd name="connsiteX7" fmla="*/ 0 w 1531505"/>
                <a:gd name="connsiteY7" fmla="*/ 531547 h 637859"/>
                <a:gd name="connsiteX8" fmla="*/ 0 w 1531505"/>
                <a:gd name="connsiteY8" fmla="*/ 106312 h 63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505" h="637859">
                  <a:moveTo>
                    <a:pt x="0" y="106312"/>
                  </a:moveTo>
                  <a:cubicBezTo>
                    <a:pt x="0" y="47598"/>
                    <a:pt x="47598" y="0"/>
                    <a:pt x="106312" y="0"/>
                  </a:cubicBezTo>
                  <a:lnTo>
                    <a:pt x="1425193" y="0"/>
                  </a:lnTo>
                  <a:cubicBezTo>
                    <a:pt x="1483907" y="0"/>
                    <a:pt x="1531505" y="47598"/>
                    <a:pt x="1531505" y="106312"/>
                  </a:cubicBezTo>
                  <a:lnTo>
                    <a:pt x="1531505" y="531547"/>
                  </a:lnTo>
                  <a:cubicBezTo>
                    <a:pt x="1531505" y="590261"/>
                    <a:pt x="1483907" y="637859"/>
                    <a:pt x="1425193" y="637859"/>
                  </a:cubicBezTo>
                  <a:lnTo>
                    <a:pt x="106312" y="637859"/>
                  </a:lnTo>
                  <a:cubicBezTo>
                    <a:pt x="47598" y="637859"/>
                    <a:pt x="0" y="590261"/>
                    <a:pt x="0" y="531547"/>
                  </a:cubicBezTo>
                  <a:lnTo>
                    <a:pt x="0" y="106312"/>
                  </a:lnTo>
                  <a:close/>
                </a:path>
              </a:pathLst>
            </a:custGeom>
            <a:grp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hueOff val="-2844895"/>
                <a:satOff val="-20805"/>
                <a:lumOff val="-5686"/>
                <a:alphaOff val="0"/>
              </a:schemeClr>
            </a:fillRef>
            <a:effectRef idx="0">
              <a:schemeClr val="accent2">
                <a:hueOff val="-2844895"/>
                <a:satOff val="-20805"/>
                <a:lumOff val="-5686"/>
                <a:alphaOff val="0"/>
              </a:schemeClr>
            </a:effectRef>
            <a:fontRef idx="minor">
              <a:schemeClr val="lt1"/>
            </a:fontRef>
          </p:style>
          <p:txBody>
            <a:bodyPr spcFirstLastPara="0" vert="horz" wrap="square" lIns="99718" tIns="65428" rIns="99718" bIns="65428" numCol="1" spcCol="1270" anchor="ctr" anchorCtr="0">
              <a:noAutofit/>
            </a:bodyPr>
            <a:lstStyle/>
            <a:p>
              <a:pPr marL="0" lvl="0" indent="0" algn="ctr" defTabSz="800100">
                <a:lnSpc>
                  <a:spcPct val="80000"/>
                </a:lnSpc>
                <a:spcBef>
                  <a:spcPct val="0"/>
                </a:spcBef>
                <a:spcAft>
                  <a:spcPts val="0"/>
                </a:spcAft>
                <a:buNone/>
              </a:pPr>
              <a:r>
                <a:rPr lang="en-US" altLang="zh-CN" sz="1800" b="1" kern="1200">
                  <a:latin typeface="Calibri"/>
                  <a:ea typeface="微软雅黑"/>
                  <a:cs typeface="+mn-cs"/>
                </a:rPr>
                <a:t>Feasibility</a:t>
              </a:r>
              <a:endParaRPr lang="zh-CN" altLang="en-US" sz="1800" b="1" kern="1200" dirty="0">
                <a:latin typeface="Calibri"/>
                <a:ea typeface="微软雅黑"/>
                <a:cs typeface="+mn-cs"/>
              </a:endParaRPr>
            </a:p>
          </p:txBody>
        </p:sp>
      </p:grpSp>
      <p:grpSp>
        <p:nvGrpSpPr>
          <p:cNvPr id="21" name="组合 20">
            <a:extLst>
              <a:ext uri="{FF2B5EF4-FFF2-40B4-BE49-F238E27FC236}">
                <a16:creationId xmlns:a16="http://schemas.microsoft.com/office/drawing/2014/main" id="{FB43EDD6-1686-4A0C-A7D8-6C8F14653790}"/>
              </a:ext>
            </a:extLst>
          </p:cNvPr>
          <p:cNvGrpSpPr/>
          <p:nvPr/>
        </p:nvGrpSpPr>
        <p:grpSpPr>
          <a:xfrm>
            <a:off x="351154" y="123170"/>
            <a:ext cx="8441691" cy="515495"/>
            <a:chOff x="351154" y="123170"/>
            <a:chExt cx="8441691" cy="515495"/>
          </a:xfrm>
        </p:grpSpPr>
        <p:grpSp>
          <p:nvGrpSpPr>
            <p:cNvPr id="22" name="组合 21">
              <a:extLst>
                <a:ext uri="{FF2B5EF4-FFF2-40B4-BE49-F238E27FC236}">
                  <a16:creationId xmlns:a16="http://schemas.microsoft.com/office/drawing/2014/main" id="{3463B891-2193-4817-A9D0-50909FDE2E65}"/>
                </a:ext>
              </a:extLst>
            </p:cNvPr>
            <p:cNvGrpSpPr/>
            <p:nvPr/>
          </p:nvGrpSpPr>
          <p:grpSpPr>
            <a:xfrm>
              <a:off x="402590" y="588645"/>
              <a:ext cx="8339455" cy="50020"/>
              <a:chOff x="401955" y="639590"/>
              <a:chExt cx="8339455" cy="76200"/>
            </a:xfrm>
          </p:grpSpPr>
          <p:sp>
            <p:nvSpPr>
              <p:cNvPr id="25" name="矩形 24">
                <a:extLst>
                  <a:ext uri="{FF2B5EF4-FFF2-40B4-BE49-F238E27FC236}">
                    <a16:creationId xmlns:a16="http://schemas.microsoft.com/office/drawing/2014/main" id="{DFC97053-35EB-455E-8E27-3092814FC3A0}"/>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6" name="矩形 25">
                <a:extLst>
                  <a:ext uri="{FF2B5EF4-FFF2-40B4-BE49-F238E27FC236}">
                    <a16:creationId xmlns:a16="http://schemas.microsoft.com/office/drawing/2014/main" id="{02F905BB-CDC8-4015-90F2-4249AC555F0E}"/>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23" name="图片 22" descr="粒子研究院ppt-08">
              <a:extLst>
                <a:ext uri="{FF2B5EF4-FFF2-40B4-BE49-F238E27FC236}">
                  <a16:creationId xmlns:a16="http://schemas.microsoft.com/office/drawing/2014/main" id="{7C42305E-6FBC-48A5-A628-C6E12E73F5E4}"/>
                </a:ext>
              </a:extLst>
            </p:cNvPr>
            <p:cNvPicPr>
              <a:picLocks noChangeAspect="1"/>
            </p:cNvPicPr>
            <p:nvPr/>
          </p:nvPicPr>
          <p:blipFill>
            <a:blip r:embed="rId3"/>
            <a:stretch>
              <a:fillRect/>
            </a:stretch>
          </p:blipFill>
          <p:spPr>
            <a:xfrm>
              <a:off x="6882130" y="151765"/>
              <a:ext cx="1910715" cy="433070"/>
            </a:xfrm>
            <a:prstGeom prst="rect">
              <a:avLst/>
            </a:prstGeom>
          </p:spPr>
        </p:pic>
        <p:sp>
          <p:nvSpPr>
            <p:cNvPr id="24" name="文本框 23">
              <a:extLst>
                <a:ext uri="{FF2B5EF4-FFF2-40B4-BE49-F238E27FC236}">
                  <a16:creationId xmlns:a16="http://schemas.microsoft.com/office/drawing/2014/main" id="{1B333917-54ED-4759-B0F1-AA7EDC7CF417}"/>
                </a:ext>
              </a:extLst>
            </p:cNvPr>
            <p:cNvSpPr txBox="1"/>
            <p:nvPr/>
          </p:nvSpPr>
          <p:spPr>
            <a:xfrm>
              <a:off x="351154" y="123170"/>
              <a:ext cx="5196205" cy="461665"/>
            </a:xfrm>
            <a:prstGeom prst="rect">
              <a:avLst/>
            </a:prstGeom>
            <a:noFill/>
          </p:spPr>
          <p:txBody>
            <a:bodyPr wrap="square" rtlCol="0">
              <a:spAutoFit/>
            </a:bodyPr>
            <a:lstStyle/>
            <a:p>
              <a:r>
                <a:rPr lang="en-US" altLang="zh-CN" sz="2400" b="1" dirty="0">
                  <a:solidFill>
                    <a:srgbClr val="0C3388"/>
                  </a:solidFill>
                  <a:latin typeface="微软雅黑" panose="020B0503020204020204" pitchFamily="34" charset="-122"/>
                  <a:ea typeface="微软雅黑" panose="020B0503020204020204" pitchFamily="34" charset="-122"/>
                </a:rPr>
                <a:t>3.1 Experimental stations </a:t>
              </a:r>
            </a:p>
          </p:txBody>
        </p:sp>
      </p:grpSp>
      <p:pic>
        <p:nvPicPr>
          <p:cNvPr id="28" name="图片 27">
            <a:extLst>
              <a:ext uri="{FF2B5EF4-FFF2-40B4-BE49-F238E27FC236}">
                <a16:creationId xmlns:a16="http://schemas.microsoft.com/office/drawing/2014/main" id="{E3AD0FC8-820A-42C5-B567-020DF02008B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099272" y="918619"/>
            <a:ext cx="3953288" cy="1458330"/>
          </a:xfrm>
          <a:prstGeom prst="rect">
            <a:avLst/>
          </a:prstGeom>
        </p:spPr>
      </p:pic>
      <p:pic>
        <p:nvPicPr>
          <p:cNvPr id="30" name="图片 29">
            <a:extLst>
              <a:ext uri="{FF2B5EF4-FFF2-40B4-BE49-F238E27FC236}">
                <a16:creationId xmlns:a16="http://schemas.microsoft.com/office/drawing/2014/main" id="{7B9C20DF-1163-42BB-BB36-721B01E9772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397983" y="2871491"/>
            <a:ext cx="1611114" cy="1207464"/>
          </a:xfrm>
          <a:prstGeom prst="rect">
            <a:avLst/>
          </a:prstGeom>
        </p:spPr>
      </p:pic>
      <p:pic>
        <p:nvPicPr>
          <p:cNvPr id="31" name="图片 30">
            <a:extLst>
              <a:ext uri="{FF2B5EF4-FFF2-40B4-BE49-F238E27FC236}">
                <a16:creationId xmlns:a16="http://schemas.microsoft.com/office/drawing/2014/main" id="{6FDA9387-AB77-44F6-A596-73578E578A8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145776" y="2871492"/>
            <a:ext cx="1906784" cy="1207463"/>
          </a:xfrm>
          <a:prstGeom prst="rect">
            <a:avLst/>
          </a:prstGeom>
        </p:spPr>
      </p:pic>
      <p:sp>
        <p:nvSpPr>
          <p:cNvPr id="3" name="灯片编号占位符 1">
            <a:extLst>
              <a:ext uri="{FF2B5EF4-FFF2-40B4-BE49-F238E27FC236}">
                <a16:creationId xmlns:a16="http://schemas.microsoft.com/office/drawing/2014/main" id="{5ADB2AF1-1999-94FD-8332-1BD4A15EFAAA}"/>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27</a:t>
            </a:fld>
            <a:endParaRPr lang="zh-CN" altLang="en-US" sz="1050" dirty="0">
              <a:solidFill>
                <a:srgbClr val="000000">
                  <a:tint val="75000"/>
                </a:srgbClr>
              </a:solidFill>
            </a:endParaRPr>
          </a:p>
        </p:txBody>
      </p:sp>
    </p:spTree>
    <p:extLst>
      <p:ext uri="{BB962C8B-B14F-4D97-AF65-F5344CB8AC3E}">
        <p14:creationId xmlns:p14="http://schemas.microsoft.com/office/powerpoint/2010/main" val="907387526"/>
      </p:ext>
    </p:extLst>
  </p:cSld>
  <p:clrMapOvr>
    <a:masterClrMapping/>
  </p:clrMapOvr>
  <mc:AlternateContent xmlns:mc="http://schemas.openxmlformats.org/markup-compatibility/2006" xmlns:p14="http://schemas.microsoft.com/office/powerpoint/2010/main">
    <mc:Choice Requires="p14">
      <p:transition spd="slow" p14:dur="2000" advTm="37339"/>
    </mc:Choice>
    <mc:Fallback xmlns="">
      <p:transition spd="slow" advTm="3733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14BBA18-52AF-B04D-D248-D1F55D940035}"/>
              </a:ext>
            </a:extLst>
          </p:cNvPr>
          <p:cNvGrpSpPr/>
          <p:nvPr/>
        </p:nvGrpSpPr>
        <p:grpSpPr>
          <a:xfrm>
            <a:off x="324484" y="124872"/>
            <a:ext cx="8417561" cy="513793"/>
            <a:chOff x="324484" y="124872"/>
            <a:chExt cx="8417561" cy="513793"/>
          </a:xfrm>
        </p:grpSpPr>
        <p:grpSp>
          <p:nvGrpSpPr>
            <p:cNvPr id="15" name="组合 14">
              <a:extLst>
                <a:ext uri="{FF2B5EF4-FFF2-40B4-BE49-F238E27FC236}">
                  <a16:creationId xmlns:a16="http://schemas.microsoft.com/office/drawing/2014/main" id="{798D546B-028F-8B7B-E4F1-FA95C27646C2}"/>
                </a:ext>
              </a:extLst>
            </p:cNvPr>
            <p:cNvGrpSpPr/>
            <p:nvPr/>
          </p:nvGrpSpPr>
          <p:grpSpPr>
            <a:xfrm>
              <a:off x="402590" y="588645"/>
              <a:ext cx="8339455" cy="50020"/>
              <a:chOff x="401955" y="639590"/>
              <a:chExt cx="8339455" cy="76200"/>
            </a:xfrm>
          </p:grpSpPr>
          <p:sp>
            <p:nvSpPr>
              <p:cNvPr id="17" name="矩形 16">
                <a:extLst>
                  <a:ext uri="{FF2B5EF4-FFF2-40B4-BE49-F238E27FC236}">
                    <a16:creationId xmlns:a16="http://schemas.microsoft.com/office/drawing/2014/main" id="{81436E2F-894B-0EE4-BAC3-B24B244495F8}"/>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8" name="矩形 17">
                <a:extLst>
                  <a:ext uri="{FF2B5EF4-FFF2-40B4-BE49-F238E27FC236}">
                    <a16:creationId xmlns:a16="http://schemas.microsoft.com/office/drawing/2014/main" id="{44DA8E8F-AA5F-EA19-1120-128F7F3DB818}"/>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sp>
          <p:nvSpPr>
            <p:cNvPr id="16" name="文本框 15">
              <a:extLst>
                <a:ext uri="{FF2B5EF4-FFF2-40B4-BE49-F238E27FC236}">
                  <a16:creationId xmlns:a16="http://schemas.microsoft.com/office/drawing/2014/main" id="{E0DBCF23-F745-B610-D028-40E5458D61BD}"/>
                </a:ext>
              </a:extLst>
            </p:cNvPr>
            <p:cNvSpPr txBox="1"/>
            <p:nvPr/>
          </p:nvSpPr>
          <p:spPr>
            <a:xfrm>
              <a:off x="324484" y="124872"/>
              <a:ext cx="5196205" cy="461665"/>
            </a:xfrm>
            <a:prstGeom prst="rect">
              <a:avLst/>
            </a:prstGeom>
            <a:noFill/>
          </p:spPr>
          <p:txBody>
            <a:bodyPr wrap="square" rtlCol="0">
              <a:spAutoFit/>
            </a:bodyPr>
            <a:lstStyle/>
            <a:p>
              <a:r>
                <a:rPr lang="en-US" altLang="zh-CN" sz="2400" b="1" dirty="0">
                  <a:solidFill>
                    <a:srgbClr val="0C3388"/>
                  </a:solidFill>
                </a:rPr>
                <a:t>3.3 </a:t>
              </a:r>
              <a:r>
                <a:rPr lang="en-US" altLang="zh-CN" sz="2400" b="1" dirty="0">
                  <a:solidFill>
                    <a:srgbClr val="0C3388"/>
                  </a:solidFill>
                  <a:latin typeface="微软雅黑" panose="020B0503020204020204" pitchFamily="34" charset="-122"/>
                  <a:ea typeface="微软雅黑" panose="020B0503020204020204" pitchFamily="34" charset="-122"/>
                </a:rPr>
                <a:t>Experimental stations </a:t>
              </a:r>
              <a:endParaRPr lang="en-US" altLang="zh-CN" sz="2400" b="1" dirty="0">
                <a:solidFill>
                  <a:srgbClr val="0C3388"/>
                </a:solidFill>
              </a:endParaRPr>
            </a:p>
          </p:txBody>
        </p:sp>
      </p:grpSp>
      <p:pic>
        <p:nvPicPr>
          <p:cNvPr id="3" name="图片 2"/>
          <p:cNvPicPr/>
          <p:nvPr/>
        </p:nvPicPr>
        <p:blipFill>
          <a:blip r:embed="rId5" cstate="print">
            <a:extLst>
              <a:ext uri="{28A0092B-C50C-407E-A947-70E740481C1C}">
                <a14:useLocalDpi xmlns:a14="http://schemas.microsoft.com/office/drawing/2010/main" val="0"/>
              </a:ext>
            </a:extLst>
          </a:blip>
          <a:stretch>
            <a:fillRect/>
          </a:stretch>
        </p:blipFill>
        <p:spPr>
          <a:xfrm>
            <a:off x="148449" y="2864787"/>
            <a:ext cx="1262140" cy="945922"/>
          </a:xfrm>
          <a:prstGeom prst="rect">
            <a:avLst/>
          </a:prstGeom>
        </p:spPr>
      </p:pic>
      <p:pic>
        <p:nvPicPr>
          <p:cNvPr id="4" name="图片 3"/>
          <p:cNvPicPr/>
          <p:nvPr/>
        </p:nvPicPr>
        <p:blipFill>
          <a:blip r:embed="rId6" cstate="print">
            <a:extLst>
              <a:ext uri="{28A0092B-C50C-407E-A947-70E740481C1C}">
                <a14:useLocalDpi xmlns:a14="http://schemas.microsoft.com/office/drawing/2010/main" val="0"/>
              </a:ext>
            </a:extLst>
          </a:blip>
          <a:stretch>
            <a:fillRect/>
          </a:stretch>
        </p:blipFill>
        <p:spPr>
          <a:xfrm>
            <a:off x="1504652" y="2850272"/>
            <a:ext cx="1493767" cy="945922"/>
          </a:xfrm>
          <a:prstGeom prst="rect">
            <a:avLst/>
          </a:prstGeom>
        </p:spPr>
      </p:pic>
      <p:pic>
        <p:nvPicPr>
          <p:cNvPr id="5" name="图片 4"/>
          <p:cNvPicPr/>
          <p:nvPr/>
        </p:nvPicPr>
        <p:blipFill>
          <a:blip r:embed="rId7" cstate="print">
            <a:extLst>
              <a:ext uri="{28A0092B-C50C-407E-A947-70E740481C1C}">
                <a14:useLocalDpi xmlns:a14="http://schemas.microsoft.com/office/drawing/2010/main" val="0"/>
              </a:ext>
            </a:extLst>
          </a:blip>
          <a:stretch>
            <a:fillRect/>
          </a:stretch>
        </p:blipFill>
        <p:spPr>
          <a:xfrm>
            <a:off x="3104933" y="2879306"/>
            <a:ext cx="1491664" cy="937186"/>
          </a:xfrm>
          <a:prstGeom prst="rect">
            <a:avLst/>
          </a:prstGeom>
          <a:solidFill>
            <a:schemeClr val="bg1">
              <a:lumMod val="75000"/>
            </a:schemeClr>
          </a:solidFill>
        </p:spPr>
      </p:pic>
      <p:sp>
        <p:nvSpPr>
          <p:cNvPr id="7" name="矩形 6"/>
          <p:cNvSpPr/>
          <p:nvPr/>
        </p:nvSpPr>
        <p:spPr>
          <a:xfrm>
            <a:off x="142663" y="3861222"/>
            <a:ext cx="1267925" cy="1200329"/>
          </a:xfrm>
          <a:prstGeom prst="rect">
            <a:avLst/>
          </a:prstGeom>
          <a:solidFill>
            <a:srgbClr val="FFF2CC"/>
          </a:solidFill>
        </p:spPr>
        <p:txBody>
          <a:bodyPr wrap="square">
            <a:spAutoFit/>
          </a:bodyPr>
          <a:lstStyle/>
          <a:p>
            <a:pPr marL="171450" indent="-171450">
              <a:buFont typeface="Wingdings" panose="05000000000000000000" pitchFamily="2" charset="2"/>
              <a:buChar char="l"/>
            </a:pPr>
            <a:r>
              <a:rPr lang="en" altLang="zh-CN" sz="900" dirty="0">
                <a:solidFill>
                  <a:srgbClr val="000000"/>
                </a:solidFill>
                <a:latin typeface="+mn-ea"/>
                <a:cs typeface="Times New Roman" panose="02020603050405020304" pitchFamily="18" charset="0"/>
              </a:rPr>
              <a:t>Sample holder universality</a:t>
            </a:r>
          </a:p>
          <a:p>
            <a:pPr marL="171450" indent="-171450">
              <a:buFont typeface="Wingdings" panose="05000000000000000000" pitchFamily="2" charset="2"/>
              <a:buChar char="l"/>
            </a:pPr>
            <a:r>
              <a:rPr lang="en" altLang="zh-CN" sz="900" dirty="0">
                <a:solidFill>
                  <a:srgbClr val="000000"/>
                </a:solidFill>
                <a:latin typeface="+mn-ea"/>
                <a:cs typeface="Times New Roman" panose="02020603050405020304" pitchFamily="18" charset="0"/>
              </a:rPr>
              <a:t>Experimental efficiency</a:t>
            </a:r>
          </a:p>
          <a:p>
            <a:pPr marL="171450" indent="-171450">
              <a:buFont typeface="Wingdings" panose="05000000000000000000" pitchFamily="2" charset="2"/>
              <a:buChar char="l"/>
            </a:pPr>
            <a:r>
              <a:rPr lang="en" altLang="zh-CN" sz="900" dirty="0">
                <a:solidFill>
                  <a:srgbClr val="000000"/>
                </a:solidFill>
                <a:latin typeface="+mn-ea"/>
                <a:cs typeface="Times New Roman" panose="02020603050405020304" pitchFamily="18" charset="0"/>
              </a:rPr>
              <a:t>High throughput</a:t>
            </a:r>
            <a:r>
              <a:rPr lang="zh-CN" altLang="en" sz="900" dirty="0">
                <a:solidFill>
                  <a:srgbClr val="000000"/>
                </a:solidFill>
                <a:latin typeface="+mn-ea"/>
                <a:cs typeface="Times New Roman" panose="02020603050405020304" pitchFamily="18" charset="0"/>
              </a:rPr>
              <a:t>高通量</a:t>
            </a:r>
            <a:r>
              <a:rPr lang="en" altLang="zh-CN" sz="900" dirty="0">
                <a:solidFill>
                  <a:srgbClr val="000000"/>
                </a:solidFill>
                <a:latin typeface="+mn-ea"/>
                <a:cs typeface="Times New Roman" panose="02020603050405020304" pitchFamily="18" charset="0"/>
              </a:rPr>
              <a:t> experimental testing</a:t>
            </a:r>
            <a:endParaRPr lang="en-US" altLang="zh-CN" sz="900" dirty="0">
              <a:solidFill>
                <a:srgbClr val="000000"/>
              </a:solidFill>
              <a:latin typeface="+mn-ea"/>
              <a:cs typeface="Times New Roman" panose="02020603050405020304" pitchFamily="18" charset="0"/>
            </a:endParaRPr>
          </a:p>
        </p:txBody>
      </p:sp>
      <p:sp>
        <p:nvSpPr>
          <p:cNvPr id="8" name="矩形 7"/>
          <p:cNvSpPr/>
          <p:nvPr/>
        </p:nvSpPr>
        <p:spPr>
          <a:xfrm>
            <a:off x="1504652" y="3855443"/>
            <a:ext cx="1493767" cy="1200329"/>
          </a:xfrm>
          <a:prstGeom prst="rect">
            <a:avLst/>
          </a:prstGeom>
          <a:solidFill>
            <a:srgbClr val="DEEBF7"/>
          </a:solidFill>
        </p:spPr>
        <p:txBody>
          <a:bodyPr wrap="square">
            <a:spAutoFit/>
          </a:bodyPr>
          <a:lstStyle/>
          <a:p>
            <a:pPr marL="171450" indent="-171450">
              <a:buFont typeface="Wingdings" panose="05000000000000000000" pitchFamily="2" charset="2"/>
              <a:buChar char="l"/>
            </a:pPr>
            <a:r>
              <a:rPr lang="en" altLang="zh-CN" sz="900" dirty="0">
                <a:solidFill>
                  <a:srgbClr val="000000"/>
                </a:solidFill>
                <a:latin typeface="+mn-ea"/>
                <a:cs typeface="Times New Roman" panose="02020603050405020304" pitchFamily="18" charset="0"/>
              </a:rPr>
              <a:t>Endurance experiment in situ testing</a:t>
            </a:r>
          </a:p>
          <a:p>
            <a:pPr marL="171450" indent="-171450">
              <a:buFont typeface="Wingdings" panose="05000000000000000000" pitchFamily="2" charset="2"/>
              <a:buChar char="l"/>
            </a:pPr>
            <a:r>
              <a:rPr lang="en" altLang="zh-CN" sz="900" dirty="0">
                <a:solidFill>
                  <a:srgbClr val="000000"/>
                </a:solidFill>
                <a:latin typeface="+mn-ea"/>
                <a:cs typeface="Times New Roman" panose="02020603050405020304" pitchFamily="18" charset="0"/>
              </a:rPr>
              <a:t>Flexible and adjustable testing process</a:t>
            </a:r>
          </a:p>
          <a:p>
            <a:pPr marL="171450" indent="-171450">
              <a:buFont typeface="Wingdings" panose="05000000000000000000" pitchFamily="2" charset="2"/>
              <a:buChar char="l"/>
            </a:pPr>
            <a:r>
              <a:rPr lang="en" altLang="zh-CN" sz="900" dirty="0">
                <a:solidFill>
                  <a:srgbClr val="000000"/>
                </a:solidFill>
                <a:latin typeface="+mn-ea"/>
                <a:cs typeface="Times New Roman" panose="02020603050405020304" pitchFamily="18" charset="0"/>
              </a:rPr>
              <a:t>Diversified sample environment</a:t>
            </a:r>
            <a:endParaRPr lang="zh-CN" altLang="en-US" sz="900" dirty="0">
              <a:latin typeface="+mn-ea"/>
            </a:endParaRPr>
          </a:p>
        </p:txBody>
      </p:sp>
      <p:sp>
        <p:nvSpPr>
          <p:cNvPr id="9" name="矩形 8"/>
          <p:cNvSpPr/>
          <p:nvPr/>
        </p:nvSpPr>
        <p:spPr>
          <a:xfrm>
            <a:off x="3104933" y="3875741"/>
            <a:ext cx="1491663" cy="646331"/>
          </a:xfrm>
          <a:prstGeom prst="rect">
            <a:avLst/>
          </a:prstGeom>
          <a:solidFill>
            <a:srgbClr val="E2F0D9"/>
          </a:solidFill>
        </p:spPr>
        <p:txBody>
          <a:bodyPr wrap="square">
            <a:spAutoFit/>
          </a:bodyPr>
          <a:lstStyle/>
          <a:p>
            <a:pPr marL="171450" indent="-171450">
              <a:buFont typeface="Wingdings" panose="05000000000000000000" pitchFamily="2" charset="2"/>
              <a:buChar char="l"/>
            </a:pPr>
            <a:r>
              <a:rPr lang="en" altLang="zh-CN" sz="900" dirty="0">
                <a:solidFill>
                  <a:srgbClr val="000000"/>
                </a:solidFill>
                <a:latin typeface="+mn-ea"/>
                <a:cs typeface="Times New Roman" panose="02020603050405020304" pitchFamily="18" charset="0"/>
              </a:rPr>
              <a:t>Convenient industrial equipment</a:t>
            </a:r>
          </a:p>
          <a:p>
            <a:pPr marL="171450" indent="-171450">
              <a:buFont typeface="Wingdings" panose="05000000000000000000" pitchFamily="2" charset="2"/>
              <a:buChar char="l"/>
            </a:pPr>
            <a:r>
              <a:rPr lang="en" altLang="zh-CN" sz="900" dirty="0">
                <a:solidFill>
                  <a:srgbClr val="000000"/>
                </a:solidFill>
                <a:latin typeface="+mn-ea"/>
                <a:cs typeface="Times New Roman" panose="02020603050405020304" pitchFamily="18" charset="0"/>
              </a:rPr>
              <a:t>Accurate positioning</a:t>
            </a:r>
          </a:p>
          <a:p>
            <a:pPr marL="171450" indent="-171450">
              <a:buFont typeface="Wingdings" panose="05000000000000000000" pitchFamily="2" charset="2"/>
              <a:buChar char="l"/>
            </a:pPr>
            <a:r>
              <a:rPr lang="en" altLang="zh-CN" sz="900" dirty="0">
                <a:solidFill>
                  <a:srgbClr val="000000"/>
                </a:solidFill>
                <a:latin typeface="+mn-ea"/>
                <a:cs typeface="Times New Roman" panose="02020603050405020304" pitchFamily="18" charset="0"/>
              </a:rPr>
              <a:t>Efficient experiment</a:t>
            </a:r>
            <a:endParaRPr lang="zh-CN" altLang="en-US" sz="900" dirty="0">
              <a:latin typeface="+mn-ea"/>
            </a:endParaRPr>
          </a:p>
        </p:txBody>
      </p:sp>
      <p:pic>
        <p:nvPicPr>
          <p:cNvPr id="10" name="图片 9"/>
          <p:cNvPicPr>
            <a:picLocks noChangeAspect="1"/>
          </p:cNvPicPr>
          <p:nvPr/>
        </p:nvPicPr>
        <p:blipFill>
          <a:blip r:embed="rId8"/>
          <a:stretch>
            <a:fillRect/>
          </a:stretch>
        </p:blipFill>
        <p:spPr>
          <a:xfrm>
            <a:off x="230848" y="1109769"/>
            <a:ext cx="4320000" cy="1697116"/>
          </a:xfrm>
          <a:prstGeom prst="rect">
            <a:avLst/>
          </a:prstGeom>
        </p:spPr>
      </p:pic>
      <p:sp>
        <p:nvSpPr>
          <p:cNvPr id="11" name="TextBox 25"/>
          <p:cNvSpPr txBox="1"/>
          <p:nvPr/>
        </p:nvSpPr>
        <p:spPr>
          <a:xfrm>
            <a:off x="4703110" y="3861222"/>
            <a:ext cx="4292441" cy="925318"/>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zh-CN" altLang="en-US" sz="1350" dirty="0">
                <a:latin typeface="+mn-ea"/>
              </a:rPr>
              <a:t>服役评价线站采取</a:t>
            </a:r>
            <a:r>
              <a:rPr lang="zh-CN" altLang="en-US" sz="1350" b="1" dirty="0">
                <a:solidFill>
                  <a:srgbClr val="FF0000"/>
                </a:solidFill>
                <a:latin typeface="+mn-ea"/>
              </a:rPr>
              <a:t>“一线两分支、同时运行”</a:t>
            </a:r>
            <a:r>
              <a:rPr lang="zh-CN" altLang="en-US" sz="1350" dirty="0">
                <a:latin typeface="+mn-ea"/>
              </a:rPr>
              <a:t>设计，</a:t>
            </a:r>
            <a:endParaRPr lang="en-US" altLang="zh-CN" sz="1350" dirty="0">
              <a:latin typeface="+mn-ea"/>
            </a:endParaRPr>
          </a:p>
          <a:p>
            <a:pPr algn="ctr">
              <a:lnSpc>
                <a:spcPct val="150000"/>
              </a:lnSpc>
            </a:pPr>
            <a:r>
              <a:rPr lang="en" altLang="zh-CN" sz="1200" b="1" dirty="0">
                <a:solidFill>
                  <a:srgbClr val="C00000"/>
                </a:solidFill>
                <a:latin typeface="+mn-ea"/>
              </a:rPr>
              <a:t>Rapid structural screening of materials and in-situ characterizations are completed at</a:t>
            </a:r>
            <a:r>
              <a:rPr lang="zh-CN" altLang="en-US" sz="1200" b="1" dirty="0">
                <a:solidFill>
                  <a:srgbClr val="C00000"/>
                </a:solidFill>
                <a:latin typeface="+mn-ea"/>
              </a:rPr>
              <a:t> </a:t>
            </a:r>
            <a:r>
              <a:rPr lang="en-US" altLang="zh-CN" sz="1200" b="1" dirty="0">
                <a:solidFill>
                  <a:srgbClr val="C00000"/>
                </a:solidFill>
                <a:latin typeface="+mn-ea"/>
              </a:rPr>
              <a:t>the</a:t>
            </a:r>
            <a:r>
              <a:rPr lang="zh-CN" altLang="en-US" sz="1200" b="1" dirty="0">
                <a:solidFill>
                  <a:srgbClr val="C00000"/>
                </a:solidFill>
                <a:latin typeface="+mn-ea"/>
              </a:rPr>
              <a:t> </a:t>
            </a:r>
            <a:r>
              <a:rPr lang="en-US" altLang="zh-CN" sz="1200" b="1" dirty="0">
                <a:solidFill>
                  <a:srgbClr val="C00000"/>
                </a:solidFill>
                <a:latin typeface="+mn-ea"/>
              </a:rPr>
              <a:t>same</a:t>
            </a:r>
            <a:r>
              <a:rPr lang="zh-CN" altLang="en-US" sz="1200" b="1" dirty="0">
                <a:solidFill>
                  <a:srgbClr val="C00000"/>
                </a:solidFill>
                <a:latin typeface="+mn-ea"/>
              </a:rPr>
              <a:t> </a:t>
            </a:r>
            <a:r>
              <a:rPr lang="en-US" altLang="zh-CN" sz="1200" b="1" dirty="0">
                <a:solidFill>
                  <a:srgbClr val="C00000"/>
                </a:solidFill>
                <a:latin typeface="+mn-ea"/>
              </a:rPr>
              <a:t>time</a:t>
            </a:r>
            <a:endParaRPr lang="zh-CN" altLang="en-US" sz="1200" dirty="0">
              <a:solidFill>
                <a:srgbClr val="C00000"/>
              </a:solidFill>
              <a:latin typeface="+mn-ea"/>
            </a:endParaRPr>
          </a:p>
        </p:txBody>
      </p:sp>
      <p:pic>
        <p:nvPicPr>
          <p:cNvPr id="12" name="实验站">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4703111" y="1236772"/>
            <a:ext cx="4320000" cy="2483438"/>
          </a:xfrm>
          <a:prstGeom prst="rect">
            <a:avLst/>
          </a:prstGeom>
        </p:spPr>
      </p:pic>
      <p:sp>
        <p:nvSpPr>
          <p:cNvPr id="13" name="文本框 12"/>
          <p:cNvSpPr txBox="1"/>
          <p:nvPr/>
        </p:nvSpPr>
        <p:spPr>
          <a:xfrm>
            <a:off x="304527" y="635528"/>
            <a:ext cx="7084760" cy="369332"/>
          </a:xfrm>
          <a:prstGeom prst="rect">
            <a:avLst/>
          </a:prstGeom>
          <a:noFill/>
        </p:spPr>
        <p:txBody>
          <a:bodyPr wrap="none" rtlCol="0">
            <a:spAutoFit/>
          </a:bodyPr>
          <a:lstStyle/>
          <a:p>
            <a:pPr>
              <a:defRPr/>
            </a:pPr>
            <a:r>
              <a:rPr lang="en" altLang="zh-CN" b="1" dirty="0">
                <a:solidFill>
                  <a:srgbClr val="C00000"/>
                </a:solidFill>
                <a:latin typeface="微软雅黑" panose="020B0503020204020204" pitchFamily="34" charset="-122"/>
                <a:ea typeface="微软雅黑" panose="020B0503020204020204" pitchFamily="34" charset="-122"/>
              </a:rPr>
              <a:t>Experimental Station Feature : Comprehensive and Efficient</a:t>
            </a:r>
            <a:endParaRPr lang="zh-CN" altLang="en-US" b="1" dirty="0">
              <a:solidFill>
                <a:srgbClr val="C00000"/>
              </a:solidFill>
              <a:latin typeface="微软雅黑" panose="020B0503020204020204" pitchFamily="34" charset="-122"/>
              <a:ea typeface="微软雅黑" panose="020B0503020204020204" pitchFamily="34" charset="-122"/>
            </a:endParaRPr>
          </a:p>
        </p:txBody>
      </p:sp>
      <p:sp>
        <p:nvSpPr>
          <p:cNvPr id="14" name="灯片编号占位符 1">
            <a:extLst>
              <a:ext uri="{FF2B5EF4-FFF2-40B4-BE49-F238E27FC236}">
                <a16:creationId xmlns:a16="http://schemas.microsoft.com/office/drawing/2014/main" id="{BE98DAD5-DA50-4370-B3C2-791BE1F7B718}"/>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28</a:t>
            </a:fld>
            <a:endParaRPr lang="zh-CN" altLang="en-US" sz="1050" dirty="0">
              <a:solidFill>
                <a:srgbClr val="000000">
                  <a:tint val="75000"/>
                </a:srgbClr>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6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83F3651E-FA02-3739-6730-D3FE57E441D5}"/>
              </a:ext>
            </a:extLst>
          </p:cNvPr>
          <p:cNvGrpSpPr>
            <a:grpSpLocks noChangeAspect="1"/>
          </p:cNvGrpSpPr>
          <p:nvPr/>
        </p:nvGrpSpPr>
        <p:grpSpPr>
          <a:xfrm>
            <a:off x="813728" y="3362230"/>
            <a:ext cx="7200000" cy="1844220"/>
            <a:chOff x="1969" y="4506"/>
            <a:chExt cx="9921" cy="2541"/>
          </a:xfrm>
        </p:grpSpPr>
        <p:pic>
          <p:nvPicPr>
            <p:cNvPr id="33" name="图片 4" descr="微信图片_20220216225655">
              <a:extLst>
                <a:ext uri="{FF2B5EF4-FFF2-40B4-BE49-F238E27FC236}">
                  <a16:creationId xmlns:a16="http://schemas.microsoft.com/office/drawing/2014/main" id="{5A372B1F-A649-9BC8-D736-2521706FADF3}"/>
                </a:ext>
              </a:extLst>
            </p:cNvPr>
            <p:cNvPicPr>
              <a:picLocks noChangeAspect="1"/>
            </p:cNvPicPr>
            <p:nvPr>
              <p:custDataLst>
                <p:tags r:id="rId1"/>
              </p:custDataLst>
            </p:nvPr>
          </p:nvPicPr>
          <p:blipFill>
            <a:blip r:embed="rId3"/>
            <a:stretch>
              <a:fillRect/>
            </a:stretch>
          </p:blipFill>
          <p:spPr>
            <a:xfrm>
              <a:off x="1969" y="4506"/>
              <a:ext cx="9921" cy="2541"/>
            </a:xfrm>
            <a:prstGeom prst="rect">
              <a:avLst/>
            </a:prstGeom>
          </p:spPr>
        </p:pic>
        <p:sp>
          <p:nvSpPr>
            <p:cNvPr id="34" name="平行四边形 33">
              <a:extLst>
                <a:ext uri="{FF2B5EF4-FFF2-40B4-BE49-F238E27FC236}">
                  <a16:creationId xmlns:a16="http://schemas.microsoft.com/office/drawing/2014/main" id="{F8246B7B-37B7-D87D-928F-A89DCF2E41F4}"/>
                </a:ext>
              </a:extLst>
            </p:cNvPr>
            <p:cNvSpPr/>
            <p:nvPr/>
          </p:nvSpPr>
          <p:spPr>
            <a:xfrm rot="480000">
              <a:off x="2662" y="5584"/>
              <a:ext cx="1548" cy="271"/>
            </a:xfrm>
            <a:prstGeom prst="parallelogram">
              <a:avLst/>
            </a:prstGeom>
            <a:solidFill>
              <a:schemeClr val="accent6">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a:t>.</a:t>
              </a:r>
            </a:p>
          </p:txBody>
        </p:sp>
        <p:sp>
          <p:nvSpPr>
            <p:cNvPr id="35" name="平行四边形 34">
              <a:extLst>
                <a:ext uri="{FF2B5EF4-FFF2-40B4-BE49-F238E27FC236}">
                  <a16:creationId xmlns:a16="http://schemas.microsoft.com/office/drawing/2014/main" id="{E41587F6-952D-EAF6-6628-8D8460C6E90C}"/>
                </a:ext>
              </a:extLst>
            </p:cNvPr>
            <p:cNvSpPr/>
            <p:nvPr/>
          </p:nvSpPr>
          <p:spPr>
            <a:xfrm rot="480000">
              <a:off x="4952" y="6044"/>
              <a:ext cx="3402" cy="271"/>
            </a:xfrm>
            <a:prstGeom prst="parallelogram">
              <a:avLst/>
            </a:prstGeom>
            <a:solidFill>
              <a:srgbClr val="0CD44E"/>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a:t>.</a:t>
              </a:r>
            </a:p>
          </p:txBody>
        </p:sp>
        <p:sp>
          <p:nvSpPr>
            <p:cNvPr id="36" name="平行四边形 35">
              <a:extLst>
                <a:ext uri="{FF2B5EF4-FFF2-40B4-BE49-F238E27FC236}">
                  <a16:creationId xmlns:a16="http://schemas.microsoft.com/office/drawing/2014/main" id="{326ABB8E-642B-C489-9E1E-83FD0F71F6C8}"/>
                </a:ext>
              </a:extLst>
            </p:cNvPr>
            <p:cNvSpPr/>
            <p:nvPr/>
          </p:nvSpPr>
          <p:spPr>
            <a:xfrm rot="480000">
              <a:off x="9092" y="6489"/>
              <a:ext cx="1417" cy="271"/>
            </a:xfrm>
            <a:prstGeom prst="parallelogram">
              <a:avLst/>
            </a:prstGeom>
            <a:solidFill>
              <a:srgbClr val="C0E94F"/>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a:t>.</a:t>
              </a:r>
            </a:p>
          </p:txBody>
        </p:sp>
        <p:sp>
          <p:nvSpPr>
            <p:cNvPr id="37" name="文本框 36">
              <a:extLst>
                <a:ext uri="{FF2B5EF4-FFF2-40B4-BE49-F238E27FC236}">
                  <a16:creationId xmlns:a16="http://schemas.microsoft.com/office/drawing/2014/main" id="{279D1BFE-9F28-D425-B75A-D100D2D4FEA8}"/>
                </a:ext>
              </a:extLst>
            </p:cNvPr>
            <p:cNvSpPr txBox="1"/>
            <p:nvPr/>
          </p:nvSpPr>
          <p:spPr>
            <a:xfrm rot="480000">
              <a:off x="2884" y="5518"/>
              <a:ext cx="1325" cy="424"/>
            </a:xfrm>
            <a:prstGeom prst="rect">
              <a:avLst/>
            </a:prstGeom>
            <a:noFill/>
          </p:spPr>
          <p:txBody>
            <a:bodyPr wrap="square" rtlCol="0">
              <a:spAutoFit/>
            </a:bodyPr>
            <a:lstStyle/>
            <a:p>
              <a:r>
                <a:rPr lang="zh-CN" altLang="en-US" sz="1400" dirty="0"/>
                <a:t>前端区</a:t>
              </a:r>
            </a:p>
          </p:txBody>
        </p:sp>
        <p:sp>
          <p:nvSpPr>
            <p:cNvPr id="38" name="文本框 37">
              <a:extLst>
                <a:ext uri="{FF2B5EF4-FFF2-40B4-BE49-F238E27FC236}">
                  <a16:creationId xmlns:a16="http://schemas.microsoft.com/office/drawing/2014/main" id="{75C75FB4-8C24-6832-F226-53CB29774FCE}"/>
                </a:ext>
              </a:extLst>
            </p:cNvPr>
            <p:cNvSpPr txBox="1"/>
            <p:nvPr/>
          </p:nvSpPr>
          <p:spPr>
            <a:xfrm rot="480000">
              <a:off x="6070" y="5986"/>
              <a:ext cx="1325" cy="424"/>
            </a:xfrm>
            <a:prstGeom prst="rect">
              <a:avLst/>
            </a:prstGeom>
            <a:noFill/>
          </p:spPr>
          <p:txBody>
            <a:bodyPr wrap="square" rtlCol="0">
              <a:spAutoFit/>
            </a:bodyPr>
            <a:lstStyle/>
            <a:p>
              <a:r>
                <a:rPr lang="zh-CN" altLang="en-US" sz="1400"/>
                <a:t>光束线</a:t>
              </a:r>
            </a:p>
          </p:txBody>
        </p:sp>
        <p:sp>
          <p:nvSpPr>
            <p:cNvPr id="39" name="文本框 38">
              <a:extLst>
                <a:ext uri="{FF2B5EF4-FFF2-40B4-BE49-F238E27FC236}">
                  <a16:creationId xmlns:a16="http://schemas.microsoft.com/office/drawing/2014/main" id="{8580D4ED-192A-FCA1-FF18-D2A01BB9A315}"/>
                </a:ext>
              </a:extLst>
            </p:cNvPr>
            <p:cNvSpPr txBox="1"/>
            <p:nvPr/>
          </p:nvSpPr>
          <p:spPr>
            <a:xfrm rot="480000">
              <a:off x="9235" y="6412"/>
              <a:ext cx="1325" cy="424"/>
            </a:xfrm>
            <a:prstGeom prst="rect">
              <a:avLst/>
            </a:prstGeom>
            <a:noFill/>
          </p:spPr>
          <p:txBody>
            <a:bodyPr wrap="square" rtlCol="0">
              <a:spAutoFit/>
            </a:bodyPr>
            <a:lstStyle/>
            <a:p>
              <a:r>
                <a:rPr lang="zh-CN" altLang="en-US" sz="1400"/>
                <a:t>实验站</a:t>
              </a:r>
            </a:p>
          </p:txBody>
        </p:sp>
      </p:grpSp>
      <p:sp>
        <p:nvSpPr>
          <p:cNvPr id="2" name="标题 1">
            <a:extLst>
              <a:ext uri="{FF2B5EF4-FFF2-40B4-BE49-F238E27FC236}">
                <a16:creationId xmlns:a16="http://schemas.microsoft.com/office/drawing/2014/main" id="{9D6D46D0-1A58-4EB0-8EBC-0A7B180F0FD3}"/>
              </a:ext>
            </a:extLst>
          </p:cNvPr>
          <p:cNvSpPr>
            <a:spLocks noGrp="1"/>
          </p:cNvSpPr>
          <p:nvPr>
            <p:ph type="title"/>
          </p:nvPr>
        </p:nvSpPr>
        <p:spPr>
          <a:xfrm>
            <a:off x="8662" y="129567"/>
            <a:ext cx="2718777" cy="516871"/>
          </a:xfrm>
        </p:spPr>
        <p:txBody>
          <a:bodyPr>
            <a:normAutofit/>
          </a:bodyPr>
          <a:lstStyle/>
          <a:p>
            <a:r>
              <a:rPr lang="en-US" altLang="zh-CN" dirty="0"/>
              <a:t>3.2 </a:t>
            </a:r>
            <a:r>
              <a:rPr lang="zh-CN" altLang="en-US" dirty="0">
                <a:latin typeface="+mn-ea"/>
              </a:rPr>
              <a:t>光束线设计思路</a:t>
            </a:r>
            <a:endParaRPr lang="zh-CN" altLang="en-US" dirty="0"/>
          </a:p>
        </p:txBody>
      </p:sp>
      <p:sp>
        <p:nvSpPr>
          <p:cNvPr id="3" name="矩形 2">
            <a:extLst>
              <a:ext uri="{FF2B5EF4-FFF2-40B4-BE49-F238E27FC236}">
                <a16:creationId xmlns:a16="http://schemas.microsoft.com/office/drawing/2014/main" id="{8C26FBF3-E6A0-4F85-A55F-B8D9B10A0E7F}"/>
              </a:ext>
            </a:extLst>
          </p:cNvPr>
          <p:cNvSpPr/>
          <p:nvPr/>
        </p:nvSpPr>
        <p:spPr>
          <a:xfrm>
            <a:off x="5175372" y="3667892"/>
            <a:ext cx="3416320" cy="369332"/>
          </a:xfrm>
          <a:prstGeom prst="rect">
            <a:avLst/>
          </a:prstGeom>
        </p:spPr>
        <p:txBody>
          <a:bodyPr wrap="none">
            <a:spAutoFit/>
          </a:bodyPr>
          <a:lstStyle/>
          <a:p>
            <a:r>
              <a:rPr lang="zh-CN" altLang="en-US" b="1" dirty="0">
                <a:latin typeface="+mn-ea"/>
              </a:rPr>
              <a:t>光束线是四代光源</a:t>
            </a:r>
            <a:r>
              <a:rPr lang="zh-CN" altLang="en-US" b="1" dirty="0">
                <a:solidFill>
                  <a:srgbClr val="C00000"/>
                </a:solidFill>
                <a:latin typeface="+mn-ea"/>
              </a:rPr>
              <a:t>技术挑战</a:t>
            </a:r>
            <a:r>
              <a:rPr lang="zh-CN" altLang="en-US" b="1" dirty="0">
                <a:latin typeface="+mn-ea"/>
              </a:rPr>
              <a:t>之一</a:t>
            </a:r>
            <a:endParaRPr lang="zh-CN" altLang="en-US" dirty="0"/>
          </a:p>
        </p:txBody>
      </p:sp>
      <p:grpSp>
        <p:nvGrpSpPr>
          <p:cNvPr id="13" name="组合 12">
            <a:extLst>
              <a:ext uri="{FF2B5EF4-FFF2-40B4-BE49-F238E27FC236}">
                <a16:creationId xmlns:a16="http://schemas.microsoft.com/office/drawing/2014/main" id="{A5F8152E-34D3-4AA6-B5C6-677AFCC3C75A}"/>
              </a:ext>
            </a:extLst>
          </p:cNvPr>
          <p:cNvGrpSpPr/>
          <p:nvPr/>
        </p:nvGrpSpPr>
        <p:grpSpPr>
          <a:xfrm>
            <a:off x="647022" y="31254"/>
            <a:ext cx="7849956" cy="3334833"/>
            <a:chOff x="899160" y="889365"/>
            <a:chExt cx="7849956" cy="3334833"/>
          </a:xfrm>
        </p:grpSpPr>
        <p:graphicFrame>
          <p:nvGraphicFramePr>
            <p:cNvPr id="14" name="图示 13">
              <a:extLst>
                <a:ext uri="{FF2B5EF4-FFF2-40B4-BE49-F238E27FC236}">
                  <a16:creationId xmlns:a16="http://schemas.microsoft.com/office/drawing/2014/main" id="{C5EC9A98-75E4-45FB-8083-F97CD772E5BB}"/>
                </a:ext>
              </a:extLst>
            </p:cNvPr>
            <p:cNvGraphicFramePr>
              <a:graphicFrameLocks noChangeAspect="1"/>
            </p:cNvGraphicFramePr>
            <p:nvPr/>
          </p:nvGraphicFramePr>
          <p:xfrm>
            <a:off x="2340200" y="1130020"/>
            <a:ext cx="4572000" cy="30458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线形标注 2 15">
              <a:extLst>
                <a:ext uri="{FF2B5EF4-FFF2-40B4-BE49-F238E27FC236}">
                  <a16:creationId xmlns:a16="http://schemas.microsoft.com/office/drawing/2014/main" id="{D7A89A46-727C-49A1-9048-628440AFF227}"/>
                </a:ext>
              </a:extLst>
            </p:cNvPr>
            <p:cNvSpPr/>
            <p:nvPr/>
          </p:nvSpPr>
          <p:spPr>
            <a:xfrm>
              <a:off x="5538694" y="889365"/>
              <a:ext cx="824753" cy="183776"/>
            </a:xfrm>
            <a:prstGeom prst="borderCallout2">
              <a:avLst>
                <a:gd name="adj1" fmla="val 18750"/>
                <a:gd name="adj2" fmla="val -8333"/>
                <a:gd name="adj3" fmla="val 21189"/>
                <a:gd name="adj4" fmla="val -34602"/>
                <a:gd name="adj5" fmla="val 183232"/>
                <a:gd name="adj6" fmla="val -79276"/>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部分相干</a:t>
              </a:r>
            </a:p>
          </p:txBody>
        </p:sp>
        <p:sp>
          <p:nvSpPr>
            <p:cNvPr id="16" name="线形标注 2 17">
              <a:extLst>
                <a:ext uri="{FF2B5EF4-FFF2-40B4-BE49-F238E27FC236}">
                  <a16:creationId xmlns:a16="http://schemas.microsoft.com/office/drawing/2014/main" id="{F2234013-82C4-4718-A6DA-715A01A8EEB8}"/>
                </a:ext>
              </a:extLst>
            </p:cNvPr>
            <p:cNvSpPr/>
            <p:nvPr/>
          </p:nvSpPr>
          <p:spPr>
            <a:xfrm>
              <a:off x="2871691" y="889365"/>
              <a:ext cx="824753" cy="183776"/>
            </a:xfrm>
            <a:prstGeom prst="borderCallout2">
              <a:avLst>
                <a:gd name="adj1" fmla="val 23629"/>
                <a:gd name="adj2" fmla="val 107971"/>
                <a:gd name="adj3" fmla="val 23628"/>
                <a:gd name="adj4" fmla="val 138224"/>
                <a:gd name="adj5" fmla="val 190549"/>
                <a:gd name="adj6" fmla="val 177246"/>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chemeClr val="tx1"/>
                  </a:solidFill>
                </a:rPr>
                <a:t>波动光学</a:t>
              </a:r>
            </a:p>
          </p:txBody>
        </p:sp>
        <p:sp>
          <p:nvSpPr>
            <p:cNvPr id="17" name="线形标注 2 20">
              <a:extLst>
                <a:ext uri="{FF2B5EF4-FFF2-40B4-BE49-F238E27FC236}">
                  <a16:creationId xmlns:a16="http://schemas.microsoft.com/office/drawing/2014/main" id="{0FE6B48F-3ED9-4A87-9C62-8114B61F41F8}"/>
                </a:ext>
              </a:extLst>
            </p:cNvPr>
            <p:cNvSpPr/>
            <p:nvPr/>
          </p:nvSpPr>
          <p:spPr>
            <a:xfrm>
              <a:off x="899160" y="1682741"/>
              <a:ext cx="1790065" cy="183776"/>
            </a:xfrm>
            <a:prstGeom prst="borderCallout2">
              <a:avLst>
                <a:gd name="adj1" fmla="val 23629"/>
                <a:gd name="adj2" fmla="val 107971"/>
                <a:gd name="adj3" fmla="val 23628"/>
                <a:gd name="adj4" fmla="val 138224"/>
                <a:gd name="adj5" fmla="val 154613"/>
                <a:gd name="adj6" fmla="val 143792"/>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振动（地基、环境、冷却）</a:t>
              </a:r>
            </a:p>
          </p:txBody>
        </p:sp>
        <p:sp>
          <p:nvSpPr>
            <p:cNvPr id="18" name="线形标注 2 21">
              <a:extLst>
                <a:ext uri="{FF2B5EF4-FFF2-40B4-BE49-F238E27FC236}">
                  <a16:creationId xmlns:a16="http://schemas.microsoft.com/office/drawing/2014/main" id="{BDA54A39-7714-41B7-8C6D-C772C62933FE}"/>
                </a:ext>
              </a:extLst>
            </p:cNvPr>
            <p:cNvSpPr/>
            <p:nvPr/>
          </p:nvSpPr>
          <p:spPr>
            <a:xfrm>
              <a:off x="6605493" y="1545581"/>
              <a:ext cx="1584000" cy="396000"/>
            </a:xfrm>
            <a:prstGeom prst="borderCallout2">
              <a:avLst>
                <a:gd name="adj1" fmla="val 18750"/>
                <a:gd name="adj2" fmla="val -8333"/>
                <a:gd name="adj3" fmla="val 18623"/>
                <a:gd name="adj4" fmla="val -18246"/>
                <a:gd name="adj5" fmla="val 112676"/>
                <a:gd name="adj6" fmla="val -43998"/>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chemeClr val="tx1"/>
                  </a:solidFill>
                </a:rPr>
                <a:t>压弯机构（重力补偿，</a:t>
              </a:r>
              <a:endParaRPr lang="en-US" altLang="zh-CN" sz="1200" dirty="0">
                <a:solidFill>
                  <a:schemeClr val="tx1"/>
                </a:solidFill>
              </a:endParaRPr>
            </a:p>
            <a:p>
              <a:r>
                <a:rPr lang="zh-CN" altLang="en-US" sz="1200" dirty="0">
                  <a:solidFill>
                    <a:schemeClr val="tx1"/>
                  </a:solidFill>
                </a:rPr>
                <a:t>椭圆</a:t>
              </a:r>
              <a:r>
                <a:rPr lang="en-US" altLang="zh-CN" sz="1200" dirty="0">
                  <a:solidFill>
                    <a:schemeClr val="tx1"/>
                  </a:solidFill>
                </a:rPr>
                <a:t>/</a:t>
              </a:r>
              <a:r>
                <a:rPr lang="zh-CN" altLang="en-US" sz="1200" dirty="0">
                  <a:solidFill>
                    <a:schemeClr val="tx1"/>
                  </a:solidFill>
                </a:rPr>
                <a:t>超环面压弯）</a:t>
              </a:r>
            </a:p>
          </p:txBody>
        </p:sp>
        <p:sp>
          <p:nvSpPr>
            <p:cNvPr id="19" name="线形标注 2 22">
              <a:extLst>
                <a:ext uri="{FF2B5EF4-FFF2-40B4-BE49-F238E27FC236}">
                  <a16:creationId xmlns:a16="http://schemas.microsoft.com/office/drawing/2014/main" id="{23FA9026-F887-4731-96B4-3B29449752CE}"/>
                </a:ext>
              </a:extLst>
            </p:cNvPr>
            <p:cNvSpPr/>
            <p:nvPr/>
          </p:nvSpPr>
          <p:spPr>
            <a:xfrm>
              <a:off x="6605493" y="2105317"/>
              <a:ext cx="1980000" cy="183776"/>
            </a:xfrm>
            <a:prstGeom prst="borderCallout2">
              <a:avLst>
                <a:gd name="adj1" fmla="val 18750"/>
                <a:gd name="adj2" fmla="val -8333"/>
                <a:gd name="adj3" fmla="val 21189"/>
                <a:gd name="adj4" fmla="val -24596"/>
                <a:gd name="adj5" fmla="val 17378"/>
                <a:gd name="adj6" fmla="val -24723"/>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chemeClr val="tx1"/>
                  </a:solidFill>
                </a:rPr>
                <a:t>热变形（铟镓合金</a:t>
              </a:r>
              <a:r>
                <a:rPr lang="en-US" altLang="zh-CN" sz="1200" dirty="0">
                  <a:solidFill>
                    <a:schemeClr val="tx1"/>
                  </a:solidFill>
                </a:rPr>
                <a:t>+</a:t>
              </a:r>
              <a:r>
                <a:rPr lang="zh-CN" altLang="en-US" sz="1200" dirty="0">
                  <a:solidFill>
                    <a:schemeClr val="tx1"/>
                  </a:solidFill>
                </a:rPr>
                <a:t>非线性）</a:t>
              </a:r>
            </a:p>
          </p:txBody>
        </p:sp>
        <p:sp>
          <p:nvSpPr>
            <p:cNvPr id="20" name="线形标注 2 23">
              <a:extLst>
                <a:ext uri="{FF2B5EF4-FFF2-40B4-BE49-F238E27FC236}">
                  <a16:creationId xmlns:a16="http://schemas.microsoft.com/office/drawing/2014/main" id="{4A29BBE6-9C7E-476F-8ACB-B5AB70429A02}"/>
                </a:ext>
              </a:extLst>
            </p:cNvPr>
            <p:cNvSpPr/>
            <p:nvPr/>
          </p:nvSpPr>
          <p:spPr>
            <a:xfrm>
              <a:off x="6610574" y="2452829"/>
              <a:ext cx="824753" cy="183776"/>
            </a:xfrm>
            <a:prstGeom prst="borderCallout2">
              <a:avLst>
                <a:gd name="adj1" fmla="val 18750"/>
                <a:gd name="adj2" fmla="val -19420"/>
                <a:gd name="adj3" fmla="val 21189"/>
                <a:gd name="adj4" fmla="val -34602"/>
                <a:gd name="adj5" fmla="val -54493"/>
                <a:gd name="adj6" fmla="val -55870"/>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tx1"/>
                  </a:solidFill>
                </a:rPr>
                <a:t>装夹应力</a:t>
              </a:r>
            </a:p>
          </p:txBody>
        </p:sp>
        <p:sp>
          <p:nvSpPr>
            <p:cNvPr id="21" name="线形标注 2 24">
              <a:extLst>
                <a:ext uri="{FF2B5EF4-FFF2-40B4-BE49-F238E27FC236}">
                  <a16:creationId xmlns:a16="http://schemas.microsoft.com/office/drawing/2014/main" id="{ED377223-0741-4138-B0E0-2DB9FDD16544}"/>
                </a:ext>
              </a:extLst>
            </p:cNvPr>
            <p:cNvSpPr/>
            <p:nvPr/>
          </p:nvSpPr>
          <p:spPr>
            <a:xfrm>
              <a:off x="6605493" y="2800341"/>
              <a:ext cx="1584000" cy="183776"/>
            </a:xfrm>
            <a:prstGeom prst="borderCallout2">
              <a:avLst>
                <a:gd name="adj1" fmla="val 21514"/>
                <a:gd name="adj2" fmla="val -9183"/>
                <a:gd name="adj3" fmla="val 21189"/>
                <a:gd name="adj4" fmla="val -34602"/>
                <a:gd name="adj5" fmla="val -10264"/>
                <a:gd name="adj6" fmla="val -43917"/>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200" dirty="0">
                  <a:solidFill>
                    <a:schemeClr val="tx1"/>
                  </a:solidFill>
                </a:rPr>
                <a:t>超精密检测（</a:t>
              </a:r>
              <a:r>
                <a:rPr lang="en-US" altLang="zh-CN" sz="1200" dirty="0">
                  <a:solidFill>
                    <a:schemeClr val="tx1"/>
                  </a:solidFill>
                </a:rPr>
                <a:t>50nrad</a:t>
              </a:r>
              <a:r>
                <a:rPr lang="zh-CN" altLang="en-US" sz="1200" dirty="0">
                  <a:solidFill>
                    <a:schemeClr val="tx1"/>
                  </a:solidFill>
                </a:rPr>
                <a:t>）</a:t>
              </a:r>
            </a:p>
          </p:txBody>
        </p:sp>
        <p:sp>
          <p:nvSpPr>
            <p:cNvPr id="22" name="线形标注 2 25">
              <a:extLst>
                <a:ext uri="{FF2B5EF4-FFF2-40B4-BE49-F238E27FC236}">
                  <a16:creationId xmlns:a16="http://schemas.microsoft.com/office/drawing/2014/main" id="{148A7017-1311-43F4-9ED0-5EEA8A63A83E}"/>
                </a:ext>
              </a:extLst>
            </p:cNvPr>
            <p:cNvSpPr/>
            <p:nvPr/>
          </p:nvSpPr>
          <p:spPr>
            <a:xfrm>
              <a:off x="1107439" y="2106943"/>
              <a:ext cx="1581786" cy="183776"/>
            </a:xfrm>
            <a:prstGeom prst="borderCallout2">
              <a:avLst>
                <a:gd name="adj1" fmla="val 23629"/>
                <a:gd name="adj2" fmla="val 107971"/>
                <a:gd name="adj3" fmla="val 23628"/>
                <a:gd name="adj4" fmla="val 117574"/>
                <a:gd name="adj5" fmla="val 60629"/>
                <a:gd name="adj6" fmla="val 126119"/>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热（恒温、热负载）</a:t>
              </a:r>
            </a:p>
          </p:txBody>
        </p:sp>
        <p:sp>
          <p:nvSpPr>
            <p:cNvPr id="23" name="线形标注 2 26">
              <a:extLst>
                <a:ext uri="{FF2B5EF4-FFF2-40B4-BE49-F238E27FC236}">
                  <a16:creationId xmlns:a16="http://schemas.microsoft.com/office/drawing/2014/main" id="{6F206132-B311-4708-95B8-E31BB4A25F6F}"/>
                </a:ext>
              </a:extLst>
            </p:cNvPr>
            <p:cNvSpPr/>
            <p:nvPr/>
          </p:nvSpPr>
          <p:spPr>
            <a:xfrm>
              <a:off x="1107439" y="2531145"/>
              <a:ext cx="1620000" cy="183776"/>
            </a:xfrm>
            <a:prstGeom prst="borderCallout2">
              <a:avLst>
                <a:gd name="adj1" fmla="val 23629"/>
                <a:gd name="adj2" fmla="val 107657"/>
                <a:gd name="adj3" fmla="val 23628"/>
                <a:gd name="adj4" fmla="val 118607"/>
                <a:gd name="adj5" fmla="val 8109"/>
                <a:gd name="adj6" fmla="val 121729"/>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应力释放（时效、夹持）</a:t>
              </a:r>
            </a:p>
          </p:txBody>
        </p:sp>
        <p:sp>
          <p:nvSpPr>
            <p:cNvPr id="24" name="线形标注 2 27">
              <a:extLst>
                <a:ext uri="{FF2B5EF4-FFF2-40B4-BE49-F238E27FC236}">
                  <a16:creationId xmlns:a16="http://schemas.microsoft.com/office/drawing/2014/main" id="{432F7BBB-91B1-49BF-9CF1-36322591B75B}"/>
                </a:ext>
              </a:extLst>
            </p:cNvPr>
            <p:cNvSpPr/>
            <p:nvPr/>
          </p:nvSpPr>
          <p:spPr>
            <a:xfrm>
              <a:off x="1107439" y="2955346"/>
              <a:ext cx="1581786" cy="183776"/>
            </a:xfrm>
            <a:prstGeom prst="borderCallout2">
              <a:avLst>
                <a:gd name="adj1" fmla="val 23629"/>
                <a:gd name="adj2" fmla="val 107971"/>
                <a:gd name="adj3" fmla="val 23628"/>
                <a:gd name="adj4" fmla="val 138224"/>
                <a:gd name="adj5" fmla="val -107989"/>
                <a:gd name="adj6" fmla="val 142983"/>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主动反馈、动态响应</a:t>
              </a:r>
            </a:p>
          </p:txBody>
        </p:sp>
        <p:sp>
          <p:nvSpPr>
            <p:cNvPr id="25" name="线形标注 2 30">
              <a:extLst>
                <a:ext uri="{FF2B5EF4-FFF2-40B4-BE49-F238E27FC236}">
                  <a16:creationId xmlns:a16="http://schemas.microsoft.com/office/drawing/2014/main" id="{AB5F1140-BB16-4C03-A0D6-3D68CA376DD1}"/>
                </a:ext>
              </a:extLst>
            </p:cNvPr>
            <p:cNvSpPr/>
            <p:nvPr/>
          </p:nvSpPr>
          <p:spPr>
            <a:xfrm>
              <a:off x="2322478" y="3762132"/>
              <a:ext cx="936000" cy="183776"/>
            </a:xfrm>
            <a:prstGeom prst="borderCallout2">
              <a:avLst>
                <a:gd name="adj1" fmla="val 23629"/>
                <a:gd name="adj2" fmla="val 107971"/>
                <a:gd name="adj3" fmla="val 20864"/>
                <a:gd name="adj4" fmla="val 126284"/>
                <a:gd name="adj5" fmla="val 24695"/>
                <a:gd name="adj6" fmla="val 125941"/>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直接冷却</a:t>
              </a:r>
            </a:p>
          </p:txBody>
        </p:sp>
        <p:sp>
          <p:nvSpPr>
            <p:cNvPr id="26" name="线形标注 2 31">
              <a:extLst>
                <a:ext uri="{FF2B5EF4-FFF2-40B4-BE49-F238E27FC236}">
                  <a16:creationId xmlns:a16="http://schemas.microsoft.com/office/drawing/2014/main" id="{BC6A2B65-65BB-4579-8FA3-BC32D67323F8}"/>
                </a:ext>
              </a:extLst>
            </p:cNvPr>
            <p:cNvSpPr/>
            <p:nvPr/>
          </p:nvSpPr>
          <p:spPr>
            <a:xfrm>
              <a:off x="2322478" y="4040422"/>
              <a:ext cx="936000" cy="183776"/>
            </a:xfrm>
            <a:prstGeom prst="borderCallout2">
              <a:avLst>
                <a:gd name="adj1" fmla="val 23629"/>
                <a:gd name="adj2" fmla="val 107971"/>
                <a:gd name="adj3" fmla="val 23628"/>
                <a:gd name="adj4" fmla="val 138224"/>
                <a:gd name="adj5" fmla="val 2582"/>
                <a:gd name="adj6" fmla="val 141003"/>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部分冷却</a:t>
              </a:r>
            </a:p>
          </p:txBody>
        </p:sp>
        <p:sp>
          <p:nvSpPr>
            <p:cNvPr id="27" name="线形标注 2 32">
              <a:extLst>
                <a:ext uri="{FF2B5EF4-FFF2-40B4-BE49-F238E27FC236}">
                  <a16:creationId xmlns:a16="http://schemas.microsoft.com/office/drawing/2014/main" id="{C703CA2C-4C32-48F1-9328-681DFD2FE201}"/>
                </a:ext>
              </a:extLst>
            </p:cNvPr>
            <p:cNvSpPr/>
            <p:nvPr/>
          </p:nvSpPr>
          <p:spPr>
            <a:xfrm>
              <a:off x="6186445" y="3194464"/>
              <a:ext cx="2556000" cy="183776"/>
            </a:xfrm>
            <a:prstGeom prst="borderCallout2">
              <a:avLst>
                <a:gd name="adj1" fmla="val 15986"/>
                <a:gd name="adj2" fmla="val -4049"/>
                <a:gd name="adj3" fmla="val 21189"/>
                <a:gd name="adj4" fmla="val -13687"/>
                <a:gd name="adj5" fmla="val 103069"/>
                <a:gd name="adj6" fmla="val -27777"/>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chemeClr val="tx1"/>
                  </a:solidFill>
                </a:rPr>
                <a:t>元件选择</a:t>
              </a:r>
              <a:r>
                <a:rPr lang="en-US" altLang="zh-CN" sz="1200" dirty="0">
                  <a:solidFill>
                    <a:schemeClr val="tx1"/>
                  </a:solidFill>
                </a:rPr>
                <a:t>(U/W/DCM/DMM/FM/CRL)</a:t>
              </a:r>
              <a:endParaRPr lang="zh-CN" altLang="en-US" sz="1200" dirty="0">
                <a:solidFill>
                  <a:schemeClr val="tx1"/>
                </a:solidFill>
              </a:endParaRPr>
            </a:p>
          </p:txBody>
        </p:sp>
        <p:sp>
          <p:nvSpPr>
            <p:cNvPr id="28" name="线形标注 2 33">
              <a:extLst>
                <a:ext uri="{FF2B5EF4-FFF2-40B4-BE49-F238E27FC236}">
                  <a16:creationId xmlns:a16="http://schemas.microsoft.com/office/drawing/2014/main" id="{F7B6BC72-36BD-4BA3-BD53-A39720951B1C}"/>
                </a:ext>
              </a:extLst>
            </p:cNvPr>
            <p:cNvSpPr/>
            <p:nvPr/>
          </p:nvSpPr>
          <p:spPr>
            <a:xfrm>
              <a:off x="6193116" y="3459510"/>
              <a:ext cx="2556000" cy="183776"/>
            </a:xfrm>
            <a:prstGeom prst="borderCallout2">
              <a:avLst>
                <a:gd name="adj1" fmla="val 15986"/>
                <a:gd name="adj2" fmla="val -5309"/>
                <a:gd name="adj3" fmla="val 15660"/>
                <a:gd name="adj4" fmla="val -13183"/>
                <a:gd name="adj5" fmla="val 45020"/>
                <a:gd name="adj6" fmla="val -18734"/>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chemeClr val="tx1"/>
                  </a:solidFill>
                </a:rPr>
                <a:t>元件顺序</a:t>
              </a:r>
              <a:r>
                <a:rPr lang="en-US" altLang="zh-CN" sz="1200" dirty="0">
                  <a:solidFill>
                    <a:schemeClr val="tx1"/>
                  </a:solidFill>
                </a:rPr>
                <a:t>(</a:t>
              </a:r>
              <a:r>
                <a:rPr lang="zh-CN" altLang="en-US" sz="1200" dirty="0">
                  <a:solidFill>
                    <a:schemeClr val="tx1"/>
                  </a:solidFill>
                </a:rPr>
                <a:t>多模式切换、面形补偿</a:t>
              </a:r>
              <a:r>
                <a:rPr lang="en-US" altLang="zh-CN" sz="1200" dirty="0">
                  <a:solidFill>
                    <a:schemeClr val="tx1"/>
                  </a:solidFill>
                </a:rPr>
                <a:t>)</a:t>
              </a:r>
              <a:endParaRPr lang="zh-CN" altLang="en-US" sz="1200" dirty="0">
                <a:solidFill>
                  <a:schemeClr val="tx1"/>
                </a:solidFill>
              </a:endParaRPr>
            </a:p>
          </p:txBody>
        </p:sp>
        <p:sp>
          <p:nvSpPr>
            <p:cNvPr id="29" name="线形标注 2 34">
              <a:extLst>
                <a:ext uri="{FF2B5EF4-FFF2-40B4-BE49-F238E27FC236}">
                  <a16:creationId xmlns:a16="http://schemas.microsoft.com/office/drawing/2014/main" id="{670BE205-9184-4C54-B570-B888ABEE7C94}"/>
                </a:ext>
              </a:extLst>
            </p:cNvPr>
            <p:cNvSpPr/>
            <p:nvPr/>
          </p:nvSpPr>
          <p:spPr>
            <a:xfrm>
              <a:off x="6186447" y="3724556"/>
              <a:ext cx="2016000" cy="183776"/>
            </a:xfrm>
            <a:prstGeom prst="borderCallout2">
              <a:avLst>
                <a:gd name="adj1" fmla="val 74035"/>
                <a:gd name="adj2" fmla="val -5309"/>
                <a:gd name="adj3" fmla="val 70945"/>
                <a:gd name="adj4" fmla="val -12175"/>
                <a:gd name="adj5" fmla="val 39490"/>
                <a:gd name="adj6" fmla="val -21376"/>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chemeClr val="tx1"/>
                  </a:solidFill>
                </a:rPr>
                <a:t>元件姿态</a:t>
              </a:r>
              <a:r>
                <a:rPr lang="en-US" altLang="zh-CN" sz="1200" dirty="0">
                  <a:solidFill>
                    <a:schemeClr val="tx1"/>
                  </a:solidFill>
                </a:rPr>
                <a:t>(</a:t>
              </a:r>
              <a:r>
                <a:rPr lang="zh-CN" altLang="en-US" sz="1200" dirty="0">
                  <a:solidFill>
                    <a:schemeClr val="tx1"/>
                  </a:solidFill>
                </a:rPr>
                <a:t>平放、侧放</a:t>
              </a:r>
              <a:r>
                <a:rPr lang="en-US" altLang="zh-CN" sz="1200" dirty="0">
                  <a:solidFill>
                    <a:schemeClr val="tx1"/>
                  </a:solidFill>
                </a:rPr>
                <a:t>)</a:t>
              </a:r>
              <a:endParaRPr lang="zh-CN" altLang="en-US" sz="1200" dirty="0">
                <a:solidFill>
                  <a:schemeClr val="tx1"/>
                </a:solidFill>
              </a:endParaRPr>
            </a:p>
          </p:txBody>
        </p:sp>
        <p:sp>
          <p:nvSpPr>
            <p:cNvPr id="30" name="线形标注 2 35">
              <a:extLst>
                <a:ext uri="{FF2B5EF4-FFF2-40B4-BE49-F238E27FC236}">
                  <a16:creationId xmlns:a16="http://schemas.microsoft.com/office/drawing/2014/main" id="{EA3B63F2-B4FE-41CC-A1E4-82D48CD0B6D5}"/>
                </a:ext>
              </a:extLst>
            </p:cNvPr>
            <p:cNvSpPr/>
            <p:nvPr/>
          </p:nvSpPr>
          <p:spPr>
            <a:xfrm>
              <a:off x="6193116" y="3989603"/>
              <a:ext cx="2160125" cy="183776"/>
            </a:xfrm>
            <a:prstGeom prst="borderCallout2">
              <a:avLst>
                <a:gd name="adj1" fmla="val 65741"/>
                <a:gd name="adj2" fmla="val -5057"/>
                <a:gd name="adj3" fmla="val 62652"/>
                <a:gd name="adj4" fmla="val -14191"/>
                <a:gd name="adj5" fmla="val 9085"/>
                <a:gd name="adj6" fmla="val -26976"/>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chemeClr val="tx1"/>
                  </a:solidFill>
                </a:rPr>
                <a:t>元件位置（缩放比、热负载）</a:t>
              </a:r>
            </a:p>
          </p:txBody>
        </p:sp>
        <p:sp>
          <p:nvSpPr>
            <p:cNvPr id="31" name="线形标注 2 36">
              <a:extLst>
                <a:ext uri="{FF2B5EF4-FFF2-40B4-BE49-F238E27FC236}">
                  <a16:creationId xmlns:a16="http://schemas.microsoft.com/office/drawing/2014/main" id="{9CCE432D-7D8F-491D-8ED2-17DD1C906C3F}"/>
                </a:ext>
              </a:extLst>
            </p:cNvPr>
            <p:cNvSpPr/>
            <p:nvPr/>
          </p:nvSpPr>
          <p:spPr>
            <a:xfrm>
              <a:off x="2322478" y="3483843"/>
              <a:ext cx="936000" cy="183776"/>
            </a:xfrm>
            <a:prstGeom prst="borderCallout2">
              <a:avLst>
                <a:gd name="adj1" fmla="val 23629"/>
                <a:gd name="adj2" fmla="val 107971"/>
                <a:gd name="adj3" fmla="val 20864"/>
                <a:gd name="adj4" fmla="val 127369"/>
                <a:gd name="adj5" fmla="val 30224"/>
                <a:gd name="adj6" fmla="val 131441"/>
              </a:avLst>
            </a:prstGeom>
            <a:solidFill>
              <a:schemeClr val="accent1">
                <a:lumMod val="20000"/>
                <a:lumOff val="80000"/>
              </a:schemeClr>
            </a:solidFill>
            <a:ln w="63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100" dirty="0">
                  <a:solidFill>
                    <a:schemeClr val="tx1"/>
                  </a:solidFill>
                </a:rPr>
                <a:t>非线性冷却</a:t>
              </a:r>
            </a:p>
          </p:txBody>
        </p:sp>
      </p:grpSp>
    </p:spTree>
    <p:extLst>
      <p:ext uri="{BB962C8B-B14F-4D97-AF65-F5344CB8AC3E}">
        <p14:creationId xmlns:p14="http://schemas.microsoft.com/office/powerpoint/2010/main" val="358312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pic>
        <p:nvPicPr>
          <p:cNvPr id="4" name="图片 3" descr="E:\联合创智-阿杰\项目设计\4.粒子研究院\粒子研究院打包(1)\ppt模板\导出素材\粒子研究院ppt-05.jpg粒子研究院ppt-05"/>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0" y="-3810"/>
            <a:ext cx="9152255" cy="5147310"/>
          </a:xfrm>
          <a:prstGeom prst="rect">
            <a:avLst/>
          </a:prstGeom>
        </p:spPr>
      </p:pic>
      <p:sp>
        <p:nvSpPr>
          <p:cNvPr id="5" name="文本框 4"/>
          <p:cNvSpPr txBox="1"/>
          <p:nvPr/>
        </p:nvSpPr>
        <p:spPr>
          <a:xfrm>
            <a:off x="3058876" y="1135138"/>
            <a:ext cx="4291330" cy="645160"/>
          </a:xfrm>
          <a:prstGeom prst="rect">
            <a:avLst/>
          </a:prstGeom>
          <a:noFill/>
        </p:spPr>
        <p:txBody>
          <a:bodyPr wrap="square" rtlCol="0">
            <a:spAutoFit/>
          </a:bodyPr>
          <a:lstStyle/>
          <a:p>
            <a:r>
              <a:rPr lang="zh-CN" altLang="en-US" sz="3600" b="1" dirty="0">
                <a:gradFill>
                  <a:gsLst>
                    <a:gs pos="0">
                      <a:schemeClr val="bg1"/>
                    </a:gs>
                    <a:gs pos="100000">
                      <a:srgbClr val="FFFFFF"/>
                    </a:gs>
                    <a:gs pos="100000">
                      <a:schemeClr val="tx1">
                        <a:lumMod val="65000"/>
                        <a:lumOff val="35000"/>
                      </a:schemeClr>
                    </a:gs>
                  </a:gsLst>
                  <a:lin ang="10800000" scaled="0"/>
                </a:gradFill>
              </a:rPr>
              <a:t>CONTENTS</a:t>
            </a:r>
            <a:endParaRPr lang="zh-CN" altLang="en-US" sz="3600" b="1" dirty="0">
              <a:gradFill>
                <a:gsLst>
                  <a:gs pos="0">
                    <a:schemeClr val="bg1">
                      <a:lumMod val="50000"/>
                    </a:schemeClr>
                  </a:gs>
                  <a:gs pos="73000">
                    <a:srgbClr val="FFFFFF"/>
                  </a:gs>
                </a:gsLst>
                <a:lin ang="10800000" scaled="0"/>
              </a:gradFill>
            </a:endParaRPr>
          </a:p>
        </p:txBody>
      </p:sp>
      <p:grpSp>
        <p:nvGrpSpPr>
          <p:cNvPr id="43" name="组合 42">
            <a:extLst>
              <a:ext uri="{FF2B5EF4-FFF2-40B4-BE49-F238E27FC236}">
                <a16:creationId xmlns:a16="http://schemas.microsoft.com/office/drawing/2014/main" id="{662BFBE8-102D-49AA-9553-FA0ACB4579A0}"/>
              </a:ext>
            </a:extLst>
          </p:cNvPr>
          <p:cNvGrpSpPr/>
          <p:nvPr/>
        </p:nvGrpSpPr>
        <p:grpSpPr>
          <a:xfrm>
            <a:off x="1124057" y="2769781"/>
            <a:ext cx="7018028" cy="1400810"/>
            <a:chOff x="1256772" y="2907624"/>
            <a:chExt cx="7018028" cy="1400810"/>
          </a:xfrm>
        </p:grpSpPr>
        <p:sp>
          <p:nvSpPr>
            <p:cNvPr id="19" name="文本框 18"/>
            <p:cNvSpPr txBox="1"/>
            <p:nvPr/>
          </p:nvSpPr>
          <p:spPr>
            <a:xfrm>
              <a:off x="6407837" y="2907624"/>
              <a:ext cx="411480" cy="645160"/>
            </a:xfrm>
            <a:prstGeom prst="rect">
              <a:avLst/>
            </a:prstGeom>
            <a:noFill/>
          </p:spPr>
          <p:txBody>
            <a:bodyPr wrap="square" rtlCol="0">
              <a:spAutoFit/>
            </a:bodyPr>
            <a:lstStyle/>
            <a:p>
              <a:r>
                <a:rPr lang="en-US" altLang="zh-CN" sz="3600" b="1" dirty="0">
                  <a:solidFill>
                    <a:srgbClr val="3AB153"/>
                  </a:solidFill>
                  <a:latin typeface="微软雅黑" panose="020B0503020204020204" pitchFamily="34" charset="-122"/>
                  <a:ea typeface="微软雅黑" panose="020B0503020204020204" pitchFamily="34" charset="-122"/>
                </a:rPr>
                <a:t>4</a:t>
              </a:r>
            </a:p>
          </p:txBody>
        </p:sp>
        <p:sp>
          <p:nvSpPr>
            <p:cNvPr id="20" name="文本框 19"/>
            <p:cNvSpPr txBox="1"/>
            <p:nvPr/>
          </p:nvSpPr>
          <p:spPr>
            <a:xfrm>
              <a:off x="6378424" y="3477437"/>
              <a:ext cx="1896376" cy="338554"/>
            </a:xfrm>
            <a:prstGeom prst="rect">
              <a:avLst/>
            </a:prstGeom>
            <a:noFill/>
          </p:spPr>
          <p:txBody>
            <a:bodyPr wrap="square" rtlCol="0">
              <a:spAutoFit/>
            </a:bodyPr>
            <a:lstStyle/>
            <a:p>
              <a:r>
                <a:rPr lang="en-US" altLang="zh-CN" sz="1600" b="1" dirty="0">
                  <a:gradFill flip="none" rotWithShape="1">
                    <a:gsLst>
                      <a:gs pos="86000">
                        <a:schemeClr val="tx1"/>
                      </a:gs>
                      <a:gs pos="0">
                        <a:srgbClr val="FFFFFF"/>
                      </a:gs>
                      <a:gs pos="0">
                        <a:schemeClr val="tx1">
                          <a:lumMod val="65000"/>
                          <a:lumOff val="35000"/>
                        </a:schemeClr>
                      </a:gs>
                    </a:gsLst>
                    <a:lin ang="10800000" scaled="0"/>
                    <a:tileRect/>
                  </a:gradFill>
                </a:rPr>
                <a:t>Project Team</a:t>
              </a:r>
              <a:endParaRPr lang="zh-CN" altLang="en-US" sz="1600" b="1" dirty="0">
                <a:gradFill flip="none" rotWithShape="1">
                  <a:gsLst>
                    <a:gs pos="86000">
                      <a:schemeClr val="tx1"/>
                    </a:gs>
                    <a:gs pos="0">
                      <a:srgbClr val="FFFFFF"/>
                    </a:gs>
                    <a:gs pos="0">
                      <a:schemeClr val="tx1">
                        <a:lumMod val="65000"/>
                        <a:lumOff val="35000"/>
                      </a:schemeClr>
                    </a:gs>
                  </a:gsLst>
                  <a:lin ang="10800000" scaled="0"/>
                  <a:tileRect/>
                </a:gradFill>
              </a:endParaRPr>
            </a:p>
          </p:txBody>
        </p:sp>
        <p:cxnSp>
          <p:nvCxnSpPr>
            <p:cNvPr id="33" name="直接连接符 32">
              <a:extLst>
                <a:ext uri="{FF2B5EF4-FFF2-40B4-BE49-F238E27FC236}">
                  <a16:creationId xmlns:a16="http://schemas.microsoft.com/office/drawing/2014/main" id="{3CD88FA2-2570-4048-B40B-383778860376}"/>
                </a:ext>
              </a:extLst>
            </p:cNvPr>
            <p:cNvCxnSpPr/>
            <p:nvPr/>
          </p:nvCxnSpPr>
          <p:spPr>
            <a:xfrm>
              <a:off x="125677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512A493-E6AB-477E-8A1C-47B5E57FD57D}"/>
                </a:ext>
              </a:extLst>
            </p:cNvPr>
            <p:cNvSpPr txBox="1"/>
            <p:nvPr/>
          </p:nvSpPr>
          <p:spPr>
            <a:xfrm>
              <a:off x="1395733" y="2926367"/>
              <a:ext cx="411480" cy="645160"/>
            </a:xfrm>
            <a:prstGeom prst="rect">
              <a:avLst/>
            </a:prstGeom>
            <a:noFill/>
          </p:spPr>
          <p:txBody>
            <a:bodyPr wrap="square" rtlCol="0">
              <a:spAutoFit/>
            </a:bodyPr>
            <a:lstStyle/>
            <a:p>
              <a:r>
                <a:rPr lang="en-US" altLang="zh-CN" sz="3600" b="1" dirty="0">
                  <a:solidFill>
                    <a:srgbClr val="674499"/>
                  </a:solidFill>
                  <a:latin typeface="微软雅黑" panose="020B0503020204020204" pitchFamily="34" charset="-122"/>
                  <a:ea typeface="微软雅黑" panose="020B0503020204020204" pitchFamily="34" charset="-122"/>
                </a:rPr>
                <a:t>1</a:t>
              </a:r>
            </a:p>
          </p:txBody>
        </p:sp>
        <p:sp>
          <p:nvSpPr>
            <p:cNvPr id="35" name="文本框 34">
              <a:extLst>
                <a:ext uri="{FF2B5EF4-FFF2-40B4-BE49-F238E27FC236}">
                  <a16:creationId xmlns:a16="http://schemas.microsoft.com/office/drawing/2014/main" id="{32991173-67EB-40C2-9728-2474D862A619}"/>
                </a:ext>
              </a:extLst>
            </p:cNvPr>
            <p:cNvSpPr txBox="1"/>
            <p:nvPr/>
          </p:nvSpPr>
          <p:spPr>
            <a:xfrm>
              <a:off x="1383916" y="3477437"/>
              <a:ext cx="1409065" cy="584775"/>
            </a:xfrm>
            <a:prstGeom prst="rect">
              <a:avLst/>
            </a:prstGeom>
            <a:noFill/>
          </p:spPr>
          <p:txBody>
            <a:bodyPr wrap="square" rtlCol="0">
              <a:spAutoFit/>
            </a:bodyPr>
            <a:lstStyle/>
            <a:p>
              <a:r>
                <a:rPr lang="en-US" altLang="zh-CN" sz="1600" b="1" dirty="0">
                  <a:gradFill flip="none" rotWithShape="1">
                    <a:gsLst>
                      <a:gs pos="86000">
                        <a:schemeClr val="tx1"/>
                      </a:gs>
                      <a:gs pos="0">
                        <a:srgbClr val="FFFFFF"/>
                      </a:gs>
                      <a:gs pos="0">
                        <a:schemeClr val="tx1">
                          <a:lumMod val="65000"/>
                          <a:lumOff val="35000"/>
                        </a:schemeClr>
                      </a:gs>
                    </a:gsLst>
                    <a:lin ang="10800000" scaled="0"/>
                    <a:tileRect/>
                  </a:gradFill>
                </a:rPr>
                <a:t>Project</a:t>
              </a:r>
            </a:p>
            <a:p>
              <a:r>
                <a:rPr lang="en-US" altLang="zh-CN" sz="1600" b="1" dirty="0">
                  <a:gradFill flip="none" rotWithShape="1">
                    <a:gsLst>
                      <a:gs pos="86000">
                        <a:schemeClr val="tx1"/>
                      </a:gs>
                      <a:gs pos="0">
                        <a:srgbClr val="FFFFFF"/>
                      </a:gs>
                      <a:gs pos="0">
                        <a:schemeClr val="tx1">
                          <a:lumMod val="65000"/>
                          <a:lumOff val="35000"/>
                        </a:schemeClr>
                      </a:gs>
                    </a:gsLst>
                    <a:lin ang="10800000" scaled="0"/>
                    <a:tileRect/>
                  </a:gradFill>
                </a:rPr>
                <a:t>Background</a:t>
              </a:r>
              <a:endParaRPr lang="zh-CN" altLang="en-US" sz="1600" b="1" dirty="0">
                <a:gradFill flip="none" rotWithShape="1">
                  <a:gsLst>
                    <a:gs pos="86000">
                      <a:schemeClr val="tx1"/>
                    </a:gs>
                    <a:gs pos="0">
                      <a:srgbClr val="FFFFFF"/>
                    </a:gs>
                    <a:gs pos="0">
                      <a:schemeClr val="tx1">
                        <a:lumMod val="65000"/>
                        <a:lumOff val="35000"/>
                      </a:schemeClr>
                    </a:gs>
                  </a:gsLst>
                  <a:lin ang="10800000" scaled="0"/>
                  <a:tileRect/>
                </a:gradFill>
              </a:endParaRPr>
            </a:p>
          </p:txBody>
        </p:sp>
        <p:cxnSp>
          <p:nvCxnSpPr>
            <p:cNvPr id="36" name="直接连接符 35">
              <a:extLst>
                <a:ext uri="{FF2B5EF4-FFF2-40B4-BE49-F238E27FC236}">
                  <a16:creationId xmlns:a16="http://schemas.microsoft.com/office/drawing/2014/main" id="{220EB87B-9631-46C0-9EC2-ACB2100DC85B}"/>
                </a:ext>
              </a:extLst>
            </p:cNvPr>
            <p:cNvCxnSpPr/>
            <p:nvPr/>
          </p:nvCxnSpPr>
          <p:spPr>
            <a:xfrm>
              <a:off x="2841547"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FBA68334-2574-4F44-8DA6-4F40D783E5CD}"/>
                </a:ext>
              </a:extLst>
            </p:cNvPr>
            <p:cNvSpPr txBox="1"/>
            <p:nvPr/>
          </p:nvSpPr>
          <p:spPr>
            <a:xfrm>
              <a:off x="2995587" y="2924250"/>
              <a:ext cx="411480" cy="645160"/>
            </a:xfrm>
            <a:prstGeom prst="rect">
              <a:avLst/>
            </a:prstGeom>
            <a:noFill/>
          </p:spPr>
          <p:txBody>
            <a:bodyPr wrap="square" rtlCol="0">
              <a:spAutoFit/>
            </a:bodyPr>
            <a:lstStyle/>
            <a:p>
              <a:r>
                <a:rPr lang="en-US" altLang="zh-CN" sz="3600" b="1" dirty="0">
                  <a:solidFill>
                    <a:srgbClr val="007BC8"/>
                  </a:solidFill>
                  <a:latin typeface="微软雅黑" panose="020B0503020204020204" pitchFamily="34" charset="-122"/>
                  <a:ea typeface="微软雅黑" panose="020B0503020204020204" pitchFamily="34" charset="-122"/>
                </a:rPr>
                <a:t>2</a:t>
              </a:r>
            </a:p>
          </p:txBody>
        </p:sp>
        <p:sp>
          <p:nvSpPr>
            <p:cNvPr id="38" name="文本框 37">
              <a:extLst>
                <a:ext uri="{FF2B5EF4-FFF2-40B4-BE49-F238E27FC236}">
                  <a16:creationId xmlns:a16="http://schemas.microsoft.com/office/drawing/2014/main" id="{661C8DE9-2F9F-4EF3-B579-799C6CA11FE3}"/>
                </a:ext>
              </a:extLst>
            </p:cNvPr>
            <p:cNvSpPr txBox="1"/>
            <p:nvPr/>
          </p:nvSpPr>
          <p:spPr>
            <a:xfrm>
              <a:off x="2985559" y="3477437"/>
              <a:ext cx="1617978" cy="584775"/>
            </a:xfrm>
            <a:prstGeom prst="rect">
              <a:avLst/>
            </a:prstGeom>
            <a:noFill/>
          </p:spPr>
          <p:txBody>
            <a:bodyPr wrap="square" rtlCol="0">
              <a:spAutoFit/>
            </a:bodyPr>
            <a:lstStyle/>
            <a:p>
              <a:r>
                <a:rPr lang="en-US" altLang="zh-CN" sz="1600" b="1" dirty="0">
                  <a:gradFill flip="none" rotWithShape="1">
                    <a:gsLst>
                      <a:gs pos="86000">
                        <a:schemeClr val="tx1"/>
                      </a:gs>
                      <a:gs pos="0">
                        <a:srgbClr val="FFFFFF"/>
                      </a:gs>
                      <a:gs pos="0">
                        <a:schemeClr val="tx1">
                          <a:lumMod val="65000"/>
                          <a:lumOff val="35000"/>
                        </a:schemeClr>
                      </a:gs>
                    </a:gsLst>
                    <a:lin ang="10800000" scaled="0"/>
                    <a:tileRect/>
                  </a:gradFill>
                </a:rPr>
                <a:t>Introduction  to the project</a:t>
              </a:r>
              <a:endParaRPr lang="zh-CN" altLang="en-US" sz="1600" b="1" dirty="0">
                <a:gradFill flip="none" rotWithShape="1">
                  <a:gsLst>
                    <a:gs pos="86000">
                      <a:schemeClr val="tx1"/>
                    </a:gs>
                    <a:gs pos="0">
                      <a:srgbClr val="FFFFFF"/>
                    </a:gs>
                    <a:gs pos="0">
                      <a:schemeClr val="tx1">
                        <a:lumMod val="65000"/>
                        <a:lumOff val="35000"/>
                      </a:schemeClr>
                    </a:gs>
                  </a:gsLst>
                  <a:lin ang="10800000" scaled="0"/>
                  <a:tileRect/>
                </a:gradFill>
              </a:endParaRPr>
            </a:p>
          </p:txBody>
        </p:sp>
        <p:cxnSp>
          <p:nvCxnSpPr>
            <p:cNvPr id="39" name="直接连接符 38">
              <a:extLst>
                <a:ext uri="{FF2B5EF4-FFF2-40B4-BE49-F238E27FC236}">
                  <a16:creationId xmlns:a16="http://schemas.microsoft.com/office/drawing/2014/main" id="{8BA43075-879D-4E3B-9B65-107A0C615BC1}"/>
                </a:ext>
              </a:extLst>
            </p:cNvPr>
            <p:cNvCxnSpPr/>
            <p:nvPr/>
          </p:nvCxnSpPr>
          <p:spPr>
            <a:xfrm>
              <a:off x="4603539"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9786B28E-5C56-476F-AE06-22AD2FB2AA3A}"/>
                </a:ext>
              </a:extLst>
            </p:cNvPr>
            <p:cNvSpPr txBox="1"/>
            <p:nvPr/>
          </p:nvSpPr>
          <p:spPr>
            <a:xfrm>
              <a:off x="4786102" y="2907624"/>
              <a:ext cx="411480" cy="645160"/>
            </a:xfrm>
            <a:prstGeom prst="rect">
              <a:avLst/>
            </a:prstGeom>
            <a:noFill/>
          </p:spPr>
          <p:txBody>
            <a:bodyPr wrap="square" rtlCol="0">
              <a:spAutoFit/>
            </a:bodyPr>
            <a:lstStyle/>
            <a:p>
              <a:r>
                <a:rPr lang="en-US" altLang="zh-CN" sz="3600" b="1" dirty="0">
                  <a:solidFill>
                    <a:srgbClr val="F9BE00"/>
                  </a:solidFill>
                  <a:latin typeface="微软雅黑" panose="020B0503020204020204" pitchFamily="34" charset="-122"/>
                  <a:ea typeface="微软雅黑" panose="020B0503020204020204" pitchFamily="34" charset="-122"/>
                </a:rPr>
                <a:t>3</a:t>
              </a:r>
            </a:p>
          </p:txBody>
        </p:sp>
        <p:sp>
          <p:nvSpPr>
            <p:cNvPr id="41" name="文本框 40">
              <a:extLst>
                <a:ext uri="{FF2B5EF4-FFF2-40B4-BE49-F238E27FC236}">
                  <a16:creationId xmlns:a16="http://schemas.microsoft.com/office/drawing/2014/main" id="{755902F7-F6FD-4CF5-B6F2-C2E4989C5B77}"/>
                </a:ext>
              </a:extLst>
            </p:cNvPr>
            <p:cNvSpPr txBox="1"/>
            <p:nvPr/>
          </p:nvSpPr>
          <p:spPr>
            <a:xfrm>
              <a:off x="4730683" y="3478946"/>
              <a:ext cx="1465179" cy="584775"/>
            </a:xfrm>
            <a:prstGeom prst="rect">
              <a:avLst/>
            </a:prstGeom>
            <a:noFill/>
          </p:spPr>
          <p:txBody>
            <a:bodyPr wrap="square" rtlCol="0">
              <a:spAutoFit/>
            </a:bodyPr>
            <a:lstStyle/>
            <a:p>
              <a:r>
                <a:rPr lang="en-US" altLang="zh-CN" sz="1600" b="1" dirty="0">
                  <a:gradFill flip="none" rotWithShape="1">
                    <a:gsLst>
                      <a:gs pos="86000">
                        <a:schemeClr val="tx1"/>
                      </a:gs>
                      <a:gs pos="0">
                        <a:srgbClr val="FFFFFF"/>
                      </a:gs>
                      <a:gs pos="0">
                        <a:schemeClr val="tx1">
                          <a:lumMod val="65000"/>
                          <a:lumOff val="35000"/>
                        </a:schemeClr>
                      </a:gs>
                    </a:gsLst>
                    <a:lin ang="10800000" scaled="0"/>
                    <a:tileRect/>
                  </a:gradFill>
                </a:rPr>
                <a:t>Development Scheme</a:t>
              </a:r>
              <a:endParaRPr lang="zh-CN" altLang="en-US" sz="1600" b="1" dirty="0">
                <a:gradFill flip="none" rotWithShape="1">
                  <a:gsLst>
                    <a:gs pos="86000">
                      <a:schemeClr val="tx1"/>
                    </a:gs>
                    <a:gs pos="0">
                      <a:srgbClr val="FFFFFF"/>
                    </a:gs>
                    <a:gs pos="0">
                      <a:schemeClr val="tx1">
                        <a:lumMod val="65000"/>
                        <a:lumOff val="35000"/>
                      </a:schemeClr>
                    </a:gs>
                  </a:gsLst>
                  <a:lin ang="10800000" scaled="0"/>
                  <a:tileRect/>
                </a:gradFill>
              </a:endParaRPr>
            </a:p>
          </p:txBody>
        </p:sp>
        <p:cxnSp>
          <p:nvCxnSpPr>
            <p:cNvPr id="42" name="直接连接符 41">
              <a:extLst>
                <a:ext uri="{FF2B5EF4-FFF2-40B4-BE49-F238E27FC236}">
                  <a16:creationId xmlns:a16="http://schemas.microsoft.com/office/drawing/2014/main" id="{FD5993ED-5CE5-4E4F-9EA6-897EC393712E}"/>
                </a:ext>
              </a:extLst>
            </p:cNvPr>
            <p:cNvCxnSpPr/>
            <p:nvPr/>
          </p:nvCxnSpPr>
          <p:spPr>
            <a:xfrm>
              <a:off x="624025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5067300"/>
            <a:ext cx="9144000" cy="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schemeClr val="tx1"/>
              </a:solidFill>
              <a:latin typeface="Arial" panose="020B0604020202020204"/>
              <a:ea typeface="微软雅黑" panose="020B0503020204020204" pitchFamily="34" charset="-122"/>
            </a:endParaRPr>
          </a:p>
        </p:txBody>
      </p:sp>
      <p:sp>
        <p:nvSpPr>
          <p:cNvPr id="14" name="文本框 13"/>
          <p:cNvSpPr txBox="1"/>
          <p:nvPr/>
        </p:nvSpPr>
        <p:spPr>
          <a:xfrm>
            <a:off x="3925684" y="1179951"/>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光学</a:t>
            </a:r>
          </a:p>
        </p:txBody>
      </p:sp>
      <p:sp>
        <p:nvSpPr>
          <p:cNvPr id="25" name="文本框 24"/>
          <p:cNvSpPr txBox="1"/>
          <p:nvPr/>
        </p:nvSpPr>
        <p:spPr>
          <a:xfrm>
            <a:off x="6324547" y="1847779"/>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物理</a:t>
            </a:r>
          </a:p>
        </p:txBody>
      </p:sp>
      <p:sp>
        <p:nvSpPr>
          <p:cNvPr id="27" name="文本框 26"/>
          <p:cNvSpPr txBox="1"/>
          <p:nvPr/>
        </p:nvSpPr>
        <p:spPr>
          <a:xfrm>
            <a:off x="4847452" y="3517822"/>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前端与真空</a:t>
            </a:r>
          </a:p>
        </p:txBody>
      </p:sp>
      <p:sp>
        <p:nvSpPr>
          <p:cNvPr id="29" name="文本框 28"/>
          <p:cNvSpPr txBox="1"/>
          <p:nvPr/>
        </p:nvSpPr>
        <p:spPr>
          <a:xfrm>
            <a:off x="2996909" y="3517822"/>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机械</a:t>
            </a:r>
          </a:p>
        </p:txBody>
      </p:sp>
      <p:sp>
        <p:nvSpPr>
          <p:cNvPr id="31" name="文本框 30"/>
          <p:cNvSpPr txBox="1"/>
          <p:nvPr/>
        </p:nvSpPr>
        <p:spPr>
          <a:xfrm>
            <a:off x="1895020" y="1875346"/>
            <a:ext cx="1292633" cy="323165"/>
          </a:xfrm>
          <a:prstGeom prst="rect">
            <a:avLst/>
          </a:prstGeom>
          <a:solidFill>
            <a:srgbClr val="083388"/>
          </a:solidFill>
          <a:ln w="25400">
            <a:solidFill>
              <a:srgbClr val="083388"/>
            </a:solidFill>
          </a:ln>
        </p:spPr>
        <p:txBody>
          <a:bodyPr wrap="square" rtlCol="0">
            <a:spAutoFit/>
          </a:bodyPr>
          <a:lstStyle/>
          <a:p>
            <a:pPr algn="ctr" defTabSz="685800">
              <a:defRPr/>
            </a:pPr>
            <a:r>
              <a:rPr lang="zh-CN" altLang="en-US" sz="1500" b="1" kern="0" dirty="0">
                <a:solidFill>
                  <a:schemeClr val="bg1"/>
                </a:solidFill>
                <a:latin typeface="Calibri" panose="020F0502020204030204"/>
                <a:cs typeface="Arial" panose="020B0604020202020204"/>
              </a:rPr>
              <a:t>控制与束测</a:t>
            </a:r>
          </a:p>
        </p:txBody>
      </p:sp>
      <p:sp>
        <p:nvSpPr>
          <p:cNvPr id="3" name="矩形 2"/>
          <p:cNvSpPr/>
          <p:nvPr/>
        </p:nvSpPr>
        <p:spPr>
          <a:xfrm>
            <a:off x="4075715" y="2387160"/>
            <a:ext cx="992580" cy="415498"/>
          </a:xfrm>
          <a:prstGeom prst="rect">
            <a:avLst/>
          </a:prstGeom>
          <a:solidFill>
            <a:schemeClr val="accent2">
              <a:lumMod val="75000"/>
            </a:schemeClr>
          </a:solidFill>
          <a:ln w="25400">
            <a:solidFill>
              <a:schemeClr val="accent2">
                <a:lumMod val="75000"/>
              </a:schemeClr>
            </a:solidFill>
          </a:ln>
        </p:spPr>
        <p:txBody>
          <a:bodyPr wrap="none">
            <a:spAutoFit/>
          </a:bodyPr>
          <a:lstStyle/>
          <a:p>
            <a:pPr algn="ctr"/>
            <a:r>
              <a:rPr lang="zh-CN" altLang="en-US" sz="2100" b="1" dirty="0">
                <a:solidFill>
                  <a:schemeClr val="bg1"/>
                </a:solidFill>
              </a:rPr>
              <a:t>光束线</a:t>
            </a:r>
          </a:p>
        </p:txBody>
      </p:sp>
      <p:cxnSp>
        <p:nvCxnSpPr>
          <p:cNvPr id="4" name="直接连接符 3"/>
          <p:cNvCxnSpPr>
            <a:stCxn id="14" idx="2"/>
            <a:endCxn id="3" idx="0"/>
          </p:cNvCxnSpPr>
          <p:nvPr/>
        </p:nvCxnSpPr>
        <p:spPr>
          <a:xfrm>
            <a:off x="4572001" y="1503116"/>
            <a:ext cx="4" cy="884044"/>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grpSp>
        <p:nvGrpSpPr>
          <p:cNvPr id="88" name="组合 87"/>
          <p:cNvGrpSpPr/>
          <p:nvPr/>
        </p:nvGrpSpPr>
        <p:grpSpPr>
          <a:xfrm>
            <a:off x="6085060" y="2444534"/>
            <a:ext cx="2937741" cy="490868"/>
            <a:chOff x="4579196" y="534632"/>
            <a:chExt cx="2906757" cy="668812"/>
          </a:xfrm>
        </p:grpSpPr>
        <p:sp>
          <p:nvSpPr>
            <p:cNvPr id="90" name="文本框 89"/>
            <p:cNvSpPr txBox="1"/>
            <p:nvPr/>
          </p:nvSpPr>
          <p:spPr>
            <a:xfrm>
              <a:off x="4583853" y="574421"/>
              <a:ext cx="2902100" cy="629023"/>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基于波动光学的光束线光学性能模拟技术</a:t>
              </a:r>
              <a:r>
                <a:rPr lang="en-US" altLang="zh-CN" sz="1200" b="1" kern="0" dirty="0">
                  <a:latin typeface="Calibri" panose="020F0502020204030204"/>
                  <a:cs typeface="Arial" panose="020B0604020202020204"/>
                </a:rPr>
                <a:t>| </a:t>
              </a:r>
              <a:r>
                <a:rPr lang="zh-CN" altLang="en-US" sz="1200" kern="0" dirty="0">
                  <a:latin typeface="微软雅黑 Light" panose="020B0502040204020203" pitchFamily="34" charset="-122"/>
                  <a:ea typeface="微软雅黑 Light" panose="020B0502040204020203" pitchFamily="34" charset="-122"/>
                  <a:cs typeface="Arial" panose="020B0604020202020204"/>
                </a:rPr>
                <a:t>高能所</a:t>
              </a:r>
              <a:r>
                <a:rPr lang="en-US" altLang="zh-CN" sz="1200" kern="0" dirty="0">
                  <a:latin typeface="微软雅黑 Light" panose="020B0502040204020203" pitchFamily="34" charset="-122"/>
                  <a:ea typeface="微软雅黑 Light" panose="020B0502040204020203" pitchFamily="34" charset="-122"/>
                  <a:cs typeface="Arial" panose="020B0604020202020204"/>
                </a:rPr>
                <a:t>/</a:t>
              </a:r>
              <a:r>
                <a:rPr lang="zh-CN" altLang="en-US" sz="1200" kern="0" dirty="0">
                  <a:latin typeface="微软雅黑 Light" panose="020B0502040204020203" pitchFamily="34" charset="-122"/>
                  <a:ea typeface="微软雅黑 Light" panose="020B0502040204020203" pitchFamily="34" charset="-122"/>
                  <a:cs typeface="Arial" panose="020B0604020202020204"/>
                </a:rPr>
                <a:t>上海光源</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92" name="矩形: 圆角 91"/>
            <p:cNvSpPr/>
            <p:nvPr/>
          </p:nvSpPr>
          <p:spPr>
            <a:xfrm>
              <a:off x="4579196" y="534632"/>
              <a:ext cx="2902073" cy="647627"/>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93" name="组合 92"/>
          <p:cNvGrpSpPr/>
          <p:nvPr/>
        </p:nvGrpSpPr>
        <p:grpSpPr>
          <a:xfrm>
            <a:off x="4846842" y="3897703"/>
            <a:ext cx="3256427" cy="600632"/>
            <a:chOff x="4579196" y="142910"/>
            <a:chExt cx="2906757" cy="800842"/>
          </a:xfrm>
        </p:grpSpPr>
        <p:sp>
          <p:nvSpPr>
            <p:cNvPr id="94" name="文本框 93"/>
            <p:cNvSpPr txBox="1"/>
            <p:nvPr/>
          </p:nvSpPr>
          <p:spPr>
            <a:xfrm>
              <a:off x="4583853" y="200265"/>
              <a:ext cx="2902100" cy="369332"/>
            </a:xfrm>
            <a:prstGeom prst="rect">
              <a:avLst/>
            </a:prstGeom>
            <a:noFill/>
          </p:spPr>
          <p:txBody>
            <a:bodyPr wrap="square" rtlCol="0">
              <a:spAutoFit/>
            </a:bodyPr>
            <a:lstStyle/>
            <a:p>
              <a:pPr defTabSz="685800">
                <a:defRPr/>
              </a:pPr>
              <a:r>
                <a:rPr lang="zh-CN" altLang="en-US" sz="1200" b="1" kern="0" dirty="0">
                  <a:latin typeface="Calibri" panose="020F0502020204030204"/>
                  <a:cs typeface="Arial" panose="020B0604020202020204"/>
                </a:rPr>
                <a:t>高热负载前端区关键部件</a:t>
              </a:r>
              <a:r>
                <a:rPr lang="en-US" altLang="zh-CN" sz="1200" b="1" kern="0" dirty="0">
                  <a:latin typeface="Calibri" panose="020F0502020204030204"/>
                  <a:cs typeface="Arial" panose="020B0604020202020204"/>
                </a:rPr>
                <a:t>| </a:t>
              </a:r>
              <a:r>
                <a:rPr lang="zh-CN" altLang="en-US" sz="1200" kern="0" dirty="0">
                  <a:latin typeface="微软雅黑 Light" panose="020B0502040204020203" pitchFamily="34" charset="-122"/>
                  <a:ea typeface="微软雅黑 Light" panose="020B0502040204020203" pitchFamily="34" charset="-122"/>
                  <a:cs typeface="Arial" panose="020B0604020202020204"/>
                </a:rPr>
                <a:t>沈阳科仪</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95" name="文本框 94"/>
            <p:cNvSpPr txBox="1"/>
            <p:nvPr/>
          </p:nvSpPr>
          <p:spPr>
            <a:xfrm>
              <a:off x="4583853" y="574420"/>
              <a:ext cx="2902100" cy="369332"/>
            </a:xfrm>
            <a:prstGeom prst="rect">
              <a:avLst/>
            </a:prstGeom>
            <a:noFill/>
          </p:spPr>
          <p:txBody>
            <a:bodyPr wrap="square" rtlCol="0">
              <a:spAutoFit/>
            </a:bodyPr>
            <a:lstStyle/>
            <a:p>
              <a:pPr defTabSz="685800">
                <a:defRPr/>
              </a:pPr>
              <a:r>
                <a:rPr lang="zh-CN" altLang="en-US" sz="1200" b="1" kern="0" dirty="0">
                  <a:latin typeface="Calibri" panose="020F0502020204030204"/>
                  <a:cs typeface="Arial" panose="020B0604020202020204"/>
                </a:rPr>
                <a:t>光学元件碳污染在线清洗技术</a:t>
              </a:r>
              <a:r>
                <a:rPr lang="en-US" altLang="zh-CN" sz="1200" b="1" kern="0" dirty="0">
                  <a:latin typeface="Calibri" panose="020F0502020204030204"/>
                  <a:cs typeface="Arial" panose="020B0604020202020204"/>
                </a:rPr>
                <a:t>| </a:t>
              </a:r>
              <a:r>
                <a:rPr lang="zh-CN" altLang="en-US" sz="1200" kern="0" dirty="0">
                  <a:latin typeface="微软雅黑 Light" panose="020B0502040204020203" pitchFamily="34" charset="-122"/>
                  <a:ea typeface="微软雅黑 Light" panose="020B0502040204020203" pitchFamily="34" charset="-122"/>
                  <a:cs typeface="Arial" panose="020B0604020202020204"/>
                </a:rPr>
                <a:t>上海光源</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97" name="矩形: 圆角 96"/>
            <p:cNvSpPr/>
            <p:nvPr/>
          </p:nvSpPr>
          <p:spPr>
            <a:xfrm>
              <a:off x="4579196" y="142910"/>
              <a:ext cx="2902073" cy="77006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08" name="组合 107"/>
          <p:cNvGrpSpPr/>
          <p:nvPr/>
        </p:nvGrpSpPr>
        <p:grpSpPr>
          <a:xfrm>
            <a:off x="358319" y="2419888"/>
            <a:ext cx="2700630" cy="607631"/>
            <a:chOff x="4579196" y="142911"/>
            <a:chExt cx="2906757" cy="810174"/>
          </a:xfrm>
        </p:grpSpPr>
        <p:sp>
          <p:nvSpPr>
            <p:cNvPr id="109" name="文本框 108"/>
            <p:cNvSpPr txBox="1"/>
            <p:nvPr/>
          </p:nvSpPr>
          <p:spPr>
            <a:xfrm>
              <a:off x="4583853" y="200266"/>
              <a:ext cx="2902100" cy="369332"/>
            </a:xfrm>
            <a:prstGeom prst="rect">
              <a:avLst/>
            </a:prstGeom>
            <a:noFill/>
          </p:spPr>
          <p:txBody>
            <a:bodyPr wrap="square" rtlCol="0">
              <a:spAutoFit/>
            </a:bodyPr>
            <a:lstStyle/>
            <a:p>
              <a:pPr defTabSz="685800">
                <a:defRPr/>
              </a:pPr>
              <a:r>
                <a:rPr lang="zh-CN" altLang="en-US" sz="1200" b="1" kern="0" dirty="0">
                  <a:latin typeface="Calibri" panose="020F0502020204030204"/>
                  <a:cs typeface="Arial" panose="020B0604020202020204"/>
                </a:rPr>
                <a:t>束线自动调试优化系统</a:t>
              </a:r>
              <a:r>
                <a:rPr lang="en-US" altLang="zh-CN" sz="1200" b="1" kern="0" dirty="0">
                  <a:latin typeface="Calibri" panose="020F0502020204030204"/>
                  <a:cs typeface="Arial" panose="020B0604020202020204"/>
                </a:rPr>
                <a:t>| </a:t>
              </a:r>
              <a:r>
                <a:rPr lang="zh-CN" altLang="en-US" sz="1200" kern="0" dirty="0">
                  <a:latin typeface="微软雅黑 Light" panose="020B0502040204020203" pitchFamily="34" charset="-122"/>
                  <a:ea typeface="微软雅黑 Light" panose="020B0502040204020203" pitchFamily="34" charset="-122"/>
                  <a:cs typeface="Arial" panose="020B0604020202020204"/>
                </a:rPr>
                <a:t>上海光源</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110" name="文本框 109"/>
            <p:cNvSpPr txBox="1"/>
            <p:nvPr/>
          </p:nvSpPr>
          <p:spPr>
            <a:xfrm>
              <a:off x="4583853" y="574421"/>
              <a:ext cx="2902100"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高精度光束位置探测系统</a:t>
              </a:r>
              <a:r>
                <a:rPr lang="en-US" altLang="zh-CN" sz="1200" b="1" kern="0" dirty="0">
                  <a:latin typeface="Calibri" panose="020F0502020204030204"/>
                  <a:cs typeface="Arial" panose="020B0604020202020204"/>
                </a:rPr>
                <a:t>|</a:t>
              </a:r>
              <a:r>
                <a:rPr lang="zh-CN" altLang="en-US" sz="1200" kern="0" dirty="0">
                  <a:latin typeface="微软雅黑 Light" panose="020B0502040204020203" pitchFamily="34" charset="-122"/>
                  <a:ea typeface="微软雅黑 Light" panose="020B0502040204020203" pitchFamily="34" charset="-122"/>
                  <a:cs typeface="Arial" panose="020B0604020202020204"/>
                  <a:sym typeface="+mn-ea"/>
                </a:rPr>
                <a:t>自研</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112" name="矩形: 圆角 111"/>
            <p:cNvSpPr/>
            <p:nvPr/>
          </p:nvSpPr>
          <p:spPr>
            <a:xfrm>
              <a:off x="4579196" y="142911"/>
              <a:ext cx="2902073" cy="810174"/>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cxnSp>
        <p:nvCxnSpPr>
          <p:cNvPr id="55" name="直接连接符 54"/>
          <p:cNvCxnSpPr>
            <a:stCxn id="31" idx="3"/>
          </p:cNvCxnSpPr>
          <p:nvPr/>
        </p:nvCxnSpPr>
        <p:spPr>
          <a:xfrm>
            <a:off x="3187653" y="2036929"/>
            <a:ext cx="911141" cy="348284"/>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a:stCxn id="25" idx="1"/>
          </p:cNvCxnSpPr>
          <p:nvPr/>
        </p:nvCxnSpPr>
        <p:spPr>
          <a:xfrm flipH="1">
            <a:off x="5045207" y="2009362"/>
            <a:ext cx="1279340" cy="375570"/>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endCxn id="29" idx="0"/>
          </p:cNvCxnSpPr>
          <p:nvPr/>
        </p:nvCxnSpPr>
        <p:spPr>
          <a:xfrm flipH="1">
            <a:off x="3643226" y="2779575"/>
            <a:ext cx="455572" cy="738247"/>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a:endCxn id="27" idx="0"/>
          </p:cNvCxnSpPr>
          <p:nvPr/>
        </p:nvCxnSpPr>
        <p:spPr>
          <a:xfrm>
            <a:off x="5045211" y="2779575"/>
            <a:ext cx="448558" cy="738247"/>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grpSp>
        <p:nvGrpSpPr>
          <p:cNvPr id="50" name="组合 49"/>
          <p:cNvGrpSpPr/>
          <p:nvPr/>
        </p:nvGrpSpPr>
        <p:grpSpPr>
          <a:xfrm>
            <a:off x="2432744" y="57938"/>
            <a:ext cx="4594166" cy="1077879"/>
            <a:chOff x="3323246" y="125709"/>
            <a:chExt cx="6125554" cy="1437172"/>
          </a:xfrm>
        </p:grpSpPr>
        <p:grpSp>
          <p:nvGrpSpPr>
            <p:cNvPr id="51" name="组合 50"/>
            <p:cNvGrpSpPr/>
            <p:nvPr/>
          </p:nvGrpSpPr>
          <p:grpSpPr>
            <a:xfrm>
              <a:off x="3323246" y="125709"/>
              <a:ext cx="6045967" cy="1437172"/>
              <a:chOff x="4579169" y="142910"/>
              <a:chExt cx="2906784" cy="1201575"/>
            </a:xfrm>
          </p:grpSpPr>
          <p:sp>
            <p:nvSpPr>
              <p:cNvPr id="54" name="文本框 53"/>
              <p:cNvSpPr txBox="1"/>
              <p:nvPr/>
            </p:nvSpPr>
            <p:spPr>
              <a:xfrm>
                <a:off x="4583853" y="200265"/>
                <a:ext cx="2902100" cy="308787"/>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rPr>
                  <a:t>自适应纳米聚焦位相补偿系统</a:t>
                </a:r>
                <a:r>
                  <a:rPr lang="en-US" altLang="zh-CN" sz="1200" b="1" kern="0" dirty="0">
                    <a:latin typeface="Calibri" panose="020F0502020204030204"/>
                    <a:cs typeface="Arial" panose="020B0604020202020204"/>
                  </a:rPr>
                  <a:t>| </a:t>
                </a:r>
                <a:r>
                  <a:rPr lang="zh-CN" altLang="en-US" sz="1200" kern="0" dirty="0">
                    <a:latin typeface="微软雅黑 Light" panose="020B0502040204020203" pitchFamily="34" charset="-122"/>
                    <a:ea typeface="微软雅黑 Light" panose="020B0502040204020203" pitchFamily="34" charset="-122"/>
                    <a:cs typeface="Arial" panose="020B0604020202020204"/>
                  </a:rPr>
                  <a:t>上海光源</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56" name="文本框 55"/>
              <p:cNvSpPr txBox="1"/>
              <p:nvPr/>
            </p:nvSpPr>
            <p:spPr>
              <a:xfrm>
                <a:off x="4579169" y="473635"/>
                <a:ext cx="2902100" cy="308787"/>
              </a:xfrm>
              <a:prstGeom prst="rect">
                <a:avLst/>
              </a:prstGeom>
              <a:noFill/>
            </p:spPr>
            <p:txBody>
              <a:bodyPr wrap="square" rtlCol="0">
                <a:spAutoFit/>
              </a:bodyPr>
              <a:lstStyle/>
              <a:p>
                <a:pPr defTabSz="685800">
                  <a:defRPr/>
                </a:pPr>
                <a:r>
                  <a:rPr lang="zh-CN" altLang="en-US" sz="1200" b="1" kern="0" dirty="0">
                    <a:latin typeface="Calibri" panose="020F0502020204030204"/>
                    <a:cs typeface="Arial" panose="020B0604020202020204"/>
                  </a:rPr>
                  <a:t>大尺寸</a:t>
                </a:r>
                <a:r>
                  <a:rPr lang="en-US" altLang="zh-CN" sz="1200" b="1" kern="0" dirty="0">
                    <a:latin typeface="Calibri" panose="020F0502020204030204"/>
                    <a:cs typeface="Arial" panose="020B0604020202020204"/>
                  </a:rPr>
                  <a:t>X</a:t>
                </a:r>
                <a:r>
                  <a:rPr lang="zh-CN" altLang="en-US" sz="1200" b="1" kern="0" dirty="0">
                    <a:latin typeface="Calibri" panose="020F0502020204030204"/>
                    <a:cs typeface="Arial" panose="020B0604020202020204"/>
                  </a:rPr>
                  <a:t>射线反射镜高精度面形检测技术</a:t>
                </a:r>
                <a:r>
                  <a:rPr lang="en-US" altLang="zh-CN" sz="1200" b="1" kern="0" dirty="0">
                    <a:latin typeface="Calibri" panose="020F0502020204030204"/>
                    <a:cs typeface="Arial" panose="020B0604020202020204"/>
                  </a:rPr>
                  <a:t>| </a:t>
                </a:r>
                <a:r>
                  <a:rPr lang="zh-CN" altLang="en-US" sz="1200" kern="0" dirty="0">
                    <a:latin typeface="微软雅黑 Light" panose="020B0502040204020203" pitchFamily="34" charset="-122"/>
                    <a:ea typeface="微软雅黑 Light" panose="020B0502040204020203" pitchFamily="34" charset="-122"/>
                    <a:cs typeface="Arial" panose="020B0604020202020204"/>
                  </a:rPr>
                  <a:t>上海光源</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57" name="文本框 56"/>
              <p:cNvSpPr txBox="1"/>
              <p:nvPr/>
            </p:nvSpPr>
            <p:spPr>
              <a:xfrm>
                <a:off x="4579169" y="746425"/>
                <a:ext cx="2902100" cy="308787"/>
              </a:xfrm>
              <a:prstGeom prst="rect">
                <a:avLst/>
              </a:prstGeom>
              <a:noFill/>
            </p:spPr>
            <p:txBody>
              <a:bodyPr wrap="square" rtlCol="0">
                <a:spAutoFit/>
              </a:bodyPr>
              <a:lstStyle/>
              <a:p>
                <a:pPr defTabSz="685800">
                  <a:defRPr/>
                </a:pPr>
                <a:r>
                  <a:rPr lang="zh-CN" altLang="en-US" sz="1200" b="1" kern="0" dirty="0">
                    <a:latin typeface="Calibri" panose="020F0502020204030204"/>
                    <a:cs typeface="Arial" panose="020B0604020202020204"/>
                  </a:rPr>
                  <a:t>金刚石分束单色器晶片加工和表征技术</a:t>
                </a:r>
                <a:r>
                  <a:rPr lang="en-US" altLang="zh-CN" sz="1200" b="1" kern="0" dirty="0">
                    <a:latin typeface="Calibri" panose="020F0502020204030204"/>
                    <a:cs typeface="Arial" panose="020B0604020202020204"/>
                  </a:rPr>
                  <a:t>| </a:t>
                </a:r>
                <a:r>
                  <a:rPr lang="zh-CN" altLang="en-US" sz="1200" kern="0" dirty="0">
                    <a:latin typeface="微软雅黑 Light" panose="020B0502040204020203" pitchFamily="34" charset="-122"/>
                    <a:ea typeface="微软雅黑 Light" panose="020B0502040204020203" pitchFamily="34" charset="-122"/>
                    <a:cs typeface="Arial" panose="020B0604020202020204"/>
                  </a:rPr>
                  <a:t>深圳大学</a:t>
                </a:r>
                <a:r>
                  <a:rPr lang="en-US" altLang="zh-CN" sz="1200" kern="0" dirty="0">
                    <a:latin typeface="微软雅黑 Light" panose="020B0502040204020203" pitchFamily="34" charset="-122"/>
                    <a:ea typeface="微软雅黑 Light" panose="020B0502040204020203" pitchFamily="34" charset="-122"/>
                    <a:cs typeface="Arial" panose="020B0604020202020204"/>
                  </a:rPr>
                  <a:t>/</a:t>
                </a:r>
                <a:r>
                  <a:rPr lang="zh-CN" altLang="en-US" sz="1200" kern="0" dirty="0">
                    <a:latin typeface="微软雅黑 Light" panose="020B0502040204020203" pitchFamily="34" charset="-122"/>
                    <a:ea typeface="微软雅黑 Light" panose="020B0502040204020203" pitchFamily="34" charset="-122"/>
                    <a:cs typeface="Arial" panose="020B0604020202020204"/>
                  </a:rPr>
                  <a:t>上海光源</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58" name="矩形: 圆角 82"/>
              <p:cNvSpPr/>
              <p:nvPr/>
            </p:nvSpPr>
            <p:spPr>
              <a:xfrm>
                <a:off x="4579196" y="142910"/>
                <a:ext cx="2864306"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53" name="文本框 52"/>
            <p:cNvSpPr txBox="1"/>
            <p:nvPr/>
          </p:nvSpPr>
          <p:spPr>
            <a:xfrm>
              <a:off x="3333117" y="1165496"/>
              <a:ext cx="6115683" cy="369332"/>
            </a:xfrm>
            <a:prstGeom prst="rect">
              <a:avLst/>
            </a:prstGeom>
            <a:noFill/>
          </p:spPr>
          <p:txBody>
            <a:bodyPr wrap="square" rtlCol="0">
              <a:spAutoFit/>
            </a:bodyPr>
            <a:lstStyle/>
            <a:p>
              <a:pPr defTabSz="685800">
                <a:defRPr/>
              </a:pPr>
              <a:r>
                <a:rPr lang="zh-CN" altLang="en-US" sz="1200" b="1" kern="0" dirty="0">
                  <a:latin typeface="Calibri" panose="020F0502020204030204"/>
                  <a:cs typeface="Arial" panose="020B0604020202020204"/>
                </a:rPr>
                <a:t>硬</a:t>
              </a:r>
              <a:r>
                <a:rPr lang="en-US" altLang="zh-CN" sz="1200" b="1" kern="0" dirty="0">
                  <a:latin typeface="Calibri" panose="020F0502020204030204"/>
                  <a:cs typeface="Arial" panose="020B0604020202020204"/>
                </a:rPr>
                <a:t>X</a:t>
              </a:r>
              <a:r>
                <a:rPr lang="zh-CN" altLang="en-US" sz="1200" b="1" kern="0" dirty="0">
                  <a:latin typeface="Calibri" panose="020F0502020204030204"/>
                  <a:cs typeface="Arial" panose="020B0604020202020204"/>
                </a:rPr>
                <a:t>射线微纳聚焦技术</a:t>
              </a:r>
              <a:r>
                <a:rPr lang="en-US" altLang="zh-CN" sz="1200" b="1" kern="0" dirty="0">
                  <a:latin typeface="Calibri" panose="020F0502020204030204"/>
                  <a:cs typeface="Arial" panose="020B0604020202020204"/>
                </a:rPr>
                <a:t>| </a:t>
              </a:r>
              <a:r>
                <a:rPr lang="zh-CN" altLang="en-US" sz="1200" kern="0" dirty="0">
                  <a:latin typeface="微软雅黑 Light" panose="020B0502040204020203" pitchFamily="34" charset="-122"/>
                  <a:ea typeface="微软雅黑 Light" panose="020B0502040204020203" pitchFamily="34" charset="-122"/>
                  <a:cs typeface="Arial" panose="020B0604020202020204"/>
                </a:rPr>
                <a:t>德国蔡司</a:t>
              </a:r>
              <a:r>
                <a:rPr lang="en-US" altLang="zh-CN" sz="1200" kern="0" dirty="0">
                  <a:latin typeface="微软雅黑 Light" panose="020B0502040204020203" pitchFamily="34" charset="-122"/>
                  <a:ea typeface="微软雅黑 Light" panose="020B0502040204020203" pitchFamily="34" charset="-122"/>
                  <a:cs typeface="Arial" panose="020B0604020202020204"/>
                </a:rPr>
                <a:t>/</a:t>
              </a:r>
              <a:r>
                <a:rPr lang="zh-CN" altLang="en-US" sz="1200" kern="0" dirty="0">
                  <a:latin typeface="微软雅黑 Light" panose="020B0502040204020203" pitchFamily="34" charset="-122"/>
                  <a:ea typeface="微软雅黑 Light" panose="020B0502040204020203" pitchFamily="34" charset="-122"/>
                  <a:cs typeface="Arial" panose="020B0604020202020204"/>
                </a:rPr>
                <a:t>日本</a:t>
              </a:r>
              <a:r>
                <a:rPr lang="en-US" altLang="zh-CN" sz="1200" kern="0" dirty="0">
                  <a:latin typeface="微软雅黑 Light" panose="020B0502040204020203" pitchFamily="34" charset="-122"/>
                  <a:ea typeface="微软雅黑 Light" panose="020B0502040204020203" pitchFamily="34" charset="-122"/>
                  <a:cs typeface="Arial" panose="020B0604020202020204"/>
                </a:rPr>
                <a:t>JTEC/</a:t>
              </a:r>
              <a:r>
                <a:rPr lang="zh-CN" altLang="en-US" sz="1200" kern="0" dirty="0">
                  <a:latin typeface="微软雅黑 Light" panose="020B0502040204020203" pitchFamily="34" charset="-122"/>
                  <a:ea typeface="微软雅黑 Light" panose="020B0502040204020203" pitchFamily="34" charset="-122"/>
                  <a:cs typeface="Arial" panose="020B0604020202020204"/>
                </a:rPr>
                <a:t>成都光电所</a:t>
              </a:r>
              <a:r>
                <a:rPr lang="en-US" altLang="zh-CN" sz="1200" kern="0" dirty="0">
                  <a:latin typeface="微软雅黑 Light" panose="020B0502040204020203" pitchFamily="34" charset="-122"/>
                  <a:ea typeface="微软雅黑 Light" panose="020B0502040204020203" pitchFamily="34" charset="-122"/>
                  <a:cs typeface="Arial" panose="020B0604020202020204"/>
                </a:rPr>
                <a:t>/</a:t>
              </a:r>
              <a:r>
                <a:rPr lang="zh-CN" altLang="en-US" sz="1200" kern="0" dirty="0">
                  <a:latin typeface="微软雅黑 Light" panose="020B0502040204020203" pitchFamily="34" charset="-122"/>
                  <a:ea typeface="微软雅黑 Light" panose="020B0502040204020203" pitchFamily="34" charset="-122"/>
                  <a:cs typeface="Arial" panose="020B0604020202020204"/>
                </a:rPr>
                <a:t>上海光源</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grpSp>
      <p:grpSp>
        <p:nvGrpSpPr>
          <p:cNvPr id="60" name="组合 59"/>
          <p:cNvGrpSpPr/>
          <p:nvPr/>
        </p:nvGrpSpPr>
        <p:grpSpPr>
          <a:xfrm>
            <a:off x="225165" y="3893144"/>
            <a:ext cx="4168406" cy="1077879"/>
            <a:chOff x="3323246" y="125709"/>
            <a:chExt cx="6125554" cy="1437172"/>
          </a:xfrm>
        </p:grpSpPr>
        <p:grpSp>
          <p:nvGrpSpPr>
            <p:cNvPr id="61" name="组合 60"/>
            <p:cNvGrpSpPr/>
            <p:nvPr/>
          </p:nvGrpSpPr>
          <p:grpSpPr>
            <a:xfrm>
              <a:off x="3323246" y="125709"/>
              <a:ext cx="6045967" cy="1437172"/>
              <a:chOff x="4579169" y="142910"/>
              <a:chExt cx="2906784" cy="1201575"/>
            </a:xfrm>
          </p:grpSpPr>
          <p:sp>
            <p:nvSpPr>
              <p:cNvPr id="64" name="文本框 63"/>
              <p:cNvSpPr txBox="1"/>
              <p:nvPr/>
            </p:nvSpPr>
            <p:spPr>
              <a:xfrm>
                <a:off x="4583853" y="200265"/>
                <a:ext cx="2902100" cy="308787"/>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sym typeface="+mn-ea"/>
                  </a:rPr>
                  <a:t>晶体单色器关键技术</a:t>
                </a:r>
                <a:r>
                  <a:rPr lang="en-US" altLang="zh-CN" sz="1200" b="1" kern="0" dirty="0">
                    <a:latin typeface="Calibri" panose="020F0502020204030204"/>
                    <a:cs typeface="Arial" panose="020B0604020202020204"/>
                    <a:sym typeface="+mn-ea"/>
                  </a:rPr>
                  <a:t>| </a:t>
                </a:r>
                <a:r>
                  <a:rPr lang="zh-CN" altLang="en-US" sz="1200" kern="0" dirty="0">
                    <a:latin typeface="微软雅黑 Light" panose="020B0502040204020203" pitchFamily="34" charset="-122"/>
                    <a:ea typeface="微软雅黑 Light" panose="020B0502040204020203" pitchFamily="34" charset="-122"/>
                    <a:cs typeface="Arial" panose="020B0604020202020204"/>
                    <a:sym typeface="+mn-ea"/>
                  </a:rPr>
                  <a:t>上海光源</a:t>
                </a:r>
                <a:r>
                  <a:rPr lang="en-US" altLang="zh-CN" sz="1200" kern="0" dirty="0">
                    <a:latin typeface="微软雅黑 Light" panose="020B0502040204020203" pitchFamily="34" charset="-122"/>
                    <a:ea typeface="微软雅黑 Light" panose="020B0502040204020203" pitchFamily="34" charset="-122"/>
                    <a:cs typeface="Arial" panose="020B0604020202020204"/>
                    <a:sym typeface="+mn-ea"/>
                  </a:rPr>
                  <a:t>/</a:t>
                </a:r>
                <a:r>
                  <a:rPr lang="zh-CN" altLang="en-US" sz="1200" kern="0" dirty="0">
                    <a:latin typeface="微软雅黑 Light" panose="020B0502040204020203" pitchFamily="34" charset="-122"/>
                    <a:ea typeface="微软雅黑 Light" panose="020B0502040204020203" pitchFamily="34" charset="-122"/>
                    <a:cs typeface="Arial" panose="020B0604020202020204"/>
                    <a:sym typeface="+mn-ea"/>
                  </a:rPr>
                  <a:t>山东大学</a:t>
                </a:r>
                <a:r>
                  <a:rPr lang="en-US" altLang="zh-CN" sz="1200" kern="0" dirty="0">
                    <a:latin typeface="微软雅黑 Light" panose="020B0502040204020203" pitchFamily="34" charset="-122"/>
                    <a:ea typeface="微软雅黑 Light" panose="020B0502040204020203" pitchFamily="34" charset="-122"/>
                    <a:cs typeface="Arial" panose="020B0604020202020204"/>
                    <a:sym typeface="+mn-ea"/>
                  </a:rPr>
                  <a:t>/</a:t>
                </a:r>
                <a:r>
                  <a:rPr lang="zh-CN" altLang="en-US" sz="1200" kern="0" dirty="0">
                    <a:latin typeface="微软雅黑 Light" panose="020B0502040204020203" pitchFamily="34" charset="-122"/>
                    <a:ea typeface="微软雅黑 Light" panose="020B0502040204020203" pitchFamily="34" charset="-122"/>
                    <a:cs typeface="Arial" panose="020B0604020202020204"/>
                    <a:sym typeface="+mn-ea"/>
                  </a:rPr>
                  <a:t>西安光机所</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65" name="文本框 64"/>
              <p:cNvSpPr txBox="1"/>
              <p:nvPr/>
            </p:nvSpPr>
            <p:spPr>
              <a:xfrm>
                <a:off x="4579169" y="473635"/>
                <a:ext cx="2902100" cy="308787"/>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sym typeface="+mn-ea"/>
                  </a:rPr>
                  <a:t>高精度反射聚焦镜压弯技术</a:t>
                </a:r>
                <a:r>
                  <a:rPr lang="en-US" altLang="zh-CN" sz="1200" b="1" kern="0" dirty="0">
                    <a:latin typeface="Calibri" panose="020F0502020204030204"/>
                    <a:cs typeface="Arial" panose="020B0604020202020204"/>
                    <a:sym typeface="+mn-ea"/>
                  </a:rPr>
                  <a:t>| </a:t>
                </a:r>
                <a:r>
                  <a:rPr lang="zh-CN" altLang="en-US" sz="1200" kern="0" dirty="0">
                    <a:latin typeface="微软雅黑 Light" panose="020B0502040204020203" pitchFamily="34" charset="-122"/>
                    <a:ea typeface="微软雅黑 Light" panose="020B0502040204020203" pitchFamily="34" charset="-122"/>
                    <a:cs typeface="Arial" panose="020B0604020202020204"/>
                    <a:sym typeface="+mn-ea"/>
                  </a:rPr>
                  <a:t>长春光机所</a:t>
                </a:r>
                <a:r>
                  <a:rPr lang="en-US" altLang="zh-CN" sz="1200" kern="0" dirty="0">
                    <a:latin typeface="微软雅黑 Light" panose="020B0502040204020203" pitchFamily="34" charset="-122"/>
                    <a:ea typeface="微软雅黑 Light" panose="020B0502040204020203" pitchFamily="34" charset="-122"/>
                    <a:cs typeface="Arial" panose="020B0604020202020204"/>
                    <a:sym typeface="+mn-ea"/>
                  </a:rPr>
                  <a:t>/</a:t>
                </a:r>
                <a:r>
                  <a:rPr lang="zh-CN" altLang="en-US" sz="1200" kern="0" dirty="0">
                    <a:latin typeface="微软雅黑 Light" panose="020B0502040204020203" pitchFamily="34" charset="-122"/>
                    <a:ea typeface="微软雅黑 Light" panose="020B0502040204020203" pitchFamily="34" charset="-122"/>
                    <a:cs typeface="Arial" panose="020B0604020202020204"/>
                    <a:sym typeface="+mn-ea"/>
                  </a:rPr>
                  <a:t>沈阳科仪</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66" name="文本框 65"/>
              <p:cNvSpPr txBox="1"/>
              <p:nvPr/>
            </p:nvSpPr>
            <p:spPr>
              <a:xfrm>
                <a:off x="4579169" y="746425"/>
                <a:ext cx="2902100" cy="308787"/>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sym typeface="+mn-ea"/>
                  </a:rPr>
                  <a:t>高热负载缓释技术</a:t>
                </a:r>
                <a:r>
                  <a:rPr lang="en-US" altLang="zh-CN" sz="1200" b="1" kern="0" dirty="0">
                    <a:latin typeface="Calibri" panose="020F0502020204030204"/>
                    <a:cs typeface="Arial" panose="020B0604020202020204"/>
                    <a:sym typeface="+mn-ea"/>
                  </a:rPr>
                  <a:t>| </a:t>
                </a:r>
                <a:r>
                  <a:rPr lang="zh-CN" altLang="en-US" sz="1200" kern="0" dirty="0">
                    <a:latin typeface="微软雅黑 Light" panose="020B0502040204020203" pitchFamily="34" charset="-122"/>
                    <a:ea typeface="微软雅黑 Light" panose="020B0502040204020203" pitchFamily="34" charset="-122"/>
                    <a:cs typeface="Arial" panose="020B0604020202020204"/>
                    <a:sym typeface="+mn-ea"/>
                  </a:rPr>
                  <a:t>自研</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sp>
            <p:nvSpPr>
              <p:cNvPr id="67" name="矩形: 圆角 82"/>
              <p:cNvSpPr/>
              <p:nvPr/>
            </p:nvSpPr>
            <p:spPr>
              <a:xfrm>
                <a:off x="4579195" y="142910"/>
                <a:ext cx="2844460"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63" name="文本框 62"/>
            <p:cNvSpPr txBox="1"/>
            <p:nvPr/>
          </p:nvSpPr>
          <p:spPr>
            <a:xfrm>
              <a:off x="3333117" y="1165496"/>
              <a:ext cx="6115683" cy="369332"/>
            </a:xfrm>
            <a:prstGeom prst="rect">
              <a:avLst/>
            </a:prstGeom>
            <a:noFill/>
          </p:spPr>
          <p:txBody>
            <a:bodyPr wrap="square" rtlCol="0">
              <a:spAutoFit/>
            </a:bodyPr>
            <a:lstStyle/>
            <a:p>
              <a:pPr lvl="0">
                <a:defRPr/>
              </a:pPr>
              <a:r>
                <a:rPr lang="zh-CN" altLang="en-US" sz="1200" b="1" kern="0" dirty="0">
                  <a:latin typeface="Calibri" panose="020F0502020204030204"/>
                  <a:cs typeface="Arial" panose="020B0604020202020204"/>
                  <a:sym typeface="+mn-ea"/>
                </a:rPr>
                <a:t>光学元件纳米驱动及微振测控</a:t>
              </a:r>
              <a:r>
                <a:rPr lang="zh-CN" altLang="en-US" sz="1200" b="1" kern="0" dirty="0">
                  <a:latin typeface="Calibri" panose="020F0502020204030204"/>
                  <a:cs typeface="Arial" panose="020B0604020202020204"/>
                </a:rPr>
                <a:t>技术</a:t>
              </a:r>
              <a:r>
                <a:rPr lang="en-US" altLang="zh-CN" sz="1200" b="1" kern="0" dirty="0">
                  <a:latin typeface="Calibri" panose="020F0502020204030204"/>
                  <a:cs typeface="Arial" panose="020B0604020202020204"/>
                </a:rPr>
                <a:t>| </a:t>
              </a:r>
              <a:r>
                <a:rPr lang="zh-CN" altLang="en-US" sz="1200" kern="0" dirty="0">
                  <a:latin typeface="微软雅黑 Light" panose="020B0502040204020203" pitchFamily="34" charset="-122"/>
                  <a:ea typeface="微软雅黑 Light" panose="020B0502040204020203" pitchFamily="34" charset="-122"/>
                  <a:cs typeface="Arial" panose="020B0604020202020204"/>
                </a:rPr>
                <a:t>自研</a:t>
              </a:r>
              <a:endParaRPr lang="en-US" altLang="zh-CN" sz="1200" kern="0" dirty="0">
                <a:latin typeface="微软雅黑 Light" panose="020B0502040204020203" pitchFamily="34" charset="-122"/>
                <a:ea typeface="微软雅黑 Light" panose="020B0502040204020203" pitchFamily="34" charset="-122"/>
                <a:cs typeface="Arial" panose="020B0604020202020204"/>
              </a:endParaRPr>
            </a:p>
          </p:txBody>
        </p:sp>
      </p:grpSp>
      <p:sp>
        <p:nvSpPr>
          <p:cNvPr id="44" name="矩形 58">
            <a:extLst>
              <a:ext uri="{FF2B5EF4-FFF2-40B4-BE49-F238E27FC236}">
                <a16:creationId xmlns:a16="http://schemas.microsoft.com/office/drawing/2014/main" id="{9091E738-DDF8-46D4-82CF-2283DD5A8A4B}"/>
              </a:ext>
            </a:extLst>
          </p:cNvPr>
          <p:cNvSpPr/>
          <p:nvPr/>
        </p:nvSpPr>
        <p:spPr>
          <a:xfrm>
            <a:off x="37442" y="1200354"/>
            <a:ext cx="2696279" cy="415498"/>
          </a:xfrm>
          <a:prstGeom prst="rect">
            <a:avLst/>
          </a:prstGeom>
        </p:spPr>
        <p:txBody>
          <a:bodyPr wrap="square">
            <a:spAutoFit/>
          </a:bodyPr>
          <a:lstStyle/>
          <a:p>
            <a:pPr algn="just" defTabSz="914378"/>
            <a:r>
              <a:rPr lang="en-US" altLang="zh-CN" sz="2100" b="1" dirty="0">
                <a:solidFill>
                  <a:srgbClr val="000000"/>
                </a:solidFill>
                <a:latin typeface="微软雅黑"/>
                <a:sym typeface="Symbol" panose="05050102010706020507" pitchFamily="18" charset="2"/>
              </a:rPr>
              <a:t>3.2 </a:t>
            </a:r>
            <a:r>
              <a:rPr lang="zh-CN" altLang="en-US" sz="2100" b="1" dirty="0">
                <a:solidFill>
                  <a:srgbClr val="000000"/>
                </a:solidFill>
                <a:latin typeface="微软雅黑"/>
                <a:sym typeface="Symbol" panose="05050102010706020507" pitchFamily="18" charset="2"/>
              </a:rPr>
              <a:t>光束线关键技术</a:t>
            </a:r>
            <a:endParaRPr lang="en-US" altLang="zh-CN" sz="2100" b="1" dirty="0">
              <a:solidFill>
                <a:srgbClr val="FF0000"/>
              </a:solidFill>
              <a:latin typeface="微软雅黑" panose="020B0503020204020204" pitchFamily="34" charset="-122"/>
              <a:ea typeface="微软雅黑" panose="020B0503020204020204" pitchFamily="34" charset="-122"/>
              <a:cs typeface="Arial" charset="0"/>
            </a:endParaRPr>
          </a:p>
        </p:txBody>
      </p:sp>
    </p:spTree>
    <p:custDataLst>
      <p:tags r:id="rId1"/>
    </p:custDataLst>
    <p:extLst>
      <p:ext uri="{BB962C8B-B14F-4D97-AF65-F5344CB8AC3E}">
        <p14:creationId xmlns:p14="http://schemas.microsoft.com/office/powerpoint/2010/main" val="2420451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306BFEB-862B-4933-8ADC-101D7029F181}"/>
              </a:ext>
            </a:extLst>
          </p:cNvPr>
          <p:cNvSpPr txBox="1"/>
          <p:nvPr/>
        </p:nvSpPr>
        <p:spPr>
          <a:xfrm>
            <a:off x="237393" y="909902"/>
            <a:ext cx="2754000" cy="300082"/>
          </a:xfrm>
          <a:prstGeom prst="rect">
            <a:avLst/>
          </a:prstGeom>
          <a:solidFill>
            <a:srgbClr val="0C3388"/>
          </a:solidFill>
        </p:spPr>
        <p:txBody>
          <a:bodyPr wrap="square" anchor="ctr" anchorCtr="0">
            <a:spAutoFit/>
          </a:bodyPr>
          <a:lstStyle/>
          <a:p>
            <a:pPr algn="ctr"/>
            <a:r>
              <a:rPr lang="en-US" altLang="zh-CN" sz="1350" b="1" dirty="0">
                <a:solidFill>
                  <a:schemeClr val="bg1"/>
                </a:solidFill>
                <a:ea typeface="+mj-ea"/>
              </a:rPr>
              <a:t>Specifications and Layout</a:t>
            </a:r>
          </a:p>
        </p:txBody>
      </p:sp>
      <p:sp>
        <p:nvSpPr>
          <p:cNvPr id="20" name="TextBox 19">
            <a:extLst>
              <a:ext uri="{FF2B5EF4-FFF2-40B4-BE49-F238E27FC236}">
                <a16:creationId xmlns:a16="http://schemas.microsoft.com/office/drawing/2014/main" id="{73B366F4-1B53-4FA2-918E-FB2786C62C20}"/>
              </a:ext>
            </a:extLst>
          </p:cNvPr>
          <p:cNvSpPr txBox="1"/>
          <p:nvPr/>
        </p:nvSpPr>
        <p:spPr>
          <a:xfrm>
            <a:off x="237393" y="1263035"/>
            <a:ext cx="2759692" cy="1791055"/>
          </a:xfrm>
          <a:prstGeom prst="rect">
            <a:avLst/>
          </a:prstGeom>
          <a:solidFill>
            <a:schemeClr val="bg1">
              <a:lumMod val="95000"/>
            </a:schemeClr>
          </a:solidFill>
        </p:spPr>
        <p:txBody>
          <a:bodyPr wrap="square">
            <a:noAutofit/>
          </a:bodyPr>
          <a:lstStyle/>
          <a:p>
            <a:pPr marL="333450" indent="-171450">
              <a:spcAft>
                <a:spcPts val="450"/>
              </a:spcAft>
              <a:buFont typeface="Arial" panose="020B0604020202020204" pitchFamily="34" charset="0"/>
              <a:buChar char="•"/>
            </a:pPr>
            <a:r>
              <a:rPr lang="en-US" altLang="zh-CN" sz="1200" dirty="0">
                <a:ea typeface="+mj-ea"/>
                <a:cs typeface="Times New Roman" panose="02020603050405020304" pitchFamily="18" charset="0"/>
              </a:rPr>
              <a:t>Energy range, energy resolution, spot size, flux, etc.</a:t>
            </a:r>
          </a:p>
          <a:p>
            <a:pPr marL="333450" indent="-171450">
              <a:spcAft>
                <a:spcPts val="450"/>
              </a:spcAft>
              <a:buFont typeface="Arial" panose="020B0604020202020204" pitchFamily="34" charset="0"/>
              <a:buChar char="•"/>
            </a:pPr>
            <a:r>
              <a:rPr lang="en-US" altLang="zh-CN" sz="1200" dirty="0">
                <a:ea typeface="+mj-ea"/>
                <a:cs typeface="Times New Roman" panose="02020603050405020304" pitchFamily="18" charset="0"/>
              </a:rPr>
              <a:t>Main optical elements and equipment required from  beamline source points to frontends , beamlines and sample points</a:t>
            </a:r>
            <a:endParaRPr lang="zh-CN" altLang="en-US" sz="1200" dirty="0">
              <a:ea typeface="+mj-ea"/>
              <a:cs typeface="Times New Roman" panose="02020603050405020304" pitchFamily="18" charset="0"/>
            </a:endParaRPr>
          </a:p>
        </p:txBody>
      </p:sp>
      <p:sp>
        <p:nvSpPr>
          <p:cNvPr id="21" name="TextBox 20">
            <a:extLst>
              <a:ext uri="{FF2B5EF4-FFF2-40B4-BE49-F238E27FC236}">
                <a16:creationId xmlns:a16="http://schemas.microsoft.com/office/drawing/2014/main" id="{7F112713-FE02-4FCF-B50B-AF7D6E965774}"/>
              </a:ext>
            </a:extLst>
          </p:cNvPr>
          <p:cNvSpPr txBox="1"/>
          <p:nvPr/>
        </p:nvSpPr>
        <p:spPr>
          <a:xfrm>
            <a:off x="3130609" y="902422"/>
            <a:ext cx="2874539" cy="300082"/>
          </a:xfrm>
          <a:prstGeom prst="rect">
            <a:avLst/>
          </a:prstGeom>
          <a:solidFill>
            <a:srgbClr val="0C3388"/>
          </a:solidFill>
        </p:spPr>
        <p:txBody>
          <a:bodyPr wrap="square" anchor="ctr" anchorCtr="0">
            <a:spAutoFit/>
          </a:bodyPr>
          <a:lstStyle>
            <a:defPPr>
              <a:defRPr lang="zh-CN"/>
            </a:defPPr>
            <a:lvl1pPr algn="ctr">
              <a:defRPr sz="1350" b="1">
                <a:ea typeface="+mj-ea"/>
              </a:defRPr>
            </a:lvl1pPr>
          </a:lstStyle>
          <a:p>
            <a:r>
              <a:rPr lang="en-US" altLang="zh-CN" dirty="0">
                <a:solidFill>
                  <a:schemeClr val="bg1"/>
                </a:solidFill>
              </a:rPr>
              <a:t>Design and Simulation</a:t>
            </a:r>
            <a:endParaRPr lang="zh-CN" altLang="en-US" dirty="0">
              <a:solidFill>
                <a:schemeClr val="bg1"/>
              </a:solidFill>
            </a:endParaRPr>
          </a:p>
        </p:txBody>
      </p:sp>
      <p:sp>
        <p:nvSpPr>
          <p:cNvPr id="22" name="TextBox 21">
            <a:extLst>
              <a:ext uri="{FF2B5EF4-FFF2-40B4-BE49-F238E27FC236}">
                <a16:creationId xmlns:a16="http://schemas.microsoft.com/office/drawing/2014/main" id="{4402A505-805B-41F2-ADA9-7A92F97BC4BC}"/>
              </a:ext>
            </a:extLst>
          </p:cNvPr>
          <p:cNvSpPr txBox="1"/>
          <p:nvPr/>
        </p:nvSpPr>
        <p:spPr>
          <a:xfrm>
            <a:off x="6146917" y="909902"/>
            <a:ext cx="2754000" cy="300082"/>
          </a:xfrm>
          <a:prstGeom prst="rect">
            <a:avLst/>
          </a:prstGeom>
          <a:solidFill>
            <a:srgbClr val="0C3388"/>
          </a:solidFill>
        </p:spPr>
        <p:txBody>
          <a:bodyPr wrap="square" anchor="ctr" anchorCtr="0">
            <a:spAutoFit/>
          </a:bodyPr>
          <a:lstStyle>
            <a:defPPr>
              <a:defRPr lang="zh-CN"/>
            </a:defPPr>
            <a:lvl1pPr algn="ctr">
              <a:defRPr sz="1350" b="1">
                <a:ea typeface="+mj-ea"/>
              </a:defRPr>
            </a:lvl1pPr>
          </a:lstStyle>
          <a:p>
            <a:r>
              <a:rPr lang="en-US" altLang="zh-CN" dirty="0">
                <a:solidFill>
                  <a:schemeClr val="bg1"/>
                </a:solidFill>
              </a:rPr>
              <a:t>Feasibility </a:t>
            </a:r>
            <a:endParaRPr lang="zh-CN" altLang="en-US" dirty="0">
              <a:solidFill>
                <a:schemeClr val="bg1"/>
              </a:solidFill>
            </a:endParaRPr>
          </a:p>
        </p:txBody>
      </p:sp>
      <p:sp>
        <p:nvSpPr>
          <p:cNvPr id="23" name="TextBox 22">
            <a:extLst>
              <a:ext uri="{FF2B5EF4-FFF2-40B4-BE49-F238E27FC236}">
                <a16:creationId xmlns:a16="http://schemas.microsoft.com/office/drawing/2014/main" id="{9E3DA203-2BB0-46FE-B20B-7828F445A5EE}"/>
              </a:ext>
            </a:extLst>
          </p:cNvPr>
          <p:cNvSpPr txBox="1"/>
          <p:nvPr/>
        </p:nvSpPr>
        <p:spPr>
          <a:xfrm>
            <a:off x="3138854" y="1250463"/>
            <a:ext cx="2866294" cy="1789176"/>
          </a:xfrm>
          <a:prstGeom prst="rect">
            <a:avLst/>
          </a:prstGeom>
          <a:solidFill>
            <a:schemeClr val="bg1">
              <a:lumMod val="95000"/>
            </a:schemeClr>
          </a:solidFill>
        </p:spPr>
        <p:txBody>
          <a:bodyPr wrap="square">
            <a:noAutofit/>
          </a:bodyPr>
          <a:lstStyle/>
          <a:p>
            <a:pPr marL="333450" indent="-171450">
              <a:spcAft>
                <a:spcPts val="450"/>
              </a:spcAft>
              <a:buFont typeface="Arial" panose="020B0604020202020204" pitchFamily="34" charset="0"/>
              <a:buChar char="•"/>
            </a:pPr>
            <a:r>
              <a:rPr lang="en-US" altLang="zh-CN" sz="1200" dirty="0">
                <a:ea typeface="+mj-ea"/>
                <a:cs typeface="Times New Roman" panose="02020603050405020304" pitchFamily="18" charset="0"/>
              </a:rPr>
              <a:t>Flux, spot size, divergence, etc.</a:t>
            </a:r>
          </a:p>
          <a:p>
            <a:pPr marL="333450" indent="-171450">
              <a:spcAft>
                <a:spcPts val="450"/>
              </a:spcAft>
              <a:buFont typeface="Arial" panose="020B0604020202020204" pitchFamily="34" charset="0"/>
              <a:buChar char="•"/>
            </a:pPr>
            <a:r>
              <a:rPr lang="en-US" altLang="zh-CN" sz="1200" dirty="0">
                <a:ea typeface="+mj-ea"/>
                <a:cs typeface="Times New Roman" panose="02020603050405020304" pitchFamily="18" charset="0"/>
              </a:rPr>
              <a:t>Front end design, thermal analysis, element protection, interlock protection and beam measurement</a:t>
            </a:r>
          </a:p>
          <a:p>
            <a:pPr marL="333450" indent="-171450">
              <a:spcAft>
                <a:spcPts val="450"/>
              </a:spcAft>
              <a:buFont typeface="Arial" panose="020B0604020202020204" pitchFamily="34" charset="0"/>
              <a:buChar char="•"/>
            </a:pPr>
            <a:r>
              <a:rPr lang="en-US" altLang="zh-CN" sz="1200" dirty="0">
                <a:ea typeface="+mj-ea"/>
                <a:cs typeface="Times New Roman" panose="02020603050405020304" pitchFamily="18" charset="0"/>
              </a:rPr>
              <a:t>Technical parameters of main components (such as monochromator) and simulations of thermal load</a:t>
            </a:r>
            <a:endParaRPr lang="zh-CN" altLang="en-US" sz="1200" dirty="0">
              <a:ea typeface="+mj-ea"/>
              <a:cs typeface="Times New Roman" panose="02020603050405020304" pitchFamily="18" charset="0"/>
            </a:endParaRPr>
          </a:p>
        </p:txBody>
      </p:sp>
      <p:sp>
        <p:nvSpPr>
          <p:cNvPr id="24" name="TextBox 23">
            <a:extLst>
              <a:ext uri="{FF2B5EF4-FFF2-40B4-BE49-F238E27FC236}">
                <a16:creationId xmlns:a16="http://schemas.microsoft.com/office/drawing/2014/main" id="{335BA5F1-942D-4F8F-83CA-10FA2C69850A}"/>
              </a:ext>
            </a:extLst>
          </p:cNvPr>
          <p:cNvSpPr txBox="1"/>
          <p:nvPr/>
        </p:nvSpPr>
        <p:spPr>
          <a:xfrm>
            <a:off x="6146917" y="1270545"/>
            <a:ext cx="2754000" cy="1791055"/>
          </a:xfrm>
          <a:prstGeom prst="rect">
            <a:avLst/>
          </a:prstGeom>
          <a:solidFill>
            <a:schemeClr val="bg1">
              <a:lumMod val="95000"/>
            </a:schemeClr>
          </a:solidFill>
        </p:spPr>
        <p:txBody>
          <a:bodyPr wrap="square">
            <a:noAutofit/>
          </a:bodyPr>
          <a:lstStyle/>
          <a:p>
            <a:pPr marL="214313" indent="-214313">
              <a:buFont typeface="Arial" panose="020B0604020202020204" pitchFamily="34" charset="0"/>
              <a:buChar char="•"/>
            </a:pPr>
            <a:r>
              <a:rPr lang="en-US" altLang="zh-CN" sz="1200" dirty="0">
                <a:ea typeface="+mj-ea"/>
                <a:cs typeface="Times New Roman" panose="02020603050405020304" pitchFamily="18" charset="0"/>
              </a:rPr>
              <a:t>Feasibility of key technologies and key equipment</a:t>
            </a:r>
          </a:p>
          <a:p>
            <a:pPr marL="557213" lvl="1" indent="-214313">
              <a:buFont typeface="Arial" panose="020B0604020202020204" pitchFamily="34" charset="0"/>
              <a:buChar char="•"/>
            </a:pPr>
            <a:r>
              <a:rPr lang="en-US" altLang="zh-CN" sz="1200" dirty="0">
                <a:ea typeface="+mj-ea"/>
                <a:cs typeface="Times New Roman" panose="02020603050405020304" pitchFamily="18" charset="0"/>
              </a:rPr>
              <a:t>Technical feasibility</a:t>
            </a:r>
          </a:p>
          <a:p>
            <a:pPr marL="557213" lvl="1" indent="-214313">
              <a:buFont typeface="Arial" panose="020B0604020202020204" pitchFamily="34" charset="0"/>
              <a:buChar char="•"/>
            </a:pPr>
            <a:r>
              <a:rPr lang="en-US" altLang="zh-CN" sz="1200" dirty="0">
                <a:ea typeface="+mj-ea"/>
                <a:cs typeface="Times New Roman" panose="02020603050405020304" pitchFamily="18" charset="0"/>
              </a:rPr>
              <a:t>Equipment list</a:t>
            </a:r>
          </a:p>
          <a:p>
            <a:pPr marL="557213" lvl="1" indent="-214313">
              <a:buFont typeface="Arial" panose="020B0604020202020204" pitchFamily="34" charset="0"/>
              <a:buChar char="•"/>
            </a:pPr>
            <a:r>
              <a:rPr lang="en-US" altLang="zh-CN" sz="1200" dirty="0">
                <a:ea typeface="+mj-ea"/>
                <a:cs typeface="Times New Roman" panose="02020603050405020304" pitchFamily="18" charset="0"/>
              </a:rPr>
              <a:t>Risk factors</a:t>
            </a:r>
          </a:p>
        </p:txBody>
      </p:sp>
      <p:grpSp>
        <p:nvGrpSpPr>
          <p:cNvPr id="28" name="组合 27">
            <a:extLst>
              <a:ext uri="{FF2B5EF4-FFF2-40B4-BE49-F238E27FC236}">
                <a16:creationId xmlns:a16="http://schemas.microsoft.com/office/drawing/2014/main" id="{0513C58B-E4BE-4E3D-BE1D-E95ECAB3AC53}"/>
              </a:ext>
            </a:extLst>
          </p:cNvPr>
          <p:cNvGrpSpPr/>
          <p:nvPr/>
        </p:nvGrpSpPr>
        <p:grpSpPr>
          <a:xfrm>
            <a:off x="351154" y="123170"/>
            <a:ext cx="8441691" cy="515495"/>
            <a:chOff x="351154" y="123170"/>
            <a:chExt cx="8441691" cy="515495"/>
          </a:xfrm>
        </p:grpSpPr>
        <p:grpSp>
          <p:nvGrpSpPr>
            <p:cNvPr id="29" name="组合 28">
              <a:extLst>
                <a:ext uri="{FF2B5EF4-FFF2-40B4-BE49-F238E27FC236}">
                  <a16:creationId xmlns:a16="http://schemas.microsoft.com/office/drawing/2014/main" id="{4540E985-B047-484E-8DEE-18453DAE74F3}"/>
                </a:ext>
              </a:extLst>
            </p:cNvPr>
            <p:cNvGrpSpPr/>
            <p:nvPr/>
          </p:nvGrpSpPr>
          <p:grpSpPr>
            <a:xfrm>
              <a:off x="402590" y="588645"/>
              <a:ext cx="8339455" cy="50020"/>
              <a:chOff x="401955" y="639590"/>
              <a:chExt cx="8339455" cy="76200"/>
            </a:xfrm>
          </p:grpSpPr>
          <p:sp>
            <p:nvSpPr>
              <p:cNvPr id="32" name="矩形 31">
                <a:extLst>
                  <a:ext uri="{FF2B5EF4-FFF2-40B4-BE49-F238E27FC236}">
                    <a16:creationId xmlns:a16="http://schemas.microsoft.com/office/drawing/2014/main" id="{E0F0CCDC-72A4-45B3-8B9B-33958B4ECF0A}"/>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33" name="矩形 32">
                <a:extLst>
                  <a:ext uri="{FF2B5EF4-FFF2-40B4-BE49-F238E27FC236}">
                    <a16:creationId xmlns:a16="http://schemas.microsoft.com/office/drawing/2014/main" id="{D73C28D4-9044-4350-B330-FA45713093D9}"/>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30" name="图片 29" descr="粒子研究院ppt-08">
              <a:extLst>
                <a:ext uri="{FF2B5EF4-FFF2-40B4-BE49-F238E27FC236}">
                  <a16:creationId xmlns:a16="http://schemas.microsoft.com/office/drawing/2014/main" id="{8E13EE6B-328E-4B21-AB20-76236C2BE272}"/>
                </a:ext>
              </a:extLst>
            </p:cNvPr>
            <p:cNvPicPr>
              <a:picLocks noChangeAspect="1"/>
            </p:cNvPicPr>
            <p:nvPr/>
          </p:nvPicPr>
          <p:blipFill>
            <a:blip r:embed="rId3"/>
            <a:stretch>
              <a:fillRect/>
            </a:stretch>
          </p:blipFill>
          <p:spPr>
            <a:xfrm>
              <a:off x="6882130" y="151765"/>
              <a:ext cx="1910715" cy="433070"/>
            </a:xfrm>
            <a:prstGeom prst="rect">
              <a:avLst/>
            </a:prstGeom>
          </p:spPr>
        </p:pic>
        <p:sp>
          <p:nvSpPr>
            <p:cNvPr id="31" name="文本框 30">
              <a:extLst>
                <a:ext uri="{FF2B5EF4-FFF2-40B4-BE49-F238E27FC236}">
                  <a16:creationId xmlns:a16="http://schemas.microsoft.com/office/drawing/2014/main" id="{5D37AE08-556C-4818-93FA-DA1059CCB112}"/>
                </a:ext>
              </a:extLst>
            </p:cNvPr>
            <p:cNvSpPr txBox="1"/>
            <p:nvPr/>
          </p:nvSpPr>
          <p:spPr>
            <a:xfrm>
              <a:off x="351154" y="123170"/>
              <a:ext cx="5196205" cy="461665"/>
            </a:xfrm>
            <a:prstGeom prst="rect">
              <a:avLst/>
            </a:prstGeom>
            <a:noFill/>
          </p:spPr>
          <p:txBody>
            <a:bodyPr wrap="square" rtlCol="0">
              <a:spAutoFit/>
            </a:bodyPr>
            <a:lstStyle/>
            <a:p>
              <a:r>
                <a:rPr lang="en-US" altLang="zh-CN" sz="2400" b="1" dirty="0">
                  <a:solidFill>
                    <a:srgbClr val="0C3388"/>
                  </a:solidFill>
                  <a:latin typeface="微软雅黑" panose="020B0503020204020204" pitchFamily="34" charset="-122"/>
                  <a:ea typeface="微软雅黑" panose="020B0503020204020204" pitchFamily="34" charset="-122"/>
                </a:rPr>
                <a:t>3.2 Beamlines</a:t>
              </a:r>
            </a:p>
          </p:txBody>
        </p:sp>
      </p:grpSp>
      <p:pic>
        <p:nvPicPr>
          <p:cNvPr id="41" name="图片 7199">
            <a:extLst>
              <a:ext uri="{FF2B5EF4-FFF2-40B4-BE49-F238E27FC236}">
                <a16:creationId xmlns:a16="http://schemas.microsoft.com/office/drawing/2014/main" id="{7108B6F3-3081-4A28-87CE-B3E1B0DD05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39251" y="3340970"/>
            <a:ext cx="1615185" cy="1220751"/>
          </a:xfrm>
          <a:prstGeom prst="rect">
            <a:avLst/>
          </a:prstGeom>
          <a:noFill/>
          <a:ln>
            <a:noFill/>
          </a:ln>
        </p:spPr>
      </p:pic>
      <p:pic>
        <p:nvPicPr>
          <p:cNvPr id="42" name="图片 41">
            <a:extLst>
              <a:ext uri="{FF2B5EF4-FFF2-40B4-BE49-F238E27FC236}">
                <a16:creationId xmlns:a16="http://schemas.microsoft.com/office/drawing/2014/main" id="{35D1E8E7-DDFA-438D-8438-DBB8B79CC55F}"/>
              </a:ext>
            </a:extLst>
          </p:cNvPr>
          <p:cNvPicPr>
            <a:picLocks noChangeAspect="1"/>
          </p:cNvPicPr>
          <p:nvPr/>
        </p:nvPicPr>
        <p:blipFill>
          <a:blip r:embed="rId5" cstate="print"/>
          <a:srcRect/>
          <a:stretch>
            <a:fillRect/>
          </a:stretch>
        </p:blipFill>
        <p:spPr bwMode="auto">
          <a:xfrm>
            <a:off x="6354042" y="3325183"/>
            <a:ext cx="2388003" cy="1229672"/>
          </a:xfrm>
          <a:prstGeom prst="rect">
            <a:avLst/>
          </a:prstGeom>
          <a:noFill/>
          <a:ln w="9525">
            <a:noFill/>
            <a:miter lim="800000"/>
            <a:headEnd/>
            <a:tailEnd/>
          </a:ln>
        </p:spPr>
      </p:pic>
      <p:pic>
        <p:nvPicPr>
          <p:cNvPr id="43" name="Picture 2">
            <a:extLst>
              <a:ext uri="{FF2B5EF4-FFF2-40B4-BE49-F238E27FC236}">
                <a16:creationId xmlns:a16="http://schemas.microsoft.com/office/drawing/2014/main" id="{15CFD814-CF00-4AA4-B4F1-3D62A7DCCC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0854" y="3314458"/>
            <a:ext cx="1116000" cy="125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图片 43" descr="C:\Users\liwei\Desktop\插入件白光狭缝.jpg">
            <a:extLst>
              <a:ext uri="{FF2B5EF4-FFF2-40B4-BE49-F238E27FC236}">
                <a16:creationId xmlns:a16="http://schemas.microsoft.com/office/drawing/2014/main" id="{39595152-A130-4816-A628-766B74A1CBC8}"/>
              </a:ext>
            </a:extLst>
          </p:cNvPr>
          <p:cNvPicPr>
            <a:picLocks noChangeAspect="1"/>
          </p:cNvPicPr>
          <p:nvPr/>
        </p:nvPicPr>
        <p:blipFill>
          <a:blip r:embed="rId7" cstate="print"/>
          <a:srcRect l="22620" t="5148" r="29488" b="9177"/>
          <a:stretch>
            <a:fillRect/>
          </a:stretch>
        </p:blipFill>
        <p:spPr bwMode="auto">
          <a:xfrm>
            <a:off x="2496205" y="3330296"/>
            <a:ext cx="1116000" cy="1240000"/>
          </a:xfrm>
          <a:prstGeom prst="rect">
            <a:avLst/>
          </a:prstGeom>
          <a:noFill/>
          <a:ln w="9525">
            <a:noFill/>
            <a:miter lim="800000"/>
            <a:headEnd/>
            <a:tailEnd/>
          </a:ln>
        </p:spPr>
      </p:pic>
      <p:pic>
        <p:nvPicPr>
          <p:cNvPr id="45" name="Picture 1" descr="C:\Users\Baker\AppData\Roaming\Tencent\Users\50780280\QQ\WinTemp\RichOle\01$F8{HODX7[BY2QUM62GLD.png">
            <a:extLst>
              <a:ext uri="{FF2B5EF4-FFF2-40B4-BE49-F238E27FC236}">
                <a16:creationId xmlns:a16="http://schemas.microsoft.com/office/drawing/2014/main" id="{6688053F-2609-4744-882F-392F3BE7A0F9}"/>
              </a:ext>
            </a:extLst>
          </p:cNvPr>
          <p:cNvPicPr>
            <a:picLocks noChangeAspect="1" noChangeArrowheads="1"/>
          </p:cNvPicPr>
          <p:nvPr/>
        </p:nvPicPr>
        <p:blipFill>
          <a:blip r:embed="rId8" cstate="print"/>
          <a:srcRect l="-10700" t="504" r="10700" b="-504"/>
          <a:stretch>
            <a:fillRect/>
          </a:stretch>
        </p:blipFill>
        <p:spPr bwMode="auto">
          <a:xfrm>
            <a:off x="4906418" y="3301721"/>
            <a:ext cx="1305856" cy="1260000"/>
          </a:xfrm>
          <a:prstGeom prst="rect">
            <a:avLst/>
          </a:prstGeom>
          <a:noFill/>
        </p:spPr>
      </p:pic>
      <p:sp>
        <p:nvSpPr>
          <p:cNvPr id="3" name="灯片编号占位符 1">
            <a:extLst>
              <a:ext uri="{FF2B5EF4-FFF2-40B4-BE49-F238E27FC236}">
                <a16:creationId xmlns:a16="http://schemas.microsoft.com/office/drawing/2014/main" id="{AC99D5AE-0702-A7C1-01F9-21A7BFDB664F}"/>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31</a:t>
            </a:fld>
            <a:endParaRPr lang="zh-CN" altLang="en-US" sz="1050" dirty="0">
              <a:solidFill>
                <a:srgbClr val="000000">
                  <a:tint val="75000"/>
                </a:srgbClr>
              </a:solidFill>
            </a:endParaRPr>
          </a:p>
        </p:txBody>
      </p:sp>
    </p:spTree>
    <p:extLst>
      <p:ext uri="{BB962C8B-B14F-4D97-AF65-F5344CB8AC3E}">
        <p14:creationId xmlns:p14="http://schemas.microsoft.com/office/powerpoint/2010/main" val="234771997"/>
      </p:ext>
    </p:extLst>
  </p:cSld>
  <p:clrMapOvr>
    <a:masterClrMapping/>
  </p:clrMapOvr>
  <mc:AlternateContent xmlns:mc="http://schemas.openxmlformats.org/markup-compatibility/2006" xmlns:p14="http://schemas.microsoft.com/office/powerpoint/2010/main">
    <mc:Choice Requires="p14">
      <p:transition spd="slow" p14:dur="2000" advTm="52589"/>
    </mc:Choice>
    <mc:Fallback xmlns="">
      <p:transition spd="slow" advTm="5258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2FE5510-0C1B-9F9D-4E2B-C33056E5787F}"/>
              </a:ext>
            </a:extLst>
          </p:cNvPr>
          <p:cNvGrpSpPr/>
          <p:nvPr/>
        </p:nvGrpSpPr>
        <p:grpSpPr>
          <a:xfrm>
            <a:off x="324484" y="124872"/>
            <a:ext cx="8417561" cy="513793"/>
            <a:chOff x="324484" y="124872"/>
            <a:chExt cx="8417561" cy="513793"/>
          </a:xfrm>
        </p:grpSpPr>
        <p:grpSp>
          <p:nvGrpSpPr>
            <p:cNvPr id="16" name="组合 15">
              <a:extLst>
                <a:ext uri="{FF2B5EF4-FFF2-40B4-BE49-F238E27FC236}">
                  <a16:creationId xmlns:a16="http://schemas.microsoft.com/office/drawing/2014/main" id="{9ECC02EB-9AC1-97E5-F878-57D5071C294F}"/>
                </a:ext>
              </a:extLst>
            </p:cNvPr>
            <p:cNvGrpSpPr/>
            <p:nvPr/>
          </p:nvGrpSpPr>
          <p:grpSpPr>
            <a:xfrm>
              <a:off x="402590" y="588645"/>
              <a:ext cx="8339455" cy="50020"/>
              <a:chOff x="401955" y="639590"/>
              <a:chExt cx="8339455" cy="76200"/>
            </a:xfrm>
          </p:grpSpPr>
          <p:sp>
            <p:nvSpPr>
              <p:cNvPr id="18" name="矩形 17">
                <a:extLst>
                  <a:ext uri="{FF2B5EF4-FFF2-40B4-BE49-F238E27FC236}">
                    <a16:creationId xmlns:a16="http://schemas.microsoft.com/office/drawing/2014/main" id="{138853E6-18E1-2164-B5BA-DC93C38C8C15}"/>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9" name="矩形 18">
                <a:extLst>
                  <a:ext uri="{FF2B5EF4-FFF2-40B4-BE49-F238E27FC236}">
                    <a16:creationId xmlns:a16="http://schemas.microsoft.com/office/drawing/2014/main" id="{0AEB2126-577F-D13B-D480-49499A1C643D}"/>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sp>
          <p:nvSpPr>
            <p:cNvPr id="17" name="文本框 16">
              <a:extLst>
                <a:ext uri="{FF2B5EF4-FFF2-40B4-BE49-F238E27FC236}">
                  <a16:creationId xmlns:a16="http://schemas.microsoft.com/office/drawing/2014/main" id="{323CD12A-2218-A6B9-0881-BBB3E4BB45A2}"/>
                </a:ext>
              </a:extLst>
            </p:cNvPr>
            <p:cNvSpPr txBox="1"/>
            <p:nvPr/>
          </p:nvSpPr>
          <p:spPr>
            <a:xfrm>
              <a:off x="324484" y="124872"/>
              <a:ext cx="5196205" cy="461665"/>
            </a:xfrm>
            <a:prstGeom prst="rect">
              <a:avLst/>
            </a:prstGeom>
            <a:noFill/>
          </p:spPr>
          <p:txBody>
            <a:bodyPr wrap="square" rtlCol="0">
              <a:spAutoFit/>
            </a:bodyPr>
            <a:lstStyle/>
            <a:p>
              <a:r>
                <a:rPr lang="en-US" altLang="zh-CN" sz="2400" b="1" dirty="0">
                  <a:solidFill>
                    <a:srgbClr val="0C3388"/>
                  </a:solidFill>
                </a:rPr>
                <a:t>3.2 Beamlines</a:t>
              </a:r>
            </a:p>
          </p:txBody>
        </p:sp>
      </p:grpSp>
      <p:grpSp>
        <p:nvGrpSpPr>
          <p:cNvPr id="4" name="组合 3"/>
          <p:cNvGrpSpPr>
            <a:grpSpLocks noChangeAspect="1"/>
          </p:cNvGrpSpPr>
          <p:nvPr/>
        </p:nvGrpSpPr>
        <p:grpSpPr>
          <a:xfrm>
            <a:off x="127579" y="638807"/>
            <a:ext cx="9016072" cy="2309392"/>
            <a:chOff x="2039" y="4329"/>
            <a:chExt cx="9921" cy="2541"/>
          </a:xfrm>
        </p:grpSpPr>
        <p:pic>
          <p:nvPicPr>
            <p:cNvPr id="6" name="图片 4" descr="微信图片_20220216225655"/>
            <p:cNvPicPr>
              <a:picLocks noChangeAspect="1"/>
            </p:cNvPicPr>
            <p:nvPr>
              <p:custDataLst>
                <p:tags r:id="rId2"/>
              </p:custDataLst>
            </p:nvPr>
          </p:nvPicPr>
          <p:blipFill>
            <a:blip r:embed="rId4"/>
            <a:stretch>
              <a:fillRect/>
            </a:stretch>
          </p:blipFill>
          <p:spPr>
            <a:xfrm>
              <a:off x="2039" y="4329"/>
              <a:ext cx="9921" cy="2541"/>
            </a:xfrm>
            <a:prstGeom prst="rect">
              <a:avLst/>
            </a:prstGeom>
          </p:spPr>
        </p:pic>
        <p:sp>
          <p:nvSpPr>
            <p:cNvPr id="7" name="平行四边形 6"/>
            <p:cNvSpPr/>
            <p:nvPr/>
          </p:nvSpPr>
          <p:spPr>
            <a:xfrm rot="480000">
              <a:off x="2537" y="5341"/>
              <a:ext cx="1548" cy="271"/>
            </a:xfrm>
            <a:prstGeom prst="parallelogram">
              <a:avLst/>
            </a:prstGeom>
            <a:solidFill>
              <a:schemeClr val="accent6">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a:t>.</a:t>
              </a:r>
            </a:p>
          </p:txBody>
        </p:sp>
        <p:sp>
          <p:nvSpPr>
            <p:cNvPr id="8" name="平行四边形 7"/>
            <p:cNvSpPr/>
            <p:nvPr/>
          </p:nvSpPr>
          <p:spPr>
            <a:xfrm rot="480000">
              <a:off x="4954" y="5835"/>
              <a:ext cx="3402" cy="271"/>
            </a:xfrm>
            <a:prstGeom prst="parallelogram">
              <a:avLst/>
            </a:prstGeom>
            <a:solidFill>
              <a:srgbClr val="0CD44E"/>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a:t>.</a:t>
              </a:r>
            </a:p>
          </p:txBody>
        </p:sp>
        <p:sp>
          <p:nvSpPr>
            <p:cNvPr id="9" name="平行四边形 8"/>
            <p:cNvSpPr/>
            <p:nvPr/>
          </p:nvSpPr>
          <p:spPr>
            <a:xfrm rot="480000">
              <a:off x="8838" y="6272"/>
              <a:ext cx="2133" cy="304"/>
            </a:xfrm>
            <a:prstGeom prst="parallelogram">
              <a:avLst/>
            </a:prstGeom>
            <a:solidFill>
              <a:srgbClr val="C0E94F"/>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a:t>.</a:t>
              </a:r>
            </a:p>
          </p:txBody>
        </p:sp>
        <p:sp>
          <p:nvSpPr>
            <p:cNvPr id="10" name="文本框 9"/>
            <p:cNvSpPr txBox="1"/>
            <p:nvPr/>
          </p:nvSpPr>
          <p:spPr>
            <a:xfrm rot="480000">
              <a:off x="2820" y="5319"/>
              <a:ext cx="1325" cy="339"/>
            </a:xfrm>
            <a:prstGeom prst="rect">
              <a:avLst/>
            </a:prstGeom>
            <a:noFill/>
          </p:spPr>
          <p:txBody>
            <a:bodyPr wrap="square" rtlCol="0">
              <a:spAutoFit/>
            </a:bodyPr>
            <a:lstStyle/>
            <a:p>
              <a:r>
                <a:rPr lang="en" altLang="zh-CN" sz="1399" dirty="0"/>
                <a:t>front end</a:t>
              </a:r>
              <a:endParaRPr lang="zh-CN" altLang="en-US" sz="1399" dirty="0"/>
            </a:p>
          </p:txBody>
        </p:sp>
        <p:sp>
          <p:nvSpPr>
            <p:cNvPr id="11" name="文本框 10"/>
            <p:cNvSpPr txBox="1"/>
            <p:nvPr/>
          </p:nvSpPr>
          <p:spPr>
            <a:xfrm rot="480000">
              <a:off x="6009" y="5787"/>
              <a:ext cx="1325" cy="339"/>
            </a:xfrm>
            <a:prstGeom prst="rect">
              <a:avLst/>
            </a:prstGeom>
            <a:noFill/>
          </p:spPr>
          <p:txBody>
            <a:bodyPr wrap="square" rtlCol="0">
              <a:spAutoFit/>
            </a:bodyPr>
            <a:lstStyle/>
            <a:p>
              <a:r>
                <a:rPr lang="en" altLang="zh-CN" sz="1399" dirty="0"/>
                <a:t>Optical shed</a:t>
              </a:r>
              <a:endParaRPr lang="zh-CN" altLang="en-US" sz="1399" dirty="0"/>
            </a:p>
          </p:txBody>
        </p:sp>
        <p:sp>
          <p:nvSpPr>
            <p:cNvPr id="12" name="文本框 11"/>
            <p:cNvSpPr txBox="1"/>
            <p:nvPr/>
          </p:nvSpPr>
          <p:spPr>
            <a:xfrm rot="480000">
              <a:off x="9076" y="6254"/>
              <a:ext cx="1884" cy="339"/>
            </a:xfrm>
            <a:prstGeom prst="rect">
              <a:avLst/>
            </a:prstGeom>
            <a:noFill/>
          </p:spPr>
          <p:txBody>
            <a:bodyPr wrap="square" rtlCol="0">
              <a:spAutoFit/>
            </a:bodyPr>
            <a:lstStyle/>
            <a:p>
              <a:r>
                <a:rPr lang="en" altLang="zh-CN" sz="1399" dirty="0"/>
                <a:t>Experimental shed</a:t>
              </a:r>
              <a:endParaRPr lang="zh-CN" altLang="en-US" sz="1399" dirty="0"/>
            </a:p>
          </p:txBody>
        </p:sp>
      </p:grpSp>
      <p:sp>
        <p:nvSpPr>
          <p:cNvPr id="3" name="文本框 2"/>
          <p:cNvSpPr txBox="1"/>
          <p:nvPr/>
        </p:nvSpPr>
        <p:spPr>
          <a:xfrm>
            <a:off x="5382146" y="738303"/>
            <a:ext cx="3473708" cy="461665"/>
          </a:xfrm>
          <a:prstGeom prst="rect">
            <a:avLst/>
          </a:prstGeom>
          <a:noFill/>
        </p:spPr>
        <p:txBody>
          <a:bodyPr wrap="none" rtlCol="0">
            <a:spAutoFit/>
          </a:bodyPr>
          <a:lstStyle/>
          <a:p>
            <a:pPr>
              <a:defRPr/>
            </a:pPr>
            <a:r>
              <a:rPr lang="en" altLang="zh-CN" sz="2400" b="1" dirty="0">
                <a:solidFill>
                  <a:srgbClr val="FF0000"/>
                </a:solidFill>
                <a:latin typeface="微软雅黑" panose="020B0503020204020204" pitchFamily="34" charset="-122"/>
                <a:ea typeface="微软雅黑" panose="020B0503020204020204" pitchFamily="34" charset="-122"/>
              </a:rPr>
              <a:t>Scheme of beamlines</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3230317" y="2803937"/>
            <a:ext cx="5786104" cy="2302618"/>
          </a:xfrm>
          <a:prstGeom prst="rect">
            <a:avLst/>
          </a:prstGeom>
          <a:noFill/>
        </p:spPr>
        <p:txBody>
          <a:bodyPr wrap="square" rtlCol="0">
            <a:spAutoFit/>
          </a:bodyPr>
          <a:lstStyle/>
          <a:p>
            <a:pPr>
              <a:lnSpc>
                <a:spcPct val="125000"/>
              </a:lnSpc>
              <a:defRPr/>
            </a:pPr>
            <a:r>
              <a:rPr lang="en" altLang="zh-CN" sz="1200" b="1" dirty="0">
                <a:latin typeface="微软雅黑" panose="020B0503020204020204" pitchFamily="34" charset="-122"/>
                <a:ea typeface="微软雅黑" panose="020B0503020204020204" pitchFamily="34" charset="-122"/>
              </a:rPr>
              <a:t>Difficulties of</a:t>
            </a:r>
            <a:r>
              <a:rPr lang="zh-CN" altLang="en-US" sz="1200" b="1" dirty="0">
                <a:latin typeface="微软雅黑" panose="020B0503020204020204" pitchFamily="34" charset="-122"/>
                <a:ea typeface="微软雅黑" panose="020B0503020204020204" pitchFamily="34" charset="-122"/>
              </a:rPr>
              <a:t> </a:t>
            </a:r>
            <a:r>
              <a:rPr lang="en" altLang="zh-CN" sz="1200" b="1" dirty="0">
                <a:latin typeface="微软雅黑" panose="020B0503020204020204" pitchFamily="34" charset="-122"/>
                <a:ea typeface="微软雅黑" panose="020B0503020204020204" pitchFamily="34" charset="-122"/>
              </a:rPr>
              <a:t>beamline design in the fourth generation light source </a:t>
            </a:r>
            <a:r>
              <a:rPr lang="zh-CN" altLang="en-US" sz="1200" b="1" dirty="0">
                <a:latin typeface="微软雅黑" panose="020B0503020204020204" pitchFamily="34" charset="-122"/>
                <a:ea typeface="微软雅黑" panose="020B0503020204020204" pitchFamily="34" charset="-122"/>
              </a:rPr>
              <a:t>：</a:t>
            </a:r>
            <a:endParaRPr lang="en-US" altLang="zh-CN" sz="1200" b="1" dirty="0">
              <a:latin typeface="微软雅黑" panose="020B0503020204020204" pitchFamily="34" charset="-122"/>
              <a:ea typeface="微软雅黑" panose="020B0503020204020204" pitchFamily="34" charset="-122"/>
            </a:endParaRPr>
          </a:p>
          <a:p>
            <a:pPr marL="257175" indent="-257175">
              <a:lnSpc>
                <a:spcPct val="125000"/>
              </a:lnSpc>
              <a:buFont typeface="Wingdings" panose="05000000000000000000" pitchFamily="2" charset="2"/>
              <a:buChar char="ü"/>
              <a:defRPr/>
            </a:pPr>
            <a:r>
              <a:rPr lang="en" altLang="zh-CN" sz="1200" b="1" dirty="0">
                <a:solidFill>
                  <a:srgbClr val="C00000"/>
                </a:solidFill>
                <a:latin typeface="微软雅黑" panose="020B0503020204020204" pitchFamily="34" charset="-122"/>
                <a:ea typeface="微软雅黑" panose="020B0503020204020204" pitchFamily="34" charset="-122"/>
              </a:rPr>
              <a:t>High thermal load </a:t>
            </a:r>
            <a:r>
              <a:rPr lang="zh-CN" altLang="en-US" sz="1200" b="1" dirty="0">
                <a:solidFill>
                  <a:srgbClr val="C00000"/>
                </a:solidFill>
                <a:latin typeface="微软雅黑" panose="020B0503020204020204" pitchFamily="34" charset="-122"/>
                <a:ea typeface="微软雅黑" panose="020B0503020204020204" pitchFamily="34" charset="-122"/>
              </a:rPr>
              <a:t>：</a:t>
            </a:r>
            <a:r>
              <a:rPr lang="en" altLang="zh-CN" sz="1100" b="1" dirty="0">
                <a:solidFill>
                  <a:srgbClr val="C00000"/>
                </a:solidFill>
                <a:latin typeface="微软雅黑" panose="020B0503020204020204" pitchFamily="34" charset="-122"/>
                <a:ea typeface="微软雅黑" panose="020B0503020204020204" pitchFamily="34" charset="-122"/>
              </a:rPr>
              <a:t> </a:t>
            </a:r>
            <a:r>
              <a:rPr lang="en" altLang="zh-CN" sz="1100" dirty="0">
                <a:latin typeface="微软雅黑" panose="020B0503020204020204" pitchFamily="34" charset="-122"/>
                <a:ea typeface="微软雅黑" panose="020B0503020204020204" pitchFamily="34" charset="-122"/>
              </a:rPr>
              <a:t>Disperse high thermal power into different components; Adopting appropriate cooling methods and structures to cope with high thermal power density</a:t>
            </a:r>
            <a:endParaRPr lang="en-US" altLang="zh-CN" sz="1100" dirty="0">
              <a:latin typeface="微软雅黑" panose="020B0503020204020204" pitchFamily="34" charset="-122"/>
              <a:ea typeface="微软雅黑" panose="020B0503020204020204" pitchFamily="34" charset="-122"/>
            </a:endParaRPr>
          </a:p>
          <a:p>
            <a:pPr marL="257175" indent="-257175">
              <a:lnSpc>
                <a:spcPct val="125000"/>
              </a:lnSpc>
              <a:buFont typeface="Wingdings" panose="05000000000000000000" pitchFamily="2" charset="2"/>
              <a:buChar char="ü"/>
              <a:defRPr/>
            </a:pPr>
            <a:r>
              <a:rPr lang="en" altLang="zh-CN" sz="1200" b="1" dirty="0">
                <a:solidFill>
                  <a:srgbClr val="C00000"/>
                </a:solidFill>
                <a:latin typeface="微软雅黑" panose="020B0503020204020204" pitchFamily="34" charset="-122"/>
                <a:ea typeface="微软雅黑" panose="020B0503020204020204" pitchFamily="34" charset="-122"/>
              </a:rPr>
              <a:t>Ultra high surface accuracy </a:t>
            </a:r>
            <a:r>
              <a:rPr lang="zh-CN" altLang="en-US" sz="1200" b="1" dirty="0">
                <a:solidFill>
                  <a:srgbClr val="C00000"/>
                </a:solidFill>
                <a:latin typeface="微软雅黑" panose="020B0503020204020204" pitchFamily="34" charset="-122"/>
                <a:ea typeface="微软雅黑" panose="020B0503020204020204" pitchFamily="34" charset="-122"/>
              </a:rPr>
              <a:t>：</a:t>
            </a:r>
            <a:r>
              <a:rPr lang="en" altLang="zh-CN" sz="1100" b="1" dirty="0">
                <a:solidFill>
                  <a:srgbClr val="C00000"/>
                </a:solidFill>
                <a:latin typeface="微软雅黑" panose="020B0503020204020204" pitchFamily="34" charset="-122"/>
                <a:ea typeface="微软雅黑" panose="020B0503020204020204" pitchFamily="34" charset="-122"/>
              </a:rPr>
              <a:t> </a:t>
            </a:r>
            <a:r>
              <a:rPr lang="en" altLang="zh-CN" sz="1100" dirty="0">
                <a:latin typeface="微软雅黑" panose="020B0503020204020204" pitchFamily="34" charset="-122"/>
                <a:ea typeface="微软雅黑" panose="020B0503020204020204" pitchFamily="34" charset="-122"/>
              </a:rPr>
              <a:t>Disperse the pressure of surface accuracy to different components; Requirements for the balance between the length of the component and the surface shape accuracy</a:t>
            </a:r>
            <a:endParaRPr lang="en-US" altLang="zh-CN" sz="1100" dirty="0">
              <a:latin typeface="微软雅黑" panose="020B0503020204020204" pitchFamily="34" charset="-122"/>
              <a:ea typeface="微软雅黑" panose="020B0503020204020204" pitchFamily="34" charset="-122"/>
            </a:endParaRPr>
          </a:p>
          <a:p>
            <a:pPr marL="257175" indent="-257175">
              <a:lnSpc>
                <a:spcPct val="125000"/>
              </a:lnSpc>
              <a:buFont typeface="Wingdings" panose="05000000000000000000" pitchFamily="2" charset="2"/>
              <a:buChar char="ü"/>
              <a:defRPr/>
            </a:pPr>
            <a:r>
              <a:rPr lang="en" altLang="zh-CN" sz="1200" b="1" dirty="0">
                <a:solidFill>
                  <a:srgbClr val="C00000"/>
                </a:solidFill>
                <a:latin typeface="微软雅黑" panose="020B0503020204020204" pitchFamily="34" charset="-122"/>
                <a:ea typeface="微软雅黑" panose="020B0503020204020204" pitchFamily="34" charset="-122"/>
              </a:rPr>
              <a:t>Ultrastability </a:t>
            </a:r>
            <a:r>
              <a:rPr lang="zh-CN" altLang="en-US" sz="1200" b="1" dirty="0">
                <a:solidFill>
                  <a:srgbClr val="C00000"/>
                </a:solidFill>
                <a:latin typeface="微软雅黑" panose="020B0503020204020204" pitchFamily="34" charset="-122"/>
                <a:ea typeface="微软雅黑" panose="020B0503020204020204" pitchFamily="34" charset="-122"/>
              </a:rPr>
              <a:t>：</a:t>
            </a:r>
            <a:r>
              <a:rPr lang="en" altLang="zh-CN" sz="1100" b="1" dirty="0">
                <a:solidFill>
                  <a:srgbClr val="C00000"/>
                </a:solidFill>
                <a:latin typeface="微软雅黑" panose="020B0503020204020204" pitchFamily="34" charset="-122"/>
                <a:ea typeface="微软雅黑" panose="020B0503020204020204" pitchFamily="34" charset="-122"/>
              </a:rPr>
              <a:t> </a:t>
            </a:r>
            <a:r>
              <a:rPr lang="en" altLang="zh-CN" sz="1100" dirty="0">
                <a:latin typeface="微软雅黑" panose="020B0503020204020204" pitchFamily="34" charset="-122"/>
                <a:ea typeface="微软雅黑" panose="020B0503020204020204" pitchFamily="34" charset="-122"/>
              </a:rPr>
              <a:t>Assign stability requirements to different elements (light sources, equipment, environment, etc.); Taking proactive feedback components to further enhance system stability</a:t>
            </a:r>
            <a:endParaRPr lang="en-US" altLang="zh-CN" sz="1200" dirty="0">
              <a:latin typeface="微软雅黑" panose="020B0503020204020204" pitchFamily="34" charset="-122"/>
              <a:ea typeface="微软雅黑" panose="020B0503020204020204" pitchFamily="34" charset="-122"/>
            </a:endParaRPr>
          </a:p>
        </p:txBody>
      </p:sp>
      <p:graphicFrame>
        <p:nvGraphicFramePr>
          <p:cNvPr id="14" name="图示 13"/>
          <p:cNvGraphicFramePr>
            <a:graphicFrameLocks noChangeAspect="1"/>
          </p:cNvGraphicFramePr>
          <p:nvPr>
            <p:extLst>
              <p:ext uri="{D42A27DB-BD31-4B8C-83A1-F6EECF244321}">
                <p14:modId xmlns:p14="http://schemas.microsoft.com/office/powerpoint/2010/main" val="3340141550"/>
              </p:ext>
            </p:extLst>
          </p:nvPr>
        </p:nvGraphicFramePr>
        <p:xfrm>
          <a:off x="-292126" y="2296114"/>
          <a:ext cx="3905519" cy="26018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 name="灯片编号占位符 1">
            <a:extLst>
              <a:ext uri="{FF2B5EF4-FFF2-40B4-BE49-F238E27FC236}">
                <a16:creationId xmlns:a16="http://schemas.microsoft.com/office/drawing/2014/main" id="{B1EBC5A1-5E7A-4057-A7FB-C995C347B4D5}"/>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32</a:t>
            </a:fld>
            <a:endParaRPr lang="zh-CN" altLang="en-US" sz="1050" dirty="0">
              <a:solidFill>
                <a:srgbClr val="000000">
                  <a:tint val="75000"/>
                </a:srgbClr>
              </a:solidFill>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5067300"/>
            <a:ext cx="9144000" cy="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endParaRPr lang="en-US" altLang="zh-CN">
              <a:solidFill>
                <a:schemeClr val="tx1"/>
              </a:solidFill>
              <a:latin typeface="Arial"/>
              <a:ea typeface="微软雅黑"/>
            </a:endParaRPr>
          </a:p>
        </p:txBody>
      </p:sp>
      <p:sp>
        <p:nvSpPr>
          <p:cNvPr id="14" name="文本框 13">
            <a:extLst>
              <a:ext uri="{FF2B5EF4-FFF2-40B4-BE49-F238E27FC236}">
                <a16:creationId xmlns:a16="http://schemas.microsoft.com/office/drawing/2014/main" id="{84735EC8-F4D4-46E4-A9CB-C402664DA829}"/>
              </a:ext>
            </a:extLst>
          </p:cNvPr>
          <p:cNvSpPr txBox="1"/>
          <p:nvPr/>
        </p:nvSpPr>
        <p:spPr>
          <a:xfrm>
            <a:off x="4233723" y="1190286"/>
            <a:ext cx="666017" cy="323165"/>
          </a:xfrm>
          <a:prstGeom prst="rect">
            <a:avLst/>
          </a:prstGeom>
          <a:solidFill>
            <a:srgbClr val="083388"/>
          </a:solidFill>
          <a:ln w="25400">
            <a:solidFill>
              <a:srgbClr val="083388"/>
            </a:solidFill>
          </a:ln>
        </p:spPr>
        <p:txBody>
          <a:bodyPr wrap="square" rtlCol="0">
            <a:spAutoFit/>
          </a:bodyPr>
          <a:lstStyle/>
          <a:p>
            <a:pPr algn="ctr" defTabSz="685783">
              <a:defRPr/>
            </a:pPr>
            <a:r>
              <a:rPr lang="zh-CN" altLang="en-US" sz="1500" b="1" kern="0" dirty="0">
                <a:solidFill>
                  <a:schemeClr val="bg1"/>
                </a:solidFill>
                <a:latin typeface="Calibri"/>
                <a:cs typeface="Arial"/>
              </a:rPr>
              <a:t>磁铁</a:t>
            </a:r>
          </a:p>
        </p:txBody>
      </p:sp>
      <p:sp>
        <p:nvSpPr>
          <p:cNvPr id="25" name="文本框 24">
            <a:extLst>
              <a:ext uri="{FF2B5EF4-FFF2-40B4-BE49-F238E27FC236}">
                <a16:creationId xmlns:a16="http://schemas.microsoft.com/office/drawing/2014/main" id="{6C537B6C-CDD3-4936-8B4C-3D0C2158BFA1}"/>
              </a:ext>
            </a:extLst>
          </p:cNvPr>
          <p:cNvSpPr txBox="1"/>
          <p:nvPr/>
        </p:nvSpPr>
        <p:spPr>
          <a:xfrm>
            <a:off x="5505566" y="1740771"/>
            <a:ext cx="673229" cy="323165"/>
          </a:xfrm>
          <a:prstGeom prst="rect">
            <a:avLst/>
          </a:prstGeom>
          <a:solidFill>
            <a:srgbClr val="083388"/>
          </a:solidFill>
          <a:ln w="25400">
            <a:solidFill>
              <a:srgbClr val="083388"/>
            </a:solidFill>
          </a:ln>
        </p:spPr>
        <p:txBody>
          <a:bodyPr wrap="square" rtlCol="0">
            <a:spAutoFit/>
          </a:bodyPr>
          <a:lstStyle/>
          <a:p>
            <a:pPr algn="ctr" defTabSz="685783">
              <a:defRPr/>
            </a:pPr>
            <a:r>
              <a:rPr lang="zh-CN" altLang="en-US" sz="1500" b="1" kern="0" dirty="0">
                <a:solidFill>
                  <a:schemeClr val="bg1"/>
                </a:solidFill>
                <a:latin typeface="Calibri"/>
                <a:cs typeface="Arial"/>
              </a:rPr>
              <a:t>电源</a:t>
            </a:r>
          </a:p>
        </p:txBody>
      </p:sp>
      <p:sp>
        <p:nvSpPr>
          <p:cNvPr id="26" name="文本框 25">
            <a:extLst>
              <a:ext uri="{FF2B5EF4-FFF2-40B4-BE49-F238E27FC236}">
                <a16:creationId xmlns:a16="http://schemas.microsoft.com/office/drawing/2014/main" id="{9567B83F-BDF8-4E75-B278-9F47CAFDDAAF}"/>
              </a:ext>
            </a:extLst>
          </p:cNvPr>
          <p:cNvSpPr txBox="1"/>
          <p:nvPr/>
        </p:nvSpPr>
        <p:spPr>
          <a:xfrm>
            <a:off x="5505566" y="2433999"/>
            <a:ext cx="673229" cy="323165"/>
          </a:xfrm>
          <a:prstGeom prst="rect">
            <a:avLst/>
          </a:prstGeom>
          <a:solidFill>
            <a:srgbClr val="083388"/>
          </a:solidFill>
          <a:ln w="25400">
            <a:solidFill>
              <a:srgbClr val="083388"/>
            </a:solidFill>
          </a:ln>
        </p:spPr>
        <p:txBody>
          <a:bodyPr wrap="square" rtlCol="0">
            <a:spAutoFit/>
          </a:bodyPr>
          <a:lstStyle/>
          <a:p>
            <a:pPr algn="ctr" defTabSz="685783">
              <a:defRPr/>
            </a:pPr>
            <a:r>
              <a:rPr lang="zh-CN" altLang="en-US" sz="1500" b="1" kern="0" dirty="0">
                <a:solidFill>
                  <a:schemeClr val="bg1"/>
                </a:solidFill>
                <a:latin typeface="Calibri"/>
                <a:cs typeface="Arial"/>
              </a:rPr>
              <a:t>高频</a:t>
            </a:r>
          </a:p>
        </p:txBody>
      </p:sp>
      <p:sp>
        <p:nvSpPr>
          <p:cNvPr id="27" name="文本框 26">
            <a:extLst>
              <a:ext uri="{FF2B5EF4-FFF2-40B4-BE49-F238E27FC236}">
                <a16:creationId xmlns:a16="http://schemas.microsoft.com/office/drawing/2014/main" id="{FDC3879A-5422-48B4-AEF0-A618FBDDEDD2}"/>
              </a:ext>
            </a:extLst>
          </p:cNvPr>
          <p:cNvSpPr txBox="1"/>
          <p:nvPr/>
        </p:nvSpPr>
        <p:spPr>
          <a:xfrm>
            <a:off x="5505566" y="3127228"/>
            <a:ext cx="673229" cy="323165"/>
          </a:xfrm>
          <a:prstGeom prst="rect">
            <a:avLst/>
          </a:prstGeom>
          <a:solidFill>
            <a:srgbClr val="083388"/>
          </a:solidFill>
          <a:ln w="25400">
            <a:solidFill>
              <a:srgbClr val="083388"/>
            </a:solidFill>
          </a:ln>
        </p:spPr>
        <p:txBody>
          <a:bodyPr wrap="square" rtlCol="0">
            <a:spAutoFit/>
          </a:bodyPr>
          <a:lstStyle/>
          <a:p>
            <a:pPr algn="ctr" defTabSz="685783">
              <a:defRPr/>
            </a:pPr>
            <a:r>
              <a:rPr lang="zh-CN" altLang="en-US" sz="1500" b="1" kern="0" dirty="0">
                <a:solidFill>
                  <a:schemeClr val="bg1"/>
                </a:solidFill>
                <a:latin typeface="Calibri"/>
                <a:cs typeface="Arial"/>
              </a:rPr>
              <a:t>真空</a:t>
            </a:r>
          </a:p>
        </p:txBody>
      </p:sp>
      <p:sp>
        <p:nvSpPr>
          <p:cNvPr id="28" name="文本框 27">
            <a:extLst>
              <a:ext uri="{FF2B5EF4-FFF2-40B4-BE49-F238E27FC236}">
                <a16:creationId xmlns:a16="http://schemas.microsoft.com/office/drawing/2014/main" id="{76D0EEE6-5E58-4CA5-BD67-04421F2180FA}"/>
              </a:ext>
            </a:extLst>
          </p:cNvPr>
          <p:cNvSpPr txBox="1"/>
          <p:nvPr/>
        </p:nvSpPr>
        <p:spPr>
          <a:xfrm>
            <a:off x="4248774" y="3774048"/>
            <a:ext cx="651586" cy="323165"/>
          </a:xfrm>
          <a:prstGeom prst="rect">
            <a:avLst/>
          </a:prstGeom>
          <a:solidFill>
            <a:srgbClr val="083388"/>
          </a:solidFill>
          <a:ln w="25400">
            <a:solidFill>
              <a:srgbClr val="083388"/>
            </a:solidFill>
          </a:ln>
        </p:spPr>
        <p:txBody>
          <a:bodyPr wrap="square" rtlCol="0">
            <a:spAutoFit/>
          </a:bodyPr>
          <a:lstStyle/>
          <a:p>
            <a:pPr algn="ctr" defTabSz="685783">
              <a:defRPr/>
            </a:pPr>
            <a:r>
              <a:rPr lang="zh-CN" altLang="en-US" sz="1500" b="1" kern="0" dirty="0">
                <a:solidFill>
                  <a:schemeClr val="bg1"/>
                </a:solidFill>
                <a:latin typeface="Calibri"/>
                <a:cs typeface="Arial"/>
              </a:rPr>
              <a:t>束测</a:t>
            </a:r>
          </a:p>
        </p:txBody>
      </p:sp>
      <p:sp>
        <p:nvSpPr>
          <p:cNvPr id="29" name="文本框 28">
            <a:extLst>
              <a:ext uri="{FF2B5EF4-FFF2-40B4-BE49-F238E27FC236}">
                <a16:creationId xmlns:a16="http://schemas.microsoft.com/office/drawing/2014/main" id="{7469B267-B6B3-4EC4-8575-52B3B2CEB125}"/>
              </a:ext>
            </a:extLst>
          </p:cNvPr>
          <p:cNvSpPr txBox="1"/>
          <p:nvPr/>
        </p:nvSpPr>
        <p:spPr>
          <a:xfrm>
            <a:off x="2960810" y="3116751"/>
            <a:ext cx="677627" cy="323165"/>
          </a:xfrm>
          <a:prstGeom prst="rect">
            <a:avLst/>
          </a:prstGeom>
          <a:solidFill>
            <a:srgbClr val="083388"/>
          </a:solidFill>
          <a:ln w="25400">
            <a:solidFill>
              <a:srgbClr val="083388"/>
            </a:solidFill>
          </a:ln>
        </p:spPr>
        <p:txBody>
          <a:bodyPr wrap="square" rtlCol="0">
            <a:spAutoFit/>
          </a:bodyPr>
          <a:lstStyle/>
          <a:p>
            <a:pPr algn="ctr" defTabSz="685783">
              <a:defRPr/>
            </a:pPr>
            <a:r>
              <a:rPr lang="zh-CN" altLang="en-US" sz="1500" b="1" kern="0" dirty="0">
                <a:solidFill>
                  <a:schemeClr val="bg1"/>
                </a:solidFill>
                <a:latin typeface="Calibri"/>
                <a:cs typeface="Arial"/>
              </a:rPr>
              <a:t>控制</a:t>
            </a:r>
          </a:p>
        </p:txBody>
      </p:sp>
      <p:sp>
        <p:nvSpPr>
          <p:cNvPr id="30" name="文本框 29">
            <a:extLst>
              <a:ext uri="{FF2B5EF4-FFF2-40B4-BE49-F238E27FC236}">
                <a16:creationId xmlns:a16="http://schemas.microsoft.com/office/drawing/2014/main" id="{EB038F51-3542-47BE-82CD-33C2CA0C1D76}"/>
              </a:ext>
            </a:extLst>
          </p:cNvPr>
          <p:cNvSpPr txBox="1"/>
          <p:nvPr/>
        </p:nvSpPr>
        <p:spPr>
          <a:xfrm>
            <a:off x="2960810" y="2428761"/>
            <a:ext cx="677627" cy="323165"/>
          </a:xfrm>
          <a:prstGeom prst="rect">
            <a:avLst/>
          </a:prstGeom>
          <a:solidFill>
            <a:srgbClr val="083388"/>
          </a:solidFill>
          <a:ln w="25400">
            <a:solidFill>
              <a:srgbClr val="083388"/>
            </a:solidFill>
          </a:ln>
        </p:spPr>
        <p:txBody>
          <a:bodyPr wrap="square" rtlCol="0">
            <a:spAutoFit/>
          </a:bodyPr>
          <a:lstStyle/>
          <a:p>
            <a:pPr algn="ctr" defTabSz="685783">
              <a:defRPr/>
            </a:pPr>
            <a:r>
              <a:rPr lang="zh-CN" altLang="en-US" sz="1500" b="1" kern="0" dirty="0">
                <a:solidFill>
                  <a:schemeClr val="bg1"/>
                </a:solidFill>
                <a:latin typeface="Calibri"/>
                <a:cs typeface="Arial"/>
              </a:rPr>
              <a:t>低温</a:t>
            </a:r>
          </a:p>
        </p:txBody>
      </p:sp>
      <p:sp>
        <p:nvSpPr>
          <p:cNvPr id="31" name="文本框 30">
            <a:extLst>
              <a:ext uri="{FF2B5EF4-FFF2-40B4-BE49-F238E27FC236}">
                <a16:creationId xmlns:a16="http://schemas.microsoft.com/office/drawing/2014/main" id="{45CFCA0F-668D-4F61-8356-3DE2DB2FC3EC}"/>
              </a:ext>
            </a:extLst>
          </p:cNvPr>
          <p:cNvSpPr txBox="1"/>
          <p:nvPr/>
        </p:nvSpPr>
        <p:spPr>
          <a:xfrm>
            <a:off x="2960810" y="1740771"/>
            <a:ext cx="677627" cy="323165"/>
          </a:xfrm>
          <a:prstGeom prst="rect">
            <a:avLst/>
          </a:prstGeom>
          <a:solidFill>
            <a:srgbClr val="083388"/>
          </a:solidFill>
          <a:ln w="25400">
            <a:solidFill>
              <a:srgbClr val="083388"/>
            </a:solidFill>
          </a:ln>
        </p:spPr>
        <p:txBody>
          <a:bodyPr wrap="square" rtlCol="0">
            <a:spAutoFit/>
          </a:bodyPr>
          <a:lstStyle/>
          <a:p>
            <a:pPr algn="ctr" defTabSz="685783">
              <a:defRPr/>
            </a:pPr>
            <a:r>
              <a:rPr lang="zh-CN" altLang="en-US" sz="1500" b="1" kern="0" dirty="0">
                <a:solidFill>
                  <a:schemeClr val="bg1"/>
                </a:solidFill>
                <a:latin typeface="Calibri"/>
                <a:cs typeface="Arial"/>
              </a:rPr>
              <a:t>机械</a:t>
            </a:r>
          </a:p>
        </p:txBody>
      </p:sp>
      <p:sp>
        <p:nvSpPr>
          <p:cNvPr id="3" name="矩形 2">
            <a:extLst>
              <a:ext uri="{FF2B5EF4-FFF2-40B4-BE49-F238E27FC236}">
                <a16:creationId xmlns:a16="http://schemas.microsoft.com/office/drawing/2014/main" id="{99A3D57E-6F89-4D78-81B1-1E131174D6C4}"/>
              </a:ext>
            </a:extLst>
          </p:cNvPr>
          <p:cNvSpPr/>
          <p:nvPr/>
        </p:nvSpPr>
        <p:spPr>
          <a:xfrm>
            <a:off x="4075711" y="2387160"/>
            <a:ext cx="992580" cy="415498"/>
          </a:xfrm>
          <a:prstGeom prst="rect">
            <a:avLst/>
          </a:prstGeom>
          <a:solidFill>
            <a:schemeClr val="accent2">
              <a:lumMod val="75000"/>
            </a:schemeClr>
          </a:solidFill>
          <a:ln w="25400">
            <a:solidFill>
              <a:schemeClr val="accent2">
                <a:lumMod val="75000"/>
              </a:schemeClr>
            </a:solidFill>
          </a:ln>
        </p:spPr>
        <p:txBody>
          <a:bodyPr wrap="none">
            <a:spAutoFit/>
          </a:bodyPr>
          <a:lstStyle/>
          <a:p>
            <a:pPr algn="ctr" defTabSz="914355"/>
            <a:r>
              <a:rPr lang="zh-CN" altLang="en-US" sz="2100" b="1" dirty="0">
                <a:solidFill>
                  <a:schemeClr val="bg1"/>
                </a:solidFill>
              </a:rPr>
              <a:t>加速器</a:t>
            </a:r>
          </a:p>
        </p:txBody>
      </p:sp>
      <p:cxnSp>
        <p:nvCxnSpPr>
          <p:cNvPr id="4" name="直接连接符 3">
            <a:extLst>
              <a:ext uri="{FF2B5EF4-FFF2-40B4-BE49-F238E27FC236}">
                <a16:creationId xmlns:a16="http://schemas.microsoft.com/office/drawing/2014/main" id="{9738190A-56DE-4733-8F07-EB766FCD3E19}"/>
              </a:ext>
            </a:extLst>
          </p:cNvPr>
          <p:cNvCxnSpPr>
            <a:cxnSpLocks/>
            <a:stCxn id="14" idx="2"/>
            <a:endCxn id="3" idx="0"/>
          </p:cNvCxnSpPr>
          <p:nvPr/>
        </p:nvCxnSpPr>
        <p:spPr>
          <a:xfrm>
            <a:off x="4566732" y="1513451"/>
            <a:ext cx="5269" cy="873709"/>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9F3993CB-CF9F-4DA6-99FA-E30FBD2E23E0}"/>
              </a:ext>
            </a:extLst>
          </p:cNvPr>
          <p:cNvCxnSpPr>
            <a:cxnSpLocks/>
            <a:stCxn id="3" idx="2"/>
            <a:endCxn id="28" idx="0"/>
          </p:cNvCxnSpPr>
          <p:nvPr/>
        </p:nvCxnSpPr>
        <p:spPr>
          <a:xfrm>
            <a:off x="4572001" y="2802658"/>
            <a:ext cx="2566" cy="971390"/>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2AB94E1-3076-47BC-AA4D-9D56A0968C36}"/>
              </a:ext>
            </a:extLst>
          </p:cNvPr>
          <p:cNvCxnSpPr>
            <a:cxnSpLocks/>
            <a:endCxn id="29" idx="3"/>
          </p:cNvCxnSpPr>
          <p:nvPr/>
        </p:nvCxnSpPr>
        <p:spPr>
          <a:xfrm flipH="1">
            <a:off x="3638437" y="2790704"/>
            <a:ext cx="460358" cy="487630"/>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1B2A9543-9100-488D-8957-7F6D54DFAC68}"/>
              </a:ext>
            </a:extLst>
          </p:cNvPr>
          <p:cNvCxnSpPr>
            <a:cxnSpLocks/>
            <a:stCxn id="25" idx="1"/>
          </p:cNvCxnSpPr>
          <p:nvPr/>
        </p:nvCxnSpPr>
        <p:spPr>
          <a:xfrm flipH="1">
            <a:off x="5053012" y="1902354"/>
            <a:ext cx="452554" cy="484807"/>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61AD440-6F5D-4208-8B78-58995AC22E76}"/>
              </a:ext>
            </a:extLst>
          </p:cNvPr>
          <p:cNvCxnSpPr>
            <a:cxnSpLocks/>
            <a:endCxn id="27" idx="1"/>
          </p:cNvCxnSpPr>
          <p:nvPr/>
        </p:nvCxnSpPr>
        <p:spPr>
          <a:xfrm>
            <a:off x="5030241" y="2773261"/>
            <a:ext cx="475325" cy="515550"/>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C047EE1D-E380-4B20-B8A8-17845B4BBE49}"/>
              </a:ext>
            </a:extLst>
          </p:cNvPr>
          <p:cNvCxnSpPr>
            <a:cxnSpLocks/>
            <a:stCxn id="3" idx="3"/>
            <a:endCxn id="26" idx="1"/>
          </p:cNvCxnSpPr>
          <p:nvPr/>
        </p:nvCxnSpPr>
        <p:spPr>
          <a:xfrm>
            <a:off x="5068291" y="2594909"/>
            <a:ext cx="437275" cy="673"/>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1E20E8CF-D1D0-45E5-885E-135CCBFC4431}"/>
              </a:ext>
            </a:extLst>
          </p:cNvPr>
          <p:cNvCxnSpPr>
            <a:cxnSpLocks/>
            <a:stCxn id="31" idx="3"/>
          </p:cNvCxnSpPr>
          <p:nvPr/>
        </p:nvCxnSpPr>
        <p:spPr>
          <a:xfrm>
            <a:off x="3638437" y="1902354"/>
            <a:ext cx="466839" cy="486040"/>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B51BC028-A567-4AF4-95C5-127434A67D23}"/>
              </a:ext>
            </a:extLst>
          </p:cNvPr>
          <p:cNvCxnSpPr>
            <a:cxnSpLocks/>
            <a:stCxn id="30" idx="3"/>
            <a:endCxn id="3" idx="1"/>
          </p:cNvCxnSpPr>
          <p:nvPr/>
        </p:nvCxnSpPr>
        <p:spPr>
          <a:xfrm>
            <a:off x="3638437" y="2590344"/>
            <a:ext cx="437274" cy="4565"/>
          </a:xfrm>
          <a:prstGeom prst="line">
            <a:avLst/>
          </a:prstGeom>
          <a:ln w="25400">
            <a:solidFill>
              <a:srgbClr val="083388"/>
            </a:solidFill>
          </a:ln>
        </p:spPr>
        <p:style>
          <a:lnRef idx="1">
            <a:schemeClr val="accent1"/>
          </a:lnRef>
          <a:fillRef idx="0">
            <a:schemeClr val="accent1"/>
          </a:fillRef>
          <a:effectRef idx="0">
            <a:schemeClr val="accent1"/>
          </a:effectRef>
          <a:fontRef idx="minor">
            <a:schemeClr val="tx1"/>
          </a:fontRef>
        </p:style>
      </p:cxnSp>
      <p:grpSp>
        <p:nvGrpSpPr>
          <p:cNvPr id="95" name="组合 94">
            <a:extLst>
              <a:ext uri="{FF2B5EF4-FFF2-40B4-BE49-F238E27FC236}">
                <a16:creationId xmlns:a16="http://schemas.microsoft.com/office/drawing/2014/main" id="{372FF1EB-CCDA-4F79-90D3-82A2617CF5D1}"/>
              </a:ext>
            </a:extLst>
          </p:cNvPr>
          <p:cNvGrpSpPr/>
          <p:nvPr/>
        </p:nvGrpSpPr>
        <p:grpSpPr>
          <a:xfrm>
            <a:off x="6136640" y="884687"/>
            <a:ext cx="2832480" cy="830540"/>
            <a:chOff x="4579196" y="142910"/>
            <a:chExt cx="3293063" cy="1206595"/>
          </a:xfrm>
        </p:grpSpPr>
        <p:sp>
          <p:nvSpPr>
            <p:cNvPr id="96" name="文本框 95">
              <a:extLst>
                <a:ext uri="{FF2B5EF4-FFF2-40B4-BE49-F238E27FC236}">
                  <a16:creationId xmlns:a16="http://schemas.microsoft.com/office/drawing/2014/main" id="{5EC6684E-0112-4050-92F8-3ED9B45C7F1E}"/>
                </a:ext>
              </a:extLst>
            </p:cNvPr>
            <p:cNvSpPr txBox="1"/>
            <p:nvPr/>
          </p:nvSpPr>
          <p:spPr>
            <a:xfrm>
              <a:off x="4583853" y="200264"/>
              <a:ext cx="2902100" cy="402419"/>
            </a:xfrm>
            <a:prstGeom prst="rect">
              <a:avLst/>
            </a:prstGeom>
            <a:noFill/>
          </p:spPr>
          <p:txBody>
            <a:bodyPr wrap="square" rtlCol="0">
              <a:spAutoFit/>
            </a:bodyPr>
            <a:lstStyle/>
            <a:p>
              <a:pPr lvl="0">
                <a:defRPr/>
              </a:pPr>
              <a:r>
                <a:rPr lang="zh-CN" altLang="en-US" sz="1200" b="1" kern="0" dirty="0">
                  <a:latin typeface="Calibri"/>
                  <a:cs typeface="Arial"/>
                </a:rPr>
                <a:t>高稳定度电源</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成都大博</a:t>
              </a:r>
              <a:r>
                <a:rPr lang="en-US" altLang="zh-CN" sz="1200" kern="0" dirty="0">
                  <a:latin typeface="微软雅黑 Light" panose="020B0502040204020203" pitchFamily="34" charset="-122"/>
                  <a:ea typeface="微软雅黑 Light" panose="020B0502040204020203" pitchFamily="34" charset="-122"/>
                  <a:cs typeface="Arial"/>
                </a:rPr>
                <a:t>/</a:t>
              </a:r>
              <a:r>
                <a:rPr lang="zh-CN" altLang="en-US" sz="1200" kern="0" dirty="0">
                  <a:latin typeface="微软雅黑 Light" panose="020B0502040204020203" pitchFamily="34" charset="-122"/>
                  <a:ea typeface="微软雅黑 Light" panose="020B0502040204020203" pitchFamily="34" charset="-122"/>
                  <a:cs typeface="Arial"/>
                </a:rPr>
                <a:t>西安爱科</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97" name="文本框 96">
              <a:extLst>
                <a:ext uri="{FF2B5EF4-FFF2-40B4-BE49-F238E27FC236}">
                  <a16:creationId xmlns:a16="http://schemas.microsoft.com/office/drawing/2014/main" id="{D905BDF9-8C8E-4C42-BD78-50E50C8E7127}"/>
                </a:ext>
              </a:extLst>
            </p:cNvPr>
            <p:cNvSpPr txBox="1"/>
            <p:nvPr/>
          </p:nvSpPr>
          <p:spPr>
            <a:xfrm>
              <a:off x="4583853" y="574421"/>
              <a:ext cx="2672425" cy="402419"/>
            </a:xfrm>
            <a:prstGeom prst="rect">
              <a:avLst/>
            </a:prstGeom>
            <a:noFill/>
          </p:spPr>
          <p:txBody>
            <a:bodyPr wrap="square" rtlCol="0">
              <a:spAutoFit/>
            </a:bodyPr>
            <a:lstStyle/>
            <a:p>
              <a:pPr lvl="0">
                <a:defRPr/>
              </a:pPr>
              <a:r>
                <a:rPr lang="zh-CN" altLang="en-US" sz="1200" b="1" kern="0" dirty="0">
                  <a:latin typeface="Calibri"/>
                  <a:cs typeface="Arial"/>
                </a:rPr>
                <a:t>动态电源</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西安爱科</a:t>
              </a:r>
              <a:r>
                <a:rPr lang="en-US" altLang="zh-CN" sz="1200" kern="0" dirty="0">
                  <a:latin typeface="微软雅黑 Light" panose="020B0502040204020203" pitchFamily="34" charset="-122"/>
                  <a:ea typeface="微软雅黑 Light" panose="020B0502040204020203" pitchFamily="34" charset="-122"/>
                  <a:cs typeface="Arial"/>
                </a:rPr>
                <a:t>/</a:t>
              </a:r>
              <a:r>
                <a:rPr lang="zh-CN" altLang="en-US" sz="1200" kern="0" dirty="0">
                  <a:latin typeface="微软雅黑 Light" panose="020B0502040204020203" pitchFamily="34" charset="-122"/>
                  <a:ea typeface="微软雅黑 Light" panose="020B0502040204020203" pitchFamily="34" charset="-122"/>
                  <a:cs typeface="Arial"/>
                </a:rPr>
                <a:t>成都大博</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98" name="文本框 97">
              <a:extLst>
                <a:ext uri="{FF2B5EF4-FFF2-40B4-BE49-F238E27FC236}">
                  <a16:creationId xmlns:a16="http://schemas.microsoft.com/office/drawing/2014/main" id="{CB0F25BC-F73D-4877-893F-A22D419BB5D7}"/>
                </a:ext>
              </a:extLst>
            </p:cNvPr>
            <p:cNvSpPr txBox="1"/>
            <p:nvPr/>
          </p:nvSpPr>
          <p:spPr>
            <a:xfrm>
              <a:off x="4583853" y="947086"/>
              <a:ext cx="2902100" cy="402419"/>
            </a:xfrm>
            <a:prstGeom prst="rect">
              <a:avLst/>
            </a:prstGeom>
            <a:noFill/>
          </p:spPr>
          <p:txBody>
            <a:bodyPr wrap="square" rtlCol="0">
              <a:spAutoFit/>
            </a:bodyPr>
            <a:lstStyle/>
            <a:p>
              <a:pPr lvl="0">
                <a:defRPr/>
              </a:pPr>
              <a:r>
                <a:rPr lang="zh-CN" altLang="en-US" sz="1200" b="1" kern="0" dirty="0">
                  <a:latin typeface="Calibri"/>
                  <a:cs typeface="Arial"/>
                </a:rPr>
                <a:t>功率调节</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四川英杰</a:t>
              </a:r>
              <a:r>
                <a:rPr lang="en-US" altLang="zh-CN" sz="1200" kern="0" dirty="0">
                  <a:latin typeface="微软雅黑 Light" panose="020B0502040204020203" pitchFamily="34" charset="-122"/>
                  <a:ea typeface="微软雅黑 Light" panose="020B0502040204020203" pitchFamily="34" charset="-122"/>
                  <a:cs typeface="Arial"/>
                </a:rPr>
                <a:t>/</a:t>
              </a:r>
              <a:r>
                <a:rPr lang="zh-CN" altLang="en-US" sz="1200" kern="0" dirty="0">
                  <a:latin typeface="微软雅黑 Light" panose="020B0502040204020203" pitchFamily="34" charset="-122"/>
                  <a:ea typeface="微软雅黑 Light" panose="020B0502040204020203" pitchFamily="34" charset="-122"/>
                  <a:cs typeface="Arial"/>
                </a:rPr>
                <a:t>西安航天动力</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99" name="矩形: 圆角 98">
              <a:extLst>
                <a:ext uri="{FF2B5EF4-FFF2-40B4-BE49-F238E27FC236}">
                  <a16:creationId xmlns:a16="http://schemas.microsoft.com/office/drawing/2014/main" id="{4B4CABF4-FAB3-4D91-8B31-086D56BF6B59}"/>
                </a:ext>
              </a:extLst>
            </p:cNvPr>
            <p:cNvSpPr/>
            <p:nvPr/>
          </p:nvSpPr>
          <p:spPr>
            <a:xfrm>
              <a:off x="4579196" y="142910"/>
              <a:ext cx="329306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00" name="组合 99">
            <a:extLst>
              <a:ext uri="{FF2B5EF4-FFF2-40B4-BE49-F238E27FC236}">
                <a16:creationId xmlns:a16="http://schemas.microsoft.com/office/drawing/2014/main" id="{B1E6A7CB-A29E-46EA-893A-2463A50431A3}"/>
              </a:ext>
            </a:extLst>
          </p:cNvPr>
          <p:cNvGrpSpPr/>
          <p:nvPr/>
        </p:nvGrpSpPr>
        <p:grpSpPr>
          <a:xfrm>
            <a:off x="6340927" y="2144766"/>
            <a:ext cx="2637602" cy="901181"/>
            <a:chOff x="4579196" y="142910"/>
            <a:chExt cx="2906757" cy="1201575"/>
          </a:xfrm>
        </p:grpSpPr>
        <p:sp>
          <p:nvSpPr>
            <p:cNvPr id="101" name="文本框 100">
              <a:extLst>
                <a:ext uri="{FF2B5EF4-FFF2-40B4-BE49-F238E27FC236}">
                  <a16:creationId xmlns:a16="http://schemas.microsoft.com/office/drawing/2014/main" id="{FB48F2A9-3F5F-43AA-811C-9DDAC4214C42}"/>
                </a:ext>
              </a:extLst>
            </p:cNvPr>
            <p:cNvSpPr txBox="1"/>
            <p:nvPr/>
          </p:nvSpPr>
          <p:spPr>
            <a:xfrm>
              <a:off x="4583853" y="200265"/>
              <a:ext cx="2902100" cy="615554"/>
            </a:xfrm>
            <a:prstGeom prst="rect">
              <a:avLst/>
            </a:prstGeom>
            <a:noFill/>
          </p:spPr>
          <p:txBody>
            <a:bodyPr wrap="square" rtlCol="0">
              <a:spAutoFit/>
            </a:bodyPr>
            <a:lstStyle/>
            <a:p>
              <a:pPr>
                <a:defRPr/>
              </a:pPr>
              <a:r>
                <a:rPr lang="zh-CN" altLang="en-US" sz="1200" b="1" kern="0" dirty="0">
                  <a:latin typeface="Calibri"/>
                  <a:cs typeface="Arial"/>
                </a:rPr>
                <a:t>超导高频腔的研制</a:t>
              </a:r>
              <a:r>
                <a:rPr lang="en-US" altLang="zh-CN" sz="1200" b="1" kern="0" dirty="0">
                  <a:latin typeface="Calibri"/>
                  <a:cs typeface="Arial"/>
                </a:rPr>
                <a:t>|</a:t>
              </a:r>
              <a:r>
                <a:rPr lang="zh-CN" altLang="en-US" sz="1200" kern="0" dirty="0">
                  <a:latin typeface="微软雅黑 Light" panose="020B0502040204020203" pitchFamily="34" charset="-122"/>
                  <a:ea typeface="微软雅黑 Light" panose="020B0502040204020203" pitchFamily="34" charset="-122"/>
                  <a:cs typeface="Arial"/>
                </a:rPr>
                <a:t>上海高研院</a:t>
              </a:r>
              <a:endParaRPr lang="en-US" altLang="zh-CN" sz="1200" kern="0" dirty="0">
                <a:latin typeface="微软雅黑 Light" panose="020B0502040204020203" pitchFamily="34" charset="-122"/>
                <a:ea typeface="微软雅黑 Light" panose="020B0502040204020203" pitchFamily="34" charset="-122"/>
                <a:cs typeface="Arial"/>
              </a:endParaRPr>
            </a:p>
            <a:p>
              <a:pPr lvl="0">
                <a:defRPr/>
              </a:pP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02" name="文本框 101">
              <a:extLst>
                <a:ext uri="{FF2B5EF4-FFF2-40B4-BE49-F238E27FC236}">
                  <a16:creationId xmlns:a16="http://schemas.microsoft.com/office/drawing/2014/main" id="{0A1E419E-357D-424A-82A5-F93E3DF58492}"/>
                </a:ext>
              </a:extLst>
            </p:cNvPr>
            <p:cNvSpPr txBox="1"/>
            <p:nvPr/>
          </p:nvSpPr>
          <p:spPr>
            <a:xfrm>
              <a:off x="4583853" y="574421"/>
              <a:ext cx="2902100" cy="742084"/>
            </a:xfrm>
            <a:prstGeom prst="rect">
              <a:avLst/>
            </a:prstGeom>
            <a:noFill/>
          </p:spPr>
          <p:txBody>
            <a:bodyPr wrap="square" rtlCol="0">
              <a:spAutoFit/>
            </a:bodyPr>
            <a:lstStyle/>
            <a:p>
              <a:pPr>
                <a:lnSpc>
                  <a:spcPts val="1875"/>
                </a:lnSpc>
                <a:defRPr/>
              </a:pPr>
              <a:r>
                <a:rPr lang="zh-CN" altLang="en-US" sz="1200" b="1" kern="0" dirty="0">
                  <a:latin typeface="Calibri"/>
                  <a:cs typeface="Arial"/>
                </a:rPr>
                <a:t>超导高频腔的加工和表面处理</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宁夏东方钽业、近物所</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04" name="矩形: 圆角 103">
              <a:extLst>
                <a:ext uri="{FF2B5EF4-FFF2-40B4-BE49-F238E27FC236}">
                  <a16:creationId xmlns:a16="http://schemas.microsoft.com/office/drawing/2014/main" id="{46CAE743-477B-4FDC-AE0F-8822CA51E538}"/>
                </a:ext>
              </a:extLst>
            </p:cNvPr>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10" name="组合 109">
            <a:extLst>
              <a:ext uri="{FF2B5EF4-FFF2-40B4-BE49-F238E27FC236}">
                <a16:creationId xmlns:a16="http://schemas.microsoft.com/office/drawing/2014/main" id="{1EC2405C-53B4-4500-A04E-F8CA4D9B4784}"/>
              </a:ext>
            </a:extLst>
          </p:cNvPr>
          <p:cNvGrpSpPr/>
          <p:nvPr/>
        </p:nvGrpSpPr>
        <p:grpSpPr>
          <a:xfrm>
            <a:off x="6436060" y="3437221"/>
            <a:ext cx="2629124" cy="901181"/>
            <a:chOff x="4579196" y="142910"/>
            <a:chExt cx="3000983" cy="1201575"/>
          </a:xfrm>
        </p:grpSpPr>
        <p:sp>
          <p:nvSpPr>
            <p:cNvPr id="111" name="文本框 110">
              <a:extLst>
                <a:ext uri="{FF2B5EF4-FFF2-40B4-BE49-F238E27FC236}">
                  <a16:creationId xmlns:a16="http://schemas.microsoft.com/office/drawing/2014/main" id="{511CC0A6-209A-448F-8355-B0C927D4F6C7}"/>
                </a:ext>
              </a:extLst>
            </p:cNvPr>
            <p:cNvSpPr txBox="1"/>
            <p:nvPr/>
          </p:nvSpPr>
          <p:spPr>
            <a:xfrm>
              <a:off x="4583853" y="200265"/>
              <a:ext cx="2996326" cy="369332"/>
            </a:xfrm>
            <a:prstGeom prst="rect">
              <a:avLst/>
            </a:prstGeom>
            <a:noFill/>
          </p:spPr>
          <p:txBody>
            <a:bodyPr wrap="square" rtlCol="0">
              <a:spAutoFit/>
            </a:bodyPr>
            <a:lstStyle/>
            <a:p>
              <a:pPr defTabSz="685783">
                <a:defRPr/>
              </a:pPr>
              <a:r>
                <a:rPr lang="zh-CN" altLang="en-US" sz="1200" b="1" kern="0" dirty="0">
                  <a:latin typeface="Calibri"/>
                  <a:cs typeface="Arial"/>
                </a:rPr>
                <a:t>小孔径薄壁真空盒</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合肥聚能、科烨</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12" name="文本框 111">
              <a:extLst>
                <a:ext uri="{FF2B5EF4-FFF2-40B4-BE49-F238E27FC236}">
                  <a16:creationId xmlns:a16="http://schemas.microsoft.com/office/drawing/2014/main" id="{21383009-EFD6-499B-A89E-B6F16DD82B6E}"/>
                </a:ext>
              </a:extLst>
            </p:cNvPr>
            <p:cNvSpPr txBox="1"/>
            <p:nvPr/>
          </p:nvSpPr>
          <p:spPr>
            <a:xfrm>
              <a:off x="4583853" y="574421"/>
              <a:ext cx="2902100" cy="369332"/>
            </a:xfrm>
            <a:prstGeom prst="rect">
              <a:avLst/>
            </a:prstGeom>
            <a:noFill/>
          </p:spPr>
          <p:txBody>
            <a:bodyPr wrap="square" rtlCol="0">
              <a:spAutoFit/>
            </a:bodyPr>
            <a:lstStyle/>
            <a:p>
              <a:pPr defTabSz="685783">
                <a:defRPr/>
              </a:pPr>
              <a:r>
                <a:rPr lang="zh-CN" altLang="en-US" sz="1200" b="1" kern="0" dirty="0">
                  <a:latin typeface="Calibri"/>
                  <a:cs typeface="Arial"/>
                </a:rPr>
                <a:t>吸气剂镀膜</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自研、高能所</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13" name="文本框 112">
              <a:extLst>
                <a:ext uri="{FF2B5EF4-FFF2-40B4-BE49-F238E27FC236}">
                  <a16:creationId xmlns:a16="http://schemas.microsoft.com/office/drawing/2014/main" id="{9899E831-4D16-4807-BEF1-BE69C34453F1}"/>
                </a:ext>
              </a:extLst>
            </p:cNvPr>
            <p:cNvSpPr txBox="1"/>
            <p:nvPr/>
          </p:nvSpPr>
          <p:spPr>
            <a:xfrm>
              <a:off x="4583853" y="947086"/>
              <a:ext cx="2902100" cy="369332"/>
            </a:xfrm>
            <a:prstGeom prst="rect">
              <a:avLst/>
            </a:prstGeom>
            <a:noFill/>
          </p:spPr>
          <p:txBody>
            <a:bodyPr wrap="square" rtlCol="0">
              <a:spAutoFit/>
            </a:bodyPr>
            <a:lstStyle/>
            <a:p>
              <a:pPr defTabSz="685783">
                <a:defRPr/>
              </a:pPr>
              <a:r>
                <a:rPr lang="en-US" altLang="zh-CN" sz="1200" b="1" kern="0" dirty="0">
                  <a:latin typeface="Calibri"/>
                  <a:cs typeface="Arial"/>
                </a:rPr>
                <a:t>RF</a:t>
              </a:r>
              <a:r>
                <a:rPr lang="zh-CN" altLang="en-US" sz="1200" b="1" kern="0" dirty="0">
                  <a:latin typeface="Calibri"/>
                  <a:cs typeface="Arial"/>
                </a:rPr>
                <a:t>屏蔽波纹管</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营口希泰、空天院</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14" name="矩形: 圆角 113">
              <a:extLst>
                <a:ext uri="{FF2B5EF4-FFF2-40B4-BE49-F238E27FC236}">
                  <a16:creationId xmlns:a16="http://schemas.microsoft.com/office/drawing/2014/main" id="{21A03AB1-F2E4-4280-92A5-2FF049F16F66}"/>
                </a:ext>
              </a:extLst>
            </p:cNvPr>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20" name="组合 119">
            <a:extLst>
              <a:ext uri="{FF2B5EF4-FFF2-40B4-BE49-F238E27FC236}">
                <a16:creationId xmlns:a16="http://schemas.microsoft.com/office/drawing/2014/main" id="{10B5F3B1-B1B2-4C6C-8493-0C4B8C578AB3}"/>
              </a:ext>
            </a:extLst>
          </p:cNvPr>
          <p:cNvGrpSpPr/>
          <p:nvPr/>
        </p:nvGrpSpPr>
        <p:grpSpPr>
          <a:xfrm>
            <a:off x="133198" y="3457345"/>
            <a:ext cx="2591678" cy="1265939"/>
            <a:chOff x="4567750" y="142910"/>
            <a:chExt cx="2924964" cy="1201575"/>
          </a:xfrm>
        </p:grpSpPr>
        <p:sp>
          <p:nvSpPr>
            <p:cNvPr id="121" name="文本框 120">
              <a:extLst>
                <a:ext uri="{FF2B5EF4-FFF2-40B4-BE49-F238E27FC236}">
                  <a16:creationId xmlns:a16="http://schemas.microsoft.com/office/drawing/2014/main" id="{7974F2EA-72CC-4963-B8CE-45EA65704739}"/>
                </a:ext>
              </a:extLst>
            </p:cNvPr>
            <p:cNvSpPr txBox="1"/>
            <p:nvPr/>
          </p:nvSpPr>
          <p:spPr>
            <a:xfrm>
              <a:off x="4583853" y="200265"/>
              <a:ext cx="2902100" cy="262916"/>
            </a:xfrm>
            <a:prstGeom prst="rect">
              <a:avLst/>
            </a:prstGeom>
            <a:noFill/>
          </p:spPr>
          <p:txBody>
            <a:bodyPr wrap="square" rtlCol="0">
              <a:spAutoFit/>
            </a:bodyPr>
            <a:lstStyle/>
            <a:p>
              <a:pPr lvl="0">
                <a:defRPr/>
              </a:pPr>
              <a:r>
                <a:rPr lang="zh-CN" altLang="en-US" sz="1200" b="1" kern="0" dirty="0">
                  <a:latin typeface="Calibri"/>
                  <a:cs typeface="Arial"/>
                </a:rPr>
                <a:t>机器保护系统</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自研、</a:t>
              </a:r>
              <a:r>
                <a:rPr lang="en-US" altLang="zh-CN" sz="1200" kern="0" dirty="0" err="1">
                  <a:latin typeface="微软雅黑 Light" panose="020B0502040204020203" pitchFamily="34" charset="-122"/>
                  <a:ea typeface="微软雅黑 Light" panose="020B0502040204020203" pitchFamily="34" charset="-122"/>
                  <a:cs typeface="Arial"/>
                </a:rPr>
                <a:t>Cosylab</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22" name="文本框 121">
              <a:extLst>
                <a:ext uri="{FF2B5EF4-FFF2-40B4-BE49-F238E27FC236}">
                  <a16:creationId xmlns:a16="http://schemas.microsoft.com/office/drawing/2014/main" id="{E8E9D149-25CF-4D59-BE6C-18015A5AFB91}"/>
                </a:ext>
              </a:extLst>
            </p:cNvPr>
            <p:cNvSpPr txBox="1"/>
            <p:nvPr/>
          </p:nvSpPr>
          <p:spPr>
            <a:xfrm>
              <a:off x="4590614" y="428859"/>
              <a:ext cx="2902100" cy="438193"/>
            </a:xfrm>
            <a:prstGeom prst="rect">
              <a:avLst/>
            </a:prstGeom>
            <a:noFill/>
          </p:spPr>
          <p:txBody>
            <a:bodyPr wrap="square" rtlCol="0">
              <a:spAutoFit/>
            </a:bodyPr>
            <a:lstStyle/>
            <a:p>
              <a:pPr lvl="0">
                <a:defRPr/>
              </a:pPr>
              <a:r>
                <a:rPr lang="zh-CN" altLang="en-US" sz="1200" b="1" kern="0" dirty="0">
                  <a:latin typeface="Calibri"/>
                  <a:cs typeface="Arial"/>
                </a:rPr>
                <a:t>事件定时技术</a:t>
              </a:r>
              <a:r>
                <a:rPr lang="en-US" altLang="zh-CN" sz="1200" b="1" kern="0" dirty="0">
                  <a:latin typeface="Calibri"/>
                  <a:cs typeface="Arial"/>
                </a:rPr>
                <a:t>| </a:t>
              </a:r>
              <a:r>
                <a:rPr lang="en-US" altLang="zh-CN" sz="1200" kern="0" dirty="0">
                  <a:latin typeface="微软雅黑 Light" panose="020B0502040204020203" pitchFamily="34" charset="-122"/>
                  <a:ea typeface="微软雅黑 Light" panose="020B0502040204020203" pitchFamily="34" charset="-122"/>
                  <a:cs typeface="Arial"/>
                </a:rPr>
                <a:t>Micro-Research Finland Oy</a:t>
              </a:r>
              <a:r>
                <a:rPr lang="zh-CN" altLang="en-US" sz="1200" kern="0" dirty="0">
                  <a:latin typeface="微软雅黑 Light" panose="020B0502040204020203" pitchFamily="34" charset="-122"/>
                  <a:ea typeface="微软雅黑 Light" panose="020B0502040204020203" pitchFamily="34" charset="-122"/>
                  <a:cs typeface="Arial"/>
                </a:rPr>
                <a:t>、上海高研院</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23" name="文本框 122">
              <a:extLst>
                <a:ext uri="{FF2B5EF4-FFF2-40B4-BE49-F238E27FC236}">
                  <a16:creationId xmlns:a16="http://schemas.microsoft.com/office/drawing/2014/main" id="{2633045C-9700-481B-89F8-8B6A5EA73988}"/>
                </a:ext>
              </a:extLst>
            </p:cNvPr>
            <p:cNvSpPr txBox="1"/>
            <p:nvPr/>
          </p:nvSpPr>
          <p:spPr>
            <a:xfrm>
              <a:off x="4567750" y="813048"/>
              <a:ext cx="2902100" cy="262916"/>
            </a:xfrm>
            <a:prstGeom prst="rect">
              <a:avLst/>
            </a:prstGeom>
            <a:noFill/>
          </p:spPr>
          <p:txBody>
            <a:bodyPr wrap="square" rtlCol="0">
              <a:spAutoFit/>
            </a:bodyPr>
            <a:lstStyle/>
            <a:p>
              <a:pPr lvl="0">
                <a:defRPr/>
              </a:pPr>
              <a:r>
                <a:rPr lang="zh-CN" altLang="en-US" sz="1200" b="1" kern="0" dirty="0">
                  <a:latin typeface="Calibri"/>
                  <a:cs typeface="Arial"/>
                </a:rPr>
                <a:t>工业控制网络</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华为、锐捷</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24" name="矩形: 圆角 123">
              <a:extLst>
                <a:ext uri="{FF2B5EF4-FFF2-40B4-BE49-F238E27FC236}">
                  <a16:creationId xmlns:a16="http://schemas.microsoft.com/office/drawing/2014/main" id="{FBEF6E8F-7FC3-47B0-8ED3-47F8BDC4B19C}"/>
                </a:ext>
              </a:extLst>
            </p:cNvPr>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25" name="组合 124">
            <a:extLst>
              <a:ext uri="{FF2B5EF4-FFF2-40B4-BE49-F238E27FC236}">
                <a16:creationId xmlns:a16="http://schemas.microsoft.com/office/drawing/2014/main" id="{D3377581-4603-42AA-8584-38BF1EF42216}"/>
              </a:ext>
            </a:extLst>
          </p:cNvPr>
          <p:cNvGrpSpPr/>
          <p:nvPr/>
        </p:nvGrpSpPr>
        <p:grpSpPr>
          <a:xfrm>
            <a:off x="164032" y="2193391"/>
            <a:ext cx="2515433" cy="727685"/>
            <a:chOff x="4579168" y="142910"/>
            <a:chExt cx="2907875" cy="1201575"/>
          </a:xfrm>
        </p:grpSpPr>
        <p:sp>
          <p:nvSpPr>
            <p:cNvPr id="126" name="文本框 125">
              <a:extLst>
                <a:ext uri="{FF2B5EF4-FFF2-40B4-BE49-F238E27FC236}">
                  <a16:creationId xmlns:a16="http://schemas.microsoft.com/office/drawing/2014/main" id="{D688CAA1-2197-4345-9E8B-4416FA395C7D}"/>
                </a:ext>
              </a:extLst>
            </p:cNvPr>
            <p:cNvSpPr txBox="1"/>
            <p:nvPr/>
          </p:nvSpPr>
          <p:spPr>
            <a:xfrm>
              <a:off x="4584943" y="237734"/>
              <a:ext cx="2902100" cy="457389"/>
            </a:xfrm>
            <a:prstGeom prst="rect">
              <a:avLst/>
            </a:prstGeom>
            <a:noFill/>
          </p:spPr>
          <p:txBody>
            <a:bodyPr wrap="square" rtlCol="0">
              <a:spAutoFit/>
            </a:bodyPr>
            <a:lstStyle/>
            <a:p>
              <a:pPr defTabSz="685783">
                <a:defRPr/>
              </a:pPr>
              <a:r>
                <a:rPr lang="zh-CN" altLang="en-US" sz="1200" b="1" kern="0" dirty="0">
                  <a:latin typeface="Calibri"/>
                  <a:cs typeface="Arial"/>
                </a:rPr>
                <a:t>低温恒温器</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合肥聚能、科烨</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27" name="文本框 126">
              <a:extLst>
                <a:ext uri="{FF2B5EF4-FFF2-40B4-BE49-F238E27FC236}">
                  <a16:creationId xmlns:a16="http://schemas.microsoft.com/office/drawing/2014/main" id="{E0E3069B-5547-4365-B174-9D42948D2FC8}"/>
                </a:ext>
              </a:extLst>
            </p:cNvPr>
            <p:cNvSpPr txBox="1"/>
            <p:nvPr/>
          </p:nvSpPr>
          <p:spPr>
            <a:xfrm>
              <a:off x="4579168" y="789173"/>
              <a:ext cx="2902100" cy="457389"/>
            </a:xfrm>
            <a:prstGeom prst="rect">
              <a:avLst/>
            </a:prstGeom>
            <a:noFill/>
          </p:spPr>
          <p:txBody>
            <a:bodyPr wrap="square" rtlCol="0">
              <a:spAutoFit/>
            </a:bodyPr>
            <a:lstStyle/>
            <a:p>
              <a:pPr defTabSz="685783">
                <a:defRPr/>
              </a:pPr>
              <a:r>
                <a:rPr lang="en-US" altLang="zh-CN" sz="1200" b="1" kern="0" dirty="0">
                  <a:latin typeface="Calibri"/>
                  <a:cs typeface="Arial"/>
                </a:rPr>
                <a:t>2K</a:t>
              </a:r>
              <a:r>
                <a:rPr lang="zh-CN" altLang="en-US" sz="1200" b="1" kern="0" dirty="0">
                  <a:latin typeface="Calibri"/>
                  <a:cs typeface="Arial"/>
                </a:rPr>
                <a:t>换热器</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杭州中泰、无锡佳龙</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29" name="矩形: 圆角 128">
              <a:extLst>
                <a:ext uri="{FF2B5EF4-FFF2-40B4-BE49-F238E27FC236}">
                  <a16:creationId xmlns:a16="http://schemas.microsoft.com/office/drawing/2014/main" id="{5969562C-7EAB-45E6-8364-D6F1B472B3AC}"/>
                </a:ext>
              </a:extLst>
            </p:cNvPr>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130" name="组合 129">
            <a:extLst>
              <a:ext uri="{FF2B5EF4-FFF2-40B4-BE49-F238E27FC236}">
                <a16:creationId xmlns:a16="http://schemas.microsoft.com/office/drawing/2014/main" id="{A9780EE3-0987-4742-8F76-D41ABD5B8161}"/>
              </a:ext>
            </a:extLst>
          </p:cNvPr>
          <p:cNvGrpSpPr/>
          <p:nvPr/>
        </p:nvGrpSpPr>
        <p:grpSpPr>
          <a:xfrm>
            <a:off x="119839" y="878338"/>
            <a:ext cx="3198596" cy="833763"/>
            <a:chOff x="4579196" y="142910"/>
            <a:chExt cx="2906757" cy="1204268"/>
          </a:xfrm>
        </p:grpSpPr>
        <p:sp>
          <p:nvSpPr>
            <p:cNvPr id="131" name="文本框 130">
              <a:extLst>
                <a:ext uri="{FF2B5EF4-FFF2-40B4-BE49-F238E27FC236}">
                  <a16:creationId xmlns:a16="http://schemas.microsoft.com/office/drawing/2014/main" id="{4AF4BF49-A9C0-4BCF-88BC-878466DB00F9}"/>
                </a:ext>
              </a:extLst>
            </p:cNvPr>
            <p:cNvSpPr txBox="1"/>
            <p:nvPr/>
          </p:nvSpPr>
          <p:spPr>
            <a:xfrm>
              <a:off x="4583853" y="200265"/>
              <a:ext cx="2902100" cy="400091"/>
            </a:xfrm>
            <a:prstGeom prst="rect">
              <a:avLst/>
            </a:prstGeom>
            <a:noFill/>
          </p:spPr>
          <p:txBody>
            <a:bodyPr wrap="square" rtlCol="0">
              <a:spAutoFit/>
            </a:bodyPr>
            <a:lstStyle/>
            <a:p>
              <a:pPr lvl="0">
                <a:defRPr/>
              </a:pPr>
              <a:r>
                <a:rPr lang="zh-CN" altLang="en-US" sz="1200" b="1" kern="0" dirty="0">
                  <a:latin typeface="Calibri"/>
                  <a:cs typeface="Arial"/>
                </a:rPr>
                <a:t>高稳定性机械支撑</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合肥科烨、贝斯特众</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32" name="文本框 131">
              <a:extLst>
                <a:ext uri="{FF2B5EF4-FFF2-40B4-BE49-F238E27FC236}">
                  <a16:creationId xmlns:a16="http://schemas.microsoft.com/office/drawing/2014/main" id="{D43A1C6E-B31E-4B06-AF6E-38B951FBC2DD}"/>
                </a:ext>
              </a:extLst>
            </p:cNvPr>
            <p:cNvSpPr txBox="1"/>
            <p:nvPr/>
          </p:nvSpPr>
          <p:spPr>
            <a:xfrm>
              <a:off x="4583853" y="574423"/>
              <a:ext cx="2902100" cy="400091"/>
            </a:xfrm>
            <a:prstGeom prst="rect">
              <a:avLst/>
            </a:prstGeom>
            <a:noFill/>
          </p:spPr>
          <p:txBody>
            <a:bodyPr wrap="square" rtlCol="0">
              <a:spAutoFit/>
            </a:bodyPr>
            <a:lstStyle/>
            <a:p>
              <a:pPr lvl="0">
                <a:defRPr/>
              </a:pPr>
              <a:r>
                <a:rPr lang="zh-CN" altLang="en-US" sz="1200" b="1" kern="0" dirty="0">
                  <a:latin typeface="Calibri"/>
                  <a:cs typeface="Arial"/>
                </a:rPr>
                <a:t>高精度调锁机构</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工研精机、普束、克林</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33" name="文本框 132">
              <a:extLst>
                <a:ext uri="{FF2B5EF4-FFF2-40B4-BE49-F238E27FC236}">
                  <a16:creationId xmlns:a16="http://schemas.microsoft.com/office/drawing/2014/main" id="{B3564642-93BA-442E-B491-0F46199AF1BE}"/>
                </a:ext>
              </a:extLst>
            </p:cNvPr>
            <p:cNvSpPr txBox="1"/>
            <p:nvPr/>
          </p:nvSpPr>
          <p:spPr>
            <a:xfrm>
              <a:off x="4583853" y="947087"/>
              <a:ext cx="2902100" cy="400091"/>
            </a:xfrm>
            <a:prstGeom prst="rect">
              <a:avLst/>
            </a:prstGeom>
            <a:noFill/>
          </p:spPr>
          <p:txBody>
            <a:bodyPr wrap="square" rtlCol="0">
              <a:spAutoFit/>
            </a:bodyPr>
            <a:lstStyle/>
            <a:p>
              <a:pPr lvl="0">
                <a:defRPr/>
              </a:pPr>
              <a:r>
                <a:rPr lang="zh-CN" altLang="en-US" sz="1200" b="1" kern="0" dirty="0">
                  <a:latin typeface="Calibri"/>
                  <a:cs typeface="Arial"/>
                </a:rPr>
                <a:t>主被动减振及测量</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电工设计院、上海高研院</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134" name="矩形: 圆角 133">
              <a:extLst>
                <a:ext uri="{FF2B5EF4-FFF2-40B4-BE49-F238E27FC236}">
                  <a16:creationId xmlns:a16="http://schemas.microsoft.com/office/drawing/2014/main" id="{60F2651E-6F9B-4B91-B1DA-029C0FB00735}"/>
                </a:ext>
              </a:extLst>
            </p:cNvPr>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63" name="文本框 62">
            <a:extLst>
              <a:ext uri="{FF2B5EF4-FFF2-40B4-BE49-F238E27FC236}">
                <a16:creationId xmlns:a16="http://schemas.microsoft.com/office/drawing/2014/main" id="{9C14ACEC-5B37-4D01-BD3B-EA6B4FAEFADF}"/>
              </a:ext>
            </a:extLst>
          </p:cNvPr>
          <p:cNvSpPr txBox="1"/>
          <p:nvPr/>
        </p:nvSpPr>
        <p:spPr>
          <a:xfrm>
            <a:off x="138281" y="4421094"/>
            <a:ext cx="2300562" cy="276999"/>
          </a:xfrm>
          <a:prstGeom prst="rect">
            <a:avLst/>
          </a:prstGeom>
          <a:noFill/>
        </p:spPr>
        <p:txBody>
          <a:bodyPr wrap="square" rtlCol="0">
            <a:spAutoFit/>
          </a:bodyPr>
          <a:lstStyle/>
          <a:p>
            <a:pPr defTabSz="685783">
              <a:defRPr/>
            </a:pPr>
            <a:r>
              <a:rPr lang="zh-CN" altLang="en-US" sz="1200" b="1" kern="0" dirty="0">
                <a:latin typeface="Calibri"/>
                <a:cs typeface="Arial"/>
              </a:rPr>
              <a:t>高性能数据获取</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自研、高能所</a:t>
            </a:r>
            <a:endParaRPr lang="en-US" altLang="zh-CN" sz="1200" kern="0" dirty="0">
              <a:latin typeface="微软雅黑 Light" panose="020B0502040204020203" pitchFamily="34" charset="-122"/>
              <a:ea typeface="微软雅黑 Light" panose="020B0502040204020203" pitchFamily="34" charset="-122"/>
              <a:cs typeface="Arial"/>
            </a:endParaRPr>
          </a:p>
        </p:txBody>
      </p:sp>
      <p:grpSp>
        <p:nvGrpSpPr>
          <p:cNvPr id="64" name="组合 63">
            <a:extLst>
              <a:ext uri="{FF2B5EF4-FFF2-40B4-BE49-F238E27FC236}">
                <a16:creationId xmlns:a16="http://schemas.microsoft.com/office/drawing/2014/main" id="{A4C45FCE-918E-4FBE-9FFB-91669C413020}"/>
              </a:ext>
            </a:extLst>
          </p:cNvPr>
          <p:cNvGrpSpPr/>
          <p:nvPr/>
        </p:nvGrpSpPr>
        <p:grpSpPr>
          <a:xfrm>
            <a:off x="2704620" y="73549"/>
            <a:ext cx="3877408" cy="783152"/>
            <a:chOff x="4579196" y="142910"/>
            <a:chExt cx="2906757" cy="1244272"/>
          </a:xfrm>
        </p:grpSpPr>
        <p:sp>
          <p:nvSpPr>
            <p:cNvPr id="65" name="文本框 64">
              <a:extLst>
                <a:ext uri="{FF2B5EF4-FFF2-40B4-BE49-F238E27FC236}">
                  <a16:creationId xmlns:a16="http://schemas.microsoft.com/office/drawing/2014/main" id="{4D4B9FAF-BB96-4E1A-A92A-610E5D967D1A}"/>
                </a:ext>
              </a:extLst>
            </p:cNvPr>
            <p:cNvSpPr txBox="1"/>
            <p:nvPr/>
          </p:nvSpPr>
          <p:spPr>
            <a:xfrm>
              <a:off x="4583853" y="200266"/>
              <a:ext cx="2902100" cy="440096"/>
            </a:xfrm>
            <a:prstGeom prst="rect">
              <a:avLst/>
            </a:prstGeom>
            <a:noFill/>
          </p:spPr>
          <p:txBody>
            <a:bodyPr wrap="square" rtlCol="0">
              <a:spAutoFit/>
            </a:bodyPr>
            <a:lstStyle/>
            <a:p>
              <a:pPr defTabSz="685783">
                <a:defRPr/>
              </a:pPr>
              <a:r>
                <a:rPr lang="zh-CN" altLang="en-US" sz="1200" b="1" kern="0" dirty="0">
                  <a:latin typeface="Calibri"/>
                  <a:cs typeface="Arial"/>
                </a:rPr>
                <a:t>纵向梯度超强弯铁</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杭州永磁、上海磁稳</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66" name="文本框 65">
              <a:extLst>
                <a:ext uri="{FF2B5EF4-FFF2-40B4-BE49-F238E27FC236}">
                  <a16:creationId xmlns:a16="http://schemas.microsoft.com/office/drawing/2014/main" id="{5720B2EB-F126-4817-9611-5FFFEC2332CB}"/>
                </a:ext>
              </a:extLst>
            </p:cNvPr>
            <p:cNvSpPr txBox="1"/>
            <p:nvPr/>
          </p:nvSpPr>
          <p:spPr>
            <a:xfrm>
              <a:off x="4583853" y="574420"/>
              <a:ext cx="2902100" cy="440096"/>
            </a:xfrm>
            <a:prstGeom prst="rect">
              <a:avLst/>
            </a:prstGeom>
            <a:noFill/>
          </p:spPr>
          <p:txBody>
            <a:bodyPr wrap="square" rtlCol="0">
              <a:spAutoFit/>
            </a:bodyPr>
            <a:lstStyle/>
            <a:p>
              <a:pPr defTabSz="685783">
                <a:defRPr/>
              </a:pPr>
              <a:r>
                <a:rPr lang="zh-CN" altLang="en-US" sz="1200" b="1" kern="0" dirty="0">
                  <a:latin typeface="Calibri"/>
                  <a:cs typeface="Arial"/>
                </a:rPr>
                <a:t>磁场高精度测量平台研制</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上海高研院、北京金谷海星</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67" name="文本框 66">
              <a:extLst>
                <a:ext uri="{FF2B5EF4-FFF2-40B4-BE49-F238E27FC236}">
                  <a16:creationId xmlns:a16="http://schemas.microsoft.com/office/drawing/2014/main" id="{CCFFB735-3C03-4E18-8BF0-0679A932E4B9}"/>
                </a:ext>
              </a:extLst>
            </p:cNvPr>
            <p:cNvSpPr txBox="1"/>
            <p:nvPr/>
          </p:nvSpPr>
          <p:spPr>
            <a:xfrm>
              <a:off x="4583853" y="947086"/>
              <a:ext cx="2902100" cy="440096"/>
            </a:xfrm>
            <a:prstGeom prst="rect">
              <a:avLst/>
            </a:prstGeom>
            <a:noFill/>
          </p:spPr>
          <p:txBody>
            <a:bodyPr wrap="square" rtlCol="0">
              <a:spAutoFit/>
            </a:bodyPr>
            <a:lstStyle/>
            <a:p>
              <a:pPr defTabSz="685783">
                <a:defRPr/>
              </a:pPr>
              <a:r>
                <a:rPr lang="zh-CN" altLang="en-US" sz="1200" b="1" kern="0" dirty="0">
                  <a:latin typeface="Calibri"/>
                  <a:cs typeface="Arial"/>
                </a:rPr>
                <a:t>低温永磁波荡器样机研制</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沈阳科仪、上海高研院</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68" name="矩形: 圆角 77">
              <a:extLst>
                <a:ext uri="{FF2B5EF4-FFF2-40B4-BE49-F238E27FC236}">
                  <a16:creationId xmlns:a16="http://schemas.microsoft.com/office/drawing/2014/main" id="{3095F332-E3DC-4B21-B97B-046417159D10}"/>
                </a:ext>
              </a:extLst>
            </p:cNvPr>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62" name="组合 61">
            <a:extLst>
              <a:ext uri="{FF2B5EF4-FFF2-40B4-BE49-F238E27FC236}">
                <a16:creationId xmlns:a16="http://schemas.microsoft.com/office/drawing/2014/main" id="{DF853CC8-21EC-4D70-90B9-A0EB84C17DB5}"/>
              </a:ext>
            </a:extLst>
          </p:cNvPr>
          <p:cNvGrpSpPr/>
          <p:nvPr/>
        </p:nvGrpSpPr>
        <p:grpSpPr>
          <a:xfrm>
            <a:off x="3029933" y="4241736"/>
            <a:ext cx="3583659" cy="901181"/>
            <a:chOff x="4579196" y="142910"/>
            <a:chExt cx="3318136" cy="1201575"/>
          </a:xfrm>
        </p:grpSpPr>
        <p:sp>
          <p:nvSpPr>
            <p:cNvPr id="69" name="文本框 68">
              <a:extLst>
                <a:ext uri="{FF2B5EF4-FFF2-40B4-BE49-F238E27FC236}">
                  <a16:creationId xmlns:a16="http://schemas.microsoft.com/office/drawing/2014/main" id="{DEA9E1CA-FA7B-4067-8397-8AE07759E402}"/>
                </a:ext>
              </a:extLst>
            </p:cNvPr>
            <p:cNvSpPr txBox="1"/>
            <p:nvPr/>
          </p:nvSpPr>
          <p:spPr>
            <a:xfrm>
              <a:off x="4583853" y="200265"/>
              <a:ext cx="2902100" cy="369332"/>
            </a:xfrm>
            <a:prstGeom prst="rect">
              <a:avLst/>
            </a:prstGeom>
            <a:noFill/>
          </p:spPr>
          <p:txBody>
            <a:bodyPr wrap="square" rtlCol="0">
              <a:spAutoFit/>
            </a:bodyPr>
            <a:lstStyle/>
            <a:p>
              <a:pPr defTabSz="685783">
                <a:defRPr/>
              </a:pPr>
              <a:r>
                <a:rPr lang="en-US" altLang="zh-CN" sz="1200" b="1" kern="0" dirty="0">
                  <a:latin typeface="Calibri"/>
                  <a:cs typeface="Arial"/>
                </a:rPr>
                <a:t>BPM</a:t>
              </a:r>
              <a:r>
                <a:rPr lang="zh-CN" altLang="en-US" sz="1200" b="1" kern="0" dirty="0">
                  <a:latin typeface="Calibri"/>
                  <a:cs typeface="Arial"/>
                </a:rPr>
                <a:t>探测器</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江苏安德信、京瓷</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70" name="文本框 69">
              <a:extLst>
                <a:ext uri="{FF2B5EF4-FFF2-40B4-BE49-F238E27FC236}">
                  <a16:creationId xmlns:a16="http://schemas.microsoft.com/office/drawing/2014/main" id="{CE32087A-585A-4DA8-A603-2D6F4B1CA6C1}"/>
                </a:ext>
              </a:extLst>
            </p:cNvPr>
            <p:cNvSpPr txBox="1"/>
            <p:nvPr/>
          </p:nvSpPr>
          <p:spPr>
            <a:xfrm>
              <a:off x="4583853" y="574421"/>
              <a:ext cx="2902100" cy="369332"/>
            </a:xfrm>
            <a:prstGeom prst="rect">
              <a:avLst/>
            </a:prstGeom>
            <a:noFill/>
          </p:spPr>
          <p:txBody>
            <a:bodyPr wrap="square" rtlCol="0">
              <a:spAutoFit/>
            </a:bodyPr>
            <a:lstStyle/>
            <a:p>
              <a:pPr lvl="0">
                <a:defRPr/>
              </a:pPr>
              <a:r>
                <a:rPr lang="zh-CN" altLang="en-US" sz="1200" b="1" kern="0" dirty="0">
                  <a:latin typeface="Calibri"/>
                  <a:cs typeface="Arial"/>
                </a:rPr>
                <a:t>束流截面测量系统</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自研、上海高研院</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71" name="文本框 70">
              <a:extLst>
                <a:ext uri="{FF2B5EF4-FFF2-40B4-BE49-F238E27FC236}">
                  <a16:creationId xmlns:a16="http://schemas.microsoft.com/office/drawing/2014/main" id="{B8FDB578-7AB1-43B8-AB4E-CD01BEA309BD}"/>
                </a:ext>
              </a:extLst>
            </p:cNvPr>
            <p:cNvSpPr txBox="1"/>
            <p:nvPr/>
          </p:nvSpPr>
          <p:spPr>
            <a:xfrm>
              <a:off x="4583852" y="947086"/>
              <a:ext cx="3313480" cy="369332"/>
            </a:xfrm>
            <a:prstGeom prst="rect">
              <a:avLst/>
            </a:prstGeom>
            <a:noFill/>
          </p:spPr>
          <p:txBody>
            <a:bodyPr wrap="square" rtlCol="0">
              <a:spAutoFit/>
            </a:bodyPr>
            <a:lstStyle/>
            <a:p>
              <a:pPr lvl="0">
                <a:defRPr/>
              </a:pPr>
              <a:r>
                <a:rPr lang="zh-CN" altLang="en-US" sz="1200" b="1" kern="0" dirty="0">
                  <a:latin typeface="Calibri"/>
                  <a:cs typeface="Arial"/>
                </a:rPr>
                <a:t>束长在线测量系统</a:t>
              </a:r>
              <a:r>
                <a:rPr lang="en-US" altLang="zh-CN" sz="1200" b="1" kern="0" dirty="0">
                  <a:latin typeface="Calibri"/>
                  <a:cs typeface="Arial"/>
                </a:rPr>
                <a:t>| </a:t>
              </a:r>
              <a:r>
                <a:rPr lang="zh-CN" altLang="en-US" sz="1200" kern="0" dirty="0">
                  <a:latin typeface="微软雅黑 Light" panose="020B0502040204020203" pitchFamily="34" charset="-122"/>
                  <a:ea typeface="微软雅黑 Light" panose="020B0502040204020203" pitchFamily="34" charset="-122"/>
                  <a:cs typeface="Arial"/>
                </a:rPr>
                <a:t>西安光机所、上海高研院</a:t>
              </a:r>
              <a:endParaRPr lang="en-US" altLang="zh-CN" sz="1200" kern="0" dirty="0">
                <a:latin typeface="微软雅黑 Light" panose="020B0502040204020203" pitchFamily="34" charset="-122"/>
                <a:ea typeface="微软雅黑 Light" panose="020B0502040204020203" pitchFamily="34" charset="-122"/>
                <a:cs typeface="Arial"/>
              </a:endParaRPr>
            </a:p>
          </p:txBody>
        </p:sp>
        <p:sp>
          <p:nvSpPr>
            <p:cNvPr id="72" name="矩形: 圆角 118">
              <a:extLst>
                <a:ext uri="{FF2B5EF4-FFF2-40B4-BE49-F238E27FC236}">
                  <a16:creationId xmlns:a16="http://schemas.microsoft.com/office/drawing/2014/main" id="{FCC8CF34-A23C-4BD6-82A5-B21CE92B2D91}"/>
                </a:ext>
              </a:extLst>
            </p:cNvPr>
            <p:cNvSpPr/>
            <p:nvPr/>
          </p:nvSpPr>
          <p:spPr>
            <a:xfrm>
              <a:off x="4579196" y="142910"/>
              <a:ext cx="2902073" cy="1201575"/>
            </a:xfrm>
            <a:prstGeom prst="roundRect">
              <a:avLst/>
            </a:prstGeom>
            <a:noFill/>
            <a:ln>
              <a:solidFill>
                <a:srgbClr val="0833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73" name="矩形 58">
            <a:extLst>
              <a:ext uri="{FF2B5EF4-FFF2-40B4-BE49-F238E27FC236}">
                <a16:creationId xmlns:a16="http://schemas.microsoft.com/office/drawing/2014/main" id="{F0E2EB5F-DE5D-08BB-1294-90913D62B17D}"/>
              </a:ext>
            </a:extLst>
          </p:cNvPr>
          <p:cNvSpPr/>
          <p:nvPr/>
        </p:nvSpPr>
        <p:spPr>
          <a:xfrm>
            <a:off x="9295" y="216464"/>
            <a:ext cx="2558535" cy="415498"/>
          </a:xfrm>
          <a:prstGeom prst="rect">
            <a:avLst/>
          </a:prstGeom>
        </p:spPr>
        <p:txBody>
          <a:bodyPr wrap="square">
            <a:spAutoFit/>
          </a:bodyPr>
          <a:lstStyle/>
          <a:p>
            <a:pPr marL="0" lvl="1">
              <a:spcBef>
                <a:spcPts val="900"/>
              </a:spcBef>
            </a:pPr>
            <a:r>
              <a:rPr lang="en-US" altLang="zh-CN" sz="2100" b="1" dirty="0">
                <a:latin typeface="+mn-ea"/>
                <a:sym typeface="Symbol" panose="05050102010706020507" pitchFamily="18" charset="2"/>
              </a:rPr>
              <a:t>3.3 </a:t>
            </a:r>
            <a:r>
              <a:rPr lang="zh-CN" altLang="en-US" sz="2100" b="1" dirty="0">
                <a:latin typeface="+mn-ea"/>
                <a:sym typeface="Symbol" panose="05050102010706020507" pitchFamily="18" charset="2"/>
              </a:rPr>
              <a:t>加速器</a:t>
            </a:r>
            <a:r>
              <a:rPr lang="zh-CN" altLang="en-US" sz="2100" b="1" dirty="0">
                <a:latin typeface="+mn-ea"/>
              </a:rPr>
              <a:t>关键技术</a:t>
            </a:r>
            <a:endParaRPr lang="en-US" altLang="zh-CN" sz="2100" b="1" dirty="0"/>
          </a:p>
        </p:txBody>
      </p:sp>
    </p:spTree>
    <p:custDataLst>
      <p:tags r:id="rId1"/>
    </p:custDataLst>
    <p:extLst>
      <p:ext uri="{BB962C8B-B14F-4D97-AF65-F5344CB8AC3E}">
        <p14:creationId xmlns:p14="http://schemas.microsoft.com/office/powerpoint/2010/main" val="2713896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a16="http://schemas.microsoft.com/office/drawing/2014/main" id="{7C964E23-9D81-403D-95C6-A86E34A34EE7}"/>
              </a:ext>
            </a:extLst>
          </p:cNvPr>
          <p:cNvGrpSpPr/>
          <p:nvPr/>
        </p:nvGrpSpPr>
        <p:grpSpPr>
          <a:xfrm>
            <a:off x="351155" y="123171"/>
            <a:ext cx="8441691" cy="515495"/>
            <a:chOff x="351154" y="123170"/>
            <a:chExt cx="8441691" cy="515495"/>
          </a:xfrm>
        </p:grpSpPr>
        <p:grpSp>
          <p:nvGrpSpPr>
            <p:cNvPr id="20" name="组合 19">
              <a:extLst>
                <a:ext uri="{FF2B5EF4-FFF2-40B4-BE49-F238E27FC236}">
                  <a16:creationId xmlns:a16="http://schemas.microsoft.com/office/drawing/2014/main" id="{E4D9C308-9A3E-4155-9E3A-05A44A1DB02E}"/>
                </a:ext>
              </a:extLst>
            </p:cNvPr>
            <p:cNvGrpSpPr/>
            <p:nvPr/>
          </p:nvGrpSpPr>
          <p:grpSpPr>
            <a:xfrm>
              <a:off x="402590" y="588645"/>
              <a:ext cx="8339455" cy="50020"/>
              <a:chOff x="401955" y="639590"/>
              <a:chExt cx="8339455" cy="76200"/>
            </a:xfrm>
          </p:grpSpPr>
          <p:sp>
            <p:nvSpPr>
              <p:cNvPr id="23" name="矩形 22">
                <a:extLst>
                  <a:ext uri="{FF2B5EF4-FFF2-40B4-BE49-F238E27FC236}">
                    <a16:creationId xmlns:a16="http://schemas.microsoft.com/office/drawing/2014/main" id="{952746D8-5A68-4A6B-A2B5-E4B41119C27A}"/>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4" name="矩形 23">
                <a:extLst>
                  <a:ext uri="{FF2B5EF4-FFF2-40B4-BE49-F238E27FC236}">
                    <a16:creationId xmlns:a16="http://schemas.microsoft.com/office/drawing/2014/main" id="{A5DCC599-CA79-4096-A655-46F32D77BBF8}"/>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21" name="图片 20" descr="粒子研究院ppt-08">
              <a:extLst>
                <a:ext uri="{FF2B5EF4-FFF2-40B4-BE49-F238E27FC236}">
                  <a16:creationId xmlns:a16="http://schemas.microsoft.com/office/drawing/2014/main" id="{84FE48B3-41BD-4E28-8ADD-A53E7667E63C}"/>
                </a:ext>
              </a:extLst>
            </p:cNvPr>
            <p:cNvPicPr>
              <a:picLocks noChangeAspect="1"/>
            </p:cNvPicPr>
            <p:nvPr/>
          </p:nvPicPr>
          <p:blipFill>
            <a:blip r:embed="rId4"/>
            <a:stretch>
              <a:fillRect/>
            </a:stretch>
          </p:blipFill>
          <p:spPr>
            <a:xfrm>
              <a:off x="6882130" y="151765"/>
              <a:ext cx="1910715" cy="433070"/>
            </a:xfrm>
            <a:prstGeom prst="rect">
              <a:avLst/>
            </a:prstGeom>
          </p:spPr>
        </p:pic>
        <p:sp>
          <p:nvSpPr>
            <p:cNvPr id="22" name="文本框 21">
              <a:extLst>
                <a:ext uri="{FF2B5EF4-FFF2-40B4-BE49-F238E27FC236}">
                  <a16:creationId xmlns:a16="http://schemas.microsoft.com/office/drawing/2014/main" id="{B3C9EFFE-8FF6-4977-AB12-FFE13489DC0E}"/>
                </a:ext>
              </a:extLst>
            </p:cNvPr>
            <p:cNvSpPr txBox="1"/>
            <p:nvPr/>
          </p:nvSpPr>
          <p:spPr>
            <a:xfrm>
              <a:off x="351154" y="123170"/>
              <a:ext cx="5196205" cy="461665"/>
            </a:xfrm>
            <a:prstGeom prst="rect">
              <a:avLst/>
            </a:prstGeom>
            <a:noFill/>
          </p:spPr>
          <p:txBody>
            <a:bodyPr wrap="square" rtlCol="0">
              <a:spAutoFit/>
            </a:bodyPr>
            <a:lstStyle/>
            <a:p>
              <a:r>
                <a:rPr lang="en-US" altLang="zh-CN" sz="2400" b="1" dirty="0">
                  <a:solidFill>
                    <a:srgbClr val="0C3388"/>
                  </a:solidFill>
                  <a:latin typeface="微软雅黑" panose="020B0503020204020204" pitchFamily="34" charset="-122"/>
                  <a:ea typeface="微软雅黑" panose="020B0503020204020204" pitchFamily="34" charset="-122"/>
                </a:rPr>
                <a:t>3.3 Accelerator</a:t>
              </a:r>
            </a:p>
          </p:txBody>
        </p:sp>
      </p:grpSp>
      <p:sp>
        <p:nvSpPr>
          <p:cNvPr id="29" name="文本框 28">
            <a:extLst>
              <a:ext uri="{FF2B5EF4-FFF2-40B4-BE49-F238E27FC236}">
                <a16:creationId xmlns:a16="http://schemas.microsoft.com/office/drawing/2014/main" id="{7E90458F-B680-4819-88CF-343399E5DCFC}"/>
              </a:ext>
            </a:extLst>
          </p:cNvPr>
          <p:cNvSpPr txBox="1"/>
          <p:nvPr/>
        </p:nvSpPr>
        <p:spPr>
          <a:xfrm>
            <a:off x="5631281" y="693611"/>
            <a:ext cx="3236693" cy="1997150"/>
          </a:xfrm>
          <a:prstGeom prst="rect">
            <a:avLst/>
          </a:prstGeom>
          <a:noFill/>
        </p:spPr>
        <p:txBody>
          <a:bodyPr wrap="square" rtlCol="0">
            <a:spAutoFit/>
          </a:bodyPr>
          <a:lstStyle/>
          <a:p>
            <a:pPr marL="171450" indent="-171450">
              <a:lnSpc>
                <a:spcPct val="150000"/>
              </a:lnSpc>
              <a:buFont typeface="Wingdings" panose="05000000000000000000" pitchFamily="2" charset="2"/>
              <a:buChar char="Ø"/>
            </a:pPr>
            <a:r>
              <a:rPr lang="en-US" altLang="zh-CN" sz="1200" dirty="0">
                <a:ea typeface="仿宋" panose="02010609060101010101" pitchFamily="49" charset="-122"/>
                <a:cs typeface="Times New Roman" panose="02020603050405020304" pitchFamily="18" charset="0"/>
              </a:rPr>
              <a:t>Storage ring:</a:t>
            </a:r>
            <a:r>
              <a:rPr lang="zh-CN" altLang="en-US" sz="1200" dirty="0">
                <a:ea typeface="仿宋" panose="02010609060101010101" pitchFamily="49" charset="-122"/>
                <a:cs typeface="Times New Roman" panose="02020603050405020304" pitchFamily="18" charset="0"/>
              </a:rPr>
              <a:t> </a:t>
            </a:r>
            <a:r>
              <a:rPr lang="en-US" altLang="zh-CN" sz="1200" dirty="0">
                <a:ea typeface="仿宋" panose="02010609060101010101" pitchFamily="49" charset="-122"/>
                <a:cs typeface="Times New Roman" panose="02020603050405020304" pitchFamily="18" charset="0"/>
              </a:rPr>
              <a:t>3 GeV                    </a:t>
            </a:r>
          </a:p>
          <a:p>
            <a:pPr marL="171450" indent="-171450">
              <a:lnSpc>
                <a:spcPct val="150000"/>
              </a:lnSpc>
              <a:buFont typeface="Wingdings" panose="05000000000000000000" pitchFamily="2" charset="2"/>
              <a:buChar char="Ø"/>
            </a:pPr>
            <a:r>
              <a:rPr lang="en-US" altLang="zh-CN" sz="1200" dirty="0">
                <a:ea typeface="仿宋" panose="02010609060101010101" pitchFamily="49" charset="-122"/>
                <a:cs typeface="Times New Roman" panose="02020603050405020304" pitchFamily="18" charset="0"/>
              </a:rPr>
              <a:t>Injector: </a:t>
            </a:r>
            <a:r>
              <a:rPr lang="en-US" altLang="zh-CN" sz="1200" dirty="0" err="1">
                <a:ea typeface="仿宋" panose="02010609060101010101" pitchFamily="49" charset="-122"/>
                <a:cs typeface="Times New Roman" panose="02020603050405020304" pitchFamily="18" charset="0"/>
              </a:rPr>
              <a:t>Linac</a:t>
            </a:r>
            <a:r>
              <a:rPr lang="en-US" altLang="zh-CN" sz="1200" dirty="0">
                <a:ea typeface="仿宋" panose="02010609060101010101" pitchFamily="49" charset="-122"/>
                <a:cs typeface="Times New Roman" panose="02020603050405020304" pitchFamily="18" charset="0"/>
              </a:rPr>
              <a:t> (0.2 GeV) + full energy booster(0.2-3 GeV)</a:t>
            </a:r>
          </a:p>
          <a:p>
            <a:pPr marL="171450" indent="-171450">
              <a:lnSpc>
                <a:spcPct val="150000"/>
              </a:lnSpc>
              <a:buFont typeface="Wingdings" panose="05000000000000000000" pitchFamily="2" charset="2"/>
              <a:buChar char="Ø"/>
            </a:pPr>
            <a:r>
              <a:rPr lang="en-US" altLang="zh-CN" sz="1200" dirty="0"/>
              <a:t>A modified hybrid-7BA (ESRF-EBS like) lattice is adopted. Dipole magnets with high magnetic field (2.0/3.2 T) are used to meet the needs of high energy X-ray users.                     </a:t>
            </a:r>
          </a:p>
        </p:txBody>
      </p:sp>
      <p:grpSp>
        <p:nvGrpSpPr>
          <p:cNvPr id="5" name="组合 4">
            <a:extLst>
              <a:ext uri="{FF2B5EF4-FFF2-40B4-BE49-F238E27FC236}">
                <a16:creationId xmlns:a16="http://schemas.microsoft.com/office/drawing/2014/main" id="{0A179D23-C151-485A-89AE-6750B7F85A0D}"/>
              </a:ext>
            </a:extLst>
          </p:cNvPr>
          <p:cNvGrpSpPr/>
          <p:nvPr/>
        </p:nvGrpSpPr>
        <p:grpSpPr>
          <a:xfrm>
            <a:off x="200499" y="1022272"/>
            <a:ext cx="3571401" cy="3717548"/>
            <a:chOff x="3040647" y="1967089"/>
            <a:chExt cx="2802182" cy="2916850"/>
          </a:xfrm>
        </p:grpSpPr>
        <p:pic>
          <p:nvPicPr>
            <p:cNvPr id="43" name="图片 42">
              <a:extLst>
                <a:ext uri="{FF2B5EF4-FFF2-40B4-BE49-F238E27FC236}">
                  <a16:creationId xmlns:a16="http://schemas.microsoft.com/office/drawing/2014/main" id="{2F97E5D6-19DD-4394-B1FB-E65FA9D220A0}"/>
                </a:ext>
              </a:extLst>
            </p:cNvPr>
            <p:cNvPicPr/>
            <p:nvPr/>
          </p:nvPicPr>
          <p:blipFill>
            <a:blip r:embed="rId5"/>
            <a:stretch>
              <a:fillRect/>
            </a:stretch>
          </p:blipFill>
          <p:spPr>
            <a:xfrm>
              <a:off x="3193170" y="1974584"/>
              <a:ext cx="2420552" cy="1371117"/>
            </a:xfrm>
            <a:prstGeom prst="rect">
              <a:avLst/>
            </a:prstGeom>
          </p:spPr>
        </p:pic>
        <p:grpSp>
          <p:nvGrpSpPr>
            <p:cNvPr id="2" name="组合 1">
              <a:extLst>
                <a:ext uri="{FF2B5EF4-FFF2-40B4-BE49-F238E27FC236}">
                  <a16:creationId xmlns:a16="http://schemas.microsoft.com/office/drawing/2014/main" id="{E277B8D0-439D-41CB-96C5-D2FAC67061AA}"/>
                </a:ext>
              </a:extLst>
            </p:cNvPr>
            <p:cNvGrpSpPr/>
            <p:nvPr/>
          </p:nvGrpSpPr>
          <p:grpSpPr>
            <a:xfrm>
              <a:off x="3040647" y="1967089"/>
              <a:ext cx="2802182" cy="2916850"/>
              <a:chOff x="2609586" y="1860004"/>
              <a:chExt cx="3046094" cy="3170743"/>
            </a:xfrm>
          </p:grpSpPr>
          <p:sp>
            <p:nvSpPr>
              <p:cNvPr id="27" name="文本框 26">
                <a:extLst>
                  <a:ext uri="{FF2B5EF4-FFF2-40B4-BE49-F238E27FC236}">
                    <a16:creationId xmlns:a16="http://schemas.microsoft.com/office/drawing/2014/main" id="{F3BC7697-5909-47B3-AE58-5F62B956742F}"/>
                  </a:ext>
                </a:extLst>
              </p:cNvPr>
              <p:cNvSpPr txBox="1"/>
              <p:nvPr/>
            </p:nvSpPr>
            <p:spPr>
              <a:xfrm>
                <a:off x="2660577" y="3351117"/>
                <a:ext cx="2995103" cy="208641"/>
              </a:xfrm>
              <a:prstGeom prst="rect">
                <a:avLst/>
              </a:prstGeom>
              <a:noFill/>
            </p:spPr>
            <p:txBody>
              <a:bodyPr wrap="square" rtlCol="0">
                <a:spAutoFit/>
              </a:bodyPr>
              <a:lstStyle/>
              <a:p>
                <a:pPr algn="ctr" defTabSz="685783">
                  <a:defRPr/>
                </a:pPr>
                <a:r>
                  <a:rPr lang="en-US" altLang="zh-CN" sz="1050" dirty="0">
                    <a:solidFill>
                      <a:prstClr val="black"/>
                    </a:solidFill>
                    <a:ea typeface="仿宋" panose="02010609060101010101" pitchFamily="49" charset="-122"/>
                    <a:cs typeface="Times New Roman" panose="02020603050405020304" pitchFamily="18" charset="0"/>
                  </a:rPr>
                  <a:t>Twiss functions of storage ring unit</a:t>
                </a:r>
                <a:endParaRPr lang="zh-CN" altLang="en-US" sz="1050" dirty="0">
                  <a:solidFill>
                    <a:prstClr val="black"/>
                  </a:solidFill>
                  <a:ea typeface="仿宋" panose="02010609060101010101" pitchFamily="49" charset="-122"/>
                  <a:cs typeface="Times New Roman" panose="02020603050405020304" pitchFamily="18" charset="0"/>
                </a:endParaRPr>
              </a:p>
            </p:txBody>
          </p:sp>
          <p:sp>
            <p:nvSpPr>
              <p:cNvPr id="30" name="文本框 29">
                <a:extLst>
                  <a:ext uri="{FF2B5EF4-FFF2-40B4-BE49-F238E27FC236}">
                    <a16:creationId xmlns:a16="http://schemas.microsoft.com/office/drawing/2014/main" id="{29D5CFBB-3DC4-432F-8387-BA008CE348DF}"/>
                  </a:ext>
                </a:extLst>
              </p:cNvPr>
              <p:cNvSpPr txBox="1"/>
              <p:nvPr/>
            </p:nvSpPr>
            <p:spPr>
              <a:xfrm>
                <a:off x="2668741" y="1860004"/>
                <a:ext cx="848020" cy="202319"/>
              </a:xfrm>
              <a:prstGeom prst="rect">
                <a:avLst/>
              </a:prstGeom>
              <a:noFill/>
            </p:spPr>
            <p:txBody>
              <a:bodyPr wrap="square" rtlCol="0">
                <a:spAutoFit/>
              </a:bodyPr>
              <a:lstStyle/>
              <a:p>
                <a:r>
                  <a:rPr lang="en-US" altLang="zh-CN" sz="1000" b="1" dirty="0" err="1">
                    <a:solidFill>
                      <a:srgbClr val="FF0000"/>
                    </a:solidFill>
                  </a:rPr>
                  <a:t>SuperB</a:t>
                </a:r>
                <a:endParaRPr lang="zh-CN" altLang="en-US" sz="1000" b="1" dirty="0">
                  <a:solidFill>
                    <a:srgbClr val="FF0000"/>
                  </a:solidFill>
                </a:endParaRPr>
              </a:p>
            </p:txBody>
          </p:sp>
          <p:pic>
            <p:nvPicPr>
              <p:cNvPr id="31" name="图片 30">
                <a:extLst>
                  <a:ext uri="{FF2B5EF4-FFF2-40B4-BE49-F238E27FC236}">
                    <a16:creationId xmlns:a16="http://schemas.microsoft.com/office/drawing/2014/main" id="{298419C7-1C71-4B3C-8159-DEF0992F7649}"/>
                  </a:ext>
                </a:extLst>
              </p:cNvPr>
              <p:cNvPicPr>
                <a:picLocks noChangeAspect="1"/>
              </p:cNvPicPr>
              <p:nvPr>
                <p:custDataLst>
                  <p:tags r:id="rId1"/>
                </p:custDataLst>
              </p:nvPr>
            </p:nvPicPr>
            <p:blipFill>
              <a:blip r:embed="rId6"/>
              <a:stretch>
                <a:fillRect/>
              </a:stretch>
            </p:blipFill>
            <p:spPr>
              <a:xfrm>
                <a:off x="2771402" y="3519095"/>
                <a:ext cx="2549387" cy="1322486"/>
              </a:xfrm>
              <a:prstGeom prst="rect">
                <a:avLst/>
              </a:prstGeom>
            </p:spPr>
          </p:pic>
          <p:sp>
            <p:nvSpPr>
              <p:cNvPr id="32" name="文本框 31">
                <a:extLst>
                  <a:ext uri="{FF2B5EF4-FFF2-40B4-BE49-F238E27FC236}">
                    <a16:creationId xmlns:a16="http://schemas.microsoft.com/office/drawing/2014/main" id="{724758FC-6F6C-4507-AF43-2B328F4FDB05}"/>
                  </a:ext>
                </a:extLst>
              </p:cNvPr>
              <p:cNvSpPr txBox="1"/>
              <p:nvPr/>
            </p:nvSpPr>
            <p:spPr>
              <a:xfrm>
                <a:off x="2609586" y="4822106"/>
                <a:ext cx="2962844" cy="208641"/>
              </a:xfrm>
              <a:prstGeom prst="rect">
                <a:avLst/>
              </a:prstGeom>
              <a:noFill/>
            </p:spPr>
            <p:txBody>
              <a:bodyPr wrap="square" rtlCol="0">
                <a:spAutoFit/>
              </a:bodyPr>
              <a:lstStyle/>
              <a:p>
                <a:pPr algn="ctr" defTabSz="685783">
                  <a:defRPr/>
                </a:pPr>
                <a:r>
                  <a:rPr lang="en-US" altLang="zh-CN" sz="1050" dirty="0">
                    <a:solidFill>
                      <a:prstClr val="black"/>
                    </a:solidFill>
                    <a:ea typeface="仿宋" panose="02010609060101010101" pitchFamily="49" charset="-122"/>
                    <a:cs typeface="Times New Roman" panose="02020603050405020304" pitchFamily="18" charset="0"/>
                  </a:rPr>
                  <a:t>Dynamic aperture of storage ring</a:t>
                </a:r>
                <a:endParaRPr lang="zh-CN" altLang="en-US" sz="1050" dirty="0">
                  <a:solidFill>
                    <a:prstClr val="black"/>
                  </a:solidFill>
                  <a:ea typeface="仿宋" panose="02010609060101010101" pitchFamily="49" charset="-122"/>
                  <a:cs typeface="Times New Roman" panose="02020603050405020304" pitchFamily="18" charset="0"/>
                </a:endParaRPr>
              </a:p>
            </p:txBody>
          </p:sp>
        </p:grpSp>
      </p:grpSp>
      <mc:AlternateContent xmlns:mc="http://schemas.openxmlformats.org/markup-compatibility/2006" xmlns:a14="http://schemas.microsoft.com/office/drawing/2010/main">
        <mc:Choice Requires="a14">
          <p:graphicFrame>
            <p:nvGraphicFramePr>
              <p:cNvPr id="44" name="表格 43">
                <a:extLst>
                  <a:ext uri="{FF2B5EF4-FFF2-40B4-BE49-F238E27FC236}">
                    <a16:creationId xmlns:a16="http://schemas.microsoft.com/office/drawing/2014/main" id="{791FE024-F42D-48EC-A7D5-50115A7B7FBC}"/>
                  </a:ext>
                </a:extLst>
              </p:cNvPr>
              <p:cNvGraphicFramePr>
                <a:graphicFrameLocks noGrp="1"/>
              </p:cNvGraphicFramePr>
              <p:nvPr>
                <p:extLst>
                  <p:ext uri="{D42A27DB-BD31-4B8C-83A1-F6EECF244321}">
                    <p14:modId xmlns:p14="http://schemas.microsoft.com/office/powerpoint/2010/main" val="1261422759"/>
                  </p:ext>
                </p:extLst>
              </p:nvPr>
            </p:nvGraphicFramePr>
            <p:xfrm>
              <a:off x="3713359" y="2833206"/>
              <a:ext cx="5154615" cy="1936560"/>
            </p:xfrm>
            <a:graphic>
              <a:graphicData uri="http://schemas.openxmlformats.org/drawingml/2006/table">
                <a:tbl>
                  <a:tblPr firstRow="1" bandRow="1">
                    <a:tableStyleId>{5C22544A-7EE6-4342-B048-85BDC9FD1C3A}</a:tableStyleId>
                  </a:tblPr>
                  <a:tblGrid>
                    <a:gridCol w="724591">
                      <a:extLst>
                        <a:ext uri="{9D8B030D-6E8A-4147-A177-3AD203B41FA5}">
                          <a16:colId xmlns:a16="http://schemas.microsoft.com/office/drawing/2014/main" val="20000"/>
                        </a:ext>
                      </a:extLst>
                    </a:gridCol>
                    <a:gridCol w="671022">
                      <a:extLst>
                        <a:ext uri="{9D8B030D-6E8A-4147-A177-3AD203B41FA5}">
                          <a16:colId xmlns:a16="http://schemas.microsoft.com/office/drawing/2014/main" val="20001"/>
                        </a:ext>
                      </a:extLst>
                    </a:gridCol>
                    <a:gridCol w="860028">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gridCol w="1130300">
                      <a:extLst>
                        <a:ext uri="{9D8B030D-6E8A-4147-A177-3AD203B41FA5}">
                          <a16:colId xmlns:a16="http://schemas.microsoft.com/office/drawing/2014/main" val="20004"/>
                        </a:ext>
                      </a:extLst>
                    </a:gridCol>
                    <a:gridCol w="879674">
                      <a:extLst>
                        <a:ext uri="{9D8B030D-6E8A-4147-A177-3AD203B41FA5}">
                          <a16:colId xmlns:a16="http://schemas.microsoft.com/office/drawing/2014/main" val="20005"/>
                        </a:ext>
                      </a:extLst>
                    </a:gridCol>
                  </a:tblGrid>
                  <a:tr h="605790">
                    <a:tc>
                      <a:txBody>
                        <a:bodyPr/>
                        <a:lstStyle/>
                        <a:p>
                          <a:pPr algn="ctr"/>
                          <a:endParaRPr lang="zh-CN" altLang="en-US" sz="1100" dirty="0"/>
                        </a:p>
                      </a:txBody>
                      <a:tcPr/>
                    </a:tc>
                    <a:tc>
                      <a:txBody>
                        <a:bodyPr/>
                        <a:lstStyle/>
                        <a:p>
                          <a:pPr algn="ctr"/>
                          <a:r>
                            <a:rPr lang="en-US" altLang="zh-CN" sz="1100" dirty="0"/>
                            <a:t>Energy</a:t>
                          </a:r>
                        </a:p>
                        <a:p>
                          <a:pPr algn="ctr"/>
                          <a:r>
                            <a:rPr lang="en-US" altLang="zh-CN" sz="1100" dirty="0"/>
                            <a:t>/GeV</a:t>
                          </a:r>
                          <a:endParaRPr lang="zh-CN" altLang="en-US" sz="11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100" dirty="0"/>
                            <a:t>Circumference(m)</a:t>
                          </a:r>
                          <a:endParaRPr lang="zh-CN" altLang="en-US" sz="11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100" dirty="0"/>
                            <a:t>Emittance/pm</a:t>
                          </a:r>
                          <a:endParaRPr lang="zh-CN" altLang="en-US" sz="1100" dirty="0"/>
                        </a:p>
                      </a:txBody>
                      <a:tcPr/>
                    </a:tc>
                    <a:tc>
                      <a:txBody>
                        <a:bodyPr/>
                        <a:lstStyle/>
                        <a:p>
                          <a:pPr algn="ctr"/>
                          <a:r>
                            <a:rPr lang="en-US" altLang="zh-CN" sz="1100" dirty="0"/>
                            <a:t>Straight-section</a:t>
                          </a:r>
                          <a:r>
                            <a:rPr lang="en-US" altLang="zh-CN" sz="1100" baseline="0" dirty="0"/>
                            <a:t> Ratio</a:t>
                          </a:r>
                          <a:endParaRPr lang="zh-CN" altLang="en-US" sz="1100" dirty="0"/>
                        </a:p>
                      </a:txBody>
                      <a:tcPr/>
                    </a:tc>
                    <a:tc>
                      <a:txBody>
                        <a:bodyPr/>
                        <a:lstStyle/>
                        <a:p>
                          <a:pPr algn="ctr"/>
                          <a:r>
                            <a:rPr lang="en-US" altLang="zh-CN" sz="1100" dirty="0"/>
                            <a:t>Dynamic Aperture</a:t>
                          </a:r>
                          <a:endParaRPr lang="zh-CN" altLang="en-US" sz="1100" dirty="0"/>
                        </a:p>
                      </a:txBody>
                      <a:tcPr/>
                    </a:tc>
                    <a:extLst>
                      <a:ext uri="{0D108BD9-81ED-4DB2-BD59-A6C34878D82A}">
                        <a16:rowId xmlns:a16="http://schemas.microsoft.com/office/drawing/2014/main" val="10000"/>
                      </a:ext>
                    </a:extLst>
                  </a:tr>
                  <a:tr h="302277">
                    <a:tc>
                      <a:txBody>
                        <a:bodyPr/>
                        <a:lstStyle/>
                        <a:p>
                          <a:pPr algn="ctr"/>
                          <a:r>
                            <a:rPr lang="en-US" altLang="zh-CN" sz="1100" b="1" dirty="0"/>
                            <a:t>MAX-IV</a:t>
                          </a:r>
                          <a:endParaRPr lang="zh-CN" altLang="en-US" sz="1100" b="1" dirty="0"/>
                        </a:p>
                      </a:txBody>
                      <a:tcPr/>
                    </a:tc>
                    <a:tc>
                      <a:txBody>
                        <a:bodyPr/>
                        <a:lstStyle/>
                        <a:p>
                          <a:pPr algn="ctr"/>
                          <a:r>
                            <a:rPr lang="en-US" altLang="zh-CN" sz="1100" dirty="0"/>
                            <a:t>3.0</a:t>
                          </a:r>
                          <a:endParaRPr lang="zh-CN" altLang="en-US" sz="1100" dirty="0"/>
                        </a:p>
                      </a:txBody>
                      <a:tcPr/>
                    </a:tc>
                    <a:tc>
                      <a:txBody>
                        <a:bodyPr/>
                        <a:lstStyle/>
                        <a:p>
                          <a:pPr algn="ctr"/>
                          <a:r>
                            <a:rPr lang="en-US" altLang="zh-CN" sz="1100" dirty="0"/>
                            <a:t>528(20)</a:t>
                          </a:r>
                          <a:endParaRPr lang="zh-CN" altLang="en-US" sz="1100" dirty="0"/>
                        </a:p>
                      </a:txBody>
                      <a:tcPr/>
                    </a:tc>
                    <a:tc>
                      <a:txBody>
                        <a:bodyPr/>
                        <a:lstStyle/>
                        <a:p>
                          <a:pPr algn="ctr"/>
                          <a:r>
                            <a:rPr lang="en-US" altLang="zh-CN" sz="1100" dirty="0"/>
                            <a:t>328</a:t>
                          </a:r>
                          <a:endParaRPr lang="zh-CN" altLang="en-US" sz="1100" dirty="0"/>
                        </a:p>
                      </a:txBody>
                      <a:tcPr/>
                    </a:tc>
                    <a:tc>
                      <a:txBody>
                        <a:bodyPr/>
                        <a:lstStyle/>
                        <a:p>
                          <a:pPr algn="ctr"/>
                          <a:r>
                            <a:rPr lang="en-US" altLang="zh-CN" sz="1100" dirty="0"/>
                            <a:t>19%</a:t>
                          </a:r>
                          <a:endParaRPr lang="zh-CN" altLang="en-US" sz="1100" dirty="0"/>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100" b="0" i="1" smtClean="0">
                                    <a:latin typeface="Cambria Math" panose="02040503050406030204" pitchFamily="18" charset="0"/>
                                  </a:rPr>
                                  <m:t>260</m:t>
                                </m:r>
                                <m:sSub>
                                  <m:sSubPr>
                                    <m:ctrlPr>
                                      <a:rPr lang="en-US" altLang="zh-CN" sz="1100" b="0" i="1" smtClean="0">
                                        <a:latin typeface="Cambria Math" panose="02040503050406030204" pitchFamily="18" charset="0"/>
                                      </a:rPr>
                                    </m:ctrlPr>
                                  </m:sSubPr>
                                  <m:e>
                                    <m:r>
                                      <a:rPr lang="zh-CN" altLang="en-US" sz="1100" b="0" i="1" smtClean="0">
                                        <a:latin typeface="Cambria Math" panose="02040503050406030204" pitchFamily="18" charset="0"/>
                                      </a:rPr>
                                      <m:t>𝜎</m:t>
                                    </m:r>
                                  </m:e>
                                  <m:sub>
                                    <m:r>
                                      <m:rPr>
                                        <m:sty m:val="p"/>
                                      </m:rPr>
                                      <a:rPr lang="en-US" altLang="zh-CN" sz="1100" b="0" i="1" smtClean="0">
                                        <a:latin typeface="Cambria Math" panose="02040503050406030204" pitchFamily="18" charset="0"/>
                                      </a:rPr>
                                      <m:t>x</m:t>
                                    </m:r>
                                  </m:sub>
                                </m:sSub>
                              </m:oMath>
                            </m:oMathPara>
                          </a14:m>
                          <a:endParaRPr lang="zh-CN" altLang="en-US" sz="1100" dirty="0"/>
                        </a:p>
                      </a:txBody>
                      <a:tcPr/>
                    </a:tc>
                    <a:extLst>
                      <a:ext uri="{0D108BD9-81ED-4DB2-BD59-A6C34878D82A}">
                        <a16:rowId xmlns:a16="http://schemas.microsoft.com/office/drawing/2014/main" val="10001"/>
                      </a:ext>
                    </a:extLst>
                  </a:tr>
                  <a:tr h="376801">
                    <a:tc>
                      <a:txBody>
                        <a:bodyPr/>
                        <a:lstStyle/>
                        <a:p>
                          <a:pPr algn="ctr"/>
                          <a:r>
                            <a:rPr lang="en-US" altLang="zh-CN" sz="1100" b="1" dirty="0"/>
                            <a:t>ESRF-U</a:t>
                          </a:r>
                          <a:endParaRPr lang="zh-CN" altLang="en-US" sz="1100" b="1" dirty="0"/>
                        </a:p>
                      </a:txBody>
                      <a:tcPr/>
                    </a:tc>
                    <a:tc>
                      <a:txBody>
                        <a:bodyPr/>
                        <a:lstStyle/>
                        <a:p>
                          <a:pPr algn="ctr"/>
                          <a:r>
                            <a:rPr lang="en-US" altLang="zh-CN" sz="1100" dirty="0"/>
                            <a:t>6.0</a:t>
                          </a:r>
                          <a:endParaRPr lang="zh-CN" altLang="en-US" sz="1100" dirty="0"/>
                        </a:p>
                      </a:txBody>
                      <a:tcPr/>
                    </a:tc>
                    <a:tc>
                      <a:txBody>
                        <a:bodyPr/>
                        <a:lstStyle/>
                        <a:p>
                          <a:pPr algn="ctr"/>
                          <a:r>
                            <a:rPr lang="en-US" altLang="zh-CN" sz="1100" dirty="0"/>
                            <a:t>844(32)</a:t>
                          </a:r>
                          <a:endParaRPr lang="zh-CN" altLang="en-US" sz="1100" dirty="0"/>
                        </a:p>
                      </a:txBody>
                      <a:tcPr/>
                    </a:tc>
                    <a:tc>
                      <a:txBody>
                        <a:bodyPr/>
                        <a:lstStyle/>
                        <a:p>
                          <a:pPr algn="ctr"/>
                          <a:r>
                            <a:rPr lang="en-US" altLang="zh-CN" sz="1100" dirty="0"/>
                            <a:t>130</a:t>
                          </a:r>
                          <a:endParaRPr lang="zh-CN" altLang="en-US" sz="1100" dirty="0"/>
                        </a:p>
                      </a:txBody>
                      <a:tcPr/>
                    </a:tc>
                    <a:tc>
                      <a:txBody>
                        <a:bodyPr/>
                        <a:lstStyle/>
                        <a:p>
                          <a:pPr algn="ctr"/>
                          <a:r>
                            <a:rPr lang="en-US" altLang="zh-CN" sz="1100" dirty="0"/>
                            <a:t>21%</a:t>
                          </a:r>
                          <a:endParaRPr lang="zh-CN" altLang="en-US" sz="1100" dirty="0"/>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100" b="0" i="1" smtClean="0">
                                    <a:latin typeface="Cambria Math" panose="02040503050406030204" pitchFamily="18" charset="0"/>
                                  </a:rPr>
                                  <m:t>430</m:t>
                                </m:r>
                                <m:sSub>
                                  <m:sSubPr>
                                    <m:ctrlPr>
                                      <a:rPr lang="en-US" altLang="zh-CN" sz="1100" b="0" i="1" smtClean="0">
                                        <a:latin typeface="Cambria Math" panose="02040503050406030204" pitchFamily="18" charset="0"/>
                                      </a:rPr>
                                    </m:ctrlPr>
                                  </m:sSubPr>
                                  <m:e>
                                    <m:r>
                                      <a:rPr lang="zh-CN" altLang="en-US" sz="1100" b="0" i="1" smtClean="0">
                                        <a:latin typeface="Cambria Math" panose="02040503050406030204" pitchFamily="18" charset="0"/>
                                      </a:rPr>
                                      <m:t>𝜎</m:t>
                                    </m:r>
                                  </m:e>
                                  <m:sub>
                                    <m:r>
                                      <m:rPr>
                                        <m:sty m:val="p"/>
                                      </m:rPr>
                                      <a:rPr lang="en-US" altLang="zh-CN" sz="1100" b="0" i="1" smtClean="0">
                                        <a:latin typeface="Cambria Math" panose="02040503050406030204" pitchFamily="18" charset="0"/>
                                      </a:rPr>
                                      <m:t>x</m:t>
                                    </m:r>
                                  </m:sub>
                                </m:sSub>
                              </m:oMath>
                            </m:oMathPara>
                          </a14:m>
                          <a:endParaRPr lang="zh-CN" altLang="en-US" sz="1100" dirty="0"/>
                        </a:p>
                      </a:txBody>
                      <a:tcPr/>
                    </a:tc>
                    <a:extLst>
                      <a:ext uri="{0D108BD9-81ED-4DB2-BD59-A6C34878D82A}">
                        <a16:rowId xmlns:a16="http://schemas.microsoft.com/office/drawing/2014/main" val="10002"/>
                      </a:ext>
                    </a:extLst>
                  </a:tr>
                  <a:tr h="376801">
                    <a:tc>
                      <a:txBody>
                        <a:bodyPr/>
                        <a:lstStyle/>
                        <a:p>
                          <a:pPr algn="ctr"/>
                          <a:r>
                            <a:rPr lang="en-US" altLang="zh-CN" sz="1100" b="1" dirty="0"/>
                            <a:t>HEPS</a:t>
                          </a:r>
                          <a:endParaRPr lang="zh-CN" altLang="en-US" sz="1100" b="1" dirty="0"/>
                        </a:p>
                      </a:txBody>
                      <a:tcPr/>
                    </a:tc>
                    <a:tc>
                      <a:txBody>
                        <a:bodyPr/>
                        <a:lstStyle/>
                        <a:p>
                          <a:pPr algn="ctr"/>
                          <a:r>
                            <a:rPr lang="en-US" altLang="zh-CN" sz="1100" dirty="0"/>
                            <a:t>6.0</a:t>
                          </a:r>
                          <a:endParaRPr lang="zh-CN" altLang="en-US" sz="1100" dirty="0"/>
                        </a:p>
                      </a:txBody>
                      <a:tcPr/>
                    </a:tc>
                    <a:tc>
                      <a:txBody>
                        <a:bodyPr/>
                        <a:lstStyle/>
                        <a:p>
                          <a:pPr algn="ctr"/>
                          <a:r>
                            <a:rPr lang="en-US" altLang="zh-CN" sz="1100" dirty="0"/>
                            <a:t>1358(48)</a:t>
                          </a:r>
                          <a:endParaRPr lang="zh-CN" altLang="en-US" sz="1100" dirty="0"/>
                        </a:p>
                      </a:txBody>
                      <a:tcPr/>
                    </a:tc>
                    <a:tc>
                      <a:txBody>
                        <a:bodyPr/>
                        <a:lstStyle/>
                        <a:p>
                          <a:pPr algn="ctr"/>
                          <a:r>
                            <a:rPr lang="en-US" altLang="zh-CN" sz="1100" dirty="0"/>
                            <a:t>34</a:t>
                          </a:r>
                          <a:endParaRPr lang="zh-CN" altLang="en-US" sz="1100" dirty="0"/>
                        </a:p>
                      </a:txBody>
                      <a:tcPr/>
                    </a:tc>
                    <a:tc>
                      <a:txBody>
                        <a:bodyPr/>
                        <a:lstStyle/>
                        <a:p>
                          <a:pPr algn="ctr"/>
                          <a:r>
                            <a:rPr lang="en-US" altLang="zh-CN" sz="1100" dirty="0"/>
                            <a:t>21%</a:t>
                          </a:r>
                          <a:endParaRPr lang="zh-CN" altLang="en-US" sz="1100" dirty="0"/>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100" b="0" i="1" smtClean="0">
                                    <a:latin typeface="Cambria Math" panose="02040503050406030204" pitchFamily="18" charset="0"/>
                                  </a:rPr>
                                  <m:t>380</m:t>
                                </m:r>
                                <m:sSub>
                                  <m:sSubPr>
                                    <m:ctrlPr>
                                      <a:rPr lang="en-US" altLang="zh-CN" sz="1100" b="0" i="1" smtClean="0">
                                        <a:latin typeface="Cambria Math" panose="02040503050406030204" pitchFamily="18" charset="0"/>
                                      </a:rPr>
                                    </m:ctrlPr>
                                  </m:sSubPr>
                                  <m:e>
                                    <m:r>
                                      <a:rPr lang="zh-CN" altLang="en-US" sz="1100" b="0" i="1" smtClean="0">
                                        <a:latin typeface="Cambria Math" panose="02040503050406030204" pitchFamily="18" charset="0"/>
                                      </a:rPr>
                                      <m:t>𝜎</m:t>
                                    </m:r>
                                  </m:e>
                                  <m:sub>
                                    <m:r>
                                      <m:rPr>
                                        <m:sty m:val="p"/>
                                      </m:rPr>
                                      <a:rPr lang="en-US" altLang="zh-CN" sz="1100" b="0" i="1" smtClean="0">
                                        <a:latin typeface="Cambria Math" panose="02040503050406030204" pitchFamily="18" charset="0"/>
                                      </a:rPr>
                                      <m:t>x</m:t>
                                    </m:r>
                                  </m:sub>
                                </m:sSub>
                              </m:oMath>
                            </m:oMathPara>
                          </a14:m>
                          <a:endParaRPr lang="zh-CN" altLang="en-US" sz="1100" dirty="0"/>
                        </a:p>
                      </a:txBody>
                      <a:tcPr/>
                    </a:tc>
                    <a:extLst>
                      <a:ext uri="{0D108BD9-81ED-4DB2-BD59-A6C34878D82A}">
                        <a16:rowId xmlns:a16="http://schemas.microsoft.com/office/drawing/2014/main" val="10003"/>
                      </a:ext>
                    </a:extLst>
                  </a:tr>
                  <a:tr h="274891">
                    <a:tc>
                      <a:txBody>
                        <a:bodyPr/>
                        <a:lstStyle/>
                        <a:p>
                          <a:pPr algn="ctr"/>
                          <a:r>
                            <a:rPr lang="en-US" altLang="zh-CN" sz="1100" b="0" dirty="0">
                              <a:solidFill>
                                <a:srgbClr val="FF0000"/>
                              </a:solidFill>
                            </a:rPr>
                            <a:t>SILF</a:t>
                          </a:r>
                          <a:endParaRPr lang="zh-CN" altLang="en-US" sz="1100" b="0" dirty="0">
                            <a:solidFill>
                              <a:srgbClr val="FF0000"/>
                            </a:solidFill>
                          </a:endParaRPr>
                        </a:p>
                      </a:txBody>
                      <a:tcPr/>
                    </a:tc>
                    <a:tc>
                      <a:txBody>
                        <a:bodyPr/>
                        <a:lstStyle/>
                        <a:p>
                          <a:pPr algn="ctr"/>
                          <a:r>
                            <a:rPr lang="en-US" altLang="zh-CN" sz="1100" b="0" dirty="0">
                              <a:solidFill>
                                <a:srgbClr val="FF0000"/>
                              </a:solidFill>
                            </a:rPr>
                            <a:t>3.0</a:t>
                          </a:r>
                          <a:endParaRPr lang="zh-CN" altLang="en-US" sz="1100" b="0" dirty="0">
                            <a:solidFill>
                              <a:srgbClr val="FF0000"/>
                            </a:solidFill>
                          </a:endParaRPr>
                        </a:p>
                      </a:txBody>
                      <a:tcPr/>
                    </a:tc>
                    <a:tc>
                      <a:txBody>
                        <a:bodyPr/>
                        <a:lstStyle/>
                        <a:p>
                          <a:pPr algn="ctr"/>
                          <a:r>
                            <a:rPr lang="en-US" altLang="zh-CN" sz="1100" b="0" dirty="0">
                              <a:solidFill>
                                <a:srgbClr val="FF0000"/>
                              </a:solidFill>
                            </a:rPr>
                            <a:t>696(28)</a:t>
                          </a:r>
                          <a:endParaRPr lang="zh-CN" altLang="en-US" sz="1100" b="0" dirty="0">
                            <a:solidFill>
                              <a:srgbClr val="FF0000"/>
                            </a:solidFill>
                          </a:endParaRPr>
                        </a:p>
                      </a:txBody>
                      <a:tcPr/>
                    </a:tc>
                    <a:tc>
                      <a:txBody>
                        <a:bodyPr/>
                        <a:lstStyle/>
                        <a:p>
                          <a:pPr algn="ctr"/>
                          <a:r>
                            <a:rPr lang="en-US" altLang="zh-CN" sz="1100" b="0" dirty="0">
                              <a:solidFill>
                                <a:srgbClr val="FF0000"/>
                              </a:solidFill>
                            </a:rPr>
                            <a:t>48</a:t>
                          </a:r>
                          <a:endParaRPr lang="zh-CN" altLang="en-US" sz="1100" b="0" dirty="0">
                            <a:solidFill>
                              <a:srgbClr val="FF0000"/>
                            </a:solidFill>
                          </a:endParaRPr>
                        </a:p>
                      </a:txBody>
                      <a:tcPr/>
                    </a:tc>
                    <a:tc>
                      <a:txBody>
                        <a:bodyPr/>
                        <a:lstStyle/>
                        <a:p>
                          <a:pPr algn="ctr"/>
                          <a:r>
                            <a:rPr lang="en-US" altLang="zh-CN" sz="1100" b="0" dirty="0">
                              <a:solidFill>
                                <a:srgbClr val="FF0000"/>
                              </a:solidFill>
                            </a:rPr>
                            <a:t>24%</a:t>
                          </a:r>
                          <a:endParaRPr lang="zh-CN" altLang="en-US" sz="1100" b="0" dirty="0">
                            <a:solidFill>
                              <a:srgbClr val="FF0000"/>
                            </a:solidFill>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1100" b="0" i="1" smtClean="0">
                                    <a:solidFill>
                                      <a:srgbClr val="FF0000"/>
                                    </a:solidFill>
                                    <a:latin typeface="Cambria Math" panose="02040503050406030204" pitchFamily="18" charset="0"/>
                                  </a:rPr>
                                  <m:t>710</m:t>
                                </m:r>
                                <m:sSub>
                                  <m:sSubPr>
                                    <m:ctrlPr>
                                      <a:rPr lang="en-US" altLang="zh-CN" sz="1100" b="0" i="1" smtClean="0">
                                        <a:solidFill>
                                          <a:srgbClr val="FF0000"/>
                                        </a:solidFill>
                                        <a:latin typeface="Cambria Math" panose="02040503050406030204" pitchFamily="18" charset="0"/>
                                      </a:rPr>
                                    </m:ctrlPr>
                                  </m:sSubPr>
                                  <m:e>
                                    <m:r>
                                      <a:rPr lang="zh-CN" altLang="en-US" sz="1100" b="0" i="1" smtClean="0">
                                        <a:solidFill>
                                          <a:srgbClr val="FF0000"/>
                                        </a:solidFill>
                                        <a:latin typeface="Cambria Math" panose="02040503050406030204" pitchFamily="18" charset="0"/>
                                      </a:rPr>
                                      <m:t>𝜎</m:t>
                                    </m:r>
                                  </m:e>
                                  <m:sub>
                                    <m:r>
                                      <a:rPr lang="en-US" altLang="zh-CN" sz="1100" b="0" i="1" smtClean="0">
                                        <a:solidFill>
                                          <a:srgbClr val="FF0000"/>
                                        </a:solidFill>
                                        <a:latin typeface="Cambria Math" panose="02040503050406030204" pitchFamily="18" charset="0"/>
                                      </a:rPr>
                                      <m:t>𝑥</m:t>
                                    </m:r>
                                  </m:sub>
                                </m:sSub>
                              </m:oMath>
                            </m:oMathPara>
                          </a14:m>
                          <a:endParaRPr lang="zh-CN" altLang="en-US" sz="1100" b="0" dirty="0">
                            <a:solidFill>
                              <a:srgbClr val="FF0000"/>
                            </a:solidFill>
                          </a:endParaRPr>
                        </a:p>
                      </a:txBody>
                      <a:tcPr/>
                    </a:tc>
                    <a:extLst>
                      <a:ext uri="{0D108BD9-81ED-4DB2-BD59-A6C34878D82A}">
                        <a16:rowId xmlns:a16="http://schemas.microsoft.com/office/drawing/2014/main" val="10005"/>
                      </a:ext>
                    </a:extLst>
                  </a:tr>
                </a:tbl>
              </a:graphicData>
            </a:graphic>
          </p:graphicFrame>
        </mc:Choice>
        <mc:Fallback xmlns="">
          <p:graphicFrame>
            <p:nvGraphicFramePr>
              <p:cNvPr id="44" name="表格 43">
                <a:extLst>
                  <a:ext uri="{FF2B5EF4-FFF2-40B4-BE49-F238E27FC236}">
                    <a16:creationId xmlns:a16="http://schemas.microsoft.com/office/drawing/2014/main" id="{791FE024-F42D-48EC-A7D5-50115A7B7FBC}"/>
                  </a:ext>
                </a:extLst>
              </p:cNvPr>
              <p:cNvGraphicFramePr>
                <a:graphicFrameLocks noGrp="1"/>
              </p:cNvGraphicFramePr>
              <p:nvPr>
                <p:extLst>
                  <p:ext uri="{D42A27DB-BD31-4B8C-83A1-F6EECF244321}">
                    <p14:modId xmlns:p14="http://schemas.microsoft.com/office/powerpoint/2010/main" val="1261422759"/>
                  </p:ext>
                </p:extLst>
              </p:nvPr>
            </p:nvGraphicFramePr>
            <p:xfrm>
              <a:off x="3713359" y="2833206"/>
              <a:ext cx="5154615" cy="1936560"/>
            </p:xfrm>
            <a:graphic>
              <a:graphicData uri="http://schemas.openxmlformats.org/drawingml/2006/table">
                <a:tbl>
                  <a:tblPr firstRow="1" bandRow="1">
                    <a:tableStyleId>{5C22544A-7EE6-4342-B048-85BDC9FD1C3A}</a:tableStyleId>
                  </a:tblPr>
                  <a:tblGrid>
                    <a:gridCol w="724591">
                      <a:extLst>
                        <a:ext uri="{9D8B030D-6E8A-4147-A177-3AD203B41FA5}">
                          <a16:colId xmlns:a16="http://schemas.microsoft.com/office/drawing/2014/main" val="20000"/>
                        </a:ext>
                      </a:extLst>
                    </a:gridCol>
                    <a:gridCol w="671022">
                      <a:extLst>
                        <a:ext uri="{9D8B030D-6E8A-4147-A177-3AD203B41FA5}">
                          <a16:colId xmlns:a16="http://schemas.microsoft.com/office/drawing/2014/main" val="20001"/>
                        </a:ext>
                      </a:extLst>
                    </a:gridCol>
                    <a:gridCol w="860028">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gridCol w="1130300">
                      <a:extLst>
                        <a:ext uri="{9D8B030D-6E8A-4147-A177-3AD203B41FA5}">
                          <a16:colId xmlns:a16="http://schemas.microsoft.com/office/drawing/2014/main" val="20004"/>
                        </a:ext>
                      </a:extLst>
                    </a:gridCol>
                    <a:gridCol w="879674">
                      <a:extLst>
                        <a:ext uri="{9D8B030D-6E8A-4147-A177-3AD203B41FA5}">
                          <a16:colId xmlns:a16="http://schemas.microsoft.com/office/drawing/2014/main" val="20005"/>
                        </a:ext>
                      </a:extLst>
                    </a:gridCol>
                  </a:tblGrid>
                  <a:tr h="605790">
                    <a:tc>
                      <a:txBody>
                        <a:bodyPr/>
                        <a:lstStyle/>
                        <a:p>
                          <a:pPr algn="ctr"/>
                          <a:endParaRPr lang="zh-CN" altLang="en-US" sz="1100" dirty="0"/>
                        </a:p>
                      </a:txBody>
                      <a:tcPr/>
                    </a:tc>
                    <a:tc>
                      <a:txBody>
                        <a:bodyPr/>
                        <a:lstStyle/>
                        <a:p>
                          <a:pPr algn="ctr"/>
                          <a:r>
                            <a:rPr lang="en-US" altLang="zh-CN" sz="1100" dirty="0"/>
                            <a:t>Energy</a:t>
                          </a:r>
                        </a:p>
                        <a:p>
                          <a:pPr algn="ctr"/>
                          <a:r>
                            <a:rPr lang="en-US" altLang="zh-CN" sz="1100" dirty="0"/>
                            <a:t>/GeV</a:t>
                          </a:r>
                          <a:endParaRPr lang="zh-CN" altLang="en-US" sz="11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100" dirty="0"/>
                            <a:t>Circumference(m)</a:t>
                          </a:r>
                          <a:endParaRPr lang="zh-CN" altLang="en-US" sz="1100"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1100" dirty="0"/>
                            <a:t>Emittance/pm</a:t>
                          </a:r>
                          <a:endParaRPr lang="zh-CN" altLang="en-US" sz="1100" dirty="0"/>
                        </a:p>
                      </a:txBody>
                      <a:tcPr/>
                    </a:tc>
                    <a:tc>
                      <a:txBody>
                        <a:bodyPr/>
                        <a:lstStyle/>
                        <a:p>
                          <a:pPr algn="ctr"/>
                          <a:r>
                            <a:rPr lang="en-US" altLang="zh-CN" sz="1100" dirty="0"/>
                            <a:t>Straight-section</a:t>
                          </a:r>
                          <a:r>
                            <a:rPr lang="en-US" altLang="zh-CN" sz="1100" baseline="0" dirty="0"/>
                            <a:t> Ratio</a:t>
                          </a:r>
                          <a:endParaRPr lang="zh-CN" altLang="en-US" sz="1100" dirty="0"/>
                        </a:p>
                      </a:txBody>
                      <a:tcPr/>
                    </a:tc>
                    <a:tc>
                      <a:txBody>
                        <a:bodyPr/>
                        <a:lstStyle/>
                        <a:p>
                          <a:pPr algn="ctr"/>
                          <a:r>
                            <a:rPr lang="en-US" altLang="zh-CN" sz="1100" dirty="0"/>
                            <a:t>Dynamic Aperture</a:t>
                          </a:r>
                          <a:endParaRPr lang="zh-CN" altLang="en-US" sz="1100" dirty="0"/>
                        </a:p>
                      </a:txBody>
                      <a:tcPr/>
                    </a:tc>
                    <a:extLst>
                      <a:ext uri="{0D108BD9-81ED-4DB2-BD59-A6C34878D82A}">
                        <a16:rowId xmlns:a16="http://schemas.microsoft.com/office/drawing/2014/main" val="10000"/>
                      </a:ext>
                    </a:extLst>
                  </a:tr>
                  <a:tr h="302277">
                    <a:tc>
                      <a:txBody>
                        <a:bodyPr/>
                        <a:lstStyle/>
                        <a:p>
                          <a:pPr algn="ctr"/>
                          <a:r>
                            <a:rPr lang="en-US" altLang="zh-CN" sz="1100" b="1" dirty="0"/>
                            <a:t>MAX-IV</a:t>
                          </a:r>
                          <a:endParaRPr lang="zh-CN" altLang="en-US" sz="1100" b="1" dirty="0"/>
                        </a:p>
                      </a:txBody>
                      <a:tcPr/>
                    </a:tc>
                    <a:tc>
                      <a:txBody>
                        <a:bodyPr/>
                        <a:lstStyle/>
                        <a:p>
                          <a:pPr algn="ctr"/>
                          <a:r>
                            <a:rPr lang="en-US" altLang="zh-CN" sz="1100" dirty="0"/>
                            <a:t>3.0</a:t>
                          </a:r>
                          <a:endParaRPr lang="zh-CN" altLang="en-US" sz="1100" dirty="0"/>
                        </a:p>
                      </a:txBody>
                      <a:tcPr/>
                    </a:tc>
                    <a:tc>
                      <a:txBody>
                        <a:bodyPr/>
                        <a:lstStyle/>
                        <a:p>
                          <a:pPr algn="ctr"/>
                          <a:r>
                            <a:rPr lang="en-US" altLang="zh-CN" sz="1100" dirty="0"/>
                            <a:t>528(20)</a:t>
                          </a:r>
                          <a:endParaRPr lang="zh-CN" altLang="en-US" sz="1100" dirty="0"/>
                        </a:p>
                      </a:txBody>
                      <a:tcPr/>
                    </a:tc>
                    <a:tc>
                      <a:txBody>
                        <a:bodyPr/>
                        <a:lstStyle/>
                        <a:p>
                          <a:pPr algn="ctr"/>
                          <a:r>
                            <a:rPr lang="en-US" altLang="zh-CN" sz="1100" dirty="0"/>
                            <a:t>328</a:t>
                          </a:r>
                          <a:endParaRPr lang="zh-CN" altLang="en-US" sz="1100" dirty="0"/>
                        </a:p>
                      </a:txBody>
                      <a:tcPr/>
                    </a:tc>
                    <a:tc>
                      <a:txBody>
                        <a:bodyPr/>
                        <a:lstStyle/>
                        <a:p>
                          <a:pPr algn="ctr"/>
                          <a:r>
                            <a:rPr lang="en-US" altLang="zh-CN" sz="1100" dirty="0"/>
                            <a:t>19%</a:t>
                          </a:r>
                          <a:endParaRPr lang="zh-CN" altLang="en-US" sz="1100" dirty="0"/>
                        </a:p>
                      </a:txBody>
                      <a:tcPr/>
                    </a:tc>
                    <a:tc>
                      <a:txBody>
                        <a:bodyPr/>
                        <a:lstStyle/>
                        <a:p>
                          <a:endParaRPr lang="zh-CN"/>
                        </a:p>
                      </a:txBody>
                      <a:tcPr>
                        <a:blipFill>
                          <a:blip r:embed="rId7"/>
                          <a:stretch>
                            <a:fillRect l="-488194" t="-202000" r="-2778" b="-344000"/>
                          </a:stretch>
                        </a:blipFill>
                      </a:tcPr>
                    </a:tc>
                    <a:extLst>
                      <a:ext uri="{0D108BD9-81ED-4DB2-BD59-A6C34878D82A}">
                        <a16:rowId xmlns:a16="http://schemas.microsoft.com/office/drawing/2014/main" val="10001"/>
                      </a:ext>
                    </a:extLst>
                  </a:tr>
                  <a:tr h="376801">
                    <a:tc>
                      <a:txBody>
                        <a:bodyPr/>
                        <a:lstStyle/>
                        <a:p>
                          <a:pPr algn="ctr"/>
                          <a:r>
                            <a:rPr lang="en-US" altLang="zh-CN" sz="1100" b="1" dirty="0"/>
                            <a:t>ESRF-U</a:t>
                          </a:r>
                          <a:endParaRPr lang="zh-CN" altLang="en-US" sz="1100" b="1" dirty="0"/>
                        </a:p>
                      </a:txBody>
                      <a:tcPr/>
                    </a:tc>
                    <a:tc>
                      <a:txBody>
                        <a:bodyPr/>
                        <a:lstStyle/>
                        <a:p>
                          <a:pPr algn="ctr"/>
                          <a:r>
                            <a:rPr lang="en-US" altLang="zh-CN" sz="1100" dirty="0"/>
                            <a:t>6.0</a:t>
                          </a:r>
                          <a:endParaRPr lang="zh-CN" altLang="en-US" sz="1100" dirty="0"/>
                        </a:p>
                      </a:txBody>
                      <a:tcPr/>
                    </a:tc>
                    <a:tc>
                      <a:txBody>
                        <a:bodyPr/>
                        <a:lstStyle/>
                        <a:p>
                          <a:pPr algn="ctr"/>
                          <a:r>
                            <a:rPr lang="en-US" altLang="zh-CN" sz="1100" dirty="0"/>
                            <a:t>844(32)</a:t>
                          </a:r>
                          <a:endParaRPr lang="zh-CN" altLang="en-US" sz="1100" dirty="0"/>
                        </a:p>
                      </a:txBody>
                      <a:tcPr/>
                    </a:tc>
                    <a:tc>
                      <a:txBody>
                        <a:bodyPr/>
                        <a:lstStyle/>
                        <a:p>
                          <a:pPr algn="ctr"/>
                          <a:r>
                            <a:rPr lang="en-US" altLang="zh-CN" sz="1100" dirty="0"/>
                            <a:t>130</a:t>
                          </a:r>
                          <a:endParaRPr lang="zh-CN" altLang="en-US" sz="1100" dirty="0"/>
                        </a:p>
                      </a:txBody>
                      <a:tcPr/>
                    </a:tc>
                    <a:tc>
                      <a:txBody>
                        <a:bodyPr/>
                        <a:lstStyle/>
                        <a:p>
                          <a:pPr algn="ctr"/>
                          <a:r>
                            <a:rPr lang="en-US" altLang="zh-CN" sz="1100" dirty="0"/>
                            <a:t>21%</a:t>
                          </a:r>
                          <a:endParaRPr lang="zh-CN" altLang="en-US" sz="1100" dirty="0"/>
                        </a:p>
                      </a:txBody>
                      <a:tcPr/>
                    </a:tc>
                    <a:tc>
                      <a:txBody>
                        <a:bodyPr/>
                        <a:lstStyle/>
                        <a:p>
                          <a:endParaRPr lang="zh-CN"/>
                        </a:p>
                      </a:txBody>
                      <a:tcPr>
                        <a:blipFill>
                          <a:blip r:embed="rId7"/>
                          <a:stretch>
                            <a:fillRect l="-488194" t="-243548" r="-2778" b="-177419"/>
                          </a:stretch>
                        </a:blipFill>
                      </a:tcPr>
                    </a:tc>
                    <a:extLst>
                      <a:ext uri="{0D108BD9-81ED-4DB2-BD59-A6C34878D82A}">
                        <a16:rowId xmlns:a16="http://schemas.microsoft.com/office/drawing/2014/main" val="10002"/>
                      </a:ext>
                    </a:extLst>
                  </a:tr>
                  <a:tr h="376801">
                    <a:tc>
                      <a:txBody>
                        <a:bodyPr/>
                        <a:lstStyle/>
                        <a:p>
                          <a:pPr algn="ctr"/>
                          <a:r>
                            <a:rPr lang="en-US" altLang="zh-CN" sz="1100" b="1" dirty="0"/>
                            <a:t>HEPS</a:t>
                          </a:r>
                          <a:endParaRPr lang="zh-CN" altLang="en-US" sz="1100" b="1" dirty="0"/>
                        </a:p>
                      </a:txBody>
                      <a:tcPr/>
                    </a:tc>
                    <a:tc>
                      <a:txBody>
                        <a:bodyPr/>
                        <a:lstStyle/>
                        <a:p>
                          <a:pPr algn="ctr"/>
                          <a:r>
                            <a:rPr lang="en-US" altLang="zh-CN" sz="1100" dirty="0"/>
                            <a:t>6.0</a:t>
                          </a:r>
                          <a:endParaRPr lang="zh-CN" altLang="en-US" sz="1100" dirty="0"/>
                        </a:p>
                      </a:txBody>
                      <a:tcPr/>
                    </a:tc>
                    <a:tc>
                      <a:txBody>
                        <a:bodyPr/>
                        <a:lstStyle/>
                        <a:p>
                          <a:pPr algn="ctr"/>
                          <a:r>
                            <a:rPr lang="en-US" altLang="zh-CN" sz="1100" dirty="0"/>
                            <a:t>1358(48)</a:t>
                          </a:r>
                          <a:endParaRPr lang="zh-CN" altLang="en-US" sz="1100" dirty="0"/>
                        </a:p>
                      </a:txBody>
                      <a:tcPr/>
                    </a:tc>
                    <a:tc>
                      <a:txBody>
                        <a:bodyPr/>
                        <a:lstStyle/>
                        <a:p>
                          <a:pPr algn="ctr"/>
                          <a:r>
                            <a:rPr lang="en-US" altLang="zh-CN" sz="1100" dirty="0"/>
                            <a:t>34</a:t>
                          </a:r>
                          <a:endParaRPr lang="zh-CN" altLang="en-US" sz="1100" dirty="0"/>
                        </a:p>
                      </a:txBody>
                      <a:tcPr/>
                    </a:tc>
                    <a:tc>
                      <a:txBody>
                        <a:bodyPr/>
                        <a:lstStyle/>
                        <a:p>
                          <a:pPr algn="ctr"/>
                          <a:r>
                            <a:rPr lang="en-US" altLang="zh-CN" sz="1100" dirty="0"/>
                            <a:t>21%</a:t>
                          </a:r>
                          <a:endParaRPr lang="zh-CN" altLang="en-US" sz="1100" dirty="0"/>
                        </a:p>
                      </a:txBody>
                      <a:tcPr/>
                    </a:tc>
                    <a:tc>
                      <a:txBody>
                        <a:bodyPr/>
                        <a:lstStyle/>
                        <a:p>
                          <a:endParaRPr lang="zh-CN"/>
                        </a:p>
                      </a:txBody>
                      <a:tcPr>
                        <a:blipFill>
                          <a:blip r:embed="rId7"/>
                          <a:stretch>
                            <a:fillRect l="-488194" t="-343548" r="-2778" b="-77419"/>
                          </a:stretch>
                        </a:blipFill>
                      </a:tcPr>
                    </a:tc>
                    <a:extLst>
                      <a:ext uri="{0D108BD9-81ED-4DB2-BD59-A6C34878D82A}">
                        <a16:rowId xmlns:a16="http://schemas.microsoft.com/office/drawing/2014/main" val="10003"/>
                      </a:ext>
                    </a:extLst>
                  </a:tr>
                  <a:tr h="274891">
                    <a:tc>
                      <a:txBody>
                        <a:bodyPr/>
                        <a:lstStyle/>
                        <a:p>
                          <a:pPr algn="ctr"/>
                          <a:r>
                            <a:rPr lang="en-US" altLang="zh-CN" sz="1100" b="0" dirty="0">
                              <a:solidFill>
                                <a:srgbClr val="FF0000"/>
                              </a:solidFill>
                            </a:rPr>
                            <a:t>SILF</a:t>
                          </a:r>
                          <a:endParaRPr lang="zh-CN" altLang="en-US" sz="1100" b="0" dirty="0">
                            <a:solidFill>
                              <a:srgbClr val="FF0000"/>
                            </a:solidFill>
                          </a:endParaRPr>
                        </a:p>
                      </a:txBody>
                      <a:tcPr/>
                    </a:tc>
                    <a:tc>
                      <a:txBody>
                        <a:bodyPr/>
                        <a:lstStyle/>
                        <a:p>
                          <a:pPr algn="ctr"/>
                          <a:r>
                            <a:rPr lang="en-US" altLang="zh-CN" sz="1100" b="0" dirty="0">
                              <a:solidFill>
                                <a:srgbClr val="FF0000"/>
                              </a:solidFill>
                            </a:rPr>
                            <a:t>3.0</a:t>
                          </a:r>
                          <a:endParaRPr lang="zh-CN" altLang="en-US" sz="1100" b="0" dirty="0">
                            <a:solidFill>
                              <a:srgbClr val="FF0000"/>
                            </a:solidFill>
                          </a:endParaRPr>
                        </a:p>
                      </a:txBody>
                      <a:tcPr/>
                    </a:tc>
                    <a:tc>
                      <a:txBody>
                        <a:bodyPr/>
                        <a:lstStyle/>
                        <a:p>
                          <a:pPr algn="ctr"/>
                          <a:r>
                            <a:rPr lang="en-US" altLang="zh-CN" sz="1100" b="0" dirty="0">
                              <a:solidFill>
                                <a:srgbClr val="FF0000"/>
                              </a:solidFill>
                            </a:rPr>
                            <a:t>696(28)</a:t>
                          </a:r>
                          <a:endParaRPr lang="zh-CN" altLang="en-US" sz="1100" b="0" dirty="0">
                            <a:solidFill>
                              <a:srgbClr val="FF0000"/>
                            </a:solidFill>
                          </a:endParaRPr>
                        </a:p>
                      </a:txBody>
                      <a:tcPr/>
                    </a:tc>
                    <a:tc>
                      <a:txBody>
                        <a:bodyPr/>
                        <a:lstStyle/>
                        <a:p>
                          <a:pPr algn="ctr"/>
                          <a:r>
                            <a:rPr lang="en-US" altLang="zh-CN" sz="1100" b="0" dirty="0">
                              <a:solidFill>
                                <a:srgbClr val="FF0000"/>
                              </a:solidFill>
                            </a:rPr>
                            <a:t>48</a:t>
                          </a:r>
                          <a:endParaRPr lang="zh-CN" altLang="en-US" sz="1100" b="0" dirty="0">
                            <a:solidFill>
                              <a:srgbClr val="FF0000"/>
                            </a:solidFill>
                          </a:endParaRPr>
                        </a:p>
                      </a:txBody>
                      <a:tcPr/>
                    </a:tc>
                    <a:tc>
                      <a:txBody>
                        <a:bodyPr/>
                        <a:lstStyle/>
                        <a:p>
                          <a:pPr algn="ctr"/>
                          <a:r>
                            <a:rPr lang="en-US" altLang="zh-CN" sz="1100" b="0" dirty="0">
                              <a:solidFill>
                                <a:srgbClr val="FF0000"/>
                              </a:solidFill>
                            </a:rPr>
                            <a:t>24%</a:t>
                          </a:r>
                          <a:endParaRPr lang="zh-CN" altLang="en-US" sz="1100" b="0" dirty="0">
                            <a:solidFill>
                              <a:srgbClr val="FF0000"/>
                            </a:solidFill>
                          </a:endParaRPr>
                        </a:p>
                      </a:txBody>
                      <a:tcPr/>
                    </a:tc>
                    <a:tc>
                      <a:txBody>
                        <a:bodyPr/>
                        <a:lstStyle/>
                        <a:p>
                          <a:endParaRPr lang="zh-CN"/>
                        </a:p>
                      </a:txBody>
                      <a:tcPr>
                        <a:blipFill>
                          <a:blip r:embed="rId7"/>
                          <a:stretch>
                            <a:fillRect l="-488194" t="-611111" r="-2778" b="-6667"/>
                          </a:stretch>
                        </a:blipFill>
                      </a:tcPr>
                    </a:tc>
                    <a:extLst>
                      <a:ext uri="{0D108BD9-81ED-4DB2-BD59-A6C34878D82A}">
                        <a16:rowId xmlns:a16="http://schemas.microsoft.com/office/drawing/2014/main" val="10005"/>
                      </a:ext>
                    </a:extLst>
                  </a:tr>
                </a:tbl>
              </a:graphicData>
            </a:graphic>
          </p:graphicFrame>
        </mc:Fallback>
      </mc:AlternateContent>
      <p:sp>
        <p:nvSpPr>
          <p:cNvPr id="45" name="文本框 44">
            <a:extLst>
              <a:ext uri="{FF2B5EF4-FFF2-40B4-BE49-F238E27FC236}">
                <a16:creationId xmlns:a16="http://schemas.microsoft.com/office/drawing/2014/main" id="{D9A6E79F-9385-4019-9057-6DDBEEE7E365}"/>
              </a:ext>
            </a:extLst>
          </p:cNvPr>
          <p:cNvSpPr txBox="1"/>
          <p:nvPr/>
        </p:nvSpPr>
        <p:spPr>
          <a:xfrm>
            <a:off x="351155" y="2751086"/>
            <a:ext cx="917156" cy="276999"/>
          </a:xfrm>
          <a:prstGeom prst="rect">
            <a:avLst/>
          </a:prstGeom>
          <a:noFill/>
        </p:spPr>
        <p:txBody>
          <a:bodyPr wrap="square" rtlCol="0">
            <a:spAutoFit/>
          </a:bodyPr>
          <a:lstStyle/>
          <a:p>
            <a:r>
              <a:rPr lang="en-US" altLang="zh-CN" sz="1200" b="1" dirty="0">
                <a:solidFill>
                  <a:srgbClr val="FF0000"/>
                </a:solidFill>
              </a:rPr>
              <a:t>FMA</a:t>
            </a:r>
            <a:endParaRPr lang="zh-CN" altLang="en-US" sz="1200" b="1" dirty="0">
              <a:solidFill>
                <a:srgbClr val="FF0000"/>
              </a:solidFill>
            </a:endParaRPr>
          </a:p>
        </p:txBody>
      </p:sp>
      <p:sp>
        <p:nvSpPr>
          <p:cNvPr id="6" name="灯片编号占位符 1">
            <a:extLst>
              <a:ext uri="{FF2B5EF4-FFF2-40B4-BE49-F238E27FC236}">
                <a16:creationId xmlns:a16="http://schemas.microsoft.com/office/drawing/2014/main" id="{9B3A0C70-BA62-B5E1-FEDE-47C60CA2D224}"/>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34</a:t>
            </a:fld>
            <a:endParaRPr lang="zh-CN" altLang="en-US" sz="1050" dirty="0">
              <a:solidFill>
                <a:srgbClr val="000000">
                  <a:tint val="75000"/>
                </a:srgbClr>
              </a:solidFill>
            </a:endParaRPr>
          </a:p>
        </p:txBody>
      </p:sp>
      <p:sp>
        <p:nvSpPr>
          <p:cNvPr id="4" name="文本框 3">
            <a:extLst>
              <a:ext uri="{FF2B5EF4-FFF2-40B4-BE49-F238E27FC236}">
                <a16:creationId xmlns:a16="http://schemas.microsoft.com/office/drawing/2014/main" id="{A9BCB7BA-55D9-5712-FD22-CDE6F98F4986}"/>
              </a:ext>
            </a:extLst>
          </p:cNvPr>
          <p:cNvSpPr txBox="1"/>
          <p:nvPr/>
        </p:nvSpPr>
        <p:spPr>
          <a:xfrm>
            <a:off x="272490" y="557012"/>
            <a:ext cx="3511616" cy="458908"/>
          </a:xfrm>
          <a:prstGeom prst="rect">
            <a:avLst/>
          </a:prstGeom>
          <a:noFill/>
        </p:spPr>
        <p:txBody>
          <a:bodyPr wrap="square" rtlCol="0">
            <a:spAutoFit/>
          </a:bodyPr>
          <a:lstStyle/>
          <a:p>
            <a:pPr>
              <a:lnSpc>
                <a:spcPct val="150000"/>
              </a:lnSpc>
              <a:defRPr/>
            </a:pPr>
            <a:r>
              <a:rPr lang="en" altLang="zh-CN" b="1" dirty="0">
                <a:solidFill>
                  <a:srgbClr val="C00000"/>
                </a:solidFill>
                <a:latin typeface="微软雅黑" panose="020B0503020204020204" pitchFamily="34" charset="-122"/>
                <a:ea typeface="微软雅黑" panose="020B0503020204020204" pitchFamily="34" charset="-122"/>
              </a:rPr>
              <a:t>Accelerator Physical Design </a:t>
            </a:r>
            <a:r>
              <a:rPr lang="zh-CN" altLang="en-US" b="1" dirty="0">
                <a:solidFill>
                  <a:srgbClr val="C00000"/>
                </a:solidFill>
                <a:latin typeface="微软雅黑" panose="020B0503020204020204" pitchFamily="34" charset="-122"/>
                <a:ea typeface="微软雅黑" panose="020B0503020204020204" pitchFamily="34" charset="-122"/>
              </a:rPr>
              <a:t>：</a:t>
            </a:r>
            <a:endParaRPr lang="en-US" altLang="zh-CN" b="1" dirty="0">
              <a:solidFill>
                <a:srgbClr val="C00000"/>
              </a:solidFill>
              <a:latin typeface="微软雅黑" panose="020B0503020204020204" pitchFamily="34" charset="-122"/>
              <a:ea typeface="微软雅黑" panose="020B0503020204020204" pitchFamily="34" charset="-122"/>
            </a:endParaRPr>
          </a:p>
        </p:txBody>
      </p:sp>
      <p:pic>
        <p:nvPicPr>
          <p:cNvPr id="7" name="图片 159">
            <a:extLst>
              <a:ext uri="{FF2B5EF4-FFF2-40B4-BE49-F238E27FC236}">
                <a16:creationId xmlns:a16="http://schemas.microsoft.com/office/drawing/2014/main" id="{420C80D8-A2E9-BA66-77C2-1EAD01E35498}"/>
              </a:ext>
            </a:extLst>
          </p:cNvPr>
          <p:cNvPicPr>
            <a:picLocks noChangeAspect="1"/>
          </p:cNvPicPr>
          <p:nvPr/>
        </p:nvPicPr>
        <p:blipFill>
          <a:blip r:embed="rId8"/>
          <a:stretch>
            <a:fillRect/>
          </a:stretch>
        </p:blipFill>
        <p:spPr>
          <a:xfrm>
            <a:off x="3755250" y="881679"/>
            <a:ext cx="1890000" cy="1682089"/>
          </a:xfrm>
          <a:prstGeom prst="rect">
            <a:avLst/>
          </a:prstGeom>
          <a:noFill/>
          <a:ln>
            <a:noFill/>
          </a:ln>
        </p:spPr>
      </p:pic>
    </p:spTree>
    <p:extLst>
      <p:ext uri="{BB962C8B-B14F-4D97-AF65-F5344CB8AC3E}">
        <p14:creationId xmlns:p14="http://schemas.microsoft.com/office/powerpoint/2010/main" val="4263560793"/>
      </p:ext>
    </p:extLst>
  </p:cSld>
  <p:clrMapOvr>
    <a:masterClrMapping/>
  </p:clrMapOvr>
  <mc:AlternateContent xmlns:mc="http://schemas.openxmlformats.org/markup-compatibility/2006" xmlns:p14="http://schemas.microsoft.com/office/powerpoint/2010/main">
    <mc:Choice Requires="p14">
      <p:transition spd="slow" p14:dur="2000" advTm="98741"/>
    </mc:Choice>
    <mc:Fallback xmlns="">
      <p:transition spd="slow" advTm="98741"/>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27">
            <a:extLst>
              <a:ext uri="{FF2B5EF4-FFF2-40B4-BE49-F238E27FC236}">
                <a16:creationId xmlns:a16="http://schemas.microsoft.com/office/drawing/2014/main" id="{213128F4-EF28-4AA3-A81C-144F9F619126}"/>
              </a:ext>
            </a:extLst>
          </p:cNvPr>
          <p:cNvSpPr/>
          <p:nvPr/>
        </p:nvSpPr>
        <p:spPr>
          <a:xfrm>
            <a:off x="1493792" y="737118"/>
            <a:ext cx="1717203" cy="701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mn-ea"/>
              </a:rPr>
              <a:t>High strength\High quality Magnets</a:t>
            </a:r>
          </a:p>
        </p:txBody>
      </p:sp>
      <p:sp>
        <p:nvSpPr>
          <p:cNvPr id="12" name="矩形: 圆角 29">
            <a:extLst>
              <a:ext uri="{FF2B5EF4-FFF2-40B4-BE49-F238E27FC236}">
                <a16:creationId xmlns:a16="http://schemas.microsoft.com/office/drawing/2014/main" id="{77C1DFF3-37AA-4E73-BFC3-E86C5F0EEF0D}"/>
              </a:ext>
            </a:extLst>
          </p:cNvPr>
          <p:cNvSpPr/>
          <p:nvPr/>
        </p:nvSpPr>
        <p:spPr>
          <a:xfrm>
            <a:off x="1508306" y="1573777"/>
            <a:ext cx="1717203" cy="701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mn-ea"/>
              </a:rPr>
              <a:t>Small aperture vacuum chamber(thin thickness);</a:t>
            </a:r>
          </a:p>
          <a:p>
            <a:pPr algn="ctr"/>
            <a:r>
              <a:rPr lang="en-US" altLang="zh-CN" sz="1100" dirty="0">
                <a:latin typeface="+mn-ea"/>
              </a:rPr>
              <a:t>Ultra-high vacuum</a:t>
            </a:r>
            <a:endParaRPr lang="zh-CN" altLang="en-US" sz="1100" dirty="0">
              <a:latin typeface="+mn-ea"/>
            </a:endParaRPr>
          </a:p>
        </p:txBody>
      </p:sp>
      <p:sp>
        <p:nvSpPr>
          <p:cNvPr id="14" name="矩形: 圆角 49">
            <a:extLst>
              <a:ext uri="{FF2B5EF4-FFF2-40B4-BE49-F238E27FC236}">
                <a16:creationId xmlns:a16="http://schemas.microsoft.com/office/drawing/2014/main" id="{AC69DCBA-6C70-422C-9D04-58467208EC9A}"/>
              </a:ext>
            </a:extLst>
          </p:cNvPr>
          <p:cNvSpPr/>
          <p:nvPr/>
        </p:nvSpPr>
        <p:spPr>
          <a:xfrm>
            <a:off x="1488074" y="3228680"/>
            <a:ext cx="1717203" cy="690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mn-ea"/>
              </a:rPr>
              <a:t>High resolution beam measurement;</a:t>
            </a:r>
          </a:p>
          <a:p>
            <a:pPr algn="ctr"/>
            <a:r>
              <a:rPr lang="zh-CN" altLang="en-US" sz="1100" dirty="0">
                <a:latin typeface="+mn-ea"/>
              </a:rPr>
              <a:t> </a:t>
            </a:r>
            <a:r>
              <a:rPr lang="en-US" altLang="zh-CN" sz="1100" dirty="0">
                <a:latin typeface="+mn-ea"/>
              </a:rPr>
              <a:t>fast-response feedback</a:t>
            </a:r>
          </a:p>
        </p:txBody>
      </p:sp>
      <p:sp>
        <p:nvSpPr>
          <p:cNvPr id="17" name="矩形: 圆角 59">
            <a:extLst>
              <a:ext uri="{FF2B5EF4-FFF2-40B4-BE49-F238E27FC236}">
                <a16:creationId xmlns:a16="http://schemas.microsoft.com/office/drawing/2014/main" id="{2C1D5197-595A-440F-B7E7-91BE3C8A4247}"/>
              </a:ext>
            </a:extLst>
          </p:cNvPr>
          <p:cNvSpPr/>
          <p:nvPr/>
        </p:nvSpPr>
        <p:spPr>
          <a:xfrm>
            <a:off x="1482905" y="2412334"/>
            <a:ext cx="1717203" cy="681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mn-ea"/>
              </a:rPr>
              <a:t>High stability support;</a:t>
            </a:r>
          </a:p>
          <a:p>
            <a:pPr algn="ctr"/>
            <a:r>
              <a:rPr lang="en-US" altLang="zh-CN" sz="1100" dirty="0">
                <a:latin typeface="+mn-ea"/>
              </a:rPr>
              <a:t>High precision alignment</a:t>
            </a:r>
          </a:p>
        </p:txBody>
      </p:sp>
      <p:sp>
        <p:nvSpPr>
          <p:cNvPr id="19" name="矩形: 圆角 86">
            <a:extLst>
              <a:ext uri="{FF2B5EF4-FFF2-40B4-BE49-F238E27FC236}">
                <a16:creationId xmlns:a16="http://schemas.microsoft.com/office/drawing/2014/main" id="{939E4944-2470-4052-8385-3CB8C6A8F12F}"/>
              </a:ext>
            </a:extLst>
          </p:cNvPr>
          <p:cNvSpPr/>
          <p:nvPr/>
        </p:nvSpPr>
        <p:spPr>
          <a:xfrm>
            <a:off x="1490161" y="4055317"/>
            <a:ext cx="1742604" cy="6813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mn-ea"/>
              </a:rPr>
              <a:t>High stability temperature control(in Storage-Ring tunnel)</a:t>
            </a:r>
          </a:p>
        </p:txBody>
      </p:sp>
      <p:sp>
        <p:nvSpPr>
          <p:cNvPr id="31" name="圆角矩形 30"/>
          <p:cNvSpPr/>
          <p:nvPr/>
        </p:nvSpPr>
        <p:spPr>
          <a:xfrm>
            <a:off x="49289" y="2213020"/>
            <a:ext cx="989029" cy="1127297"/>
          </a:xfrm>
          <a:prstGeom prst="roundRect">
            <a:avLst/>
          </a:prstGeom>
          <a:solidFill>
            <a:srgbClr val="0C33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b="1" dirty="0">
                <a:solidFill>
                  <a:schemeClr val="bg1"/>
                </a:solidFill>
              </a:rPr>
              <a:t>Modified-H7BA</a:t>
            </a:r>
          </a:p>
          <a:p>
            <a:pPr algn="ctr"/>
            <a:r>
              <a:rPr lang="en-US" altLang="zh-CN" sz="1350" b="1" dirty="0">
                <a:solidFill>
                  <a:schemeClr val="bg1"/>
                </a:solidFill>
              </a:rPr>
              <a:t>Lattice</a:t>
            </a:r>
          </a:p>
        </p:txBody>
      </p:sp>
      <p:cxnSp>
        <p:nvCxnSpPr>
          <p:cNvPr id="33" name="直接连接符 32"/>
          <p:cNvCxnSpPr/>
          <p:nvPr/>
        </p:nvCxnSpPr>
        <p:spPr>
          <a:xfrm>
            <a:off x="1153221" y="1142935"/>
            <a:ext cx="9335" cy="32901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1153220" y="1137414"/>
            <a:ext cx="280437" cy="552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1158923" y="1973226"/>
            <a:ext cx="280437" cy="552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1170067" y="2761930"/>
            <a:ext cx="280437" cy="552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1162553" y="3619312"/>
            <a:ext cx="280437" cy="552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169811" y="4440139"/>
            <a:ext cx="269549" cy="296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直接连接符 43"/>
          <p:cNvCxnSpPr>
            <a:cxnSpLocks/>
            <a:stCxn id="31" idx="3"/>
          </p:cNvCxnSpPr>
          <p:nvPr/>
        </p:nvCxnSpPr>
        <p:spPr>
          <a:xfrm flipV="1">
            <a:off x="1038318" y="2769661"/>
            <a:ext cx="108276" cy="700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右箭头 44"/>
          <p:cNvSpPr/>
          <p:nvPr/>
        </p:nvSpPr>
        <p:spPr>
          <a:xfrm>
            <a:off x="3271439" y="2713905"/>
            <a:ext cx="319314" cy="1122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右箭头 45"/>
          <p:cNvSpPr/>
          <p:nvPr/>
        </p:nvSpPr>
        <p:spPr>
          <a:xfrm>
            <a:off x="3271439" y="1087702"/>
            <a:ext cx="319314" cy="1122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右箭头 46"/>
          <p:cNvSpPr/>
          <p:nvPr/>
        </p:nvSpPr>
        <p:spPr>
          <a:xfrm>
            <a:off x="3272910" y="1924706"/>
            <a:ext cx="319314" cy="1122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右箭头 48"/>
          <p:cNvSpPr/>
          <p:nvPr/>
        </p:nvSpPr>
        <p:spPr>
          <a:xfrm>
            <a:off x="3273367" y="3562774"/>
            <a:ext cx="319314" cy="1122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右箭头 49"/>
          <p:cNvSpPr/>
          <p:nvPr/>
        </p:nvSpPr>
        <p:spPr>
          <a:xfrm>
            <a:off x="3283568" y="4384030"/>
            <a:ext cx="319314" cy="11221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p:nvPr/>
        </p:nvGrpSpPr>
        <p:grpSpPr>
          <a:xfrm>
            <a:off x="3650221" y="1573776"/>
            <a:ext cx="1877664" cy="646331"/>
            <a:chOff x="3582086" y="1578862"/>
            <a:chExt cx="1659956" cy="638372"/>
          </a:xfrm>
        </p:grpSpPr>
        <p:sp>
          <p:nvSpPr>
            <p:cNvPr id="53" name="矩形 52"/>
            <p:cNvSpPr/>
            <p:nvPr/>
          </p:nvSpPr>
          <p:spPr>
            <a:xfrm>
              <a:off x="3582086" y="1623290"/>
              <a:ext cx="1659956" cy="533698"/>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p:cNvSpPr txBox="1"/>
            <p:nvPr/>
          </p:nvSpPr>
          <p:spPr>
            <a:xfrm>
              <a:off x="3582425" y="1578862"/>
              <a:ext cx="1603829" cy="638372"/>
            </a:xfrm>
            <a:prstGeom prst="rect">
              <a:avLst/>
            </a:prstGeom>
            <a:noFill/>
          </p:spPr>
          <p:txBody>
            <a:bodyPr wrap="square" rtlCol="0">
              <a:spAutoFit/>
            </a:bodyPr>
            <a:lstStyle/>
            <a:p>
              <a:pPr algn="ctr"/>
              <a:r>
                <a:rPr lang="en-US" altLang="zh-CN" sz="1200" dirty="0"/>
                <a:t>Integrated extrusion;</a:t>
              </a:r>
            </a:p>
            <a:p>
              <a:pPr algn="ctr"/>
              <a:r>
                <a:rPr lang="en-US" altLang="zh-CN" sz="1200" dirty="0"/>
                <a:t>Drawing forming; </a:t>
              </a:r>
            </a:p>
            <a:p>
              <a:pPr algn="ctr"/>
              <a:r>
                <a:rPr lang="en-US" altLang="zh-CN" sz="1200" dirty="0"/>
                <a:t>NEG coating</a:t>
              </a:r>
              <a:endParaRPr lang="zh-CN" altLang="en-US" sz="1200" dirty="0"/>
            </a:p>
          </p:txBody>
        </p:sp>
      </p:grpSp>
      <p:grpSp>
        <p:nvGrpSpPr>
          <p:cNvPr id="59" name="组合 58"/>
          <p:cNvGrpSpPr/>
          <p:nvPr/>
        </p:nvGrpSpPr>
        <p:grpSpPr>
          <a:xfrm>
            <a:off x="5649076" y="1521307"/>
            <a:ext cx="2650610" cy="843157"/>
            <a:chOff x="6636059" y="4386832"/>
            <a:chExt cx="5358056" cy="1558083"/>
          </a:xfrm>
        </p:grpSpPr>
        <p:pic>
          <p:nvPicPr>
            <p:cNvPr id="60" name="图片 59"/>
            <p:cNvPicPr>
              <a:picLocks noChangeAspect="1"/>
            </p:cNvPicPr>
            <p:nvPr/>
          </p:nvPicPr>
          <p:blipFill>
            <a:blip r:embed="rId3"/>
            <a:stretch>
              <a:fillRect/>
            </a:stretch>
          </p:blipFill>
          <p:spPr>
            <a:xfrm>
              <a:off x="10916108" y="4386832"/>
              <a:ext cx="1078007" cy="1558038"/>
            </a:xfrm>
            <a:prstGeom prst="rect">
              <a:avLst/>
            </a:prstGeom>
          </p:spPr>
        </p:pic>
        <p:pic>
          <p:nvPicPr>
            <p:cNvPr id="61" name="图片 60"/>
            <p:cNvPicPr>
              <a:picLocks noChangeAspect="1"/>
            </p:cNvPicPr>
            <p:nvPr/>
          </p:nvPicPr>
          <p:blipFill>
            <a:blip r:embed="rId4"/>
            <a:stretch>
              <a:fillRect/>
            </a:stretch>
          </p:blipFill>
          <p:spPr>
            <a:xfrm>
              <a:off x="6636059" y="4386854"/>
              <a:ext cx="1885896" cy="1558061"/>
            </a:xfrm>
            <a:prstGeom prst="rect">
              <a:avLst/>
            </a:prstGeom>
          </p:spPr>
        </p:pic>
        <p:pic>
          <p:nvPicPr>
            <p:cNvPr id="62" name="图片 61"/>
            <p:cNvPicPr>
              <a:picLocks noChangeAspect="1"/>
            </p:cNvPicPr>
            <p:nvPr/>
          </p:nvPicPr>
          <p:blipFill>
            <a:blip r:embed="rId5"/>
            <a:stretch>
              <a:fillRect/>
            </a:stretch>
          </p:blipFill>
          <p:spPr>
            <a:xfrm>
              <a:off x="8521955" y="4386853"/>
              <a:ext cx="2394154" cy="1558041"/>
            </a:xfrm>
            <a:prstGeom prst="rect">
              <a:avLst/>
            </a:prstGeom>
          </p:spPr>
        </p:pic>
      </p:grpSp>
      <p:pic>
        <p:nvPicPr>
          <p:cNvPr id="63" name="图片 62"/>
          <p:cNvPicPr>
            <a:picLocks noChangeAspect="1"/>
          </p:cNvPicPr>
          <p:nvPr/>
        </p:nvPicPr>
        <p:blipFill>
          <a:blip r:embed="rId6"/>
          <a:stretch>
            <a:fillRect/>
          </a:stretch>
        </p:blipFill>
        <p:spPr>
          <a:xfrm>
            <a:off x="5642787" y="2437077"/>
            <a:ext cx="1383059" cy="647837"/>
          </a:xfrm>
          <a:prstGeom prst="rect">
            <a:avLst/>
          </a:prstGeom>
        </p:spPr>
      </p:pic>
      <p:grpSp>
        <p:nvGrpSpPr>
          <p:cNvPr id="66" name="组合 65"/>
          <p:cNvGrpSpPr/>
          <p:nvPr/>
        </p:nvGrpSpPr>
        <p:grpSpPr>
          <a:xfrm>
            <a:off x="3633316" y="2379633"/>
            <a:ext cx="1914044" cy="754811"/>
            <a:chOff x="3582086" y="2419308"/>
            <a:chExt cx="1631971" cy="790617"/>
          </a:xfrm>
        </p:grpSpPr>
        <p:sp>
          <p:nvSpPr>
            <p:cNvPr id="64" name="文本框 63"/>
            <p:cNvSpPr txBox="1"/>
            <p:nvPr/>
          </p:nvSpPr>
          <p:spPr>
            <a:xfrm>
              <a:off x="3624151" y="2499248"/>
              <a:ext cx="1560639" cy="676991"/>
            </a:xfrm>
            <a:prstGeom prst="rect">
              <a:avLst/>
            </a:prstGeom>
            <a:noFill/>
          </p:spPr>
          <p:txBody>
            <a:bodyPr wrap="square" rtlCol="0">
              <a:spAutoFit/>
            </a:bodyPr>
            <a:lstStyle/>
            <a:p>
              <a:pPr algn="ctr"/>
              <a:r>
                <a:rPr lang="en-US" altLang="zh-CN" sz="1200" dirty="0"/>
                <a:t>High-precision wedge adjustment;</a:t>
              </a:r>
            </a:p>
            <a:p>
              <a:pPr algn="ctr"/>
              <a:r>
                <a:rPr lang="en-US" altLang="zh-CN" sz="1200" dirty="0"/>
                <a:t>Vibrating-wire alignment</a:t>
              </a:r>
            </a:p>
          </p:txBody>
        </p:sp>
        <p:sp>
          <p:nvSpPr>
            <p:cNvPr id="65" name="矩形 64"/>
            <p:cNvSpPr/>
            <p:nvPr/>
          </p:nvSpPr>
          <p:spPr>
            <a:xfrm>
              <a:off x="3582086" y="2419308"/>
              <a:ext cx="1631971" cy="790617"/>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文本框 67"/>
          <p:cNvSpPr txBox="1"/>
          <p:nvPr/>
        </p:nvSpPr>
        <p:spPr>
          <a:xfrm>
            <a:off x="3661223" y="744393"/>
            <a:ext cx="1855659" cy="830997"/>
          </a:xfrm>
          <a:prstGeom prst="rect">
            <a:avLst/>
          </a:prstGeom>
          <a:noFill/>
        </p:spPr>
        <p:txBody>
          <a:bodyPr wrap="square" rtlCol="0">
            <a:spAutoFit/>
          </a:bodyPr>
          <a:lstStyle/>
          <a:p>
            <a:pPr algn="ctr"/>
            <a:r>
              <a:rPr lang="en-US" altLang="zh-CN" sz="1200" dirty="0"/>
              <a:t>Fabrication;</a:t>
            </a:r>
          </a:p>
          <a:p>
            <a:pPr algn="ctr"/>
            <a:r>
              <a:rPr lang="en-US" altLang="zh-CN" sz="1200" dirty="0"/>
              <a:t>Assembly process;</a:t>
            </a:r>
          </a:p>
          <a:p>
            <a:pPr algn="ctr"/>
            <a:r>
              <a:rPr lang="en-US" altLang="zh-CN" sz="1200" dirty="0"/>
              <a:t>High-precision magnetic measurement</a:t>
            </a:r>
          </a:p>
        </p:txBody>
      </p:sp>
      <p:pic>
        <p:nvPicPr>
          <p:cNvPr id="69" name="图片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6884" y="676076"/>
            <a:ext cx="983267" cy="793302"/>
          </a:xfrm>
          <a:prstGeom prst="rect">
            <a:avLst/>
          </a:prstGeom>
        </p:spPr>
      </p:pic>
      <p:pic>
        <p:nvPicPr>
          <p:cNvPr id="70" name="Picture 58"/>
          <p:cNvPicPr/>
          <p:nvPr/>
        </p:nvPicPr>
        <p:blipFill>
          <a:blip r:embed="rId8" cstate="print">
            <a:extLst>
              <a:ext uri="{28A0092B-C50C-407E-A947-70E740481C1C}">
                <a14:useLocalDpi xmlns:a14="http://schemas.microsoft.com/office/drawing/2010/main" val="0"/>
              </a:ext>
            </a:extLst>
          </a:blip>
          <a:srcRect/>
          <a:stretch>
            <a:fillRect/>
          </a:stretch>
        </p:blipFill>
        <p:spPr>
          <a:xfrm>
            <a:off x="6500151" y="766818"/>
            <a:ext cx="1821166" cy="641766"/>
          </a:xfrm>
          <a:prstGeom prst="rect">
            <a:avLst/>
          </a:prstGeom>
          <a:noFill/>
        </p:spPr>
      </p:pic>
      <p:sp>
        <p:nvSpPr>
          <p:cNvPr id="71" name="矩形 70"/>
          <p:cNvSpPr/>
          <p:nvPr/>
        </p:nvSpPr>
        <p:spPr>
          <a:xfrm>
            <a:off x="3646708" y="753935"/>
            <a:ext cx="1870175" cy="790617"/>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2" name="图片 71"/>
          <p:cNvPicPr/>
          <p:nvPr/>
        </p:nvPicPr>
        <p:blipFill>
          <a:blip r:embed="rId9"/>
          <a:stretch>
            <a:fillRect/>
          </a:stretch>
        </p:blipFill>
        <p:spPr>
          <a:xfrm>
            <a:off x="5649076" y="4064669"/>
            <a:ext cx="2650610" cy="705792"/>
          </a:xfrm>
          <a:prstGeom prst="rect">
            <a:avLst/>
          </a:prstGeom>
        </p:spPr>
      </p:pic>
      <p:grpSp>
        <p:nvGrpSpPr>
          <p:cNvPr id="40" name="组合 39"/>
          <p:cNvGrpSpPr/>
          <p:nvPr/>
        </p:nvGrpSpPr>
        <p:grpSpPr>
          <a:xfrm>
            <a:off x="3639796" y="3340317"/>
            <a:ext cx="1888088" cy="552835"/>
            <a:chOff x="3582086" y="2419308"/>
            <a:chExt cx="1631971" cy="790617"/>
          </a:xfrm>
        </p:grpSpPr>
        <p:sp>
          <p:nvSpPr>
            <p:cNvPr id="43" name="文本框 42"/>
            <p:cNvSpPr txBox="1"/>
            <p:nvPr/>
          </p:nvSpPr>
          <p:spPr>
            <a:xfrm>
              <a:off x="3640678" y="2512355"/>
              <a:ext cx="1525782" cy="660234"/>
            </a:xfrm>
            <a:prstGeom prst="rect">
              <a:avLst/>
            </a:prstGeom>
            <a:noFill/>
          </p:spPr>
          <p:txBody>
            <a:bodyPr wrap="square" rtlCol="0">
              <a:spAutoFit/>
            </a:bodyPr>
            <a:lstStyle/>
            <a:p>
              <a:pPr algn="ctr"/>
              <a:r>
                <a:rPr lang="en-US" altLang="zh-CN" sz="1200" dirty="0"/>
                <a:t>High sensitivity probes;</a:t>
              </a:r>
            </a:p>
            <a:p>
              <a:pPr algn="ctr"/>
              <a:r>
                <a:rPr lang="en-US" altLang="zh-CN" sz="1200" dirty="0"/>
                <a:t>Advanced Electronics</a:t>
              </a:r>
              <a:endParaRPr lang="zh-CN" altLang="en-US" sz="1200" dirty="0"/>
            </a:p>
          </p:txBody>
        </p:sp>
        <p:sp>
          <p:nvSpPr>
            <p:cNvPr id="48" name="矩形 47"/>
            <p:cNvSpPr/>
            <p:nvPr/>
          </p:nvSpPr>
          <p:spPr>
            <a:xfrm>
              <a:off x="3582086" y="2419308"/>
              <a:ext cx="1631971" cy="790617"/>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42787" y="3245475"/>
            <a:ext cx="998114" cy="749448"/>
          </a:xfrm>
          <a:prstGeom prst="rect">
            <a:avLst/>
          </a:prstGeom>
        </p:spPr>
      </p:pic>
      <p:pic>
        <p:nvPicPr>
          <p:cNvPr id="55" name="图片 54">
            <a:extLst>
              <a:ext uri="{FF2B5EF4-FFF2-40B4-BE49-F238E27FC236}">
                <a16:creationId xmlns:a16="http://schemas.microsoft.com/office/drawing/2014/main" id="{DB5082E0-4B4E-4555-A153-6DEFB3131B2C}"/>
              </a:ext>
            </a:extLst>
          </p:cNvPr>
          <p:cNvPicPr>
            <a:picLocks noChangeAspect="1"/>
          </p:cNvPicPr>
          <p:nvPr/>
        </p:nvPicPr>
        <p:blipFill>
          <a:blip r:embed="rId11"/>
          <a:stretch>
            <a:fillRect/>
          </a:stretch>
        </p:blipFill>
        <p:spPr>
          <a:xfrm>
            <a:off x="7172100" y="2442003"/>
            <a:ext cx="1103749" cy="642911"/>
          </a:xfrm>
          <a:prstGeom prst="rect">
            <a:avLst/>
          </a:prstGeom>
        </p:spPr>
      </p:pic>
      <p:pic>
        <p:nvPicPr>
          <p:cNvPr id="5" name="图片 4"/>
          <p:cNvPicPr>
            <a:picLocks noChangeAspect="1"/>
          </p:cNvPicPr>
          <p:nvPr/>
        </p:nvPicPr>
        <p:blipFill>
          <a:blip r:embed="rId12"/>
          <a:stretch>
            <a:fillRect/>
          </a:stretch>
        </p:blipFill>
        <p:spPr>
          <a:xfrm>
            <a:off x="7124928" y="3218839"/>
            <a:ext cx="1174758" cy="776084"/>
          </a:xfrm>
          <a:prstGeom prst="rect">
            <a:avLst/>
          </a:prstGeom>
        </p:spPr>
      </p:pic>
      <p:grpSp>
        <p:nvGrpSpPr>
          <p:cNvPr id="56" name="组合 55"/>
          <p:cNvGrpSpPr/>
          <p:nvPr/>
        </p:nvGrpSpPr>
        <p:grpSpPr>
          <a:xfrm>
            <a:off x="3639796" y="4099024"/>
            <a:ext cx="1907563" cy="696881"/>
            <a:chOff x="3582086" y="2419308"/>
            <a:chExt cx="1631971" cy="817906"/>
          </a:xfrm>
        </p:grpSpPr>
        <p:sp>
          <p:nvSpPr>
            <p:cNvPr id="57" name="文本框 56"/>
            <p:cNvSpPr txBox="1"/>
            <p:nvPr/>
          </p:nvSpPr>
          <p:spPr>
            <a:xfrm>
              <a:off x="3600418" y="2478637"/>
              <a:ext cx="1603209" cy="758577"/>
            </a:xfrm>
            <a:prstGeom prst="rect">
              <a:avLst/>
            </a:prstGeom>
            <a:noFill/>
          </p:spPr>
          <p:txBody>
            <a:bodyPr wrap="square" rtlCol="0">
              <a:spAutoFit/>
            </a:bodyPr>
            <a:lstStyle/>
            <a:p>
              <a:pPr algn="ctr"/>
              <a:r>
                <a:rPr lang="en-US" altLang="zh-CN" sz="1200" dirty="0"/>
                <a:t> Thermal insulation; </a:t>
              </a:r>
            </a:p>
            <a:p>
              <a:pPr algn="ctr"/>
              <a:r>
                <a:rPr lang="en-US" altLang="zh-CN" sz="1200" dirty="0"/>
                <a:t>High performance air conditioner</a:t>
              </a:r>
              <a:endParaRPr lang="zh-CN" altLang="en-US" sz="1200" dirty="0"/>
            </a:p>
          </p:txBody>
        </p:sp>
        <p:sp>
          <p:nvSpPr>
            <p:cNvPr id="58" name="矩形 57"/>
            <p:cNvSpPr/>
            <p:nvPr/>
          </p:nvSpPr>
          <p:spPr>
            <a:xfrm>
              <a:off x="3582086" y="2419308"/>
              <a:ext cx="1631971" cy="790617"/>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2" name="组合 51">
            <a:extLst>
              <a:ext uri="{FF2B5EF4-FFF2-40B4-BE49-F238E27FC236}">
                <a16:creationId xmlns:a16="http://schemas.microsoft.com/office/drawing/2014/main" id="{8613481B-EE11-47D6-99D1-66178635C917}"/>
              </a:ext>
            </a:extLst>
          </p:cNvPr>
          <p:cNvGrpSpPr/>
          <p:nvPr/>
        </p:nvGrpSpPr>
        <p:grpSpPr>
          <a:xfrm>
            <a:off x="351155" y="123171"/>
            <a:ext cx="8441691" cy="515495"/>
            <a:chOff x="351154" y="123170"/>
            <a:chExt cx="8441691" cy="515495"/>
          </a:xfrm>
        </p:grpSpPr>
        <p:grpSp>
          <p:nvGrpSpPr>
            <p:cNvPr id="73" name="组合 72">
              <a:extLst>
                <a:ext uri="{FF2B5EF4-FFF2-40B4-BE49-F238E27FC236}">
                  <a16:creationId xmlns:a16="http://schemas.microsoft.com/office/drawing/2014/main" id="{FA689AAD-15FE-4C2D-833F-7F90D96992D5}"/>
                </a:ext>
              </a:extLst>
            </p:cNvPr>
            <p:cNvGrpSpPr/>
            <p:nvPr/>
          </p:nvGrpSpPr>
          <p:grpSpPr>
            <a:xfrm>
              <a:off x="402590" y="588645"/>
              <a:ext cx="8339455" cy="50020"/>
              <a:chOff x="401955" y="639590"/>
              <a:chExt cx="8339455" cy="76200"/>
            </a:xfrm>
          </p:grpSpPr>
          <p:sp>
            <p:nvSpPr>
              <p:cNvPr id="76" name="矩形 75">
                <a:extLst>
                  <a:ext uri="{FF2B5EF4-FFF2-40B4-BE49-F238E27FC236}">
                    <a16:creationId xmlns:a16="http://schemas.microsoft.com/office/drawing/2014/main" id="{F760DA29-11FD-4428-841F-B051B8C839A4}"/>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77" name="矩形 76">
                <a:extLst>
                  <a:ext uri="{FF2B5EF4-FFF2-40B4-BE49-F238E27FC236}">
                    <a16:creationId xmlns:a16="http://schemas.microsoft.com/office/drawing/2014/main" id="{04B1C2D0-38A6-44DA-948C-0FF453AE14E2}"/>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74" name="图片 73" descr="粒子研究院ppt-08">
              <a:extLst>
                <a:ext uri="{FF2B5EF4-FFF2-40B4-BE49-F238E27FC236}">
                  <a16:creationId xmlns:a16="http://schemas.microsoft.com/office/drawing/2014/main" id="{07FD9CD3-4E39-4780-8659-9BBFB87DC6AE}"/>
                </a:ext>
              </a:extLst>
            </p:cNvPr>
            <p:cNvPicPr>
              <a:picLocks noChangeAspect="1"/>
            </p:cNvPicPr>
            <p:nvPr/>
          </p:nvPicPr>
          <p:blipFill>
            <a:blip r:embed="rId13"/>
            <a:stretch>
              <a:fillRect/>
            </a:stretch>
          </p:blipFill>
          <p:spPr>
            <a:xfrm>
              <a:off x="6882130" y="151765"/>
              <a:ext cx="1910715" cy="433070"/>
            </a:xfrm>
            <a:prstGeom prst="rect">
              <a:avLst/>
            </a:prstGeom>
          </p:spPr>
        </p:pic>
        <p:sp>
          <p:nvSpPr>
            <p:cNvPr id="75" name="文本框 74">
              <a:extLst>
                <a:ext uri="{FF2B5EF4-FFF2-40B4-BE49-F238E27FC236}">
                  <a16:creationId xmlns:a16="http://schemas.microsoft.com/office/drawing/2014/main" id="{9703A645-2B11-4EF7-8483-557325145B14}"/>
                </a:ext>
              </a:extLst>
            </p:cNvPr>
            <p:cNvSpPr txBox="1"/>
            <p:nvPr/>
          </p:nvSpPr>
          <p:spPr>
            <a:xfrm>
              <a:off x="351154" y="123170"/>
              <a:ext cx="5196205" cy="461665"/>
            </a:xfrm>
            <a:prstGeom prst="rect">
              <a:avLst/>
            </a:prstGeom>
            <a:noFill/>
          </p:spPr>
          <p:txBody>
            <a:bodyPr wrap="square" rtlCol="0">
              <a:spAutoFit/>
            </a:bodyPr>
            <a:lstStyle/>
            <a:p>
              <a:r>
                <a:rPr lang="en-US" altLang="zh-CN" sz="2400" b="1" dirty="0">
                  <a:solidFill>
                    <a:srgbClr val="0C3388"/>
                  </a:solidFill>
                  <a:latin typeface="微软雅黑" panose="020B0503020204020204" pitchFamily="34" charset="-122"/>
                  <a:ea typeface="微软雅黑" panose="020B0503020204020204" pitchFamily="34" charset="-122"/>
                </a:rPr>
                <a:t>3.3 Accelerator</a:t>
              </a:r>
            </a:p>
          </p:txBody>
        </p:sp>
      </p:grpSp>
      <p:sp>
        <p:nvSpPr>
          <p:cNvPr id="4" name="灯片编号占位符 1">
            <a:extLst>
              <a:ext uri="{FF2B5EF4-FFF2-40B4-BE49-F238E27FC236}">
                <a16:creationId xmlns:a16="http://schemas.microsoft.com/office/drawing/2014/main" id="{AA45BC99-5F19-2726-92AC-03256F737B00}"/>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35</a:t>
            </a:fld>
            <a:endParaRPr lang="zh-CN" altLang="en-US" sz="1050" dirty="0">
              <a:solidFill>
                <a:srgbClr val="000000">
                  <a:tint val="75000"/>
                </a:srgbClr>
              </a:solidFill>
            </a:endParaRPr>
          </a:p>
        </p:txBody>
      </p:sp>
    </p:spTree>
    <p:extLst>
      <p:ext uri="{BB962C8B-B14F-4D97-AF65-F5344CB8AC3E}">
        <p14:creationId xmlns:p14="http://schemas.microsoft.com/office/powerpoint/2010/main" val="3360953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967A0CC-4E03-42A8-AAF3-25FD46C49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339" y="850770"/>
            <a:ext cx="4303187" cy="3916799"/>
          </a:xfrm>
          <a:prstGeom prst="rect">
            <a:avLst/>
          </a:prstGeom>
          <a:noFill/>
          <a:effectLst>
            <a:outerShdw blurRad="50800" dist="38100" dir="2700000" algn="tl" rotWithShape="0">
              <a:prstClr val="black">
                <a:alpha val="40000"/>
              </a:prstClr>
            </a:outerShdw>
          </a:effectLst>
        </p:spPr>
      </p:pic>
      <p:sp>
        <p:nvSpPr>
          <p:cNvPr id="50" name="弧形 49">
            <a:extLst>
              <a:ext uri="{FF2B5EF4-FFF2-40B4-BE49-F238E27FC236}">
                <a16:creationId xmlns:a16="http://schemas.microsoft.com/office/drawing/2014/main" id="{DFFBBCE3-5FE9-416D-82FF-053E225AA7B6}"/>
              </a:ext>
            </a:extLst>
          </p:cNvPr>
          <p:cNvSpPr/>
          <p:nvPr/>
        </p:nvSpPr>
        <p:spPr>
          <a:xfrm>
            <a:off x="-1325302" y="979403"/>
            <a:ext cx="5260278" cy="4819513"/>
          </a:xfrm>
          <a:prstGeom prst="arc">
            <a:avLst>
              <a:gd name="adj1" fmla="val 16200000"/>
              <a:gd name="adj2" fmla="val 191741"/>
            </a:avLst>
          </a:prstGeom>
          <a:ln w="50800">
            <a:solidFill>
              <a:schemeClr val="accent6">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 name="任意多边形: 形状 2">
            <a:extLst>
              <a:ext uri="{FF2B5EF4-FFF2-40B4-BE49-F238E27FC236}">
                <a16:creationId xmlns:a16="http://schemas.microsoft.com/office/drawing/2014/main" id="{CB9F75ED-DB10-4131-A0F4-69FF2BA4E9F6}"/>
              </a:ext>
            </a:extLst>
          </p:cNvPr>
          <p:cNvSpPr/>
          <p:nvPr/>
        </p:nvSpPr>
        <p:spPr>
          <a:xfrm>
            <a:off x="402590" y="767299"/>
            <a:ext cx="4097741" cy="3618760"/>
          </a:xfrm>
          <a:custGeom>
            <a:avLst/>
            <a:gdLst>
              <a:gd name="connsiteX0" fmla="*/ 620973 w 4097741"/>
              <a:gd name="connsiteY0" fmla="*/ 419669 h 3531359"/>
              <a:gd name="connsiteX1" fmla="*/ 1313597 w 4097741"/>
              <a:gd name="connsiteY1" fmla="*/ 467436 h 3531359"/>
              <a:gd name="connsiteX2" fmla="*/ 2101756 w 4097741"/>
              <a:gd name="connsiteY2" fmla="*/ 846162 h 3531359"/>
              <a:gd name="connsiteX3" fmla="*/ 2589663 w 4097741"/>
              <a:gd name="connsiteY3" fmla="*/ 1286302 h 3531359"/>
              <a:gd name="connsiteX4" fmla="*/ 2985448 w 4097741"/>
              <a:gd name="connsiteY4" fmla="*/ 1992573 h 3531359"/>
              <a:gd name="connsiteX5" fmla="*/ 3207224 w 4097741"/>
              <a:gd name="connsiteY5" fmla="*/ 2702257 h 3531359"/>
              <a:gd name="connsiteX6" fmla="*/ 2982036 w 4097741"/>
              <a:gd name="connsiteY6" fmla="*/ 3531359 h 3531359"/>
              <a:gd name="connsiteX7" fmla="*/ 2992272 w 4097741"/>
              <a:gd name="connsiteY7" fmla="*/ 3504063 h 3531359"/>
              <a:gd name="connsiteX8" fmla="*/ 4090917 w 4097741"/>
              <a:gd name="connsiteY8" fmla="*/ 3388057 h 3531359"/>
              <a:gd name="connsiteX9" fmla="*/ 4097741 w 4097741"/>
              <a:gd name="connsiteY9" fmla="*/ 2637430 h 3531359"/>
              <a:gd name="connsiteX10" fmla="*/ 3896436 w 4097741"/>
              <a:gd name="connsiteY10" fmla="*/ 1958454 h 3531359"/>
              <a:gd name="connsiteX11" fmla="*/ 3435824 w 4097741"/>
              <a:gd name="connsiteY11" fmla="*/ 1224887 h 3531359"/>
              <a:gd name="connsiteX12" fmla="*/ 2859206 w 4097741"/>
              <a:gd name="connsiteY12" fmla="*/ 706272 h 3531359"/>
              <a:gd name="connsiteX13" fmla="*/ 2313296 w 4097741"/>
              <a:gd name="connsiteY13" fmla="*/ 252484 h 3531359"/>
              <a:gd name="connsiteX14" fmla="*/ 1463723 w 4097741"/>
              <a:gd name="connsiteY14" fmla="*/ 68239 h 3531359"/>
              <a:gd name="connsiteX15" fmla="*/ 593678 w 4097741"/>
              <a:gd name="connsiteY15" fmla="*/ 6824 h 3531359"/>
              <a:gd name="connsiteX16" fmla="*/ 0 w 4097741"/>
              <a:gd name="connsiteY16" fmla="*/ 0 h 3531359"/>
              <a:gd name="connsiteX17" fmla="*/ 3412 w 4097741"/>
              <a:gd name="connsiteY17" fmla="*/ 412845 h 3531359"/>
              <a:gd name="connsiteX18" fmla="*/ 620973 w 4097741"/>
              <a:gd name="connsiteY18" fmla="*/ 419669 h 353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97741" h="3531359">
                <a:moveTo>
                  <a:pt x="620973" y="419669"/>
                </a:moveTo>
                <a:lnTo>
                  <a:pt x="1313597" y="467436"/>
                </a:lnTo>
                <a:lnTo>
                  <a:pt x="2101756" y="846162"/>
                </a:lnTo>
                <a:lnTo>
                  <a:pt x="2589663" y="1286302"/>
                </a:lnTo>
                <a:lnTo>
                  <a:pt x="2985448" y="1992573"/>
                </a:lnTo>
                <a:lnTo>
                  <a:pt x="3207224" y="2702257"/>
                </a:lnTo>
                <a:lnTo>
                  <a:pt x="2982036" y="3531359"/>
                </a:lnTo>
                <a:lnTo>
                  <a:pt x="2992272" y="3504063"/>
                </a:lnTo>
                <a:lnTo>
                  <a:pt x="4090917" y="3388057"/>
                </a:lnTo>
                <a:cubicBezTo>
                  <a:pt x="4093192" y="3137848"/>
                  <a:pt x="4095466" y="2887639"/>
                  <a:pt x="4097741" y="2637430"/>
                </a:cubicBezTo>
                <a:lnTo>
                  <a:pt x="3896436" y="1958454"/>
                </a:lnTo>
                <a:lnTo>
                  <a:pt x="3435824" y="1224887"/>
                </a:lnTo>
                <a:lnTo>
                  <a:pt x="2859206" y="706272"/>
                </a:lnTo>
                <a:lnTo>
                  <a:pt x="2313296" y="252484"/>
                </a:lnTo>
                <a:lnTo>
                  <a:pt x="1463723" y="68239"/>
                </a:lnTo>
                <a:lnTo>
                  <a:pt x="593678" y="6824"/>
                </a:lnTo>
                <a:lnTo>
                  <a:pt x="0" y="0"/>
                </a:lnTo>
                <a:cubicBezTo>
                  <a:pt x="1137" y="137615"/>
                  <a:pt x="2275" y="275230"/>
                  <a:pt x="3412" y="412845"/>
                </a:cubicBezTo>
                <a:lnTo>
                  <a:pt x="620973" y="419669"/>
                </a:lnTo>
                <a:close/>
              </a:path>
            </a:pathLst>
          </a:custGeom>
          <a:solidFill>
            <a:schemeClr val="accent6">
              <a:lumMod val="75000"/>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椭圆 26">
            <a:extLst>
              <a:ext uri="{FF2B5EF4-FFF2-40B4-BE49-F238E27FC236}">
                <a16:creationId xmlns:a16="http://schemas.microsoft.com/office/drawing/2014/main" id="{C9F28937-ECAC-4635-8997-A21A8624BE4D}"/>
              </a:ext>
            </a:extLst>
          </p:cNvPr>
          <p:cNvSpPr/>
          <p:nvPr/>
        </p:nvSpPr>
        <p:spPr>
          <a:xfrm>
            <a:off x="3601763" y="3775571"/>
            <a:ext cx="786289" cy="388526"/>
          </a:xfrm>
          <a:prstGeom prst="ellipse">
            <a:avLst/>
          </a:prstGeom>
          <a:noFill/>
          <a:ln w="3810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1F6A8137-531F-46FA-8FBA-F11720558220}"/>
              </a:ext>
            </a:extLst>
          </p:cNvPr>
          <p:cNvSpPr/>
          <p:nvPr/>
        </p:nvSpPr>
        <p:spPr>
          <a:xfrm>
            <a:off x="3372368" y="2940513"/>
            <a:ext cx="651230" cy="295907"/>
          </a:xfrm>
          <a:prstGeom prst="ellipse">
            <a:avLst/>
          </a:prstGeom>
          <a:noFill/>
          <a:ln w="3810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653B7270-AB23-48DA-9097-CA6A2CCC35AA}"/>
              </a:ext>
            </a:extLst>
          </p:cNvPr>
          <p:cNvSpPr/>
          <p:nvPr/>
        </p:nvSpPr>
        <p:spPr>
          <a:xfrm>
            <a:off x="1778836" y="4238208"/>
            <a:ext cx="598430" cy="295700"/>
          </a:xfrm>
          <a:prstGeom prst="ellipse">
            <a:avLst/>
          </a:prstGeom>
          <a:noFill/>
          <a:ln w="3810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箭头连接符 33">
            <a:extLst>
              <a:ext uri="{FF2B5EF4-FFF2-40B4-BE49-F238E27FC236}">
                <a16:creationId xmlns:a16="http://schemas.microsoft.com/office/drawing/2014/main" id="{59542D8B-FCB2-46BB-9F5D-3D12299FD301}"/>
              </a:ext>
            </a:extLst>
          </p:cNvPr>
          <p:cNvCxnSpPr>
            <a:cxnSpLocks/>
          </p:cNvCxnSpPr>
          <p:nvPr/>
        </p:nvCxnSpPr>
        <p:spPr>
          <a:xfrm flipV="1">
            <a:off x="2894636" y="2928222"/>
            <a:ext cx="432203" cy="1502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792B8C28-4CBD-439C-B183-322E01B6367A}"/>
              </a:ext>
            </a:extLst>
          </p:cNvPr>
          <p:cNvSpPr/>
          <p:nvPr/>
        </p:nvSpPr>
        <p:spPr>
          <a:xfrm>
            <a:off x="3722314" y="3122551"/>
            <a:ext cx="121492" cy="117923"/>
          </a:xfrm>
          <a:prstGeom prst="ellipse">
            <a:avLst/>
          </a:prstGeom>
          <a:solidFill>
            <a:schemeClr val="accent1">
              <a:lumMod val="75000"/>
            </a:schemeClr>
          </a:solidFill>
          <a:ln>
            <a:noFill/>
          </a:ln>
          <a:effectLst>
            <a:outerShdw blurRad="50800" dist="38100" dir="5400000" algn="t"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a:extLst>
              <a:ext uri="{FF2B5EF4-FFF2-40B4-BE49-F238E27FC236}">
                <a16:creationId xmlns:a16="http://schemas.microsoft.com/office/drawing/2014/main" id="{82489A4E-BC25-409B-AD54-7CDBF4CC4ECA}"/>
              </a:ext>
            </a:extLst>
          </p:cNvPr>
          <p:cNvSpPr txBox="1"/>
          <p:nvPr/>
        </p:nvSpPr>
        <p:spPr>
          <a:xfrm>
            <a:off x="456134" y="1699111"/>
            <a:ext cx="2438502" cy="461665"/>
          </a:xfrm>
          <a:prstGeom prst="rect">
            <a:avLst/>
          </a:prstGeom>
          <a:noFill/>
        </p:spPr>
        <p:txBody>
          <a:bodyPr wrap="square" rtlCol="0">
            <a:spAutoFit/>
          </a:bodyPr>
          <a:lstStyle/>
          <a:p>
            <a:r>
              <a:rPr lang="en-US" altLang="zh-CN" sz="1200" b="1" dirty="0">
                <a:solidFill>
                  <a:srgbClr val="0C3388"/>
                </a:solidFill>
              </a:rPr>
              <a:t>Science and Technology Innovation Corridor</a:t>
            </a:r>
            <a:endParaRPr lang="zh-CN" altLang="en-US" sz="1200" b="1" dirty="0">
              <a:solidFill>
                <a:srgbClr val="0C3388"/>
              </a:solidFill>
            </a:endParaRPr>
          </a:p>
        </p:txBody>
      </p:sp>
      <p:cxnSp>
        <p:nvCxnSpPr>
          <p:cNvPr id="56" name="直接箭头连接符 55">
            <a:extLst>
              <a:ext uri="{FF2B5EF4-FFF2-40B4-BE49-F238E27FC236}">
                <a16:creationId xmlns:a16="http://schemas.microsoft.com/office/drawing/2014/main" id="{9F785A22-1FCC-403B-94E1-814E39CB6EFC}"/>
              </a:ext>
            </a:extLst>
          </p:cNvPr>
          <p:cNvCxnSpPr>
            <a:cxnSpLocks/>
          </p:cNvCxnSpPr>
          <p:nvPr/>
        </p:nvCxnSpPr>
        <p:spPr>
          <a:xfrm flipV="1">
            <a:off x="2277614" y="1804994"/>
            <a:ext cx="466900" cy="15289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12B98401-F369-4B19-A091-DF6564053C12}"/>
              </a:ext>
            </a:extLst>
          </p:cNvPr>
          <p:cNvGrpSpPr/>
          <p:nvPr/>
        </p:nvGrpSpPr>
        <p:grpSpPr>
          <a:xfrm>
            <a:off x="402590" y="151765"/>
            <a:ext cx="8390255" cy="486900"/>
            <a:chOff x="402590" y="151765"/>
            <a:chExt cx="8390255" cy="486900"/>
          </a:xfrm>
        </p:grpSpPr>
        <p:grpSp>
          <p:nvGrpSpPr>
            <p:cNvPr id="21" name="组合 20">
              <a:extLst>
                <a:ext uri="{FF2B5EF4-FFF2-40B4-BE49-F238E27FC236}">
                  <a16:creationId xmlns:a16="http://schemas.microsoft.com/office/drawing/2014/main" id="{61A89A4D-62B1-48B0-975A-CBAE27586AA1}"/>
                </a:ext>
              </a:extLst>
            </p:cNvPr>
            <p:cNvGrpSpPr/>
            <p:nvPr/>
          </p:nvGrpSpPr>
          <p:grpSpPr>
            <a:xfrm>
              <a:off x="402590" y="588645"/>
              <a:ext cx="8339455" cy="50020"/>
              <a:chOff x="401955" y="639590"/>
              <a:chExt cx="8339455" cy="76200"/>
            </a:xfrm>
          </p:grpSpPr>
          <p:sp>
            <p:nvSpPr>
              <p:cNvPr id="24" name="矩形 23">
                <a:extLst>
                  <a:ext uri="{FF2B5EF4-FFF2-40B4-BE49-F238E27FC236}">
                    <a16:creationId xmlns:a16="http://schemas.microsoft.com/office/drawing/2014/main" id="{E661A019-D74F-41A5-9D16-787B90BFC24C}"/>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5" name="矩形 24">
                <a:extLst>
                  <a:ext uri="{FF2B5EF4-FFF2-40B4-BE49-F238E27FC236}">
                    <a16:creationId xmlns:a16="http://schemas.microsoft.com/office/drawing/2014/main" id="{A19BFF04-4DF4-4F93-A900-B4CC81ABD145}"/>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22" name="图片 21" descr="粒子研究院ppt-08">
              <a:extLst>
                <a:ext uri="{FF2B5EF4-FFF2-40B4-BE49-F238E27FC236}">
                  <a16:creationId xmlns:a16="http://schemas.microsoft.com/office/drawing/2014/main" id="{F2E7A70D-FDFD-4611-ABD8-C6DDE19E7A75}"/>
                </a:ext>
              </a:extLst>
            </p:cNvPr>
            <p:cNvPicPr>
              <a:picLocks noChangeAspect="1"/>
            </p:cNvPicPr>
            <p:nvPr/>
          </p:nvPicPr>
          <p:blipFill>
            <a:blip r:embed="rId5"/>
            <a:stretch>
              <a:fillRect/>
            </a:stretch>
          </p:blipFill>
          <p:spPr>
            <a:xfrm>
              <a:off x="6882130" y="151765"/>
              <a:ext cx="1910715" cy="433070"/>
            </a:xfrm>
            <a:prstGeom prst="rect">
              <a:avLst/>
            </a:prstGeom>
          </p:spPr>
        </p:pic>
      </p:grpSp>
      <p:pic>
        <p:nvPicPr>
          <p:cNvPr id="1026" name="Picture 2">
            <a:extLst>
              <a:ext uri="{FF2B5EF4-FFF2-40B4-BE49-F238E27FC236}">
                <a16:creationId xmlns:a16="http://schemas.microsoft.com/office/drawing/2014/main" id="{B8084A5F-02DD-411A-AC87-C48415F7DD2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0429" y="801123"/>
            <a:ext cx="3056251" cy="1635572"/>
          </a:xfrm>
          <a:prstGeom prst="rect">
            <a:avLst/>
          </a:prstGeom>
          <a:noFill/>
          <a:extLst>
            <a:ext uri="{909E8E84-426E-40DD-AFC4-6F175D3DCCD1}">
              <a14:hiddenFill xmlns:a14="http://schemas.microsoft.com/office/drawing/2010/main">
                <a:solidFill>
                  <a:srgbClr val="FFFFFF"/>
                </a:solidFill>
              </a14:hiddenFill>
            </a:ext>
          </a:extLst>
        </p:spPr>
      </p:pic>
      <p:sp>
        <p:nvSpPr>
          <p:cNvPr id="2" name="箭头: 右 1">
            <a:extLst>
              <a:ext uri="{FF2B5EF4-FFF2-40B4-BE49-F238E27FC236}">
                <a16:creationId xmlns:a16="http://schemas.microsoft.com/office/drawing/2014/main" id="{36B20674-94AA-4C0E-B27E-096FD68D2F12}"/>
              </a:ext>
            </a:extLst>
          </p:cNvPr>
          <p:cNvSpPr/>
          <p:nvPr/>
        </p:nvSpPr>
        <p:spPr>
          <a:xfrm rot="20951862">
            <a:off x="3596187" y="1614829"/>
            <a:ext cx="1951625" cy="334370"/>
          </a:xfrm>
          <a:prstGeom prst="rightArrow">
            <a:avLst>
              <a:gd name="adj1" fmla="val 27551"/>
              <a:gd name="adj2" fmla="val 10155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箭头: 右 15">
            <a:extLst>
              <a:ext uri="{FF2B5EF4-FFF2-40B4-BE49-F238E27FC236}">
                <a16:creationId xmlns:a16="http://schemas.microsoft.com/office/drawing/2014/main" id="{BCC7FD5A-22A3-486E-B6E0-156E1F46375A}"/>
              </a:ext>
            </a:extLst>
          </p:cNvPr>
          <p:cNvSpPr/>
          <p:nvPr/>
        </p:nvSpPr>
        <p:spPr>
          <a:xfrm rot="935678">
            <a:off x="4058810" y="3270736"/>
            <a:ext cx="1313985" cy="334370"/>
          </a:xfrm>
          <a:prstGeom prst="rightArrow">
            <a:avLst>
              <a:gd name="adj1" fmla="val 27551"/>
              <a:gd name="adj2" fmla="val 101557"/>
            </a:avLst>
          </a:prstGeom>
          <a:solidFill>
            <a:srgbClr val="48BD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TextBox 121">
            <a:extLst>
              <a:ext uri="{FF2B5EF4-FFF2-40B4-BE49-F238E27FC236}">
                <a16:creationId xmlns:a16="http://schemas.microsoft.com/office/drawing/2014/main" id="{E7577DC0-820C-4877-89A6-4C8635BB3E9B}"/>
              </a:ext>
            </a:extLst>
          </p:cNvPr>
          <p:cNvSpPr txBox="1"/>
          <p:nvPr/>
        </p:nvSpPr>
        <p:spPr>
          <a:xfrm>
            <a:off x="5459448" y="2417861"/>
            <a:ext cx="3278211" cy="307777"/>
          </a:xfrm>
          <a:prstGeom prst="rect">
            <a:avLst/>
          </a:prstGeom>
          <a:noFill/>
        </p:spPr>
        <p:txBody>
          <a:bodyPr wrap="square">
            <a:spAutoFit/>
          </a:bodyPr>
          <a:lstStyle/>
          <a:p>
            <a:pPr algn="ctr"/>
            <a:r>
              <a:rPr lang="en-US" altLang="zh-CN" sz="1400" b="1" dirty="0" err="1">
                <a:solidFill>
                  <a:srgbClr val="0C3388"/>
                </a:solidFill>
              </a:rPr>
              <a:t>Guangming</a:t>
            </a:r>
            <a:r>
              <a:rPr lang="en-US" altLang="zh-CN" sz="1400" b="1" dirty="0">
                <a:solidFill>
                  <a:srgbClr val="0C3388"/>
                </a:solidFill>
              </a:rPr>
              <a:t> Science City</a:t>
            </a:r>
            <a:endParaRPr lang="zh-CN" altLang="en-US" sz="1400" b="1" dirty="0">
              <a:solidFill>
                <a:srgbClr val="0C3388"/>
              </a:solidFill>
            </a:endParaRPr>
          </a:p>
        </p:txBody>
      </p:sp>
      <p:sp>
        <p:nvSpPr>
          <p:cNvPr id="60" name="文本框 59">
            <a:extLst>
              <a:ext uri="{FF2B5EF4-FFF2-40B4-BE49-F238E27FC236}">
                <a16:creationId xmlns:a16="http://schemas.microsoft.com/office/drawing/2014/main" id="{3561853F-B16E-4604-AA8F-748634EEBF1A}"/>
              </a:ext>
            </a:extLst>
          </p:cNvPr>
          <p:cNvSpPr txBox="1"/>
          <p:nvPr/>
        </p:nvSpPr>
        <p:spPr>
          <a:xfrm>
            <a:off x="5459450" y="4535967"/>
            <a:ext cx="3325247" cy="523220"/>
          </a:xfrm>
          <a:prstGeom prst="rect">
            <a:avLst/>
          </a:prstGeom>
          <a:noFill/>
        </p:spPr>
        <p:txBody>
          <a:bodyPr wrap="square">
            <a:spAutoFit/>
          </a:bodyPr>
          <a:lstStyle>
            <a:defPPr>
              <a:defRPr lang="zh-CN"/>
            </a:defPPr>
            <a:lvl1pPr algn="ctr">
              <a:defRPr sz="1400" b="1">
                <a:solidFill>
                  <a:srgbClr val="0C3388"/>
                </a:solidFill>
              </a:defRPr>
            </a:lvl1pPr>
          </a:lstStyle>
          <a:p>
            <a:r>
              <a:rPr lang="en-US" altLang="zh-CN" dirty="0"/>
              <a:t>Hong Kong-Shenzhen Innovation and Technology Park</a:t>
            </a:r>
            <a:endParaRPr lang="zh-CN" altLang="en-US" dirty="0"/>
          </a:p>
        </p:txBody>
      </p:sp>
      <p:grpSp>
        <p:nvGrpSpPr>
          <p:cNvPr id="4" name="组合 3">
            <a:extLst>
              <a:ext uri="{FF2B5EF4-FFF2-40B4-BE49-F238E27FC236}">
                <a16:creationId xmlns:a16="http://schemas.microsoft.com/office/drawing/2014/main" id="{F78F8D64-F101-4FD3-8569-C468F8926E8A}"/>
              </a:ext>
            </a:extLst>
          </p:cNvPr>
          <p:cNvGrpSpPr/>
          <p:nvPr/>
        </p:nvGrpSpPr>
        <p:grpSpPr>
          <a:xfrm>
            <a:off x="3262497" y="1892305"/>
            <a:ext cx="265936" cy="265936"/>
            <a:chOff x="3662074" y="3067196"/>
            <a:chExt cx="265936" cy="265936"/>
          </a:xfrm>
        </p:grpSpPr>
        <p:sp>
          <p:nvSpPr>
            <p:cNvPr id="35" name="椭圆 34">
              <a:extLst>
                <a:ext uri="{FF2B5EF4-FFF2-40B4-BE49-F238E27FC236}">
                  <a16:creationId xmlns:a16="http://schemas.microsoft.com/office/drawing/2014/main" id="{A4D92534-BC23-4366-A5A6-E60D22A5BACB}"/>
                </a:ext>
              </a:extLst>
            </p:cNvPr>
            <p:cNvSpPr/>
            <p:nvPr/>
          </p:nvSpPr>
          <p:spPr>
            <a:xfrm>
              <a:off x="3662074" y="3067196"/>
              <a:ext cx="265936" cy="265936"/>
            </a:xfrm>
            <a:prstGeom prst="ellipse">
              <a:avLst/>
            </a:prstGeom>
            <a:solidFill>
              <a:srgbClr val="7030A0">
                <a:alpha val="44000"/>
              </a:srgbClr>
            </a:solid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7" name="椭圆 36">
              <a:extLst>
                <a:ext uri="{FF2B5EF4-FFF2-40B4-BE49-F238E27FC236}">
                  <a16:creationId xmlns:a16="http://schemas.microsoft.com/office/drawing/2014/main" id="{BE9EC441-EEBC-48FD-9423-C6A71A81626E}"/>
                </a:ext>
              </a:extLst>
            </p:cNvPr>
            <p:cNvSpPr/>
            <p:nvPr/>
          </p:nvSpPr>
          <p:spPr>
            <a:xfrm>
              <a:off x="3747289" y="3152411"/>
              <a:ext cx="95505" cy="95505"/>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6" name="组合 5">
            <a:extLst>
              <a:ext uri="{FF2B5EF4-FFF2-40B4-BE49-F238E27FC236}">
                <a16:creationId xmlns:a16="http://schemas.microsoft.com/office/drawing/2014/main" id="{930777F0-F8A5-4E94-82D1-93AFB4434EDE}"/>
              </a:ext>
            </a:extLst>
          </p:cNvPr>
          <p:cNvGrpSpPr/>
          <p:nvPr/>
        </p:nvGrpSpPr>
        <p:grpSpPr>
          <a:xfrm>
            <a:off x="3736768" y="3043283"/>
            <a:ext cx="265936" cy="265936"/>
            <a:chOff x="3662074" y="3067196"/>
            <a:chExt cx="265936" cy="265936"/>
          </a:xfrm>
        </p:grpSpPr>
        <p:sp>
          <p:nvSpPr>
            <p:cNvPr id="38" name="椭圆 37">
              <a:extLst>
                <a:ext uri="{FF2B5EF4-FFF2-40B4-BE49-F238E27FC236}">
                  <a16:creationId xmlns:a16="http://schemas.microsoft.com/office/drawing/2014/main" id="{E7D51CE0-3AD4-42E5-A708-5D95EE9E11B4}"/>
                </a:ext>
              </a:extLst>
            </p:cNvPr>
            <p:cNvSpPr/>
            <p:nvPr/>
          </p:nvSpPr>
          <p:spPr>
            <a:xfrm>
              <a:off x="3662074" y="3067196"/>
              <a:ext cx="265936" cy="265936"/>
            </a:xfrm>
            <a:prstGeom prst="ellipse">
              <a:avLst/>
            </a:prstGeom>
            <a:solidFill>
              <a:srgbClr val="7030A0">
                <a:alpha val="44000"/>
              </a:srgbClr>
            </a:solid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9" name="椭圆 38">
              <a:extLst>
                <a:ext uri="{FF2B5EF4-FFF2-40B4-BE49-F238E27FC236}">
                  <a16:creationId xmlns:a16="http://schemas.microsoft.com/office/drawing/2014/main" id="{16AFA014-989F-4B68-A7F9-DF4800FBA13A}"/>
                </a:ext>
              </a:extLst>
            </p:cNvPr>
            <p:cNvSpPr/>
            <p:nvPr/>
          </p:nvSpPr>
          <p:spPr>
            <a:xfrm>
              <a:off x="3747289" y="3152411"/>
              <a:ext cx="95505" cy="95505"/>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pic>
        <p:nvPicPr>
          <p:cNvPr id="26" name="图片 25">
            <a:extLst>
              <a:ext uri="{FF2B5EF4-FFF2-40B4-BE49-F238E27FC236}">
                <a16:creationId xmlns:a16="http://schemas.microsoft.com/office/drawing/2014/main" id="{7AEC327E-9895-40E1-881E-4303955C8096}"/>
              </a:ext>
            </a:extLst>
          </p:cNvPr>
          <p:cNvPicPr>
            <a:picLocks noChangeAspect="1"/>
          </p:cNvPicPr>
          <p:nvPr/>
        </p:nvPicPr>
        <p:blipFill rotWithShape="1">
          <a:blip r:embed="rId7"/>
          <a:srcRect t="7120"/>
          <a:stretch/>
        </p:blipFill>
        <p:spPr>
          <a:xfrm>
            <a:off x="5572690" y="2748246"/>
            <a:ext cx="3053990" cy="1841551"/>
          </a:xfrm>
          <a:prstGeom prst="rect">
            <a:avLst/>
          </a:prstGeom>
        </p:spPr>
      </p:pic>
      <p:sp>
        <p:nvSpPr>
          <p:cNvPr id="46" name="椭圆 45">
            <a:extLst>
              <a:ext uri="{FF2B5EF4-FFF2-40B4-BE49-F238E27FC236}">
                <a16:creationId xmlns:a16="http://schemas.microsoft.com/office/drawing/2014/main" id="{7BD8340A-FD3B-4B2E-8F41-6745F050C629}"/>
              </a:ext>
            </a:extLst>
          </p:cNvPr>
          <p:cNvSpPr/>
          <p:nvPr/>
        </p:nvSpPr>
        <p:spPr>
          <a:xfrm>
            <a:off x="803339" y="874766"/>
            <a:ext cx="651230" cy="295907"/>
          </a:xfrm>
          <a:prstGeom prst="ellipse">
            <a:avLst/>
          </a:prstGeom>
          <a:noFill/>
          <a:ln w="3810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a:extLst>
              <a:ext uri="{FF2B5EF4-FFF2-40B4-BE49-F238E27FC236}">
                <a16:creationId xmlns:a16="http://schemas.microsoft.com/office/drawing/2014/main" id="{E6582374-4B96-422E-9BF6-E990A942A199}"/>
              </a:ext>
            </a:extLst>
          </p:cNvPr>
          <p:cNvSpPr/>
          <p:nvPr/>
        </p:nvSpPr>
        <p:spPr>
          <a:xfrm>
            <a:off x="2412249" y="1266288"/>
            <a:ext cx="651230" cy="295907"/>
          </a:xfrm>
          <a:prstGeom prst="ellipse">
            <a:avLst/>
          </a:prstGeom>
          <a:noFill/>
          <a:ln w="38100">
            <a:solidFill>
              <a:srgbClr val="FFF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287A6F64-2D6F-4B5E-A699-137486C48CA9}"/>
              </a:ext>
            </a:extLst>
          </p:cNvPr>
          <p:cNvSpPr txBox="1"/>
          <p:nvPr/>
        </p:nvSpPr>
        <p:spPr>
          <a:xfrm>
            <a:off x="3285798" y="2747418"/>
            <a:ext cx="853119" cy="261610"/>
          </a:xfrm>
          <a:prstGeom prst="rect">
            <a:avLst/>
          </a:prstGeom>
          <a:noFill/>
        </p:spPr>
        <p:txBody>
          <a:bodyPr wrap="none" rtlCol="0">
            <a:spAutoFit/>
          </a:bodyPr>
          <a:lstStyle/>
          <a:p>
            <a:r>
              <a:rPr lang="en-US" altLang="zh-CN" sz="1100" b="1" dirty="0"/>
              <a:t>Shenzhen</a:t>
            </a:r>
            <a:endParaRPr lang="zh-CN" altLang="en-US" sz="1100" b="1" dirty="0"/>
          </a:p>
        </p:txBody>
      </p:sp>
      <p:sp>
        <p:nvSpPr>
          <p:cNvPr id="54" name="文本框 53">
            <a:extLst>
              <a:ext uri="{FF2B5EF4-FFF2-40B4-BE49-F238E27FC236}">
                <a16:creationId xmlns:a16="http://schemas.microsoft.com/office/drawing/2014/main" id="{B9FACCDD-168E-4A63-8000-16E7E842DB7F}"/>
              </a:ext>
            </a:extLst>
          </p:cNvPr>
          <p:cNvSpPr txBox="1"/>
          <p:nvPr/>
        </p:nvSpPr>
        <p:spPr>
          <a:xfrm>
            <a:off x="2315472" y="1077647"/>
            <a:ext cx="885179" cy="261610"/>
          </a:xfrm>
          <a:prstGeom prst="rect">
            <a:avLst/>
          </a:prstGeom>
          <a:noFill/>
        </p:spPr>
        <p:txBody>
          <a:bodyPr wrap="none" rtlCol="0">
            <a:spAutoFit/>
          </a:bodyPr>
          <a:lstStyle/>
          <a:p>
            <a:r>
              <a:rPr lang="en-US" altLang="zh-CN" sz="1100" b="1" dirty="0"/>
              <a:t>Dongguan</a:t>
            </a:r>
            <a:endParaRPr lang="zh-CN" altLang="en-US" sz="1100" b="1" dirty="0"/>
          </a:p>
        </p:txBody>
      </p:sp>
      <p:sp>
        <p:nvSpPr>
          <p:cNvPr id="57" name="文本框 56">
            <a:extLst>
              <a:ext uri="{FF2B5EF4-FFF2-40B4-BE49-F238E27FC236}">
                <a16:creationId xmlns:a16="http://schemas.microsoft.com/office/drawing/2014/main" id="{B7101CAE-7DA6-4004-BA93-036CA7A707AF}"/>
              </a:ext>
            </a:extLst>
          </p:cNvPr>
          <p:cNvSpPr txBox="1"/>
          <p:nvPr/>
        </p:nvSpPr>
        <p:spPr>
          <a:xfrm>
            <a:off x="647892" y="698615"/>
            <a:ext cx="962123" cy="261610"/>
          </a:xfrm>
          <a:prstGeom prst="rect">
            <a:avLst/>
          </a:prstGeom>
          <a:noFill/>
        </p:spPr>
        <p:txBody>
          <a:bodyPr wrap="none" rtlCol="0">
            <a:spAutoFit/>
          </a:bodyPr>
          <a:lstStyle/>
          <a:p>
            <a:r>
              <a:rPr lang="en-US" altLang="zh-CN" sz="1100" b="1" dirty="0"/>
              <a:t>Guangzhou</a:t>
            </a:r>
            <a:endParaRPr lang="zh-CN" altLang="en-US" sz="1100" b="1" dirty="0"/>
          </a:p>
        </p:txBody>
      </p:sp>
      <p:pic>
        <p:nvPicPr>
          <p:cNvPr id="58" name="Picture 2">
            <a:extLst>
              <a:ext uri="{FF2B5EF4-FFF2-40B4-BE49-F238E27FC236}">
                <a16:creationId xmlns:a16="http://schemas.microsoft.com/office/drawing/2014/main" id="{CD15E9C7-946C-45B0-AC42-171DF6D6565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1855" y="2747418"/>
            <a:ext cx="1225727" cy="498413"/>
          </a:xfrm>
          <a:prstGeom prst="rect">
            <a:avLst/>
          </a:prstGeom>
          <a:noFill/>
          <a:extLst>
            <a:ext uri="{909E8E84-426E-40DD-AFC4-6F175D3DCCD1}">
              <a14:hiddenFill xmlns:a14="http://schemas.microsoft.com/office/drawing/2010/main">
                <a:solidFill>
                  <a:srgbClr val="FFFFFF"/>
                </a:solidFill>
              </a14:hiddenFill>
            </a:ext>
          </a:extLst>
        </p:spPr>
      </p:pic>
      <p:sp>
        <p:nvSpPr>
          <p:cNvPr id="10" name="灯片编号占位符 1">
            <a:extLst>
              <a:ext uri="{FF2B5EF4-FFF2-40B4-BE49-F238E27FC236}">
                <a16:creationId xmlns:a16="http://schemas.microsoft.com/office/drawing/2014/main" id="{53929229-1019-EE6A-5433-DE68B28A59FA}"/>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36</a:t>
            </a:fld>
            <a:endParaRPr lang="zh-CN" altLang="en-US" sz="1050" dirty="0">
              <a:solidFill>
                <a:srgbClr val="000000">
                  <a:tint val="75000"/>
                </a:srgbClr>
              </a:solidFill>
            </a:endParaRPr>
          </a:p>
        </p:txBody>
      </p:sp>
      <p:sp>
        <p:nvSpPr>
          <p:cNvPr id="5" name="文本框 4">
            <a:extLst>
              <a:ext uri="{FF2B5EF4-FFF2-40B4-BE49-F238E27FC236}">
                <a16:creationId xmlns:a16="http://schemas.microsoft.com/office/drawing/2014/main" id="{AA777362-6591-EE60-168C-0F2E291B88AC}"/>
              </a:ext>
            </a:extLst>
          </p:cNvPr>
          <p:cNvSpPr txBox="1"/>
          <p:nvPr/>
        </p:nvSpPr>
        <p:spPr>
          <a:xfrm>
            <a:off x="351154" y="123170"/>
            <a:ext cx="5196205" cy="461665"/>
          </a:xfrm>
          <a:prstGeom prst="rect">
            <a:avLst/>
          </a:prstGeom>
          <a:noFill/>
        </p:spPr>
        <p:txBody>
          <a:bodyPr wrap="square" rtlCol="0">
            <a:spAutoFit/>
          </a:bodyPr>
          <a:lstStyle/>
          <a:p>
            <a:r>
              <a:rPr lang="en-US" altLang="zh-CN" sz="2400" b="1" dirty="0">
                <a:solidFill>
                  <a:srgbClr val="0C3388"/>
                </a:solidFill>
                <a:latin typeface="微软雅黑" panose="020B0503020204020204" pitchFamily="34" charset="-122"/>
                <a:ea typeface="微软雅黑" panose="020B0503020204020204" pitchFamily="34" charset="-122"/>
              </a:rPr>
              <a:t>3.4 Construction Site</a:t>
            </a:r>
          </a:p>
        </p:txBody>
      </p:sp>
    </p:spTree>
    <p:custDataLst>
      <p:tags r:id="rId1"/>
    </p:custDataLst>
    <p:extLst>
      <p:ext uri="{BB962C8B-B14F-4D97-AF65-F5344CB8AC3E}">
        <p14:creationId xmlns:p14="http://schemas.microsoft.com/office/powerpoint/2010/main" val="2342931473"/>
      </p:ext>
    </p:extLst>
  </p:cSld>
  <p:clrMapOvr>
    <a:masterClrMapping/>
  </p:clrMapOvr>
  <mc:AlternateContent xmlns:mc="http://schemas.openxmlformats.org/markup-compatibility/2006" xmlns:p14="http://schemas.microsoft.com/office/powerpoint/2010/main">
    <mc:Choice Requires="p14">
      <p:transition spd="slow" p14:dur="2000" advTm="35762"/>
    </mc:Choice>
    <mc:Fallback xmlns="">
      <p:transition spd="slow" advTm="3576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F9ABE93C-047A-466B-BC74-D5AA587B1169}"/>
              </a:ext>
            </a:extLst>
          </p:cNvPr>
          <p:cNvGrpSpPr/>
          <p:nvPr/>
        </p:nvGrpSpPr>
        <p:grpSpPr>
          <a:xfrm>
            <a:off x="3574311" y="887228"/>
            <a:ext cx="5529722" cy="3104999"/>
            <a:chOff x="0" y="0"/>
            <a:chExt cx="9160107" cy="5143500"/>
          </a:xfrm>
        </p:grpSpPr>
        <p:pic>
          <p:nvPicPr>
            <p:cNvPr id="14" name="图片 13" descr="山上的景色&#10;&#10;中度可信度描述已自动生成">
              <a:extLst>
                <a:ext uri="{FF2B5EF4-FFF2-40B4-BE49-F238E27FC236}">
                  <a16:creationId xmlns:a16="http://schemas.microsoft.com/office/drawing/2014/main" id="{9F828D05-62D5-4B57-AF90-49212CDFA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任意多边形: 形状 15">
              <a:extLst>
                <a:ext uri="{FF2B5EF4-FFF2-40B4-BE49-F238E27FC236}">
                  <a16:creationId xmlns:a16="http://schemas.microsoft.com/office/drawing/2014/main" id="{F9CE8655-A85D-4A76-AF27-0E30789123CA}"/>
                </a:ext>
              </a:extLst>
            </p:cNvPr>
            <p:cNvSpPr/>
            <p:nvPr/>
          </p:nvSpPr>
          <p:spPr>
            <a:xfrm>
              <a:off x="309685" y="1376679"/>
              <a:ext cx="8850422" cy="3293494"/>
            </a:xfrm>
            <a:custGeom>
              <a:avLst/>
              <a:gdLst>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25400 w 8991600"/>
                <a:gd name="connsiteY122" fmla="*/ 1539240 h 3293494"/>
                <a:gd name="connsiteX123" fmla="*/ 66040 w 8991600"/>
                <a:gd name="connsiteY123" fmla="*/ 1478280 h 3293494"/>
                <a:gd name="connsiteX124" fmla="*/ 132080 w 8991600"/>
                <a:gd name="connsiteY124" fmla="*/ 1356360 h 3293494"/>
                <a:gd name="connsiteX125" fmla="*/ 137160 w 8991600"/>
                <a:gd name="connsiteY125" fmla="*/ 1315720 h 3293494"/>
                <a:gd name="connsiteX126" fmla="*/ 147320 w 8991600"/>
                <a:gd name="connsiteY126" fmla="*/ 1295400 h 3293494"/>
                <a:gd name="connsiteX127" fmla="*/ 142240 w 8991600"/>
                <a:gd name="connsiteY127" fmla="*/ 1270000 h 3293494"/>
                <a:gd name="connsiteX128" fmla="*/ 137160 w 8991600"/>
                <a:gd name="connsiteY128" fmla="*/ 1224280 h 3293494"/>
                <a:gd name="connsiteX129" fmla="*/ 152400 w 8991600"/>
                <a:gd name="connsiteY129" fmla="*/ 1132840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25400 w 8991600"/>
                <a:gd name="connsiteY122" fmla="*/ 1539240 h 3293494"/>
                <a:gd name="connsiteX123" fmla="*/ 66040 w 8991600"/>
                <a:gd name="connsiteY123" fmla="*/ 1478280 h 3293494"/>
                <a:gd name="connsiteX124" fmla="*/ 132080 w 8991600"/>
                <a:gd name="connsiteY124" fmla="*/ 1356360 h 3293494"/>
                <a:gd name="connsiteX125" fmla="*/ 137160 w 8991600"/>
                <a:gd name="connsiteY125" fmla="*/ 1315720 h 3293494"/>
                <a:gd name="connsiteX126" fmla="*/ 147320 w 8991600"/>
                <a:gd name="connsiteY126" fmla="*/ 1295400 h 3293494"/>
                <a:gd name="connsiteX127" fmla="*/ 142240 w 8991600"/>
                <a:gd name="connsiteY127" fmla="*/ 1270000 h 3293494"/>
                <a:gd name="connsiteX128" fmla="*/ 137160 w 8991600"/>
                <a:gd name="connsiteY128" fmla="*/ 1224280 h 3293494"/>
                <a:gd name="connsiteX129" fmla="*/ 339216 w 8991600"/>
                <a:gd name="connsiteY129" fmla="*/ 1314608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25400 w 8991600"/>
                <a:gd name="connsiteY122" fmla="*/ 1539240 h 3293494"/>
                <a:gd name="connsiteX123" fmla="*/ 66040 w 8991600"/>
                <a:gd name="connsiteY123" fmla="*/ 1478280 h 3293494"/>
                <a:gd name="connsiteX124" fmla="*/ 132080 w 8991600"/>
                <a:gd name="connsiteY124" fmla="*/ 1356360 h 3293494"/>
                <a:gd name="connsiteX125" fmla="*/ 137160 w 8991600"/>
                <a:gd name="connsiteY125" fmla="*/ 1315720 h 3293494"/>
                <a:gd name="connsiteX126" fmla="*/ 147320 w 8991600"/>
                <a:gd name="connsiteY126" fmla="*/ 1295400 h 3293494"/>
                <a:gd name="connsiteX127" fmla="*/ 142240 w 8991600"/>
                <a:gd name="connsiteY127" fmla="*/ 1270000 h 3293494"/>
                <a:gd name="connsiteX128" fmla="*/ 253289 w 8991600"/>
                <a:gd name="connsiteY128" fmla="*/ 1385851 h 3293494"/>
                <a:gd name="connsiteX129" fmla="*/ 339216 w 8991600"/>
                <a:gd name="connsiteY129" fmla="*/ 1314608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25400 w 8991600"/>
                <a:gd name="connsiteY122" fmla="*/ 1539240 h 3293494"/>
                <a:gd name="connsiteX123" fmla="*/ 66040 w 8991600"/>
                <a:gd name="connsiteY123" fmla="*/ 1478280 h 3293494"/>
                <a:gd name="connsiteX124" fmla="*/ 132080 w 8991600"/>
                <a:gd name="connsiteY124" fmla="*/ 1356360 h 3293494"/>
                <a:gd name="connsiteX125" fmla="*/ 137160 w 8991600"/>
                <a:gd name="connsiteY125" fmla="*/ 1315720 h 3293494"/>
                <a:gd name="connsiteX126" fmla="*/ 147320 w 8991600"/>
                <a:gd name="connsiteY126" fmla="*/ 1295400 h 3293494"/>
                <a:gd name="connsiteX127" fmla="*/ 228075 w 8991600"/>
                <a:gd name="connsiteY127" fmla="*/ 1436620 h 3293494"/>
                <a:gd name="connsiteX128" fmla="*/ 253289 w 8991600"/>
                <a:gd name="connsiteY128" fmla="*/ 1385851 h 3293494"/>
                <a:gd name="connsiteX129" fmla="*/ 339216 w 8991600"/>
                <a:gd name="connsiteY129" fmla="*/ 1314608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25400 w 8991600"/>
                <a:gd name="connsiteY122" fmla="*/ 1539240 h 3293494"/>
                <a:gd name="connsiteX123" fmla="*/ 66040 w 8991600"/>
                <a:gd name="connsiteY123" fmla="*/ 1478280 h 3293494"/>
                <a:gd name="connsiteX124" fmla="*/ 132080 w 8991600"/>
                <a:gd name="connsiteY124" fmla="*/ 1356360 h 3293494"/>
                <a:gd name="connsiteX125" fmla="*/ 137160 w 8991600"/>
                <a:gd name="connsiteY125" fmla="*/ 1315720 h 3293494"/>
                <a:gd name="connsiteX126" fmla="*/ 197810 w 8991600"/>
                <a:gd name="connsiteY126" fmla="*/ 1532707 h 3293494"/>
                <a:gd name="connsiteX127" fmla="*/ 228075 w 8991600"/>
                <a:gd name="connsiteY127" fmla="*/ 1436620 h 3293494"/>
                <a:gd name="connsiteX128" fmla="*/ 253289 w 8991600"/>
                <a:gd name="connsiteY128" fmla="*/ 1385851 h 3293494"/>
                <a:gd name="connsiteX129" fmla="*/ 339216 w 8991600"/>
                <a:gd name="connsiteY129" fmla="*/ 1314608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25400 w 8991600"/>
                <a:gd name="connsiteY122" fmla="*/ 1539240 h 3293494"/>
                <a:gd name="connsiteX123" fmla="*/ 66040 w 8991600"/>
                <a:gd name="connsiteY123" fmla="*/ 1478280 h 3293494"/>
                <a:gd name="connsiteX124" fmla="*/ 132080 w 8991600"/>
                <a:gd name="connsiteY124" fmla="*/ 1356360 h 3293494"/>
                <a:gd name="connsiteX125" fmla="*/ 172504 w 8991600"/>
                <a:gd name="connsiteY125" fmla="*/ 1583322 h 3293494"/>
                <a:gd name="connsiteX126" fmla="*/ 197810 w 8991600"/>
                <a:gd name="connsiteY126" fmla="*/ 1532707 h 3293494"/>
                <a:gd name="connsiteX127" fmla="*/ 228075 w 8991600"/>
                <a:gd name="connsiteY127" fmla="*/ 1436620 h 3293494"/>
                <a:gd name="connsiteX128" fmla="*/ 253289 w 8991600"/>
                <a:gd name="connsiteY128" fmla="*/ 1385851 h 3293494"/>
                <a:gd name="connsiteX129" fmla="*/ 339216 w 8991600"/>
                <a:gd name="connsiteY129" fmla="*/ 1314608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25400 w 8991600"/>
                <a:gd name="connsiteY122" fmla="*/ 1539240 h 3293494"/>
                <a:gd name="connsiteX123" fmla="*/ 66040 w 8991600"/>
                <a:gd name="connsiteY123" fmla="*/ 1478280 h 3293494"/>
                <a:gd name="connsiteX124" fmla="*/ 162374 w 8991600"/>
                <a:gd name="connsiteY124" fmla="*/ 1623962 h 3293494"/>
                <a:gd name="connsiteX125" fmla="*/ 172504 w 8991600"/>
                <a:gd name="connsiteY125" fmla="*/ 1583322 h 3293494"/>
                <a:gd name="connsiteX126" fmla="*/ 197810 w 8991600"/>
                <a:gd name="connsiteY126" fmla="*/ 1532707 h 3293494"/>
                <a:gd name="connsiteX127" fmla="*/ 228075 w 8991600"/>
                <a:gd name="connsiteY127" fmla="*/ 1436620 h 3293494"/>
                <a:gd name="connsiteX128" fmla="*/ 253289 w 8991600"/>
                <a:gd name="connsiteY128" fmla="*/ 1385851 h 3293494"/>
                <a:gd name="connsiteX129" fmla="*/ 339216 w 8991600"/>
                <a:gd name="connsiteY129" fmla="*/ 1314608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25400 w 8991600"/>
                <a:gd name="connsiteY122" fmla="*/ 1539240 h 3293494"/>
                <a:gd name="connsiteX123" fmla="*/ 111482 w 8991600"/>
                <a:gd name="connsiteY123" fmla="*/ 1528771 h 3293494"/>
                <a:gd name="connsiteX124" fmla="*/ 162374 w 8991600"/>
                <a:gd name="connsiteY124" fmla="*/ 1623962 h 3293494"/>
                <a:gd name="connsiteX125" fmla="*/ 172504 w 8991600"/>
                <a:gd name="connsiteY125" fmla="*/ 1583322 h 3293494"/>
                <a:gd name="connsiteX126" fmla="*/ 197810 w 8991600"/>
                <a:gd name="connsiteY126" fmla="*/ 1532707 h 3293494"/>
                <a:gd name="connsiteX127" fmla="*/ 228075 w 8991600"/>
                <a:gd name="connsiteY127" fmla="*/ 1436620 h 3293494"/>
                <a:gd name="connsiteX128" fmla="*/ 253289 w 8991600"/>
                <a:gd name="connsiteY128" fmla="*/ 1385851 h 3293494"/>
                <a:gd name="connsiteX129" fmla="*/ 339216 w 8991600"/>
                <a:gd name="connsiteY129" fmla="*/ 1314608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25400 w 8991600"/>
                <a:gd name="connsiteY122" fmla="*/ 1539240 h 3293494"/>
                <a:gd name="connsiteX123" fmla="*/ 136728 w 8991600"/>
                <a:gd name="connsiteY123" fmla="*/ 1656577 h 3293494"/>
                <a:gd name="connsiteX124" fmla="*/ 162374 w 8991600"/>
                <a:gd name="connsiteY124" fmla="*/ 1623962 h 3293494"/>
                <a:gd name="connsiteX125" fmla="*/ 172504 w 8991600"/>
                <a:gd name="connsiteY125" fmla="*/ 1583322 h 3293494"/>
                <a:gd name="connsiteX126" fmla="*/ 197810 w 8991600"/>
                <a:gd name="connsiteY126" fmla="*/ 1532707 h 3293494"/>
                <a:gd name="connsiteX127" fmla="*/ 228075 w 8991600"/>
                <a:gd name="connsiteY127" fmla="*/ 1436620 h 3293494"/>
                <a:gd name="connsiteX128" fmla="*/ 253289 w 8991600"/>
                <a:gd name="connsiteY128" fmla="*/ 1385851 h 3293494"/>
                <a:gd name="connsiteX129" fmla="*/ 339216 w 8991600"/>
                <a:gd name="connsiteY129" fmla="*/ 1314608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90000 w 8991600"/>
                <a:gd name="connsiteY0" fmla="*/ 3256280 h 3293494"/>
                <a:gd name="connsiteX1" fmla="*/ 8844280 w 8991600"/>
                <a:gd name="connsiteY1" fmla="*/ 3241040 h 3293494"/>
                <a:gd name="connsiteX2" fmla="*/ 8539480 w 8991600"/>
                <a:gd name="connsiteY2" fmla="*/ 3164840 h 3293494"/>
                <a:gd name="connsiteX3" fmla="*/ 8422640 w 8991600"/>
                <a:gd name="connsiteY3" fmla="*/ 3119120 h 3293494"/>
                <a:gd name="connsiteX4" fmla="*/ 8376920 w 8991600"/>
                <a:gd name="connsiteY4" fmla="*/ 3108960 h 3293494"/>
                <a:gd name="connsiteX5" fmla="*/ 8356600 w 8991600"/>
                <a:gd name="connsiteY5" fmla="*/ 3103880 h 3293494"/>
                <a:gd name="connsiteX6" fmla="*/ 8072120 w 8991600"/>
                <a:gd name="connsiteY6" fmla="*/ 3124200 h 3293494"/>
                <a:gd name="connsiteX7" fmla="*/ 8041640 w 8991600"/>
                <a:gd name="connsiteY7" fmla="*/ 3129280 h 3293494"/>
                <a:gd name="connsiteX8" fmla="*/ 7990840 w 8991600"/>
                <a:gd name="connsiteY8" fmla="*/ 3139440 h 3293494"/>
                <a:gd name="connsiteX9" fmla="*/ 7858760 w 8991600"/>
                <a:gd name="connsiteY9" fmla="*/ 3144520 h 3293494"/>
                <a:gd name="connsiteX10" fmla="*/ 7680960 w 8991600"/>
                <a:gd name="connsiteY10" fmla="*/ 3164840 h 3293494"/>
                <a:gd name="connsiteX11" fmla="*/ 7350760 w 8991600"/>
                <a:gd name="connsiteY11" fmla="*/ 3180080 h 3293494"/>
                <a:gd name="connsiteX12" fmla="*/ 7162800 w 8991600"/>
                <a:gd name="connsiteY12" fmla="*/ 3195320 h 3293494"/>
                <a:gd name="connsiteX13" fmla="*/ 7005320 w 8991600"/>
                <a:gd name="connsiteY13" fmla="*/ 3210560 h 3293494"/>
                <a:gd name="connsiteX14" fmla="*/ 6969760 w 8991600"/>
                <a:gd name="connsiteY14" fmla="*/ 3220720 h 3293494"/>
                <a:gd name="connsiteX15" fmla="*/ 6609080 w 8991600"/>
                <a:gd name="connsiteY15" fmla="*/ 3225800 h 3293494"/>
                <a:gd name="connsiteX16" fmla="*/ 6517640 w 8991600"/>
                <a:gd name="connsiteY16" fmla="*/ 3195320 h 3293494"/>
                <a:gd name="connsiteX17" fmla="*/ 6410960 w 8991600"/>
                <a:gd name="connsiteY17" fmla="*/ 3139440 h 3293494"/>
                <a:gd name="connsiteX18" fmla="*/ 6355080 w 8991600"/>
                <a:gd name="connsiteY18" fmla="*/ 3119120 h 3293494"/>
                <a:gd name="connsiteX19" fmla="*/ 6233160 w 8991600"/>
                <a:gd name="connsiteY19" fmla="*/ 3108960 h 3293494"/>
                <a:gd name="connsiteX20" fmla="*/ 6141720 w 8991600"/>
                <a:gd name="connsiteY20" fmla="*/ 3093720 h 3293494"/>
                <a:gd name="connsiteX21" fmla="*/ 5999480 w 8991600"/>
                <a:gd name="connsiteY21" fmla="*/ 3083560 h 3293494"/>
                <a:gd name="connsiteX22" fmla="*/ 5963920 w 8991600"/>
                <a:gd name="connsiteY22" fmla="*/ 3073400 h 3293494"/>
                <a:gd name="connsiteX23" fmla="*/ 5902960 w 8991600"/>
                <a:gd name="connsiteY23" fmla="*/ 3048000 h 3293494"/>
                <a:gd name="connsiteX24" fmla="*/ 5862320 w 8991600"/>
                <a:gd name="connsiteY24" fmla="*/ 3042920 h 3293494"/>
                <a:gd name="connsiteX25" fmla="*/ 5775960 w 8991600"/>
                <a:gd name="connsiteY25" fmla="*/ 3012440 h 3293494"/>
                <a:gd name="connsiteX26" fmla="*/ 5720080 w 8991600"/>
                <a:gd name="connsiteY26" fmla="*/ 3007360 h 3293494"/>
                <a:gd name="connsiteX27" fmla="*/ 5694680 w 8991600"/>
                <a:gd name="connsiteY27" fmla="*/ 3002280 h 3293494"/>
                <a:gd name="connsiteX28" fmla="*/ 5511800 w 8991600"/>
                <a:gd name="connsiteY28" fmla="*/ 2992120 h 3293494"/>
                <a:gd name="connsiteX29" fmla="*/ 5440680 w 8991600"/>
                <a:gd name="connsiteY29" fmla="*/ 2981960 h 3293494"/>
                <a:gd name="connsiteX30" fmla="*/ 5420360 w 8991600"/>
                <a:gd name="connsiteY30" fmla="*/ 2966720 h 3293494"/>
                <a:gd name="connsiteX31" fmla="*/ 5389880 w 8991600"/>
                <a:gd name="connsiteY31" fmla="*/ 2956560 h 3293494"/>
                <a:gd name="connsiteX32" fmla="*/ 5298440 w 8991600"/>
                <a:gd name="connsiteY32" fmla="*/ 2926080 h 3293494"/>
                <a:gd name="connsiteX33" fmla="*/ 5232400 w 8991600"/>
                <a:gd name="connsiteY33" fmla="*/ 2895600 h 3293494"/>
                <a:gd name="connsiteX34" fmla="*/ 5207000 w 8991600"/>
                <a:gd name="connsiteY34" fmla="*/ 2885440 h 3293494"/>
                <a:gd name="connsiteX35" fmla="*/ 4881880 w 8991600"/>
                <a:gd name="connsiteY35" fmla="*/ 2875280 h 3293494"/>
                <a:gd name="connsiteX36" fmla="*/ 4815840 w 8991600"/>
                <a:gd name="connsiteY36" fmla="*/ 2860040 h 3293494"/>
                <a:gd name="connsiteX37" fmla="*/ 4693920 w 8991600"/>
                <a:gd name="connsiteY37" fmla="*/ 2839720 h 3293494"/>
                <a:gd name="connsiteX38" fmla="*/ 4597400 w 8991600"/>
                <a:gd name="connsiteY38" fmla="*/ 2814320 h 3293494"/>
                <a:gd name="connsiteX39" fmla="*/ 4511040 w 8991600"/>
                <a:gd name="connsiteY39" fmla="*/ 2804160 h 3293494"/>
                <a:gd name="connsiteX40" fmla="*/ 4414520 w 8991600"/>
                <a:gd name="connsiteY40" fmla="*/ 2788920 h 3293494"/>
                <a:gd name="connsiteX41" fmla="*/ 4257040 w 8991600"/>
                <a:gd name="connsiteY41" fmla="*/ 2768600 h 3293494"/>
                <a:gd name="connsiteX42" fmla="*/ 4094480 w 8991600"/>
                <a:gd name="connsiteY42" fmla="*/ 2753360 h 3293494"/>
                <a:gd name="connsiteX43" fmla="*/ 3896360 w 8991600"/>
                <a:gd name="connsiteY43" fmla="*/ 2717800 h 3293494"/>
                <a:gd name="connsiteX44" fmla="*/ 3743960 w 8991600"/>
                <a:gd name="connsiteY44" fmla="*/ 2677160 h 3293494"/>
                <a:gd name="connsiteX45" fmla="*/ 3708400 w 8991600"/>
                <a:gd name="connsiteY45" fmla="*/ 2672080 h 3293494"/>
                <a:gd name="connsiteX46" fmla="*/ 3601720 w 8991600"/>
                <a:gd name="connsiteY46" fmla="*/ 2656840 h 3293494"/>
                <a:gd name="connsiteX47" fmla="*/ 3484880 w 8991600"/>
                <a:gd name="connsiteY47" fmla="*/ 2646680 h 3293494"/>
                <a:gd name="connsiteX48" fmla="*/ 3347720 w 8991600"/>
                <a:gd name="connsiteY48" fmla="*/ 2631440 h 3293494"/>
                <a:gd name="connsiteX49" fmla="*/ 3246120 w 8991600"/>
                <a:gd name="connsiteY49" fmla="*/ 2616200 h 3293494"/>
                <a:gd name="connsiteX50" fmla="*/ 3058160 w 8991600"/>
                <a:gd name="connsiteY50" fmla="*/ 2611120 h 3293494"/>
                <a:gd name="connsiteX51" fmla="*/ 2682240 w 8991600"/>
                <a:gd name="connsiteY51" fmla="*/ 2616200 h 3293494"/>
                <a:gd name="connsiteX52" fmla="*/ 2661920 w 8991600"/>
                <a:gd name="connsiteY52" fmla="*/ 2626360 h 3293494"/>
                <a:gd name="connsiteX53" fmla="*/ 2595880 w 8991600"/>
                <a:gd name="connsiteY53" fmla="*/ 2631440 h 3293494"/>
                <a:gd name="connsiteX54" fmla="*/ 2545080 w 8991600"/>
                <a:gd name="connsiteY54" fmla="*/ 2616200 h 3293494"/>
                <a:gd name="connsiteX55" fmla="*/ 2590800 w 8991600"/>
                <a:gd name="connsiteY55" fmla="*/ 2479040 h 3293494"/>
                <a:gd name="connsiteX56" fmla="*/ 2794000 w 8991600"/>
                <a:gd name="connsiteY56" fmla="*/ 2402840 h 3293494"/>
                <a:gd name="connsiteX57" fmla="*/ 2824480 w 8991600"/>
                <a:gd name="connsiteY57" fmla="*/ 2392680 h 3293494"/>
                <a:gd name="connsiteX58" fmla="*/ 2860040 w 8991600"/>
                <a:gd name="connsiteY58" fmla="*/ 2372360 h 3293494"/>
                <a:gd name="connsiteX59" fmla="*/ 2890520 w 8991600"/>
                <a:gd name="connsiteY59" fmla="*/ 2357120 h 3293494"/>
                <a:gd name="connsiteX60" fmla="*/ 2936240 w 8991600"/>
                <a:gd name="connsiteY60" fmla="*/ 2301240 h 3293494"/>
                <a:gd name="connsiteX61" fmla="*/ 2966720 w 8991600"/>
                <a:gd name="connsiteY61" fmla="*/ 2250440 h 3293494"/>
                <a:gd name="connsiteX62" fmla="*/ 2987040 w 8991600"/>
                <a:gd name="connsiteY62" fmla="*/ 2204720 h 3293494"/>
                <a:gd name="connsiteX63" fmla="*/ 2966720 w 8991600"/>
                <a:gd name="connsiteY63" fmla="*/ 2077720 h 3293494"/>
                <a:gd name="connsiteX64" fmla="*/ 2905760 w 8991600"/>
                <a:gd name="connsiteY64" fmla="*/ 2032000 h 3293494"/>
                <a:gd name="connsiteX65" fmla="*/ 2890520 w 8991600"/>
                <a:gd name="connsiteY65" fmla="*/ 2006600 h 3293494"/>
                <a:gd name="connsiteX66" fmla="*/ 2854960 w 8991600"/>
                <a:gd name="connsiteY66" fmla="*/ 1965960 h 3293494"/>
                <a:gd name="connsiteX67" fmla="*/ 2788920 w 8991600"/>
                <a:gd name="connsiteY67" fmla="*/ 1874520 h 3293494"/>
                <a:gd name="connsiteX68" fmla="*/ 2763520 w 8991600"/>
                <a:gd name="connsiteY68" fmla="*/ 1869440 h 3293494"/>
                <a:gd name="connsiteX69" fmla="*/ 2656840 w 8991600"/>
                <a:gd name="connsiteY69" fmla="*/ 1788160 h 3293494"/>
                <a:gd name="connsiteX70" fmla="*/ 2636520 w 8991600"/>
                <a:gd name="connsiteY70" fmla="*/ 1772920 h 3293494"/>
                <a:gd name="connsiteX71" fmla="*/ 2606040 w 8991600"/>
                <a:gd name="connsiteY71" fmla="*/ 1732280 h 3293494"/>
                <a:gd name="connsiteX72" fmla="*/ 2590800 w 8991600"/>
                <a:gd name="connsiteY72" fmla="*/ 1717040 h 3293494"/>
                <a:gd name="connsiteX73" fmla="*/ 2458720 w 8991600"/>
                <a:gd name="connsiteY73" fmla="*/ 1569720 h 3293494"/>
                <a:gd name="connsiteX74" fmla="*/ 2362200 w 8991600"/>
                <a:gd name="connsiteY74" fmla="*/ 1483360 h 3293494"/>
                <a:gd name="connsiteX75" fmla="*/ 2311400 w 8991600"/>
                <a:gd name="connsiteY75" fmla="*/ 1457960 h 3293494"/>
                <a:gd name="connsiteX76" fmla="*/ 2280920 w 8991600"/>
                <a:gd name="connsiteY76" fmla="*/ 1452880 h 3293494"/>
                <a:gd name="connsiteX77" fmla="*/ 2260600 w 8991600"/>
                <a:gd name="connsiteY77" fmla="*/ 1442720 h 3293494"/>
                <a:gd name="connsiteX78" fmla="*/ 2204720 w 8991600"/>
                <a:gd name="connsiteY78" fmla="*/ 1407160 h 3293494"/>
                <a:gd name="connsiteX79" fmla="*/ 2159000 w 8991600"/>
                <a:gd name="connsiteY79" fmla="*/ 1391920 h 3293494"/>
                <a:gd name="connsiteX80" fmla="*/ 2067560 w 8991600"/>
                <a:gd name="connsiteY80" fmla="*/ 1346200 h 3293494"/>
                <a:gd name="connsiteX81" fmla="*/ 1960880 w 8991600"/>
                <a:gd name="connsiteY81" fmla="*/ 1310640 h 3293494"/>
                <a:gd name="connsiteX82" fmla="*/ 1828800 w 8991600"/>
                <a:gd name="connsiteY82" fmla="*/ 1315720 h 3293494"/>
                <a:gd name="connsiteX83" fmla="*/ 1661160 w 8991600"/>
                <a:gd name="connsiteY83" fmla="*/ 1336040 h 3293494"/>
                <a:gd name="connsiteX84" fmla="*/ 1625600 w 8991600"/>
                <a:gd name="connsiteY84" fmla="*/ 1341120 h 3293494"/>
                <a:gd name="connsiteX85" fmla="*/ 1569720 w 8991600"/>
                <a:gd name="connsiteY85" fmla="*/ 1351280 h 3293494"/>
                <a:gd name="connsiteX86" fmla="*/ 1518920 w 8991600"/>
                <a:gd name="connsiteY86" fmla="*/ 1356360 h 3293494"/>
                <a:gd name="connsiteX87" fmla="*/ 1442720 w 8991600"/>
                <a:gd name="connsiteY87" fmla="*/ 1371600 h 3293494"/>
                <a:gd name="connsiteX88" fmla="*/ 1402080 w 8991600"/>
                <a:gd name="connsiteY88" fmla="*/ 1381760 h 3293494"/>
                <a:gd name="connsiteX89" fmla="*/ 1346200 w 8991600"/>
                <a:gd name="connsiteY89" fmla="*/ 1386840 h 3293494"/>
                <a:gd name="connsiteX90" fmla="*/ 1214120 w 8991600"/>
                <a:gd name="connsiteY90" fmla="*/ 1412240 h 3293494"/>
                <a:gd name="connsiteX91" fmla="*/ 1061720 w 8991600"/>
                <a:gd name="connsiteY91" fmla="*/ 1407160 h 3293494"/>
                <a:gd name="connsiteX92" fmla="*/ 980440 w 8991600"/>
                <a:gd name="connsiteY92" fmla="*/ 1371600 h 3293494"/>
                <a:gd name="connsiteX93" fmla="*/ 939800 w 8991600"/>
                <a:gd name="connsiteY93" fmla="*/ 1356360 h 3293494"/>
                <a:gd name="connsiteX94" fmla="*/ 787400 w 8991600"/>
                <a:gd name="connsiteY94" fmla="*/ 1412240 h 3293494"/>
                <a:gd name="connsiteX95" fmla="*/ 670560 w 8991600"/>
                <a:gd name="connsiteY95" fmla="*/ 1513840 h 3293494"/>
                <a:gd name="connsiteX96" fmla="*/ 640080 w 8991600"/>
                <a:gd name="connsiteY96" fmla="*/ 1554480 h 3293494"/>
                <a:gd name="connsiteX97" fmla="*/ 635000 w 8991600"/>
                <a:gd name="connsiteY97" fmla="*/ 1579880 h 3293494"/>
                <a:gd name="connsiteX98" fmla="*/ 624840 w 8991600"/>
                <a:gd name="connsiteY98" fmla="*/ 1600200 h 3293494"/>
                <a:gd name="connsiteX99" fmla="*/ 584200 w 8991600"/>
                <a:gd name="connsiteY99" fmla="*/ 1666240 h 3293494"/>
                <a:gd name="connsiteX100" fmla="*/ 553720 w 8991600"/>
                <a:gd name="connsiteY100" fmla="*/ 1706880 h 3293494"/>
                <a:gd name="connsiteX101" fmla="*/ 533400 w 8991600"/>
                <a:gd name="connsiteY101" fmla="*/ 1737360 h 3293494"/>
                <a:gd name="connsiteX102" fmla="*/ 502920 w 8991600"/>
                <a:gd name="connsiteY102" fmla="*/ 1757680 h 3293494"/>
                <a:gd name="connsiteX103" fmla="*/ 482600 w 8991600"/>
                <a:gd name="connsiteY103" fmla="*/ 1783080 h 3293494"/>
                <a:gd name="connsiteX104" fmla="*/ 467360 w 8991600"/>
                <a:gd name="connsiteY104" fmla="*/ 1788160 h 3293494"/>
                <a:gd name="connsiteX105" fmla="*/ 436880 w 8991600"/>
                <a:gd name="connsiteY105" fmla="*/ 1808480 h 3293494"/>
                <a:gd name="connsiteX106" fmla="*/ 401320 w 8991600"/>
                <a:gd name="connsiteY106" fmla="*/ 1869440 h 3293494"/>
                <a:gd name="connsiteX107" fmla="*/ 386080 w 8991600"/>
                <a:gd name="connsiteY107" fmla="*/ 1889760 h 3293494"/>
                <a:gd name="connsiteX108" fmla="*/ 345440 w 8991600"/>
                <a:gd name="connsiteY108" fmla="*/ 1920240 h 3293494"/>
                <a:gd name="connsiteX109" fmla="*/ 299720 w 8991600"/>
                <a:gd name="connsiteY109" fmla="*/ 1971040 h 3293494"/>
                <a:gd name="connsiteX110" fmla="*/ 279400 w 8991600"/>
                <a:gd name="connsiteY110" fmla="*/ 1986280 h 3293494"/>
                <a:gd name="connsiteX111" fmla="*/ 243840 w 8991600"/>
                <a:gd name="connsiteY111" fmla="*/ 1945640 h 3293494"/>
                <a:gd name="connsiteX112" fmla="*/ 208280 w 8991600"/>
                <a:gd name="connsiteY112" fmla="*/ 1925320 h 3293494"/>
                <a:gd name="connsiteX113" fmla="*/ 162560 w 8991600"/>
                <a:gd name="connsiteY113" fmla="*/ 1874520 h 3293494"/>
                <a:gd name="connsiteX114" fmla="*/ 127000 w 8991600"/>
                <a:gd name="connsiteY114" fmla="*/ 1844040 h 3293494"/>
                <a:gd name="connsiteX115" fmla="*/ 111760 w 8991600"/>
                <a:gd name="connsiteY115" fmla="*/ 1813560 h 3293494"/>
                <a:gd name="connsiteX116" fmla="*/ 106680 w 8991600"/>
                <a:gd name="connsiteY116" fmla="*/ 1788160 h 3293494"/>
                <a:gd name="connsiteX117" fmla="*/ 91440 w 8991600"/>
                <a:gd name="connsiteY117" fmla="*/ 1762760 h 3293494"/>
                <a:gd name="connsiteX118" fmla="*/ 81280 w 8991600"/>
                <a:gd name="connsiteY118" fmla="*/ 1742440 h 3293494"/>
                <a:gd name="connsiteX119" fmla="*/ 76200 w 8991600"/>
                <a:gd name="connsiteY119" fmla="*/ 1722120 h 3293494"/>
                <a:gd name="connsiteX120" fmla="*/ 55880 w 8991600"/>
                <a:gd name="connsiteY120" fmla="*/ 1686560 h 3293494"/>
                <a:gd name="connsiteX121" fmla="*/ 0 w 8991600"/>
                <a:gd name="connsiteY121" fmla="*/ 1656080 h 3293494"/>
                <a:gd name="connsiteX122" fmla="*/ 126381 w 8991600"/>
                <a:gd name="connsiteY122" fmla="*/ 1695447 h 3293494"/>
                <a:gd name="connsiteX123" fmla="*/ 136728 w 8991600"/>
                <a:gd name="connsiteY123" fmla="*/ 1656577 h 3293494"/>
                <a:gd name="connsiteX124" fmla="*/ 162374 w 8991600"/>
                <a:gd name="connsiteY124" fmla="*/ 1623962 h 3293494"/>
                <a:gd name="connsiteX125" fmla="*/ 172504 w 8991600"/>
                <a:gd name="connsiteY125" fmla="*/ 1583322 h 3293494"/>
                <a:gd name="connsiteX126" fmla="*/ 197810 w 8991600"/>
                <a:gd name="connsiteY126" fmla="*/ 1532707 h 3293494"/>
                <a:gd name="connsiteX127" fmla="*/ 228075 w 8991600"/>
                <a:gd name="connsiteY127" fmla="*/ 1436620 h 3293494"/>
                <a:gd name="connsiteX128" fmla="*/ 253289 w 8991600"/>
                <a:gd name="connsiteY128" fmla="*/ 1385851 h 3293494"/>
                <a:gd name="connsiteX129" fmla="*/ 339216 w 8991600"/>
                <a:gd name="connsiteY129" fmla="*/ 1314608 h 3293494"/>
                <a:gd name="connsiteX130" fmla="*/ 330200 w 8991600"/>
                <a:gd name="connsiteY130" fmla="*/ 1122680 h 3293494"/>
                <a:gd name="connsiteX131" fmla="*/ 391160 w 8991600"/>
                <a:gd name="connsiteY131" fmla="*/ 1107440 h 3293494"/>
                <a:gd name="connsiteX132" fmla="*/ 472440 w 8991600"/>
                <a:gd name="connsiteY132" fmla="*/ 1076960 h 3293494"/>
                <a:gd name="connsiteX133" fmla="*/ 584200 w 8991600"/>
                <a:gd name="connsiteY133" fmla="*/ 1000760 h 3293494"/>
                <a:gd name="connsiteX134" fmla="*/ 640080 w 8991600"/>
                <a:gd name="connsiteY134" fmla="*/ 970280 h 3293494"/>
                <a:gd name="connsiteX135" fmla="*/ 706120 w 8991600"/>
                <a:gd name="connsiteY135" fmla="*/ 924560 h 3293494"/>
                <a:gd name="connsiteX136" fmla="*/ 731520 w 8991600"/>
                <a:gd name="connsiteY136" fmla="*/ 914400 h 3293494"/>
                <a:gd name="connsiteX137" fmla="*/ 807720 w 8991600"/>
                <a:gd name="connsiteY137" fmla="*/ 868680 h 3293494"/>
                <a:gd name="connsiteX138" fmla="*/ 924560 w 8991600"/>
                <a:gd name="connsiteY138" fmla="*/ 858520 h 3293494"/>
                <a:gd name="connsiteX139" fmla="*/ 1097280 w 8991600"/>
                <a:gd name="connsiteY139" fmla="*/ 833120 h 3293494"/>
                <a:gd name="connsiteX140" fmla="*/ 1234440 w 8991600"/>
                <a:gd name="connsiteY140" fmla="*/ 838200 h 3293494"/>
                <a:gd name="connsiteX141" fmla="*/ 1254760 w 8991600"/>
                <a:gd name="connsiteY141" fmla="*/ 843280 h 3293494"/>
                <a:gd name="connsiteX142" fmla="*/ 1315720 w 8991600"/>
                <a:gd name="connsiteY142" fmla="*/ 863600 h 3293494"/>
                <a:gd name="connsiteX143" fmla="*/ 1473200 w 8991600"/>
                <a:gd name="connsiteY143" fmla="*/ 883920 h 3293494"/>
                <a:gd name="connsiteX144" fmla="*/ 1722120 w 8991600"/>
                <a:gd name="connsiteY144" fmla="*/ 863600 h 3293494"/>
                <a:gd name="connsiteX145" fmla="*/ 1899920 w 8991600"/>
                <a:gd name="connsiteY145" fmla="*/ 797560 h 3293494"/>
                <a:gd name="connsiteX146" fmla="*/ 1971040 w 8991600"/>
                <a:gd name="connsiteY146" fmla="*/ 772160 h 3293494"/>
                <a:gd name="connsiteX147" fmla="*/ 2087880 w 8991600"/>
                <a:gd name="connsiteY147" fmla="*/ 711200 h 3293494"/>
                <a:gd name="connsiteX148" fmla="*/ 2199640 w 8991600"/>
                <a:gd name="connsiteY148" fmla="*/ 635000 h 3293494"/>
                <a:gd name="connsiteX149" fmla="*/ 2372360 w 8991600"/>
                <a:gd name="connsiteY149" fmla="*/ 584200 h 3293494"/>
                <a:gd name="connsiteX150" fmla="*/ 2418080 w 8991600"/>
                <a:gd name="connsiteY150" fmla="*/ 563880 h 3293494"/>
                <a:gd name="connsiteX151" fmla="*/ 2479040 w 8991600"/>
                <a:gd name="connsiteY151" fmla="*/ 548640 h 3293494"/>
                <a:gd name="connsiteX152" fmla="*/ 2687320 w 8991600"/>
                <a:gd name="connsiteY152" fmla="*/ 518160 h 3293494"/>
                <a:gd name="connsiteX153" fmla="*/ 2788920 w 8991600"/>
                <a:gd name="connsiteY153" fmla="*/ 497840 h 3293494"/>
                <a:gd name="connsiteX154" fmla="*/ 2895600 w 8991600"/>
                <a:gd name="connsiteY154" fmla="*/ 472440 h 3293494"/>
                <a:gd name="connsiteX155" fmla="*/ 2987040 w 8991600"/>
                <a:gd name="connsiteY155" fmla="*/ 467360 h 3293494"/>
                <a:gd name="connsiteX156" fmla="*/ 3098800 w 8991600"/>
                <a:gd name="connsiteY156" fmla="*/ 452120 h 3293494"/>
                <a:gd name="connsiteX157" fmla="*/ 3159760 w 8991600"/>
                <a:gd name="connsiteY157" fmla="*/ 441960 h 3293494"/>
                <a:gd name="connsiteX158" fmla="*/ 3383280 w 8991600"/>
                <a:gd name="connsiteY158" fmla="*/ 426720 h 3293494"/>
                <a:gd name="connsiteX159" fmla="*/ 3459480 w 8991600"/>
                <a:gd name="connsiteY159" fmla="*/ 411480 h 3293494"/>
                <a:gd name="connsiteX160" fmla="*/ 3571240 w 8991600"/>
                <a:gd name="connsiteY160" fmla="*/ 386080 h 3293494"/>
                <a:gd name="connsiteX161" fmla="*/ 3627120 w 8991600"/>
                <a:gd name="connsiteY161" fmla="*/ 381000 h 3293494"/>
                <a:gd name="connsiteX162" fmla="*/ 3789680 w 8991600"/>
                <a:gd name="connsiteY162" fmla="*/ 370840 h 3293494"/>
                <a:gd name="connsiteX163" fmla="*/ 3911600 w 8991600"/>
                <a:gd name="connsiteY163" fmla="*/ 355600 h 3293494"/>
                <a:gd name="connsiteX164" fmla="*/ 3992880 w 8991600"/>
                <a:gd name="connsiteY164" fmla="*/ 350520 h 3293494"/>
                <a:gd name="connsiteX165" fmla="*/ 4124960 w 8991600"/>
                <a:gd name="connsiteY165" fmla="*/ 330200 h 3293494"/>
                <a:gd name="connsiteX166" fmla="*/ 4175760 w 8991600"/>
                <a:gd name="connsiteY166" fmla="*/ 314960 h 3293494"/>
                <a:gd name="connsiteX167" fmla="*/ 4196080 w 8991600"/>
                <a:gd name="connsiteY167" fmla="*/ 309880 h 3293494"/>
                <a:gd name="connsiteX168" fmla="*/ 4231640 w 8991600"/>
                <a:gd name="connsiteY168" fmla="*/ 299720 h 3293494"/>
                <a:gd name="connsiteX169" fmla="*/ 4353560 w 8991600"/>
                <a:gd name="connsiteY169" fmla="*/ 284480 h 3293494"/>
                <a:gd name="connsiteX170" fmla="*/ 4536440 w 8991600"/>
                <a:gd name="connsiteY170" fmla="*/ 259080 h 3293494"/>
                <a:gd name="connsiteX171" fmla="*/ 4648200 w 8991600"/>
                <a:gd name="connsiteY171" fmla="*/ 233680 h 3293494"/>
                <a:gd name="connsiteX172" fmla="*/ 4749800 w 8991600"/>
                <a:gd name="connsiteY172" fmla="*/ 203200 h 3293494"/>
                <a:gd name="connsiteX173" fmla="*/ 4785360 w 8991600"/>
                <a:gd name="connsiteY173" fmla="*/ 198120 h 3293494"/>
                <a:gd name="connsiteX174" fmla="*/ 4892040 w 8991600"/>
                <a:gd name="connsiteY174" fmla="*/ 182880 h 3293494"/>
                <a:gd name="connsiteX175" fmla="*/ 4953000 w 8991600"/>
                <a:gd name="connsiteY175" fmla="*/ 172720 h 3293494"/>
                <a:gd name="connsiteX176" fmla="*/ 4998720 w 8991600"/>
                <a:gd name="connsiteY176" fmla="*/ 167640 h 3293494"/>
                <a:gd name="connsiteX177" fmla="*/ 5074920 w 8991600"/>
                <a:gd name="connsiteY177" fmla="*/ 157480 h 3293494"/>
                <a:gd name="connsiteX178" fmla="*/ 5196840 w 8991600"/>
                <a:gd name="connsiteY178" fmla="*/ 137160 h 3293494"/>
                <a:gd name="connsiteX179" fmla="*/ 5242560 w 8991600"/>
                <a:gd name="connsiteY179" fmla="*/ 127000 h 3293494"/>
                <a:gd name="connsiteX180" fmla="*/ 5273040 w 8991600"/>
                <a:gd name="connsiteY180" fmla="*/ 121920 h 3293494"/>
                <a:gd name="connsiteX181" fmla="*/ 5379720 w 8991600"/>
                <a:gd name="connsiteY181" fmla="*/ 106680 h 3293494"/>
                <a:gd name="connsiteX182" fmla="*/ 5521960 w 8991600"/>
                <a:gd name="connsiteY182" fmla="*/ 91440 h 3293494"/>
                <a:gd name="connsiteX183" fmla="*/ 5593080 w 8991600"/>
                <a:gd name="connsiteY183" fmla="*/ 66040 h 3293494"/>
                <a:gd name="connsiteX184" fmla="*/ 5628640 w 8991600"/>
                <a:gd name="connsiteY184" fmla="*/ 50800 h 3293494"/>
                <a:gd name="connsiteX185" fmla="*/ 5704840 w 8991600"/>
                <a:gd name="connsiteY185" fmla="*/ 35560 h 3293494"/>
                <a:gd name="connsiteX186" fmla="*/ 5750560 w 8991600"/>
                <a:gd name="connsiteY186" fmla="*/ 25400 h 3293494"/>
                <a:gd name="connsiteX187" fmla="*/ 5887720 w 8991600"/>
                <a:gd name="connsiteY187" fmla="*/ 10160 h 3293494"/>
                <a:gd name="connsiteX188" fmla="*/ 5969000 w 8991600"/>
                <a:gd name="connsiteY188" fmla="*/ 0 h 3293494"/>
                <a:gd name="connsiteX189" fmla="*/ 6065520 w 8991600"/>
                <a:gd name="connsiteY189" fmla="*/ 5080 h 3293494"/>
                <a:gd name="connsiteX190" fmla="*/ 6258560 w 8991600"/>
                <a:gd name="connsiteY190" fmla="*/ 25400 h 3293494"/>
                <a:gd name="connsiteX191" fmla="*/ 6446520 w 8991600"/>
                <a:gd name="connsiteY191" fmla="*/ 96520 h 3293494"/>
                <a:gd name="connsiteX192" fmla="*/ 6578600 w 8991600"/>
                <a:gd name="connsiteY192" fmla="*/ 127000 h 3293494"/>
                <a:gd name="connsiteX193" fmla="*/ 6624320 w 8991600"/>
                <a:gd name="connsiteY193" fmla="*/ 137160 h 3293494"/>
                <a:gd name="connsiteX194" fmla="*/ 6797040 w 8991600"/>
                <a:gd name="connsiteY194" fmla="*/ 187960 h 3293494"/>
                <a:gd name="connsiteX195" fmla="*/ 7005320 w 8991600"/>
                <a:gd name="connsiteY195" fmla="*/ 223520 h 3293494"/>
                <a:gd name="connsiteX196" fmla="*/ 7137400 w 8991600"/>
                <a:gd name="connsiteY196" fmla="*/ 243840 h 3293494"/>
                <a:gd name="connsiteX197" fmla="*/ 7223760 w 8991600"/>
                <a:gd name="connsiteY197" fmla="*/ 269240 h 3293494"/>
                <a:gd name="connsiteX198" fmla="*/ 7447280 w 8991600"/>
                <a:gd name="connsiteY198" fmla="*/ 309880 h 3293494"/>
                <a:gd name="connsiteX199" fmla="*/ 7523480 w 8991600"/>
                <a:gd name="connsiteY199" fmla="*/ 335280 h 3293494"/>
                <a:gd name="connsiteX200" fmla="*/ 7701280 w 8991600"/>
                <a:gd name="connsiteY200" fmla="*/ 360680 h 3293494"/>
                <a:gd name="connsiteX201" fmla="*/ 7792720 w 8991600"/>
                <a:gd name="connsiteY201" fmla="*/ 375920 h 3293494"/>
                <a:gd name="connsiteX202" fmla="*/ 7879080 w 8991600"/>
                <a:gd name="connsiteY202" fmla="*/ 396240 h 3293494"/>
                <a:gd name="connsiteX203" fmla="*/ 7980680 w 8991600"/>
                <a:gd name="connsiteY203" fmla="*/ 401320 h 3293494"/>
                <a:gd name="connsiteX204" fmla="*/ 8138160 w 8991600"/>
                <a:gd name="connsiteY204" fmla="*/ 416560 h 3293494"/>
                <a:gd name="connsiteX205" fmla="*/ 8285480 w 8991600"/>
                <a:gd name="connsiteY205" fmla="*/ 436880 h 3293494"/>
                <a:gd name="connsiteX206" fmla="*/ 8331200 w 8991600"/>
                <a:gd name="connsiteY206" fmla="*/ 441960 h 3293494"/>
                <a:gd name="connsiteX207" fmla="*/ 8661400 w 8991600"/>
                <a:gd name="connsiteY207" fmla="*/ 447040 h 3293494"/>
                <a:gd name="connsiteX208" fmla="*/ 8829040 w 8991600"/>
                <a:gd name="connsiteY208" fmla="*/ 472440 h 3293494"/>
                <a:gd name="connsiteX209" fmla="*/ 8905240 w 8991600"/>
                <a:gd name="connsiteY209" fmla="*/ 482600 h 3293494"/>
                <a:gd name="connsiteX210" fmla="*/ 8991600 w 8991600"/>
                <a:gd name="connsiteY210" fmla="*/ 487680 h 3293494"/>
                <a:gd name="connsiteX211" fmla="*/ 8971280 w 8991600"/>
                <a:gd name="connsiteY211" fmla="*/ 680720 h 3293494"/>
                <a:gd name="connsiteX212" fmla="*/ 8961120 w 8991600"/>
                <a:gd name="connsiteY212" fmla="*/ 716280 h 3293494"/>
                <a:gd name="connsiteX213" fmla="*/ 8945880 w 8991600"/>
                <a:gd name="connsiteY213" fmla="*/ 741680 h 3293494"/>
                <a:gd name="connsiteX214" fmla="*/ 8925560 w 8991600"/>
                <a:gd name="connsiteY214" fmla="*/ 934720 h 3293494"/>
                <a:gd name="connsiteX215" fmla="*/ 8935720 w 8991600"/>
                <a:gd name="connsiteY215" fmla="*/ 1437640 h 3293494"/>
                <a:gd name="connsiteX216" fmla="*/ 8956040 w 8991600"/>
                <a:gd name="connsiteY216" fmla="*/ 1625600 h 3293494"/>
                <a:gd name="connsiteX217" fmla="*/ 8935720 w 8991600"/>
                <a:gd name="connsiteY217" fmla="*/ 2382520 h 3293494"/>
                <a:gd name="connsiteX218" fmla="*/ 8920480 w 8991600"/>
                <a:gd name="connsiteY218" fmla="*/ 2433320 h 3293494"/>
                <a:gd name="connsiteX219" fmla="*/ 8915400 w 8991600"/>
                <a:gd name="connsiteY219" fmla="*/ 2860040 h 3293494"/>
                <a:gd name="connsiteX220" fmla="*/ 8930640 w 8991600"/>
                <a:gd name="connsiteY220" fmla="*/ 2910840 h 3293494"/>
                <a:gd name="connsiteX221" fmla="*/ 8940800 w 8991600"/>
                <a:gd name="connsiteY221" fmla="*/ 3083560 h 3293494"/>
                <a:gd name="connsiteX222" fmla="*/ 8961120 w 8991600"/>
                <a:gd name="connsiteY222" fmla="*/ 3164840 h 3293494"/>
                <a:gd name="connsiteX223" fmla="*/ 8966200 w 8991600"/>
                <a:gd name="connsiteY223" fmla="*/ 3235960 h 3293494"/>
                <a:gd name="connsiteX224" fmla="*/ 8966200 w 8991600"/>
                <a:gd name="connsiteY224" fmla="*/ 3291840 h 3293494"/>
                <a:gd name="connsiteX225" fmla="*/ 8890000 w 8991600"/>
                <a:gd name="connsiteY225" fmla="*/ 3256280 h 3293494"/>
                <a:gd name="connsiteX0" fmla="*/ 8835827 w 8937427"/>
                <a:gd name="connsiteY0" fmla="*/ 3256280 h 3293494"/>
                <a:gd name="connsiteX1" fmla="*/ 8790107 w 8937427"/>
                <a:gd name="connsiteY1" fmla="*/ 3241040 h 3293494"/>
                <a:gd name="connsiteX2" fmla="*/ 8485307 w 8937427"/>
                <a:gd name="connsiteY2" fmla="*/ 3164840 h 3293494"/>
                <a:gd name="connsiteX3" fmla="*/ 8368467 w 8937427"/>
                <a:gd name="connsiteY3" fmla="*/ 3119120 h 3293494"/>
                <a:gd name="connsiteX4" fmla="*/ 8322747 w 8937427"/>
                <a:gd name="connsiteY4" fmla="*/ 3108960 h 3293494"/>
                <a:gd name="connsiteX5" fmla="*/ 8302427 w 8937427"/>
                <a:gd name="connsiteY5" fmla="*/ 3103880 h 3293494"/>
                <a:gd name="connsiteX6" fmla="*/ 8017947 w 8937427"/>
                <a:gd name="connsiteY6" fmla="*/ 3124200 h 3293494"/>
                <a:gd name="connsiteX7" fmla="*/ 7987467 w 8937427"/>
                <a:gd name="connsiteY7" fmla="*/ 3129280 h 3293494"/>
                <a:gd name="connsiteX8" fmla="*/ 7936667 w 8937427"/>
                <a:gd name="connsiteY8" fmla="*/ 3139440 h 3293494"/>
                <a:gd name="connsiteX9" fmla="*/ 7804587 w 8937427"/>
                <a:gd name="connsiteY9" fmla="*/ 3144520 h 3293494"/>
                <a:gd name="connsiteX10" fmla="*/ 7626787 w 8937427"/>
                <a:gd name="connsiteY10" fmla="*/ 3164840 h 3293494"/>
                <a:gd name="connsiteX11" fmla="*/ 7296587 w 8937427"/>
                <a:gd name="connsiteY11" fmla="*/ 3180080 h 3293494"/>
                <a:gd name="connsiteX12" fmla="*/ 7108627 w 8937427"/>
                <a:gd name="connsiteY12" fmla="*/ 3195320 h 3293494"/>
                <a:gd name="connsiteX13" fmla="*/ 6951147 w 8937427"/>
                <a:gd name="connsiteY13" fmla="*/ 3210560 h 3293494"/>
                <a:gd name="connsiteX14" fmla="*/ 6915587 w 8937427"/>
                <a:gd name="connsiteY14" fmla="*/ 3220720 h 3293494"/>
                <a:gd name="connsiteX15" fmla="*/ 6554907 w 8937427"/>
                <a:gd name="connsiteY15" fmla="*/ 3225800 h 3293494"/>
                <a:gd name="connsiteX16" fmla="*/ 6463467 w 8937427"/>
                <a:gd name="connsiteY16" fmla="*/ 3195320 h 3293494"/>
                <a:gd name="connsiteX17" fmla="*/ 6356787 w 8937427"/>
                <a:gd name="connsiteY17" fmla="*/ 3139440 h 3293494"/>
                <a:gd name="connsiteX18" fmla="*/ 6300907 w 8937427"/>
                <a:gd name="connsiteY18" fmla="*/ 3119120 h 3293494"/>
                <a:gd name="connsiteX19" fmla="*/ 6178987 w 8937427"/>
                <a:gd name="connsiteY19" fmla="*/ 3108960 h 3293494"/>
                <a:gd name="connsiteX20" fmla="*/ 6087547 w 8937427"/>
                <a:gd name="connsiteY20" fmla="*/ 3093720 h 3293494"/>
                <a:gd name="connsiteX21" fmla="*/ 5945307 w 8937427"/>
                <a:gd name="connsiteY21" fmla="*/ 3083560 h 3293494"/>
                <a:gd name="connsiteX22" fmla="*/ 5909747 w 8937427"/>
                <a:gd name="connsiteY22" fmla="*/ 3073400 h 3293494"/>
                <a:gd name="connsiteX23" fmla="*/ 5848787 w 8937427"/>
                <a:gd name="connsiteY23" fmla="*/ 3048000 h 3293494"/>
                <a:gd name="connsiteX24" fmla="*/ 5808147 w 8937427"/>
                <a:gd name="connsiteY24" fmla="*/ 3042920 h 3293494"/>
                <a:gd name="connsiteX25" fmla="*/ 5721787 w 8937427"/>
                <a:gd name="connsiteY25" fmla="*/ 3012440 h 3293494"/>
                <a:gd name="connsiteX26" fmla="*/ 5665907 w 8937427"/>
                <a:gd name="connsiteY26" fmla="*/ 3007360 h 3293494"/>
                <a:gd name="connsiteX27" fmla="*/ 5640507 w 8937427"/>
                <a:gd name="connsiteY27" fmla="*/ 3002280 h 3293494"/>
                <a:gd name="connsiteX28" fmla="*/ 5457627 w 8937427"/>
                <a:gd name="connsiteY28" fmla="*/ 2992120 h 3293494"/>
                <a:gd name="connsiteX29" fmla="*/ 5386507 w 8937427"/>
                <a:gd name="connsiteY29" fmla="*/ 2981960 h 3293494"/>
                <a:gd name="connsiteX30" fmla="*/ 5366187 w 8937427"/>
                <a:gd name="connsiteY30" fmla="*/ 2966720 h 3293494"/>
                <a:gd name="connsiteX31" fmla="*/ 5335707 w 8937427"/>
                <a:gd name="connsiteY31" fmla="*/ 2956560 h 3293494"/>
                <a:gd name="connsiteX32" fmla="*/ 5244267 w 8937427"/>
                <a:gd name="connsiteY32" fmla="*/ 2926080 h 3293494"/>
                <a:gd name="connsiteX33" fmla="*/ 5178227 w 8937427"/>
                <a:gd name="connsiteY33" fmla="*/ 2895600 h 3293494"/>
                <a:gd name="connsiteX34" fmla="*/ 5152827 w 8937427"/>
                <a:gd name="connsiteY34" fmla="*/ 2885440 h 3293494"/>
                <a:gd name="connsiteX35" fmla="*/ 4827707 w 8937427"/>
                <a:gd name="connsiteY35" fmla="*/ 2875280 h 3293494"/>
                <a:gd name="connsiteX36" fmla="*/ 4761667 w 8937427"/>
                <a:gd name="connsiteY36" fmla="*/ 2860040 h 3293494"/>
                <a:gd name="connsiteX37" fmla="*/ 4639747 w 8937427"/>
                <a:gd name="connsiteY37" fmla="*/ 2839720 h 3293494"/>
                <a:gd name="connsiteX38" fmla="*/ 4543227 w 8937427"/>
                <a:gd name="connsiteY38" fmla="*/ 2814320 h 3293494"/>
                <a:gd name="connsiteX39" fmla="*/ 4456867 w 8937427"/>
                <a:gd name="connsiteY39" fmla="*/ 2804160 h 3293494"/>
                <a:gd name="connsiteX40" fmla="*/ 4360347 w 8937427"/>
                <a:gd name="connsiteY40" fmla="*/ 2788920 h 3293494"/>
                <a:gd name="connsiteX41" fmla="*/ 4202867 w 8937427"/>
                <a:gd name="connsiteY41" fmla="*/ 2768600 h 3293494"/>
                <a:gd name="connsiteX42" fmla="*/ 4040307 w 8937427"/>
                <a:gd name="connsiteY42" fmla="*/ 2753360 h 3293494"/>
                <a:gd name="connsiteX43" fmla="*/ 3842187 w 8937427"/>
                <a:gd name="connsiteY43" fmla="*/ 2717800 h 3293494"/>
                <a:gd name="connsiteX44" fmla="*/ 3689787 w 8937427"/>
                <a:gd name="connsiteY44" fmla="*/ 2677160 h 3293494"/>
                <a:gd name="connsiteX45" fmla="*/ 3654227 w 8937427"/>
                <a:gd name="connsiteY45" fmla="*/ 2672080 h 3293494"/>
                <a:gd name="connsiteX46" fmla="*/ 3547547 w 8937427"/>
                <a:gd name="connsiteY46" fmla="*/ 2656840 h 3293494"/>
                <a:gd name="connsiteX47" fmla="*/ 3430707 w 8937427"/>
                <a:gd name="connsiteY47" fmla="*/ 2646680 h 3293494"/>
                <a:gd name="connsiteX48" fmla="*/ 3293547 w 8937427"/>
                <a:gd name="connsiteY48" fmla="*/ 2631440 h 3293494"/>
                <a:gd name="connsiteX49" fmla="*/ 3191947 w 8937427"/>
                <a:gd name="connsiteY49" fmla="*/ 2616200 h 3293494"/>
                <a:gd name="connsiteX50" fmla="*/ 3003987 w 8937427"/>
                <a:gd name="connsiteY50" fmla="*/ 2611120 h 3293494"/>
                <a:gd name="connsiteX51" fmla="*/ 2628067 w 8937427"/>
                <a:gd name="connsiteY51" fmla="*/ 2616200 h 3293494"/>
                <a:gd name="connsiteX52" fmla="*/ 2607747 w 8937427"/>
                <a:gd name="connsiteY52" fmla="*/ 2626360 h 3293494"/>
                <a:gd name="connsiteX53" fmla="*/ 2541707 w 8937427"/>
                <a:gd name="connsiteY53" fmla="*/ 2631440 h 3293494"/>
                <a:gd name="connsiteX54" fmla="*/ 2490907 w 8937427"/>
                <a:gd name="connsiteY54" fmla="*/ 2616200 h 3293494"/>
                <a:gd name="connsiteX55" fmla="*/ 2536627 w 8937427"/>
                <a:gd name="connsiteY55" fmla="*/ 2479040 h 3293494"/>
                <a:gd name="connsiteX56" fmla="*/ 2739827 w 8937427"/>
                <a:gd name="connsiteY56" fmla="*/ 2402840 h 3293494"/>
                <a:gd name="connsiteX57" fmla="*/ 2770307 w 8937427"/>
                <a:gd name="connsiteY57" fmla="*/ 2392680 h 3293494"/>
                <a:gd name="connsiteX58" fmla="*/ 2805867 w 8937427"/>
                <a:gd name="connsiteY58" fmla="*/ 2372360 h 3293494"/>
                <a:gd name="connsiteX59" fmla="*/ 2836347 w 8937427"/>
                <a:gd name="connsiteY59" fmla="*/ 2357120 h 3293494"/>
                <a:gd name="connsiteX60" fmla="*/ 2882067 w 8937427"/>
                <a:gd name="connsiteY60" fmla="*/ 2301240 h 3293494"/>
                <a:gd name="connsiteX61" fmla="*/ 2912547 w 8937427"/>
                <a:gd name="connsiteY61" fmla="*/ 2250440 h 3293494"/>
                <a:gd name="connsiteX62" fmla="*/ 2932867 w 8937427"/>
                <a:gd name="connsiteY62" fmla="*/ 2204720 h 3293494"/>
                <a:gd name="connsiteX63" fmla="*/ 2912547 w 8937427"/>
                <a:gd name="connsiteY63" fmla="*/ 2077720 h 3293494"/>
                <a:gd name="connsiteX64" fmla="*/ 2851587 w 8937427"/>
                <a:gd name="connsiteY64" fmla="*/ 2032000 h 3293494"/>
                <a:gd name="connsiteX65" fmla="*/ 2836347 w 8937427"/>
                <a:gd name="connsiteY65" fmla="*/ 2006600 h 3293494"/>
                <a:gd name="connsiteX66" fmla="*/ 2800787 w 8937427"/>
                <a:gd name="connsiteY66" fmla="*/ 1965960 h 3293494"/>
                <a:gd name="connsiteX67" fmla="*/ 2734747 w 8937427"/>
                <a:gd name="connsiteY67" fmla="*/ 1874520 h 3293494"/>
                <a:gd name="connsiteX68" fmla="*/ 2709347 w 8937427"/>
                <a:gd name="connsiteY68" fmla="*/ 1869440 h 3293494"/>
                <a:gd name="connsiteX69" fmla="*/ 2602667 w 8937427"/>
                <a:gd name="connsiteY69" fmla="*/ 1788160 h 3293494"/>
                <a:gd name="connsiteX70" fmla="*/ 2582347 w 8937427"/>
                <a:gd name="connsiteY70" fmla="*/ 1772920 h 3293494"/>
                <a:gd name="connsiteX71" fmla="*/ 2551867 w 8937427"/>
                <a:gd name="connsiteY71" fmla="*/ 1732280 h 3293494"/>
                <a:gd name="connsiteX72" fmla="*/ 2536627 w 8937427"/>
                <a:gd name="connsiteY72" fmla="*/ 1717040 h 3293494"/>
                <a:gd name="connsiteX73" fmla="*/ 2404547 w 8937427"/>
                <a:gd name="connsiteY73" fmla="*/ 1569720 h 3293494"/>
                <a:gd name="connsiteX74" fmla="*/ 2308027 w 8937427"/>
                <a:gd name="connsiteY74" fmla="*/ 1483360 h 3293494"/>
                <a:gd name="connsiteX75" fmla="*/ 2257227 w 8937427"/>
                <a:gd name="connsiteY75" fmla="*/ 1457960 h 3293494"/>
                <a:gd name="connsiteX76" fmla="*/ 2226747 w 8937427"/>
                <a:gd name="connsiteY76" fmla="*/ 1452880 h 3293494"/>
                <a:gd name="connsiteX77" fmla="*/ 2206427 w 8937427"/>
                <a:gd name="connsiteY77" fmla="*/ 1442720 h 3293494"/>
                <a:gd name="connsiteX78" fmla="*/ 2150547 w 8937427"/>
                <a:gd name="connsiteY78" fmla="*/ 1407160 h 3293494"/>
                <a:gd name="connsiteX79" fmla="*/ 2104827 w 8937427"/>
                <a:gd name="connsiteY79" fmla="*/ 1391920 h 3293494"/>
                <a:gd name="connsiteX80" fmla="*/ 2013387 w 8937427"/>
                <a:gd name="connsiteY80" fmla="*/ 1346200 h 3293494"/>
                <a:gd name="connsiteX81" fmla="*/ 1906707 w 8937427"/>
                <a:gd name="connsiteY81" fmla="*/ 1310640 h 3293494"/>
                <a:gd name="connsiteX82" fmla="*/ 1774627 w 8937427"/>
                <a:gd name="connsiteY82" fmla="*/ 1315720 h 3293494"/>
                <a:gd name="connsiteX83" fmla="*/ 1606987 w 8937427"/>
                <a:gd name="connsiteY83" fmla="*/ 1336040 h 3293494"/>
                <a:gd name="connsiteX84" fmla="*/ 1571427 w 8937427"/>
                <a:gd name="connsiteY84" fmla="*/ 1341120 h 3293494"/>
                <a:gd name="connsiteX85" fmla="*/ 1515547 w 8937427"/>
                <a:gd name="connsiteY85" fmla="*/ 1351280 h 3293494"/>
                <a:gd name="connsiteX86" fmla="*/ 1464747 w 8937427"/>
                <a:gd name="connsiteY86" fmla="*/ 1356360 h 3293494"/>
                <a:gd name="connsiteX87" fmla="*/ 1388547 w 8937427"/>
                <a:gd name="connsiteY87" fmla="*/ 1371600 h 3293494"/>
                <a:gd name="connsiteX88" fmla="*/ 1347907 w 8937427"/>
                <a:gd name="connsiteY88" fmla="*/ 1381760 h 3293494"/>
                <a:gd name="connsiteX89" fmla="*/ 1292027 w 8937427"/>
                <a:gd name="connsiteY89" fmla="*/ 1386840 h 3293494"/>
                <a:gd name="connsiteX90" fmla="*/ 1159947 w 8937427"/>
                <a:gd name="connsiteY90" fmla="*/ 1412240 h 3293494"/>
                <a:gd name="connsiteX91" fmla="*/ 1007547 w 8937427"/>
                <a:gd name="connsiteY91" fmla="*/ 1407160 h 3293494"/>
                <a:gd name="connsiteX92" fmla="*/ 926267 w 8937427"/>
                <a:gd name="connsiteY92" fmla="*/ 1371600 h 3293494"/>
                <a:gd name="connsiteX93" fmla="*/ 885627 w 8937427"/>
                <a:gd name="connsiteY93" fmla="*/ 1356360 h 3293494"/>
                <a:gd name="connsiteX94" fmla="*/ 733227 w 8937427"/>
                <a:gd name="connsiteY94" fmla="*/ 1412240 h 3293494"/>
                <a:gd name="connsiteX95" fmla="*/ 616387 w 8937427"/>
                <a:gd name="connsiteY95" fmla="*/ 1513840 h 3293494"/>
                <a:gd name="connsiteX96" fmla="*/ 585907 w 8937427"/>
                <a:gd name="connsiteY96" fmla="*/ 1554480 h 3293494"/>
                <a:gd name="connsiteX97" fmla="*/ 580827 w 8937427"/>
                <a:gd name="connsiteY97" fmla="*/ 1579880 h 3293494"/>
                <a:gd name="connsiteX98" fmla="*/ 570667 w 8937427"/>
                <a:gd name="connsiteY98" fmla="*/ 1600200 h 3293494"/>
                <a:gd name="connsiteX99" fmla="*/ 530027 w 8937427"/>
                <a:gd name="connsiteY99" fmla="*/ 1666240 h 3293494"/>
                <a:gd name="connsiteX100" fmla="*/ 499547 w 8937427"/>
                <a:gd name="connsiteY100" fmla="*/ 1706880 h 3293494"/>
                <a:gd name="connsiteX101" fmla="*/ 479227 w 8937427"/>
                <a:gd name="connsiteY101" fmla="*/ 1737360 h 3293494"/>
                <a:gd name="connsiteX102" fmla="*/ 448747 w 8937427"/>
                <a:gd name="connsiteY102" fmla="*/ 1757680 h 3293494"/>
                <a:gd name="connsiteX103" fmla="*/ 428427 w 8937427"/>
                <a:gd name="connsiteY103" fmla="*/ 1783080 h 3293494"/>
                <a:gd name="connsiteX104" fmla="*/ 413187 w 8937427"/>
                <a:gd name="connsiteY104" fmla="*/ 1788160 h 3293494"/>
                <a:gd name="connsiteX105" fmla="*/ 382707 w 8937427"/>
                <a:gd name="connsiteY105" fmla="*/ 1808480 h 3293494"/>
                <a:gd name="connsiteX106" fmla="*/ 347147 w 8937427"/>
                <a:gd name="connsiteY106" fmla="*/ 1869440 h 3293494"/>
                <a:gd name="connsiteX107" fmla="*/ 331907 w 8937427"/>
                <a:gd name="connsiteY107" fmla="*/ 1889760 h 3293494"/>
                <a:gd name="connsiteX108" fmla="*/ 291267 w 8937427"/>
                <a:gd name="connsiteY108" fmla="*/ 1920240 h 3293494"/>
                <a:gd name="connsiteX109" fmla="*/ 245547 w 8937427"/>
                <a:gd name="connsiteY109" fmla="*/ 1971040 h 3293494"/>
                <a:gd name="connsiteX110" fmla="*/ 225227 w 8937427"/>
                <a:gd name="connsiteY110" fmla="*/ 1986280 h 3293494"/>
                <a:gd name="connsiteX111" fmla="*/ 189667 w 8937427"/>
                <a:gd name="connsiteY111" fmla="*/ 1945640 h 3293494"/>
                <a:gd name="connsiteX112" fmla="*/ 154107 w 8937427"/>
                <a:gd name="connsiteY112" fmla="*/ 1925320 h 3293494"/>
                <a:gd name="connsiteX113" fmla="*/ 108387 w 8937427"/>
                <a:gd name="connsiteY113" fmla="*/ 1874520 h 3293494"/>
                <a:gd name="connsiteX114" fmla="*/ 72827 w 8937427"/>
                <a:gd name="connsiteY114" fmla="*/ 1844040 h 3293494"/>
                <a:gd name="connsiteX115" fmla="*/ 57587 w 8937427"/>
                <a:gd name="connsiteY115" fmla="*/ 1813560 h 3293494"/>
                <a:gd name="connsiteX116" fmla="*/ 52507 w 8937427"/>
                <a:gd name="connsiteY116" fmla="*/ 1788160 h 3293494"/>
                <a:gd name="connsiteX117" fmla="*/ 37267 w 8937427"/>
                <a:gd name="connsiteY117" fmla="*/ 1762760 h 3293494"/>
                <a:gd name="connsiteX118" fmla="*/ 27107 w 8937427"/>
                <a:gd name="connsiteY118" fmla="*/ 1742440 h 3293494"/>
                <a:gd name="connsiteX119" fmla="*/ 22027 w 8937427"/>
                <a:gd name="connsiteY119" fmla="*/ 1722120 h 3293494"/>
                <a:gd name="connsiteX120" fmla="*/ 1707 w 8937427"/>
                <a:gd name="connsiteY120" fmla="*/ 1686560 h 3293494"/>
                <a:gd name="connsiteX121" fmla="*/ 72208 w 8937427"/>
                <a:gd name="connsiteY121" fmla="*/ 1695447 h 3293494"/>
                <a:gd name="connsiteX122" fmla="*/ 82555 w 8937427"/>
                <a:gd name="connsiteY122" fmla="*/ 1656577 h 3293494"/>
                <a:gd name="connsiteX123" fmla="*/ 108201 w 8937427"/>
                <a:gd name="connsiteY123" fmla="*/ 1623962 h 3293494"/>
                <a:gd name="connsiteX124" fmla="*/ 118331 w 8937427"/>
                <a:gd name="connsiteY124" fmla="*/ 1583322 h 3293494"/>
                <a:gd name="connsiteX125" fmla="*/ 143637 w 8937427"/>
                <a:gd name="connsiteY125" fmla="*/ 1532707 h 3293494"/>
                <a:gd name="connsiteX126" fmla="*/ 173902 w 8937427"/>
                <a:gd name="connsiteY126" fmla="*/ 1436620 h 3293494"/>
                <a:gd name="connsiteX127" fmla="*/ 199116 w 8937427"/>
                <a:gd name="connsiteY127" fmla="*/ 1385851 h 3293494"/>
                <a:gd name="connsiteX128" fmla="*/ 285043 w 8937427"/>
                <a:gd name="connsiteY128" fmla="*/ 1314608 h 3293494"/>
                <a:gd name="connsiteX129" fmla="*/ 276027 w 8937427"/>
                <a:gd name="connsiteY129" fmla="*/ 1122680 h 3293494"/>
                <a:gd name="connsiteX130" fmla="*/ 336987 w 8937427"/>
                <a:gd name="connsiteY130" fmla="*/ 1107440 h 3293494"/>
                <a:gd name="connsiteX131" fmla="*/ 418267 w 8937427"/>
                <a:gd name="connsiteY131" fmla="*/ 1076960 h 3293494"/>
                <a:gd name="connsiteX132" fmla="*/ 530027 w 8937427"/>
                <a:gd name="connsiteY132" fmla="*/ 1000760 h 3293494"/>
                <a:gd name="connsiteX133" fmla="*/ 585907 w 8937427"/>
                <a:gd name="connsiteY133" fmla="*/ 970280 h 3293494"/>
                <a:gd name="connsiteX134" fmla="*/ 651947 w 8937427"/>
                <a:gd name="connsiteY134" fmla="*/ 924560 h 3293494"/>
                <a:gd name="connsiteX135" fmla="*/ 677347 w 8937427"/>
                <a:gd name="connsiteY135" fmla="*/ 914400 h 3293494"/>
                <a:gd name="connsiteX136" fmla="*/ 753547 w 8937427"/>
                <a:gd name="connsiteY136" fmla="*/ 868680 h 3293494"/>
                <a:gd name="connsiteX137" fmla="*/ 870387 w 8937427"/>
                <a:gd name="connsiteY137" fmla="*/ 858520 h 3293494"/>
                <a:gd name="connsiteX138" fmla="*/ 1043107 w 8937427"/>
                <a:gd name="connsiteY138" fmla="*/ 833120 h 3293494"/>
                <a:gd name="connsiteX139" fmla="*/ 1180267 w 8937427"/>
                <a:gd name="connsiteY139" fmla="*/ 838200 h 3293494"/>
                <a:gd name="connsiteX140" fmla="*/ 1200587 w 8937427"/>
                <a:gd name="connsiteY140" fmla="*/ 843280 h 3293494"/>
                <a:gd name="connsiteX141" fmla="*/ 1261547 w 8937427"/>
                <a:gd name="connsiteY141" fmla="*/ 863600 h 3293494"/>
                <a:gd name="connsiteX142" fmla="*/ 1419027 w 8937427"/>
                <a:gd name="connsiteY142" fmla="*/ 883920 h 3293494"/>
                <a:gd name="connsiteX143" fmla="*/ 1667947 w 8937427"/>
                <a:gd name="connsiteY143" fmla="*/ 863600 h 3293494"/>
                <a:gd name="connsiteX144" fmla="*/ 1845747 w 8937427"/>
                <a:gd name="connsiteY144" fmla="*/ 797560 h 3293494"/>
                <a:gd name="connsiteX145" fmla="*/ 1916867 w 8937427"/>
                <a:gd name="connsiteY145" fmla="*/ 772160 h 3293494"/>
                <a:gd name="connsiteX146" fmla="*/ 2033707 w 8937427"/>
                <a:gd name="connsiteY146" fmla="*/ 711200 h 3293494"/>
                <a:gd name="connsiteX147" fmla="*/ 2145467 w 8937427"/>
                <a:gd name="connsiteY147" fmla="*/ 635000 h 3293494"/>
                <a:gd name="connsiteX148" fmla="*/ 2318187 w 8937427"/>
                <a:gd name="connsiteY148" fmla="*/ 584200 h 3293494"/>
                <a:gd name="connsiteX149" fmla="*/ 2363907 w 8937427"/>
                <a:gd name="connsiteY149" fmla="*/ 563880 h 3293494"/>
                <a:gd name="connsiteX150" fmla="*/ 2424867 w 8937427"/>
                <a:gd name="connsiteY150" fmla="*/ 548640 h 3293494"/>
                <a:gd name="connsiteX151" fmla="*/ 2633147 w 8937427"/>
                <a:gd name="connsiteY151" fmla="*/ 518160 h 3293494"/>
                <a:gd name="connsiteX152" fmla="*/ 2734747 w 8937427"/>
                <a:gd name="connsiteY152" fmla="*/ 497840 h 3293494"/>
                <a:gd name="connsiteX153" fmla="*/ 2841427 w 8937427"/>
                <a:gd name="connsiteY153" fmla="*/ 472440 h 3293494"/>
                <a:gd name="connsiteX154" fmla="*/ 2932867 w 8937427"/>
                <a:gd name="connsiteY154" fmla="*/ 467360 h 3293494"/>
                <a:gd name="connsiteX155" fmla="*/ 3044627 w 8937427"/>
                <a:gd name="connsiteY155" fmla="*/ 452120 h 3293494"/>
                <a:gd name="connsiteX156" fmla="*/ 3105587 w 8937427"/>
                <a:gd name="connsiteY156" fmla="*/ 441960 h 3293494"/>
                <a:gd name="connsiteX157" fmla="*/ 3329107 w 8937427"/>
                <a:gd name="connsiteY157" fmla="*/ 426720 h 3293494"/>
                <a:gd name="connsiteX158" fmla="*/ 3405307 w 8937427"/>
                <a:gd name="connsiteY158" fmla="*/ 411480 h 3293494"/>
                <a:gd name="connsiteX159" fmla="*/ 3517067 w 8937427"/>
                <a:gd name="connsiteY159" fmla="*/ 386080 h 3293494"/>
                <a:gd name="connsiteX160" fmla="*/ 3572947 w 8937427"/>
                <a:gd name="connsiteY160" fmla="*/ 381000 h 3293494"/>
                <a:gd name="connsiteX161" fmla="*/ 3735507 w 8937427"/>
                <a:gd name="connsiteY161" fmla="*/ 370840 h 3293494"/>
                <a:gd name="connsiteX162" fmla="*/ 3857427 w 8937427"/>
                <a:gd name="connsiteY162" fmla="*/ 355600 h 3293494"/>
                <a:gd name="connsiteX163" fmla="*/ 3938707 w 8937427"/>
                <a:gd name="connsiteY163" fmla="*/ 350520 h 3293494"/>
                <a:gd name="connsiteX164" fmla="*/ 4070787 w 8937427"/>
                <a:gd name="connsiteY164" fmla="*/ 330200 h 3293494"/>
                <a:gd name="connsiteX165" fmla="*/ 4121587 w 8937427"/>
                <a:gd name="connsiteY165" fmla="*/ 314960 h 3293494"/>
                <a:gd name="connsiteX166" fmla="*/ 4141907 w 8937427"/>
                <a:gd name="connsiteY166" fmla="*/ 309880 h 3293494"/>
                <a:gd name="connsiteX167" fmla="*/ 4177467 w 8937427"/>
                <a:gd name="connsiteY167" fmla="*/ 299720 h 3293494"/>
                <a:gd name="connsiteX168" fmla="*/ 4299387 w 8937427"/>
                <a:gd name="connsiteY168" fmla="*/ 284480 h 3293494"/>
                <a:gd name="connsiteX169" fmla="*/ 4482267 w 8937427"/>
                <a:gd name="connsiteY169" fmla="*/ 259080 h 3293494"/>
                <a:gd name="connsiteX170" fmla="*/ 4594027 w 8937427"/>
                <a:gd name="connsiteY170" fmla="*/ 233680 h 3293494"/>
                <a:gd name="connsiteX171" fmla="*/ 4695627 w 8937427"/>
                <a:gd name="connsiteY171" fmla="*/ 203200 h 3293494"/>
                <a:gd name="connsiteX172" fmla="*/ 4731187 w 8937427"/>
                <a:gd name="connsiteY172" fmla="*/ 198120 h 3293494"/>
                <a:gd name="connsiteX173" fmla="*/ 4837867 w 8937427"/>
                <a:gd name="connsiteY173" fmla="*/ 182880 h 3293494"/>
                <a:gd name="connsiteX174" fmla="*/ 4898827 w 8937427"/>
                <a:gd name="connsiteY174" fmla="*/ 172720 h 3293494"/>
                <a:gd name="connsiteX175" fmla="*/ 4944547 w 8937427"/>
                <a:gd name="connsiteY175" fmla="*/ 167640 h 3293494"/>
                <a:gd name="connsiteX176" fmla="*/ 5020747 w 8937427"/>
                <a:gd name="connsiteY176" fmla="*/ 157480 h 3293494"/>
                <a:gd name="connsiteX177" fmla="*/ 5142667 w 8937427"/>
                <a:gd name="connsiteY177" fmla="*/ 137160 h 3293494"/>
                <a:gd name="connsiteX178" fmla="*/ 5188387 w 8937427"/>
                <a:gd name="connsiteY178" fmla="*/ 127000 h 3293494"/>
                <a:gd name="connsiteX179" fmla="*/ 5218867 w 8937427"/>
                <a:gd name="connsiteY179" fmla="*/ 121920 h 3293494"/>
                <a:gd name="connsiteX180" fmla="*/ 5325547 w 8937427"/>
                <a:gd name="connsiteY180" fmla="*/ 106680 h 3293494"/>
                <a:gd name="connsiteX181" fmla="*/ 5467787 w 8937427"/>
                <a:gd name="connsiteY181" fmla="*/ 91440 h 3293494"/>
                <a:gd name="connsiteX182" fmla="*/ 5538907 w 8937427"/>
                <a:gd name="connsiteY182" fmla="*/ 66040 h 3293494"/>
                <a:gd name="connsiteX183" fmla="*/ 5574467 w 8937427"/>
                <a:gd name="connsiteY183" fmla="*/ 50800 h 3293494"/>
                <a:gd name="connsiteX184" fmla="*/ 5650667 w 8937427"/>
                <a:gd name="connsiteY184" fmla="*/ 35560 h 3293494"/>
                <a:gd name="connsiteX185" fmla="*/ 5696387 w 8937427"/>
                <a:gd name="connsiteY185" fmla="*/ 25400 h 3293494"/>
                <a:gd name="connsiteX186" fmla="*/ 5833547 w 8937427"/>
                <a:gd name="connsiteY186" fmla="*/ 10160 h 3293494"/>
                <a:gd name="connsiteX187" fmla="*/ 5914827 w 8937427"/>
                <a:gd name="connsiteY187" fmla="*/ 0 h 3293494"/>
                <a:gd name="connsiteX188" fmla="*/ 6011347 w 8937427"/>
                <a:gd name="connsiteY188" fmla="*/ 5080 h 3293494"/>
                <a:gd name="connsiteX189" fmla="*/ 6204387 w 8937427"/>
                <a:gd name="connsiteY189" fmla="*/ 25400 h 3293494"/>
                <a:gd name="connsiteX190" fmla="*/ 6392347 w 8937427"/>
                <a:gd name="connsiteY190" fmla="*/ 96520 h 3293494"/>
                <a:gd name="connsiteX191" fmla="*/ 6524427 w 8937427"/>
                <a:gd name="connsiteY191" fmla="*/ 127000 h 3293494"/>
                <a:gd name="connsiteX192" fmla="*/ 6570147 w 8937427"/>
                <a:gd name="connsiteY192" fmla="*/ 137160 h 3293494"/>
                <a:gd name="connsiteX193" fmla="*/ 6742867 w 8937427"/>
                <a:gd name="connsiteY193" fmla="*/ 187960 h 3293494"/>
                <a:gd name="connsiteX194" fmla="*/ 6951147 w 8937427"/>
                <a:gd name="connsiteY194" fmla="*/ 223520 h 3293494"/>
                <a:gd name="connsiteX195" fmla="*/ 7083227 w 8937427"/>
                <a:gd name="connsiteY195" fmla="*/ 243840 h 3293494"/>
                <a:gd name="connsiteX196" fmla="*/ 7169587 w 8937427"/>
                <a:gd name="connsiteY196" fmla="*/ 269240 h 3293494"/>
                <a:gd name="connsiteX197" fmla="*/ 7393107 w 8937427"/>
                <a:gd name="connsiteY197" fmla="*/ 309880 h 3293494"/>
                <a:gd name="connsiteX198" fmla="*/ 7469307 w 8937427"/>
                <a:gd name="connsiteY198" fmla="*/ 335280 h 3293494"/>
                <a:gd name="connsiteX199" fmla="*/ 7647107 w 8937427"/>
                <a:gd name="connsiteY199" fmla="*/ 360680 h 3293494"/>
                <a:gd name="connsiteX200" fmla="*/ 7738547 w 8937427"/>
                <a:gd name="connsiteY200" fmla="*/ 375920 h 3293494"/>
                <a:gd name="connsiteX201" fmla="*/ 7824907 w 8937427"/>
                <a:gd name="connsiteY201" fmla="*/ 396240 h 3293494"/>
                <a:gd name="connsiteX202" fmla="*/ 7926507 w 8937427"/>
                <a:gd name="connsiteY202" fmla="*/ 401320 h 3293494"/>
                <a:gd name="connsiteX203" fmla="*/ 8083987 w 8937427"/>
                <a:gd name="connsiteY203" fmla="*/ 416560 h 3293494"/>
                <a:gd name="connsiteX204" fmla="*/ 8231307 w 8937427"/>
                <a:gd name="connsiteY204" fmla="*/ 436880 h 3293494"/>
                <a:gd name="connsiteX205" fmla="*/ 8277027 w 8937427"/>
                <a:gd name="connsiteY205" fmla="*/ 441960 h 3293494"/>
                <a:gd name="connsiteX206" fmla="*/ 8607227 w 8937427"/>
                <a:gd name="connsiteY206" fmla="*/ 447040 h 3293494"/>
                <a:gd name="connsiteX207" fmla="*/ 8774867 w 8937427"/>
                <a:gd name="connsiteY207" fmla="*/ 472440 h 3293494"/>
                <a:gd name="connsiteX208" fmla="*/ 8851067 w 8937427"/>
                <a:gd name="connsiteY208" fmla="*/ 482600 h 3293494"/>
                <a:gd name="connsiteX209" fmla="*/ 8937427 w 8937427"/>
                <a:gd name="connsiteY209" fmla="*/ 487680 h 3293494"/>
                <a:gd name="connsiteX210" fmla="*/ 8917107 w 8937427"/>
                <a:gd name="connsiteY210" fmla="*/ 680720 h 3293494"/>
                <a:gd name="connsiteX211" fmla="*/ 8906947 w 8937427"/>
                <a:gd name="connsiteY211" fmla="*/ 716280 h 3293494"/>
                <a:gd name="connsiteX212" fmla="*/ 8891707 w 8937427"/>
                <a:gd name="connsiteY212" fmla="*/ 741680 h 3293494"/>
                <a:gd name="connsiteX213" fmla="*/ 8871387 w 8937427"/>
                <a:gd name="connsiteY213" fmla="*/ 934720 h 3293494"/>
                <a:gd name="connsiteX214" fmla="*/ 8881547 w 8937427"/>
                <a:gd name="connsiteY214" fmla="*/ 1437640 h 3293494"/>
                <a:gd name="connsiteX215" fmla="*/ 8901867 w 8937427"/>
                <a:gd name="connsiteY215" fmla="*/ 1625600 h 3293494"/>
                <a:gd name="connsiteX216" fmla="*/ 8881547 w 8937427"/>
                <a:gd name="connsiteY216" fmla="*/ 2382520 h 3293494"/>
                <a:gd name="connsiteX217" fmla="*/ 8866307 w 8937427"/>
                <a:gd name="connsiteY217" fmla="*/ 2433320 h 3293494"/>
                <a:gd name="connsiteX218" fmla="*/ 8861227 w 8937427"/>
                <a:gd name="connsiteY218" fmla="*/ 2860040 h 3293494"/>
                <a:gd name="connsiteX219" fmla="*/ 8876467 w 8937427"/>
                <a:gd name="connsiteY219" fmla="*/ 2910840 h 3293494"/>
                <a:gd name="connsiteX220" fmla="*/ 8886627 w 8937427"/>
                <a:gd name="connsiteY220" fmla="*/ 3083560 h 3293494"/>
                <a:gd name="connsiteX221" fmla="*/ 8906947 w 8937427"/>
                <a:gd name="connsiteY221" fmla="*/ 3164840 h 3293494"/>
                <a:gd name="connsiteX222" fmla="*/ 8912027 w 8937427"/>
                <a:gd name="connsiteY222" fmla="*/ 3235960 h 3293494"/>
                <a:gd name="connsiteX223" fmla="*/ 8912027 w 8937427"/>
                <a:gd name="connsiteY223" fmla="*/ 3291840 h 3293494"/>
                <a:gd name="connsiteX224" fmla="*/ 8835827 w 8937427"/>
                <a:gd name="connsiteY224" fmla="*/ 3256280 h 3293494"/>
                <a:gd name="connsiteX0" fmla="*/ 8816529 w 8918129"/>
                <a:gd name="connsiteY0" fmla="*/ 3256280 h 3293494"/>
                <a:gd name="connsiteX1" fmla="*/ 8770809 w 8918129"/>
                <a:gd name="connsiteY1" fmla="*/ 3241040 h 3293494"/>
                <a:gd name="connsiteX2" fmla="*/ 8466009 w 8918129"/>
                <a:gd name="connsiteY2" fmla="*/ 3164840 h 3293494"/>
                <a:gd name="connsiteX3" fmla="*/ 8349169 w 8918129"/>
                <a:gd name="connsiteY3" fmla="*/ 3119120 h 3293494"/>
                <a:gd name="connsiteX4" fmla="*/ 8303449 w 8918129"/>
                <a:gd name="connsiteY4" fmla="*/ 3108960 h 3293494"/>
                <a:gd name="connsiteX5" fmla="*/ 8283129 w 8918129"/>
                <a:gd name="connsiteY5" fmla="*/ 3103880 h 3293494"/>
                <a:gd name="connsiteX6" fmla="*/ 7998649 w 8918129"/>
                <a:gd name="connsiteY6" fmla="*/ 3124200 h 3293494"/>
                <a:gd name="connsiteX7" fmla="*/ 7968169 w 8918129"/>
                <a:gd name="connsiteY7" fmla="*/ 3129280 h 3293494"/>
                <a:gd name="connsiteX8" fmla="*/ 7917369 w 8918129"/>
                <a:gd name="connsiteY8" fmla="*/ 3139440 h 3293494"/>
                <a:gd name="connsiteX9" fmla="*/ 7785289 w 8918129"/>
                <a:gd name="connsiteY9" fmla="*/ 3144520 h 3293494"/>
                <a:gd name="connsiteX10" fmla="*/ 7607489 w 8918129"/>
                <a:gd name="connsiteY10" fmla="*/ 3164840 h 3293494"/>
                <a:gd name="connsiteX11" fmla="*/ 7277289 w 8918129"/>
                <a:gd name="connsiteY11" fmla="*/ 3180080 h 3293494"/>
                <a:gd name="connsiteX12" fmla="*/ 7089329 w 8918129"/>
                <a:gd name="connsiteY12" fmla="*/ 3195320 h 3293494"/>
                <a:gd name="connsiteX13" fmla="*/ 6931849 w 8918129"/>
                <a:gd name="connsiteY13" fmla="*/ 3210560 h 3293494"/>
                <a:gd name="connsiteX14" fmla="*/ 6896289 w 8918129"/>
                <a:gd name="connsiteY14" fmla="*/ 3220720 h 3293494"/>
                <a:gd name="connsiteX15" fmla="*/ 6535609 w 8918129"/>
                <a:gd name="connsiteY15" fmla="*/ 3225800 h 3293494"/>
                <a:gd name="connsiteX16" fmla="*/ 6444169 w 8918129"/>
                <a:gd name="connsiteY16" fmla="*/ 3195320 h 3293494"/>
                <a:gd name="connsiteX17" fmla="*/ 6337489 w 8918129"/>
                <a:gd name="connsiteY17" fmla="*/ 3139440 h 3293494"/>
                <a:gd name="connsiteX18" fmla="*/ 6281609 w 8918129"/>
                <a:gd name="connsiteY18" fmla="*/ 3119120 h 3293494"/>
                <a:gd name="connsiteX19" fmla="*/ 6159689 w 8918129"/>
                <a:gd name="connsiteY19" fmla="*/ 3108960 h 3293494"/>
                <a:gd name="connsiteX20" fmla="*/ 6068249 w 8918129"/>
                <a:gd name="connsiteY20" fmla="*/ 3093720 h 3293494"/>
                <a:gd name="connsiteX21" fmla="*/ 5926009 w 8918129"/>
                <a:gd name="connsiteY21" fmla="*/ 3083560 h 3293494"/>
                <a:gd name="connsiteX22" fmla="*/ 5890449 w 8918129"/>
                <a:gd name="connsiteY22" fmla="*/ 3073400 h 3293494"/>
                <a:gd name="connsiteX23" fmla="*/ 5829489 w 8918129"/>
                <a:gd name="connsiteY23" fmla="*/ 3048000 h 3293494"/>
                <a:gd name="connsiteX24" fmla="*/ 5788849 w 8918129"/>
                <a:gd name="connsiteY24" fmla="*/ 3042920 h 3293494"/>
                <a:gd name="connsiteX25" fmla="*/ 5702489 w 8918129"/>
                <a:gd name="connsiteY25" fmla="*/ 3012440 h 3293494"/>
                <a:gd name="connsiteX26" fmla="*/ 5646609 w 8918129"/>
                <a:gd name="connsiteY26" fmla="*/ 3007360 h 3293494"/>
                <a:gd name="connsiteX27" fmla="*/ 5621209 w 8918129"/>
                <a:gd name="connsiteY27" fmla="*/ 3002280 h 3293494"/>
                <a:gd name="connsiteX28" fmla="*/ 5438329 w 8918129"/>
                <a:gd name="connsiteY28" fmla="*/ 2992120 h 3293494"/>
                <a:gd name="connsiteX29" fmla="*/ 5367209 w 8918129"/>
                <a:gd name="connsiteY29" fmla="*/ 2981960 h 3293494"/>
                <a:gd name="connsiteX30" fmla="*/ 5346889 w 8918129"/>
                <a:gd name="connsiteY30" fmla="*/ 2966720 h 3293494"/>
                <a:gd name="connsiteX31" fmla="*/ 5316409 w 8918129"/>
                <a:gd name="connsiteY31" fmla="*/ 2956560 h 3293494"/>
                <a:gd name="connsiteX32" fmla="*/ 5224969 w 8918129"/>
                <a:gd name="connsiteY32" fmla="*/ 2926080 h 3293494"/>
                <a:gd name="connsiteX33" fmla="*/ 5158929 w 8918129"/>
                <a:gd name="connsiteY33" fmla="*/ 2895600 h 3293494"/>
                <a:gd name="connsiteX34" fmla="*/ 5133529 w 8918129"/>
                <a:gd name="connsiteY34" fmla="*/ 2885440 h 3293494"/>
                <a:gd name="connsiteX35" fmla="*/ 4808409 w 8918129"/>
                <a:gd name="connsiteY35" fmla="*/ 2875280 h 3293494"/>
                <a:gd name="connsiteX36" fmla="*/ 4742369 w 8918129"/>
                <a:gd name="connsiteY36" fmla="*/ 2860040 h 3293494"/>
                <a:gd name="connsiteX37" fmla="*/ 4620449 w 8918129"/>
                <a:gd name="connsiteY37" fmla="*/ 2839720 h 3293494"/>
                <a:gd name="connsiteX38" fmla="*/ 4523929 w 8918129"/>
                <a:gd name="connsiteY38" fmla="*/ 2814320 h 3293494"/>
                <a:gd name="connsiteX39" fmla="*/ 4437569 w 8918129"/>
                <a:gd name="connsiteY39" fmla="*/ 2804160 h 3293494"/>
                <a:gd name="connsiteX40" fmla="*/ 4341049 w 8918129"/>
                <a:gd name="connsiteY40" fmla="*/ 2788920 h 3293494"/>
                <a:gd name="connsiteX41" fmla="*/ 4183569 w 8918129"/>
                <a:gd name="connsiteY41" fmla="*/ 2768600 h 3293494"/>
                <a:gd name="connsiteX42" fmla="*/ 4021009 w 8918129"/>
                <a:gd name="connsiteY42" fmla="*/ 2753360 h 3293494"/>
                <a:gd name="connsiteX43" fmla="*/ 3822889 w 8918129"/>
                <a:gd name="connsiteY43" fmla="*/ 2717800 h 3293494"/>
                <a:gd name="connsiteX44" fmla="*/ 3670489 w 8918129"/>
                <a:gd name="connsiteY44" fmla="*/ 2677160 h 3293494"/>
                <a:gd name="connsiteX45" fmla="*/ 3634929 w 8918129"/>
                <a:gd name="connsiteY45" fmla="*/ 2672080 h 3293494"/>
                <a:gd name="connsiteX46" fmla="*/ 3528249 w 8918129"/>
                <a:gd name="connsiteY46" fmla="*/ 2656840 h 3293494"/>
                <a:gd name="connsiteX47" fmla="*/ 3411409 w 8918129"/>
                <a:gd name="connsiteY47" fmla="*/ 2646680 h 3293494"/>
                <a:gd name="connsiteX48" fmla="*/ 3274249 w 8918129"/>
                <a:gd name="connsiteY48" fmla="*/ 2631440 h 3293494"/>
                <a:gd name="connsiteX49" fmla="*/ 3172649 w 8918129"/>
                <a:gd name="connsiteY49" fmla="*/ 2616200 h 3293494"/>
                <a:gd name="connsiteX50" fmla="*/ 2984689 w 8918129"/>
                <a:gd name="connsiteY50" fmla="*/ 2611120 h 3293494"/>
                <a:gd name="connsiteX51" fmla="*/ 2608769 w 8918129"/>
                <a:gd name="connsiteY51" fmla="*/ 2616200 h 3293494"/>
                <a:gd name="connsiteX52" fmla="*/ 2588449 w 8918129"/>
                <a:gd name="connsiteY52" fmla="*/ 2626360 h 3293494"/>
                <a:gd name="connsiteX53" fmla="*/ 2522409 w 8918129"/>
                <a:gd name="connsiteY53" fmla="*/ 2631440 h 3293494"/>
                <a:gd name="connsiteX54" fmla="*/ 2471609 w 8918129"/>
                <a:gd name="connsiteY54" fmla="*/ 2616200 h 3293494"/>
                <a:gd name="connsiteX55" fmla="*/ 2517329 w 8918129"/>
                <a:gd name="connsiteY55" fmla="*/ 2479040 h 3293494"/>
                <a:gd name="connsiteX56" fmla="*/ 2720529 w 8918129"/>
                <a:gd name="connsiteY56" fmla="*/ 2402840 h 3293494"/>
                <a:gd name="connsiteX57" fmla="*/ 2751009 w 8918129"/>
                <a:gd name="connsiteY57" fmla="*/ 2392680 h 3293494"/>
                <a:gd name="connsiteX58" fmla="*/ 2786569 w 8918129"/>
                <a:gd name="connsiteY58" fmla="*/ 2372360 h 3293494"/>
                <a:gd name="connsiteX59" fmla="*/ 2817049 w 8918129"/>
                <a:gd name="connsiteY59" fmla="*/ 2357120 h 3293494"/>
                <a:gd name="connsiteX60" fmla="*/ 2862769 w 8918129"/>
                <a:gd name="connsiteY60" fmla="*/ 2301240 h 3293494"/>
                <a:gd name="connsiteX61" fmla="*/ 2893249 w 8918129"/>
                <a:gd name="connsiteY61" fmla="*/ 2250440 h 3293494"/>
                <a:gd name="connsiteX62" fmla="*/ 2913569 w 8918129"/>
                <a:gd name="connsiteY62" fmla="*/ 2204720 h 3293494"/>
                <a:gd name="connsiteX63" fmla="*/ 2893249 w 8918129"/>
                <a:gd name="connsiteY63" fmla="*/ 2077720 h 3293494"/>
                <a:gd name="connsiteX64" fmla="*/ 2832289 w 8918129"/>
                <a:gd name="connsiteY64" fmla="*/ 2032000 h 3293494"/>
                <a:gd name="connsiteX65" fmla="*/ 2817049 w 8918129"/>
                <a:gd name="connsiteY65" fmla="*/ 2006600 h 3293494"/>
                <a:gd name="connsiteX66" fmla="*/ 2781489 w 8918129"/>
                <a:gd name="connsiteY66" fmla="*/ 1965960 h 3293494"/>
                <a:gd name="connsiteX67" fmla="*/ 2715449 w 8918129"/>
                <a:gd name="connsiteY67" fmla="*/ 1874520 h 3293494"/>
                <a:gd name="connsiteX68" fmla="*/ 2690049 w 8918129"/>
                <a:gd name="connsiteY68" fmla="*/ 1869440 h 3293494"/>
                <a:gd name="connsiteX69" fmla="*/ 2583369 w 8918129"/>
                <a:gd name="connsiteY69" fmla="*/ 1788160 h 3293494"/>
                <a:gd name="connsiteX70" fmla="*/ 2563049 w 8918129"/>
                <a:gd name="connsiteY70" fmla="*/ 1772920 h 3293494"/>
                <a:gd name="connsiteX71" fmla="*/ 2532569 w 8918129"/>
                <a:gd name="connsiteY71" fmla="*/ 1732280 h 3293494"/>
                <a:gd name="connsiteX72" fmla="*/ 2517329 w 8918129"/>
                <a:gd name="connsiteY72" fmla="*/ 1717040 h 3293494"/>
                <a:gd name="connsiteX73" fmla="*/ 2385249 w 8918129"/>
                <a:gd name="connsiteY73" fmla="*/ 1569720 h 3293494"/>
                <a:gd name="connsiteX74" fmla="*/ 2288729 w 8918129"/>
                <a:gd name="connsiteY74" fmla="*/ 1483360 h 3293494"/>
                <a:gd name="connsiteX75" fmla="*/ 2237929 w 8918129"/>
                <a:gd name="connsiteY75" fmla="*/ 1457960 h 3293494"/>
                <a:gd name="connsiteX76" fmla="*/ 2207449 w 8918129"/>
                <a:gd name="connsiteY76" fmla="*/ 1452880 h 3293494"/>
                <a:gd name="connsiteX77" fmla="*/ 2187129 w 8918129"/>
                <a:gd name="connsiteY77" fmla="*/ 1442720 h 3293494"/>
                <a:gd name="connsiteX78" fmla="*/ 2131249 w 8918129"/>
                <a:gd name="connsiteY78" fmla="*/ 1407160 h 3293494"/>
                <a:gd name="connsiteX79" fmla="*/ 2085529 w 8918129"/>
                <a:gd name="connsiteY79" fmla="*/ 1391920 h 3293494"/>
                <a:gd name="connsiteX80" fmla="*/ 1994089 w 8918129"/>
                <a:gd name="connsiteY80" fmla="*/ 1346200 h 3293494"/>
                <a:gd name="connsiteX81" fmla="*/ 1887409 w 8918129"/>
                <a:gd name="connsiteY81" fmla="*/ 1310640 h 3293494"/>
                <a:gd name="connsiteX82" fmla="*/ 1755329 w 8918129"/>
                <a:gd name="connsiteY82" fmla="*/ 1315720 h 3293494"/>
                <a:gd name="connsiteX83" fmla="*/ 1587689 w 8918129"/>
                <a:gd name="connsiteY83" fmla="*/ 1336040 h 3293494"/>
                <a:gd name="connsiteX84" fmla="*/ 1552129 w 8918129"/>
                <a:gd name="connsiteY84" fmla="*/ 1341120 h 3293494"/>
                <a:gd name="connsiteX85" fmla="*/ 1496249 w 8918129"/>
                <a:gd name="connsiteY85" fmla="*/ 1351280 h 3293494"/>
                <a:gd name="connsiteX86" fmla="*/ 1445449 w 8918129"/>
                <a:gd name="connsiteY86" fmla="*/ 1356360 h 3293494"/>
                <a:gd name="connsiteX87" fmla="*/ 1369249 w 8918129"/>
                <a:gd name="connsiteY87" fmla="*/ 1371600 h 3293494"/>
                <a:gd name="connsiteX88" fmla="*/ 1328609 w 8918129"/>
                <a:gd name="connsiteY88" fmla="*/ 1381760 h 3293494"/>
                <a:gd name="connsiteX89" fmla="*/ 1272729 w 8918129"/>
                <a:gd name="connsiteY89" fmla="*/ 1386840 h 3293494"/>
                <a:gd name="connsiteX90" fmla="*/ 1140649 w 8918129"/>
                <a:gd name="connsiteY90" fmla="*/ 1412240 h 3293494"/>
                <a:gd name="connsiteX91" fmla="*/ 988249 w 8918129"/>
                <a:gd name="connsiteY91" fmla="*/ 1407160 h 3293494"/>
                <a:gd name="connsiteX92" fmla="*/ 906969 w 8918129"/>
                <a:gd name="connsiteY92" fmla="*/ 1371600 h 3293494"/>
                <a:gd name="connsiteX93" fmla="*/ 866329 w 8918129"/>
                <a:gd name="connsiteY93" fmla="*/ 1356360 h 3293494"/>
                <a:gd name="connsiteX94" fmla="*/ 713929 w 8918129"/>
                <a:gd name="connsiteY94" fmla="*/ 1412240 h 3293494"/>
                <a:gd name="connsiteX95" fmla="*/ 597089 w 8918129"/>
                <a:gd name="connsiteY95" fmla="*/ 1513840 h 3293494"/>
                <a:gd name="connsiteX96" fmla="*/ 566609 w 8918129"/>
                <a:gd name="connsiteY96" fmla="*/ 1554480 h 3293494"/>
                <a:gd name="connsiteX97" fmla="*/ 561529 w 8918129"/>
                <a:gd name="connsiteY97" fmla="*/ 1579880 h 3293494"/>
                <a:gd name="connsiteX98" fmla="*/ 551369 w 8918129"/>
                <a:gd name="connsiteY98" fmla="*/ 1600200 h 3293494"/>
                <a:gd name="connsiteX99" fmla="*/ 510729 w 8918129"/>
                <a:gd name="connsiteY99" fmla="*/ 1666240 h 3293494"/>
                <a:gd name="connsiteX100" fmla="*/ 480249 w 8918129"/>
                <a:gd name="connsiteY100" fmla="*/ 1706880 h 3293494"/>
                <a:gd name="connsiteX101" fmla="*/ 459929 w 8918129"/>
                <a:gd name="connsiteY101" fmla="*/ 1737360 h 3293494"/>
                <a:gd name="connsiteX102" fmla="*/ 429449 w 8918129"/>
                <a:gd name="connsiteY102" fmla="*/ 1757680 h 3293494"/>
                <a:gd name="connsiteX103" fmla="*/ 409129 w 8918129"/>
                <a:gd name="connsiteY103" fmla="*/ 1783080 h 3293494"/>
                <a:gd name="connsiteX104" fmla="*/ 393889 w 8918129"/>
                <a:gd name="connsiteY104" fmla="*/ 1788160 h 3293494"/>
                <a:gd name="connsiteX105" fmla="*/ 363409 w 8918129"/>
                <a:gd name="connsiteY105" fmla="*/ 1808480 h 3293494"/>
                <a:gd name="connsiteX106" fmla="*/ 327849 w 8918129"/>
                <a:gd name="connsiteY106" fmla="*/ 1869440 h 3293494"/>
                <a:gd name="connsiteX107" fmla="*/ 312609 w 8918129"/>
                <a:gd name="connsiteY107" fmla="*/ 1889760 h 3293494"/>
                <a:gd name="connsiteX108" fmla="*/ 271969 w 8918129"/>
                <a:gd name="connsiteY108" fmla="*/ 1920240 h 3293494"/>
                <a:gd name="connsiteX109" fmla="*/ 226249 w 8918129"/>
                <a:gd name="connsiteY109" fmla="*/ 1971040 h 3293494"/>
                <a:gd name="connsiteX110" fmla="*/ 205929 w 8918129"/>
                <a:gd name="connsiteY110" fmla="*/ 1986280 h 3293494"/>
                <a:gd name="connsiteX111" fmla="*/ 170369 w 8918129"/>
                <a:gd name="connsiteY111" fmla="*/ 1945640 h 3293494"/>
                <a:gd name="connsiteX112" fmla="*/ 134809 w 8918129"/>
                <a:gd name="connsiteY112" fmla="*/ 1925320 h 3293494"/>
                <a:gd name="connsiteX113" fmla="*/ 89089 w 8918129"/>
                <a:gd name="connsiteY113" fmla="*/ 1874520 h 3293494"/>
                <a:gd name="connsiteX114" fmla="*/ 53529 w 8918129"/>
                <a:gd name="connsiteY114" fmla="*/ 1844040 h 3293494"/>
                <a:gd name="connsiteX115" fmla="*/ 38289 w 8918129"/>
                <a:gd name="connsiteY115" fmla="*/ 1813560 h 3293494"/>
                <a:gd name="connsiteX116" fmla="*/ 33209 w 8918129"/>
                <a:gd name="connsiteY116" fmla="*/ 1788160 h 3293494"/>
                <a:gd name="connsiteX117" fmla="*/ 17969 w 8918129"/>
                <a:gd name="connsiteY117" fmla="*/ 1762760 h 3293494"/>
                <a:gd name="connsiteX118" fmla="*/ 7809 w 8918129"/>
                <a:gd name="connsiteY118" fmla="*/ 1742440 h 3293494"/>
                <a:gd name="connsiteX119" fmla="*/ 2729 w 8918129"/>
                <a:gd name="connsiteY119" fmla="*/ 1722120 h 3293494"/>
                <a:gd name="connsiteX120" fmla="*/ 52910 w 8918129"/>
                <a:gd name="connsiteY120" fmla="*/ 1695447 h 3293494"/>
                <a:gd name="connsiteX121" fmla="*/ 63257 w 8918129"/>
                <a:gd name="connsiteY121" fmla="*/ 1656577 h 3293494"/>
                <a:gd name="connsiteX122" fmla="*/ 88903 w 8918129"/>
                <a:gd name="connsiteY122" fmla="*/ 1623962 h 3293494"/>
                <a:gd name="connsiteX123" fmla="*/ 99033 w 8918129"/>
                <a:gd name="connsiteY123" fmla="*/ 1583322 h 3293494"/>
                <a:gd name="connsiteX124" fmla="*/ 124339 w 8918129"/>
                <a:gd name="connsiteY124" fmla="*/ 1532707 h 3293494"/>
                <a:gd name="connsiteX125" fmla="*/ 154604 w 8918129"/>
                <a:gd name="connsiteY125" fmla="*/ 1436620 h 3293494"/>
                <a:gd name="connsiteX126" fmla="*/ 179818 w 8918129"/>
                <a:gd name="connsiteY126" fmla="*/ 1385851 h 3293494"/>
                <a:gd name="connsiteX127" fmla="*/ 265745 w 8918129"/>
                <a:gd name="connsiteY127" fmla="*/ 1314608 h 3293494"/>
                <a:gd name="connsiteX128" fmla="*/ 256729 w 8918129"/>
                <a:gd name="connsiteY128" fmla="*/ 1122680 h 3293494"/>
                <a:gd name="connsiteX129" fmla="*/ 317689 w 8918129"/>
                <a:gd name="connsiteY129" fmla="*/ 1107440 h 3293494"/>
                <a:gd name="connsiteX130" fmla="*/ 398969 w 8918129"/>
                <a:gd name="connsiteY130" fmla="*/ 1076960 h 3293494"/>
                <a:gd name="connsiteX131" fmla="*/ 510729 w 8918129"/>
                <a:gd name="connsiteY131" fmla="*/ 1000760 h 3293494"/>
                <a:gd name="connsiteX132" fmla="*/ 566609 w 8918129"/>
                <a:gd name="connsiteY132" fmla="*/ 970280 h 3293494"/>
                <a:gd name="connsiteX133" fmla="*/ 632649 w 8918129"/>
                <a:gd name="connsiteY133" fmla="*/ 924560 h 3293494"/>
                <a:gd name="connsiteX134" fmla="*/ 658049 w 8918129"/>
                <a:gd name="connsiteY134" fmla="*/ 914400 h 3293494"/>
                <a:gd name="connsiteX135" fmla="*/ 734249 w 8918129"/>
                <a:gd name="connsiteY135" fmla="*/ 868680 h 3293494"/>
                <a:gd name="connsiteX136" fmla="*/ 851089 w 8918129"/>
                <a:gd name="connsiteY136" fmla="*/ 858520 h 3293494"/>
                <a:gd name="connsiteX137" fmla="*/ 1023809 w 8918129"/>
                <a:gd name="connsiteY137" fmla="*/ 833120 h 3293494"/>
                <a:gd name="connsiteX138" fmla="*/ 1160969 w 8918129"/>
                <a:gd name="connsiteY138" fmla="*/ 838200 h 3293494"/>
                <a:gd name="connsiteX139" fmla="*/ 1181289 w 8918129"/>
                <a:gd name="connsiteY139" fmla="*/ 843280 h 3293494"/>
                <a:gd name="connsiteX140" fmla="*/ 1242249 w 8918129"/>
                <a:gd name="connsiteY140" fmla="*/ 863600 h 3293494"/>
                <a:gd name="connsiteX141" fmla="*/ 1399729 w 8918129"/>
                <a:gd name="connsiteY141" fmla="*/ 883920 h 3293494"/>
                <a:gd name="connsiteX142" fmla="*/ 1648649 w 8918129"/>
                <a:gd name="connsiteY142" fmla="*/ 863600 h 3293494"/>
                <a:gd name="connsiteX143" fmla="*/ 1826449 w 8918129"/>
                <a:gd name="connsiteY143" fmla="*/ 797560 h 3293494"/>
                <a:gd name="connsiteX144" fmla="*/ 1897569 w 8918129"/>
                <a:gd name="connsiteY144" fmla="*/ 772160 h 3293494"/>
                <a:gd name="connsiteX145" fmla="*/ 2014409 w 8918129"/>
                <a:gd name="connsiteY145" fmla="*/ 711200 h 3293494"/>
                <a:gd name="connsiteX146" fmla="*/ 2126169 w 8918129"/>
                <a:gd name="connsiteY146" fmla="*/ 635000 h 3293494"/>
                <a:gd name="connsiteX147" fmla="*/ 2298889 w 8918129"/>
                <a:gd name="connsiteY147" fmla="*/ 584200 h 3293494"/>
                <a:gd name="connsiteX148" fmla="*/ 2344609 w 8918129"/>
                <a:gd name="connsiteY148" fmla="*/ 563880 h 3293494"/>
                <a:gd name="connsiteX149" fmla="*/ 2405569 w 8918129"/>
                <a:gd name="connsiteY149" fmla="*/ 548640 h 3293494"/>
                <a:gd name="connsiteX150" fmla="*/ 2613849 w 8918129"/>
                <a:gd name="connsiteY150" fmla="*/ 518160 h 3293494"/>
                <a:gd name="connsiteX151" fmla="*/ 2715449 w 8918129"/>
                <a:gd name="connsiteY151" fmla="*/ 497840 h 3293494"/>
                <a:gd name="connsiteX152" fmla="*/ 2822129 w 8918129"/>
                <a:gd name="connsiteY152" fmla="*/ 472440 h 3293494"/>
                <a:gd name="connsiteX153" fmla="*/ 2913569 w 8918129"/>
                <a:gd name="connsiteY153" fmla="*/ 467360 h 3293494"/>
                <a:gd name="connsiteX154" fmla="*/ 3025329 w 8918129"/>
                <a:gd name="connsiteY154" fmla="*/ 452120 h 3293494"/>
                <a:gd name="connsiteX155" fmla="*/ 3086289 w 8918129"/>
                <a:gd name="connsiteY155" fmla="*/ 441960 h 3293494"/>
                <a:gd name="connsiteX156" fmla="*/ 3309809 w 8918129"/>
                <a:gd name="connsiteY156" fmla="*/ 426720 h 3293494"/>
                <a:gd name="connsiteX157" fmla="*/ 3386009 w 8918129"/>
                <a:gd name="connsiteY157" fmla="*/ 411480 h 3293494"/>
                <a:gd name="connsiteX158" fmla="*/ 3497769 w 8918129"/>
                <a:gd name="connsiteY158" fmla="*/ 386080 h 3293494"/>
                <a:gd name="connsiteX159" fmla="*/ 3553649 w 8918129"/>
                <a:gd name="connsiteY159" fmla="*/ 381000 h 3293494"/>
                <a:gd name="connsiteX160" fmla="*/ 3716209 w 8918129"/>
                <a:gd name="connsiteY160" fmla="*/ 370840 h 3293494"/>
                <a:gd name="connsiteX161" fmla="*/ 3838129 w 8918129"/>
                <a:gd name="connsiteY161" fmla="*/ 355600 h 3293494"/>
                <a:gd name="connsiteX162" fmla="*/ 3919409 w 8918129"/>
                <a:gd name="connsiteY162" fmla="*/ 350520 h 3293494"/>
                <a:gd name="connsiteX163" fmla="*/ 4051489 w 8918129"/>
                <a:gd name="connsiteY163" fmla="*/ 330200 h 3293494"/>
                <a:gd name="connsiteX164" fmla="*/ 4102289 w 8918129"/>
                <a:gd name="connsiteY164" fmla="*/ 314960 h 3293494"/>
                <a:gd name="connsiteX165" fmla="*/ 4122609 w 8918129"/>
                <a:gd name="connsiteY165" fmla="*/ 309880 h 3293494"/>
                <a:gd name="connsiteX166" fmla="*/ 4158169 w 8918129"/>
                <a:gd name="connsiteY166" fmla="*/ 299720 h 3293494"/>
                <a:gd name="connsiteX167" fmla="*/ 4280089 w 8918129"/>
                <a:gd name="connsiteY167" fmla="*/ 284480 h 3293494"/>
                <a:gd name="connsiteX168" fmla="*/ 4462969 w 8918129"/>
                <a:gd name="connsiteY168" fmla="*/ 259080 h 3293494"/>
                <a:gd name="connsiteX169" fmla="*/ 4574729 w 8918129"/>
                <a:gd name="connsiteY169" fmla="*/ 233680 h 3293494"/>
                <a:gd name="connsiteX170" fmla="*/ 4676329 w 8918129"/>
                <a:gd name="connsiteY170" fmla="*/ 203200 h 3293494"/>
                <a:gd name="connsiteX171" fmla="*/ 4711889 w 8918129"/>
                <a:gd name="connsiteY171" fmla="*/ 198120 h 3293494"/>
                <a:gd name="connsiteX172" fmla="*/ 4818569 w 8918129"/>
                <a:gd name="connsiteY172" fmla="*/ 182880 h 3293494"/>
                <a:gd name="connsiteX173" fmla="*/ 4879529 w 8918129"/>
                <a:gd name="connsiteY173" fmla="*/ 172720 h 3293494"/>
                <a:gd name="connsiteX174" fmla="*/ 4925249 w 8918129"/>
                <a:gd name="connsiteY174" fmla="*/ 167640 h 3293494"/>
                <a:gd name="connsiteX175" fmla="*/ 5001449 w 8918129"/>
                <a:gd name="connsiteY175" fmla="*/ 157480 h 3293494"/>
                <a:gd name="connsiteX176" fmla="*/ 5123369 w 8918129"/>
                <a:gd name="connsiteY176" fmla="*/ 137160 h 3293494"/>
                <a:gd name="connsiteX177" fmla="*/ 5169089 w 8918129"/>
                <a:gd name="connsiteY177" fmla="*/ 127000 h 3293494"/>
                <a:gd name="connsiteX178" fmla="*/ 5199569 w 8918129"/>
                <a:gd name="connsiteY178" fmla="*/ 121920 h 3293494"/>
                <a:gd name="connsiteX179" fmla="*/ 5306249 w 8918129"/>
                <a:gd name="connsiteY179" fmla="*/ 106680 h 3293494"/>
                <a:gd name="connsiteX180" fmla="*/ 5448489 w 8918129"/>
                <a:gd name="connsiteY180" fmla="*/ 91440 h 3293494"/>
                <a:gd name="connsiteX181" fmla="*/ 5519609 w 8918129"/>
                <a:gd name="connsiteY181" fmla="*/ 66040 h 3293494"/>
                <a:gd name="connsiteX182" fmla="*/ 5555169 w 8918129"/>
                <a:gd name="connsiteY182" fmla="*/ 50800 h 3293494"/>
                <a:gd name="connsiteX183" fmla="*/ 5631369 w 8918129"/>
                <a:gd name="connsiteY183" fmla="*/ 35560 h 3293494"/>
                <a:gd name="connsiteX184" fmla="*/ 5677089 w 8918129"/>
                <a:gd name="connsiteY184" fmla="*/ 25400 h 3293494"/>
                <a:gd name="connsiteX185" fmla="*/ 5814249 w 8918129"/>
                <a:gd name="connsiteY185" fmla="*/ 10160 h 3293494"/>
                <a:gd name="connsiteX186" fmla="*/ 5895529 w 8918129"/>
                <a:gd name="connsiteY186" fmla="*/ 0 h 3293494"/>
                <a:gd name="connsiteX187" fmla="*/ 5992049 w 8918129"/>
                <a:gd name="connsiteY187" fmla="*/ 5080 h 3293494"/>
                <a:gd name="connsiteX188" fmla="*/ 6185089 w 8918129"/>
                <a:gd name="connsiteY188" fmla="*/ 25400 h 3293494"/>
                <a:gd name="connsiteX189" fmla="*/ 6373049 w 8918129"/>
                <a:gd name="connsiteY189" fmla="*/ 96520 h 3293494"/>
                <a:gd name="connsiteX190" fmla="*/ 6505129 w 8918129"/>
                <a:gd name="connsiteY190" fmla="*/ 127000 h 3293494"/>
                <a:gd name="connsiteX191" fmla="*/ 6550849 w 8918129"/>
                <a:gd name="connsiteY191" fmla="*/ 137160 h 3293494"/>
                <a:gd name="connsiteX192" fmla="*/ 6723569 w 8918129"/>
                <a:gd name="connsiteY192" fmla="*/ 187960 h 3293494"/>
                <a:gd name="connsiteX193" fmla="*/ 6931849 w 8918129"/>
                <a:gd name="connsiteY193" fmla="*/ 223520 h 3293494"/>
                <a:gd name="connsiteX194" fmla="*/ 7063929 w 8918129"/>
                <a:gd name="connsiteY194" fmla="*/ 243840 h 3293494"/>
                <a:gd name="connsiteX195" fmla="*/ 7150289 w 8918129"/>
                <a:gd name="connsiteY195" fmla="*/ 269240 h 3293494"/>
                <a:gd name="connsiteX196" fmla="*/ 7373809 w 8918129"/>
                <a:gd name="connsiteY196" fmla="*/ 309880 h 3293494"/>
                <a:gd name="connsiteX197" fmla="*/ 7450009 w 8918129"/>
                <a:gd name="connsiteY197" fmla="*/ 335280 h 3293494"/>
                <a:gd name="connsiteX198" fmla="*/ 7627809 w 8918129"/>
                <a:gd name="connsiteY198" fmla="*/ 360680 h 3293494"/>
                <a:gd name="connsiteX199" fmla="*/ 7719249 w 8918129"/>
                <a:gd name="connsiteY199" fmla="*/ 375920 h 3293494"/>
                <a:gd name="connsiteX200" fmla="*/ 7805609 w 8918129"/>
                <a:gd name="connsiteY200" fmla="*/ 396240 h 3293494"/>
                <a:gd name="connsiteX201" fmla="*/ 7907209 w 8918129"/>
                <a:gd name="connsiteY201" fmla="*/ 401320 h 3293494"/>
                <a:gd name="connsiteX202" fmla="*/ 8064689 w 8918129"/>
                <a:gd name="connsiteY202" fmla="*/ 416560 h 3293494"/>
                <a:gd name="connsiteX203" fmla="*/ 8212009 w 8918129"/>
                <a:gd name="connsiteY203" fmla="*/ 436880 h 3293494"/>
                <a:gd name="connsiteX204" fmla="*/ 8257729 w 8918129"/>
                <a:gd name="connsiteY204" fmla="*/ 441960 h 3293494"/>
                <a:gd name="connsiteX205" fmla="*/ 8587929 w 8918129"/>
                <a:gd name="connsiteY205" fmla="*/ 447040 h 3293494"/>
                <a:gd name="connsiteX206" fmla="*/ 8755569 w 8918129"/>
                <a:gd name="connsiteY206" fmla="*/ 472440 h 3293494"/>
                <a:gd name="connsiteX207" fmla="*/ 8831769 w 8918129"/>
                <a:gd name="connsiteY207" fmla="*/ 482600 h 3293494"/>
                <a:gd name="connsiteX208" fmla="*/ 8918129 w 8918129"/>
                <a:gd name="connsiteY208" fmla="*/ 487680 h 3293494"/>
                <a:gd name="connsiteX209" fmla="*/ 8897809 w 8918129"/>
                <a:gd name="connsiteY209" fmla="*/ 680720 h 3293494"/>
                <a:gd name="connsiteX210" fmla="*/ 8887649 w 8918129"/>
                <a:gd name="connsiteY210" fmla="*/ 716280 h 3293494"/>
                <a:gd name="connsiteX211" fmla="*/ 8872409 w 8918129"/>
                <a:gd name="connsiteY211" fmla="*/ 741680 h 3293494"/>
                <a:gd name="connsiteX212" fmla="*/ 8852089 w 8918129"/>
                <a:gd name="connsiteY212" fmla="*/ 934720 h 3293494"/>
                <a:gd name="connsiteX213" fmla="*/ 8862249 w 8918129"/>
                <a:gd name="connsiteY213" fmla="*/ 1437640 h 3293494"/>
                <a:gd name="connsiteX214" fmla="*/ 8882569 w 8918129"/>
                <a:gd name="connsiteY214" fmla="*/ 1625600 h 3293494"/>
                <a:gd name="connsiteX215" fmla="*/ 8862249 w 8918129"/>
                <a:gd name="connsiteY215" fmla="*/ 2382520 h 3293494"/>
                <a:gd name="connsiteX216" fmla="*/ 8847009 w 8918129"/>
                <a:gd name="connsiteY216" fmla="*/ 2433320 h 3293494"/>
                <a:gd name="connsiteX217" fmla="*/ 8841929 w 8918129"/>
                <a:gd name="connsiteY217" fmla="*/ 2860040 h 3293494"/>
                <a:gd name="connsiteX218" fmla="*/ 8857169 w 8918129"/>
                <a:gd name="connsiteY218" fmla="*/ 2910840 h 3293494"/>
                <a:gd name="connsiteX219" fmla="*/ 8867329 w 8918129"/>
                <a:gd name="connsiteY219" fmla="*/ 3083560 h 3293494"/>
                <a:gd name="connsiteX220" fmla="*/ 8887649 w 8918129"/>
                <a:gd name="connsiteY220" fmla="*/ 3164840 h 3293494"/>
                <a:gd name="connsiteX221" fmla="*/ 8892729 w 8918129"/>
                <a:gd name="connsiteY221" fmla="*/ 3235960 h 3293494"/>
                <a:gd name="connsiteX222" fmla="*/ 8892729 w 8918129"/>
                <a:gd name="connsiteY222" fmla="*/ 3291840 h 3293494"/>
                <a:gd name="connsiteX223" fmla="*/ 8816529 w 8918129"/>
                <a:gd name="connsiteY223" fmla="*/ 3256280 h 3293494"/>
                <a:gd name="connsiteX0" fmla="*/ 8816527 w 8918127"/>
                <a:gd name="connsiteY0" fmla="*/ 3256280 h 3293494"/>
                <a:gd name="connsiteX1" fmla="*/ 8770807 w 8918127"/>
                <a:gd name="connsiteY1" fmla="*/ 3241040 h 3293494"/>
                <a:gd name="connsiteX2" fmla="*/ 8466007 w 8918127"/>
                <a:gd name="connsiteY2" fmla="*/ 3164840 h 3293494"/>
                <a:gd name="connsiteX3" fmla="*/ 8349167 w 8918127"/>
                <a:gd name="connsiteY3" fmla="*/ 3119120 h 3293494"/>
                <a:gd name="connsiteX4" fmla="*/ 8303447 w 8918127"/>
                <a:gd name="connsiteY4" fmla="*/ 3108960 h 3293494"/>
                <a:gd name="connsiteX5" fmla="*/ 8283127 w 8918127"/>
                <a:gd name="connsiteY5" fmla="*/ 3103880 h 3293494"/>
                <a:gd name="connsiteX6" fmla="*/ 7998647 w 8918127"/>
                <a:gd name="connsiteY6" fmla="*/ 3124200 h 3293494"/>
                <a:gd name="connsiteX7" fmla="*/ 7968167 w 8918127"/>
                <a:gd name="connsiteY7" fmla="*/ 3129280 h 3293494"/>
                <a:gd name="connsiteX8" fmla="*/ 7917367 w 8918127"/>
                <a:gd name="connsiteY8" fmla="*/ 3139440 h 3293494"/>
                <a:gd name="connsiteX9" fmla="*/ 7785287 w 8918127"/>
                <a:gd name="connsiteY9" fmla="*/ 3144520 h 3293494"/>
                <a:gd name="connsiteX10" fmla="*/ 7607487 w 8918127"/>
                <a:gd name="connsiteY10" fmla="*/ 3164840 h 3293494"/>
                <a:gd name="connsiteX11" fmla="*/ 7277287 w 8918127"/>
                <a:gd name="connsiteY11" fmla="*/ 3180080 h 3293494"/>
                <a:gd name="connsiteX12" fmla="*/ 7089327 w 8918127"/>
                <a:gd name="connsiteY12" fmla="*/ 3195320 h 3293494"/>
                <a:gd name="connsiteX13" fmla="*/ 6931847 w 8918127"/>
                <a:gd name="connsiteY13" fmla="*/ 3210560 h 3293494"/>
                <a:gd name="connsiteX14" fmla="*/ 6896287 w 8918127"/>
                <a:gd name="connsiteY14" fmla="*/ 3220720 h 3293494"/>
                <a:gd name="connsiteX15" fmla="*/ 6535607 w 8918127"/>
                <a:gd name="connsiteY15" fmla="*/ 3225800 h 3293494"/>
                <a:gd name="connsiteX16" fmla="*/ 6444167 w 8918127"/>
                <a:gd name="connsiteY16" fmla="*/ 3195320 h 3293494"/>
                <a:gd name="connsiteX17" fmla="*/ 6337487 w 8918127"/>
                <a:gd name="connsiteY17" fmla="*/ 3139440 h 3293494"/>
                <a:gd name="connsiteX18" fmla="*/ 6281607 w 8918127"/>
                <a:gd name="connsiteY18" fmla="*/ 3119120 h 3293494"/>
                <a:gd name="connsiteX19" fmla="*/ 6159687 w 8918127"/>
                <a:gd name="connsiteY19" fmla="*/ 3108960 h 3293494"/>
                <a:gd name="connsiteX20" fmla="*/ 6068247 w 8918127"/>
                <a:gd name="connsiteY20" fmla="*/ 3093720 h 3293494"/>
                <a:gd name="connsiteX21" fmla="*/ 5926007 w 8918127"/>
                <a:gd name="connsiteY21" fmla="*/ 3083560 h 3293494"/>
                <a:gd name="connsiteX22" fmla="*/ 5890447 w 8918127"/>
                <a:gd name="connsiteY22" fmla="*/ 3073400 h 3293494"/>
                <a:gd name="connsiteX23" fmla="*/ 5829487 w 8918127"/>
                <a:gd name="connsiteY23" fmla="*/ 3048000 h 3293494"/>
                <a:gd name="connsiteX24" fmla="*/ 5788847 w 8918127"/>
                <a:gd name="connsiteY24" fmla="*/ 3042920 h 3293494"/>
                <a:gd name="connsiteX25" fmla="*/ 5702487 w 8918127"/>
                <a:gd name="connsiteY25" fmla="*/ 3012440 h 3293494"/>
                <a:gd name="connsiteX26" fmla="*/ 5646607 w 8918127"/>
                <a:gd name="connsiteY26" fmla="*/ 3007360 h 3293494"/>
                <a:gd name="connsiteX27" fmla="*/ 5621207 w 8918127"/>
                <a:gd name="connsiteY27" fmla="*/ 3002280 h 3293494"/>
                <a:gd name="connsiteX28" fmla="*/ 5438327 w 8918127"/>
                <a:gd name="connsiteY28" fmla="*/ 2992120 h 3293494"/>
                <a:gd name="connsiteX29" fmla="*/ 5367207 w 8918127"/>
                <a:gd name="connsiteY29" fmla="*/ 2981960 h 3293494"/>
                <a:gd name="connsiteX30" fmla="*/ 5346887 w 8918127"/>
                <a:gd name="connsiteY30" fmla="*/ 2966720 h 3293494"/>
                <a:gd name="connsiteX31" fmla="*/ 5316407 w 8918127"/>
                <a:gd name="connsiteY31" fmla="*/ 2956560 h 3293494"/>
                <a:gd name="connsiteX32" fmla="*/ 5224967 w 8918127"/>
                <a:gd name="connsiteY32" fmla="*/ 2926080 h 3293494"/>
                <a:gd name="connsiteX33" fmla="*/ 5158927 w 8918127"/>
                <a:gd name="connsiteY33" fmla="*/ 2895600 h 3293494"/>
                <a:gd name="connsiteX34" fmla="*/ 5133527 w 8918127"/>
                <a:gd name="connsiteY34" fmla="*/ 2885440 h 3293494"/>
                <a:gd name="connsiteX35" fmla="*/ 4808407 w 8918127"/>
                <a:gd name="connsiteY35" fmla="*/ 2875280 h 3293494"/>
                <a:gd name="connsiteX36" fmla="*/ 4742367 w 8918127"/>
                <a:gd name="connsiteY36" fmla="*/ 2860040 h 3293494"/>
                <a:gd name="connsiteX37" fmla="*/ 4620447 w 8918127"/>
                <a:gd name="connsiteY37" fmla="*/ 2839720 h 3293494"/>
                <a:gd name="connsiteX38" fmla="*/ 4523927 w 8918127"/>
                <a:gd name="connsiteY38" fmla="*/ 2814320 h 3293494"/>
                <a:gd name="connsiteX39" fmla="*/ 4437567 w 8918127"/>
                <a:gd name="connsiteY39" fmla="*/ 2804160 h 3293494"/>
                <a:gd name="connsiteX40" fmla="*/ 4341047 w 8918127"/>
                <a:gd name="connsiteY40" fmla="*/ 2788920 h 3293494"/>
                <a:gd name="connsiteX41" fmla="*/ 4183567 w 8918127"/>
                <a:gd name="connsiteY41" fmla="*/ 2768600 h 3293494"/>
                <a:gd name="connsiteX42" fmla="*/ 4021007 w 8918127"/>
                <a:gd name="connsiteY42" fmla="*/ 2753360 h 3293494"/>
                <a:gd name="connsiteX43" fmla="*/ 3822887 w 8918127"/>
                <a:gd name="connsiteY43" fmla="*/ 2717800 h 3293494"/>
                <a:gd name="connsiteX44" fmla="*/ 3670487 w 8918127"/>
                <a:gd name="connsiteY44" fmla="*/ 2677160 h 3293494"/>
                <a:gd name="connsiteX45" fmla="*/ 3634927 w 8918127"/>
                <a:gd name="connsiteY45" fmla="*/ 2672080 h 3293494"/>
                <a:gd name="connsiteX46" fmla="*/ 3528247 w 8918127"/>
                <a:gd name="connsiteY46" fmla="*/ 2656840 h 3293494"/>
                <a:gd name="connsiteX47" fmla="*/ 3411407 w 8918127"/>
                <a:gd name="connsiteY47" fmla="*/ 2646680 h 3293494"/>
                <a:gd name="connsiteX48" fmla="*/ 3274247 w 8918127"/>
                <a:gd name="connsiteY48" fmla="*/ 2631440 h 3293494"/>
                <a:gd name="connsiteX49" fmla="*/ 3172647 w 8918127"/>
                <a:gd name="connsiteY49" fmla="*/ 2616200 h 3293494"/>
                <a:gd name="connsiteX50" fmla="*/ 2984687 w 8918127"/>
                <a:gd name="connsiteY50" fmla="*/ 2611120 h 3293494"/>
                <a:gd name="connsiteX51" fmla="*/ 2608767 w 8918127"/>
                <a:gd name="connsiteY51" fmla="*/ 2616200 h 3293494"/>
                <a:gd name="connsiteX52" fmla="*/ 2588447 w 8918127"/>
                <a:gd name="connsiteY52" fmla="*/ 2626360 h 3293494"/>
                <a:gd name="connsiteX53" fmla="*/ 2522407 w 8918127"/>
                <a:gd name="connsiteY53" fmla="*/ 2631440 h 3293494"/>
                <a:gd name="connsiteX54" fmla="*/ 2471607 w 8918127"/>
                <a:gd name="connsiteY54" fmla="*/ 2616200 h 3293494"/>
                <a:gd name="connsiteX55" fmla="*/ 2517327 w 8918127"/>
                <a:gd name="connsiteY55" fmla="*/ 2479040 h 3293494"/>
                <a:gd name="connsiteX56" fmla="*/ 2720527 w 8918127"/>
                <a:gd name="connsiteY56" fmla="*/ 2402840 h 3293494"/>
                <a:gd name="connsiteX57" fmla="*/ 2751007 w 8918127"/>
                <a:gd name="connsiteY57" fmla="*/ 2392680 h 3293494"/>
                <a:gd name="connsiteX58" fmla="*/ 2786567 w 8918127"/>
                <a:gd name="connsiteY58" fmla="*/ 2372360 h 3293494"/>
                <a:gd name="connsiteX59" fmla="*/ 2817047 w 8918127"/>
                <a:gd name="connsiteY59" fmla="*/ 2357120 h 3293494"/>
                <a:gd name="connsiteX60" fmla="*/ 2862767 w 8918127"/>
                <a:gd name="connsiteY60" fmla="*/ 2301240 h 3293494"/>
                <a:gd name="connsiteX61" fmla="*/ 2893247 w 8918127"/>
                <a:gd name="connsiteY61" fmla="*/ 2250440 h 3293494"/>
                <a:gd name="connsiteX62" fmla="*/ 2913567 w 8918127"/>
                <a:gd name="connsiteY62" fmla="*/ 2204720 h 3293494"/>
                <a:gd name="connsiteX63" fmla="*/ 2893247 w 8918127"/>
                <a:gd name="connsiteY63" fmla="*/ 2077720 h 3293494"/>
                <a:gd name="connsiteX64" fmla="*/ 2832287 w 8918127"/>
                <a:gd name="connsiteY64" fmla="*/ 2032000 h 3293494"/>
                <a:gd name="connsiteX65" fmla="*/ 2817047 w 8918127"/>
                <a:gd name="connsiteY65" fmla="*/ 2006600 h 3293494"/>
                <a:gd name="connsiteX66" fmla="*/ 2781487 w 8918127"/>
                <a:gd name="connsiteY66" fmla="*/ 1965960 h 3293494"/>
                <a:gd name="connsiteX67" fmla="*/ 2715447 w 8918127"/>
                <a:gd name="connsiteY67" fmla="*/ 1874520 h 3293494"/>
                <a:gd name="connsiteX68" fmla="*/ 2690047 w 8918127"/>
                <a:gd name="connsiteY68" fmla="*/ 1869440 h 3293494"/>
                <a:gd name="connsiteX69" fmla="*/ 2583367 w 8918127"/>
                <a:gd name="connsiteY69" fmla="*/ 1788160 h 3293494"/>
                <a:gd name="connsiteX70" fmla="*/ 2563047 w 8918127"/>
                <a:gd name="connsiteY70" fmla="*/ 1772920 h 3293494"/>
                <a:gd name="connsiteX71" fmla="*/ 2532567 w 8918127"/>
                <a:gd name="connsiteY71" fmla="*/ 1732280 h 3293494"/>
                <a:gd name="connsiteX72" fmla="*/ 2517327 w 8918127"/>
                <a:gd name="connsiteY72" fmla="*/ 1717040 h 3293494"/>
                <a:gd name="connsiteX73" fmla="*/ 2385247 w 8918127"/>
                <a:gd name="connsiteY73" fmla="*/ 1569720 h 3293494"/>
                <a:gd name="connsiteX74" fmla="*/ 2288727 w 8918127"/>
                <a:gd name="connsiteY74" fmla="*/ 1483360 h 3293494"/>
                <a:gd name="connsiteX75" fmla="*/ 2237927 w 8918127"/>
                <a:gd name="connsiteY75" fmla="*/ 1457960 h 3293494"/>
                <a:gd name="connsiteX76" fmla="*/ 2207447 w 8918127"/>
                <a:gd name="connsiteY76" fmla="*/ 1452880 h 3293494"/>
                <a:gd name="connsiteX77" fmla="*/ 2187127 w 8918127"/>
                <a:gd name="connsiteY77" fmla="*/ 1442720 h 3293494"/>
                <a:gd name="connsiteX78" fmla="*/ 2131247 w 8918127"/>
                <a:gd name="connsiteY78" fmla="*/ 1407160 h 3293494"/>
                <a:gd name="connsiteX79" fmla="*/ 2085527 w 8918127"/>
                <a:gd name="connsiteY79" fmla="*/ 1391920 h 3293494"/>
                <a:gd name="connsiteX80" fmla="*/ 1994087 w 8918127"/>
                <a:gd name="connsiteY80" fmla="*/ 1346200 h 3293494"/>
                <a:gd name="connsiteX81" fmla="*/ 1887407 w 8918127"/>
                <a:gd name="connsiteY81" fmla="*/ 1310640 h 3293494"/>
                <a:gd name="connsiteX82" fmla="*/ 1755327 w 8918127"/>
                <a:gd name="connsiteY82" fmla="*/ 1315720 h 3293494"/>
                <a:gd name="connsiteX83" fmla="*/ 1587687 w 8918127"/>
                <a:gd name="connsiteY83" fmla="*/ 1336040 h 3293494"/>
                <a:gd name="connsiteX84" fmla="*/ 1552127 w 8918127"/>
                <a:gd name="connsiteY84" fmla="*/ 1341120 h 3293494"/>
                <a:gd name="connsiteX85" fmla="*/ 1496247 w 8918127"/>
                <a:gd name="connsiteY85" fmla="*/ 1351280 h 3293494"/>
                <a:gd name="connsiteX86" fmla="*/ 1445447 w 8918127"/>
                <a:gd name="connsiteY86" fmla="*/ 1356360 h 3293494"/>
                <a:gd name="connsiteX87" fmla="*/ 1369247 w 8918127"/>
                <a:gd name="connsiteY87" fmla="*/ 1371600 h 3293494"/>
                <a:gd name="connsiteX88" fmla="*/ 1328607 w 8918127"/>
                <a:gd name="connsiteY88" fmla="*/ 1381760 h 3293494"/>
                <a:gd name="connsiteX89" fmla="*/ 1272727 w 8918127"/>
                <a:gd name="connsiteY89" fmla="*/ 1386840 h 3293494"/>
                <a:gd name="connsiteX90" fmla="*/ 1140647 w 8918127"/>
                <a:gd name="connsiteY90" fmla="*/ 1412240 h 3293494"/>
                <a:gd name="connsiteX91" fmla="*/ 988247 w 8918127"/>
                <a:gd name="connsiteY91" fmla="*/ 1407160 h 3293494"/>
                <a:gd name="connsiteX92" fmla="*/ 906967 w 8918127"/>
                <a:gd name="connsiteY92" fmla="*/ 1371600 h 3293494"/>
                <a:gd name="connsiteX93" fmla="*/ 866327 w 8918127"/>
                <a:gd name="connsiteY93" fmla="*/ 1356360 h 3293494"/>
                <a:gd name="connsiteX94" fmla="*/ 713927 w 8918127"/>
                <a:gd name="connsiteY94" fmla="*/ 1412240 h 3293494"/>
                <a:gd name="connsiteX95" fmla="*/ 597087 w 8918127"/>
                <a:gd name="connsiteY95" fmla="*/ 1513840 h 3293494"/>
                <a:gd name="connsiteX96" fmla="*/ 566607 w 8918127"/>
                <a:gd name="connsiteY96" fmla="*/ 1554480 h 3293494"/>
                <a:gd name="connsiteX97" fmla="*/ 561527 w 8918127"/>
                <a:gd name="connsiteY97" fmla="*/ 1579880 h 3293494"/>
                <a:gd name="connsiteX98" fmla="*/ 551367 w 8918127"/>
                <a:gd name="connsiteY98" fmla="*/ 1600200 h 3293494"/>
                <a:gd name="connsiteX99" fmla="*/ 510727 w 8918127"/>
                <a:gd name="connsiteY99" fmla="*/ 1666240 h 3293494"/>
                <a:gd name="connsiteX100" fmla="*/ 480247 w 8918127"/>
                <a:gd name="connsiteY100" fmla="*/ 1706880 h 3293494"/>
                <a:gd name="connsiteX101" fmla="*/ 459927 w 8918127"/>
                <a:gd name="connsiteY101" fmla="*/ 1737360 h 3293494"/>
                <a:gd name="connsiteX102" fmla="*/ 429447 w 8918127"/>
                <a:gd name="connsiteY102" fmla="*/ 1757680 h 3293494"/>
                <a:gd name="connsiteX103" fmla="*/ 409127 w 8918127"/>
                <a:gd name="connsiteY103" fmla="*/ 1783080 h 3293494"/>
                <a:gd name="connsiteX104" fmla="*/ 393887 w 8918127"/>
                <a:gd name="connsiteY104" fmla="*/ 1788160 h 3293494"/>
                <a:gd name="connsiteX105" fmla="*/ 363407 w 8918127"/>
                <a:gd name="connsiteY105" fmla="*/ 1808480 h 3293494"/>
                <a:gd name="connsiteX106" fmla="*/ 327847 w 8918127"/>
                <a:gd name="connsiteY106" fmla="*/ 1869440 h 3293494"/>
                <a:gd name="connsiteX107" fmla="*/ 312607 w 8918127"/>
                <a:gd name="connsiteY107" fmla="*/ 1889760 h 3293494"/>
                <a:gd name="connsiteX108" fmla="*/ 271967 w 8918127"/>
                <a:gd name="connsiteY108" fmla="*/ 1920240 h 3293494"/>
                <a:gd name="connsiteX109" fmla="*/ 226247 w 8918127"/>
                <a:gd name="connsiteY109" fmla="*/ 1971040 h 3293494"/>
                <a:gd name="connsiteX110" fmla="*/ 205927 w 8918127"/>
                <a:gd name="connsiteY110" fmla="*/ 1986280 h 3293494"/>
                <a:gd name="connsiteX111" fmla="*/ 170367 w 8918127"/>
                <a:gd name="connsiteY111" fmla="*/ 1945640 h 3293494"/>
                <a:gd name="connsiteX112" fmla="*/ 134807 w 8918127"/>
                <a:gd name="connsiteY112" fmla="*/ 1925320 h 3293494"/>
                <a:gd name="connsiteX113" fmla="*/ 89087 w 8918127"/>
                <a:gd name="connsiteY113" fmla="*/ 1874520 h 3293494"/>
                <a:gd name="connsiteX114" fmla="*/ 53527 w 8918127"/>
                <a:gd name="connsiteY114" fmla="*/ 1844040 h 3293494"/>
                <a:gd name="connsiteX115" fmla="*/ 38287 w 8918127"/>
                <a:gd name="connsiteY115" fmla="*/ 1813560 h 3293494"/>
                <a:gd name="connsiteX116" fmla="*/ 33207 w 8918127"/>
                <a:gd name="connsiteY116" fmla="*/ 1788160 h 3293494"/>
                <a:gd name="connsiteX117" fmla="*/ 17967 w 8918127"/>
                <a:gd name="connsiteY117" fmla="*/ 1762760 h 3293494"/>
                <a:gd name="connsiteX118" fmla="*/ 7807 w 8918127"/>
                <a:gd name="connsiteY118" fmla="*/ 1742440 h 3293494"/>
                <a:gd name="connsiteX119" fmla="*/ 2727 w 8918127"/>
                <a:gd name="connsiteY119" fmla="*/ 1722120 h 3293494"/>
                <a:gd name="connsiteX120" fmla="*/ 52908 w 8918127"/>
                <a:gd name="connsiteY120" fmla="*/ 1695447 h 3293494"/>
                <a:gd name="connsiteX121" fmla="*/ 63255 w 8918127"/>
                <a:gd name="connsiteY121" fmla="*/ 1656577 h 3293494"/>
                <a:gd name="connsiteX122" fmla="*/ 88901 w 8918127"/>
                <a:gd name="connsiteY122" fmla="*/ 1623962 h 3293494"/>
                <a:gd name="connsiteX123" fmla="*/ 99031 w 8918127"/>
                <a:gd name="connsiteY123" fmla="*/ 1583322 h 3293494"/>
                <a:gd name="connsiteX124" fmla="*/ 124337 w 8918127"/>
                <a:gd name="connsiteY124" fmla="*/ 1532707 h 3293494"/>
                <a:gd name="connsiteX125" fmla="*/ 154602 w 8918127"/>
                <a:gd name="connsiteY125" fmla="*/ 1436620 h 3293494"/>
                <a:gd name="connsiteX126" fmla="*/ 179816 w 8918127"/>
                <a:gd name="connsiteY126" fmla="*/ 1385851 h 3293494"/>
                <a:gd name="connsiteX127" fmla="*/ 265743 w 8918127"/>
                <a:gd name="connsiteY127" fmla="*/ 1314608 h 3293494"/>
                <a:gd name="connsiteX128" fmla="*/ 318264 w 8918127"/>
                <a:gd name="connsiteY128" fmla="*/ 1207883 h 3293494"/>
                <a:gd name="connsiteX129" fmla="*/ 317687 w 8918127"/>
                <a:gd name="connsiteY129" fmla="*/ 1107440 h 3293494"/>
                <a:gd name="connsiteX130" fmla="*/ 398967 w 8918127"/>
                <a:gd name="connsiteY130" fmla="*/ 1076960 h 3293494"/>
                <a:gd name="connsiteX131" fmla="*/ 510727 w 8918127"/>
                <a:gd name="connsiteY131" fmla="*/ 1000760 h 3293494"/>
                <a:gd name="connsiteX132" fmla="*/ 566607 w 8918127"/>
                <a:gd name="connsiteY132" fmla="*/ 970280 h 3293494"/>
                <a:gd name="connsiteX133" fmla="*/ 632647 w 8918127"/>
                <a:gd name="connsiteY133" fmla="*/ 924560 h 3293494"/>
                <a:gd name="connsiteX134" fmla="*/ 658047 w 8918127"/>
                <a:gd name="connsiteY134" fmla="*/ 914400 h 3293494"/>
                <a:gd name="connsiteX135" fmla="*/ 734247 w 8918127"/>
                <a:gd name="connsiteY135" fmla="*/ 868680 h 3293494"/>
                <a:gd name="connsiteX136" fmla="*/ 851087 w 8918127"/>
                <a:gd name="connsiteY136" fmla="*/ 858520 h 3293494"/>
                <a:gd name="connsiteX137" fmla="*/ 1023807 w 8918127"/>
                <a:gd name="connsiteY137" fmla="*/ 833120 h 3293494"/>
                <a:gd name="connsiteX138" fmla="*/ 1160967 w 8918127"/>
                <a:gd name="connsiteY138" fmla="*/ 838200 h 3293494"/>
                <a:gd name="connsiteX139" fmla="*/ 1181287 w 8918127"/>
                <a:gd name="connsiteY139" fmla="*/ 843280 h 3293494"/>
                <a:gd name="connsiteX140" fmla="*/ 1242247 w 8918127"/>
                <a:gd name="connsiteY140" fmla="*/ 863600 h 3293494"/>
                <a:gd name="connsiteX141" fmla="*/ 1399727 w 8918127"/>
                <a:gd name="connsiteY141" fmla="*/ 883920 h 3293494"/>
                <a:gd name="connsiteX142" fmla="*/ 1648647 w 8918127"/>
                <a:gd name="connsiteY142" fmla="*/ 863600 h 3293494"/>
                <a:gd name="connsiteX143" fmla="*/ 1826447 w 8918127"/>
                <a:gd name="connsiteY143" fmla="*/ 797560 h 3293494"/>
                <a:gd name="connsiteX144" fmla="*/ 1897567 w 8918127"/>
                <a:gd name="connsiteY144" fmla="*/ 772160 h 3293494"/>
                <a:gd name="connsiteX145" fmla="*/ 2014407 w 8918127"/>
                <a:gd name="connsiteY145" fmla="*/ 711200 h 3293494"/>
                <a:gd name="connsiteX146" fmla="*/ 2126167 w 8918127"/>
                <a:gd name="connsiteY146" fmla="*/ 635000 h 3293494"/>
                <a:gd name="connsiteX147" fmla="*/ 2298887 w 8918127"/>
                <a:gd name="connsiteY147" fmla="*/ 584200 h 3293494"/>
                <a:gd name="connsiteX148" fmla="*/ 2344607 w 8918127"/>
                <a:gd name="connsiteY148" fmla="*/ 563880 h 3293494"/>
                <a:gd name="connsiteX149" fmla="*/ 2405567 w 8918127"/>
                <a:gd name="connsiteY149" fmla="*/ 548640 h 3293494"/>
                <a:gd name="connsiteX150" fmla="*/ 2613847 w 8918127"/>
                <a:gd name="connsiteY150" fmla="*/ 518160 h 3293494"/>
                <a:gd name="connsiteX151" fmla="*/ 2715447 w 8918127"/>
                <a:gd name="connsiteY151" fmla="*/ 497840 h 3293494"/>
                <a:gd name="connsiteX152" fmla="*/ 2822127 w 8918127"/>
                <a:gd name="connsiteY152" fmla="*/ 472440 h 3293494"/>
                <a:gd name="connsiteX153" fmla="*/ 2913567 w 8918127"/>
                <a:gd name="connsiteY153" fmla="*/ 467360 h 3293494"/>
                <a:gd name="connsiteX154" fmla="*/ 3025327 w 8918127"/>
                <a:gd name="connsiteY154" fmla="*/ 452120 h 3293494"/>
                <a:gd name="connsiteX155" fmla="*/ 3086287 w 8918127"/>
                <a:gd name="connsiteY155" fmla="*/ 441960 h 3293494"/>
                <a:gd name="connsiteX156" fmla="*/ 3309807 w 8918127"/>
                <a:gd name="connsiteY156" fmla="*/ 426720 h 3293494"/>
                <a:gd name="connsiteX157" fmla="*/ 3386007 w 8918127"/>
                <a:gd name="connsiteY157" fmla="*/ 411480 h 3293494"/>
                <a:gd name="connsiteX158" fmla="*/ 3497767 w 8918127"/>
                <a:gd name="connsiteY158" fmla="*/ 386080 h 3293494"/>
                <a:gd name="connsiteX159" fmla="*/ 3553647 w 8918127"/>
                <a:gd name="connsiteY159" fmla="*/ 381000 h 3293494"/>
                <a:gd name="connsiteX160" fmla="*/ 3716207 w 8918127"/>
                <a:gd name="connsiteY160" fmla="*/ 370840 h 3293494"/>
                <a:gd name="connsiteX161" fmla="*/ 3838127 w 8918127"/>
                <a:gd name="connsiteY161" fmla="*/ 355600 h 3293494"/>
                <a:gd name="connsiteX162" fmla="*/ 3919407 w 8918127"/>
                <a:gd name="connsiteY162" fmla="*/ 350520 h 3293494"/>
                <a:gd name="connsiteX163" fmla="*/ 4051487 w 8918127"/>
                <a:gd name="connsiteY163" fmla="*/ 330200 h 3293494"/>
                <a:gd name="connsiteX164" fmla="*/ 4102287 w 8918127"/>
                <a:gd name="connsiteY164" fmla="*/ 314960 h 3293494"/>
                <a:gd name="connsiteX165" fmla="*/ 4122607 w 8918127"/>
                <a:gd name="connsiteY165" fmla="*/ 309880 h 3293494"/>
                <a:gd name="connsiteX166" fmla="*/ 4158167 w 8918127"/>
                <a:gd name="connsiteY166" fmla="*/ 299720 h 3293494"/>
                <a:gd name="connsiteX167" fmla="*/ 4280087 w 8918127"/>
                <a:gd name="connsiteY167" fmla="*/ 284480 h 3293494"/>
                <a:gd name="connsiteX168" fmla="*/ 4462967 w 8918127"/>
                <a:gd name="connsiteY168" fmla="*/ 259080 h 3293494"/>
                <a:gd name="connsiteX169" fmla="*/ 4574727 w 8918127"/>
                <a:gd name="connsiteY169" fmla="*/ 233680 h 3293494"/>
                <a:gd name="connsiteX170" fmla="*/ 4676327 w 8918127"/>
                <a:gd name="connsiteY170" fmla="*/ 203200 h 3293494"/>
                <a:gd name="connsiteX171" fmla="*/ 4711887 w 8918127"/>
                <a:gd name="connsiteY171" fmla="*/ 198120 h 3293494"/>
                <a:gd name="connsiteX172" fmla="*/ 4818567 w 8918127"/>
                <a:gd name="connsiteY172" fmla="*/ 182880 h 3293494"/>
                <a:gd name="connsiteX173" fmla="*/ 4879527 w 8918127"/>
                <a:gd name="connsiteY173" fmla="*/ 172720 h 3293494"/>
                <a:gd name="connsiteX174" fmla="*/ 4925247 w 8918127"/>
                <a:gd name="connsiteY174" fmla="*/ 167640 h 3293494"/>
                <a:gd name="connsiteX175" fmla="*/ 5001447 w 8918127"/>
                <a:gd name="connsiteY175" fmla="*/ 157480 h 3293494"/>
                <a:gd name="connsiteX176" fmla="*/ 5123367 w 8918127"/>
                <a:gd name="connsiteY176" fmla="*/ 137160 h 3293494"/>
                <a:gd name="connsiteX177" fmla="*/ 5169087 w 8918127"/>
                <a:gd name="connsiteY177" fmla="*/ 127000 h 3293494"/>
                <a:gd name="connsiteX178" fmla="*/ 5199567 w 8918127"/>
                <a:gd name="connsiteY178" fmla="*/ 121920 h 3293494"/>
                <a:gd name="connsiteX179" fmla="*/ 5306247 w 8918127"/>
                <a:gd name="connsiteY179" fmla="*/ 106680 h 3293494"/>
                <a:gd name="connsiteX180" fmla="*/ 5448487 w 8918127"/>
                <a:gd name="connsiteY180" fmla="*/ 91440 h 3293494"/>
                <a:gd name="connsiteX181" fmla="*/ 5519607 w 8918127"/>
                <a:gd name="connsiteY181" fmla="*/ 66040 h 3293494"/>
                <a:gd name="connsiteX182" fmla="*/ 5555167 w 8918127"/>
                <a:gd name="connsiteY182" fmla="*/ 50800 h 3293494"/>
                <a:gd name="connsiteX183" fmla="*/ 5631367 w 8918127"/>
                <a:gd name="connsiteY183" fmla="*/ 35560 h 3293494"/>
                <a:gd name="connsiteX184" fmla="*/ 5677087 w 8918127"/>
                <a:gd name="connsiteY184" fmla="*/ 25400 h 3293494"/>
                <a:gd name="connsiteX185" fmla="*/ 5814247 w 8918127"/>
                <a:gd name="connsiteY185" fmla="*/ 10160 h 3293494"/>
                <a:gd name="connsiteX186" fmla="*/ 5895527 w 8918127"/>
                <a:gd name="connsiteY186" fmla="*/ 0 h 3293494"/>
                <a:gd name="connsiteX187" fmla="*/ 5992047 w 8918127"/>
                <a:gd name="connsiteY187" fmla="*/ 5080 h 3293494"/>
                <a:gd name="connsiteX188" fmla="*/ 6185087 w 8918127"/>
                <a:gd name="connsiteY188" fmla="*/ 25400 h 3293494"/>
                <a:gd name="connsiteX189" fmla="*/ 6373047 w 8918127"/>
                <a:gd name="connsiteY189" fmla="*/ 96520 h 3293494"/>
                <a:gd name="connsiteX190" fmla="*/ 6505127 w 8918127"/>
                <a:gd name="connsiteY190" fmla="*/ 127000 h 3293494"/>
                <a:gd name="connsiteX191" fmla="*/ 6550847 w 8918127"/>
                <a:gd name="connsiteY191" fmla="*/ 137160 h 3293494"/>
                <a:gd name="connsiteX192" fmla="*/ 6723567 w 8918127"/>
                <a:gd name="connsiteY192" fmla="*/ 187960 h 3293494"/>
                <a:gd name="connsiteX193" fmla="*/ 6931847 w 8918127"/>
                <a:gd name="connsiteY193" fmla="*/ 223520 h 3293494"/>
                <a:gd name="connsiteX194" fmla="*/ 7063927 w 8918127"/>
                <a:gd name="connsiteY194" fmla="*/ 243840 h 3293494"/>
                <a:gd name="connsiteX195" fmla="*/ 7150287 w 8918127"/>
                <a:gd name="connsiteY195" fmla="*/ 269240 h 3293494"/>
                <a:gd name="connsiteX196" fmla="*/ 7373807 w 8918127"/>
                <a:gd name="connsiteY196" fmla="*/ 309880 h 3293494"/>
                <a:gd name="connsiteX197" fmla="*/ 7450007 w 8918127"/>
                <a:gd name="connsiteY197" fmla="*/ 335280 h 3293494"/>
                <a:gd name="connsiteX198" fmla="*/ 7627807 w 8918127"/>
                <a:gd name="connsiteY198" fmla="*/ 360680 h 3293494"/>
                <a:gd name="connsiteX199" fmla="*/ 7719247 w 8918127"/>
                <a:gd name="connsiteY199" fmla="*/ 375920 h 3293494"/>
                <a:gd name="connsiteX200" fmla="*/ 7805607 w 8918127"/>
                <a:gd name="connsiteY200" fmla="*/ 396240 h 3293494"/>
                <a:gd name="connsiteX201" fmla="*/ 7907207 w 8918127"/>
                <a:gd name="connsiteY201" fmla="*/ 401320 h 3293494"/>
                <a:gd name="connsiteX202" fmla="*/ 8064687 w 8918127"/>
                <a:gd name="connsiteY202" fmla="*/ 416560 h 3293494"/>
                <a:gd name="connsiteX203" fmla="*/ 8212007 w 8918127"/>
                <a:gd name="connsiteY203" fmla="*/ 436880 h 3293494"/>
                <a:gd name="connsiteX204" fmla="*/ 8257727 w 8918127"/>
                <a:gd name="connsiteY204" fmla="*/ 441960 h 3293494"/>
                <a:gd name="connsiteX205" fmla="*/ 8587927 w 8918127"/>
                <a:gd name="connsiteY205" fmla="*/ 447040 h 3293494"/>
                <a:gd name="connsiteX206" fmla="*/ 8755567 w 8918127"/>
                <a:gd name="connsiteY206" fmla="*/ 472440 h 3293494"/>
                <a:gd name="connsiteX207" fmla="*/ 8831767 w 8918127"/>
                <a:gd name="connsiteY207" fmla="*/ 482600 h 3293494"/>
                <a:gd name="connsiteX208" fmla="*/ 8918127 w 8918127"/>
                <a:gd name="connsiteY208" fmla="*/ 487680 h 3293494"/>
                <a:gd name="connsiteX209" fmla="*/ 8897807 w 8918127"/>
                <a:gd name="connsiteY209" fmla="*/ 680720 h 3293494"/>
                <a:gd name="connsiteX210" fmla="*/ 8887647 w 8918127"/>
                <a:gd name="connsiteY210" fmla="*/ 716280 h 3293494"/>
                <a:gd name="connsiteX211" fmla="*/ 8872407 w 8918127"/>
                <a:gd name="connsiteY211" fmla="*/ 741680 h 3293494"/>
                <a:gd name="connsiteX212" fmla="*/ 8852087 w 8918127"/>
                <a:gd name="connsiteY212" fmla="*/ 934720 h 3293494"/>
                <a:gd name="connsiteX213" fmla="*/ 8862247 w 8918127"/>
                <a:gd name="connsiteY213" fmla="*/ 1437640 h 3293494"/>
                <a:gd name="connsiteX214" fmla="*/ 8882567 w 8918127"/>
                <a:gd name="connsiteY214" fmla="*/ 1625600 h 3293494"/>
                <a:gd name="connsiteX215" fmla="*/ 8862247 w 8918127"/>
                <a:gd name="connsiteY215" fmla="*/ 2382520 h 3293494"/>
                <a:gd name="connsiteX216" fmla="*/ 8847007 w 8918127"/>
                <a:gd name="connsiteY216" fmla="*/ 2433320 h 3293494"/>
                <a:gd name="connsiteX217" fmla="*/ 8841927 w 8918127"/>
                <a:gd name="connsiteY217" fmla="*/ 2860040 h 3293494"/>
                <a:gd name="connsiteX218" fmla="*/ 8857167 w 8918127"/>
                <a:gd name="connsiteY218" fmla="*/ 2910840 h 3293494"/>
                <a:gd name="connsiteX219" fmla="*/ 8867327 w 8918127"/>
                <a:gd name="connsiteY219" fmla="*/ 3083560 h 3293494"/>
                <a:gd name="connsiteX220" fmla="*/ 8887647 w 8918127"/>
                <a:gd name="connsiteY220" fmla="*/ 3164840 h 3293494"/>
                <a:gd name="connsiteX221" fmla="*/ 8892727 w 8918127"/>
                <a:gd name="connsiteY221" fmla="*/ 3235960 h 3293494"/>
                <a:gd name="connsiteX222" fmla="*/ 8892727 w 8918127"/>
                <a:gd name="connsiteY222" fmla="*/ 3291840 h 3293494"/>
                <a:gd name="connsiteX223" fmla="*/ 8816527 w 8918127"/>
                <a:gd name="connsiteY223" fmla="*/ 3256280 h 3293494"/>
                <a:gd name="connsiteX0" fmla="*/ 8816527 w 8918127"/>
                <a:gd name="connsiteY0" fmla="*/ 3256280 h 3293494"/>
                <a:gd name="connsiteX1" fmla="*/ 8770807 w 8918127"/>
                <a:gd name="connsiteY1" fmla="*/ 3241040 h 3293494"/>
                <a:gd name="connsiteX2" fmla="*/ 8466007 w 8918127"/>
                <a:gd name="connsiteY2" fmla="*/ 3164840 h 3293494"/>
                <a:gd name="connsiteX3" fmla="*/ 8349167 w 8918127"/>
                <a:gd name="connsiteY3" fmla="*/ 3119120 h 3293494"/>
                <a:gd name="connsiteX4" fmla="*/ 8303447 w 8918127"/>
                <a:gd name="connsiteY4" fmla="*/ 3108960 h 3293494"/>
                <a:gd name="connsiteX5" fmla="*/ 8283127 w 8918127"/>
                <a:gd name="connsiteY5" fmla="*/ 3103880 h 3293494"/>
                <a:gd name="connsiteX6" fmla="*/ 7998647 w 8918127"/>
                <a:gd name="connsiteY6" fmla="*/ 3124200 h 3293494"/>
                <a:gd name="connsiteX7" fmla="*/ 7968167 w 8918127"/>
                <a:gd name="connsiteY7" fmla="*/ 3129280 h 3293494"/>
                <a:gd name="connsiteX8" fmla="*/ 7917367 w 8918127"/>
                <a:gd name="connsiteY8" fmla="*/ 3139440 h 3293494"/>
                <a:gd name="connsiteX9" fmla="*/ 7785287 w 8918127"/>
                <a:gd name="connsiteY9" fmla="*/ 3144520 h 3293494"/>
                <a:gd name="connsiteX10" fmla="*/ 7607487 w 8918127"/>
                <a:gd name="connsiteY10" fmla="*/ 3164840 h 3293494"/>
                <a:gd name="connsiteX11" fmla="*/ 7277287 w 8918127"/>
                <a:gd name="connsiteY11" fmla="*/ 3180080 h 3293494"/>
                <a:gd name="connsiteX12" fmla="*/ 7089327 w 8918127"/>
                <a:gd name="connsiteY12" fmla="*/ 3195320 h 3293494"/>
                <a:gd name="connsiteX13" fmla="*/ 6931847 w 8918127"/>
                <a:gd name="connsiteY13" fmla="*/ 3210560 h 3293494"/>
                <a:gd name="connsiteX14" fmla="*/ 6896287 w 8918127"/>
                <a:gd name="connsiteY14" fmla="*/ 3220720 h 3293494"/>
                <a:gd name="connsiteX15" fmla="*/ 6535607 w 8918127"/>
                <a:gd name="connsiteY15" fmla="*/ 3225800 h 3293494"/>
                <a:gd name="connsiteX16" fmla="*/ 6444167 w 8918127"/>
                <a:gd name="connsiteY16" fmla="*/ 3195320 h 3293494"/>
                <a:gd name="connsiteX17" fmla="*/ 6337487 w 8918127"/>
                <a:gd name="connsiteY17" fmla="*/ 3139440 h 3293494"/>
                <a:gd name="connsiteX18" fmla="*/ 6281607 w 8918127"/>
                <a:gd name="connsiteY18" fmla="*/ 3119120 h 3293494"/>
                <a:gd name="connsiteX19" fmla="*/ 6159687 w 8918127"/>
                <a:gd name="connsiteY19" fmla="*/ 3108960 h 3293494"/>
                <a:gd name="connsiteX20" fmla="*/ 6068247 w 8918127"/>
                <a:gd name="connsiteY20" fmla="*/ 3093720 h 3293494"/>
                <a:gd name="connsiteX21" fmla="*/ 5926007 w 8918127"/>
                <a:gd name="connsiteY21" fmla="*/ 3083560 h 3293494"/>
                <a:gd name="connsiteX22" fmla="*/ 5890447 w 8918127"/>
                <a:gd name="connsiteY22" fmla="*/ 3073400 h 3293494"/>
                <a:gd name="connsiteX23" fmla="*/ 5829487 w 8918127"/>
                <a:gd name="connsiteY23" fmla="*/ 3048000 h 3293494"/>
                <a:gd name="connsiteX24" fmla="*/ 5788847 w 8918127"/>
                <a:gd name="connsiteY24" fmla="*/ 3042920 h 3293494"/>
                <a:gd name="connsiteX25" fmla="*/ 5702487 w 8918127"/>
                <a:gd name="connsiteY25" fmla="*/ 3012440 h 3293494"/>
                <a:gd name="connsiteX26" fmla="*/ 5646607 w 8918127"/>
                <a:gd name="connsiteY26" fmla="*/ 3007360 h 3293494"/>
                <a:gd name="connsiteX27" fmla="*/ 5621207 w 8918127"/>
                <a:gd name="connsiteY27" fmla="*/ 3002280 h 3293494"/>
                <a:gd name="connsiteX28" fmla="*/ 5438327 w 8918127"/>
                <a:gd name="connsiteY28" fmla="*/ 2992120 h 3293494"/>
                <a:gd name="connsiteX29" fmla="*/ 5367207 w 8918127"/>
                <a:gd name="connsiteY29" fmla="*/ 2981960 h 3293494"/>
                <a:gd name="connsiteX30" fmla="*/ 5346887 w 8918127"/>
                <a:gd name="connsiteY30" fmla="*/ 2966720 h 3293494"/>
                <a:gd name="connsiteX31" fmla="*/ 5316407 w 8918127"/>
                <a:gd name="connsiteY31" fmla="*/ 2956560 h 3293494"/>
                <a:gd name="connsiteX32" fmla="*/ 5224967 w 8918127"/>
                <a:gd name="connsiteY32" fmla="*/ 2926080 h 3293494"/>
                <a:gd name="connsiteX33" fmla="*/ 5158927 w 8918127"/>
                <a:gd name="connsiteY33" fmla="*/ 2895600 h 3293494"/>
                <a:gd name="connsiteX34" fmla="*/ 5133527 w 8918127"/>
                <a:gd name="connsiteY34" fmla="*/ 2885440 h 3293494"/>
                <a:gd name="connsiteX35" fmla="*/ 4808407 w 8918127"/>
                <a:gd name="connsiteY35" fmla="*/ 2875280 h 3293494"/>
                <a:gd name="connsiteX36" fmla="*/ 4742367 w 8918127"/>
                <a:gd name="connsiteY36" fmla="*/ 2860040 h 3293494"/>
                <a:gd name="connsiteX37" fmla="*/ 4620447 w 8918127"/>
                <a:gd name="connsiteY37" fmla="*/ 2839720 h 3293494"/>
                <a:gd name="connsiteX38" fmla="*/ 4523927 w 8918127"/>
                <a:gd name="connsiteY38" fmla="*/ 2814320 h 3293494"/>
                <a:gd name="connsiteX39" fmla="*/ 4437567 w 8918127"/>
                <a:gd name="connsiteY39" fmla="*/ 2804160 h 3293494"/>
                <a:gd name="connsiteX40" fmla="*/ 4341047 w 8918127"/>
                <a:gd name="connsiteY40" fmla="*/ 2788920 h 3293494"/>
                <a:gd name="connsiteX41" fmla="*/ 4183567 w 8918127"/>
                <a:gd name="connsiteY41" fmla="*/ 2768600 h 3293494"/>
                <a:gd name="connsiteX42" fmla="*/ 4021007 w 8918127"/>
                <a:gd name="connsiteY42" fmla="*/ 2753360 h 3293494"/>
                <a:gd name="connsiteX43" fmla="*/ 3822887 w 8918127"/>
                <a:gd name="connsiteY43" fmla="*/ 2717800 h 3293494"/>
                <a:gd name="connsiteX44" fmla="*/ 3670487 w 8918127"/>
                <a:gd name="connsiteY44" fmla="*/ 2677160 h 3293494"/>
                <a:gd name="connsiteX45" fmla="*/ 3634927 w 8918127"/>
                <a:gd name="connsiteY45" fmla="*/ 2672080 h 3293494"/>
                <a:gd name="connsiteX46" fmla="*/ 3528247 w 8918127"/>
                <a:gd name="connsiteY46" fmla="*/ 2656840 h 3293494"/>
                <a:gd name="connsiteX47" fmla="*/ 3411407 w 8918127"/>
                <a:gd name="connsiteY47" fmla="*/ 2646680 h 3293494"/>
                <a:gd name="connsiteX48" fmla="*/ 3274247 w 8918127"/>
                <a:gd name="connsiteY48" fmla="*/ 2631440 h 3293494"/>
                <a:gd name="connsiteX49" fmla="*/ 3172647 w 8918127"/>
                <a:gd name="connsiteY49" fmla="*/ 2616200 h 3293494"/>
                <a:gd name="connsiteX50" fmla="*/ 2984687 w 8918127"/>
                <a:gd name="connsiteY50" fmla="*/ 2611120 h 3293494"/>
                <a:gd name="connsiteX51" fmla="*/ 2608767 w 8918127"/>
                <a:gd name="connsiteY51" fmla="*/ 2616200 h 3293494"/>
                <a:gd name="connsiteX52" fmla="*/ 2588447 w 8918127"/>
                <a:gd name="connsiteY52" fmla="*/ 2626360 h 3293494"/>
                <a:gd name="connsiteX53" fmla="*/ 2522407 w 8918127"/>
                <a:gd name="connsiteY53" fmla="*/ 2631440 h 3293494"/>
                <a:gd name="connsiteX54" fmla="*/ 2471607 w 8918127"/>
                <a:gd name="connsiteY54" fmla="*/ 2616200 h 3293494"/>
                <a:gd name="connsiteX55" fmla="*/ 2517327 w 8918127"/>
                <a:gd name="connsiteY55" fmla="*/ 2479040 h 3293494"/>
                <a:gd name="connsiteX56" fmla="*/ 2720527 w 8918127"/>
                <a:gd name="connsiteY56" fmla="*/ 2402840 h 3293494"/>
                <a:gd name="connsiteX57" fmla="*/ 2751007 w 8918127"/>
                <a:gd name="connsiteY57" fmla="*/ 2392680 h 3293494"/>
                <a:gd name="connsiteX58" fmla="*/ 2786567 w 8918127"/>
                <a:gd name="connsiteY58" fmla="*/ 2372360 h 3293494"/>
                <a:gd name="connsiteX59" fmla="*/ 2817047 w 8918127"/>
                <a:gd name="connsiteY59" fmla="*/ 2357120 h 3293494"/>
                <a:gd name="connsiteX60" fmla="*/ 2862767 w 8918127"/>
                <a:gd name="connsiteY60" fmla="*/ 2301240 h 3293494"/>
                <a:gd name="connsiteX61" fmla="*/ 2893247 w 8918127"/>
                <a:gd name="connsiteY61" fmla="*/ 2250440 h 3293494"/>
                <a:gd name="connsiteX62" fmla="*/ 2913567 w 8918127"/>
                <a:gd name="connsiteY62" fmla="*/ 2204720 h 3293494"/>
                <a:gd name="connsiteX63" fmla="*/ 2893247 w 8918127"/>
                <a:gd name="connsiteY63" fmla="*/ 2077720 h 3293494"/>
                <a:gd name="connsiteX64" fmla="*/ 2832287 w 8918127"/>
                <a:gd name="connsiteY64" fmla="*/ 2032000 h 3293494"/>
                <a:gd name="connsiteX65" fmla="*/ 2817047 w 8918127"/>
                <a:gd name="connsiteY65" fmla="*/ 2006600 h 3293494"/>
                <a:gd name="connsiteX66" fmla="*/ 2781487 w 8918127"/>
                <a:gd name="connsiteY66" fmla="*/ 1965960 h 3293494"/>
                <a:gd name="connsiteX67" fmla="*/ 2715447 w 8918127"/>
                <a:gd name="connsiteY67" fmla="*/ 1874520 h 3293494"/>
                <a:gd name="connsiteX68" fmla="*/ 2690047 w 8918127"/>
                <a:gd name="connsiteY68" fmla="*/ 1869440 h 3293494"/>
                <a:gd name="connsiteX69" fmla="*/ 2583367 w 8918127"/>
                <a:gd name="connsiteY69" fmla="*/ 1788160 h 3293494"/>
                <a:gd name="connsiteX70" fmla="*/ 2563047 w 8918127"/>
                <a:gd name="connsiteY70" fmla="*/ 1772920 h 3293494"/>
                <a:gd name="connsiteX71" fmla="*/ 2532567 w 8918127"/>
                <a:gd name="connsiteY71" fmla="*/ 1732280 h 3293494"/>
                <a:gd name="connsiteX72" fmla="*/ 2517327 w 8918127"/>
                <a:gd name="connsiteY72" fmla="*/ 1717040 h 3293494"/>
                <a:gd name="connsiteX73" fmla="*/ 2385247 w 8918127"/>
                <a:gd name="connsiteY73" fmla="*/ 1569720 h 3293494"/>
                <a:gd name="connsiteX74" fmla="*/ 2288727 w 8918127"/>
                <a:gd name="connsiteY74" fmla="*/ 1483360 h 3293494"/>
                <a:gd name="connsiteX75" fmla="*/ 2237927 w 8918127"/>
                <a:gd name="connsiteY75" fmla="*/ 1457960 h 3293494"/>
                <a:gd name="connsiteX76" fmla="*/ 2207447 w 8918127"/>
                <a:gd name="connsiteY76" fmla="*/ 1452880 h 3293494"/>
                <a:gd name="connsiteX77" fmla="*/ 2187127 w 8918127"/>
                <a:gd name="connsiteY77" fmla="*/ 1442720 h 3293494"/>
                <a:gd name="connsiteX78" fmla="*/ 2131247 w 8918127"/>
                <a:gd name="connsiteY78" fmla="*/ 1407160 h 3293494"/>
                <a:gd name="connsiteX79" fmla="*/ 2085527 w 8918127"/>
                <a:gd name="connsiteY79" fmla="*/ 1391920 h 3293494"/>
                <a:gd name="connsiteX80" fmla="*/ 1994087 w 8918127"/>
                <a:gd name="connsiteY80" fmla="*/ 1346200 h 3293494"/>
                <a:gd name="connsiteX81" fmla="*/ 1887407 w 8918127"/>
                <a:gd name="connsiteY81" fmla="*/ 1310640 h 3293494"/>
                <a:gd name="connsiteX82" fmla="*/ 1755327 w 8918127"/>
                <a:gd name="connsiteY82" fmla="*/ 1315720 h 3293494"/>
                <a:gd name="connsiteX83" fmla="*/ 1587687 w 8918127"/>
                <a:gd name="connsiteY83" fmla="*/ 1336040 h 3293494"/>
                <a:gd name="connsiteX84" fmla="*/ 1552127 w 8918127"/>
                <a:gd name="connsiteY84" fmla="*/ 1341120 h 3293494"/>
                <a:gd name="connsiteX85" fmla="*/ 1496247 w 8918127"/>
                <a:gd name="connsiteY85" fmla="*/ 1351280 h 3293494"/>
                <a:gd name="connsiteX86" fmla="*/ 1445447 w 8918127"/>
                <a:gd name="connsiteY86" fmla="*/ 1356360 h 3293494"/>
                <a:gd name="connsiteX87" fmla="*/ 1369247 w 8918127"/>
                <a:gd name="connsiteY87" fmla="*/ 1371600 h 3293494"/>
                <a:gd name="connsiteX88" fmla="*/ 1328607 w 8918127"/>
                <a:gd name="connsiteY88" fmla="*/ 1381760 h 3293494"/>
                <a:gd name="connsiteX89" fmla="*/ 1272727 w 8918127"/>
                <a:gd name="connsiteY89" fmla="*/ 1386840 h 3293494"/>
                <a:gd name="connsiteX90" fmla="*/ 1140647 w 8918127"/>
                <a:gd name="connsiteY90" fmla="*/ 1412240 h 3293494"/>
                <a:gd name="connsiteX91" fmla="*/ 988247 w 8918127"/>
                <a:gd name="connsiteY91" fmla="*/ 1407160 h 3293494"/>
                <a:gd name="connsiteX92" fmla="*/ 906967 w 8918127"/>
                <a:gd name="connsiteY92" fmla="*/ 1371600 h 3293494"/>
                <a:gd name="connsiteX93" fmla="*/ 866327 w 8918127"/>
                <a:gd name="connsiteY93" fmla="*/ 1356360 h 3293494"/>
                <a:gd name="connsiteX94" fmla="*/ 713927 w 8918127"/>
                <a:gd name="connsiteY94" fmla="*/ 1412240 h 3293494"/>
                <a:gd name="connsiteX95" fmla="*/ 597087 w 8918127"/>
                <a:gd name="connsiteY95" fmla="*/ 1513840 h 3293494"/>
                <a:gd name="connsiteX96" fmla="*/ 566607 w 8918127"/>
                <a:gd name="connsiteY96" fmla="*/ 1554480 h 3293494"/>
                <a:gd name="connsiteX97" fmla="*/ 561527 w 8918127"/>
                <a:gd name="connsiteY97" fmla="*/ 1579880 h 3293494"/>
                <a:gd name="connsiteX98" fmla="*/ 551367 w 8918127"/>
                <a:gd name="connsiteY98" fmla="*/ 1600200 h 3293494"/>
                <a:gd name="connsiteX99" fmla="*/ 510727 w 8918127"/>
                <a:gd name="connsiteY99" fmla="*/ 1666240 h 3293494"/>
                <a:gd name="connsiteX100" fmla="*/ 480247 w 8918127"/>
                <a:gd name="connsiteY100" fmla="*/ 1706880 h 3293494"/>
                <a:gd name="connsiteX101" fmla="*/ 459927 w 8918127"/>
                <a:gd name="connsiteY101" fmla="*/ 1737360 h 3293494"/>
                <a:gd name="connsiteX102" fmla="*/ 429447 w 8918127"/>
                <a:gd name="connsiteY102" fmla="*/ 1757680 h 3293494"/>
                <a:gd name="connsiteX103" fmla="*/ 409127 w 8918127"/>
                <a:gd name="connsiteY103" fmla="*/ 1783080 h 3293494"/>
                <a:gd name="connsiteX104" fmla="*/ 393887 w 8918127"/>
                <a:gd name="connsiteY104" fmla="*/ 1788160 h 3293494"/>
                <a:gd name="connsiteX105" fmla="*/ 363407 w 8918127"/>
                <a:gd name="connsiteY105" fmla="*/ 1808480 h 3293494"/>
                <a:gd name="connsiteX106" fmla="*/ 327847 w 8918127"/>
                <a:gd name="connsiteY106" fmla="*/ 1869440 h 3293494"/>
                <a:gd name="connsiteX107" fmla="*/ 312607 w 8918127"/>
                <a:gd name="connsiteY107" fmla="*/ 1889760 h 3293494"/>
                <a:gd name="connsiteX108" fmla="*/ 271967 w 8918127"/>
                <a:gd name="connsiteY108" fmla="*/ 1920240 h 3293494"/>
                <a:gd name="connsiteX109" fmla="*/ 226247 w 8918127"/>
                <a:gd name="connsiteY109" fmla="*/ 1971040 h 3293494"/>
                <a:gd name="connsiteX110" fmla="*/ 205927 w 8918127"/>
                <a:gd name="connsiteY110" fmla="*/ 1986280 h 3293494"/>
                <a:gd name="connsiteX111" fmla="*/ 170367 w 8918127"/>
                <a:gd name="connsiteY111" fmla="*/ 1945640 h 3293494"/>
                <a:gd name="connsiteX112" fmla="*/ 134807 w 8918127"/>
                <a:gd name="connsiteY112" fmla="*/ 1925320 h 3293494"/>
                <a:gd name="connsiteX113" fmla="*/ 89087 w 8918127"/>
                <a:gd name="connsiteY113" fmla="*/ 1874520 h 3293494"/>
                <a:gd name="connsiteX114" fmla="*/ 53527 w 8918127"/>
                <a:gd name="connsiteY114" fmla="*/ 1844040 h 3293494"/>
                <a:gd name="connsiteX115" fmla="*/ 38287 w 8918127"/>
                <a:gd name="connsiteY115" fmla="*/ 1813560 h 3293494"/>
                <a:gd name="connsiteX116" fmla="*/ 33207 w 8918127"/>
                <a:gd name="connsiteY116" fmla="*/ 1788160 h 3293494"/>
                <a:gd name="connsiteX117" fmla="*/ 17967 w 8918127"/>
                <a:gd name="connsiteY117" fmla="*/ 1762760 h 3293494"/>
                <a:gd name="connsiteX118" fmla="*/ 7807 w 8918127"/>
                <a:gd name="connsiteY118" fmla="*/ 1742440 h 3293494"/>
                <a:gd name="connsiteX119" fmla="*/ 2727 w 8918127"/>
                <a:gd name="connsiteY119" fmla="*/ 1722120 h 3293494"/>
                <a:gd name="connsiteX120" fmla="*/ 52908 w 8918127"/>
                <a:gd name="connsiteY120" fmla="*/ 1695447 h 3293494"/>
                <a:gd name="connsiteX121" fmla="*/ 63255 w 8918127"/>
                <a:gd name="connsiteY121" fmla="*/ 1656577 h 3293494"/>
                <a:gd name="connsiteX122" fmla="*/ 88901 w 8918127"/>
                <a:gd name="connsiteY122" fmla="*/ 1623962 h 3293494"/>
                <a:gd name="connsiteX123" fmla="*/ 99031 w 8918127"/>
                <a:gd name="connsiteY123" fmla="*/ 1583322 h 3293494"/>
                <a:gd name="connsiteX124" fmla="*/ 124337 w 8918127"/>
                <a:gd name="connsiteY124" fmla="*/ 1532707 h 3293494"/>
                <a:gd name="connsiteX125" fmla="*/ 154602 w 8918127"/>
                <a:gd name="connsiteY125" fmla="*/ 1436620 h 3293494"/>
                <a:gd name="connsiteX126" fmla="*/ 179816 w 8918127"/>
                <a:gd name="connsiteY126" fmla="*/ 1385851 h 3293494"/>
                <a:gd name="connsiteX127" fmla="*/ 265743 w 8918127"/>
                <a:gd name="connsiteY127" fmla="*/ 1314608 h 3293494"/>
                <a:gd name="connsiteX128" fmla="*/ 318264 w 8918127"/>
                <a:gd name="connsiteY128" fmla="*/ 1207883 h 3293494"/>
                <a:gd name="connsiteX129" fmla="*/ 387113 w 8918127"/>
                <a:gd name="connsiteY129" fmla="*/ 1150042 h 3293494"/>
                <a:gd name="connsiteX130" fmla="*/ 398967 w 8918127"/>
                <a:gd name="connsiteY130" fmla="*/ 1076960 h 3293494"/>
                <a:gd name="connsiteX131" fmla="*/ 510727 w 8918127"/>
                <a:gd name="connsiteY131" fmla="*/ 1000760 h 3293494"/>
                <a:gd name="connsiteX132" fmla="*/ 566607 w 8918127"/>
                <a:gd name="connsiteY132" fmla="*/ 970280 h 3293494"/>
                <a:gd name="connsiteX133" fmla="*/ 632647 w 8918127"/>
                <a:gd name="connsiteY133" fmla="*/ 924560 h 3293494"/>
                <a:gd name="connsiteX134" fmla="*/ 658047 w 8918127"/>
                <a:gd name="connsiteY134" fmla="*/ 914400 h 3293494"/>
                <a:gd name="connsiteX135" fmla="*/ 734247 w 8918127"/>
                <a:gd name="connsiteY135" fmla="*/ 868680 h 3293494"/>
                <a:gd name="connsiteX136" fmla="*/ 851087 w 8918127"/>
                <a:gd name="connsiteY136" fmla="*/ 858520 h 3293494"/>
                <a:gd name="connsiteX137" fmla="*/ 1023807 w 8918127"/>
                <a:gd name="connsiteY137" fmla="*/ 833120 h 3293494"/>
                <a:gd name="connsiteX138" fmla="*/ 1160967 w 8918127"/>
                <a:gd name="connsiteY138" fmla="*/ 838200 h 3293494"/>
                <a:gd name="connsiteX139" fmla="*/ 1181287 w 8918127"/>
                <a:gd name="connsiteY139" fmla="*/ 843280 h 3293494"/>
                <a:gd name="connsiteX140" fmla="*/ 1242247 w 8918127"/>
                <a:gd name="connsiteY140" fmla="*/ 863600 h 3293494"/>
                <a:gd name="connsiteX141" fmla="*/ 1399727 w 8918127"/>
                <a:gd name="connsiteY141" fmla="*/ 883920 h 3293494"/>
                <a:gd name="connsiteX142" fmla="*/ 1648647 w 8918127"/>
                <a:gd name="connsiteY142" fmla="*/ 863600 h 3293494"/>
                <a:gd name="connsiteX143" fmla="*/ 1826447 w 8918127"/>
                <a:gd name="connsiteY143" fmla="*/ 797560 h 3293494"/>
                <a:gd name="connsiteX144" fmla="*/ 1897567 w 8918127"/>
                <a:gd name="connsiteY144" fmla="*/ 772160 h 3293494"/>
                <a:gd name="connsiteX145" fmla="*/ 2014407 w 8918127"/>
                <a:gd name="connsiteY145" fmla="*/ 711200 h 3293494"/>
                <a:gd name="connsiteX146" fmla="*/ 2126167 w 8918127"/>
                <a:gd name="connsiteY146" fmla="*/ 635000 h 3293494"/>
                <a:gd name="connsiteX147" fmla="*/ 2298887 w 8918127"/>
                <a:gd name="connsiteY147" fmla="*/ 584200 h 3293494"/>
                <a:gd name="connsiteX148" fmla="*/ 2344607 w 8918127"/>
                <a:gd name="connsiteY148" fmla="*/ 563880 h 3293494"/>
                <a:gd name="connsiteX149" fmla="*/ 2405567 w 8918127"/>
                <a:gd name="connsiteY149" fmla="*/ 548640 h 3293494"/>
                <a:gd name="connsiteX150" fmla="*/ 2613847 w 8918127"/>
                <a:gd name="connsiteY150" fmla="*/ 518160 h 3293494"/>
                <a:gd name="connsiteX151" fmla="*/ 2715447 w 8918127"/>
                <a:gd name="connsiteY151" fmla="*/ 497840 h 3293494"/>
                <a:gd name="connsiteX152" fmla="*/ 2822127 w 8918127"/>
                <a:gd name="connsiteY152" fmla="*/ 472440 h 3293494"/>
                <a:gd name="connsiteX153" fmla="*/ 2913567 w 8918127"/>
                <a:gd name="connsiteY153" fmla="*/ 467360 h 3293494"/>
                <a:gd name="connsiteX154" fmla="*/ 3025327 w 8918127"/>
                <a:gd name="connsiteY154" fmla="*/ 452120 h 3293494"/>
                <a:gd name="connsiteX155" fmla="*/ 3086287 w 8918127"/>
                <a:gd name="connsiteY155" fmla="*/ 441960 h 3293494"/>
                <a:gd name="connsiteX156" fmla="*/ 3309807 w 8918127"/>
                <a:gd name="connsiteY156" fmla="*/ 426720 h 3293494"/>
                <a:gd name="connsiteX157" fmla="*/ 3386007 w 8918127"/>
                <a:gd name="connsiteY157" fmla="*/ 411480 h 3293494"/>
                <a:gd name="connsiteX158" fmla="*/ 3497767 w 8918127"/>
                <a:gd name="connsiteY158" fmla="*/ 386080 h 3293494"/>
                <a:gd name="connsiteX159" fmla="*/ 3553647 w 8918127"/>
                <a:gd name="connsiteY159" fmla="*/ 381000 h 3293494"/>
                <a:gd name="connsiteX160" fmla="*/ 3716207 w 8918127"/>
                <a:gd name="connsiteY160" fmla="*/ 370840 h 3293494"/>
                <a:gd name="connsiteX161" fmla="*/ 3838127 w 8918127"/>
                <a:gd name="connsiteY161" fmla="*/ 355600 h 3293494"/>
                <a:gd name="connsiteX162" fmla="*/ 3919407 w 8918127"/>
                <a:gd name="connsiteY162" fmla="*/ 350520 h 3293494"/>
                <a:gd name="connsiteX163" fmla="*/ 4051487 w 8918127"/>
                <a:gd name="connsiteY163" fmla="*/ 330200 h 3293494"/>
                <a:gd name="connsiteX164" fmla="*/ 4102287 w 8918127"/>
                <a:gd name="connsiteY164" fmla="*/ 314960 h 3293494"/>
                <a:gd name="connsiteX165" fmla="*/ 4122607 w 8918127"/>
                <a:gd name="connsiteY165" fmla="*/ 309880 h 3293494"/>
                <a:gd name="connsiteX166" fmla="*/ 4158167 w 8918127"/>
                <a:gd name="connsiteY166" fmla="*/ 299720 h 3293494"/>
                <a:gd name="connsiteX167" fmla="*/ 4280087 w 8918127"/>
                <a:gd name="connsiteY167" fmla="*/ 284480 h 3293494"/>
                <a:gd name="connsiteX168" fmla="*/ 4462967 w 8918127"/>
                <a:gd name="connsiteY168" fmla="*/ 259080 h 3293494"/>
                <a:gd name="connsiteX169" fmla="*/ 4574727 w 8918127"/>
                <a:gd name="connsiteY169" fmla="*/ 233680 h 3293494"/>
                <a:gd name="connsiteX170" fmla="*/ 4676327 w 8918127"/>
                <a:gd name="connsiteY170" fmla="*/ 203200 h 3293494"/>
                <a:gd name="connsiteX171" fmla="*/ 4711887 w 8918127"/>
                <a:gd name="connsiteY171" fmla="*/ 198120 h 3293494"/>
                <a:gd name="connsiteX172" fmla="*/ 4818567 w 8918127"/>
                <a:gd name="connsiteY172" fmla="*/ 182880 h 3293494"/>
                <a:gd name="connsiteX173" fmla="*/ 4879527 w 8918127"/>
                <a:gd name="connsiteY173" fmla="*/ 172720 h 3293494"/>
                <a:gd name="connsiteX174" fmla="*/ 4925247 w 8918127"/>
                <a:gd name="connsiteY174" fmla="*/ 167640 h 3293494"/>
                <a:gd name="connsiteX175" fmla="*/ 5001447 w 8918127"/>
                <a:gd name="connsiteY175" fmla="*/ 157480 h 3293494"/>
                <a:gd name="connsiteX176" fmla="*/ 5123367 w 8918127"/>
                <a:gd name="connsiteY176" fmla="*/ 137160 h 3293494"/>
                <a:gd name="connsiteX177" fmla="*/ 5169087 w 8918127"/>
                <a:gd name="connsiteY177" fmla="*/ 127000 h 3293494"/>
                <a:gd name="connsiteX178" fmla="*/ 5199567 w 8918127"/>
                <a:gd name="connsiteY178" fmla="*/ 121920 h 3293494"/>
                <a:gd name="connsiteX179" fmla="*/ 5306247 w 8918127"/>
                <a:gd name="connsiteY179" fmla="*/ 106680 h 3293494"/>
                <a:gd name="connsiteX180" fmla="*/ 5448487 w 8918127"/>
                <a:gd name="connsiteY180" fmla="*/ 91440 h 3293494"/>
                <a:gd name="connsiteX181" fmla="*/ 5519607 w 8918127"/>
                <a:gd name="connsiteY181" fmla="*/ 66040 h 3293494"/>
                <a:gd name="connsiteX182" fmla="*/ 5555167 w 8918127"/>
                <a:gd name="connsiteY182" fmla="*/ 50800 h 3293494"/>
                <a:gd name="connsiteX183" fmla="*/ 5631367 w 8918127"/>
                <a:gd name="connsiteY183" fmla="*/ 35560 h 3293494"/>
                <a:gd name="connsiteX184" fmla="*/ 5677087 w 8918127"/>
                <a:gd name="connsiteY184" fmla="*/ 25400 h 3293494"/>
                <a:gd name="connsiteX185" fmla="*/ 5814247 w 8918127"/>
                <a:gd name="connsiteY185" fmla="*/ 10160 h 3293494"/>
                <a:gd name="connsiteX186" fmla="*/ 5895527 w 8918127"/>
                <a:gd name="connsiteY186" fmla="*/ 0 h 3293494"/>
                <a:gd name="connsiteX187" fmla="*/ 5992047 w 8918127"/>
                <a:gd name="connsiteY187" fmla="*/ 5080 h 3293494"/>
                <a:gd name="connsiteX188" fmla="*/ 6185087 w 8918127"/>
                <a:gd name="connsiteY188" fmla="*/ 25400 h 3293494"/>
                <a:gd name="connsiteX189" fmla="*/ 6373047 w 8918127"/>
                <a:gd name="connsiteY189" fmla="*/ 96520 h 3293494"/>
                <a:gd name="connsiteX190" fmla="*/ 6505127 w 8918127"/>
                <a:gd name="connsiteY190" fmla="*/ 127000 h 3293494"/>
                <a:gd name="connsiteX191" fmla="*/ 6550847 w 8918127"/>
                <a:gd name="connsiteY191" fmla="*/ 137160 h 3293494"/>
                <a:gd name="connsiteX192" fmla="*/ 6723567 w 8918127"/>
                <a:gd name="connsiteY192" fmla="*/ 187960 h 3293494"/>
                <a:gd name="connsiteX193" fmla="*/ 6931847 w 8918127"/>
                <a:gd name="connsiteY193" fmla="*/ 223520 h 3293494"/>
                <a:gd name="connsiteX194" fmla="*/ 7063927 w 8918127"/>
                <a:gd name="connsiteY194" fmla="*/ 243840 h 3293494"/>
                <a:gd name="connsiteX195" fmla="*/ 7150287 w 8918127"/>
                <a:gd name="connsiteY195" fmla="*/ 269240 h 3293494"/>
                <a:gd name="connsiteX196" fmla="*/ 7373807 w 8918127"/>
                <a:gd name="connsiteY196" fmla="*/ 309880 h 3293494"/>
                <a:gd name="connsiteX197" fmla="*/ 7450007 w 8918127"/>
                <a:gd name="connsiteY197" fmla="*/ 335280 h 3293494"/>
                <a:gd name="connsiteX198" fmla="*/ 7627807 w 8918127"/>
                <a:gd name="connsiteY198" fmla="*/ 360680 h 3293494"/>
                <a:gd name="connsiteX199" fmla="*/ 7719247 w 8918127"/>
                <a:gd name="connsiteY199" fmla="*/ 375920 h 3293494"/>
                <a:gd name="connsiteX200" fmla="*/ 7805607 w 8918127"/>
                <a:gd name="connsiteY200" fmla="*/ 396240 h 3293494"/>
                <a:gd name="connsiteX201" fmla="*/ 7907207 w 8918127"/>
                <a:gd name="connsiteY201" fmla="*/ 401320 h 3293494"/>
                <a:gd name="connsiteX202" fmla="*/ 8064687 w 8918127"/>
                <a:gd name="connsiteY202" fmla="*/ 416560 h 3293494"/>
                <a:gd name="connsiteX203" fmla="*/ 8212007 w 8918127"/>
                <a:gd name="connsiteY203" fmla="*/ 436880 h 3293494"/>
                <a:gd name="connsiteX204" fmla="*/ 8257727 w 8918127"/>
                <a:gd name="connsiteY204" fmla="*/ 441960 h 3293494"/>
                <a:gd name="connsiteX205" fmla="*/ 8587927 w 8918127"/>
                <a:gd name="connsiteY205" fmla="*/ 447040 h 3293494"/>
                <a:gd name="connsiteX206" fmla="*/ 8755567 w 8918127"/>
                <a:gd name="connsiteY206" fmla="*/ 472440 h 3293494"/>
                <a:gd name="connsiteX207" fmla="*/ 8831767 w 8918127"/>
                <a:gd name="connsiteY207" fmla="*/ 482600 h 3293494"/>
                <a:gd name="connsiteX208" fmla="*/ 8918127 w 8918127"/>
                <a:gd name="connsiteY208" fmla="*/ 487680 h 3293494"/>
                <a:gd name="connsiteX209" fmla="*/ 8897807 w 8918127"/>
                <a:gd name="connsiteY209" fmla="*/ 680720 h 3293494"/>
                <a:gd name="connsiteX210" fmla="*/ 8887647 w 8918127"/>
                <a:gd name="connsiteY210" fmla="*/ 716280 h 3293494"/>
                <a:gd name="connsiteX211" fmla="*/ 8872407 w 8918127"/>
                <a:gd name="connsiteY211" fmla="*/ 741680 h 3293494"/>
                <a:gd name="connsiteX212" fmla="*/ 8852087 w 8918127"/>
                <a:gd name="connsiteY212" fmla="*/ 934720 h 3293494"/>
                <a:gd name="connsiteX213" fmla="*/ 8862247 w 8918127"/>
                <a:gd name="connsiteY213" fmla="*/ 1437640 h 3293494"/>
                <a:gd name="connsiteX214" fmla="*/ 8882567 w 8918127"/>
                <a:gd name="connsiteY214" fmla="*/ 1625600 h 3293494"/>
                <a:gd name="connsiteX215" fmla="*/ 8862247 w 8918127"/>
                <a:gd name="connsiteY215" fmla="*/ 2382520 h 3293494"/>
                <a:gd name="connsiteX216" fmla="*/ 8847007 w 8918127"/>
                <a:gd name="connsiteY216" fmla="*/ 2433320 h 3293494"/>
                <a:gd name="connsiteX217" fmla="*/ 8841927 w 8918127"/>
                <a:gd name="connsiteY217" fmla="*/ 2860040 h 3293494"/>
                <a:gd name="connsiteX218" fmla="*/ 8857167 w 8918127"/>
                <a:gd name="connsiteY218" fmla="*/ 2910840 h 3293494"/>
                <a:gd name="connsiteX219" fmla="*/ 8867327 w 8918127"/>
                <a:gd name="connsiteY219" fmla="*/ 3083560 h 3293494"/>
                <a:gd name="connsiteX220" fmla="*/ 8887647 w 8918127"/>
                <a:gd name="connsiteY220" fmla="*/ 3164840 h 3293494"/>
                <a:gd name="connsiteX221" fmla="*/ 8892727 w 8918127"/>
                <a:gd name="connsiteY221" fmla="*/ 3235960 h 3293494"/>
                <a:gd name="connsiteX222" fmla="*/ 8892727 w 8918127"/>
                <a:gd name="connsiteY222" fmla="*/ 3291840 h 3293494"/>
                <a:gd name="connsiteX223" fmla="*/ 8816527 w 8918127"/>
                <a:gd name="connsiteY223" fmla="*/ 3256280 h 3293494"/>
                <a:gd name="connsiteX0" fmla="*/ 8816527 w 8918127"/>
                <a:gd name="connsiteY0" fmla="*/ 3256280 h 3293494"/>
                <a:gd name="connsiteX1" fmla="*/ 8770807 w 8918127"/>
                <a:gd name="connsiteY1" fmla="*/ 3241040 h 3293494"/>
                <a:gd name="connsiteX2" fmla="*/ 8466007 w 8918127"/>
                <a:gd name="connsiteY2" fmla="*/ 3164840 h 3293494"/>
                <a:gd name="connsiteX3" fmla="*/ 8349167 w 8918127"/>
                <a:gd name="connsiteY3" fmla="*/ 3119120 h 3293494"/>
                <a:gd name="connsiteX4" fmla="*/ 8303447 w 8918127"/>
                <a:gd name="connsiteY4" fmla="*/ 3108960 h 3293494"/>
                <a:gd name="connsiteX5" fmla="*/ 8283127 w 8918127"/>
                <a:gd name="connsiteY5" fmla="*/ 3103880 h 3293494"/>
                <a:gd name="connsiteX6" fmla="*/ 7998647 w 8918127"/>
                <a:gd name="connsiteY6" fmla="*/ 3124200 h 3293494"/>
                <a:gd name="connsiteX7" fmla="*/ 7968167 w 8918127"/>
                <a:gd name="connsiteY7" fmla="*/ 3129280 h 3293494"/>
                <a:gd name="connsiteX8" fmla="*/ 7917367 w 8918127"/>
                <a:gd name="connsiteY8" fmla="*/ 3139440 h 3293494"/>
                <a:gd name="connsiteX9" fmla="*/ 7785287 w 8918127"/>
                <a:gd name="connsiteY9" fmla="*/ 3144520 h 3293494"/>
                <a:gd name="connsiteX10" fmla="*/ 7607487 w 8918127"/>
                <a:gd name="connsiteY10" fmla="*/ 3164840 h 3293494"/>
                <a:gd name="connsiteX11" fmla="*/ 7277287 w 8918127"/>
                <a:gd name="connsiteY11" fmla="*/ 3180080 h 3293494"/>
                <a:gd name="connsiteX12" fmla="*/ 7089327 w 8918127"/>
                <a:gd name="connsiteY12" fmla="*/ 3195320 h 3293494"/>
                <a:gd name="connsiteX13" fmla="*/ 6931847 w 8918127"/>
                <a:gd name="connsiteY13" fmla="*/ 3210560 h 3293494"/>
                <a:gd name="connsiteX14" fmla="*/ 6896287 w 8918127"/>
                <a:gd name="connsiteY14" fmla="*/ 3220720 h 3293494"/>
                <a:gd name="connsiteX15" fmla="*/ 6535607 w 8918127"/>
                <a:gd name="connsiteY15" fmla="*/ 3225800 h 3293494"/>
                <a:gd name="connsiteX16" fmla="*/ 6444167 w 8918127"/>
                <a:gd name="connsiteY16" fmla="*/ 3195320 h 3293494"/>
                <a:gd name="connsiteX17" fmla="*/ 6337487 w 8918127"/>
                <a:gd name="connsiteY17" fmla="*/ 3139440 h 3293494"/>
                <a:gd name="connsiteX18" fmla="*/ 6281607 w 8918127"/>
                <a:gd name="connsiteY18" fmla="*/ 3119120 h 3293494"/>
                <a:gd name="connsiteX19" fmla="*/ 6159687 w 8918127"/>
                <a:gd name="connsiteY19" fmla="*/ 3108960 h 3293494"/>
                <a:gd name="connsiteX20" fmla="*/ 6068247 w 8918127"/>
                <a:gd name="connsiteY20" fmla="*/ 3093720 h 3293494"/>
                <a:gd name="connsiteX21" fmla="*/ 5926007 w 8918127"/>
                <a:gd name="connsiteY21" fmla="*/ 3083560 h 3293494"/>
                <a:gd name="connsiteX22" fmla="*/ 5890447 w 8918127"/>
                <a:gd name="connsiteY22" fmla="*/ 3073400 h 3293494"/>
                <a:gd name="connsiteX23" fmla="*/ 5829487 w 8918127"/>
                <a:gd name="connsiteY23" fmla="*/ 3048000 h 3293494"/>
                <a:gd name="connsiteX24" fmla="*/ 5788847 w 8918127"/>
                <a:gd name="connsiteY24" fmla="*/ 3042920 h 3293494"/>
                <a:gd name="connsiteX25" fmla="*/ 5702487 w 8918127"/>
                <a:gd name="connsiteY25" fmla="*/ 3012440 h 3293494"/>
                <a:gd name="connsiteX26" fmla="*/ 5646607 w 8918127"/>
                <a:gd name="connsiteY26" fmla="*/ 3007360 h 3293494"/>
                <a:gd name="connsiteX27" fmla="*/ 5621207 w 8918127"/>
                <a:gd name="connsiteY27" fmla="*/ 3002280 h 3293494"/>
                <a:gd name="connsiteX28" fmla="*/ 5438327 w 8918127"/>
                <a:gd name="connsiteY28" fmla="*/ 2992120 h 3293494"/>
                <a:gd name="connsiteX29" fmla="*/ 5367207 w 8918127"/>
                <a:gd name="connsiteY29" fmla="*/ 2981960 h 3293494"/>
                <a:gd name="connsiteX30" fmla="*/ 5346887 w 8918127"/>
                <a:gd name="connsiteY30" fmla="*/ 2966720 h 3293494"/>
                <a:gd name="connsiteX31" fmla="*/ 5316407 w 8918127"/>
                <a:gd name="connsiteY31" fmla="*/ 2956560 h 3293494"/>
                <a:gd name="connsiteX32" fmla="*/ 5224967 w 8918127"/>
                <a:gd name="connsiteY32" fmla="*/ 2926080 h 3293494"/>
                <a:gd name="connsiteX33" fmla="*/ 5158927 w 8918127"/>
                <a:gd name="connsiteY33" fmla="*/ 2895600 h 3293494"/>
                <a:gd name="connsiteX34" fmla="*/ 5133527 w 8918127"/>
                <a:gd name="connsiteY34" fmla="*/ 2885440 h 3293494"/>
                <a:gd name="connsiteX35" fmla="*/ 4808407 w 8918127"/>
                <a:gd name="connsiteY35" fmla="*/ 2875280 h 3293494"/>
                <a:gd name="connsiteX36" fmla="*/ 4742367 w 8918127"/>
                <a:gd name="connsiteY36" fmla="*/ 2860040 h 3293494"/>
                <a:gd name="connsiteX37" fmla="*/ 4620447 w 8918127"/>
                <a:gd name="connsiteY37" fmla="*/ 2839720 h 3293494"/>
                <a:gd name="connsiteX38" fmla="*/ 4523927 w 8918127"/>
                <a:gd name="connsiteY38" fmla="*/ 2814320 h 3293494"/>
                <a:gd name="connsiteX39" fmla="*/ 4437567 w 8918127"/>
                <a:gd name="connsiteY39" fmla="*/ 2804160 h 3293494"/>
                <a:gd name="connsiteX40" fmla="*/ 4341047 w 8918127"/>
                <a:gd name="connsiteY40" fmla="*/ 2788920 h 3293494"/>
                <a:gd name="connsiteX41" fmla="*/ 4183567 w 8918127"/>
                <a:gd name="connsiteY41" fmla="*/ 2768600 h 3293494"/>
                <a:gd name="connsiteX42" fmla="*/ 4021007 w 8918127"/>
                <a:gd name="connsiteY42" fmla="*/ 2753360 h 3293494"/>
                <a:gd name="connsiteX43" fmla="*/ 3822887 w 8918127"/>
                <a:gd name="connsiteY43" fmla="*/ 2717800 h 3293494"/>
                <a:gd name="connsiteX44" fmla="*/ 3670487 w 8918127"/>
                <a:gd name="connsiteY44" fmla="*/ 2677160 h 3293494"/>
                <a:gd name="connsiteX45" fmla="*/ 3634927 w 8918127"/>
                <a:gd name="connsiteY45" fmla="*/ 2672080 h 3293494"/>
                <a:gd name="connsiteX46" fmla="*/ 3528247 w 8918127"/>
                <a:gd name="connsiteY46" fmla="*/ 2656840 h 3293494"/>
                <a:gd name="connsiteX47" fmla="*/ 3411407 w 8918127"/>
                <a:gd name="connsiteY47" fmla="*/ 2646680 h 3293494"/>
                <a:gd name="connsiteX48" fmla="*/ 3274247 w 8918127"/>
                <a:gd name="connsiteY48" fmla="*/ 2631440 h 3293494"/>
                <a:gd name="connsiteX49" fmla="*/ 3172647 w 8918127"/>
                <a:gd name="connsiteY49" fmla="*/ 2616200 h 3293494"/>
                <a:gd name="connsiteX50" fmla="*/ 2984687 w 8918127"/>
                <a:gd name="connsiteY50" fmla="*/ 2611120 h 3293494"/>
                <a:gd name="connsiteX51" fmla="*/ 2608767 w 8918127"/>
                <a:gd name="connsiteY51" fmla="*/ 2616200 h 3293494"/>
                <a:gd name="connsiteX52" fmla="*/ 2588447 w 8918127"/>
                <a:gd name="connsiteY52" fmla="*/ 2626360 h 3293494"/>
                <a:gd name="connsiteX53" fmla="*/ 2522407 w 8918127"/>
                <a:gd name="connsiteY53" fmla="*/ 2631440 h 3293494"/>
                <a:gd name="connsiteX54" fmla="*/ 2471607 w 8918127"/>
                <a:gd name="connsiteY54" fmla="*/ 2616200 h 3293494"/>
                <a:gd name="connsiteX55" fmla="*/ 2517327 w 8918127"/>
                <a:gd name="connsiteY55" fmla="*/ 2479040 h 3293494"/>
                <a:gd name="connsiteX56" fmla="*/ 2720527 w 8918127"/>
                <a:gd name="connsiteY56" fmla="*/ 2402840 h 3293494"/>
                <a:gd name="connsiteX57" fmla="*/ 2751007 w 8918127"/>
                <a:gd name="connsiteY57" fmla="*/ 2392680 h 3293494"/>
                <a:gd name="connsiteX58" fmla="*/ 2786567 w 8918127"/>
                <a:gd name="connsiteY58" fmla="*/ 2372360 h 3293494"/>
                <a:gd name="connsiteX59" fmla="*/ 2817047 w 8918127"/>
                <a:gd name="connsiteY59" fmla="*/ 2357120 h 3293494"/>
                <a:gd name="connsiteX60" fmla="*/ 2862767 w 8918127"/>
                <a:gd name="connsiteY60" fmla="*/ 2301240 h 3293494"/>
                <a:gd name="connsiteX61" fmla="*/ 2893247 w 8918127"/>
                <a:gd name="connsiteY61" fmla="*/ 2250440 h 3293494"/>
                <a:gd name="connsiteX62" fmla="*/ 2913567 w 8918127"/>
                <a:gd name="connsiteY62" fmla="*/ 2204720 h 3293494"/>
                <a:gd name="connsiteX63" fmla="*/ 2893247 w 8918127"/>
                <a:gd name="connsiteY63" fmla="*/ 2077720 h 3293494"/>
                <a:gd name="connsiteX64" fmla="*/ 2832287 w 8918127"/>
                <a:gd name="connsiteY64" fmla="*/ 2032000 h 3293494"/>
                <a:gd name="connsiteX65" fmla="*/ 2817047 w 8918127"/>
                <a:gd name="connsiteY65" fmla="*/ 2006600 h 3293494"/>
                <a:gd name="connsiteX66" fmla="*/ 2781487 w 8918127"/>
                <a:gd name="connsiteY66" fmla="*/ 1965960 h 3293494"/>
                <a:gd name="connsiteX67" fmla="*/ 2715447 w 8918127"/>
                <a:gd name="connsiteY67" fmla="*/ 1874520 h 3293494"/>
                <a:gd name="connsiteX68" fmla="*/ 2690047 w 8918127"/>
                <a:gd name="connsiteY68" fmla="*/ 1869440 h 3293494"/>
                <a:gd name="connsiteX69" fmla="*/ 2583367 w 8918127"/>
                <a:gd name="connsiteY69" fmla="*/ 1788160 h 3293494"/>
                <a:gd name="connsiteX70" fmla="*/ 2563047 w 8918127"/>
                <a:gd name="connsiteY70" fmla="*/ 1772920 h 3293494"/>
                <a:gd name="connsiteX71" fmla="*/ 2532567 w 8918127"/>
                <a:gd name="connsiteY71" fmla="*/ 1732280 h 3293494"/>
                <a:gd name="connsiteX72" fmla="*/ 2517327 w 8918127"/>
                <a:gd name="connsiteY72" fmla="*/ 1717040 h 3293494"/>
                <a:gd name="connsiteX73" fmla="*/ 2385247 w 8918127"/>
                <a:gd name="connsiteY73" fmla="*/ 1569720 h 3293494"/>
                <a:gd name="connsiteX74" fmla="*/ 2288727 w 8918127"/>
                <a:gd name="connsiteY74" fmla="*/ 1483360 h 3293494"/>
                <a:gd name="connsiteX75" fmla="*/ 2237927 w 8918127"/>
                <a:gd name="connsiteY75" fmla="*/ 1457960 h 3293494"/>
                <a:gd name="connsiteX76" fmla="*/ 2207447 w 8918127"/>
                <a:gd name="connsiteY76" fmla="*/ 1452880 h 3293494"/>
                <a:gd name="connsiteX77" fmla="*/ 2187127 w 8918127"/>
                <a:gd name="connsiteY77" fmla="*/ 1442720 h 3293494"/>
                <a:gd name="connsiteX78" fmla="*/ 2131247 w 8918127"/>
                <a:gd name="connsiteY78" fmla="*/ 1407160 h 3293494"/>
                <a:gd name="connsiteX79" fmla="*/ 2085527 w 8918127"/>
                <a:gd name="connsiteY79" fmla="*/ 1391920 h 3293494"/>
                <a:gd name="connsiteX80" fmla="*/ 1994087 w 8918127"/>
                <a:gd name="connsiteY80" fmla="*/ 1346200 h 3293494"/>
                <a:gd name="connsiteX81" fmla="*/ 1887407 w 8918127"/>
                <a:gd name="connsiteY81" fmla="*/ 1310640 h 3293494"/>
                <a:gd name="connsiteX82" fmla="*/ 1755327 w 8918127"/>
                <a:gd name="connsiteY82" fmla="*/ 1315720 h 3293494"/>
                <a:gd name="connsiteX83" fmla="*/ 1587687 w 8918127"/>
                <a:gd name="connsiteY83" fmla="*/ 1336040 h 3293494"/>
                <a:gd name="connsiteX84" fmla="*/ 1552127 w 8918127"/>
                <a:gd name="connsiteY84" fmla="*/ 1341120 h 3293494"/>
                <a:gd name="connsiteX85" fmla="*/ 1496247 w 8918127"/>
                <a:gd name="connsiteY85" fmla="*/ 1351280 h 3293494"/>
                <a:gd name="connsiteX86" fmla="*/ 1445447 w 8918127"/>
                <a:gd name="connsiteY86" fmla="*/ 1356360 h 3293494"/>
                <a:gd name="connsiteX87" fmla="*/ 1369247 w 8918127"/>
                <a:gd name="connsiteY87" fmla="*/ 1371600 h 3293494"/>
                <a:gd name="connsiteX88" fmla="*/ 1328607 w 8918127"/>
                <a:gd name="connsiteY88" fmla="*/ 1381760 h 3293494"/>
                <a:gd name="connsiteX89" fmla="*/ 1272727 w 8918127"/>
                <a:gd name="connsiteY89" fmla="*/ 1386840 h 3293494"/>
                <a:gd name="connsiteX90" fmla="*/ 1140647 w 8918127"/>
                <a:gd name="connsiteY90" fmla="*/ 1412240 h 3293494"/>
                <a:gd name="connsiteX91" fmla="*/ 988247 w 8918127"/>
                <a:gd name="connsiteY91" fmla="*/ 1407160 h 3293494"/>
                <a:gd name="connsiteX92" fmla="*/ 906967 w 8918127"/>
                <a:gd name="connsiteY92" fmla="*/ 1371600 h 3293494"/>
                <a:gd name="connsiteX93" fmla="*/ 866327 w 8918127"/>
                <a:gd name="connsiteY93" fmla="*/ 1356360 h 3293494"/>
                <a:gd name="connsiteX94" fmla="*/ 713927 w 8918127"/>
                <a:gd name="connsiteY94" fmla="*/ 1412240 h 3293494"/>
                <a:gd name="connsiteX95" fmla="*/ 597087 w 8918127"/>
                <a:gd name="connsiteY95" fmla="*/ 1513840 h 3293494"/>
                <a:gd name="connsiteX96" fmla="*/ 566607 w 8918127"/>
                <a:gd name="connsiteY96" fmla="*/ 1554480 h 3293494"/>
                <a:gd name="connsiteX97" fmla="*/ 561527 w 8918127"/>
                <a:gd name="connsiteY97" fmla="*/ 1579880 h 3293494"/>
                <a:gd name="connsiteX98" fmla="*/ 551367 w 8918127"/>
                <a:gd name="connsiteY98" fmla="*/ 1600200 h 3293494"/>
                <a:gd name="connsiteX99" fmla="*/ 510727 w 8918127"/>
                <a:gd name="connsiteY99" fmla="*/ 1666240 h 3293494"/>
                <a:gd name="connsiteX100" fmla="*/ 480247 w 8918127"/>
                <a:gd name="connsiteY100" fmla="*/ 1706880 h 3293494"/>
                <a:gd name="connsiteX101" fmla="*/ 459927 w 8918127"/>
                <a:gd name="connsiteY101" fmla="*/ 1737360 h 3293494"/>
                <a:gd name="connsiteX102" fmla="*/ 429447 w 8918127"/>
                <a:gd name="connsiteY102" fmla="*/ 1757680 h 3293494"/>
                <a:gd name="connsiteX103" fmla="*/ 409127 w 8918127"/>
                <a:gd name="connsiteY103" fmla="*/ 1783080 h 3293494"/>
                <a:gd name="connsiteX104" fmla="*/ 393887 w 8918127"/>
                <a:gd name="connsiteY104" fmla="*/ 1788160 h 3293494"/>
                <a:gd name="connsiteX105" fmla="*/ 363407 w 8918127"/>
                <a:gd name="connsiteY105" fmla="*/ 1808480 h 3293494"/>
                <a:gd name="connsiteX106" fmla="*/ 327847 w 8918127"/>
                <a:gd name="connsiteY106" fmla="*/ 1869440 h 3293494"/>
                <a:gd name="connsiteX107" fmla="*/ 312607 w 8918127"/>
                <a:gd name="connsiteY107" fmla="*/ 1889760 h 3293494"/>
                <a:gd name="connsiteX108" fmla="*/ 271967 w 8918127"/>
                <a:gd name="connsiteY108" fmla="*/ 1920240 h 3293494"/>
                <a:gd name="connsiteX109" fmla="*/ 226247 w 8918127"/>
                <a:gd name="connsiteY109" fmla="*/ 1971040 h 3293494"/>
                <a:gd name="connsiteX110" fmla="*/ 205927 w 8918127"/>
                <a:gd name="connsiteY110" fmla="*/ 1986280 h 3293494"/>
                <a:gd name="connsiteX111" fmla="*/ 170367 w 8918127"/>
                <a:gd name="connsiteY111" fmla="*/ 1945640 h 3293494"/>
                <a:gd name="connsiteX112" fmla="*/ 134807 w 8918127"/>
                <a:gd name="connsiteY112" fmla="*/ 1925320 h 3293494"/>
                <a:gd name="connsiteX113" fmla="*/ 89087 w 8918127"/>
                <a:gd name="connsiteY113" fmla="*/ 1874520 h 3293494"/>
                <a:gd name="connsiteX114" fmla="*/ 53527 w 8918127"/>
                <a:gd name="connsiteY114" fmla="*/ 1844040 h 3293494"/>
                <a:gd name="connsiteX115" fmla="*/ 38287 w 8918127"/>
                <a:gd name="connsiteY115" fmla="*/ 1813560 h 3293494"/>
                <a:gd name="connsiteX116" fmla="*/ 33207 w 8918127"/>
                <a:gd name="connsiteY116" fmla="*/ 1788160 h 3293494"/>
                <a:gd name="connsiteX117" fmla="*/ 17967 w 8918127"/>
                <a:gd name="connsiteY117" fmla="*/ 1762760 h 3293494"/>
                <a:gd name="connsiteX118" fmla="*/ 7807 w 8918127"/>
                <a:gd name="connsiteY118" fmla="*/ 1742440 h 3293494"/>
                <a:gd name="connsiteX119" fmla="*/ 2727 w 8918127"/>
                <a:gd name="connsiteY119" fmla="*/ 1722120 h 3293494"/>
                <a:gd name="connsiteX120" fmla="*/ 52908 w 8918127"/>
                <a:gd name="connsiteY120" fmla="*/ 1695447 h 3293494"/>
                <a:gd name="connsiteX121" fmla="*/ 63255 w 8918127"/>
                <a:gd name="connsiteY121" fmla="*/ 1656577 h 3293494"/>
                <a:gd name="connsiteX122" fmla="*/ 88901 w 8918127"/>
                <a:gd name="connsiteY122" fmla="*/ 1623962 h 3293494"/>
                <a:gd name="connsiteX123" fmla="*/ 99031 w 8918127"/>
                <a:gd name="connsiteY123" fmla="*/ 1583322 h 3293494"/>
                <a:gd name="connsiteX124" fmla="*/ 124337 w 8918127"/>
                <a:gd name="connsiteY124" fmla="*/ 1532707 h 3293494"/>
                <a:gd name="connsiteX125" fmla="*/ 154602 w 8918127"/>
                <a:gd name="connsiteY125" fmla="*/ 1436620 h 3293494"/>
                <a:gd name="connsiteX126" fmla="*/ 179816 w 8918127"/>
                <a:gd name="connsiteY126" fmla="*/ 1385851 h 3293494"/>
                <a:gd name="connsiteX127" fmla="*/ 265743 w 8918127"/>
                <a:gd name="connsiteY127" fmla="*/ 1314608 h 3293494"/>
                <a:gd name="connsiteX128" fmla="*/ 318264 w 8918127"/>
                <a:gd name="connsiteY128" fmla="*/ 1207883 h 3293494"/>
                <a:gd name="connsiteX129" fmla="*/ 387113 w 8918127"/>
                <a:gd name="connsiteY129" fmla="*/ 1150042 h 3293494"/>
                <a:gd name="connsiteX130" fmla="*/ 460503 w 8918127"/>
                <a:gd name="connsiteY130" fmla="*/ 1094315 h 3293494"/>
                <a:gd name="connsiteX131" fmla="*/ 510727 w 8918127"/>
                <a:gd name="connsiteY131" fmla="*/ 1000760 h 3293494"/>
                <a:gd name="connsiteX132" fmla="*/ 566607 w 8918127"/>
                <a:gd name="connsiteY132" fmla="*/ 970280 h 3293494"/>
                <a:gd name="connsiteX133" fmla="*/ 632647 w 8918127"/>
                <a:gd name="connsiteY133" fmla="*/ 924560 h 3293494"/>
                <a:gd name="connsiteX134" fmla="*/ 658047 w 8918127"/>
                <a:gd name="connsiteY134" fmla="*/ 914400 h 3293494"/>
                <a:gd name="connsiteX135" fmla="*/ 734247 w 8918127"/>
                <a:gd name="connsiteY135" fmla="*/ 868680 h 3293494"/>
                <a:gd name="connsiteX136" fmla="*/ 851087 w 8918127"/>
                <a:gd name="connsiteY136" fmla="*/ 858520 h 3293494"/>
                <a:gd name="connsiteX137" fmla="*/ 1023807 w 8918127"/>
                <a:gd name="connsiteY137" fmla="*/ 833120 h 3293494"/>
                <a:gd name="connsiteX138" fmla="*/ 1160967 w 8918127"/>
                <a:gd name="connsiteY138" fmla="*/ 838200 h 3293494"/>
                <a:gd name="connsiteX139" fmla="*/ 1181287 w 8918127"/>
                <a:gd name="connsiteY139" fmla="*/ 843280 h 3293494"/>
                <a:gd name="connsiteX140" fmla="*/ 1242247 w 8918127"/>
                <a:gd name="connsiteY140" fmla="*/ 863600 h 3293494"/>
                <a:gd name="connsiteX141" fmla="*/ 1399727 w 8918127"/>
                <a:gd name="connsiteY141" fmla="*/ 883920 h 3293494"/>
                <a:gd name="connsiteX142" fmla="*/ 1648647 w 8918127"/>
                <a:gd name="connsiteY142" fmla="*/ 863600 h 3293494"/>
                <a:gd name="connsiteX143" fmla="*/ 1826447 w 8918127"/>
                <a:gd name="connsiteY143" fmla="*/ 797560 h 3293494"/>
                <a:gd name="connsiteX144" fmla="*/ 1897567 w 8918127"/>
                <a:gd name="connsiteY144" fmla="*/ 772160 h 3293494"/>
                <a:gd name="connsiteX145" fmla="*/ 2014407 w 8918127"/>
                <a:gd name="connsiteY145" fmla="*/ 711200 h 3293494"/>
                <a:gd name="connsiteX146" fmla="*/ 2126167 w 8918127"/>
                <a:gd name="connsiteY146" fmla="*/ 635000 h 3293494"/>
                <a:gd name="connsiteX147" fmla="*/ 2298887 w 8918127"/>
                <a:gd name="connsiteY147" fmla="*/ 584200 h 3293494"/>
                <a:gd name="connsiteX148" fmla="*/ 2344607 w 8918127"/>
                <a:gd name="connsiteY148" fmla="*/ 563880 h 3293494"/>
                <a:gd name="connsiteX149" fmla="*/ 2405567 w 8918127"/>
                <a:gd name="connsiteY149" fmla="*/ 548640 h 3293494"/>
                <a:gd name="connsiteX150" fmla="*/ 2613847 w 8918127"/>
                <a:gd name="connsiteY150" fmla="*/ 518160 h 3293494"/>
                <a:gd name="connsiteX151" fmla="*/ 2715447 w 8918127"/>
                <a:gd name="connsiteY151" fmla="*/ 497840 h 3293494"/>
                <a:gd name="connsiteX152" fmla="*/ 2822127 w 8918127"/>
                <a:gd name="connsiteY152" fmla="*/ 472440 h 3293494"/>
                <a:gd name="connsiteX153" fmla="*/ 2913567 w 8918127"/>
                <a:gd name="connsiteY153" fmla="*/ 467360 h 3293494"/>
                <a:gd name="connsiteX154" fmla="*/ 3025327 w 8918127"/>
                <a:gd name="connsiteY154" fmla="*/ 452120 h 3293494"/>
                <a:gd name="connsiteX155" fmla="*/ 3086287 w 8918127"/>
                <a:gd name="connsiteY155" fmla="*/ 441960 h 3293494"/>
                <a:gd name="connsiteX156" fmla="*/ 3309807 w 8918127"/>
                <a:gd name="connsiteY156" fmla="*/ 426720 h 3293494"/>
                <a:gd name="connsiteX157" fmla="*/ 3386007 w 8918127"/>
                <a:gd name="connsiteY157" fmla="*/ 411480 h 3293494"/>
                <a:gd name="connsiteX158" fmla="*/ 3497767 w 8918127"/>
                <a:gd name="connsiteY158" fmla="*/ 386080 h 3293494"/>
                <a:gd name="connsiteX159" fmla="*/ 3553647 w 8918127"/>
                <a:gd name="connsiteY159" fmla="*/ 381000 h 3293494"/>
                <a:gd name="connsiteX160" fmla="*/ 3716207 w 8918127"/>
                <a:gd name="connsiteY160" fmla="*/ 370840 h 3293494"/>
                <a:gd name="connsiteX161" fmla="*/ 3838127 w 8918127"/>
                <a:gd name="connsiteY161" fmla="*/ 355600 h 3293494"/>
                <a:gd name="connsiteX162" fmla="*/ 3919407 w 8918127"/>
                <a:gd name="connsiteY162" fmla="*/ 350520 h 3293494"/>
                <a:gd name="connsiteX163" fmla="*/ 4051487 w 8918127"/>
                <a:gd name="connsiteY163" fmla="*/ 330200 h 3293494"/>
                <a:gd name="connsiteX164" fmla="*/ 4102287 w 8918127"/>
                <a:gd name="connsiteY164" fmla="*/ 314960 h 3293494"/>
                <a:gd name="connsiteX165" fmla="*/ 4122607 w 8918127"/>
                <a:gd name="connsiteY165" fmla="*/ 309880 h 3293494"/>
                <a:gd name="connsiteX166" fmla="*/ 4158167 w 8918127"/>
                <a:gd name="connsiteY166" fmla="*/ 299720 h 3293494"/>
                <a:gd name="connsiteX167" fmla="*/ 4280087 w 8918127"/>
                <a:gd name="connsiteY167" fmla="*/ 284480 h 3293494"/>
                <a:gd name="connsiteX168" fmla="*/ 4462967 w 8918127"/>
                <a:gd name="connsiteY168" fmla="*/ 259080 h 3293494"/>
                <a:gd name="connsiteX169" fmla="*/ 4574727 w 8918127"/>
                <a:gd name="connsiteY169" fmla="*/ 233680 h 3293494"/>
                <a:gd name="connsiteX170" fmla="*/ 4676327 w 8918127"/>
                <a:gd name="connsiteY170" fmla="*/ 203200 h 3293494"/>
                <a:gd name="connsiteX171" fmla="*/ 4711887 w 8918127"/>
                <a:gd name="connsiteY171" fmla="*/ 198120 h 3293494"/>
                <a:gd name="connsiteX172" fmla="*/ 4818567 w 8918127"/>
                <a:gd name="connsiteY172" fmla="*/ 182880 h 3293494"/>
                <a:gd name="connsiteX173" fmla="*/ 4879527 w 8918127"/>
                <a:gd name="connsiteY173" fmla="*/ 172720 h 3293494"/>
                <a:gd name="connsiteX174" fmla="*/ 4925247 w 8918127"/>
                <a:gd name="connsiteY174" fmla="*/ 167640 h 3293494"/>
                <a:gd name="connsiteX175" fmla="*/ 5001447 w 8918127"/>
                <a:gd name="connsiteY175" fmla="*/ 157480 h 3293494"/>
                <a:gd name="connsiteX176" fmla="*/ 5123367 w 8918127"/>
                <a:gd name="connsiteY176" fmla="*/ 137160 h 3293494"/>
                <a:gd name="connsiteX177" fmla="*/ 5169087 w 8918127"/>
                <a:gd name="connsiteY177" fmla="*/ 127000 h 3293494"/>
                <a:gd name="connsiteX178" fmla="*/ 5199567 w 8918127"/>
                <a:gd name="connsiteY178" fmla="*/ 121920 h 3293494"/>
                <a:gd name="connsiteX179" fmla="*/ 5306247 w 8918127"/>
                <a:gd name="connsiteY179" fmla="*/ 106680 h 3293494"/>
                <a:gd name="connsiteX180" fmla="*/ 5448487 w 8918127"/>
                <a:gd name="connsiteY180" fmla="*/ 91440 h 3293494"/>
                <a:gd name="connsiteX181" fmla="*/ 5519607 w 8918127"/>
                <a:gd name="connsiteY181" fmla="*/ 66040 h 3293494"/>
                <a:gd name="connsiteX182" fmla="*/ 5555167 w 8918127"/>
                <a:gd name="connsiteY182" fmla="*/ 50800 h 3293494"/>
                <a:gd name="connsiteX183" fmla="*/ 5631367 w 8918127"/>
                <a:gd name="connsiteY183" fmla="*/ 35560 h 3293494"/>
                <a:gd name="connsiteX184" fmla="*/ 5677087 w 8918127"/>
                <a:gd name="connsiteY184" fmla="*/ 25400 h 3293494"/>
                <a:gd name="connsiteX185" fmla="*/ 5814247 w 8918127"/>
                <a:gd name="connsiteY185" fmla="*/ 10160 h 3293494"/>
                <a:gd name="connsiteX186" fmla="*/ 5895527 w 8918127"/>
                <a:gd name="connsiteY186" fmla="*/ 0 h 3293494"/>
                <a:gd name="connsiteX187" fmla="*/ 5992047 w 8918127"/>
                <a:gd name="connsiteY187" fmla="*/ 5080 h 3293494"/>
                <a:gd name="connsiteX188" fmla="*/ 6185087 w 8918127"/>
                <a:gd name="connsiteY188" fmla="*/ 25400 h 3293494"/>
                <a:gd name="connsiteX189" fmla="*/ 6373047 w 8918127"/>
                <a:gd name="connsiteY189" fmla="*/ 96520 h 3293494"/>
                <a:gd name="connsiteX190" fmla="*/ 6505127 w 8918127"/>
                <a:gd name="connsiteY190" fmla="*/ 127000 h 3293494"/>
                <a:gd name="connsiteX191" fmla="*/ 6550847 w 8918127"/>
                <a:gd name="connsiteY191" fmla="*/ 137160 h 3293494"/>
                <a:gd name="connsiteX192" fmla="*/ 6723567 w 8918127"/>
                <a:gd name="connsiteY192" fmla="*/ 187960 h 3293494"/>
                <a:gd name="connsiteX193" fmla="*/ 6931847 w 8918127"/>
                <a:gd name="connsiteY193" fmla="*/ 223520 h 3293494"/>
                <a:gd name="connsiteX194" fmla="*/ 7063927 w 8918127"/>
                <a:gd name="connsiteY194" fmla="*/ 243840 h 3293494"/>
                <a:gd name="connsiteX195" fmla="*/ 7150287 w 8918127"/>
                <a:gd name="connsiteY195" fmla="*/ 269240 h 3293494"/>
                <a:gd name="connsiteX196" fmla="*/ 7373807 w 8918127"/>
                <a:gd name="connsiteY196" fmla="*/ 309880 h 3293494"/>
                <a:gd name="connsiteX197" fmla="*/ 7450007 w 8918127"/>
                <a:gd name="connsiteY197" fmla="*/ 335280 h 3293494"/>
                <a:gd name="connsiteX198" fmla="*/ 7627807 w 8918127"/>
                <a:gd name="connsiteY198" fmla="*/ 360680 h 3293494"/>
                <a:gd name="connsiteX199" fmla="*/ 7719247 w 8918127"/>
                <a:gd name="connsiteY199" fmla="*/ 375920 h 3293494"/>
                <a:gd name="connsiteX200" fmla="*/ 7805607 w 8918127"/>
                <a:gd name="connsiteY200" fmla="*/ 396240 h 3293494"/>
                <a:gd name="connsiteX201" fmla="*/ 7907207 w 8918127"/>
                <a:gd name="connsiteY201" fmla="*/ 401320 h 3293494"/>
                <a:gd name="connsiteX202" fmla="*/ 8064687 w 8918127"/>
                <a:gd name="connsiteY202" fmla="*/ 416560 h 3293494"/>
                <a:gd name="connsiteX203" fmla="*/ 8212007 w 8918127"/>
                <a:gd name="connsiteY203" fmla="*/ 436880 h 3293494"/>
                <a:gd name="connsiteX204" fmla="*/ 8257727 w 8918127"/>
                <a:gd name="connsiteY204" fmla="*/ 441960 h 3293494"/>
                <a:gd name="connsiteX205" fmla="*/ 8587927 w 8918127"/>
                <a:gd name="connsiteY205" fmla="*/ 447040 h 3293494"/>
                <a:gd name="connsiteX206" fmla="*/ 8755567 w 8918127"/>
                <a:gd name="connsiteY206" fmla="*/ 472440 h 3293494"/>
                <a:gd name="connsiteX207" fmla="*/ 8831767 w 8918127"/>
                <a:gd name="connsiteY207" fmla="*/ 482600 h 3293494"/>
                <a:gd name="connsiteX208" fmla="*/ 8918127 w 8918127"/>
                <a:gd name="connsiteY208" fmla="*/ 487680 h 3293494"/>
                <a:gd name="connsiteX209" fmla="*/ 8897807 w 8918127"/>
                <a:gd name="connsiteY209" fmla="*/ 680720 h 3293494"/>
                <a:gd name="connsiteX210" fmla="*/ 8887647 w 8918127"/>
                <a:gd name="connsiteY210" fmla="*/ 716280 h 3293494"/>
                <a:gd name="connsiteX211" fmla="*/ 8872407 w 8918127"/>
                <a:gd name="connsiteY211" fmla="*/ 741680 h 3293494"/>
                <a:gd name="connsiteX212" fmla="*/ 8852087 w 8918127"/>
                <a:gd name="connsiteY212" fmla="*/ 934720 h 3293494"/>
                <a:gd name="connsiteX213" fmla="*/ 8862247 w 8918127"/>
                <a:gd name="connsiteY213" fmla="*/ 1437640 h 3293494"/>
                <a:gd name="connsiteX214" fmla="*/ 8882567 w 8918127"/>
                <a:gd name="connsiteY214" fmla="*/ 1625600 h 3293494"/>
                <a:gd name="connsiteX215" fmla="*/ 8862247 w 8918127"/>
                <a:gd name="connsiteY215" fmla="*/ 2382520 h 3293494"/>
                <a:gd name="connsiteX216" fmla="*/ 8847007 w 8918127"/>
                <a:gd name="connsiteY216" fmla="*/ 2433320 h 3293494"/>
                <a:gd name="connsiteX217" fmla="*/ 8841927 w 8918127"/>
                <a:gd name="connsiteY217" fmla="*/ 2860040 h 3293494"/>
                <a:gd name="connsiteX218" fmla="*/ 8857167 w 8918127"/>
                <a:gd name="connsiteY218" fmla="*/ 2910840 h 3293494"/>
                <a:gd name="connsiteX219" fmla="*/ 8867327 w 8918127"/>
                <a:gd name="connsiteY219" fmla="*/ 3083560 h 3293494"/>
                <a:gd name="connsiteX220" fmla="*/ 8887647 w 8918127"/>
                <a:gd name="connsiteY220" fmla="*/ 3164840 h 3293494"/>
                <a:gd name="connsiteX221" fmla="*/ 8892727 w 8918127"/>
                <a:gd name="connsiteY221" fmla="*/ 3235960 h 3293494"/>
                <a:gd name="connsiteX222" fmla="*/ 8892727 w 8918127"/>
                <a:gd name="connsiteY222" fmla="*/ 3291840 h 3293494"/>
                <a:gd name="connsiteX223" fmla="*/ 8816527 w 8918127"/>
                <a:gd name="connsiteY223" fmla="*/ 3256280 h 3293494"/>
                <a:gd name="connsiteX0" fmla="*/ 8816527 w 8918127"/>
                <a:gd name="connsiteY0" fmla="*/ 3256280 h 3293494"/>
                <a:gd name="connsiteX1" fmla="*/ 8770807 w 8918127"/>
                <a:gd name="connsiteY1" fmla="*/ 3241040 h 3293494"/>
                <a:gd name="connsiteX2" fmla="*/ 8466007 w 8918127"/>
                <a:gd name="connsiteY2" fmla="*/ 3164840 h 3293494"/>
                <a:gd name="connsiteX3" fmla="*/ 8349167 w 8918127"/>
                <a:gd name="connsiteY3" fmla="*/ 3119120 h 3293494"/>
                <a:gd name="connsiteX4" fmla="*/ 8303447 w 8918127"/>
                <a:gd name="connsiteY4" fmla="*/ 3108960 h 3293494"/>
                <a:gd name="connsiteX5" fmla="*/ 8283127 w 8918127"/>
                <a:gd name="connsiteY5" fmla="*/ 3103880 h 3293494"/>
                <a:gd name="connsiteX6" fmla="*/ 7998647 w 8918127"/>
                <a:gd name="connsiteY6" fmla="*/ 3124200 h 3293494"/>
                <a:gd name="connsiteX7" fmla="*/ 7968167 w 8918127"/>
                <a:gd name="connsiteY7" fmla="*/ 3129280 h 3293494"/>
                <a:gd name="connsiteX8" fmla="*/ 7917367 w 8918127"/>
                <a:gd name="connsiteY8" fmla="*/ 3139440 h 3293494"/>
                <a:gd name="connsiteX9" fmla="*/ 7785287 w 8918127"/>
                <a:gd name="connsiteY9" fmla="*/ 3144520 h 3293494"/>
                <a:gd name="connsiteX10" fmla="*/ 7607487 w 8918127"/>
                <a:gd name="connsiteY10" fmla="*/ 3164840 h 3293494"/>
                <a:gd name="connsiteX11" fmla="*/ 7277287 w 8918127"/>
                <a:gd name="connsiteY11" fmla="*/ 3180080 h 3293494"/>
                <a:gd name="connsiteX12" fmla="*/ 7089327 w 8918127"/>
                <a:gd name="connsiteY12" fmla="*/ 3195320 h 3293494"/>
                <a:gd name="connsiteX13" fmla="*/ 6931847 w 8918127"/>
                <a:gd name="connsiteY13" fmla="*/ 3210560 h 3293494"/>
                <a:gd name="connsiteX14" fmla="*/ 6896287 w 8918127"/>
                <a:gd name="connsiteY14" fmla="*/ 3220720 h 3293494"/>
                <a:gd name="connsiteX15" fmla="*/ 6535607 w 8918127"/>
                <a:gd name="connsiteY15" fmla="*/ 3225800 h 3293494"/>
                <a:gd name="connsiteX16" fmla="*/ 6444167 w 8918127"/>
                <a:gd name="connsiteY16" fmla="*/ 3195320 h 3293494"/>
                <a:gd name="connsiteX17" fmla="*/ 6337487 w 8918127"/>
                <a:gd name="connsiteY17" fmla="*/ 3139440 h 3293494"/>
                <a:gd name="connsiteX18" fmla="*/ 6281607 w 8918127"/>
                <a:gd name="connsiteY18" fmla="*/ 3119120 h 3293494"/>
                <a:gd name="connsiteX19" fmla="*/ 6159687 w 8918127"/>
                <a:gd name="connsiteY19" fmla="*/ 3108960 h 3293494"/>
                <a:gd name="connsiteX20" fmla="*/ 6068247 w 8918127"/>
                <a:gd name="connsiteY20" fmla="*/ 3093720 h 3293494"/>
                <a:gd name="connsiteX21" fmla="*/ 5926007 w 8918127"/>
                <a:gd name="connsiteY21" fmla="*/ 3083560 h 3293494"/>
                <a:gd name="connsiteX22" fmla="*/ 5890447 w 8918127"/>
                <a:gd name="connsiteY22" fmla="*/ 3073400 h 3293494"/>
                <a:gd name="connsiteX23" fmla="*/ 5829487 w 8918127"/>
                <a:gd name="connsiteY23" fmla="*/ 3048000 h 3293494"/>
                <a:gd name="connsiteX24" fmla="*/ 5788847 w 8918127"/>
                <a:gd name="connsiteY24" fmla="*/ 3042920 h 3293494"/>
                <a:gd name="connsiteX25" fmla="*/ 5702487 w 8918127"/>
                <a:gd name="connsiteY25" fmla="*/ 3012440 h 3293494"/>
                <a:gd name="connsiteX26" fmla="*/ 5646607 w 8918127"/>
                <a:gd name="connsiteY26" fmla="*/ 3007360 h 3293494"/>
                <a:gd name="connsiteX27" fmla="*/ 5621207 w 8918127"/>
                <a:gd name="connsiteY27" fmla="*/ 3002280 h 3293494"/>
                <a:gd name="connsiteX28" fmla="*/ 5438327 w 8918127"/>
                <a:gd name="connsiteY28" fmla="*/ 2992120 h 3293494"/>
                <a:gd name="connsiteX29" fmla="*/ 5367207 w 8918127"/>
                <a:gd name="connsiteY29" fmla="*/ 2981960 h 3293494"/>
                <a:gd name="connsiteX30" fmla="*/ 5346887 w 8918127"/>
                <a:gd name="connsiteY30" fmla="*/ 2966720 h 3293494"/>
                <a:gd name="connsiteX31" fmla="*/ 5316407 w 8918127"/>
                <a:gd name="connsiteY31" fmla="*/ 2956560 h 3293494"/>
                <a:gd name="connsiteX32" fmla="*/ 5224967 w 8918127"/>
                <a:gd name="connsiteY32" fmla="*/ 2926080 h 3293494"/>
                <a:gd name="connsiteX33" fmla="*/ 5158927 w 8918127"/>
                <a:gd name="connsiteY33" fmla="*/ 2895600 h 3293494"/>
                <a:gd name="connsiteX34" fmla="*/ 5133527 w 8918127"/>
                <a:gd name="connsiteY34" fmla="*/ 2885440 h 3293494"/>
                <a:gd name="connsiteX35" fmla="*/ 4808407 w 8918127"/>
                <a:gd name="connsiteY35" fmla="*/ 2875280 h 3293494"/>
                <a:gd name="connsiteX36" fmla="*/ 4742367 w 8918127"/>
                <a:gd name="connsiteY36" fmla="*/ 2860040 h 3293494"/>
                <a:gd name="connsiteX37" fmla="*/ 4620447 w 8918127"/>
                <a:gd name="connsiteY37" fmla="*/ 2839720 h 3293494"/>
                <a:gd name="connsiteX38" fmla="*/ 4523927 w 8918127"/>
                <a:gd name="connsiteY38" fmla="*/ 2814320 h 3293494"/>
                <a:gd name="connsiteX39" fmla="*/ 4437567 w 8918127"/>
                <a:gd name="connsiteY39" fmla="*/ 2804160 h 3293494"/>
                <a:gd name="connsiteX40" fmla="*/ 4341047 w 8918127"/>
                <a:gd name="connsiteY40" fmla="*/ 2788920 h 3293494"/>
                <a:gd name="connsiteX41" fmla="*/ 4183567 w 8918127"/>
                <a:gd name="connsiteY41" fmla="*/ 2768600 h 3293494"/>
                <a:gd name="connsiteX42" fmla="*/ 4021007 w 8918127"/>
                <a:gd name="connsiteY42" fmla="*/ 2753360 h 3293494"/>
                <a:gd name="connsiteX43" fmla="*/ 3822887 w 8918127"/>
                <a:gd name="connsiteY43" fmla="*/ 2717800 h 3293494"/>
                <a:gd name="connsiteX44" fmla="*/ 3670487 w 8918127"/>
                <a:gd name="connsiteY44" fmla="*/ 2677160 h 3293494"/>
                <a:gd name="connsiteX45" fmla="*/ 3634927 w 8918127"/>
                <a:gd name="connsiteY45" fmla="*/ 2672080 h 3293494"/>
                <a:gd name="connsiteX46" fmla="*/ 3528247 w 8918127"/>
                <a:gd name="connsiteY46" fmla="*/ 2656840 h 3293494"/>
                <a:gd name="connsiteX47" fmla="*/ 3411407 w 8918127"/>
                <a:gd name="connsiteY47" fmla="*/ 2646680 h 3293494"/>
                <a:gd name="connsiteX48" fmla="*/ 3274247 w 8918127"/>
                <a:gd name="connsiteY48" fmla="*/ 2631440 h 3293494"/>
                <a:gd name="connsiteX49" fmla="*/ 3172647 w 8918127"/>
                <a:gd name="connsiteY49" fmla="*/ 2616200 h 3293494"/>
                <a:gd name="connsiteX50" fmla="*/ 2984687 w 8918127"/>
                <a:gd name="connsiteY50" fmla="*/ 2611120 h 3293494"/>
                <a:gd name="connsiteX51" fmla="*/ 2608767 w 8918127"/>
                <a:gd name="connsiteY51" fmla="*/ 2616200 h 3293494"/>
                <a:gd name="connsiteX52" fmla="*/ 2588447 w 8918127"/>
                <a:gd name="connsiteY52" fmla="*/ 2626360 h 3293494"/>
                <a:gd name="connsiteX53" fmla="*/ 2522407 w 8918127"/>
                <a:gd name="connsiteY53" fmla="*/ 2631440 h 3293494"/>
                <a:gd name="connsiteX54" fmla="*/ 2471607 w 8918127"/>
                <a:gd name="connsiteY54" fmla="*/ 2616200 h 3293494"/>
                <a:gd name="connsiteX55" fmla="*/ 2517327 w 8918127"/>
                <a:gd name="connsiteY55" fmla="*/ 2479040 h 3293494"/>
                <a:gd name="connsiteX56" fmla="*/ 2720527 w 8918127"/>
                <a:gd name="connsiteY56" fmla="*/ 2402840 h 3293494"/>
                <a:gd name="connsiteX57" fmla="*/ 2751007 w 8918127"/>
                <a:gd name="connsiteY57" fmla="*/ 2392680 h 3293494"/>
                <a:gd name="connsiteX58" fmla="*/ 2786567 w 8918127"/>
                <a:gd name="connsiteY58" fmla="*/ 2372360 h 3293494"/>
                <a:gd name="connsiteX59" fmla="*/ 2817047 w 8918127"/>
                <a:gd name="connsiteY59" fmla="*/ 2357120 h 3293494"/>
                <a:gd name="connsiteX60" fmla="*/ 2862767 w 8918127"/>
                <a:gd name="connsiteY60" fmla="*/ 2301240 h 3293494"/>
                <a:gd name="connsiteX61" fmla="*/ 2893247 w 8918127"/>
                <a:gd name="connsiteY61" fmla="*/ 2250440 h 3293494"/>
                <a:gd name="connsiteX62" fmla="*/ 2913567 w 8918127"/>
                <a:gd name="connsiteY62" fmla="*/ 2204720 h 3293494"/>
                <a:gd name="connsiteX63" fmla="*/ 2893247 w 8918127"/>
                <a:gd name="connsiteY63" fmla="*/ 2077720 h 3293494"/>
                <a:gd name="connsiteX64" fmla="*/ 2832287 w 8918127"/>
                <a:gd name="connsiteY64" fmla="*/ 2032000 h 3293494"/>
                <a:gd name="connsiteX65" fmla="*/ 2817047 w 8918127"/>
                <a:gd name="connsiteY65" fmla="*/ 2006600 h 3293494"/>
                <a:gd name="connsiteX66" fmla="*/ 2781487 w 8918127"/>
                <a:gd name="connsiteY66" fmla="*/ 1965960 h 3293494"/>
                <a:gd name="connsiteX67" fmla="*/ 2715447 w 8918127"/>
                <a:gd name="connsiteY67" fmla="*/ 1874520 h 3293494"/>
                <a:gd name="connsiteX68" fmla="*/ 2690047 w 8918127"/>
                <a:gd name="connsiteY68" fmla="*/ 1869440 h 3293494"/>
                <a:gd name="connsiteX69" fmla="*/ 2583367 w 8918127"/>
                <a:gd name="connsiteY69" fmla="*/ 1788160 h 3293494"/>
                <a:gd name="connsiteX70" fmla="*/ 2563047 w 8918127"/>
                <a:gd name="connsiteY70" fmla="*/ 1772920 h 3293494"/>
                <a:gd name="connsiteX71" fmla="*/ 2532567 w 8918127"/>
                <a:gd name="connsiteY71" fmla="*/ 1732280 h 3293494"/>
                <a:gd name="connsiteX72" fmla="*/ 2517327 w 8918127"/>
                <a:gd name="connsiteY72" fmla="*/ 1717040 h 3293494"/>
                <a:gd name="connsiteX73" fmla="*/ 2385247 w 8918127"/>
                <a:gd name="connsiteY73" fmla="*/ 1569720 h 3293494"/>
                <a:gd name="connsiteX74" fmla="*/ 2288727 w 8918127"/>
                <a:gd name="connsiteY74" fmla="*/ 1483360 h 3293494"/>
                <a:gd name="connsiteX75" fmla="*/ 2237927 w 8918127"/>
                <a:gd name="connsiteY75" fmla="*/ 1457960 h 3293494"/>
                <a:gd name="connsiteX76" fmla="*/ 2207447 w 8918127"/>
                <a:gd name="connsiteY76" fmla="*/ 1452880 h 3293494"/>
                <a:gd name="connsiteX77" fmla="*/ 2187127 w 8918127"/>
                <a:gd name="connsiteY77" fmla="*/ 1442720 h 3293494"/>
                <a:gd name="connsiteX78" fmla="*/ 2131247 w 8918127"/>
                <a:gd name="connsiteY78" fmla="*/ 1407160 h 3293494"/>
                <a:gd name="connsiteX79" fmla="*/ 2085527 w 8918127"/>
                <a:gd name="connsiteY79" fmla="*/ 1391920 h 3293494"/>
                <a:gd name="connsiteX80" fmla="*/ 1994087 w 8918127"/>
                <a:gd name="connsiteY80" fmla="*/ 1346200 h 3293494"/>
                <a:gd name="connsiteX81" fmla="*/ 1887407 w 8918127"/>
                <a:gd name="connsiteY81" fmla="*/ 1310640 h 3293494"/>
                <a:gd name="connsiteX82" fmla="*/ 1755327 w 8918127"/>
                <a:gd name="connsiteY82" fmla="*/ 1315720 h 3293494"/>
                <a:gd name="connsiteX83" fmla="*/ 1587687 w 8918127"/>
                <a:gd name="connsiteY83" fmla="*/ 1336040 h 3293494"/>
                <a:gd name="connsiteX84" fmla="*/ 1552127 w 8918127"/>
                <a:gd name="connsiteY84" fmla="*/ 1341120 h 3293494"/>
                <a:gd name="connsiteX85" fmla="*/ 1496247 w 8918127"/>
                <a:gd name="connsiteY85" fmla="*/ 1351280 h 3293494"/>
                <a:gd name="connsiteX86" fmla="*/ 1445447 w 8918127"/>
                <a:gd name="connsiteY86" fmla="*/ 1356360 h 3293494"/>
                <a:gd name="connsiteX87" fmla="*/ 1369247 w 8918127"/>
                <a:gd name="connsiteY87" fmla="*/ 1371600 h 3293494"/>
                <a:gd name="connsiteX88" fmla="*/ 1328607 w 8918127"/>
                <a:gd name="connsiteY88" fmla="*/ 1381760 h 3293494"/>
                <a:gd name="connsiteX89" fmla="*/ 1272727 w 8918127"/>
                <a:gd name="connsiteY89" fmla="*/ 1386840 h 3293494"/>
                <a:gd name="connsiteX90" fmla="*/ 1140647 w 8918127"/>
                <a:gd name="connsiteY90" fmla="*/ 1412240 h 3293494"/>
                <a:gd name="connsiteX91" fmla="*/ 988247 w 8918127"/>
                <a:gd name="connsiteY91" fmla="*/ 1407160 h 3293494"/>
                <a:gd name="connsiteX92" fmla="*/ 906967 w 8918127"/>
                <a:gd name="connsiteY92" fmla="*/ 1371600 h 3293494"/>
                <a:gd name="connsiteX93" fmla="*/ 866327 w 8918127"/>
                <a:gd name="connsiteY93" fmla="*/ 1356360 h 3293494"/>
                <a:gd name="connsiteX94" fmla="*/ 713927 w 8918127"/>
                <a:gd name="connsiteY94" fmla="*/ 1412240 h 3293494"/>
                <a:gd name="connsiteX95" fmla="*/ 597087 w 8918127"/>
                <a:gd name="connsiteY95" fmla="*/ 1513840 h 3293494"/>
                <a:gd name="connsiteX96" fmla="*/ 566607 w 8918127"/>
                <a:gd name="connsiteY96" fmla="*/ 1554480 h 3293494"/>
                <a:gd name="connsiteX97" fmla="*/ 561527 w 8918127"/>
                <a:gd name="connsiteY97" fmla="*/ 1579880 h 3293494"/>
                <a:gd name="connsiteX98" fmla="*/ 551367 w 8918127"/>
                <a:gd name="connsiteY98" fmla="*/ 1600200 h 3293494"/>
                <a:gd name="connsiteX99" fmla="*/ 510727 w 8918127"/>
                <a:gd name="connsiteY99" fmla="*/ 1666240 h 3293494"/>
                <a:gd name="connsiteX100" fmla="*/ 480247 w 8918127"/>
                <a:gd name="connsiteY100" fmla="*/ 1706880 h 3293494"/>
                <a:gd name="connsiteX101" fmla="*/ 459927 w 8918127"/>
                <a:gd name="connsiteY101" fmla="*/ 1737360 h 3293494"/>
                <a:gd name="connsiteX102" fmla="*/ 429447 w 8918127"/>
                <a:gd name="connsiteY102" fmla="*/ 1757680 h 3293494"/>
                <a:gd name="connsiteX103" fmla="*/ 409127 w 8918127"/>
                <a:gd name="connsiteY103" fmla="*/ 1783080 h 3293494"/>
                <a:gd name="connsiteX104" fmla="*/ 393887 w 8918127"/>
                <a:gd name="connsiteY104" fmla="*/ 1788160 h 3293494"/>
                <a:gd name="connsiteX105" fmla="*/ 363407 w 8918127"/>
                <a:gd name="connsiteY105" fmla="*/ 1808480 h 3293494"/>
                <a:gd name="connsiteX106" fmla="*/ 327847 w 8918127"/>
                <a:gd name="connsiteY106" fmla="*/ 1869440 h 3293494"/>
                <a:gd name="connsiteX107" fmla="*/ 312607 w 8918127"/>
                <a:gd name="connsiteY107" fmla="*/ 1889760 h 3293494"/>
                <a:gd name="connsiteX108" fmla="*/ 271967 w 8918127"/>
                <a:gd name="connsiteY108" fmla="*/ 1920240 h 3293494"/>
                <a:gd name="connsiteX109" fmla="*/ 226247 w 8918127"/>
                <a:gd name="connsiteY109" fmla="*/ 1971040 h 3293494"/>
                <a:gd name="connsiteX110" fmla="*/ 205927 w 8918127"/>
                <a:gd name="connsiteY110" fmla="*/ 1986280 h 3293494"/>
                <a:gd name="connsiteX111" fmla="*/ 170367 w 8918127"/>
                <a:gd name="connsiteY111" fmla="*/ 1945640 h 3293494"/>
                <a:gd name="connsiteX112" fmla="*/ 134807 w 8918127"/>
                <a:gd name="connsiteY112" fmla="*/ 1925320 h 3293494"/>
                <a:gd name="connsiteX113" fmla="*/ 89087 w 8918127"/>
                <a:gd name="connsiteY113" fmla="*/ 1874520 h 3293494"/>
                <a:gd name="connsiteX114" fmla="*/ 53527 w 8918127"/>
                <a:gd name="connsiteY114" fmla="*/ 1844040 h 3293494"/>
                <a:gd name="connsiteX115" fmla="*/ 38287 w 8918127"/>
                <a:gd name="connsiteY115" fmla="*/ 1813560 h 3293494"/>
                <a:gd name="connsiteX116" fmla="*/ 33207 w 8918127"/>
                <a:gd name="connsiteY116" fmla="*/ 1788160 h 3293494"/>
                <a:gd name="connsiteX117" fmla="*/ 17967 w 8918127"/>
                <a:gd name="connsiteY117" fmla="*/ 1762760 h 3293494"/>
                <a:gd name="connsiteX118" fmla="*/ 7807 w 8918127"/>
                <a:gd name="connsiteY118" fmla="*/ 1742440 h 3293494"/>
                <a:gd name="connsiteX119" fmla="*/ 2727 w 8918127"/>
                <a:gd name="connsiteY119" fmla="*/ 1722120 h 3293494"/>
                <a:gd name="connsiteX120" fmla="*/ 52908 w 8918127"/>
                <a:gd name="connsiteY120" fmla="*/ 1695447 h 3293494"/>
                <a:gd name="connsiteX121" fmla="*/ 63255 w 8918127"/>
                <a:gd name="connsiteY121" fmla="*/ 1656577 h 3293494"/>
                <a:gd name="connsiteX122" fmla="*/ 88901 w 8918127"/>
                <a:gd name="connsiteY122" fmla="*/ 1623962 h 3293494"/>
                <a:gd name="connsiteX123" fmla="*/ 99031 w 8918127"/>
                <a:gd name="connsiteY123" fmla="*/ 1583322 h 3293494"/>
                <a:gd name="connsiteX124" fmla="*/ 124337 w 8918127"/>
                <a:gd name="connsiteY124" fmla="*/ 1532707 h 3293494"/>
                <a:gd name="connsiteX125" fmla="*/ 154602 w 8918127"/>
                <a:gd name="connsiteY125" fmla="*/ 1436620 h 3293494"/>
                <a:gd name="connsiteX126" fmla="*/ 356533 w 8918127"/>
                <a:gd name="connsiteY126" fmla="*/ 1458432 h 3293494"/>
                <a:gd name="connsiteX127" fmla="*/ 265743 w 8918127"/>
                <a:gd name="connsiteY127" fmla="*/ 1314608 h 3293494"/>
                <a:gd name="connsiteX128" fmla="*/ 318264 w 8918127"/>
                <a:gd name="connsiteY128" fmla="*/ 1207883 h 3293494"/>
                <a:gd name="connsiteX129" fmla="*/ 387113 w 8918127"/>
                <a:gd name="connsiteY129" fmla="*/ 1150042 h 3293494"/>
                <a:gd name="connsiteX130" fmla="*/ 460503 w 8918127"/>
                <a:gd name="connsiteY130" fmla="*/ 1094315 h 3293494"/>
                <a:gd name="connsiteX131" fmla="*/ 510727 w 8918127"/>
                <a:gd name="connsiteY131" fmla="*/ 1000760 h 3293494"/>
                <a:gd name="connsiteX132" fmla="*/ 566607 w 8918127"/>
                <a:gd name="connsiteY132" fmla="*/ 970280 h 3293494"/>
                <a:gd name="connsiteX133" fmla="*/ 632647 w 8918127"/>
                <a:gd name="connsiteY133" fmla="*/ 924560 h 3293494"/>
                <a:gd name="connsiteX134" fmla="*/ 658047 w 8918127"/>
                <a:gd name="connsiteY134" fmla="*/ 914400 h 3293494"/>
                <a:gd name="connsiteX135" fmla="*/ 734247 w 8918127"/>
                <a:gd name="connsiteY135" fmla="*/ 868680 h 3293494"/>
                <a:gd name="connsiteX136" fmla="*/ 851087 w 8918127"/>
                <a:gd name="connsiteY136" fmla="*/ 858520 h 3293494"/>
                <a:gd name="connsiteX137" fmla="*/ 1023807 w 8918127"/>
                <a:gd name="connsiteY137" fmla="*/ 833120 h 3293494"/>
                <a:gd name="connsiteX138" fmla="*/ 1160967 w 8918127"/>
                <a:gd name="connsiteY138" fmla="*/ 838200 h 3293494"/>
                <a:gd name="connsiteX139" fmla="*/ 1181287 w 8918127"/>
                <a:gd name="connsiteY139" fmla="*/ 843280 h 3293494"/>
                <a:gd name="connsiteX140" fmla="*/ 1242247 w 8918127"/>
                <a:gd name="connsiteY140" fmla="*/ 863600 h 3293494"/>
                <a:gd name="connsiteX141" fmla="*/ 1399727 w 8918127"/>
                <a:gd name="connsiteY141" fmla="*/ 883920 h 3293494"/>
                <a:gd name="connsiteX142" fmla="*/ 1648647 w 8918127"/>
                <a:gd name="connsiteY142" fmla="*/ 863600 h 3293494"/>
                <a:gd name="connsiteX143" fmla="*/ 1826447 w 8918127"/>
                <a:gd name="connsiteY143" fmla="*/ 797560 h 3293494"/>
                <a:gd name="connsiteX144" fmla="*/ 1897567 w 8918127"/>
                <a:gd name="connsiteY144" fmla="*/ 772160 h 3293494"/>
                <a:gd name="connsiteX145" fmla="*/ 2014407 w 8918127"/>
                <a:gd name="connsiteY145" fmla="*/ 711200 h 3293494"/>
                <a:gd name="connsiteX146" fmla="*/ 2126167 w 8918127"/>
                <a:gd name="connsiteY146" fmla="*/ 635000 h 3293494"/>
                <a:gd name="connsiteX147" fmla="*/ 2298887 w 8918127"/>
                <a:gd name="connsiteY147" fmla="*/ 584200 h 3293494"/>
                <a:gd name="connsiteX148" fmla="*/ 2344607 w 8918127"/>
                <a:gd name="connsiteY148" fmla="*/ 563880 h 3293494"/>
                <a:gd name="connsiteX149" fmla="*/ 2405567 w 8918127"/>
                <a:gd name="connsiteY149" fmla="*/ 548640 h 3293494"/>
                <a:gd name="connsiteX150" fmla="*/ 2613847 w 8918127"/>
                <a:gd name="connsiteY150" fmla="*/ 518160 h 3293494"/>
                <a:gd name="connsiteX151" fmla="*/ 2715447 w 8918127"/>
                <a:gd name="connsiteY151" fmla="*/ 497840 h 3293494"/>
                <a:gd name="connsiteX152" fmla="*/ 2822127 w 8918127"/>
                <a:gd name="connsiteY152" fmla="*/ 472440 h 3293494"/>
                <a:gd name="connsiteX153" fmla="*/ 2913567 w 8918127"/>
                <a:gd name="connsiteY153" fmla="*/ 467360 h 3293494"/>
                <a:gd name="connsiteX154" fmla="*/ 3025327 w 8918127"/>
                <a:gd name="connsiteY154" fmla="*/ 452120 h 3293494"/>
                <a:gd name="connsiteX155" fmla="*/ 3086287 w 8918127"/>
                <a:gd name="connsiteY155" fmla="*/ 441960 h 3293494"/>
                <a:gd name="connsiteX156" fmla="*/ 3309807 w 8918127"/>
                <a:gd name="connsiteY156" fmla="*/ 426720 h 3293494"/>
                <a:gd name="connsiteX157" fmla="*/ 3386007 w 8918127"/>
                <a:gd name="connsiteY157" fmla="*/ 411480 h 3293494"/>
                <a:gd name="connsiteX158" fmla="*/ 3497767 w 8918127"/>
                <a:gd name="connsiteY158" fmla="*/ 386080 h 3293494"/>
                <a:gd name="connsiteX159" fmla="*/ 3553647 w 8918127"/>
                <a:gd name="connsiteY159" fmla="*/ 381000 h 3293494"/>
                <a:gd name="connsiteX160" fmla="*/ 3716207 w 8918127"/>
                <a:gd name="connsiteY160" fmla="*/ 370840 h 3293494"/>
                <a:gd name="connsiteX161" fmla="*/ 3838127 w 8918127"/>
                <a:gd name="connsiteY161" fmla="*/ 355600 h 3293494"/>
                <a:gd name="connsiteX162" fmla="*/ 3919407 w 8918127"/>
                <a:gd name="connsiteY162" fmla="*/ 350520 h 3293494"/>
                <a:gd name="connsiteX163" fmla="*/ 4051487 w 8918127"/>
                <a:gd name="connsiteY163" fmla="*/ 330200 h 3293494"/>
                <a:gd name="connsiteX164" fmla="*/ 4102287 w 8918127"/>
                <a:gd name="connsiteY164" fmla="*/ 314960 h 3293494"/>
                <a:gd name="connsiteX165" fmla="*/ 4122607 w 8918127"/>
                <a:gd name="connsiteY165" fmla="*/ 309880 h 3293494"/>
                <a:gd name="connsiteX166" fmla="*/ 4158167 w 8918127"/>
                <a:gd name="connsiteY166" fmla="*/ 299720 h 3293494"/>
                <a:gd name="connsiteX167" fmla="*/ 4280087 w 8918127"/>
                <a:gd name="connsiteY167" fmla="*/ 284480 h 3293494"/>
                <a:gd name="connsiteX168" fmla="*/ 4462967 w 8918127"/>
                <a:gd name="connsiteY168" fmla="*/ 259080 h 3293494"/>
                <a:gd name="connsiteX169" fmla="*/ 4574727 w 8918127"/>
                <a:gd name="connsiteY169" fmla="*/ 233680 h 3293494"/>
                <a:gd name="connsiteX170" fmla="*/ 4676327 w 8918127"/>
                <a:gd name="connsiteY170" fmla="*/ 203200 h 3293494"/>
                <a:gd name="connsiteX171" fmla="*/ 4711887 w 8918127"/>
                <a:gd name="connsiteY171" fmla="*/ 198120 h 3293494"/>
                <a:gd name="connsiteX172" fmla="*/ 4818567 w 8918127"/>
                <a:gd name="connsiteY172" fmla="*/ 182880 h 3293494"/>
                <a:gd name="connsiteX173" fmla="*/ 4879527 w 8918127"/>
                <a:gd name="connsiteY173" fmla="*/ 172720 h 3293494"/>
                <a:gd name="connsiteX174" fmla="*/ 4925247 w 8918127"/>
                <a:gd name="connsiteY174" fmla="*/ 167640 h 3293494"/>
                <a:gd name="connsiteX175" fmla="*/ 5001447 w 8918127"/>
                <a:gd name="connsiteY175" fmla="*/ 157480 h 3293494"/>
                <a:gd name="connsiteX176" fmla="*/ 5123367 w 8918127"/>
                <a:gd name="connsiteY176" fmla="*/ 137160 h 3293494"/>
                <a:gd name="connsiteX177" fmla="*/ 5169087 w 8918127"/>
                <a:gd name="connsiteY177" fmla="*/ 127000 h 3293494"/>
                <a:gd name="connsiteX178" fmla="*/ 5199567 w 8918127"/>
                <a:gd name="connsiteY178" fmla="*/ 121920 h 3293494"/>
                <a:gd name="connsiteX179" fmla="*/ 5306247 w 8918127"/>
                <a:gd name="connsiteY179" fmla="*/ 106680 h 3293494"/>
                <a:gd name="connsiteX180" fmla="*/ 5448487 w 8918127"/>
                <a:gd name="connsiteY180" fmla="*/ 91440 h 3293494"/>
                <a:gd name="connsiteX181" fmla="*/ 5519607 w 8918127"/>
                <a:gd name="connsiteY181" fmla="*/ 66040 h 3293494"/>
                <a:gd name="connsiteX182" fmla="*/ 5555167 w 8918127"/>
                <a:gd name="connsiteY182" fmla="*/ 50800 h 3293494"/>
                <a:gd name="connsiteX183" fmla="*/ 5631367 w 8918127"/>
                <a:gd name="connsiteY183" fmla="*/ 35560 h 3293494"/>
                <a:gd name="connsiteX184" fmla="*/ 5677087 w 8918127"/>
                <a:gd name="connsiteY184" fmla="*/ 25400 h 3293494"/>
                <a:gd name="connsiteX185" fmla="*/ 5814247 w 8918127"/>
                <a:gd name="connsiteY185" fmla="*/ 10160 h 3293494"/>
                <a:gd name="connsiteX186" fmla="*/ 5895527 w 8918127"/>
                <a:gd name="connsiteY186" fmla="*/ 0 h 3293494"/>
                <a:gd name="connsiteX187" fmla="*/ 5992047 w 8918127"/>
                <a:gd name="connsiteY187" fmla="*/ 5080 h 3293494"/>
                <a:gd name="connsiteX188" fmla="*/ 6185087 w 8918127"/>
                <a:gd name="connsiteY188" fmla="*/ 25400 h 3293494"/>
                <a:gd name="connsiteX189" fmla="*/ 6373047 w 8918127"/>
                <a:gd name="connsiteY189" fmla="*/ 96520 h 3293494"/>
                <a:gd name="connsiteX190" fmla="*/ 6505127 w 8918127"/>
                <a:gd name="connsiteY190" fmla="*/ 127000 h 3293494"/>
                <a:gd name="connsiteX191" fmla="*/ 6550847 w 8918127"/>
                <a:gd name="connsiteY191" fmla="*/ 137160 h 3293494"/>
                <a:gd name="connsiteX192" fmla="*/ 6723567 w 8918127"/>
                <a:gd name="connsiteY192" fmla="*/ 187960 h 3293494"/>
                <a:gd name="connsiteX193" fmla="*/ 6931847 w 8918127"/>
                <a:gd name="connsiteY193" fmla="*/ 223520 h 3293494"/>
                <a:gd name="connsiteX194" fmla="*/ 7063927 w 8918127"/>
                <a:gd name="connsiteY194" fmla="*/ 243840 h 3293494"/>
                <a:gd name="connsiteX195" fmla="*/ 7150287 w 8918127"/>
                <a:gd name="connsiteY195" fmla="*/ 269240 h 3293494"/>
                <a:gd name="connsiteX196" fmla="*/ 7373807 w 8918127"/>
                <a:gd name="connsiteY196" fmla="*/ 309880 h 3293494"/>
                <a:gd name="connsiteX197" fmla="*/ 7450007 w 8918127"/>
                <a:gd name="connsiteY197" fmla="*/ 335280 h 3293494"/>
                <a:gd name="connsiteX198" fmla="*/ 7627807 w 8918127"/>
                <a:gd name="connsiteY198" fmla="*/ 360680 h 3293494"/>
                <a:gd name="connsiteX199" fmla="*/ 7719247 w 8918127"/>
                <a:gd name="connsiteY199" fmla="*/ 375920 h 3293494"/>
                <a:gd name="connsiteX200" fmla="*/ 7805607 w 8918127"/>
                <a:gd name="connsiteY200" fmla="*/ 396240 h 3293494"/>
                <a:gd name="connsiteX201" fmla="*/ 7907207 w 8918127"/>
                <a:gd name="connsiteY201" fmla="*/ 401320 h 3293494"/>
                <a:gd name="connsiteX202" fmla="*/ 8064687 w 8918127"/>
                <a:gd name="connsiteY202" fmla="*/ 416560 h 3293494"/>
                <a:gd name="connsiteX203" fmla="*/ 8212007 w 8918127"/>
                <a:gd name="connsiteY203" fmla="*/ 436880 h 3293494"/>
                <a:gd name="connsiteX204" fmla="*/ 8257727 w 8918127"/>
                <a:gd name="connsiteY204" fmla="*/ 441960 h 3293494"/>
                <a:gd name="connsiteX205" fmla="*/ 8587927 w 8918127"/>
                <a:gd name="connsiteY205" fmla="*/ 447040 h 3293494"/>
                <a:gd name="connsiteX206" fmla="*/ 8755567 w 8918127"/>
                <a:gd name="connsiteY206" fmla="*/ 472440 h 3293494"/>
                <a:gd name="connsiteX207" fmla="*/ 8831767 w 8918127"/>
                <a:gd name="connsiteY207" fmla="*/ 482600 h 3293494"/>
                <a:gd name="connsiteX208" fmla="*/ 8918127 w 8918127"/>
                <a:gd name="connsiteY208" fmla="*/ 487680 h 3293494"/>
                <a:gd name="connsiteX209" fmla="*/ 8897807 w 8918127"/>
                <a:gd name="connsiteY209" fmla="*/ 680720 h 3293494"/>
                <a:gd name="connsiteX210" fmla="*/ 8887647 w 8918127"/>
                <a:gd name="connsiteY210" fmla="*/ 716280 h 3293494"/>
                <a:gd name="connsiteX211" fmla="*/ 8872407 w 8918127"/>
                <a:gd name="connsiteY211" fmla="*/ 741680 h 3293494"/>
                <a:gd name="connsiteX212" fmla="*/ 8852087 w 8918127"/>
                <a:gd name="connsiteY212" fmla="*/ 934720 h 3293494"/>
                <a:gd name="connsiteX213" fmla="*/ 8862247 w 8918127"/>
                <a:gd name="connsiteY213" fmla="*/ 1437640 h 3293494"/>
                <a:gd name="connsiteX214" fmla="*/ 8882567 w 8918127"/>
                <a:gd name="connsiteY214" fmla="*/ 1625600 h 3293494"/>
                <a:gd name="connsiteX215" fmla="*/ 8862247 w 8918127"/>
                <a:gd name="connsiteY215" fmla="*/ 2382520 h 3293494"/>
                <a:gd name="connsiteX216" fmla="*/ 8847007 w 8918127"/>
                <a:gd name="connsiteY216" fmla="*/ 2433320 h 3293494"/>
                <a:gd name="connsiteX217" fmla="*/ 8841927 w 8918127"/>
                <a:gd name="connsiteY217" fmla="*/ 2860040 h 3293494"/>
                <a:gd name="connsiteX218" fmla="*/ 8857167 w 8918127"/>
                <a:gd name="connsiteY218" fmla="*/ 2910840 h 3293494"/>
                <a:gd name="connsiteX219" fmla="*/ 8867327 w 8918127"/>
                <a:gd name="connsiteY219" fmla="*/ 3083560 h 3293494"/>
                <a:gd name="connsiteX220" fmla="*/ 8887647 w 8918127"/>
                <a:gd name="connsiteY220" fmla="*/ 3164840 h 3293494"/>
                <a:gd name="connsiteX221" fmla="*/ 8892727 w 8918127"/>
                <a:gd name="connsiteY221" fmla="*/ 3235960 h 3293494"/>
                <a:gd name="connsiteX222" fmla="*/ 8892727 w 8918127"/>
                <a:gd name="connsiteY222" fmla="*/ 3291840 h 3293494"/>
                <a:gd name="connsiteX223" fmla="*/ 8816527 w 8918127"/>
                <a:gd name="connsiteY223" fmla="*/ 3256280 h 3293494"/>
                <a:gd name="connsiteX0" fmla="*/ 8816527 w 8918127"/>
                <a:gd name="connsiteY0" fmla="*/ 3256280 h 3293494"/>
                <a:gd name="connsiteX1" fmla="*/ 8770807 w 8918127"/>
                <a:gd name="connsiteY1" fmla="*/ 3241040 h 3293494"/>
                <a:gd name="connsiteX2" fmla="*/ 8466007 w 8918127"/>
                <a:gd name="connsiteY2" fmla="*/ 3164840 h 3293494"/>
                <a:gd name="connsiteX3" fmla="*/ 8349167 w 8918127"/>
                <a:gd name="connsiteY3" fmla="*/ 3119120 h 3293494"/>
                <a:gd name="connsiteX4" fmla="*/ 8303447 w 8918127"/>
                <a:gd name="connsiteY4" fmla="*/ 3108960 h 3293494"/>
                <a:gd name="connsiteX5" fmla="*/ 8283127 w 8918127"/>
                <a:gd name="connsiteY5" fmla="*/ 3103880 h 3293494"/>
                <a:gd name="connsiteX6" fmla="*/ 7998647 w 8918127"/>
                <a:gd name="connsiteY6" fmla="*/ 3124200 h 3293494"/>
                <a:gd name="connsiteX7" fmla="*/ 7968167 w 8918127"/>
                <a:gd name="connsiteY7" fmla="*/ 3129280 h 3293494"/>
                <a:gd name="connsiteX8" fmla="*/ 7917367 w 8918127"/>
                <a:gd name="connsiteY8" fmla="*/ 3139440 h 3293494"/>
                <a:gd name="connsiteX9" fmla="*/ 7785287 w 8918127"/>
                <a:gd name="connsiteY9" fmla="*/ 3144520 h 3293494"/>
                <a:gd name="connsiteX10" fmla="*/ 7607487 w 8918127"/>
                <a:gd name="connsiteY10" fmla="*/ 3164840 h 3293494"/>
                <a:gd name="connsiteX11" fmla="*/ 7277287 w 8918127"/>
                <a:gd name="connsiteY11" fmla="*/ 3180080 h 3293494"/>
                <a:gd name="connsiteX12" fmla="*/ 7089327 w 8918127"/>
                <a:gd name="connsiteY12" fmla="*/ 3195320 h 3293494"/>
                <a:gd name="connsiteX13" fmla="*/ 6931847 w 8918127"/>
                <a:gd name="connsiteY13" fmla="*/ 3210560 h 3293494"/>
                <a:gd name="connsiteX14" fmla="*/ 6896287 w 8918127"/>
                <a:gd name="connsiteY14" fmla="*/ 3220720 h 3293494"/>
                <a:gd name="connsiteX15" fmla="*/ 6535607 w 8918127"/>
                <a:gd name="connsiteY15" fmla="*/ 3225800 h 3293494"/>
                <a:gd name="connsiteX16" fmla="*/ 6444167 w 8918127"/>
                <a:gd name="connsiteY16" fmla="*/ 3195320 h 3293494"/>
                <a:gd name="connsiteX17" fmla="*/ 6337487 w 8918127"/>
                <a:gd name="connsiteY17" fmla="*/ 3139440 h 3293494"/>
                <a:gd name="connsiteX18" fmla="*/ 6281607 w 8918127"/>
                <a:gd name="connsiteY18" fmla="*/ 3119120 h 3293494"/>
                <a:gd name="connsiteX19" fmla="*/ 6159687 w 8918127"/>
                <a:gd name="connsiteY19" fmla="*/ 3108960 h 3293494"/>
                <a:gd name="connsiteX20" fmla="*/ 6068247 w 8918127"/>
                <a:gd name="connsiteY20" fmla="*/ 3093720 h 3293494"/>
                <a:gd name="connsiteX21" fmla="*/ 5926007 w 8918127"/>
                <a:gd name="connsiteY21" fmla="*/ 3083560 h 3293494"/>
                <a:gd name="connsiteX22" fmla="*/ 5890447 w 8918127"/>
                <a:gd name="connsiteY22" fmla="*/ 3073400 h 3293494"/>
                <a:gd name="connsiteX23" fmla="*/ 5829487 w 8918127"/>
                <a:gd name="connsiteY23" fmla="*/ 3048000 h 3293494"/>
                <a:gd name="connsiteX24" fmla="*/ 5788847 w 8918127"/>
                <a:gd name="connsiteY24" fmla="*/ 3042920 h 3293494"/>
                <a:gd name="connsiteX25" fmla="*/ 5702487 w 8918127"/>
                <a:gd name="connsiteY25" fmla="*/ 3012440 h 3293494"/>
                <a:gd name="connsiteX26" fmla="*/ 5646607 w 8918127"/>
                <a:gd name="connsiteY26" fmla="*/ 3007360 h 3293494"/>
                <a:gd name="connsiteX27" fmla="*/ 5621207 w 8918127"/>
                <a:gd name="connsiteY27" fmla="*/ 3002280 h 3293494"/>
                <a:gd name="connsiteX28" fmla="*/ 5438327 w 8918127"/>
                <a:gd name="connsiteY28" fmla="*/ 2992120 h 3293494"/>
                <a:gd name="connsiteX29" fmla="*/ 5367207 w 8918127"/>
                <a:gd name="connsiteY29" fmla="*/ 2981960 h 3293494"/>
                <a:gd name="connsiteX30" fmla="*/ 5346887 w 8918127"/>
                <a:gd name="connsiteY30" fmla="*/ 2966720 h 3293494"/>
                <a:gd name="connsiteX31" fmla="*/ 5316407 w 8918127"/>
                <a:gd name="connsiteY31" fmla="*/ 2956560 h 3293494"/>
                <a:gd name="connsiteX32" fmla="*/ 5224967 w 8918127"/>
                <a:gd name="connsiteY32" fmla="*/ 2926080 h 3293494"/>
                <a:gd name="connsiteX33" fmla="*/ 5158927 w 8918127"/>
                <a:gd name="connsiteY33" fmla="*/ 2895600 h 3293494"/>
                <a:gd name="connsiteX34" fmla="*/ 5133527 w 8918127"/>
                <a:gd name="connsiteY34" fmla="*/ 2885440 h 3293494"/>
                <a:gd name="connsiteX35" fmla="*/ 4808407 w 8918127"/>
                <a:gd name="connsiteY35" fmla="*/ 2875280 h 3293494"/>
                <a:gd name="connsiteX36" fmla="*/ 4742367 w 8918127"/>
                <a:gd name="connsiteY36" fmla="*/ 2860040 h 3293494"/>
                <a:gd name="connsiteX37" fmla="*/ 4620447 w 8918127"/>
                <a:gd name="connsiteY37" fmla="*/ 2839720 h 3293494"/>
                <a:gd name="connsiteX38" fmla="*/ 4523927 w 8918127"/>
                <a:gd name="connsiteY38" fmla="*/ 2814320 h 3293494"/>
                <a:gd name="connsiteX39" fmla="*/ 4437567 w 8918127"/>
                <a:gd name="connsiteY39" fmla="*/ 2804160 h 3293494"/>
                <a:gd name="connsiteX40" fmla="*/ 4341047 w 8918127"/>
                <a:gd name="connsiteY40" fmla="*/ 2788920 h 3293494"/>
                <a:gd name="connsiteX41" fmla="*/ 4183567 w 8918127"/>
                <a:gd name="connsiteY41" fmla="*/ 2768600 h 3293494"/>
                <a:gd name="connsiteX42" fmla="*/ 4021007 w 8918127"/>
                <a:gd name="connsiteY42" fmla="*/ 2753360 h 3293494"/>
                <a:gd name="connsiteX43" fmla="*/ 3822887 w 8918127"/>
                <a:gd name="connsiteY43" fmla="*/ 2717800 h 3293494"/>
                <a:gd name="connsiteX44" fmla="*/ 3670487 w 8918127"/>
                <a:gd name="connsiteY44" fmla="*/ 2677160 h 3293494"/>
                <a:gd name="connsiteX45" fmla="*/ 3634927 w 8918127"/>
                <a:gd name="connsiteY45" fmla="*/ 2672080 h 3293494"/>
                <a:gd name="connsiteX46" fmla="*/ 3528247 w 8918127"/>
                <a:gd name="connsiteY46" fmla="*/ 2656840 h 3293494"/>
                <a:gd name="connsiteX47" fmla="*/ 3411407 w 8918127"/>
                <a:gd name="connsiteY47" fmla="*/ 2646680 h 3293494"/>
                <a:gd name="connsiteX48" fmla="*/ 3274247 w 8918127"/>
                <a:gd name="connsiteY48" fmla="*/ 2631440 h 3293494"/>
                <a:gd name="connsiteX49" fmla="*/ 3172647 w 8918127"/>
                <a:gd name="connsiteY49" fmla="*/ 2616200 h 3293494"/>
                <a:gd name="connsiteX50" fmla="*/ 2984687 w 8918127"/>
                <a:gd name="connsiteY50" fmla="*/ 2611120 h 3293494"/>
                <a:gd name="connsiteX51" fmla="*/ 2608767 w 8918127"/>
                <a:gd name="connsiteY51" fmla="*/ 2616200 h 3293494"/>
                <a:gd name="connsiteX52" fmla="*/ 2588447 w 8918127"/>
                <a:gd name="connsiteY52" fmla="*/ 2626360 h 3293494"/>
                <a:gd name="connsiteX53" fmla="*/ 2522407 w 8918127"/>
                <a:gd name="connsiteY53" fmla="*/ 2631440 h 3293494"/>
                <a:gd name="connsiteX54" fmla="*/ 2471607 w 8918127"/>
                <a:gd name="connsiteY54" fmla="*/ 2616200 h 3293494"/>
                <a:gd name="connsiteX55" fmla="*/ 2517327 w 8918127"/>
                <a:gd name="connsiteY55" fmla="*/ 2479040 h 3293494"/>
                <a:gd name="connsiteX56" fmla="*/ 2720527 w 8918127"/>
                <a:gd name="connsiteY56" fmla="*/ 2402840 h 3293494"/>
                <a:gd name="connsiteX57" fmla="*/ 2751007 w 8918127"/>
                <a:gd name="connsiteY57" fmla="*/ 2392680 h 3293494"/>
                <a:gd name="connsiteX58" fmla="*/ 2786567 w 8918127"/>
                <a:gd name="connsiteY58" fmla="*/ 2372360 h 3293494"/>
                <a:gd name="connsiteX59" fmla="*/ 2817047 w 8918127"/>
                <a:gd name="connsiteY59" fmla="*/ 2357120 h 3293494"/>
                <a:gd name="connsiteX60" fmla="*/ 2862767 w 8918127"/>
                <a:gd name="connsiteY60" fmla="*/ 2301240 h 3293494"/>
                <a:gd name="connsiteX61" fmla="*/ 2893247 w 8918127"/>
                <a:gd name="connsiteY61" fmla="*/ 2250440 h 3293494"/>
                <a:gd name="connsiteX62" fmla="*/ 2913567 w 8918127"/>
                <a:gd name="connsiteY62" fmla="*/ 2204720 h 3293494"/>
                <a:gd name="connsiteX63" fmla="*/ 2893247 w 8918127"/>
                <a:gd name="connsiteY63" fmla="*/ 2077720 h 3293494"/>
                <a:gd name="connsiteX64" fmla="*/ 2832287 w 8918127"/>
                <a:gd name="connsiteY64" fmla="*/ 2032000 h 3293494"/>
                <a:gd name="connsiteX65" fmla="*/ 2817047 w 8918127"/>
                <a:gd name="connsiteY65" fmla="*/ 2006600 h 3293494"/>
                <a:gd name="connsiteX66" fmla="*/ 2781487 w 8918127"/>
                <a:gd name="connsiteY66" fmla="*/ 1965960 h 3293494"/>
                <a:gd name="connsiteX67" fmla="*/ 2715447 w 8918127"/>
                <a:gd name="connsiteY67" fmla="*/ 1874520 h 3293494"/>
                <a:gd name="connsiteX68" fmla="*/ 2690047 w 8918127"/>
                <a:gd name="connsiteY68" fmla="*/ 1869440 h 3293494"/>
                <a:gd name="connsiteX69" fmla="*/ 2583367 w 8918127"/>
                <a:gd name="connsiteY69" fmla="*/ 1788160 h 3293494"/>
                <a:gd name="connsiteX70" fmla="*/ 2563047 w 8918127"/>
                <a:gd name="connsiteY70" fmla="*/ 1772920 h 3293494"/>
                <a:gd name="connsiteX71" fmla="*/ 2532567 w 8918127"/>
                <a:gd name="connsiteY71" fmla="*/ 1732280 h 3293494"/>
                <a:gd name="connsiteX72" fmla="*/ 2517327 w 8918127"/>
                <a:gd name="connsiteY72" fmla="*/ 1717040 h 3293494"/>
                <a:gd name="connsiteX73" fmla="*/ 2385247 w 8918127"/>
                <a:gd name="connsiteY73" fmla="*/ 1569720 h 3293494"/>
                <a:gd name="connsiteX74" fmla="*/ 2288727 w 8918127"/>
                <a:gd name="connsiteY74" fmla="*/ 1483360 h 3293494"/>
                <a:gd name="connsiteX75" fmla="*/ 2237927 w 8918127"/>
                <a:gd name="connsiteY75" fmla="*/ 1457960 h 3293494"/>
                <a:gd name="connsiteX76" fmla="*/ 2207447 w 8918127"/>
                <a:gd name="connsiteY76" fmla="*/ 1452880 h 3293494"/>
                <a:gd name="connsiteX77" fmla="*/ 2187127 w 8918127"/>
                <a:gd name="connsiteY77" fmla="*/ 1442720 h 3293494"/>
                <a:gd name="connsiteX78" fmla="*/ 2131247 w 8918127"/>
                <a:gd name="connsiteY78" fmla="*/ 1407160 h 3293494"/>
                <a:gd name="connsiteX79" fmla="*/ 2085527 w 8918127"/>
                <a:gd name="connsiteY79" fmla="*/ 1391920 h 3293494"/>
                <a:gd name="connsiteX80" fmla="*/ 1994087 w 8918127"/>
                <a:gd name="connsiteY80" fmla="*/ 1346200 h 3293494"/>
                <a:gd name="connsiteX81" fmla="*/ 1887407 w 8918127"/>
                <a:gd name="connsiteY81" fmla="*/ 1310640 h 3293494"/>
                <a:gd name="connsiteX82" fmla="*/ 1755327 w 8918127"/>
                <a:gd name="connsiteY82" fmla="*/ 1315720 h 3293494"/>
                <a:gd name="connsiteX83" fmla="*/ 1587687 w 8918127"/>
                <a:gd name="connsiteY83" fmla="*/ 1336040 h 3293494"/>
                <a:gd name="connsiteX84" fmla="*/ 1552127 w 8918127"/>
                <a:gd name="connsiteY84" fmla="*/ 1341120 h 3293494"/>
                <a:gd name="connsiteX85" fmla="*/ 1496247 w 8918127"/>
                <a:gd name="connsiteY85" fmla="*/ 1351280 h 3293494"/>
                <a:gd name="connsiteX86" fmla="*/ 1445447 w 8918127"/>
                <a:gd name="connsiteY86" fmla="*/ 1356360 h 3293494"/>
                <a:gd name="connsiteX87" fmla="*/ 1369247 w 8918127"/>
                <a:gd name="connsiteY87" fmla="*/ 1371600 h 3293494"/>
                <a:gd name="connsiteX88" fmla="*/ 1328607 w 8918127"/>
                <a:gd name="connsiteY88" fmla="*/ 1381760 h 3293494"/>
                <a:gd name="connsiteX89" fmla="*/ 1272727 w 8918127"/>
                <a:gd name="connsiteY89" fmla="*/ 1386840 h 3293494"/>
                <a:gd name="connsiteX90" fmla="*/ 1140647 w 8918127"/>
                <a:gd name="connsiteY90" fmla="*/ 1412240 h 3293494"/>
                <a:gd name="connsiteX91" fmla="*/ 988247 w 8918127"/>
                <a:gd name="connsiteY91" fmla="*/ 1407160 h 3293494"/>
                <a:gd name="connsiteX92" fmla="*/ 906967 w 8918127"/>
                <a:gd name="connsiteY92" fmla="*/ 1371600 h 3293494"/>
                <a:gd name="connsiteX93" fmla="*/ 866327 w 8918127"/>
                <a:gd name="connsiteY93" fmla="*/ 1356360 h 3293494"/>
                <a:gd name="connsiteX94" fmla="*/ 713927 w 8918127"/>
                <a:gd name="connsiteY94" fmla="*/ 1412240 h 3293494"/>
                <a:gd name="connsiteX95" fmla="*/ 597087 w 8918127"/>
                <a:gd name="connsiteY95" fmla="*/ 1513840 h 3293494"/>
                <a:gd name="connsiteX96" fmla="*/ 566607 w 8918127"/>
                <a:gd name="connsiteY96" fmla="*/ 1554480 h 3293494"/>
                <a:gd name="connsiteX97" fmla="*/ 561527 w 8918127"/>
                <a:gd name="connsiteY97" fmla="*/ 1579880 h 3293494"/>
                <a:gd name="connsiteX98" fmla="*/ 551367 w 8918127"/>
                <a:gd name="connsiteY98" fmla="*/ 1600200 h 3293494"/>
                <a:gd name="connsiteX99" fmla="*/ 510727 w 8918127"/>
                <a:gd name="connsiteY99" fmla="*/ 1666240 h 3293494"/>
                <a:gd name="connsiteX100" fmla="*/ 480247 w 8918127"/>
                <a:gd name="connsiteY100" fmla="*/ 1706880 h 3293494"/>
                <a:gd name="connsiteX101" fmla="*/ 459927 w 8918127"/>
                <a:gd name="connsiteY101" fmla="*/ 1737360 h 3293494"/>
                <a:gd name="connsiteX102" fmla="*/ 429447 w 8918127"/>
                <a:gd name="connsiteY102" fmla="*/ 1757680 h 3293494"/>
                <a:gd name="connsiteX103" fmla="*/ 409127 w 8918127"/>
                <a:gd name="connsiteY103" fmla="*/ 1783080 h 3293494"/>
                <a:gd name="connsiteX104" fmla="*/ 393887 w 8918127"/>
                <a:gd name="connsiteY104" fmla="*/ 1788160 h 3293494"/>
                <a:gd name="connsiteX105" fmla="*/ 363407 w 8918127"/>
                <a:gd name="connsiteY105" fmla="*/ 1808480 h 3293494"/>
                <a:gd name="connsiteX106" fmla="*/ 327847 w 8918127"/>
                <a:gd name="connsiteY106" fmla="*/ 1869440 h 3293494"/>
                <a:gd name="connsiteX107" fmla="*/ 312607 w 8918127"/>
                <a:gd name="connsiteY107" fmla="*/ 1889760 h 3293494"/>
                <a:gd name="connsiteX108" fmla="*/ 271967 w 8918127"/>
                <a:gd name="connsiteY108" fmla="*/ 1920240 h 3293494"/>
                <a:gd name="connsiteX109" fmla="*/ 226247 w 8918127"/>
                <a:gd name="connsiteY109" fmla="*/ 1971040 h 3293494"/>
                <a:gd name="connsiteX110" fmla="*/ 205927 w 8918127"/>
                <a:gd name="connsiteY110" fmla="*/ 1986280 h 3293494"/>
                <a:gd name="connsiteX111" fmla="*/ 170367 w 8918127"/>
                <a:gd name="connsiteY111" fmla="*/ 1945640 h 3293494"/>
                <a:gd name="connsiteX112" fmla="*/ 134807 w 8918127"/>
                <a:gd name="connsiteY112" fmla="*/ 1925320 h 3293494"/>
                <a:gd name="connsiteX113" fmla="*/ 89087 w 8918127"/>
                <a:gd name="connsiteY113" fmla="*/ 1874520 h 3293494"/>
                <a:gd name="connsiteX114" fmla="*/ 53527 w 8918127"/>
                <a:gd name="connsiteY114" fmla="*/ 1844040 h 3293494"/>
                <a:gd name="connsiteX115" fmla="*/ 38287 w 8918127"/>
                <a:gd name="connsiteY115" fmla="*/ 1813560 h 3293494"/>
                <a:gd name="connsiteX116" fmla="*/ 33207 w 8918127"/>
                <a:gd name="connsiteY116" fmla="*/ 1788160 h 3293494"/>
                <a:gd name="connsiteX117" fmla="*/ 17967 w 8918127"/>
                <a:gd name="connsiteY117" fmla="*/ 1762760 h 3293494"/>
                <a:gd name="connsiteX118" fmla="*/ 7807 w 8918127"/>
                <a:gd name="connsiteY118" fmla="*/ 1742440 h 3293494"/>
                <a:gd name="connsiteX119" fmla="*/ 2727 w 8918127"/>
                <a:gd name="connsiteY119" fmla="*/ 1722120 h 3293494"/>
                <a:gd name="connsiteX120" fmla="*/ 52908 w 8918127"/>
                <a:gd name="connsiteY120" fmla="*/ 1695447 h 3293494"/>
                <a:gd name="connsiteX121" fmla="*/ 63255 w 8918127"/>
                <a:gd name="connsiteY121" fmla="*/ 1656577 h 3293494"/>
                <a:gd name="connsiteX122" fmla="*/ 88901 w 8918127"/>
                <a:gd name="connsiteY122" fmla="*/ 1623962 h 3293494"/>
                <a:gd name="connsiteX123" fmla="*/ 99031 w 8918127"/>
                <a:gd name="connsiteY123" fmla="*/ 1583322 h 3293494"/>
                <a:gd name="connsiteX124" fmla="*/ 124337 w 8918127"/>
                <a:gd name="connsiteY124" fmla="*/ 1532707 h 3293494"/>
                <a:gd name="connsiteX125" fmla="*/ 312385 w 8918127"/>
                <a:gd name="connsiteY125" fmla="*/ 1528135 h 3293494"/>
                <a:gd name="connsiteX126" fmla="*/ 356533 w 8918127"/>
                <a:gd name="connsiteY126" fmla="*/ 1458432 h 3293494"/>
                <a:gd name="connsiteX127" fmla="*/ 265743 w 8918127"/>
                <a:gd name="connsiteY127" fmla="*/ 1314608 h 3293494"/>
                <a:gd name="connsiteX128" fmla="*/ 318264 w 8918127"/>
                <a:gd name="connsiteY128" fmla="*/ 1207883 h 3293494"/>
                <a:gd name="connsiteX129" fmla="*/ 387113 w 8918127"/>
                <a:gd name="connsiteY129" fmla="*/ 1150042 h 3293494"/>
                <a:gd name="connsiteX130" fmla="*/ 460503 w 8918127"/>
                <a:gd name="connsiteY130" fmla="*/ 1094315 h 3293494"/>
                <a:gd name="connsiteX131" fmla="*/ 510727 w 8918127"/>
                <a:gd name="connsiteY131" fmla="*/ 1000760 h 3293494"/>
                <a:gd name="connsiteX132" fmla="*/ 566607 w 8918127"/>
                <a:gd name="connsiteY132" fmla="*/ 970280 h 3293494"/>
                <a:gd name="connsiteX133" fmla="*/ 632647 w 8918127"/>
                <a:gd name="connsiteY133" fmla="*/ 924560 h 3293494"/>
                <a:gd name="connsiteX134" fmla="*/ 658047 w 8918127"/>
                <a:gd name="connsiteY134" fmla="*/ 914400 h 3293494"/>
                <a:gd name="connsiteX135" fmla="*/ 734247 w 8918127"/>
                <a:gd name="connsiteY135" fmla="*/ 868680 h 3293494"/>
                <a:gd name="connsiteX136" fmla="*/ 851087 w 8918127"/>
                <a:gd name="connsiteY136" fmla="*/ 858520 h 3293494"/>
                <a:gd name="connsiteX137" fmla="*/ 1023807 w 8918127"/>
                <a:gd name="connsiteY137" fmla="*/ 833120 h 3293494"/>
                <a:gd name="connsiteX138" fmla="*/ 1160967 w 8918127"/>
                <a:gd name="connsiteY138" fmla="*/ 838200 h 3293494"/>
                <a:gd name="connsiteX139" fmla="*/ 1181287 w 8918127"/>
                <a:gd name="connsiteY139" fmla="*/ 843280 h 3293494"/>
                <a:gd name="connsiteX140" fmla="*/ 1242247 w 8918127"/>
                <a:gd name="connsiteY140" fmla="*/ 863600 h 3293494"/>
                <a:gd name="connsiteX141" fmla="*/ 1399727 w 8918127"/>
                <a:gd name="connsiteY141" fmla="*/ 883920 h 3293494"/>
                <a:gd name="connsiteX142" fmla="*/ 1648647 w 8918127"/>
                <a:gd name="connsiteY142" fmla="*/ 863600 h 3293494"/>
                <a:gd name="connsiteX143" fmla="*/ 1826447 w 8918127"/>
                <a:gd name="connsiteY143" fmla="*/ 797560 h 3293494"/>
                <a:gd name="connsiteX144" fmla="*/ 1897567 w 8918127"/>
                <a:gd name="connsiteY144" fmla="*/ 772160 h 3293494"/>
                <a:gd name="connsiteX145" fmla="*/ 2014407 w 8918127"/>
                <a:gd name="connsiteY145" fmla="*/ 711200 h 3293494"/>
                <a:gd name="connsiteX146" fmla="*/ 2126167 w 8918127"/>
                <a:gd name="connsiteY146" fmla="*/ 635000 h 3293494"/>
                <a:gd name="connsiteX147" fmla="*/ 2298887 w 8918127"/>
                <a:gd name="connsiteY147" fmla="*/ 584200 h 3293494"/>
                <a:gd name="connsiteX148" fmla="*/ 2344607 w 8918127"/>
                <a:gd name="connsiteY148" fmla="*/ 563880 h 3293494"/>
                <a:gd name="connsiteX149" fmla="*/ 2405567 w 8918127"/>
                <a:gd name="connsiteY149" fmla="*/ 548640 h 3293494"/>
                <a:gd name="connsiteX150" fmla="*/ 2613847 w 8918127"/>
                <a:gd name="connsiteY150" fmla="*/ 518160 h 3293494"/>
                <a:gd name="connsiteX151" fmla="*/ 2715447 w 8918127"/>
                <a:gd name="connsiteY151" fmla="*/ 497840 h 3293494"/>
                <a:gd name="connsiteX152" fmla="*/ 2822127 w 8918127"/>
                <a:gd name="connsiteY152" fmla="*/ 472440 h 3293494"/>
                <a:gd name="connsiteX153" fmla="*/ 2913567 w 8918127"/>
                <a:gd name="connsiteY153" fmla="*/ 467360 h 3293494"/>
                <a:gd name="connsiteX154" fmla="*/ 3025327 w 8918127"/>
                <a:gd name="connsiteY154" fmla="*/ 452120 h 3293494"/>
                <a:gd name="connsiteX155" fmla="*/ 3086287 w 8918127"/>
                <a:gd name="connsiteY155" fmla="*/ 441960 h 3293494"/>
                <a:gd name="connsiteX156" fmla="*/ 3309807 w 8918127"/>
                <a:gd name="connsiteY156" fmla="*/ 426720 h 3293494"/>
                <a:gd name="connsiteX157" fmla="*/ 3386007 w 8918127"/>
                <a:gd name="connsiteY157" fmla="*/ 411480 h 3293494"/>
                <a:gd name="connsiteX158" fmla="*/ 3497767 w 8918127"/>
                <a:gd name="connsiteY158" fmla="*/ 386080 h 3293494"/>
                <a:gd name="connsiteX159" fmla="*/ 3553647 w 8918127"/>
                <a:gd name="connsiteY159" fmla="*/ 381000 h 3293494"/>
                <a:gd name="connsiteX160" fmla="*/ 3716207 w 8918127"/>
                <a:gd name="connsiteY160" fmla="*/ 370840 h 3293494"/>
                <a:gd name="connsiteX161" fmla="*/ 3838127 w 8918127"/>
                <a:gd name="connsiteY161" fmla="*/ 355600 h 3293494"/>
                <a:gd name="connsiteX162" fmla="*/ 3919407 w 8918127"/>
                <a:gd name="connsiteY162" fmla="*/ 350520 h 3293494"/>
                <a:gd name="connsiteX163" fmla="*/ 4051487 w 8918127"/>
                <a:gd name="connsiteY163" fmla="*/ 330200 h 3293494"/>
                <a:gd name="connsiteX164" fmla="*/ 4102287 w 8918127"/>
                <a:gd name="connsiteY164" fmla="*/ 314960 h 3293494"/>
                <a:gd name="connsiteX165" fmla="*/ 4122607 w 8918127"/>
                <a:gd name="connsiteY165" fmla="*/ 309880 h 3293494"/>
                <a:gd name="connsiteX166" fmla="*/ 4158167 w 8918127"/>
                <a:gd name="connsiteY166" fmla="*/ 299720 h 3293494"/>
                <a:gd name="connsiteX167" fmla="*/ 4280087 w 8918127"/>
                <a:gd name="connsiteY167" fmla="*/ 284480 h 3293494"/>
                <a:gd name="connsiteX168" fmla="*/ 4462967 w 8918127"/>
                <a:gd name="connsiteY168" fmla="*/ 259080 h 3293494"/>
                <a:gd name="connsiteX169" fmla="*/ 4574727 w 8918127"/>
                <a:gd name="connsiteY169" fmla="*/ 233680 h 3293494"/>
                <a:gd name="connsiteX170" fmla="*/ 4676327 w 8918127"/>
                <a:gd name="connsiteY170" fmla="*/ 203200 h 3293494"/>
                <a:gd name="connsiteX171" fmla="*/ 4711887 w 8918127"/>
                <a:gd name="connsiteY171" fmla="*/ 198120 h 3293494"/>
                <a:gd name="connsiteX172" fmla="*/ 4818567 w 8918127"/>
                <a:gd name="connsiteY172" fmla="*/ 182880 h 3293494"/>
                <a:gd name="connsiteX173" fmla="*/ 4879527 w 8918127"/>
                <a:gd name="connsiteY173" fmla="*/ 172720 h 3293494"/>
                <a:gd name="connsiteX174" fmla="*/ 4925247 w 8918127"/>
                <a:gd name="connsiteY174" fmla="*/ 167640 h 3293494"/>
                <a:gd name="connsiteX175" fmla="*/ 5001447 w 8918127"/>
                <a:gd name="connsiteY175" fmla="*/ 157480 h 3293494"/>
                <a:gd name="connsiteX176" fmla="*/ 5123367 w 8918127"/>
                <a:gd name="connsiteY176" fmla="*/ 137160 h 3293494"/>
                <a:gd name="connsiteX177" fmla="*/ 5169087 w 8918127"/>
                <a:gd name="connsiteY177" fmla="*/ 127000 h 3293494"/>
                <a:gd name="connsiteX178" fmla="*/ 5199567 w 8918127"/>
                <a:gd name="connsiteY178" fmla="*/ 121920 h 3293494"/>
                <a:gd name="connsiteX179" fmla="*/ 5306247 w 8918127"/>
                <a:gd name="connsiteY179" fmla="*/ 106680 h 3293494"/>
                <a:gd name="connsiteX180" fmla="*/ 5448487 w 8918127"/>
                <a:gd name="connsiteY180" fmla="*/ 91440 h 3293494"/>
                <a:gd name="connsiteX181" fmla="*/ 5519607 w 8918127"/>
                <a:gd name="connsiteY181" fmla="*/ 66040 h 3293494"/>
                <a:gd name="connsiteX182" fmla="*/ 5555167 w 8918127"/>
                <a:gd name="connsiteY182" fmla="*/ 50800 h 3293494"/>
                <a:gd name="connsiteX183" fmla="*/ 5631367 w 8918127"/>
                <a:gd name="connsiteY183" fmla="*/ 35560 h 3293494"/>
                <a:gd name="connsiteX184" fmla="*/ 5677087 w 8918127"/>
                <a:gd name="connsiteY184" fmla="*/ 25400 h 3293494"/>
                <a:gd name="connsiteX185" fmla="*/ 5814247 w 8918127"/>
                <a:gd name="connsiteY185" fmla="*/ 10160 h 3293494"/>
                <a:gd name="connsiteX186" fmla="*/ 5895527 w 8918127"/>
                <a:gd name="connsiteY186" fmla="*/ 0 h 3293494"/>
                <a:gd name="connsiteX187" fmla="*/ 5992047 w 8918127"/>
                <a:gd name="connsiteY187" fmla="*/ 5080 h 3293494"/>
                <a:gd name="connsiteX188" fmla="*/ 6185087 w 8918127"/>
                <a:gd name="connsiteY188" fmla="*/ 25400 h 3293494"/>
                <a:gd name="connsiteX189" fmla="*/ 6373047 w 8918127"/>
                <a:gd name="connsiteY189" fmla="*/ 96520 h 3293494"/>
                <a:gd name="connsiteX190" fmla="*/ 6505127 w 8918127"/>
                <a:gd name="connsiteY190" fmla="*/ 127000 h 3293494"/>
                <a:gd name="connsiteX191" fmla="*/ 6550847 w 8918127"/>
                <a:gd name="connsiteY191" fmla="*/ 137160 h 3293494"/>
                <a:gd name="connsiteX192" fmla="*/ 6723567 w 8918127"/>
                <a:gd name="connsiteY192" fmla="*/ 187960 h 3293494"/>
                <a:gd name="connsiteX193" fmla="*/ 6931847 w 8918127"/>
                <a:gd name="connsiteY193" fmla="*/ 223520 h 3293494"/>
                <a:gd name="connsiteX194" fmla="*/ 7063927 w 8918127"/>
                <a:gd name="connsiteY194" fmla="*/ 243840 h 3293494"/>
                <a:gd name="connsiteX195" fmla="*/ 7150287 w 8918127"/>
                <a:gd name="connsiteY195" fmla="*/ 269240 h 3293494"/>
                <a:gd name="connsiteX196" fmla="*/ 7373807 w 8918127"/>
                <a:gd name="connsiteY196" fmla="*/ 309880 h 3293494"/>
                <a:gd name="connsiteX197" fmla="*/ 7450007 w 8918127"/>
                <a:gd name="connsiteY197" fmla="*/ 335280 h 3293494"/>
                <a:gd name="connsiteX198" fmla="*/ 7627807 w 8918127"/>
                <a:gd name="connsiteY198" fmla="*/ 360680 h 3293494"/>
                <a:gd name="connsiteX199" fmla="*/ 7719247 w 8918127"/>
                <a:gd name="connsiteY199" fmla="*/ 375920 h 3293494"/>
                <a:gd name="connsiteX200" fmla="*/ 7805607 w 8918127"/>
                <a:gd name="connsiteY200" fmla="*/ 396240 h 3293494"/>
                <a:gd name="connsiteX201" fmla="*/ 7907207 w 8918127"/>
                <a:gd name="connsiteY201" fmla="*/ 401320 h 3293494"/>
                <a:gd name="connsiteX202" fmla="*/ 8064687 w 8918127"/>
                <a:gd name="connsiteY202" fmla="*/ 416560 h 3293494"/>
                <a:gd name="connsiteX203" fmla="*/ 8212007 w 8918127"/>
                <a:gd name="connsiteY203" fmla="*/ 436880 h 3293494"/>
                <a:gd name="connsiteX204" fmla="*/ 8257727 w 8918127"/>
                <a:gd name="connsiteY204" fmla="*/ 441960 h 3293494"/>
                <a:gd name="connsiteX205" fmla="*/ 8587927 w 8918127"/>
                <a:gd name="connsiteY205" fmla="*/ 447040 h 3293494"/>
                <a:gd name="connsiteX206" fmla="*/ 8755567 w 8918127"/>
                <a:gd name="connsiteY206" fmla="*/ 472440 h 3293494"/>
                <a:gd name="connsiteX207" fmla="*/ 8831767 w 8918127"/>
                <a:gd name="connsiteY207" fmla="*/ 482600 h 3293494"/>
                <a:gd name="connsiteX208" fmla="*/ 8918127 w 8918127"/>
                <a:gd name="connsiteY208" fmla="*/ 487680 h 3293494"/>
                <a:gd name="connsiteX209" fmla="*/ 8897807 w 8918127"/>
                <a:gd name="connsiteY209" fmla="*/ 680720 h 3293494"/>
                <a:gd name="connsiteX210" fmla="*/ 8887647 w 8918127"/>
                <a:gd name="connsiteY210" fmla="*/ 716280 h 3293494"/>
                <a:gd name="connsiteX211" fmla="*/ 8872407 w 8918127"/>
                <a:gd name="connsiteY211" fmla="*/ 741680 h 3293494"/>
                <a:gd name="connsiteX212" fmla="*/ 8852087 w 8918127"/>
                <a:gd name="connsiteY212" fmla="*/ 934720 h 3293494"/>
                <a:gd name="connsiteX213" fmla="*/ 8862247 w 8918127"/>
                <a:gd name="connsiteY213" fmla="*/ 1437640 h 3293494"/>
                <a:gd name="connsiteX214" fmla="*/ 8882567 w 8918127"/>
                <a:gd name="connsiteY214" fmla="*/ 1625600 h 3293494"/>
                <a:gd name="connsiteX215" fmla="*/ 8862247 w 8918127"/>
                <a:gd name="connsiteY215" fmla="*/ 2382520 h 3293494"/>
                <a:gd name="connsiteX216" fmla="*/ 8847007 w 8918127"/>
                <a:gd name="connsiteY216" fmla="*/ 2433320 h 3293494"/>
                <a:gd name="connsiteX217" fmla="*/ 8841927 w 8918127"/>
                <a:gd name="connsiteY217" fmla="*/ 2860040 h 3293494"/>
                <a:gd name="connsiteX218" fmla="*/ 8857167 w 8918127"/>
                <a:gd name="connsiteY218" fmla="*/ 2910840 h 3293494"/>
                <a:gd name="connsiteX219" fmla="*/ 8867327 w 8918127"/>
                <a:gd name="connsiteY219" fmla="*/ 3083560 h 3293494"/>
                <a:gd name="connsiteX220" fmla="*/ 8887647 w 8918127"/>
                <a:gd name="connsiteY220" fmla="*/ 3164840 h 3293494"/>
                <a:gd name="connsiteX221" fmla="*/ 8892727 w 8918127"/>
                <a:gd name="connsiteY221" fmla="*/ 3235960 h 3293494"/>
                <a:gd name="connsiteX222" fmla="*/ 8892727 w 8918127"/>
                <a:gd name="connsiteY222" fmla="*/ 3291840 h 3293494"/>
                <a:gd name="connsiteX223" fmla="*/ 8816527 w 8918127"/>
                <a:gd name="connsiteY223" fmla="*/ 3256280 h 3293494"/>
                <a:gd name="connsiteX0" fmla="*/ 8816527 w 8918127"/>
                <a:gd name="connsiteY0" fmla="*/ 3256280 h 3293494"/>
                <a:gd name="connsiteX1" fmla="*/ 8770807 w 8918127"/>
                <a:gd name="connsiteY1" fmla="*/ 3241040 h 3293494"/>
                <a:gd name="connsiteX2" fmla="*/ 8466007 w 8918127"/>
                <a:gd name="connsiteY2" fmla="*/ 3164840 h 3293494"/>
                <a:gd name="connsiteX3" fmla="*/ 8349167 w 8918127"/>
                <a:gd name="connsiteY3" fmla="*/ 3119120 h 3293494"/>
                <a:gd name="connsiteX4" fmla="*/ 8303447 w 8918127"/>
                <a:gd name="connsiteY4" fmla="*/ 3108960 h 3293494"/>
                <a:gd name="connsiteX5" fmla="*/ 8283127 w 8918127"/>
                <a:gd name="connsiteY5" fmla="*/ 3103880 h 3293494"/>
                <a:gd name="connsiteX6" fmla="*/ 7998647 w 8918127"/>
                <a:gd name="connsiteY6" fmla="*/ 3124200 h 3293494"/>
                <a:gd name="connsiteX7" fmla="*/ 7968167 w 8918127"/>
                <a:gd name="connsiteY7" fmla="*/ 3129280 h 3293494"/>
                <a:gd name="connsiteX8" fmla="*/ 7917367 w 8918127"/>
                <a:gd name="connsiteY8" fmla="*/ 3139440 h 3293494"/>
                <a:gd name="connsiteX9" fmla="*/ 7785287 w 8918127"/>
                <a:gd name="connsiteY9" fmla="*/ 3144520 h 3293494"/>
                <a:gd name="connsiteX10" fmla="*/ 7607487 w 8918127"/>
                <a:gd name="connsiteY10" fmla="*/ 3164840 h 3293494"/>
                <a:gd name="connsiteX11" fmla="*/ 7277287 w 8918127"/>
                <a:gd name="connsiteY11" fmla="*/ 3180080 h 3293494"/>
                <a:gd name="connsiteX12" fmla="*/ 7089327 w 8918127"/>
                <a:gd name="connsiteY12" fmla="*/ 3195320 h 3293494"/>
                <a:gd name="connsiteX13" fmla="*/ 6931847 w 8918127"/>
                <a:gd name="connsiteY13" fmla="*/ 3210560 h 3293494"/>
                <a:gd name="connsiteX14" fmla="*/ 6896287 w 8918127"/>
                <a:gd name="connsiteY14" fmla="*/ 3220720 h 3293494"/>
                <a:gd name="connsiteX15" fmla="*/ 6535607 w 8918127"/>
                <a:gd name="connsiteY15" fmla="*/ 3225800 h 3293494"/>
                <a:gd name="connsiteX16" fmla="*/ 6444167 w 8918127"/>
                <a:gd name="connsiteY16" fmla="*/ 3195320 h 3293494"/>
                <a:gd name="connsiteX17" fmla="*/ 6337487 w 8918127"/>
                <a:gd name="connsiteY17" fmla="*/ 3139440 h 3293494"/>
                <a:gd name="connsiteX18" fmla="*/ 6281607 w 8918127"/>
                <a:gd name="connsiteY18" fmla="*/ 3119120 h 3293494"/>
                <a:gd name="connsiteX19" fmla="*/ 6159687 w 8918127"/>
                <a:gd name="connsiteY19" fmla="*/ 3108960 h 3293494"/>
                <a:gd name="connsiteX20" fmla="*/ 6068247 w 8918127"/>
                <a:gd name="connsiteY20" fmla="*/ 3093720 h 3293494"/>
                <a:gd name="connsiteX21" fmla="*/ 5926007 w 8918127"/>
                <a:gd name="connsiteY21" fmla="*/ 3083560 h 3293494"/>
                <a:gd name="connsiteX22" fmla="*/ 5890447 w 8918127"/>
                <a:gd name="connsiteY22" fmla="*/ 3073400 h 3293494"/>
                <a:gd name="connsiteX23" fmla="*/ 5829487 w 8918127"/>
                <a:gd name="connsiteY23" fmla="*/ 3048000 h 3293494"/>
                <a:gd name="connsiteX24" fmla="*/ 5788847 w 8918127"/>
                <a:gd name="connsiteY24" fmla="*/ 3042920 h 3293494"/>
                <a:gd name="connsiteX25" fmla="*/ 5702487 w 8918127"/>
                <a:gd name="connsiteY25" fmla="*/ 3012440 h 3293494"/>
                <a:gd name="connsiteX26" fmla="*/ 5646607 w 8918127"/>
                <a:gd name="connsiteY26" fmla="*/ 3007360 h 3293494"/>
                <a:gd name="connsiteX27" fmla="*/ 5621207 w 8918127"/>
                <a:gd name="connsiteY27" fmla="*/ 3002280 h 3293494"/>
                <a:gd name="connsiteX28" fmla="*/ 5438327 w 8918127"/>
                <a:gd name="connsiteY28" fmla="*/ 2992120 h 3293494"/>
                <a:gd name="connsiteX29" fmla="*/ 5367207 w 8918127"/>
                <a:gd name="connsiteY29" fmla="*/ 2981960 h 3293494"/>
                <a:gd name="connsiteX30" fmla="*/ 5346887 w 8918127"/>
                <a:gd name="connsiteY30" fmla="*/ 2966720 h 3293494"/>
                <a:gd name="connsiteX31" fmla="*/ 5316407 w 8918127"/>
                <a:gd name="connsiteY31" fmla="*/ 2956560 h 3293494"/>
                <a:gd name="connsiteX32" fmla="*/ 5224967 w 8918127"/>
                <a:gd name="connsiteY32" fmla="*/ 2926080 h 3293494"/>
                <a:gd name="connsiteX33" fmla="*/ 5158927 w 8918127"/>
                <a:gd name="connsiteY33" fmla="*/ 2895600 h 3293494"/>
                <a:gd name="connsiteX34" fmla="*/ 5133527 w 8918127"/>
                <a:gd name="connsiteY34" fmla="*/ 2885440 h 3293494"/>
                <a:gd name="connsiteX35" fmla="*/ 4808407 w 8918127"/>
                <a:gd name="connsiteY35" fmla="*/ 2875280 h 3293494"/>
                <a:gd name="connsiteX36" fmla="*/ 4742367 w 8918127"/>
                <a:gd name="connsiteY36" fmla="*/ 2860040 h 3293494"/>
                <a:gd name="connsiteX37" fmla="*/ 4620447 w 8918127"/>
                <a:gd name="connsiteY37" fmla="*/ 2839720 h 3293494"/>
                <a:gd name="connsiteX38" fmla="*/ 4523927 w 8918127"/>
                <a:gd name="connsiteY38" fmla="*/ 2814320 h 3293494"/>
                <a:gd name="connsiteX39" fmla="*/ 4437567 w 8918127"/>
                <a:gd name="connsiteY39" fmla="*/ 2804160 h 3293494"/>
                <a:gd name="connsiteX40" fmla="*/ 4341047 w 8918127"/>
                <a:gd name="connsiteY40" fmla="*/ 2788920 h 3293494"/>
                <a:gd name="connsiteX41" fmla="*/ 4183567 w 8918127"/>
                <a:gd name="connsiteY41" fmla="*/ 2768600 h 3293494"/>
                <a:gd name="connsiteX42" fmla="*/ 4021007 w 8918127"/>
                <a:gd name="connsiteY42" fmla="*/ 2753360 h 3293494"/>
                <a:gd name="connsiteX43" fmla="*/ 3822887 w 8918127"/>
                <a:gd name="connsiteY43" fmla="*/ 2717800 h 3293494"/>
                <a:gd name="connsiteX44" fmla="*/ 3670487 w 8918127"/>
                <a:gd name="connsiteY44" fmla="*/ 2677160 h 3293494"/>
                <a:gd name="connsiteX45" fmla="*/ 3634927 w 8918127"/>
                <a:gd name="connsiteY45" fmla="*/ 2672080 h 3293494"/>
                <a:gd name="connsiteX46" fmla="*/ 3528247 w 8918127"/>
                <a:gd name="connsiteY46" fmla="*/ 2656840 h 3293494"/>
                <a:gd name="connsiteX47" fmla="*/ 3411407 w 8918127"/>
                <a:gd name="connsiteY47" fmla="*/ 2646680 h 3293494"/>
                <a:gd name="connsiteX48" fmla="*/ 3274247 w 8918127"/>
                <a:gd name="connsiteY48" fmla="*/ 2631440 h 3293494"/>
                <a:gd name="connsiteX49" fmla="*/ 3172647 w 8918127"/>
                <a:gd name="connsiteY49" fmla="*/ 2616200 h 3293494"/>
                <a:gd name="connsiteX50" fmla="*/ 2984687 w 8918127"/>
                <a:gd name="connsiteY50" fmla="*/ 2611120 h 3293494"/>
                <a:gd name="connsiteX51" fmla="*/ 2608767 w 8918127"/>
                <a:gd name="connsiteY51" fmla="*/ 2616200 h 3293494"/>
                <a:gd name="connsiteX52" fmla="*/ 2588447 w 8918127"/>
                <a:gd name="connsiteY52" fmla="*/ 2626360 h 3293494"/>
                <a:gd name="connsiteX53" fmla="*/ 2522407 w 8918127"/>
                <a:gd name="connsiteY53" fmla="*/ 2631440 h 3293494"/>
                <a:gd name="connsiteX54" fmla="*/ 2471607 w 8918127"/>
                <a:gd name="connsiteY54" fmla="*/ 2616200 h 3293494"/>
                <a:gd name="connsiteX55" fmla="*/ 2517327 w 8918127"/>
                <a:gd name="connsiteY55" fmla="*/ 2479040 h 3293494"/>
                <a:gd name="connsiteX56" fmla="*/ 2720527 w 8918127"/>
                <a:gd name="connsiteY56" fmla="*/ 2402840 h 3293494"/>
                <a:gd name="connsiteX57" fmla="*/ 2751007 w 8918127"/>
                <a:gd name="connsiteY57" fmla="*/ 2392680 h 3293494"/>
                <a:gd name="connsiteX58" fmla="*/ 2786567 w 8918127"/>
                <a:gd name="connsiteY58" fmla="*/ 2372360 h 3293494"/>
                <a:gd name="connsiteX59" fmla="*/ 2817047 w 8918127"/>
                <a:gd name="connsiteY59" fmla="*/ 2357120 h 3293494"/>
                <a:gd name="connsiteX60" fmla="*/ 2862767 w 8918127"/>
                <a:gd name="connsiteY60" fmla="*/ 2301240 h 3293494"/>
                <a:gd name="connsiteX61" fmla="*/ 2893247 w 8918127"/>
                <a:gd name="connsiteY61" fmla="*/ 2250440 h 3293494"/>
                <a:gd name="connsiteX62" fmla="*/ 2913567 w 8918127"/>
                <a:gd name="connsiteY62" fmla="*/ 2204720 h 3293494"/>
                <a:gd name="connsiteX63" fmla="*/ 2893247 w 8918127"/>
                <a:gd name="connsiteY63" fmla="*/ 2077720 h 3293494"/>
                <a:gd name="connsiteX64" fmla="*/ 2832287 w 8918127"/>
                <a:gd name="connsiteY64" fmla="*/ 2032000 h 3293494"/>
                <a:gd name="connsiteX65" fmla="*/ 2817047 w 8918127"/>
                <a:gd name="connsiteY65" fmla="*/ 2006600 h 3293494"/>
                <a:gd name="connsiteX66" fmla="*/ 2781487 w 8918127"/>
                <a:gd name="connsiteY66" fmla="*/ 1965960 h 3293494"/>
                <a:gd name="connsiteX67" fmla="*/ 2715447 w 8918127"/>
                <a:gd name="connsiteY67" fmla="*/ 1874520 h 3293494"/>
                <a:gd name="connsiteX68" fmla="*/ 2690047 w 8918127"/>
                <a:gd name="connsiteY68" fmla="*/ 1869440 h 3293494"/>
                <a:gd name="connsiteX69" fmla="*/ 2583367 w 8918127"/>
                <a:gd name="connsiteY69" fmla="*/ 1788160 h 3293494"/>
                <a:gd name="connsiteX70" fmla="*/ 2563047 w 8918127"/>
                <a:gd name="connsiteY70" fmla="*/ 1772920 h 3293494"/>
                <a:gd name="connsiteX71" fmla="*/ 2532567 w 8918127"/>
                <a:gd name="connsiteY71" fmla="*/ 1732280 h 3293494"/>
                <a:gd name="connsiteX72" fmla="*/ 2517327 w 8918127"/>
                <a:gd name="connsiteY72" fmla="*/ 1717040 h 3293494"/>
                <a:gd name="connsiteX73" fmla="*/ 2385247 w 8918127"/>
                <a:gd name="connsiteY73" fmla="*/ 1569720 h 3293494"/>
                <a:gd name="connsiteX74" fmla="*/ 2288727 w 8918127"/>
                <a:gd name="connsiteY74" fmla="*/ 1483360 h 3293494"/>
                <a:gd name="connsiteX75" fmla="*/ 2237927 w 8918127"/>
                <a:gd name="connsiteY75" fmla="*/ 1457960 h 3293494"/>
                <a:gd name="connsiteX76" fmla="*/ 2207447 w 8918127"/>
                <a:gd name="connsiteY76" fmla="*/ 1452880 h 3293494"/>
                <a:gd name="connsiteX77" fmla="*/ 2187127 w 8918127"/>
                <a:gd name="connsiteY77" fmla="*/ 1442720 h 3293494"/>
                <a:gd name="connsiteX78" fmla="*/ 2131247 w 8918127"/>
                <a:gd name="connsiteY78" fmla="*/ 1407160 h 3293494"/>
                <a:gd name="connsiteX79" fmla="*/ 2085527 w 8918127"/>
                <a:gd name="connsiteY79" fmla="*/ 1391920 h 3293494"/>
                <a:gd name="connsiteX80" fmla="*/ 1994087 w 8918127"/>
                <a:gd name="connsiteY80" fmla="*/ 1346200 h 3293494"/>
                <a:gd name="connsiteX81" fmla="*/ 1887407 w 8918127"/>
                <a:gd name="connsiteY81" fmla="*/ 1310640 h 3293494"/>
                <a:gd name="connsiteX82" fmla="*/ 1755327 w 8918127"/>
                <a:gd name="connsiteY82" fmla="*/ 1315720 h 3293494"/>
                <a:gd name="connsiteX83" fmla="*/ 1587687 w 8918127"/>
                <a:gd name="connsiteY83" fmla="*/ 1336040 h 3293494"/>
                <a:gd name="connsiteX84" fmla="*/ 1552127 w 8918127"/>
                <a:gd name="connsiteY84" fmla="*/ 1341120 h 3293494"/>
                <a:gd name="connsiteX85" fmla="*/ 1496247 w 8918127"/>
                <a:gd name="connsiteY85" fmla="*/ 1351280 h 3293494"/>
                <a:gd name="connsiteX86" fmla="*/ 1445447 w 8918127"/>
                <a:gd name="connsiteY86" fmla="*/ 1356360 h 3293494"/>
                <a:gd name="connsiteX87" fmla="*/ 1369247 w 8918127"/>
                <a:gd name="connsiteY87" fmla="*/ 1371600 h 3293494"/>
                <a:gd name="connsiteX88" fmla="*/ 1328607 w 8918127"/>
                <a:gd name="connsiteY88" fmla="*/ 1381760 h 3293494"/>
                <a:gd name="connsiteX89" fmla="*/ 1272727 w 8918127"/>
                <a:gd name="connsiteY89" fmla="*/ 1386840 h 3293494"/>
                <a:gd name="connsiteX90" fmla="*/ 1140647 w 8918127"/>
                <a:gd name="connsiteY90" fmla="*/ 1412240 h 3293494"/>
                <a:gd name="connsiteX91" fmla="*/ 988247 w 8918127"/>
                <a:gd name="connsiteY91" fmla="*/ 1407160 h 3293494"/>
                <a:gd name="connsiteX92" fmla="*/ 906967 w 8918127"/>
                <a:gd name="connsiteY92" fmla="*/ 1371600 h 3293494"/>
                <a:gd name="connsiteX93" fmla="*/ 866327 w 8918127"/>
                <a:gd name="connsiteY93" fmla="*/ 1356360 h 3293494"/>
                <a:gd name="connsiteX94" fmla="*/ 713927 w 8918127"/>
                <a:gd name="connsiteY94" fmla="*/ 1412240 h 3293494"/>
                <a:gd name="connsiteX95" fmla="*/ 597087 w 8918127"/>
                <a:gd name="connsiteY95" fmla="*/ 1513840 h 3293494"/>
                <a:gd name="connsiteX96" fmla="*/ 566607 w 8918127"/>
                <a:gd name="connsiteY96" fmla="*/ 1554480 h 3293494"/>
                <a:gd name="connsiteX97" fmla="*/ 561527 w 8918127"/>
                <a:gd name="connsiteY97" fmla="*/ 1579880 h 3293494"/>
                <a:gd name="connsiteX98" fmla="*/ 551367 w 8918127"/>
                <a:gd name="connsiteY98" fmla="*/ 1600200 h 3293494"/>
                <a:gd name="connsiteX99" fmla="*/ 510727 w 8918127"/>
                <a:gd name="connsiteY99" fmla="*/ 1666240 h 3293494"/>
                <a:gd name="connsiteX100" fmla="*/ 480247 w 8918127"/>
                <a:gd name="connsiteY100" fmla="*/ 1706880 h 3293494"/>
                <a:gd name="connsiteX101" fmla="*/ 459927 w 8918127"/>
                <a:gd name="connsiteY101" fmla="*/ 1737360 h 3293494"/>
                <a:gd name="connsiteX102" fmla="*/ 429447 w 8918127"/>
                <a:gd name="connsiteY102" fmla="*/ 1757680 h 3293494"/>
                <a:gd name="connsiteX103" fmla="*/ 409127 w 8918127"/>
                <a:gd name="connsiteY103" fmla="*/ 1783080 h 3293494"/>
                <a:gd name="connsiteX104" fmla="*/ 393887 w 8918127"/>
                <a:gd name="connsiteY104" fmla="*/ 1788160 h 3293494"/>
                <a:gd name="connsiteX105" fmla="*/ 363407 w 8918127"/>
                <a:gd name="connsiteY105" fmla="*/ 1808480 h 3293494"/>
                <a:gd name="connsiteX106" fmla="*/ 327847 w 8918127"/>
                <a:gd name="connsiteY106" fmla="*/ 1869440 h 3293494"/>
                <a:gd name="connsiteX107" fmla="*/ 312607 w 8918127"/>
                <a:gd name="connsiteY107" fmla="*/ 1889760 h 3293494"/>
                <a:gd name="connsiteX108" fmla="*/ 271967 w 8918127"/>
                <a:gd name="connsiteY108" fmla="*/ 1920240 h 3293494"/>
                <a:gd name="connsiteX109" fmla="*/ 226247 w 8918127"/>
                <a:gd name="connsiteY109" fmla="*/ 1971040 h 3293494"/>
                <a:gd name="connsiteX110" fmla="*/ 205927 w 8918127"/>
                <a:gd name="connsiteY110" fmla="*/ 1986280 h 3293494"/>
                <a:gd name="connsiteX111" fmla="*/ 170367 w 8918127"/>
                <a:gd name="connsiteY111" fmla="*/ 1945640 h 3293494"/>
                <a:gd name="connsiteX112" fmla="*/ 134807 w 8918127"/>
                <a:gd name="connsiteY112" fmla="*/ 1925320 h 3293494"/>
                <a:gd name="connsiteX113" fmla="*/ 89087 w 8918127"/>
                <a:gd name="connsiteY113" fmla="*/ 1874520 h 3293494"/>
                <a:gd name="connsiteX114" fmla="*/ 53527 w 8918127"/>
                <a:gd name="connsiteY114" fmla="*/ 1844040 h 3293494"/>
                <a:gd name="connsiteX115" fmla="*/ 38287 w 8918127"/>
                <a:gd name="connsiteY115" fmla="*/ 1813560 h 3293494"/>
                <a:gd name="connsiteX116" fmla="*/ 33207 w 8918127"/>
                <a:gd name="connsiteY116" fmla="*/ 1788160 h 3293494"/>
                <a:gd name="connsiteX117" fmla="*/ 17967 w 8918127"/>
                <a:gd name="connsiteY117" fmla="*/ 1762760 h 3293494"/>
                <a:gd name="connsiteX118" fmla="*/ 7807 w 8918127"/>
                <a:gd name="connsiteY118" fmla="*/ 1742440 h 3293494"/>
                <a:gd name="connsiteX119" fmla="*/ 2727 w 8918127"/>
                <a:gd name="connsiteY119" fmla="*/ 1722120 h 3293494"/>
                <a:gd name="connsiteX120" fmla="*/ 52908 w 8918127"/>
                <a:gd name="connsiteY120" fmla="*/ 1695447 h 3293494"/>
                <a:gd name="connsiteX121" fmla="*/ 63255 w 8918127"/>
                <a:gd name="connsiteY121" fmla="*/ 1656577 h 3293494"/>
                <a:gd name="connsiteX122" fmla="*/ 88901 w 8918127"/>
                <a:gd name="connsiteY122" fmla="*/ 1623962 h 3293494"/>
                <a:gd name="connsiteX123" fmla="*/ 99031 w 8918127"/>
                <a:gd name="connsiteY123" fmla="*/ 1583322 h 3293494"/>
                <a:gd name="connsiteX124" fmla="*/ 253720 w 8918127"/>
                <a:gd name="connsiteY124" fmla="*/ 1613178 h 3293494"/>
                <a:gd name="connsiteX125" fmla="*/ 312385 w 8918127"/>
                <a:gd name="connsiteY125" fmla="*/ 1528135 h 3293494"/>
                <a:gd name="connsiteX126" fmla="*/ 356533 w 8918127"/>
                <a:gd name="connsiteY126" fmla="*/ 1458432 h 3293494"/>
                <a:gd name="connsiteX127" fmla="*/ 265743 w 8918127"/>
                <a:gd name="connsiteY127" fmla="*/ 1314608 h 3293494"/>
                <a:gd name="connsiteX128" fmla="*/ 318264 w 8918127"/>
                <a:gd name="connsiteY128" fmla="*/ 1207883 h 3293494"/>
                <a:gd name="connsiteX129" fmla="*/ 387113 w 8918127"/>
                <a:gd name="connsiteY129" fmla="*/ 1150042 h 3293494"/>
                <a:gd name="connsiteX130" fmla="*/ 460503 w 8918127"/>
                <a:gd name="connsiteY130" fmla="*/ 1094315 h 3293494"/>
                <a:gd name="connsiteX131" fmla="*/ 510727 w 8918127"/>
                <a:gd name="connsiteY131" fmla="*/ 1000760 h 3293494"/>
                <a:gd name="connsiteX132" fmla="*/ 566607 w 8918127"/>
                <a:gd name="connsiteY132" fmla="*/ 970280 h 3293494"/>
                <a:gd name="connsiteX133" fmla="*/ 632647 w 8918127"/>
                <a:gd name="connsiteY133" fmla="*/ 924560 h 3293494"/>
                <a:gd name="connsiteX134" fmla="*/ 658047 w 8918127"/>
                <a:gd name="connsiteY134" fmla="*/ 914400 h 3293494"/>
                <a:gd name="connsiteX135" fmla="*/ 734247 w 8918127"/>
                <a:gd name="connsiteY135" fmla="*/ 868680 h 3293494"/>
                <a:gd name="connsiteX136" fmla="*/ 851087 w 8918127"/>
                <a:gd name="connsiteY136" fmla="*/ 858520 h 3293494"/>
                <a:gd name="connsiteX137" fmla="*/ 1023807 w 8918127"/>
                <a:gd name="connsiteY137" fmla="*/ 833120 h 3293494"/>
                <a:gd name="connsiteX138" fmla="*/ 1160967 w 8918127"/>
                <a:gd name="connsiteY138" fmla="*/ 838200 h 3293494"/>
                <a:gd name="connsiteX139" fmla="*/ 1181287 w 8918127"/>
                <a:gd name="connsiteY139" fmla="*/ 843280 h 3293494"/>
                <a:gd name="connsiteX140" fmla="*/ 1242247 w 8918127"/>
                <a:gd name="connsiteY140" fmla="*/ 863600 h 3293494"/>
                <a:gd name="connsiteX141" fmla="*/ 1399727 w 8918127"/>
                <a:gd name="connsiteY141" fmla="*/ 883920 h 3293494"/>
                <a:gd name="connsiteX142" fmla="*/ 1648647 w 8918127"/>
                <a:gd name="connsiteY142" fmla="*/ 863600 h 3293494"/>
                <a:gd name="connsiteX143" fmla="*/ 1826447 w 8918127"/>
                <a:gd name="connsiteY143" fmla="*/ 797560 h 3293494"/>
                <a:gd name="connsiteX144" fmla="*/ 1897567 w 8918127"/>
                <a:gd name="connsiteY144" fmla="*/ 772160 h 3293494"/>
                <a:gd name="connsiteX145" fmla="*/ 2014407 w 8918127"/>
                <a:gd name="connsiteY145" fmla="*/ 711200 h 3293494"/>
                <a:gd name="connsiteX146" fmla="*/ 2126167 w 8918127"/>
                <a:gd name="connsiteY146" fmla="*/ 635000 h 3293494"/>
                <a:gd name="connsiteX147" fmla="*/ 2298887 w 8918127"/>
                <a:gd name="connsiteY147" fmla="*/ 584200 h 3293494"/>
                <a:gd name="connsiteX148" fmla="*/ 2344607 w 8918127"/>
                <a:gd name="connsiteY148" fmla="*/ 563880 h 3293494"/>
                <a:gd name="connsiteX149" fmla="*/ 2405567 w 8918127"/>
                <a:gd name="connsiteY149" fmla="*/ 548640 h 3293494"/>
                <a:gd name="connsiteX150" fmla="*/ 2613847 w 8918127"/>
                <a:gd name="connsiteY150" fmla="*/ 518160 h 3293494"/>
                <a:gd name="connsiteX151" fmla="*/ 2715447 w 8918127"/>
                <a:gd name="connsiteY151" fmla="*/ 497840 h 3293494"/>
                <a:gd name="connsiteX152" fmla="*/ 2822127 w 8918127"/>
                <a:gd name="connsiteY152" fmla="*/ 472440 h 3293494"/>
                <a:gd name="connsiteX153" fmla="*/ 2913567 w 8918127"/>
                <a:gd name="connsiteY153" fmla="*/ 467360 h 3293494"/>
                <a:gd name="connsiteX154" fmla="*/ 3025327 w 8918127"/>
                <a:gd name="connsiteY154" fmla="*/ 452120 h 3293494"/>
                <a:gd name="connsiteX155" fmla="*/ 3086287 w 8918127"/>
                <a:gd name="connsiteY155" fmla="*/ 441960 h 3293494"/>
                <a:gd name="connsiteX156" fmla="*/ 3309807 w 8918127"/>
                <a:gd name="connsiteY156" fmla="*/ 426720 h 3293494"/>
                <a:gd name="connsiteX157" fmla="*/ 3386007 w 8918127"/>
                <a:gd name="connsiteY157" fmla="*/ 411480 h 3293494"/>
                <a:gd name="connsiteX158" fmla="*/ 3497767 w 8918127"/>
                <a:gd name="connsiteY158" fmla="*/ 386080 h 3293494"/>
                <a:gd name="connsiteX159" fmla="*/ 3553647 w 8918127"/>
                <a:gd name="connsiteY159" fmla="*/ 381000 h 3293494"/>
                <a:gd name="connsiteX160" fmla="*/ 3716207 w 8918127"/>
                <a:gd name="connsiteY160" fmla="*/ 370840 h 3293494"/>
                <a:gd name="connsiteX161" fmla="*/ 3838127 w 8918127"/>
                <a:gd name="connsiteY161" fmla="*/ 355600 h 3293494"/>
                <a:gd name="connsiteX162" fmla="*/ 3919407 w 8918127"/>
                <a:gd name="connsiteY162" fmla="*/ 350520 h 3293494"/>
                <a:gd name="connsiteX163" fmla="*/ 4051487 w 8918127"/>
                <a:gd name="connsiteY163" fmla="*/ 330200 h 3293494"/>
                <a:gd name="connsiteX164" fmla="*/ 4102287 w 8918127"/>
                <a:gd name="connsiteY164" fmla="*/ 314960 h 3293494"/>
                <a:gd name="connsiteX165" fmla="*/ 4122607 w 8918127"/>
                <a:gd name="connsiteY165" fmla="*/ 309880 h 3293494"/>
                <a:gd name="connsiteX166" fmla="*/ 4158167 w 8918127"/>
                <a:gd name="connsiteY166" fmla="*/ 299720 h 3293494"/>
                <a:gd name="connsiteX167" fmla="*/ 4280087 w 8918127"/>
                <a:gd name="connsiteY167" fmla="*/ 284480 h 3293494"/>
                <a:gd name="connsiteX168" fmla="*/ 4462967 w 8918127"/>
                <a:gd name="connsiteY168" fmla="*/ 259080 h 3293494"/>
                <a:gd name="connsiteX169" fmla="*/ 4574727 w 8918127"/>
                <a:gd name="connsiteY169" fmla="*/ 233680 h 3293494"/>
                <a:gd name="connsiteX170" fmla="*/ 4676327 w 8918127"/>
                <a:gd name="connsiteY170" fmla="*/ 203200 h 3293494"/>
                <a:gd name="connsiteX171" fmla="*/ 4711887 w 8918127"/>
                <a:gd name="connsiteY171" fmla="*/ 198120 h 3293494"/>
                <a:gd name="connsiteX172" fmla="*/ 4818567 w 8918127"/>
                <a:gd name="connsiteY172" fmla="*/ 182880 h 3293494"/>
                <a:gd name="connsiteX173" fmla="*/ 4879527 w 8918127"/>
                <a:gd name="connsiteY173" fmla="*/ 172720 h 3293494"/>
                <a:gd name="connsiteX174" fmla="*/ 4925247 w 8918127"/>
                <a:gd name="connsiteY174" fmla="*/ 167640 h 3293494"/>
                <a:gd name="connsiteX175" fmla="*/ 5001447 w 8918127"/>
                <a:gd name="connsiteY175" fmla="*/ 157480 h 3293494"/>
                <a:gd name="connsiteX176" fmla="*/ 5123367 w 8918127"/>
                <a:gd name="connsiteY176" fmla="*/ 137160 h 3293494"/>
                <a:gd name="connsiteX177" fmla="*/ 5169087 w 8918127"/>
                <a:gd name="connsiteY177" fmla="*/ 127000 h 3293494"/>
                <a:gd name="connsiteX178" fmla="*/ 5199567 w 8918127"/>
                <a:gd name="connsiteY178" fmla="*/ 121920 h 3293494"/>
                <a:gd name="connsiteX179" fmla="*/ 5306247 w 8918127"/>
                <a:gd name="connsiteY179" fmla="*/ 106680 h 3293494"/>
                <a:gd name="connsiteX180" fmla="*/ 5448487 w 8918127"/>
                <a:gd name="connsiteY180" fmla="*/ 91440 h 3293494"/>
                <a:gd name="connsiteX181" fmla="*/ 5519607 w 8918127"/>
                <a:gd name="connsiteY181" fmla="*/ 66040 h 3293494"/>
                <a:gd name="connsiteX182" fmla="*/ 5555167 w 8918127"/>
                <a:gd name="connsiteY182" fmla="*/ 50800 h 3293494"/>
                <a:gd name="connsiteX183" fmla="*/ 5631367 w 8918127"/>
                <a:gd name="connsiteY183" fmla="*/ 35560 h 3293494"/>
                <a:gd name="connsiteX184" fmla="*/ 5677087 w 8918127"/>
                <a:gd name="connsiteY184" fmla="*/ 25400 h 3293494"/>
                <a:gd name="connsiteX185" fmla="*/ 5814247 w 8918127"/>
                <a:gd name="connsiteY185" fmla="*/ 10160 h 3293494"/>
                <a:gd name="connsiteX186" fmla="*/ 5895527 w 8918127"/>
                <a:gd name="connsiteY186" fmla="*/ 0 h 3293494"/>
                <a:gd name="connsiteX187" fmla="*/ 5992047 w 8918127"/>
                <a:gd name="connsiteY187" fmla="*/ 5080 h 3293494"/>
                <a:gd name="connsiteX188" fmla="*/ 6185087 w 8918127"/>
                <a:gd name="connsiteY188" fmla="*/ 25400 h 3293494"/>
                <a:gd name="connsiteX189" fmla="*/ 6373047 w 8918127"/>
                <a:gd name="connsiteY189" fmla="*/ 96520 h 3293494"/>
                <a:gd name="connsiteX190" fmla="*/ 6505127 w 8918127"/>
                <a:gd name="connsiteY190" fmla="*/ 127000 h 3293494"/>
                <a:gd name="connsiteX191" fmla="*/ 6550847 w 8918127"/>
                <a:gd name="connsiteY191" fmla="*/ 137160 h 3293494"/>
                <a:gd name="connsiteX192" fmla="*/ 6723567 w 8918127"/>
                <a:gd name="connsiteY192" fmla="*/ 187960 h 3293494"/>
                <a:gd name="connsiteX193" fmla="*/ 6931847 w 8918127"/>
                <a:gd name="connsiteY193" fmla="*/ 223520 h 3293494"/>
                <a:gd name="connsiteX194" fmla="*/ 7063927 w 8918127"/>
                <a:gd name="connsiteY194" fmla="*/ 243840 h 3293494"/>
                <a:gd name="connsiteX195" fmla="*/ 7150287 w 8918127"/>
                <a:gd name="connsiteY195" fmla="*/ 269240 h 3293494"/>
                <a:gd name="connsiteX196" fmla="*/ 7373807 w 8918127"/>
                <a:gd name="connsiteY196" fmla="*/ 309880 h 3293494"/>
                <a:gd name="connsiteX197" fmla="*/ 7450007 w 8918127"/>
                <a:gd name="connsiteY197" fmla="*/ 335280 h 3293494"/>
                <a:gd name="connsiteX198" fmla="*/ 7627807 w 8918127"/>
                <a:gd name="connsiteY198" fmla="*/ 360680 h 3293494"/>
                <a:gd name="connsiteX199" fmla="*/ 7719247 w 8918127"/>
                <a:gd name="connsiteY199" fmla="*/ 375920 h 3293494"/>
                <a:gd name="connsiteX200" fmla="*/ 7805607 w 8918127"/>
                <a:gd name="connsiteY200" fmla="*/ 396240 h 3293494"/>
                <a:gd name="connsiteX201" fmla="*/ 7907207 w 8918127"/>
                <a:gd name="connsiteY201" fmla="*/ 401320 h 3293494"/>
                <a:gd name="connsiteX202" fmla="*/ 8064687 w 8918127"/>
                <a:gd name="connsiteY202" fmla="*/ 416560 h 3293494"/>
                <a:gd name="connsiteX203" fmla="*/ 8212007 w 8918127"/>
                <a:gd name="connsiteY203" fmla="*/ 436880 h 3293494"/>
                <a:gd name="connsiteX204" fmla="*/ 8257727 w 8918127"/>
                <a:gd name="connsiteY204" fmla="*/ 441960 h 3293494"/>
                <a:gd name="connsiteX205" fmla="*/ 8587927 w 8918127"/>
                <a:gd name="connsiteY205" fmla="*/ 447040 h 3293494"/>
                <a:gd name="connsiteX206" fmla="*/ 8755567 w 8918127"/>
                <a:gd name="connsiteY206" fmla="*/ 472440 h 3293494"/>
                <a:gd name="connsiteX207" fmla="*/ 8831767 w 8918127"/>
                <a:gd name="connsiteY207" fmla="*/ 482600 h 3293494"/>
                <a:gd name="connsiteX208" fmla="*/ 8918127 w 8918127"/>
                <a:gd name="connsiteY208" fmla="*/ 487680 h 3293494"/>
                <a:gd name="connsiteX209" fmla="*/ 8897807 w 8918127"/>
                <a:gd name="connsiteY209" fmla="*/ 680720 h 3293494"/>
                <a:gd name="connsiteX210" fmla="*/ 8887647 w 8918127"/>
                <a:gd name="connsiteY210" fmla="*/ 716280 h 3293494"/>
                <a:gd name="connsiteX211" fmla="*/ 8872407 w 8918127"/>
                <a:gd name="connsiteY211" fmla="*/ 741680 h 3293494"/>
                <a:gd name="connsiteX212" fmla="*/ 8852087 w 8918127"/>
                <a:gd name="connsiteY212" fmla="*/ 934720 h 3293494"/>
                <a:gd name="connsiteX213" fmla="*/ 8862247 w 8918127"/>
                <a:gd name="connsiteY213" fmla="*/ 1437640 h 3293494"/>
                <a:gd name="connsiteX214" fmla="*/ 8882567 w 8918127"/>
                <a:gd name="connsiteY214" fmla="*/ 1625600 h 3293494"/>
                <a:gd name="connsiteX215" fmla="*/ 8862247 w 8918127"/>
                <a:gd name="connsiteY215" fmla="*/ 2382520 h 3293494"/>
                <a:gd name="connsiteX216" fmla="*/ 8847007 w 8918127"/>
                <a:gd name="connsiteY216" fmla="*/ 2433320 h 3293494"/>
                <a:gd name="connsiteX217" fmla="*/ 8841927 w 8918127"/>
                <a:gd name="connsiteY217" fmla="*/ 2860040 h 3293494"/>
                <a:gd name="connsiteX218" fmla="*/ 8857167 w 8918127"/>
                <a:gd name="connsiteY218" fmla="*/ 2910840 h 3293494"/>
                <a:gd name="connsiteX219" fmla="*/ 8867327 w 8918127"/>
                <a:gd name="connsiteY219" fmla="*/ 3083560 h 3293494"/>
                <a:gd name="connsiteX220" fmla="*/ 8887647 w 8918127"/>
                <a:gd name="connsiteY220" fmla="*/ 3164840 h 3293494"/>
                <a:gd name="connsiteX221" fmla="*/ 8892727 w 8918127"/>
                <a:gd name="connsiteY221" fmla="*/ 3235960 h 3293494"/>
                <a:gd name="connsiteX222" fmla="*/ 8892727 w 8918127"/>
                <a:gd name="connsiteY222" fmla="*/ 3291840 h 3293494"/>
                <a:gd name="connsiteX223" fmla="*/ 8816527 w 8918127"/>
                <a:gd name="connsiteY223" fmla="*/ 3256280 h 3293494"/>
                <a:gd name="connsiteX0" fmla="*/ 8816527 w 8918127"/>
                <a:gd name="connsiteY0" fmla="*/ 3256280 h 3293494"/>
                <a:gd name="connsiteX1" fmla="*/ 8770807 w 8918127"/>
                <a:gd name="connsiteY1" fmla="*/ 3241040 h 3293494"/>
                <a:gd name="connsiteX2" fmla="*/ 8466007 w 8918127"/>
                <a:gd name="connsiteY2" fmla="*/ 3164840 h 3293494"/>
                <a:gd name="connsiteX3" fmla="*/ 8349167 w 8918127"/>
                <a:gd name="connsiteY3" fmla="*/ 3119120 h 3293494"/>
                <a:gd name="connsiteX4" fmla="*/ 8303447 w 8918127"/>
                <a:gd name="connsiteY4" fmla="*/ 3108960 h 3293494"/>
                <a:gd name="connsiteX5" fmla="*/ 8283127 w 8918127"/>
                <a:gd name="connsiteY5" fmla="*/ 3103880 h 3293494"/>
                <a:gd name="connsiteX6" fmla="*/ 7998647 w 8918127"/>
                <a:gd name="connsiteY6" fmla="*/ 3124200 h 3293494"/>
                <a:gd name="connsiteX7" fmla="*/ 7968167 w 8918127"/>
                <a:gd name="connsiteY7" fmla="*/ 3129280 h 3293494"/>
                <a:gd name="connsiteX8" fmla="*/ 7917367 w 8918127"/>
                <a:gd name="connsiteY8" fmla="*/ 3139440 h 3293494"/>
                <a:gd name="connsiteX9" fmla="*/ 7785287 w 8918127"/>
                <a:gd name="connsiteY9" fmla="*/ 3144520 h 3293494"/>
                <a:gd name="connsiteX10" fmla="*/ 7607487 w 8918127"/>
                <a:gd name="connsiteY10" fmla="*/ 3164840 h 3293494"/>
                <a:gd name="connsiteX11" fmla="*/ 7277287 w 8918127"/>
                <a:gd name="connsiteY11" fmla="*/ 3180080 h 3293494"/>
                <a:gd name="connsiteX12" fmla="*/ 7089327 w 8918127"/>
                <a:gd name="connsiteY12" fmla="*/ 3195320 h 3293494"/>
                <a:gd name="connsiteX13" fmla="*/ 6931847 w 8918127"/>
                <a:gd name="connsiteY13" fmla="*/ 3210560 h 3293494"/>
                <a:gd name="connsiteX14" fmla="*/ 6896287 w 8918127"/>
                <a:gd name="connsiteY14" fmla="*/ 3220720 h 3293494"/>
                <a:gd name="connsiteX15" fmla="*/ 6535607 w 8918127"/>
                <a:gd name="connsiteY15" fmla="*/ 3225800 h 3293494"/>
                <a:gd name="connsiteX16" fmla="*/ 6444167 w 8918127"/>
                <a:gd name="connsiteY16" fmla="*/ 3195320 h 3293494"/>
                <a:gd name="connsiteX17" fmla="*/ 6337487 w 8918127"/>
                <a:gd name="connsiteY17" fmla="*/ 3139440 h 3293494"/>
                <a:gd name="connsiteX18" fmla="*/ 6281607 w 8918127"/>
                <a:gd name="connsiteY18" fmla="*/ 3119120 h 3293494"/>
                <a:gd name="connsiteX19" fmla="*/ 6159687 w 8918127"/>
                <a:gd name="connsiteY19" fmla="*/ 3108960 h 3293494"/>
                <a:gd name="connsiteX20" fmla="*/ 6068247 w 8918127"/>
                <a:gd name="connsiteY20" fmla="*/ 3093720 h 3293494"/>
                <a:gd name="connsiteX21" fmla="*/ 5926007 w 8918127"/>
                <a:gd name="connsiteY21" fmla="*/ 3083560 h 3293494"/>
                <a:gd name="connsiteX22" fmla="*/ 5890447 w 8918127"/>
                <a:gd name="connsiteY22" fmla="*/ 3073400 h 3293494"/>
                <a:gd name="connsiteX23" fmla="*/ 5829487 w 8918127"/>
                <a:gd name="connsiteY23" fmla="*/ 3048000 h 3293494"/>
                <a:gd name="connsiteX24" fmla="*/ 5788847 w 8918127"/>
                <a:gd name="connsiteY24" fmla="*/ 3042920 h 3293494"/>
                <a:gd name="connsiteX25" fmla="*/ 5702487 w 8918127"/>
                <a:gd name="connsiteY25" fmla="*/ 3012440 h 3293494"/>
                <a:gd name="connsiteX26" fmla="*/ 5646607 w 8918127"/>
                <a:gd name="connsiteY26" fmla="*/ 3007360 h 3293494"/>
                <a:gd name="connsiteX27" fmla="*/ 5621207 w 8918127"/>
                <a:gd name="connsiteY27" fmla="*/ 3002280 h 3293494"/>
                <a:gd name="connsiteX28" fmla="*/ 5438327 w 8918127"/>
                <a:gd name="connsiteY28" fmla="*/ 2992120 h 3293494"/>
                <a:gd name="connsiteX29" fmla="*/ 5367207 w 8918127"/>
                <a:gd name="connsiteY29" fmla="*/ 2981960 h 3293494"/>
                <a:gd name="connsiteX30" fmla="*/ 5346887 w 8918127"/>
                <a:gd name="connsiteY30" fmla="*/ 2966720 h 3293494"/>
                <a:gd name="connsiteX31" fmla="*/ 5316407 w 8918127"/>
                <a:gd name="connsiteY31" fmla="*/ 2956560 h 3293494"/>
                <a:gd name="connsiteX32" fmla="*/ 5224967 w 8918127"/>
                <a:gd name="connsiteY32" fmla="*/ 2926080 h 3293494"/>
                <a:gd name="connsiteX33" fmla="*/ 5158927 w 8918127"/>
                <a:gd name="connsiteY33" fmla="*/ 2895600 h 3293494"/>
                <a:gd name="connsiteX34" fmla="*/ 5133527 w 8918127"/>
                <a:gd name="connsiteY34" fmla="*/ 2885440 h 3293494"/>
                <a:gd name="connsiteX35" fmla="*/ 4808407 w 8918127"/>
                <a:gd name="connsiteY35" fmla="*/ 2875280 h 3293494"/>
                <a:gd name="connsiteX36" fmla="*/ 4742367 w 8918127"/>
                <a:gd name="connsiteY36" fmla="*/ 2860040 h 3293494"/>
                <a:gd name="connsiteX37" fmla="*/ 4620447 w 8918127"/>
                <a:gd name="connsiteY37" fmla="*/ 2839720 h 3293494"/>
                <a:gd name="connsiteX38" fmla="*/ 4523927 w 8918127"/>
                <a:gd name="connsiteY38" fmla="*/ 2814320 h 3293494"/>
                <a:gd name="connsiteX39" fmla="*/ 4437567 w 8918127"/>
                <a:gd name="connsiteY39" fmla="*/ 2804160 h 3293494"/>
                <a:gd name="connsiteX40" fmla="*/ 4341047 w 8918127"/>
                <a:gd name="connsiteY40" fmla="*/ 2788920 h 3293494"/>
                <a:gd name="connsiteX41" fmla="*/ 4183567 w 8918127"/>
                <a:gd name="connsiteY41" fmla="*/ 2768600 h 3293494"/>
                <a:gd name="connsiteX42" fmla="*/ 4021007 w 8918127"/>
                <a:gd name="connsiteY42" fmla="*/ 2753360 h 3293494"/>
                <a:gd name="connsiteX43" fmla="*/ 3822887 w 8918127"/>
                <a:gd name="connsiteY43" fmla="*/ 2717800 h 3293494"/>
                <a:gd name="connsiteX44" fmla="*/ 3670487 w 8918127"/>
                <a:gd name="connsiteY44" fmla="*/ 2677160 h 3293494"/>
                <a:gd name="connsiteX45" fmla="*/ 3634927 w 8918127"/>
                <a:gd name="connsiteY45" fmla="*/ 2672080 h 3293494"/>
                <a:gd name="connsiteX46" fmla="*/ 3528247 w 8918127"/>
                <a:gd name="connsiteY46" fmla="*/ 2656840 h 3293494"/>
                <a:gd name="connsiteX47" fmla="*/ 3411407 w 8918127"/>
                <a:gd name="connsiteY47" fmla="*/ 2646680 h 3293494"/>
                <a:gd name="connsiteX48" fmla="*/ 3274247 w 8918127"/>
                <a:gd name="connsiteY48" fmla="*/ 2631440 h 3293494"/>
                <a:gd name="connsiteX49" fmla="*/ 3172647 w 8918127"/>
                <a:gd name="connsiteY49" fmla="*/ 2616200 h 3293494"/>
                <a:gd name="connsiteX50" fmla="*/ 2984687 w 8918127"/>
                <a:gd name="connsiteY50" fmla="*/ 2611120 h 3293494"/>
                <a:gd name="connsiteX51" fmla="*/ 2608767 w 8918127"/>
                <a:gd name="connsiteY51" fmla="*/ 2616200 h 3293494"/>
                <a:gd name="connsiteX52" fmla="*/ 2588447 w 8918127"/>
                <a:gd name="connsiteY52" fmla="*/ 2626360 h 3293494"/>
                <a:gd name="connsiteX53" fmla="*/ 2522407 w 8918127"/>
                <a:gd name="connsiteY53" fmla="*/ 2631440 h 3293494"/>
                <a:gd name="connsiteX54" fmla="*/ 2471607 w 8918127"/>
                <a:gd name="connsiteY54" fmla="*/ 2616200 h 3293494"/>
                <a:gd name="connsiteX55" fmla="*/ 2517327 w 8918127"/>
                <a:gd name="connsiteY55" fmla="*/ 2479040 h 3293494"/>
                <a:gd name="connsiteX56" fmla="*/ 2720527 w 8918127"/>
                <a:gd name="connsiteY56" fmla="*/ 2402840 h 3293494"/>
                <a:gd name="connsiteX57" fmla="*/ 2751007 w 8918127"/>
                <a:gd name="connsiteY57" fmla="*/ 2392680 h 3293494"/>
                <a:gd name="connsiteX58" fmla="*/ 2786567 w 8918127"/>
                <a:gd name="connsiteY58" fmla="*/ 2372360 h 3293494"/>
                <a:gd name="connsiteX59" fmla="*/ 2817047 w 8918127"/>
                <a:gd name="connsiteY59" fmla="*/ 2357120 h 3293494"/>
                <a:gd name="connsiteX60" fmla="*/ 2862767 w 8918127"/>
                <a:gd name="connsiteY60" fmla="*/ 2301240 h 3293494"/>
                <a:gd name="connsiteX61" fmla="*/ 2893247 w 8918127"/>
                <a:gd name="connsiteY61" fmla="*/ 2250440 h 3293494"/>
                <a:gd name="connsiteX62" fmla="*/ 2913567 w 8918127"/>
                <a:gd name="connsiteY62" fmla="*/ 2204720 h 3293494"/>
                <a:gd name="connsiteX63" fmla="*/ 2893247 w 8918127"/>
                <a:gd name="connsiteY63" fmla="*/ 2077720 h 3293494"/>
                <a:gd name="connsiteX64" fmla="*/ 2832287 w 8918127"/>
                <a:gd name="connsiteY64" fmla="*/ 2032000 h 3293494"/>
                <a:gd name="connsiteX65" fmla="*/ 2817047 w 8918127"/>
                <a:gd name="connsiteY65" fmla="*/ 2006600 h 3293494"/>
                <a:gd name="connsiteX66" fmla="*/ 2781487 w 8918127"/>
                <a:gd name="connsiteY66" fmla="*/ 1965960 h 3293494"/>
                <a:gd name="connsiteX67" fmla="*/ 2715447 w 8918127"/>
                <a:gd name="connsiteY67" fmla="*/ 1874520 h 3293494"/>
                <a:gd name="connsiteX68" fmla="*/ 2690047 w 8918127"/>
                <a:gd name="connsiteY68" fmla="*/ 1869440 h 3293494"/>
                <a:gd name="connsiteX69" fmla="*/ 2583367 w 8918127"/>
                <a:gd name="connsiteY69" fmla="*/ 1788160 h 3293494"/>
                <a:gd name="connsiteX70" fmla="*/ 2563047 w 8918127"/>
                <a:gd name="connsiteY70" fmla="*/ 1772920 h 3293494"/>
                <a:gd name="connsiteX71" fmla="*/ 2532567 w 8918127"/>
                <a:gd name="connsiteY71" fmla="*/ 1732280 h 3293494"/>
                <a:gd name="connsiteX72" fmla="*/ 2517327 w 8918127"/>
                <a:gd name="connsiteY72" fmla="*/ 1717040 h 3293494"/>
                <a:gd name="connsiteX73" fmla="*/ 2385247 w 8918127"/>
                <a:gd name="connsiteY73" fmla="*/ 1569720 h 3293494"/>
                <a:gd name="connsiteX74" fmla="*/ 2288727 w 8918127"/>
                <a:gd name="connsiteY74" fmla="*/ 1483360 h 3293494"/>
                <a:gd name="connsiteX75" fmla="*/ 2237927 w 8918127"/>
                <a:gd name="connsiteY75" fmla="*/ 1457960 h 3293494"/>
                <a:gd name="connsiteX76" fmla="*/ 2207447 w 8918127"/>
                <a:gd name="connsiteY76" fmla="*/ 1452880 h 3293494"/>
                <a:gd name="connsiteX77" fmla="*/ 2187127 w 8918127"/>
                <a:gd name="connsiteY77" fmla="*/ 1442720 h 3293494"/>
                <a:gd name="connsiteX78" fmla="*/ 2131247 w 8918127"/>
                <a:gd name="connsiteY78" fmla="*/ 1407160 h 3293494"/>
                <a:gd name="connsiteX79" fmla="*/ 2085527 w 8918127"/>
                <a:gd name="connsiteY79" fmla="*/ 1391920 h 3293494"/>
                <a:gd name="connsiteX80" fmla="*/ 1994087 w 8918127"/>
                <a:gd name="connsiteY80" fmla="*/ 1346200 h 3293494"/>
                <a:gd name="connsiteX81" fmla="*/ 1887407 w 8918127"/>
                <a:gd name="connsiteY81" fmla="*/ 1310640 h 3293494"/>
                <a:gd name="connsiteX82" fmla="*/ 1755327 w 8918127"/>
                <a:gd name="connsiteY82" fmla="*/ 1315720 h 3293494"/>
                <a:gd name="connsiteX83" fmla="*/ 1587687 w 8918127"/>
                <a:gd name="connsiteY83" fmla="*/ 1336040 h 3293494"/>
                <a:gd name="connsiteX84" fmla="*/ 1552127 w 8918127"/>
                <a:gd name="connsiteY84" fmla="*/ 1341120 h 3293494"/>
                <a:gd name="connsiteX85" fmla="*/ 1496247 w 8918127"/>
                <a:gd name="connsiteY85" fmla="*/ 1351280 h 3293494"/>
                <a:gd name="connsiteX86" fmla="*/ 1445447 w 8918127"/>
                <a:gd name="connsiteY86" fmla="*/ 1356360 h 3293494"/>
                <a:gd name="connsiteX87" fmla="*/ 1369247 w 8918127"/>
                <a:gd name="connsiteY87" fmla="*/ 1371600 h 3293494"/>
                <a:gd name="connsiteX88" fmla="*/ 1328607 w 8918127"/>
                <a:gd name="connsiteY88" fmla="*/ 1381760 h 3293494"/>
                <a:gd name="connsiteX89" fmla="*/ 1272727 w 8918127"/>
                <a:gd name="connsiteY89" fmla="*/ 1386840 h 3293494"/>
                <a:gd name="connsiteX90" fmla="*/ 1140647 w 8918127"/>
                <a:gd name="connsiteY90" fmla="*/ 1412240 h 3293494"/>
                <a:gd name="connsiteX91" fmla="*/ 988247 w 8918127"/>
                <a:gd name="connsiteY91" fmla="*/ 1407160 h 3293494"/>
                <a:gd name="connsiteX92" fmla="*/ 906967 w 8918127"/>
                <a:gd name="connsiteY92" fmla="*/ 1371600 h 3293494"/>
                <a:gd name="connsiteX93" fmla="*/ 866327 w 8918127"/>
                <a:gd name="connsiteY93" fmla="*/ 1356360 h 3293494"/>
                <a:gd name="connsiteX94" fmla="*/ 713927 w 8918127"/>
                <a:gd name="connsiteY94" fmla="*/ 1412240 h 3293494"/>
                <a:gd name="connsiteX95" fmla="*/ 597087 w 8918127"/>
                <a:gd name="connsiteY95" fmla="*/ 1513840 h 3293494"/>
                <a:gd name="connsiteX96" fmla="*/ 566607 w 8918127"/>
                <a:gd name="connsiteY96" fmla="*/ 1554480 h 3293494"/>
                <a:gd name="connsiteX97" fmla="*/ 561527 w 8918127"/>
                <a:gd name="connsiteY97" fmla="*/ 1579880 h 3293494"/>
                <a:gd name="connsiteX98" fmla="*/ 551367 w 8918127"/>
                <a:gd name="connsiteY98" fmla="*/ 1600200 h 3293494"/>
                <a:gd name="connsiteX99" fmla="*/ 510727 w 8918127"/>
                <a:gd name="connsiteY99" fmla="*/ 1666240 h 3293494"/>
                <a:gd name="connsiteX100" fmla="*/ 480247 w 8918127"/>
                <a:gd name="connsiteY100" fmla="*/ 1706880 h 3293494"/>
                <a:gd name="connsiteX101" fmla="*/ 459927 w 8918127"/>
                <a:gd name="connsiteY101" fmla="*/ 1737360 h 3293494"/>
                <a:gd name="connsiteX102" fmla="*/ 429447 w 8918127"/>
                <a:gd name="connsiteY102" fmla="*/ 1757680 h 3293494"/>
                <a:gd name="connsiteX103" fmla="*/ 409127 w 8918127"/>
                <a:gd name="connsiteY103" fmla="*/ 1783080 h 3293494"/>
                <a:gd name="connsiteX104" fmla="*/ 393887 w 8918127"/>
                <a:gd name="connsiteY104" fmla="*/ 1788160 h 3293494"/>
                <a:gd name="connsiteX105" fmla="*/ 363407 w 8918127"/>
                <a:gd name="connsiteY105" fmla="*/ 1808480 h 3293494"/>
                <a:gd name="connsiteX106" fmla="*/ 327847 w 8918127"/>
                <a:gd name="connsiteY106" fmla="*/ 1869440 h 3293494"/>
                <a:gd name="connsiteX107" fmla="*/ 312607 w 8918127"/>
                <a:gd name="connsiteY107" fmla="*/ 1889760 h 3293494"/>
                <a:gd name="connsiteX108" fmla="*/ 271967 w 8918127"/>
                <a:gd name="connsiteY108" fmla="*/ 1920240 h 3293494"/>
                <a:gd name="connsiteX109" fmla="*/ 226247 w 8918127"/>
                <a:gd name="connsiteY109" fmla="*/ 1971040 h 3293494"/>
                <a:gd name="connsiteX110" fmla="*/ 205927 w 8918127"/>
                <a:gd name="connsiteY110" fmla="*/ 1986280 h 3293494"/>
                <a:gd name="connsiteX111" fmla="*/ 170367 w 8918127"/>
                <a:gd name="connsiteY111" fmla="*/ 1945640 h 3293494"/>
                <a:gd name="connsiteX112" fmla="*/ 134807 w 8918127"/>
                <a:gd name="connsiteY112" fmla="*/ 1925320 h 3293494"/>
                <a:gd name="connsiteX113" fmla="*/ 89087 w 8918127"/>
                <a:gd name="connsiteY113" fmla="*/ 1874520 h 3293494"/>
                <a:gd name="connsiteX114" fmla="*/ 53527 w 8918127"/>
                <a:gd name="connsiteY114" fmla="*/ 1844040 h 3293494"/>
                <a:gd name="connsiteX115" fmla="*/ 38287 w 8918127"/>
                <a:gd name="connsiteY115" fmla="*/ 1813560 h 3293494"/>
                <a:gd name="connsiteX116" fmla="*/ 33207 w 8918127"/>
                <a:gd name="connsiteY116" fmla="*/ 1788160 h 3293494"/>
                <a:gd name="connsiteX117" fmla="*/ 17967 w 8918127"/>
                <a:gd name="connsiteY117" fmla="*/ 1762760 h 3293494"/>
                <a:gd name="connsiteX118" fmla="*/ 7807 w 8918127"/>
                <a:gd name="connsiteY118" fmla="*/ 1742440 h 3293494"/>
                <a:gd name="connsiteX119" fmla="*/ 2727 w 8918127"/>
                <a:gd name="connsiteY119" fmla="*/ 1722120 h 3293494"/>
                <a:gd name="connsiteX120" fmla="*/ 52908 w 8918127"/>
                <a:gd name="connsiteY120" fmla="*/ 1695447 h 3293494"/>
                <a:gd name="connsiteX121" fmla="*/ 63255 w 8918127"/>
                <a:gd name="connsiteY121" fmla="*/ 1656577 h 3293494"/>
                <a:gd name="connsiteX122" fmla="*/ 88901 w 8918127"/>
                <a:gd name="connsiteY122" fmla="*/ 1623962 h 3293494"/>
                <a:gd name="connsiteX123" fmla="*/ 187389 w 8918127"/>
                <a:gd name="connsiteY123" fmla="*/ 1676415 h 3293494"/>
                <a:gd name="connsiteX124" fmla="*/ 253720 w 8918127"/>
                <a:gd name="connsiteY124" fmla="*/ 1613178 h 3293494"/>
                <a:gd name="connsiteX125" fmla="*/ 312385 w 8918127"/>
                <a:gd name="connsiteY125" fmla="*/ 1528135 h 3293494"/>
                <a:gd name="connsiteX126" fmla="*/ 356533 w 8918127"/>
                <a:gd name="connsiteY126" fmla="*/ 1458432 h 3293494"/>
                <a:gd name="connsiteX127" fmla="*/ 265743 w 8918127"/>
                <a:gd name="connsiteY127" fmla="*/ 1314608 h 3293494"/>
                <a:gd name="connsiteX128" fmla="*/ 318264 w 8918127"/>
                <a:gd name="connsiteY128" fmla="*/ 1207883 h 3293494"/>
                <a:gd name="connsiteX129" fmla="*/ 387113 w 8918127"/>
                <a:gd name="connsiteY129" fmla="*/ 1150042 h 3293494"/>
                <a:gd name="connsiteX130" fmla="*/ 460503 w 8918127"/>
                <a:gd name="connsiteY130" fmla="*/ 1094315 h 3293494"/>
                <a:gd name="connsiteX131" fmla="*/ 510727 w 8918127"/>
                <a:gd name="connsiteY131" fmla="*/ 1000760 h 3293494"/>
                <a:gd name="connsiteX132" fmla="*/ 566607 w 8918127"/>
                <a:gd name="connsiteY132" fmla="*/ 970280 h 3293494"/>
                <a:gd name="connsiteX133" fmla="*/ 632647 w 8918127"/>
                <a:gd name="connsiteY133" fmla="*/ 924560 h 3293494"/>
                <a:gd name="connsiteX134" fmla="*/ 658047 w 8918127"/>
                <a:gd name="connsiteY134" fmla="*/ 914400 h 3293494"/>
                <a:gd name="connsiteX135" fmla="*/ 734247 w 8918127"/>
                <a:gd name="connsiteY135" fmla="*/ 868680 h 3293494"/>
                <a:gd name="connsiteX136" fmla="*/ 851087 w 8918127"/>
                <a:gd name="connsiteY136" fmla="*/ 858520 h 3293494"/>
                <a:gd name="connsiteX137" fmla="*/ 1023807 w 8918127"/>
                <a:gd name="connsiteY137" fmla="*/ 833120 h 3293494"/>
                <a:gd name="connsiteX138" fmla="*/ 1160967 w 8918127"/>
                <a:gd name="connsiteY138" fmla="*/ 838200 h 3293494"/>
                <a:gd name="connsiteX139" fmla="*/ 1181287 w 8918127"/>
                <a:gd name="connsiteY139" fmla="*/ 843280 h 3293494"/>
                <a:gd name="connsiteX140" fmla="*/ 1242247 w 8918127"/>
                <a:gd name="connsiteY140" fmla="*/ 863600 h 3293494"/>
                <a:gd name="connsiteX141" fmla="*/ 1399727 w 8918127"/>
                <a:gd name="connsiteY141" fmla="*/ 883920 h 3293494"/>
                <a:gd name="connsiteX142" fmla="*/ 1648647 w 8918127"/>
                <a:gd name="connsiteY142" fmla="*/ 863600 h 3293494"/>
                <a:gd name="connsiteX143" fmla="*/ 1826447 w 8918127"/>
                <a:gd name="connsiteY143" fmla="*/ 797560 h 3293494"/>
                <a:gd name="connsiteX144" fmla="*/ 1897567 w 8918127"/>
                <a:gd name="connsiteY144" fmla="*/ 772160 h 3293494"/>
                <a:gd name="connsiteX145" fmla="*/ 2014407 w 8918127"/>
                <a:gd name="connsiteY145" fmla="*/ 711200 h 3293494"/>
                <a:gd name="connsiteX146" fmla="*/ 2126167 w 8918127"/>
                <a:gd name="connsiteY146" fmla="*/ 635000 h 3293494"/>
                <a:gd name="connsiteX147" fmla="*/ 2298887 w 8918127"/>
                <a:gd name="connsiteY147" fmla="*/ 584200 h 3293494"/>
                <a:gd name="connsiteX148" fmla="*/ 2344607 w 8918127"/>
                <a:gd name="connsiteY148" fmla="*/ 563880 h 3293494"/>
                <a:gd name="connsiteX149" fmla="*/ 2405567 w 8918127"/>
                <a:gd name="connsiteY149" fmla="*/ 548640 h 3293494"/>
                <a:gd name="connsiteX150" fmla="*/ 2613847 w 8918127"/>
                <a:gd name="connsiteY150" fmla="*/ 518160 h 3293494"/>
                <a:gd name="connsiteX151" fmla="*/ 2715447 w 8918127"/>
                <a:gd name="connsiteY151" fmla="*/ 497840 h 3293494"/>
                <a:gd name="connsiteX152" fmla="*/ 2822127 w 8918127"/>
                <a:gd name="connsiteY152" fmla="*/ 472440 h 3293494"/>
                <a:gd name="connsiteX153" fmla="*/ 2913567 w 8918127"/>
                <a:gd name="connsiteY153" fmla="*/ 467360 h 3293494"/>
                <a:gd name="connsiteX154" fmla="*/ 3025327 w 8918127"/>
                <a:gd name="connsiteY154" fmla="*/ 452120 h 3293494"/>
                <a:gd name="connsiteX155" fmla="*/ 3086287 w 8918127"/>
                <a:gd name="connsiteY155" fmla="*/ 441960 h 3293494"/>
                <a:gd name="connsiteX156" fmla="*/ 3309807 w 8918127"/>
                <a:gd name="connsiteY156" fmla="*/ 426720 h 3293494"/>
                <a:gd name="connsiteX157" fmla="*/ 3386007 w 8918127"/>
                <a:gd name="connsiteY157" fmla="*/ 411480 h 3293494"/>
                <a:gd name="connsiteX158" fmla="*/ 3497767 w 8918127"/>
                <a:gd name="connsiteY158" fmla="*/ 386080 h 3293494"/>
                <a:gd name="connsiteX159" fmla="*/ 3553647 w 8918127"/>
                <a:gd name="connsiteY159" fmla="*/ 381000 h 3293494"/>
                <a:gd name="connsiteX160" fmla="*/ 3716207 w 8918127"/>
                <a:gd name="connsiteY160" fmla="*/ 370840 h 3293494"/>
                <a:gd name="connsiteX161" fmla="*/ 3838127 w 8918127"/>
                <a:gd name="connsiteY161" fmla="*/ 355600 h 3293494"/>
                <a:gd name="connsiteX162" fmla="*/ 3919407 w 8918127"/>
                <a:gd name="connsiteY162" fmla="*/ 350520 h 3293494"/>
                <a:gd name="connsiteX163" fmla="*/ 4051487 w 8918127"/>
                <a:gd name="connsiteY163" fmla="*/ 330200 h 3293494"/>
                <a:gd name="connsiteX164" fmla="*/ 4102287 w 8918127"/>
                <a:gd name="connsiteY164" fmla="*/ 314960 h 3293494"/>
                <a:gd name="connsiteX165" fmla="*/ 4122607 w 8918127"/>
                <a:gd name="connsiteY165" fmla="*/ 309880 h 3293494"/>
                <a:gd name="connsiteX166" fmla="*/ 4158167 w 8918127"/>
                <a:gd name="connsiteY166" fmla="*/ 299720 h 3293494"/>
                <a:gd name="connsiteX167" fmla="*/ 4280087 w 8918127"/>
                <a:gd name="connsiteY167" fmla="*/ 284480 h 3293494"/>
                <a:gd name="connsiteX168" fmla="*/ 4462967 w 8918127"/>
                <a:gd name="connsiteY168" fmla="*/ 259080 h 3293494"/>
                <a:gd name="connsiteX169" fmla="*/ 4574727 w 8918127"/>
                <a:gd name="connsiteY169" fmla="*/ 233680 h 3293494"/>
                <a:gd name="connsiteX170" fmla="*/ 4676327 w 8918127"/>
                <a:gd name="connsiteY170" fmla="*/ 203200 h 3293494"/>
                <a:gd name="connsiteX171" fmla="*/ 4711887 w 8918127"/>
                <a:gd name="connsiteY171" fmla="*/ 198120 h 3293494"/>
                <a:gd name="connsiteX172" fmla="*/ 4818567 w 8918127"/>
                <a:gd name="connsiteY172" fmla="*/ 182880 h 3293494"/>
                <a:gd name="connsiteX173" fmla="*/ 4879527 w 8918127"/>
                <a:gd name="connsiteY173" fmla="*/ 172720 h 3293494"/>
                <a:gd name="connsiteX174" fmla="*/ 4925247 w 8918127"/>
                <a:gd name="connsiteY174" fmla="*/ 167640 h 3293494"/>
                <a:gd name="connsiteX175" fmla="*/ 5001447 w 8918127"/>
                <a:gd name="connsiteY175" fmla="*/ 157480 h 3293494"/>
                <a:gd name="connsiteX176" fmla="*/ 5123367 w 8918127"/>
                <a:gd name="connsiteY176" fmla="*/ 137160 h 3293494"/>
                <a:gd name="connsiteX177" fmla="*/ 5169087 w 8918127"/>
                <a:gd name="connsiteY177" fmla="*/ 127000 h 3293494"/>
                <a:gd name="connsiteX178" fmla="*/ 5199567 w 8918127"/>
                <a:gd name="connsiteY178" fmla="*/ 121920 h 3293494"/>
                <a:gd name="connsiteX179" fmla="*/ 5306247 w 8918127"/>
                <a:gd name="connsiteY179" fmla="*/ 106680 h 3293494"/>
                <a:gd name="connsiteX180" fmla="*/ 5448487 w 8918127"/>
                <a:gd name="connsiteY180" fmla="*/ 91440 h 3293494"/>
                <a:gd name="connsiteX181" fmla="*/ 5519607 w 8918127"/>
                <a:gd name="connsiteY181" fmla="*/ 66040 h 3293494"/>
                <a:gd name="connsiteX182" fmla="*/ 5555167 w 8918127"/>
                <a:gd name="connsiteY182" fmla="*/ 50800 h 3293494"/>
                <a:gd name="connsiteX183" fmla="*/ 5631367 w 8918127"/>
                <a:gd name="connsiteY183" fmla="*/ 35560 h 3293494"/>
                <a:gd name="connsiteX184" fmla="*/ 5677087 w 8918127"/>
                <a:gd name="connsiteY184" fmla="*/ 25400 h 3293494"/>
                <a:gd name="connsiteX185" fmla="*/ 5814247 w 8918127"/>
                <a:gd name="connsiteY185" fmla="*/ 10160 h 3293494"/>
                <a:gd name="connsiteX186" fmla="*/ 5895527 w 8918127"/>
                <a:gd name="connsiteY186" fmla="*/ 0 h 3293494"/>
                <a:gd name="connsiteX187" fmla="*/ 5992047 w 8918127"/>
                <a:gd name="connsiteY187" fmla="*/ 5080 h 3293494"/>
                <a:gd name="connsiteX188" fmla="*/ 6185087 w 8918127"/>
                <a:gd name="connsiteY188" fmla="*/ 25400 h 3293494"/>
                <a:gd name="connsiteX189" fmla="*/ 6373047 w 8918127"/>
                <a:gd name="connsiteY189" fmla="*/ 96520 h 3293494"/>
                <a:gd name="connsiteX190" fmla="*/ 6505127 w 8918127"/>
                <a:gd name="connsiteY190" fmla="*/ 127000 h 3293494"/>
                <a:gd name="connsiteX191" fmla="*/ 6550847 w 8918127"/>
                <a:gd name="connsiteY191" fmla="*/ 137160 h 3293494"/>
                <a:gd name="connsiteX192" fmla="*/ 6723567 w 8918127"/>
                <a:gd name="connsiteY192" fmla="*/ 187960 h 3293494"/>
                <a:gd name="connsiteX193" fmla="*/ 6931847 w 8918127"/>
                <a:gd name="connsiteY193" fmla="*/ 223520 h 3293494"/>
                <a:gd name="connsiteX194" fmla="*/ 7063927 w 8918127"/>
                <a:gd name="connsiteY194" fmla="*/ 243840 h 3293494"/>
                <a:gd name="connsiteX195" fmla="*/ 7150287 w 8918127"/>
                <a:gd name="connsiteY195" fmla="*/ 269240 h 3293494"/>
                <a:gd name="connsiteX196" fmla="*/ 7373807 w 8918127"/>
                <a:gd name="connsiteY196" fmla="*/ 309880 h 3293494"/>
                <a:gd name="connsiteX197" fmla="*/ 7450007 w 8918127"/>
                <a:gd name="connsiteY197" fmla="*/ 335280 h 3293494"/>
                <a:gd name="connsiteX198" fmla="*/ 7627807 w 8918127"/>
                <a:gd name="connsiteY198" fmla="*/ 360680 h 3293494"/>
                <a:gd name="connsiteX199" fmla="*/ 7719247 w 8918127"/>
                <a:gd name="connsiteY199" fmla="*/ 375920 h 3293494"/>
                <a:gd name="connsiteX200" fmla="*/ 7805607 w 8918127"/>
                <a:gd name="connsiteY200" fmla="*/ 396240 h 3293494"/>
                <a:gd name="connsiteX201" fmla="*/ 7907207 w 8918127"/>
                <a:gd name="connsiteY201" fmla="*/ 401320 h 3293494"/>
                <a:gd name="connsiteX202" fmla="*/ 8064687 w 8918127"/>
                <a:gd name="connsiteY202" fmla="*/ 416560 h 3293494"/>
                <a:gd name="connsiteX203" fmla="*/ 8212007 w 8918127"/>
                <a:gd name="connsiteY203" fmla="*/ 436880 h 3293494"/>
                <a:gd name="connsiteX204" fmla="*/ 8257727 w 8918127"/>
                <a:gd name="connsiteY204" fmla="*/ 441960 h 3293494"/>
                <a:gd name="connsiteX205" fmla="*/ 8587927 w 8918127"/>
                <a:gd name="connsiteY205" fmla="*/ 447040 h 3293494"/>
                <a:gd name="connsiteX206" fmla="*/ 8755567 w 8918127"/>
                <a:gd name="connsiteY206" fmla="*/ 472440 h 3293494"/>
                <a:gd name="connsiteX207" fmla="*/ 8831767 w 8918127"/>
                <a:gd name="connsiteY207" fmla="*/ 482600 h 3293494"/>
                <a:gd name="connsiteX208" fmla="*/ 8918127 w 8918127"/>
                <a:gd name="connsiteY208" fmla="*/ 487680 h 3293494"/>
                <a:gd name="connsiteX209" fmla="*/ 8897807 w 8918127"/>
                <a:gd name="connsiteY209" fmla="*/ 680720 h 3293494"/>
                <a:gd name="connsiteX210" fmla="*/ 8887647 w 8918127"/>
                <a:gd name="connsiteY210" fmla="*/ 716280 h 3293494"/>
                <a:gd name="connsiteX211" fmla="*/ 8872407 w 8918127"/>
                <a:gd name="connsiteY211" fmla="*/ 741680 h 3293494"/>
                <a:gd name="connsiteX212" fmla="*/ 8852087 w 8918127"/>
                <a:gd name="connsiteY212" fmla="*/ 934720 h 3293494"/>
                <a:gd name="connsiteX213" fmla="*/ 8862247 w 8918127"/>
                <a:gd name="connsiteY213" fmla="*/ 1437640 h 3293494"/>
                <a:gd name="connsiteX214" fmla="*/ 8882567 w 8918127"/>
                <a:gd name="connsiteY214" fmla="*/ 1625600 h 3293494"/>
                <a:gd name="connsiteX215" fmla="*/ 8862247 w 8918127"/>
                <a:gd name="connsiteY215" fmla="*/ 2382520 h 3293494"/>
                <a:gd name="connsiteX216" fmla="*/ 8847007 w 8918127"/>
                <a:gd name="connsiteY216" fmla="*/ 2433320 h 3293494"/>
                <a:gd name="connsiteX217" fmla="*/ 8841927 w 8918127"/>
                <a:gd name="connsiteY217" fmla="*/ 2860040 h 3293494"/>
                <a:gd name="connsiteX218" fmla="*/ 8857167 w 8918127"/>
                <a:gd name="connsiteY218" fmla="*/ 2910840 h 3293494"/>
                <a:gd name="connsiteX219" fmla="*/ 8867327 w 8918127"/>
                <a:gd name="connsiteY219" fmla="*/ 3083560 h 3293494"/>
                <a:gd name="connsiteX220" fmla="*/ 8887647 w 8918127"/>
                <a:gd name="connsiteY220" fmla="*/ 3164840 h 3293494"/>
                <a:gd name="connsiteX221" fmla="*/ 8892727 w 8918127"/>
                <a:gd name="connsiteY221" fmla="*/ 3235960 h 3293494"/>
                <a:gd name="connsiteX222" fmla="*/ 8892727 w 8918127"/>
                <a:gd name="connsiteY222" fmla="*/ 3291840 h 3293494"/>
                <a:gd name="connsiteX223" fmla="*/ 8816527 w 8918127"/>
                <a:gd name="connsiteY223" fmla="*/ 3256280 h 3293494"/>
                <a:gd name="connsiteX0" fmla="*/ 8816527 w 8918127"/>
                <a:gd name="connsiteY0" fmla="*/ 3256280 h 3293494"/>
                <a:gd name="connsiteX1" fmla="*/ 8770807 w 8918127"/>
                <a:gd name="connsiteY1" fmla="*/ 3241040 h 3293494"/>
                <a:gd name="connsiteX2" fmla="*/ 8466007 w 8918127"/>
                <a:gd name="connsiteY2" fmla="*/ 3164840 h 3293494"/>
                <a:gd name="connsiteX3" fmla="*/ 8349167 w 8918127"/>
                <a:gd name="connsiteY3" fmla="*/ 3119120 h 3293494"/>
                <a:gd name="connsiteX4" fmla="*/ 8303447 w 8918127"/>
                <a:gd name="connsiteY4" fmla="*/ 3108960 h 3293494"/>
                <a:gd name="connsiteX5" fmla="*/ 8283127 w 8918127"/>
                <a:gd name="connsiteY5" fmla="*/ 3103880 h 3293494"/>
                <a:gd name="connsiteX6" fmla="*/ 7998647 w 8918127"/>
                <a:gd name="connsiteY6" fmla="*/ 3124200 h 3293494"/>
                <a:gd name="connsiteX7" fmla="*/ 7968167 w 8918127"/>
                <a:gd name="connsiteY7" fmla="*/ 3129280 h 3293494"/>
                <a:gd name="connsiteX8" fmla="*/ 7917367 w 8918127"/>
                <a:gd name="connsiteY8" fmla="*/ 3139440 h 3293494"/>
                <a:gd name="connsiteX9" fmla="*/ 7785287 w 8918127"/>
                <a:gd name="connsiteY9" fmla="*/ 3144520 h 3293494"/>
                <a:gd name="connsiteX10" fmla="*/ 7607487 w 8918127"/>
                <a:gd name="connsiteY10" fmla="*/ 3164840 h 3293494"/>
                <a:gd name="connsiteX11" fmla="*/ 7277287 w 8918127"/>
                <a:gd name="connsiteY11" fmla="*/ 3180080 h 3293494"/>
                <a:gd name="connsiteX12" fmla="*/ 7089327 w 8918127"/>
                <a:gd name="connsiteY12" fmla="*/ 3195320 h 3293494"/>
                <a:gd name="connsiteX13" fmla="*/ 6931847 w 8918127"/>
                <a:gd name="connsiteY13" fmla="*/ 3210560 h 3293494"/>
                <a:gd name="connsiteX14" fmla="*/ 6896287 w 8918127"/>
                <a:gd name="connsiteY14" fmla="*/ 3220720 h 3293494"/>
                <a:gd name="connsiteX15" fmla="*/ 6535607 w 8918127"/>
                <a:gd name="connsiteY15" fmla="*/ 3225800 h 3293494"/>
                <a:gd name="connsiteX16" fmla="*/ 6444167 w 8918127"/>
                <a:gd name="connsiteY16" fmla="*/ 3195320 h 3293494"/>
                <a:gd name="connsiteX17" fmla="*/ 6337487 w 8918127"/>
                <a:gd name="connsiteY17" fmla="*/ 3139440 h 3293494"/>
                <a:gd name="connsiteX18" fmla="*/ 6281607 w 8918127"/>
                <a:gd name="connsiteY18" fmla="*/ 3119120 h 3293494"/>
                <a:gd name="connsiteX19" fmla="*/ 6159687 w 8918127"/>
                <a:gd name="connsiteY19" fmla="*/ 3108960 h 3293494"/>
                <a:gd name="connsiteX20" fmla="*/ 6068247 w 8918127"/>
                <a:gd name="connsiteY20" fmla="*/ 3093720 h 3293494"/>
                <a:gd name="connsiteX21" fmla="*/ 5926007 w 8918127"/>
                <a:gd name="connsiteY21" fmla="*/ 3083560 h 3293494"/>
                <a:gd name="connsiteX22" fmla="*/ 5890447 w 8918127"/>
                <a:gd name="connsiteY22" fmla="*/ 3073400 h 3293494"/>
                <a:gd name="connsiteX23" fmla="*/ 5829487 w 8918127"/>
                <a:gd name="connsiteY23" fmla="*/ 3048000 h 3293494"/>
                <a:gd name="connsiteX24" fmla="*/ 5788847 w 8918127"/>
                <a:gd name="connsiteY24" fmla="*/ 3042920 h 3293494"/>
                <a:gd name="connsiteX25" fmla="*/ 5702487 w 8918127"/>
                <a:gd name="connsiteY25" fmla="*/ 3012440 h 3293494"/>
                <a:gd name="connsiteX26" fmla="*/ 5646607 w 8918127"/>
                <a:gd name="connsiteY26" fmla="*/ 3007360 h 3293494"/>
                <a:gd name="connsiteX27" fmla="*/ 5621207 w 8918127"/>
                <a:gd name="connsiteY27" fmla="*/ 3002280 h 3293494"/>
                <a:gd name="connsiteX28" fmla="*/ 5438327 w 8918127"/>
                <a:gd name="connsiteY28" fmla="*/ 2992120 h 3293494"/>
                <a:gd name="connsiteX29" fmla="*/ 5367207 w 8918127"/>
                <a:gd name="connsiteY29" fmla="*/ 2981960 h 3293494"/>
                <a:gd name="connsiteX30" fmla="*/ 5346887 w 8918127"/>
                <a:gd name="connsiteY30" fmla="*/ 2966720 h 3293494"/>
                <a:gd name="connsiteX31" fmla="*/ 5316407 w 8918127"/>
                <a:gd name="connsiteY31" fmla="*/ 2956560 h 3293494"/>
                <a:gd name="connsiteX32" fmla="*/ 5224967 w 8918127"/>
                <a:gd name="connsiteY32" fmla="*/ 2926080 h 3293494"/>
                <a:gd name="connsiteX33" fmla="*/ 5158927 w 8918127"/>
                <a:gd name="connsiteY33" fmla="*/ 2895600 h 3293494"/>
                <a:gd name="connsiteX34" fmla="*/ 5133527 w 8918127"/>
                <a:gd name="connsiteY34" fmla="*/ 2885440 h 3293494"/>
                <a:gd name="connsiteX35" fmla="*/ 4808407 w 8918127"/>
                <a:gd name="connsiteY35" fmla="*/ 2875280 h 3293494"/>
                <a:gd name="connsiteX36" fmla="*/ 4742367 w 8918127"/>
                <a:gd name="connsiteY36" fmla="*/ 2860040 h 3293494"/>
                <a:gd name="connsiteX37" fmla="*/ 4620447 w 8918127"/>
                <a:gd name="connsiteY37" fmla="*/ 2839720 h 3293494"/>
                <a:gd name="connsiteX38" fmla="*/ 4523927 w 8918127"/>
                <a:gd name="connsiteY38" fmla="*/ 2814320 h 3293494"/>
                <a:gd name="connsiteX39" fmla="*/ 4437567 w 8918127"/>
                <a:gd name="connsiteY39" fmla="*/ 2804160 h 3293494"/>
                <a:gd name="connsiteX40" fmla="*/ 4341047 w 8918127"/>
                <a:gd name="connsiteY40" fmla="*/ 2788920 h 3293494"/>
                <a:gd name="connsiteX41" fmla="*/ 4183567 w 8918127"/>
                <a:gd name="connsiteY41" fmla="*/ 2768600 h 3293494"/>
                <a:gd name="connsiteX42" fmla="*/ 4021007 w 8918127"/>
                <a:gd name="connsiteY42" fmla="*/ 2753360 h 3293494"/>
                <a:gd name="connsiteX43" fmla="*/ 3822887 w 8918127"/>
                <a:gd name="connsiteY43" fmla="*/ 2717800 h 3293494"/>
                <a:gd name="connsiteX44" fmla="*/ 3670487 w 8918127"/>
                <a:gd name="connsiteY44" fmla="*/ 2677160 h 3293494"/>
                <a:gd name="connsiteX45" fmla="*/ 3634927 w 8918127"/>
                <a:gd name="connsiteY45" fmla="*/ 2672080 h 3293494"/>
                <a:gd name="connsiteX46" fmla="*/ 3528247 w 8918127"/>
                <a:gd name="connsiteY46" fmla="*/ 2656840 h 3293494"/>
                <a:gd name="connsiteX47" fmla="*/ 3411407 w 8918127"/>
                <a:gd name="connsiteY47" fmla="*/ 2646680 h 3293494"/>
                <a:gd name="connsiteX48" fmla="*/ 3274247 w 8918127"/>
                <a:gd name="connsiteY48" fmla="*/ 2631440 h 3293494"/>
                <a:gd name="connsiteX49" fmla="*/ 3172647 w 8918127"/>
                <a:gd name="connsiteY49" fmla="*/ 2616200 h 3293494"/>
                <a:gd name="connsiteX50" fmla="*/ 2984687 w 8918127"/>
                <a:gd name="connsiteY50" fmla="*/ 2611120 h 3293494"/>
                <a:gd name="connsiteX51" fmla="*/ 2608767 w 8918127"/>
                <a:gd name="connsiteY51" fmla="*/ 2616200 h 3293494"/>
                <a:gd name="connsiteX52" fmla="*/ 2588447 w 8918127"/>
                <a:gd name="connsiteY52" fmla="*/ 2626360 h 3293494"/>
                <a:gd name="connsiteX53" fmla="*/ 2522407 w 8918127"/>
                <a:gd name="connsiteY53" fmla="*/ 2631440 h 3293494"/>
                <a:gd name="connsiteX54" fmla="*/ 2471607 w 8918127"/>
                <a:gd name="connsiteY54" fmla="*/ 2616200 h 3293494"/>
                <a:gd name="connsiteX55" fmla="*/ 2517327 w 8918127"/>
                <a:gd name="connsiteY55" fmla="*/ 2479040 h 3293494"/>
                <a:gd name="connsiteX56" fmla="*/ 2720527 w 8918127"/>
                <a:gd name="connsiteY56" fmla="*/ 2402840 h 3293494"/>
                <a:gd name="connsiteX57" fmla="*/ 2751007 w 8918127"/>
                <a:gd name="connsiteY57" fmla="*/ 2392680 h 3293494"/>
                <a:gd name="connsiteX58" fmla="*/ 2786567 w 8918127"/>
                <a:gd name="connsiteY58" fmla="*/ 2372360 h 3293494"/>
                <a:gd name="connsiteX59" fmla="*/ 2817047 w 8918127"/>
                <a:gd name="connsiteY59" fmla="*/ 2357120 h 3293494"/>
                <a:gd name="connsiteX60" fmla="*/ 2862767 w 8918127"/>
                <a:gd name="connsiteY60" fmla="*/ 2301240 h 3293494"/>
                <a:gd name="connsiteX61" fmla="*/ 2893247 w 8918127"/>
                <a:gd name="connsiteY61" fmla="*/ 2250440 h 3293494"/>
                <a:gd name="connsiteX62" fmla="*/ 2913567 w 8918127"/>
                <a:gd name="connsiteY62" fmla="*/ 2204720 h 3293494"/>
                <a:gd name="connsiteX63" fmla="*/ 2893247 w 8918127"/>
                <a:gd name="connsiteY63" fmla="*/ 2077720 h 3293494"/>
                <a:gd name="connsiteX64" fmla="*/ 2832287 w 8918127"/>
                <a:gd name="connsiteY64" fmla="*/ 2032000 h 3293494"/>
                <a:gd name="connsiteX65" fmla="*/ 2817047 w 8918127"/>
                <a:gd name="connsiteY65" fmla="*/ 2006600 h 3293494"/>
                <a:gd name="connsiteX66" fmla="*/ 2781487 w 8918127"/>
                <a:gd name="connsiteY66" fmla="*/ 1965960 h 3293494"/>
                <a:gd name="connsiteX67" fmla="*/ 2715447 w 8918127"/>
                <a:gd name="connsiteY67" fmla="*/ 1874520 h 3293494"/>
                <a:gd name="connsiteX68" fmla="*/ 2690047 w 8918127"/>
                <a:gd name="connsiteY68" fmla="*/ 1869440 h 3293494"/>
                <a:gd name="connsiteX69" fmla="*/ 2583367 w 8918127"/>
                <a:gd name="connsiteY69" fmla="*/ 1788160 h 3293494"/>
                <a:gd name="connsiteX70" fmla="*/ 2563047 w 8918127"/>
                <a:gd name="connsiteY70" fmla="*/ 1772920 h 3293494"/>
                <a:gd name="connsiteX71" fmla="*/ 2532567 w 8918127"/>
                <a:gd name="connsiteY71" fmla="*/ 1732280 h 3293494"/>
                <a:gd name="connsiteX72" fmla="*/ 2517327 w 8918127"/>
                <a:gd name="connsiteY72" fmla="*/ 1717040 h 3293494"/>
                <a:gd name="connsiteX73" fmla="*/ 2385247 w 8918127"/>
                <a:gd name="connsiteY73" fmla="*/ 1569720 h 3293494"/>
                <a:gd name="connsiteX74" fmla="*/ 2288727 w 8918127"/>
                <a:gd name="connsiteY74" fmla="*/ 1483360 h 3293494"/>
                <a:gd name="connsiteX75" fmla="*/ 2237927 w 8918127"/>
                <a:gd name="connsiteY75" fmla="*/ 1457960 h 3293494"/>
                <a:gd name="connsiteX76" fmla="*/ 2207447 w 8918127"/>
                <a:gd name="connsiteY76" fmla="*/ 1452880 h 3293494"/>
                <a:gd name="connsiteX77" fmla="*/ 2187127 w 8918127"/>
                <a:gd name="connsiteY77" fmla="*/ 1442720 h 3293494"/>
                <a:gd name="connsiteX78" fmla="*/ 2131247 w 8918127"/>
                <a:gd name="connsiteY78" fmla="*/ 1407160 h 3293494"/>
                <a:gd name="connsiteX79" fmla="*/ 2085527 w 8918127"/>
                <a:gd name="connsiteY79" fmla="*/ 1391920 h 3293494"/>
                <a:gd name="connsiteX80" fmla="*/ 1994087 w 8918127"/>
                <a:gd name="connsiteY80" fmla="*/ 1346200 h 3293494"/>
                <a:gd name="connsiteX81" fmla="*/ 1887407 w 8918127"/>
                <a:gd name="connsiteY81" fmla="*/ 1310640 h 3293494"/>
                <a:gd name="connsiteX82" fmla="*/ 1755327 w 8918127"/>
                <a:gd name="connsiteY82" fmla="*/ 1315720 h 3293494"/>
                <a:gd name="connsiteX83" fmla="*/ 1587687 w 8918127"/>
                <a:gd name="connsiteY83" fmla="*/ 1336040 h 3293494"/>
                <a:gd name="connsiteX84" fmla="*/ 1552127 w 8918127"/>
                <a:gd name="connsiteY84" fmla="*/ 1341120 h 3293494"/>
                <a:gd name="connsiteX85" fmla="*/ 1496247 w 8918127"/>
                <a:gd name="connsiteY85" fmla="*/ 1351280 h 3293494"/>
                <a:gd name="connsiteX86" fmla="*/ 1445447 w 8918127"/>
                <a:gd name="connsiteY86" fmla="*/ 1356360 h 3293494"/>
                <a:gd name="connsiteX87" fmla="*/ 1369247 w 8918127"/>
                <a:gd name="connsiteY87" fmla="*/ 1371600 h 3293494"/>
                <a:gd name="connsiteX88" fmla="*/ 1328607 w 8918127"/>
                <a:gd name="connsiteY88" fmla="*/ 1381760 h 3293494"/>
                <a:gd name="connsiteX89" fmla="*/ 1272727 w 8918127"/>
                <a:gd name="connsiteY89" fmla="*/ 1386840 h 3293494"/>
                <a:gd name="connsiteX90" fmla="*/ 1140647 w 8918127"/>
                <a:gd name="connsiteY90" fmla="*/ 1412240 h 3293494"/>
                <a:gd name="connsiteX91" fmla="*/ 988247 w 8918127"/>
                <a:gd name="connsiteY91" fmla="*/ 1407160 h 3293494"/>
                <a:gd name="connsiteX92" fmla="*/ 906967 w 8918127"/>
                <a:gd name="connsiteY92" fmla="*/ 1371600 h 3293494"/>
                <a:gd name="connsiteX93" fmla="*/ 866327 w 8918127"/>
                <a:gd name="connsiteY93" fmla="*/ 1356360 h 3293494"/>
                <a:gd name="connsiteX94" fmla="*/ 713927 w 8918127"/>
                <a:gd name="connsiteY94" fmla="*/ 1412240 h 3293494"/>
                <a:gd name="connsiteX95" fmla="*/ 597087 w 8918127"/>
                <a:gd name="connsiteY95" fmla="*/ 1513840 h 3293494"/>
                <a:gd name="connsiteX96" fmla="*/ 566607 w 8918127"/>
                <a:gd name="connsiteY96" fmla="*/ 1554480 h 3293494"/>
                <a:gd name="connsiteX97" fmla="*/ 561527 w 8918127"/>
                <a:gd name="connsiteY97" fmla="*/ 1579880 h 3293494"/>
                <a:gd name="connsiteX98" fmla="*/ 551367 w 8918127"/>
                <a:gd name="connsiteY98" fmla="*/ 1600200 h 3293494"/>
                <a:gd name="connsiteX99" fmla="*/ 510727 w 8918127"/>
                <a:gd name="connsiteY99" fmla="*/ 1666240 h 3293494"/>
                <a:gd name="connsiteX100" fmla="*/ 480247 w 8918127"/>
                <a:gd name="connsiteY100" fmla="*/ 1706880 h 3293494"/>
                <a:gd name="connsiteX101" fmla="*/ 459927 w 8918127"/>
                <a:gd name="connsiteY101" fmla="*/ 1737360 h 3293494"/>
                <a:gd name="connsiteX102" fmla="*/ 429447 w 8918127"/>
                <a:gd name="connsiteY102" fmla="*/ 1757680 h 3293494"/>
                <a:gd name="connsiteX103" fmla="*/ 409127 w 8918127"/>
                <a:gd name="connsiteY103" fmla="*/ 1783080 h 3293494"/>
                <a:gd name="connsiteX104" fmla="*/ 393887 w 8918127"/>
                <a:gd name="connsiteY104" fmla="*/ 1788160 h 3293494"/>
                <a:gd name="connsiteX105" fmla="*/ 363407 w 8918127"/>
                <a:gd name="connsiteY105" fmla="*/ 1808480 h 3293494"/>
                <a:gd name="connsiteX106" fmla="*/ 327847 w 8918127"/>
                <a:gd name="connsiteY106" fmla="*/ 1869440 h 3293494"/>
                <a:gd name="connsiteX107" fmla="*/ 312607 w 8918127"/>
                <a:gd name="connsiteY107" fmla="*/ 1889760 h 3293494"/>
                <a:gd name="connsiteX108" fmla="*/ 271967 w 8918127"/>
                <a:gd name="connsiteY108" fmla="*/ 1920240 h 3293494"/>
                <a:gd name="connsiteX109" fmla="*/ 226247 w 8918127"/>
                <a:gd name="connsiteY109" fmla="*/ 1971040 h 3293494"/>
                <a:gd name="connsiteX110" fmla="*/ 205927 w 8918127"/>
                <a:gd name="connsiteY110" fmla="*/ 1986280 h 3293494"/>
                <a:gd name="connsiteX111" fmla="*/ 170367 w 8918127"/>
                <a:gd name="connsiteY111" fmla="*/ 1945640 h 3293494"/>
                <a:gd name="connsiteX112" fmla="*/ 134807 w 8918127"/>
                <a:gd name="connsiteY112" fmla="*/ 1925320 h 3293494"/>
                <a:gd name="connsiteX113" fmla="*/ 89087 w 8918127"/>
                <a:gd name="connsiteY113" fmla="*/ 1874520 h 3293494"/>
                <a:gd name="connsiteX114" fmla="*/ 53527 w 8918127"/>
                <a:gd name="connsiteY114" fmla="*/ 1844040 h 3293494"/>
                <a:gd name="connsiteX115" fmla="*/ 38287 w 8918127"/>
                <a:gd name="connsiteY115" fmla="*/ 1813560 h 3293494"/>
                <a:gd name="connsiteX116" fmla="*/ 33207 w 8918127"/>
                <a:gd name="connsiteY116" fmla="*/ 1788160 h 3293494"/>
                <a:gd name="connsiteX117" fmla="*/ 17967 w 8918127"/>
                <a:gd name="connsiteY117" fmla="*/ 1762760 h 3293494"/>
                <a:gd name="connsiteX118" fmla="*/ 7807 w 8918127"/>
                <a:gd name="connsiteY118" fmla="*/ 1742440 h 3293494"/>
                <a:gd name="connsiteX119" fmla="*/ 2727 w 8918127"/>
                <a:gd name="connsiteY119" fmla="*/ 1722120 h 3293494"/>
                <a:gd name="connsiteX120" fmla="*/ 52908 w 8918127"/>
                <a:gd name="connsiteY120" fmla="*/ 1695447 h 3293494"/>
                <a:gd name="connsiteX121" fmla="*/ 63255 w 8918127"/>
                <a:gd name="connsiteY121" fmla="*/ 1656577 h 3293494"/>
                <a:gd name="connsiteX122" fmla="*/ 156747 w 8918127"/>
                <a:gd name="connsiteY122" fmla="*/ 1691808 h 3293494"/>
                <a:gd name="connsiteX123" fmla="*/ 187389 w 8918127"/>
                <a:gd name="connsiteY123" fmla="*/ 1676415 h 3293494"/>
                <a:gd name="connsiteX124" fmla="*/ 253720 w 8918127"/>
                <a:gd name="connsiteY124" fmla="*/ 1613178 h 3293494"/>
                <a:gd name="connsiteX125" fmla="*/ 312385 w 8918127"/>
                <a:gd name="connsiteY125" fmla="*/ 1528135 h 3293494"/>
                <a:gd name="connsiteX126" fmla="*/ 356533 w 8918127"/>
                <a:gd name="connsiteY126" fmla="*/ 1458432 h 3293494"/>
                <a:gd name="connsiteX127" fmla="*/ 265743 w 8918127"/>
                <a:gd name="connsiteY127" fmla="*/ 1314608 h 3293494"/>
                <a:gd name="connsiteX128" fmla="*/ 318264 w 8918127"/>
                <a:gd name="connsiteY128" fmla="*/ 1207883 h 3293494"/>
                <a:gd name="connsiteX129" fmla="*/ 387113 w 8918127"/>
                <a:gd name="connsiteY129" fmla="*/ 1150042 h 3293494"/>
                <a:gd name="connsiteX130" fmla="*/ 460503 w 8918127"/>
                <a:gd name="connsiteY130" fmla="*/ 1094315 h 3293494"/>
                <a:gd name="connsiteX131" fmla="*/ 510727 w 8918127"/>
                <a:gd name="connsiteY131" fmla="*/ 1000760 h 3293494"/>
                <a:gd name="connsiteX132" fmla="*/ 566607 w 8918127"/>
                <a:gd name="connsiteY132" fmla="*/ 970280 h 3293494"/>
                <a:gd name="connsiteX133" fmla="*/ 632647 w 8918127"/>
                <a:gd name="connsiteY133" fmla="*/ 924560 h 3293494"/>
                <a:gd name="connsiteX134" fmla="*/ 658047 w 8918127"/>
                <a:gd name="connsiteY134" fmla="*/ 914400 h 3293494"/>
                <a:gd name="connsiteX135" fmla="*/ 734247 w 8918127"/>
                <a:gd name="connsiteY135" fmla="*/ 868680 h 3293494"/>
                <a:gd name="connsiteX136" fmla="*/ 851087 w 8918127"/>
                <a:gd name="connsiteY136" fmla="*/ 858520 h 3293494"/>
                <a:gd name="connsiteX137" fmla="*/ 1023807 w 8918127"/>
                <a:gd name="connsiteY137" fmla="*/ 833120 h 3293494"/>
                <a:gd name="connsiteX138" fmla="*/ 1160967 w 8918127"/>
                <a:gd name="connsiteY138" fmla="*/ 838200 h 3293494"/>
                <a:gd name="connsiteX139" fmla="*/ 1181287 w 8918127"/>
                <a:gd name="connsiteY139" fmla="*/ 843280 h 3293494"/>
                <a:gd name="connsiteX140" fmla="*/ 1242247 w 8918127"/>
                <a:gd name="connsiteY140" fmla="*/ 863600 h 3293494"/>
                <a:gd name="connsiteX141" fmla="*/ 1399727 w 8918127"/>
                <a:gd name="connsiteY141" fmla="*/ 883920 h 3293494"/>
                <a:gd name="connsiteX142" fmla="*/ 1648647 w 8918127"/>
                <a:gd name="connsiteY142" fmla="*/ 863600 h 3293494"/>
                <a:gd name="connsiteX143" fmla="*/ 1826447 w 8918127"/>
                <a:gd name="connsiteY143" fmla="*/ 797560 h 3293494"/>
                <a:gd name="connsiteX144" fmla="*/ 1897567 w 8918127"/>
                <a:gd name="connsiteY144" fmla="*/ 772160 h 3293494"/>
                <a:gd name="connsiteX145" fmla="*/ 2014407 w 8918127"/>
                <a:gd name="connsiteY145" fmla="*/ 711200 h 3293494"/>
                <a:gd name="connsiteX146" fmla="*/ 2126167 w 8918127"/>
                <a:gd name="connsiteY146" fmla="*/ 635000 h 3293494"/>
                <a:gd name="connsiteX147" fmla="*/ 2298887 w 8918127"/>
                <a:gd name="connsiteY147" fmla="*/ 584200 h 3293494"/>
                <a:gd name="connsiteX148" fmla="*/ 2344607 w 8918127"/>
                <a:gd name="connsiteY148" fmla="*/ 563880 h 3293494"/>
                <a:gd name="connsiteX149" fmla="*/ 2405567 w 8918127"/>
                <a:gd name="connsiteY149" fmla="*/ 548640 h 3293494"/>
                <a:gd name="connsiteX150" fmla="*/ 2613847 w 8918127"/>
                <a:gd name="connsiteY150" fmla="*/ 518160 h 3293494"/>
                <a:gd name="connsiteX151" fmla="*/ 2715447 w 8918127"/>
                <a:gd name="connsiteY151" fmla="*/ 497840 h 3293494"/>
                <a:gd name="connsiteX152" fmla="*/ 2822127 w 8918127"/>
                <a:gd name="connsiteY152" fmla="*/ 472440 h 3293494"/>
                <a:gd name="connsiteX153" fmla="*/ 2913567 w 8918127"/>
                <a:gd name="connsiteY153" fmla="*/ 467360 h 3293494"/>
                <a:gd name="connsiteX154" fmla="*/ 3025327 w 8918127"/>
                <a:gd name="connsiteY154" fmla="*/ 452120 h 3293494"/>
                <a:gd name="connsiteX155" fmla="*/ 3086287 w 8918127"/>
                <a:gd name="connsiteY155" fmla="*/ 441960 h 3293494"/>
                <a:gd name="connsiteX156" fmla="*/ 3309807 w 8918127"/>
                <a:gd name="connsiteY156" fmla="*/ 426720 h 3293494"/>
                <a:gd name="connsiteX157" fmla="*/ 3386007 w 8918127"/>
                <a:gd name="connsiteY157" fmla="*/ 411480 h 3293494"/>
                <a:gd name="connsiteX158" fmla="*/ 3497767 w 8918127"/>
                <a:gd name="connsiteY158" fmla="*/ 386080 h 3293494"/>
                <a:gd name="connsiteX159" fmla="*/ 3553647 w 8918127"/>
                <a:gd name="connsiteY159" fmla="*/ 381000 h 3293494"/>
                <a:gd name="connsiteX160" fmla="*/ 3716207 w 8918127"/>
                <a:gd name="connsiteY160" fmla="*/ 370840 h 3293494"/>
                <a:gd name="connsiteX161" fmla="*/ 3838127 w 8918127"/>
                <a:gd name="connsiteY161" fmla="*/ 355600 h 3293494"/>
                <a:gd name="connsiteX162" fmla="*/ 3919407 w 8918127"/>
                <a:gd name="connsiteY162" fmla="*/ 350520 h 3293494"/>
                <a:gd name="connsiteX163" fmla="*/ 4051487 w 8918127"/>
                <a:gd name="connsiteY163" fmla="*/ 330200 h 3293494"/>
                <a:gd name="connsiteX164" fmla="*/ 4102287 w 8918127"/>
                <a:gd name="connsiteY164" fmla="*/ 314960 h 3293494"/>
                <a:gd name="connsiteX165" fmla="*/ 4122607 w 8918127"/>
                <a:gd name="connsiteY165" fmla="*/ 309880 h 3293494"/>
                <a:gd name="connsiteX166" fmla="*/ 4158167 w 8918127"/>
                <a:gd name="connsiteY166" fmla="*/ 299720 h 3293494"/>
                <a:gd name="connsiteX167" fmla="*/ 4280087 w 8918127"/>
                <a:gd name="connsiteY167" fmla="*/ 284480 h 3293494"/>
                <a:gd name="connsiteX168" fmla="*/ 4462967 w 8918127"/>
                <a:gd name="connsiteY168" fmla="*/ 259080 h 3293494"/>
                <a:gd name="connsiteX169" fmla="*/ 4574727 w 8918127"/>
                <a:gd name="connsiteY169" fmla="*/ 233680 h 3293494"/>
                <a:gd name="connsiteX170" fmla="*/ 4676327 w 8918127"/>
                <a:gd name="connsiteY170" fmla="*/ 203200 h 3293494"/>
                <a:gd name="connsiteX171" fmla="*/ 4711887 w 8918127"/>
                <a:gd name="connsiteY171" fmla="*/ 198120 h 3293494"/>
                <a:gd name="connsiteX172" fmla="*/ 4818567 w 8918127"/>
                <a:gd name="connsiteY172" fmla="*/ 182880 h 3293494"/>
                <a:gd name="connsiteX173" fmla="*/ 4879527 w 8918127"/>
                <a:gd name="connsiteY173" fmla="*/ 172720 h 3293494"/>
                <a:gd name="connsiteX174" fmla="*/ 4925247 w 8918127"/>
                <a:gd name="connsiteY174" fmla="*/ 167640 h 3293494"/>
                <a:gd name="connsiteX175" fmla="*/ 5001447 w 8918127"/>
                <a:gd name="connsiteY175" fmla="*/ 157480 h 3293494"/>
                <a:gd name="connsiteX176" fmla="*/ 5123367 w 8918127"/>
                <a:gd name="connsiteY176" fmla="*/ 137160 h 3293494"/>
                <a:gd name="connsiteX177" fmla="*/ 5169087 w 8918127"/>
                <a:gd name="connsiteY177" fmla="*/ 127000 h 3293494"/>
                <a:gd name="connsiteX178" fmla="*/ 5199567 w 8918127"/>
                <a:gd name="connsiteY178" fmla="*/ 121920 h 3293494"/>
                <a:gd name="connsiteX179" fmla="*/ 5306247 w 8918127"/>
                <a:gd name="connsiteY179" fmla="*/ 106680 h 3293494"/>
                <a:gd name="connsiteX180" fmla="*/ 5448487 w 8918127"/>
                <a:gd name="connsiteY180" fmla="*/ 91440 h 3293494"/>
                <a:gd name="connsiteX181" fmla="*/ 5519607 w 8918127"/>
                <a:gd name="connsiteY181" fmla="*/ 66040 h 3293494"/>
                <a:gd name="connsiteX182" fmla="*/ 5555167 w 8918127"/>
                <a:gd name="connsiteY182" fmla="*/ 50800 h 3293494"/>
                <a:gd name="connsiteX183" fmla="*/ 5631367 w 8918127"/>
                <a:gd name="connsiteY183" fmla="*/ 35560 h 3293494"/>
                <a:gd name="connsiteX184" fmla="*/ 5677087 w 8918127"/>
                <a:gd name="connsiteY184" fmla="*/ 25400 h 3293494"/>
                <a:gd name="connsiteX185" fmla="*/ 5814247 w 8918127"/>
                <a:gd name="connsiteY185" fmla="*/ 10160 h 3293494"/>
                <a:gd name="connsiteX186" fmla="*/ 5895527 w 8918127"/>
                <a:gd name="connsiteY186" fmla="*/ 0 h 3293494"/>
                <a:gd name="connsiteX187" fmla="*/ 5992047 w 8918127"/>
                <a:gd name="connsiteY187" fmla="*/ 5080 h 3293494"/>
                <a:gd name="connsiteX188" fmla="*/ 6185087 w 8918127"/>
                <a:gd name="connsiteY188" fmla="*/ 25400 h 3293494"/>
                <a:gd name="connsiteX189" fmla="*/ 6373047 w 8918127"/>
                <a:gd name="connsiteY189" fmla="*/ 96520 h 3293494"/>
                <a:gd name="connsiteX190" fmla="*/ 6505127 w 8918127"/>
                <a:gd name="connsiteY190" fmla="*/ 127000 h 3293494"/>
                <a:gd name="connsiteX191" fmla="*/ 6550847 w 8918127"/>
                <a:gd name="connsiteY191" fmla="*/ 137160 h 3293494"/>
                <a:gd name="connsiteX192" fmla="*/ 6723567 w 8918127"/>
                <a:gd name="connsiteY192" fmla="*/ 187960 h 3293494"/>
                <a:gd name="connsiteX193" fmla="*/ 6931847 w 8918127"/>
                <a:gd name="connsiteY193" fmla="*/ 223520 h 3293494"/>
                <a:gd name="connsiteX194" fmla="*/ 7063927 w 8918127"/>
                <a:gd name="connsiteY194" fmla="*/ 243840 h 3293494"/>
                <a:gd name="connsiteX195" fmla="*/ 7150287 w 8918127"/>
                <a:gd name="connsiteY195" fmla="*/ 269240 h 3293494"/>
                <a:gd name="connsiteX196" fmla="*/ 7373807 w 8918127"/>
                <a:gd name="connsiteY196" fmla="*/ 309880 h 3293494"/>
                <a:gd name="connsiteX197" fmla="*/ 7450007 w 8918127"/>
                <a:gd name="connsiteY197" fmla="*/ 335280 h 3293494"/>
                <a:gd name="connsiteX198" fmla="*/ 7627807 w 8918127"/>
                <a:gd name="connsiteY198" fmla="*/ 360680 h 3293494"/>
                <a:gd name="connsiteX199" fmla="*/ 7719247 w 8918127"/>
                <a:gd name="connsiteY199" fmla="*/ 375920 h 3293494"/>
                <a:gd name="connsiteX200" fmla="*/ 7805607 w 8918127"/>
                <a:gd name="connsiteY200" fmla="*/ 396240 h 3293494"/>
                <a:gd name="connsiteX201" fmla="*/ 7907207 w 8918127"/>
                <a:gd name="connsiteY201" fmla="*/ 401320 h 3293494"/>
                <a:gd name="connsiteX202" fmla="*/ 8064687 w 8918127"/>
                <a:gd name="connsiteY202" fmla="*/ 416560 h 3293494"/>
                <a:gd name="connsiteX203" fmla="*/ 8212007 w 8918127"/>
                <a:gd name="connsiteY203" fmla="*/ 436880 h 3293494"/>
                <a:gd name="connsiteX204" fmla="*/ 8257727 w 8918127"/>
                <a:gd name="connsiteY204" fmla="*/ 441960 h 3293494"/>
                <a:gd name="connsiteX205" fmla="*/ 8587927 w 8918127"/>
                <a:gd name="connsiteY205" fmla="*/ 447040 h 3293494"/>
                <a:gd name="connsiteX206" fmla="*/ 8755567 w 8918127"/>
                <a:gd name="connsiteY206" fmla="*/ 472440 h 3293494"/>
                <a:gd name="connsiteX207" fmla="*/ 8831767 w 8918127"/>
                <a:gd name="connsiteY207" fmla="*/ 482600 h 3293494"/>
                <a:gd name="connsiteX208" fmla="*/ 8918127 w 8918127"/>
                <a:gd name="connsiteY208" fmla="*/ 487680 h 3293494"/>
                <a:gd name="connsiteX209" fmla="*/ 8897807 w 8918127"/>
                <a:gd name="connsiteY209" fmla="*/ 680720 h 3293494"/>
                <a:gd name="connsiteX210" fmla="*/ 8887647 w 8918127"/>
                <a:gd name="connsiteY210" fmla="*/ 716280 h 3293494"/>
                <a:gd name="connsiteX211" fmla="*/ 8872407 w 8918127"/>
                <a:gd name="connsiteY211" fmla="*/ 741680 h 3293494"/>
                <a:gd name="connsiteX212" fmla="*/ 8852087 w 8918127"/>
                <a:gd name="connsiteY212" fmla="*/ 934720 h 3293494"/>
                <a:gd name="connsiteX213" fmla="*/ 8862247 w 8918127"/>
                <a:gd name="connsiteY213" fmla="*/ 1437640 h 3293494"/>
                <a:gd name="connsiteX214" fmla="*/ 8882567 w 8918127"/>
                <a:gd name="connsiteY214" fmla="*/ 1625600 h 3293494"/>
                <a:gd name="connsiteX215" fmla="*/ 8862247 w 8918127"/>
                <a:gd name="connsiteY215" fmla="*/ 2382520 h 3293494"/>
                <a:gd name="connsiteX216" fmla="*/ 8847007 w 8918127"/>
                <a:gd name="connsiteY216" fmla="*/ 2433320 h 3293494"/>
                <a:gd name="connsiteX217" fmla="*/ 8841927 w 8918127"/>
                <a:gd name="connsiteY217" fmla="*/ 2860040 h 3293494"/>
                <a:gd name="connsiteX218" fmla="*/ 8857167 w 8918127"/>
                <a:gd name="connsiteY218" fmla="*/ 2910840 h 3293494"/>
                <a:gd name="connsiteX219" fmla="*/ 8867327 w 8918127"/>
                <a:gd name="connsiteY219" fmla="*/ 3083560 h 3293494"/>
                <a:gd name="connsiteX220" fmla="*/ 8887647 w 8918127"/>
                <a:gd name="connsiteY220" fmla="*/ 3164840 h 3293494"/>
                <a:gd name="connsiteX221" fmla="*/ 8892727 w 8918127"/>
                <a:gd name="connsiteY221" fmla="*/ 3235960 h 3293494"/>
                <a:gd name="connsiteX222" fmla="*/ 8892727 w 8918127"/>
                <a:gd name="connsiteY222" fmla="*/ 3291840 h 3293494"/>
                <a:gd name="connsiteX223" fmla="*/ 8816527 w 8918127"/>
                <a:gd name="connsiteY223" fmla="*/ 3256280 h 3293494"/>
                <a:gd name="connsiteX0" fmla="*/ 8816527 w 8918127"/>
                <a:gd name="connsiteY0" fmla="*/ 3256280 h 3293494"/>
                <a:gd name="connsiteX1" fmla="*/ 8770807 w 8918127"/>
                <a:gd name="connsiteY1" fmla="*/ 3241040 h 3293494"/>
                <a:gd name="connsiteX2" fmla="*/ 8466007 w 8918127"/>
                <a:gd name="connsiteY2" fmla="*/ 3164840 h 3293494"/>
                <a:gd name="connsiteX3" fmla="*/ 8349167 w 8918127"/>
                <a:gd name="connsiteY3" fmla="*/ 3119120 h 3293494"/>
                <a:gd name="connsiteX4" fmla="*/ 8303447 w 8918127"/>
                <a:gd name="connsiteY4" fmla="*/ 3108960 h 3293494"/>
                <a:gd name="connsiteX5" fmla="*/ 8283127 w 8918127"/>
                <a:gd name="connsiteY5" fmla="*/ 3103880 h 3293494"/>
                <a:gd name="connsiteX6" fmla="*/ 7998647 w 8918127"/>
                <a:gd name="connsiteY6" fmla="*/ 3124200 h 3293494"/>
                <a:gd name="connsiteX7" fmla="*/ 7968167 w 8918127"/>
                <a:gd name="connsiteY7" fmla="*/ 3129280 h 3293494"/>
                <a:gd name="connsiteX8" fmla="*/ 7917367 w 8918127"/>
                <a:gd name="connsiteY8" fmla="*/ 3139440 h 3293494"/>
                <a:gd name="connsiteX9" fmla="*/ 7785287 w 8918127"/>
                <a:gd name="connsiteY9" fmla="*/ 3144520 h 3293494"/>
                <a:gd name="connsiteX10" fmla="*/ 7607487 w 8918127"/>
                <a:gd name="connsiteY10" fmla="*/ 3164840 h 3293494"/>
                <a:gd name="connsiteX11" fmla="*/ 7277287 w 8918127"/>
                <a:gd name="connsiteY11" fmla="*/ 3180080 h 3293494"/>
                <a:gd name="connsiteX12" fmla="*/ 7089327 w 8918127"/>
                <a:gd name="connsiteY12" fmla="*/ 3195320 h 3293494"/>
                <a:gd name="connsiteX13" fmla="*/ 6931847 w 8918127"/>
                <a:gd name="connsiteY13" fmla="*/ 3210560 h 3293494"/>
                <a:gd name="connsiteX14" fmla="*/ 6896287 w 8918127"/>
                <a:gd name="connsiteY14" fmla="*/ 3220720 h 3293494"/>
                <a:gd name="connsiteX15" fmla="*/ 6535607 w 8918127"/>
                <a:gd name="connsiteY15" fmla="*/ 3225800 h 3293494"/>
                <a:gd name="connsiteX16" fmla="*/ 6444167 w 8918127"/>
                <a:gd name="connsiteY16" fmla="*/ 3195320 h 3293494"/>
                <a:gd name="connsiteX17" fmla="*/ 6337487 w 8918127"/>
                <a:gd name="connsiteY17" fmla="*/ 3139440 h 3293494"/>
                <a:gd name="connsiteX18" fmla="*/ 6281607 w 8918127"/>
                <a:gd name="connsiteY18" fmla="*/ 3119120 h 3293494"/>
                <a:gd name="connsiteX19" fmla="*/ 6159687 w 8918127"/>
                <a:gd name="connsiteY19" fmla="*/ 3108960 h 3293494"/>
                <a:gd name="connsiteX20" fmla="*/ 6068247 w 8918127"/>
                <a:gd name="connsiteY20" fmla="*/ 3093720 h 3293494"/>
                <a:gd name="connsiteX21" fmla="*/ 5926007 w 8918127"/>
                <a:gd name="connsiteY21" fmla="*/ 3083560 h 3293494"/>
                <a:gd name="connsiteX22" fmla="*/ 5890447 w 8918127"/>
                <a:gd name="connsiteY22" fmla="*/ 3073400 h 3293494"/>
                <a:gd name="connsiteX23" fmla="*/ 5829487 w 8918127"/>
                <a:gd name="connsiteY23" fmla="*/ 3048000 h 3293494"/>
                <a:gd name="connsiteX24" fmla="*/ 5788847 w 8918127"/>
                <a:gd name="connsiteY24" fmla="*/ 3042920 h 3293494"/>
                <a:gd name="connsiteX25" fmla="*/ 5702487 w 8918127"/>
                <a:gd name="connsiteY25" fmla="*/ 3012440 h 3293494"/>
                <a:gd name="connsiteX26" fmla="*/ 5646607 w 8918127"/>
                <a:gd name="connsiteY26" fmla="*/ 3007360 h 3293494"/>
                <a:gd name="connsiteX27" fmla="*/ 5621207 w 8918127"/>
                <a:gd name="connsiteY27" fmla="*/ 3002280 h 3293494"/>
                <a:gd name="connsiteX28" fmla="*/ 5438327 w 8918127"/>
                <a:gd name="connsiteY28" fmla="*/ 2992120 h 3293494"/>
                <a:gd name="connsiteX29" fmla="*/ 5367207 w 8918127"/>
                <a:gd name="connsiteY29" fmla="*/ 2981960 h 3293494"/>
                <a:gd name="connsiteX30" fmla="*/ 5346887 w 8918127"/>
                <a:gd name="connsiteY30" fmla="*/ 2966720 h 3293494"/>
                <a:gd name="connsiteX31" fmla="*/ 5316407 w 8918127"/>
                <a:gd name="connsiteY31" fmla="*/ 2956560 h 3293494"/>
                <a:gd name="connsiteX32" fmla="*/ 5224967 w 8918127"/>
                <a:gd name="connsiteY32" fmla="*/ 2926080 h 3293494"/>
                <a:gd name="connsiteX33" fmla="*/ 5158927 w 8918127"/>
                <a:gd name="connsiteY33" fmla="*/ 2895600 h 3293494"/>
                <a:gd name="connsiteX34" fmla="*/ 5133527 w 8918127"/>
                <a:gd name="connsiteY34" fmla="*/ 2885440 h 3293494"/>
                <a:gd name="connsiteX35" fmla="*/ 4808407 w 8918127"/>
                <a:gd name="connsiteY35" fmla="*/ 2875280 h 3293494"/>
                <a:gd name="connsiteX36" fmla="*/ 4742367 w 8918127"/>
                <a:gd name="connsiteY36" fmla="*/ 2860040 h 3293494"/>
                <a:gd name="connsiteX37" fmla="*/ 4620447 w 8918127"/>
                <a:gd name="connsiteY37" fmla="*/ 2839720 h 3293494"/>
                <a:gd name="connsiteX38" fmla="*/ 4523927 w 8918127"/>
                <a:gd name="connsiteY38" fmla="*/ 2814320 h 3293494"/>
                <a:gd name="connsiteX39" fmla="*/ 4437567 w 8918127"/>
                <a:gd name="connsiteY39" fmla="*/ 2804160 h 3293494"/>
                <a:gd name="connsiteX40" fmla="*/ 4341047 w 8918127"/>
                <a:gd name="connsiteY40" fmla="*/ 2788920 h 3293494"/>
                <a:gd name="connsiteX41" fmla="*/ 4183567 w 8918127"/>
                <a:gd name="connsiteY41" fmla="*/ 2768600 h 3293494"/>
                <a:gd name="connsiteX42" fmla="*/ 4021007 w 8918127"/>
                <a:gd name="connsiteY42" fmla="*/ 2753360 h 3293494"/>
                <a:gd name="connsiteX43" fmla="*/ 3822887 w 8918127"/>
                <a:gd name="connsiteY43" fmla="*/ 2717800 h 3293494"/>
                <a:gd name="connsiteX44" fmla="*/ 3670487 w 8918127"/>
                <a:gd name="connsiteY44" fmla="*/ 2677160 h 3293494"/>
                <a:gd name="connsiteX45" fmla="*/ 3634927 w 8918127"/>
                <a:gd name="connsiteY45" fmla="*/ 2672080 h 3293494"/>
                <a:gd name="connsiteX46" fmla="*/ 3528247 w 8918127"/>
                <a:gd name="connsiteY46" fmla="*/ 2656840 h 3293494"/>
                <a:gd name="connsiteX47" fmla="*/ 3411407 w 8918127"/>
                <a:gd name="connsiteY47" fmla="*/ 2646680 h 3293494"/>
                <a:gd name="connsiteX48" fmla="*/ 3274247 w 8918127"/>
                <a:gd name="connsiteY48" fmla="*/ 2631440 h 3293494"/>
                <a:gd name="connsiteX49" fmla="*/ 3172647 w 8918127"/>
                <a:gd name="connsiteY49" fmla="*/ 2616200 h 3293494"/>
                <a:gd name="connsiteX50" fmla="*/ 2984687 w 8918127"/>
                <a:gd name="connsiteY50" fmla="*/ 2611120 h 3293494"/>
                <a:gd name="connsiteX51" fmla="*/ 2608767 w 8918127"/>
                <a:gd name="connsiteY51" fmla="*/ 2616200 h 3293494"/>
                <a:gd name="connsiteX52" fmla="*/ 2588447 w 8918127"/>
                <a:gd name="connsiteY52" fmla="*/ 2626360 h 3293494"/>
                <a:gd name="connsiteX53" fmla="*/ 2522407 w 8918127"/>
                <a:gd name="connsiteY53" fmla="*/ 2631440 h 3293494"/>
                <a:gd name="connsiteX54" fmla="*/ 2471607 w 8918127"/>
                <a:gd name="connsiteY54" fmla="*/ 2616200 h 3293494"/>
                <a:gd name="connsiteX55" fmla="*/ 2517327 w 8918127"/>
                <a:gd name="connsiteY55" fmla="*/ 2479040 h 3293494"/>
                <a:gd name="connsiteX56" fmla="*/ 2720527 w 8918127"/>
                <a:gd name="connsiteY56" fmla="*/ 2402840 h 3293494"/>
                <a:gd name="connsiteX57" fmla="*/ 2751007 w 8918127"/>
                <a:gd name="connsiteY57" fmla="*/ 2392680 h 3293494"/>
                <a:gd name="connsiteX58" fmla="*/ 2786567 w 8918127"/>
                <a:gd name="connsiteY58" fmla="*/ 2372360 h 3293494"/>
                <a:gd name="connsiteX59" fmla="*/ 2817047 w 8918127"/>
                <a:gd name="connsiteY59" fmla="*/ 2357120 h 3293494"/>
                <a:gd name="connsiteX60" fmla="*/ 2862767 w 8918127"/>
                <a:gd name="connsiteY60" fmla="*/ 2301240 h 3293494"/>
                <a:gd name="connsiteX61" fmla="*/ 2893247 w 8918127"/>
                <a:gd name="connsiteY61" fmla="*/ 2250440 h 3293494"/>
                <a:gd name="connsiteX62" fmla="*/ 2913567 w 8918127"/>
                <a:gd name="connsiteY62" fmla="*/ 2204720 h 3293494"/>
                <a:gd name="connsiteX63" fmla="*/ 2893247 w 8918127"/>
                <a:gd name="connsiteY63" fmla="*/ 2077720 h 3293494"/>
                <a:gd name="connsiteX64" fmla="*/ 2832287 w 8918127"/>
                <a:gd name="connsiteY64" fmla="*/ 2032000 h 3293494"/>
                <a:gd name="connsiteX65" fmla="*/ 2817047 w 8918127"/>
                <a:gd name="connsiteY65" fmla="*/ 2006600 h 3293494"/>
                <a:gd name="connsiteX66" fmla="*/ 2781487 w 8918127"/>
                <a:gd name="connsiteY66" fmla="*/ 1965960 h 3293494"/>
                <a:gd name="connsiteX67" fmla="*/ 2715447 w 8918127"/>
                <a:gd name="connsiteY67" fmla="*/ 1874520 h 3293494"/>
                <a:gd name="connsiteX68" fmla="*/ 2690047 w 8918127"/>
                <a:gd name="connsiteY68" fmla="*/ 1869440 h 3293494"/>
                <a:gd name="connsiteX69" fmla="*/ 2583367 w 8918127"/>
                <a:gd name="connsiteY69" fmla="*/ 1788160 h 3293494"/>
                <a:gd name="connsiteX70" fmla="*/ 2563047 w 8918127"/>
                <a:gd name="connsiteY70" fmla="*/ 1772920 h 3293494"/>
                <a:gd name="connsiteX71" fmla="*/ 2532567 w 8918127"/>
                <a:gd name="connsiteY71" fmla="*/ 1732280 h 3293494"/>
                <a:gd name="connsiteX72" fmla="*/ 2517327 w 8918127"/>
                <a:gd name="connsiteY72" fmla="*/ 1717040 h 3293494"/>
                <a:gd name="connsiteX73" fmla="*/ 2385247 w 8918127"/>
                <a:gd name="connsiteY73" fmla="*/ 1569720 h 3293494"/>
                <a:gd name="connsiteX74" fmla="*/ 2288727 w 8918127"/>
                <a:gd name="connsiteY74" fmla="*/ 1483360 h 3293494"/>
                <a:gd name="connsiteX75" fmla="*/ 2237927 w 8918127"/>
                <a:gd name="connsiteY75" fmla="*/ 1457960 h 3293494"/>
                <a:gd name="connsiteX76" fmla="*/ 2207447 w 8918127"/>
                <a:gd name="connsiteY76" fmla="*/ 1452880 h 3293494"/>
                <a:gd name="connsiteX77" fmla="*/ 2187127 w 8918127"/>
                <a:gd name="connsiteY77" fmla="*/ 1442720 h 3293494"/>
                <a:gd name="connsiteX78" fmla="*/ 2131247 w 8918127"/>
                <a:gd name="connsiteY78" fmla="*/ 1407160 h 3293494"/>
                <a:gd name="connsiteX79" fmla="*/ 2085527 w 8918127"/>
                <a:gd name="connsiteY79" fmla="*/ 1391920 h 3293494"/>
                <a:gd name="connsiteX80" fmla="*/ 1994087 w 8918127"/>
                <a:gd name="connsiteY80" fmla="*/ 1346200 h 3293494"/>
                <a:gd name="connsiteX81" fmla="*/ 1887407 w 8918127"/>
                <a:gd name="connsiteY81" fmla="*/ 1310640 h 3293494"/>
                <a:gd name="connsiteX82" fmla="*/ 1755327 w 8918127"/>
                <a:gd name="connsiteY82" fmla="*/ 1315720 h 3293494"/>
                <a:gd name="connsiteX83" fmla="*/ 1587687 w 8918127"/>
                <a:gd name="connsiteY83" fmla="*/ 1336040 h 3293494"/>
                <a:gd name="connsiteX84" fmla="*/ 1552127 w 8918127"/>
                <a:gd name="connsiteY84" fmla="*/ 1341120 h 3293494"/>
                <a:gd name="connsiteX85" fmla="*/ 1496247 w 8918127"/>
                <a:gd name="connsiteY85" fmla="*/ 1351280 h 3293494"/>
                <a:gd name="connsiteX86" fmla="*/ 1445447 w 8918127"/>
                <a:gd name="connsiteY86" fmla="*/ 1356360 h 3293494"/>
                <a:gd name="connsiteX87" fmla="*/ 1369247 w 8918127"/>
                <a:gd name="connsiteY87" fmla="*/ 1371600 h 3293494"/>
                <a:gd name="connsiteX88" fmla="*/ 1328607 w 8918127"/>
                <a:gd name="connsiteY88" fmla="*/ 1381760 h 3293494"/>
                <a:gd name="connsiteX89" fmla="*/ 1272727 w 8918127"/>
                <a:gd name="connsiteY89" fmla="*/ 1386840 h 3293494"/>
                <a:gd name="connsiteX90" fmla="*/ 1140647 w 8918127"/>
                <a:gd name="connsiteY90" fmla="*/ 1412240 h 3293494"/>
                <a:gd name="connsiteX91" fmla="*/ 988247 w 8918127"/>
                <a:gd name="connsiteY91" fmla="*/ 1407160 h 3293494"/>
                <a:gd name="connsiteX92" fmla="*/ 906967 w 8918127"/>
                <a:gd name="connsiteY92" fmla="*/ 1371600 h 3293494"/>
                <a:gd name="connsiteX93" fmla="*/ 866327 w 8918127"/>
                <a:gd name="connsiteY93" fmla="*/ 1356360 h 3293494"/>
                <a:gd name="connsiteX94" fmla="*/ 713927 w 8918127"/>
                <a:gd name="connsiteY94" fmla="*/ 1412240 h 3293494"/>
                <a:gd name="connsiteX95" fmla="*/ 597087 w 8918127"/>
                <a:gd name="connsiteY95" fmla="*/ 1513840 h 3293494"/>
                <a:gd name="connsiteX96" fmla="*/ 566607 w 8918127"/>
                <a:gd name="connsiteY96" fmla="*/ 1554480 h 3293494"/>
                <a:gd name="connsiteX97" fmla="*/ 561527 w 8918127"/>
                <a:gd name="connsiteY97" fmla="*/ 1579880 h 3293494"/>
                <a:gd name="connsiteX98" fmla="*/ 551367 w 8918127"/>
                <a:gd name="connsiteY98" fmla="*/ 1600200 h 3293494"/>
                <a:gd name="connsiteX99" fmla="*/ 510727 w 8918127"/>
                <a:gd name="connsiteY99" fmla="*/ 1666240 h 3293494"/>
                <a:gd name="connsiteX100" fmla="*/ 480247 w 8918127"/>
                <a:gd name="connsiteY100" fmla="*/ 1706880 h 3293494"/>
                <a:gd name="connsiteX101" fmla="*/ 459927 w 8918127"/>
                <a:gd name="connsiteY101" fmla="*/ 1737360 h 3293494"/>
                <a:gd name="connsiteX102" fmla="*/ 429447 w 8918127"/>
                <a:gd name="connsiteY102" fmla="*/ 1757680 h 3293494"/>
                <a:gd name="connsiteX103" fmla="*/ 409127 w 8918127"/>
                <a:gd name="connsiteY103" fmla="*/ 1783080 h 3293494"/>
                <a:gd name="connsiteX104" fmla="*/ 393887 w 8918127"/>
                <a:gd name="connsiteY104" fmla="*/ 1788160 h 3293494"/>
                <a:gd name="connsiteX105" fmla="*/ 363407 w 8918127"/>
                <a:gd name="connsiteY105" fmla="*/ 1808480 h 3293494"/>
                <a:gd name="connsiteX106" fmla="*/ 327847 w 8918127"/>
                <a:gd name="connsiteY106" fmla="*/ 1869440 h 3293494"/>
                <a:gd name="connsiteX107" fmla="*/ 312607 w 8918127"/>
                <a:gd name="connsiteY107" fmla="*/ 1889760 h 3293494"/>
                <a:gd name="connsiteX108" fmla="*/ 271967 w 8918127"/>
                <a:gd name="connsiteY108" fmla="*/ 1920240 h 3293494"/>
                <a:gd name="connsiteX109" fmla="*/ 226247 w 8918127"/>
                <a:gd name="connsiteY109" fmla="*/ 1971040 h 3293494"/>
                <a:gd name="connsiteX110" fmla="*/ 205927 w 8918127"/>
                <a:gd name="connsiteY110" fmla="*/ 1986280 h 3293494"/>
                <a:gd name="connsiteX111" fmla="*/ 170367 w 8918127"/>
                <a:gd name="connsiteY111" fmla="*/ 1945640 h 3293494"/>
                <a:gd name="connsiteX112" fmla="*/ 134807 w 8918127"/>
                <a:gd name="connsiteY112" fmla="*/ 1925320 h 3293494"/>
                <a:gd name="connsiteX113" fmla="*/ 89087 w 8918127"/>
                <a:gd name="connsiteY113" fmla="*/ 1874520 h 3293494"/>
                <a:gd name="connsiteX114" fmla="*/ 53527 w 8918127"/>
                <a:gd name="connsiteY114" fmla="*/ 1844040 h 3293494"/>
                <a:gd name="connsiteX115" fmla="*/ 38287 w 8918127"/>
                <a:gd name="connsiteY115" fmla="*/ 1813560 h 3293494"/>
                <a:gd name="connsiteX116" fmla="*/ 33207 w 8918127"/>
                <a:gd name="connsiteY116" fmla="*/ 1788160 h 3293494"/>
                <a:gd name="connsiteX117" fmla="*/ 17967 w 8918127"/>
                <a:gd name="connsiteY117" fmla="*/ 1762760 h 3293494"/>
                <a:gd name="connsiteX118" fmla="*/ 7807 w 8918127"/>
                <a:gd name="connsiteY118" fmla="*/ 1742440 h 3293494"/>
                <a:gd name="connsiteX119" fmla="*/ 2727 w 8918127"/>
                <a:gd name="connsiteY119" fmla="*/ 1722120 h 3293494"/>
                <a:gd name="connsiteX120" fmla="*/ 52908 w 8918127"/>
                <a:gd name="connsiteY120" fmla="*/ 1695447 h 3293494"/>
                <a:gd name="connsiteX121" fmla="*/ 129523 w 8918127"/>
                <a:gd name="connsiteY121" fmla="*/ 1732313 h 3293494"/>
                <a:gd name="connsiteX122" fmla="*/ 156747 w 8918127"/>
                <a:gd name="connsiteY122" fmla="*/ 1691808 h 3293494"/>
                <a:gd name="connsiteX123" fmla="*/ 187389 w 8918127"/>
                <a:gd name="connsiteY123" fmla="*/ 1676415 h 3293494"/>
                <a:gd name="connsiteX124" fmla="*/ 253720 w 8918127"/>
                <a:gd name="connsiteY124" fmla="*/ 1613178 h 3293494"/>
                <a:gd name="connsiteX125" fmla="*/ 312385 w 8918127"/>
                <a:gd name="connsiteY125" fmla="*/ 1528135 h 3293494"/>
                <a:gd name="connsiteX126" fmla="*/ 356533 w 8918127"/>
                <a:gd name="connsiteY126" fmla="*/ 1458432 h 3293494"/>
                <a:gd name="connsiteX127" fmla="*/ 265743 w 8918127"/>
                <a:gd name="connsiteY127" fmla="*/ 1314608 h 3293494"/>
                <a:gd name="connsiteX128" fmla="*/ 318264 w 8918127"/>
                <a:gd name="connsiteY128" fmla="*/ 1207883 h 3293494"/>
                <a:gd name="connsiteX129" fmla="*/ 387113 w 8918127"/>
                <a:gd name="connsiteY129" fmla="*/ 1150042 h 3293494"/>
                <a:gd name="connsiteX130" fmla="*/ 460503 w 8918127"/>
                <a:gd name="connsiteY130" fmla="*/ 1094315 h 3293494"/>
                <a:gd name="connsiteX131" fmla="*/ 510727 w 8918127"/>
                <a:gd name="connsiteY131" fmla="*/ 1000760 h 3293494"/>
                <a:gd name="connsiteX132" fmla="*/ 566607 w 8918127"/>
                <a:gd name="connsiteY132" fmla="*/ 970280 h 3293494"/>
                <a:gd name="connsiteX133" fmla="*/ 632647 w 8918127"/>
                <a:gd name="connsiteY133" fmla="*/ 924560 h 3293494"/>
                <a:gd name="connsiteX134" fmla="*/ 658047 w 8918127"/>
                <a:gd name="connsiteY134" fmla="*/ 914400 h 3293494"/>
                <a:gd name="connsiteX135" fmla="*/ 734247 w 8918127"/>
                <a:gd name="connsiteY135" fmla="*/ 868680 h 3293494"/>
                <a:gd name="connsiteX136" fmla="*/ 851087 w 8918127"/>
                <a:gd name="connsiteY136" fmla="*/ 858520 h 3293494"/>
                <a:gd name="connsiteX137" fmla="*/ 1023807 w 8918127"/>
                <a:gd name="connsiteY137" fmla="*/ 833120 h 3293494"/>
                <a:gd name="connsiteX138" fmla="*/ 1160967 w 8918127"/>
                <a:gd name="connsiteY138" fmla="*/ 838200 h 3293494"/>
                <a:gd name="connsiteX139" fmla="*/ 1181287 w 8918127"/>
                <a:gd name="connsiteY139" fmla="*/ 843280 h 3293494"/>
                <a:gd name="connsiteX140" fmla="*/ 1242247 w 8918127"/>
                <a:gd name="connsiteY140" fmla="*/ 863600 h 3293494"/>
                <a:gd name="connsiteX141" fmla="*/ 1399727 w 8918127"/>
                <a:gd name="connsiteY141" fmla="*/ 883920 h 3293494"/>
                <a:gd name="connsiteX142" fmla="*/ 1648647 w 8918127"/>
                <a:gd name="connsiteY142" fmla="*/ 863600 h 3293494"/>
                <a:gd name="connsiteX143" fmla="*/ 1826447 w 8918127"/>
                <a:gd name="connsiteY143" fmla="*/ 797560 h 3293494"/>
                <a:gd name="connsiteX144" fmla="*/ 1897567 w 8918127"/>
                <a:gd name="connsiteY144" fmla="*/ 772160 h 3293494"/>
                <a:gd name="connsiteX145" fmla="*/ 2014407 w 8918127"/>
                <a:gd name="connsiteY145" fmla="*/ 711200 h 3293494"/>
                <a:gd name="connsiteX146" fmla="*/ 2126167 w 8918127"/>
                <a:gd name="connsiteY146" fmla="*/ 635000 h 3293494"/>
                <a:gd name="connsiteX147" fmla="*/ 2298887 w 8918127"/>
                <a:gd name="connsiteY147" fmla="*/ 584200 h 3293494"/>
                <a:gd name="connsiteX148" fmla="*/ 2344607 w 8918127"/>
                <a:gd name="connsiteY148" fmla="*/ 563880 h 3293494"/>
                <a:gd name="connsiteX149" fmla="*/ 2405567 w 8918127"/>
                <a:gd name="connsiteY149" fmla="*/ 548640 h 3293494"/>
                <a:gd name="connsiteX150" fmla="*/ 2613847 w 8918127"/>
                <a:gd name="connsiteY150" fmla="*/ 518160 h 3293494"/>
                <a:gd name="connsiteX151" fmla="*/ 2715447 w 8918127"/>
                <a:gd name="connsiteY151" fmla="*/ 497840 h 3293494"/>
                <a:gd name="connsiteX152" fmla="*/ 2822127 w 8918127"/>
                <a:gd name="connsiteY152" fmla="*/ 472440 h 3293494"/>
                <a:gd name="connsiteX153" fmla="*/ 2913567 w 8918127"/>
                <a:gd name="connsiteY153" fmla="*/ 467360 h 3293494"/>
                <a:gd name="connsiteX154" fmla="*/ 3025327 w 8918127"/>
                <a:gd name="connsiteY154" fmla="*/ 452120 h 3293494"/>
                <a:gd name="connsiteX155" fmla="*/ 3086287 w 8918127"/>
                <a:gd name="connsiteY155" fmla="*/ 441960 h 3293494"/>
                <a:gd name="connsiteX156" fmla="*/ 3309807 w 8918127"/>
                <a:gd name="connsiteY156" fmla="*/ 426720 h 3293494"/>
                <a:gd name="connsiteX157" fmla="*/ 3386007 w 8918127"/>
                <a:gd name="connsiteY157" fmla="*/ 411480 h 3293494"/>
                <a:gd name="connsiteX158" fmla="*/ 3497767 w 8918127"/>
                <a:gd name="connsiteY158" fmla="*/ 386080 h 3293494"/>
                <a:gd name="connsiteX159" fmla="*/ 3553647 w 8918127"/>
                <a:gd name="connsiteY159" fmla="*/ 381000 h 3293494"/>
                <a:gd name="connsiteX160" fmla="*/ 3716207 w 8918127"/>
                <a:gd name="connsiteY160" fmla="*/ 370840 h 3293494"/>
                <a:gd name="connsiteX161" fmla="*/ 3838127 w 8918127"/>
                <a:gd name="connsiteY161" fmla="*/ 355600 h 3293494"/>
                <a:gd name="connsiteX162" fmla="*/ 3919407 w 8918127"/>
                <a:gd name="connsiteY162" fmla="*/ 350520 h 3293494"/>
                <a:gd name="connsiteX163" fmla="*/ 4051487 w 8918127"/>
                <a:gd name="connsiteY163" fmla="*/ 330200 h 3293494"/>
                <a:gd name="connsiteX164" fmla="*/ 4102287 w 8918127"/>
                <a:gd name="connsiteY164" fmla="*/ 314960 h 3293494"/>
                <a:gd name="connsiteX165" fmla="*/ 4122607 w 8918127"/>
                <a:gd name="connsiteY165" fmla="*/ 309880 h 3293494"/>
                <a:gd name="connsiteX166" fmla="*/ 4158167 w 8918127"/>
                <a:gd name="connsiteY166" fmla="*/ 299720 h 3293494"/>
                <a:gd name="connsiteX167" fmla="*/ 4280087 w 8918127"/>
                <a:gd name="connsiteY167" fmla="*/ 284480 h 3293494"/>
                <a:gd name="connsiteX168" fmla="*/ 4462967 w 8918127"/>
                <a:gd name="connsiteY168" fmla="*/ 259080 h 3293494"/>
                <a:gd name="connsiteX169" fmla="*/ 4574727 w 8918127"/>
                <a:gd name="connsiteY169" fmla="*/ 233680 h 3293494"/>
                <a:gd name="connsiteX170" fmla="*/ 4676327 w 8918127"/>
                <a:gd name="connsiteY170" fmla="*/ 203200 h 3293494"/>
                <a:gd name="connsiteX171" fmla="*/ 4711887 w 8918127"/>
                <a:gd name="connsiteY171" fmla="*/ 198120 h 3293494"/>
                <a:gd name="connsiteX172" fmla="*/ 4818567 w 8918127"/>
                <a:gd name="connsiteY172" fmla="*/ 182880 h 3293494"/>
                <a:gd name="connsiteX173" fmla="*/ 4879527 w 8918127"/>
                <a:gd name="connsiteY173" fmla="*/ 172720 h 3293494"/>
                <a:gd name="connsiteX174" fmla="*/ 4925247 w 8918127"/>
                <a:gd name="connsiteY174" fmla="*/ 167640 h 3293494"/>
                <a:gd name="connsiteX175" fmla="*/ 5001447 w 8918127"/>
                <a:gd name="connsiteY175" fmla="*/ 157480 h 3293494"/>
                <a:gd name="connsiteX176" fmla="*/ 5123367 w 8918127"/>
                <a:gd name="connsiteY176" fmla="*/ 137160 h 3293494"/>
                <a:gd name="connsiteX177" fmla="*/ 5169087 w 8918127"/>
                <a:gd name="connsiteY177" fmla="*/ 127000 h 3293494"/>
                <a:gd name="connsiteX178" fmla="*/ 5199567 w 8918127"/>
                <a:gd name="connsiteY178" fmla="*/ 121920 h 3293494"/>
                <a:gd name="connsiteX179" fmla="*/ 5306247 w 8918127"/>
                <a:gd name="connsiteY179" fmla="*/ 106680 h 3293494"/>
                <a:gd name="connsiteX180" fmla="*/ 5448487 w 8918127"/>
                <a:gd name="connsiteY180" fmla="*/ 91440 h 3293494"/>
                <a:gd name="connsiteX181" fmla="*/ 5519607 w 8918127"/>
                <a:gd name="connsiteY181" fmla="*/ 66040 h 3293494"/>
                <a:gd name="connsiteX182" fmla="*/ 5555167 w 8918127"/>
                <a:gd name="connsiteY182" fmla="*/ 50800 h 3293494"/>
                <a:gd name="connsiteX183" fmla="*/ 5631367 w 8918127"/>
                <a:gd name="connsiteY183" fmla="*/ 35560 h 3293494"/>
                <a:gd name="connsiteX184" fmla="*/ 5677087 w 8918127"/>
                <a:gd name="connsiteY184" fmla="*/ 25400 h 3293494"/>
                <a:gd name="connsiteX185" fmla="*/ 5814247 w 8918127"/>
                <a:gd name="connsiteY185" fmla="*/ 10160 h 3293494"/>
                <a:gd name="connsiteX186" fmla="*/ 5895527 w 8918127"/>
                <a:gd name="connsiteY186" fmla="*/ 0 h 3293494"/>
                <a:gd name="connsiteX187" fmla="*/ 5992047 w 8918127"/>
                <a:gd name="connsiteY187" fmla="*/ 5080 h 3293494"/>
                <a:gd name="connsiteX188" fmla="*/ 6185087 w 8918127"/>
                <a:gd name="connsiteY188" fmla="*/ 25400 h 3293494"/>
                <a:gd name="connsiteX189" fmla="*/ 6373047 w 8918127"/>
                <a:gd name="connsiteY189" fmla="*/ 96520 h 3293494"/>
                <a:gd name="connsiteX190" fmla="*/ 6505127 w 8918127"/>
                <a:gd name="connsiteY190" fmla="*/ 127000 h 3293494"/>
                <a:gd name="connsiteX191" fmla="*/ 6550847 w 8918127"/>
                <a:gd name="connsiteY191" fmla="*/ 137160 h 3293494"/>
                <a:gd name="connsiteX192" fmla="*/ 6723567 w 8918127"/>
                <a:gd name="connsiteY192" fmla="*/ 187960 h 3293494"/>
                <a:gd name="connsiteX193" fmla="*/ 6931847 w 8918127"/>
                <a:gd name="connsiteY193" fmla="*/ 223520 h 3293494"/>
                <a:gd name="connsiteX194" fmla="*/ 7063927 w 8918127"/>
                <a:gd name="connsiteY194" fmla="*/ 243840 h 3293494"/>
                <a:gd name="connsiteX195" fmla="*/ 7150287 w 8918127"/>
                <a:gd name="connsiteY195" fmla="*/ 269240 h 3293494"/>
                <a:gd name="connsiteX196" fmla="*/ 7373807 w 8918127"/>
                <a:gd name="connsiteY196" fmla="*/ 309880 h 3293494"/>
                <a:gd name="connsiteX197" fmla="*/ 7450007 w 8918127"/>
                <a:gd name="connsiteY197" fmla="*/ 335280 h 3293494"/>
                <a:gd name="connsiteX198" fmla="*/ 7627807 w 8918127"/>
                <a:gd name="connsiteY198" fmla="*/ 360680 h 3293494"/>
                <a:gd name="connsiteX199" fmla="*/ 7719247 w 8918127"/>
                <a:gd name="connsiteY199" fmla="*/ 375920 h 3293494"/>
                <a:gd name="connsiteX200" fmla="*/ 7805607 w 8918127"/>
                <a:gd name="connsiteY200" fmla="*/ 396240 h 3293494"/>
                <a:gd name="connsiteX201" fmla="*/ 7907207 w 8918127"/>
                <a:gd name="connsiteY201" fmla="*/ 401320 h 3293494"/>
                <a:gd name="connsiteX202" fmla="*/ 8064687 w 8918127"/>
                <a:gd name="connsiteY202" fmla="*/ 416560 h 3293494"/>
                <a:gd name="connsiteX203" fmla="*/ 8212007 w 8918127"/>
                <a:gd name="connsiteY203" fmla="*/ 436880 h 3293494"/>
                <a:gd name="connsiteX204" fmla="*/ 8257727 w 8918127"/>
                <a:gd name="connsiteY204" fmla="*/ 441960 h 3293494"/>
                <a:gd name="connsiteX205" fmla="*/ 8587927 w 8918127"/>
                <a:gd name="connsiteY205" fmla="*/ 447040 h 3293494"/>
                <a:gd name="connsiteX206" fmla="*/ 8755567 w 8918127"/>
                <a:gd name="connsiteY206" fmla="*/ 472440 h 3293494"/>
                <a:gd name="connsiteX207" fmla="*/ 8831767 w 8918127"/>
                <a:gd name="connsiteY207" fmla="*/ 482600 h 3293494"/>
                <a:gd name="connsiteX208" fmla="*/ 8918127 w 8918127"/>
                <a:gd name="connsiteY208" fmla="*/ 487680 h 3293494"/>
                <a:gd name="connsiteX209" fmla="*/ 8897807 w 8918127"/>
                <a:gd name="connsiteY209" fmla="*/ 680720 h 3293494"/>
                <a:gd name="connsiteX210" fmla="*/ 8887647 w 8918127"/>
                <a:gd name="connsiteY210" fmla="*/ 716280 h 3293494"/>
                <a:gd name="connsiteX211" fmla="*/ 8872407 w 8918127"/>
                <a:gd name="connsiteY211" fmla="*/ 741680 h 3293494"/>
                <a:gd name="connsiteX212" fmla="*/ 8852087 w 8918127"/>
                <a:gd name="connsiteY212" fmla="*/ 934720 h 3293494"/>
                <a:gd name="connsiteX213" fmla="*/ 8862247 w 8918127"/>
                <a:gd name="connsiteY213" fmla="*/ 1437640 h 3293494"/>
                <a:gd name="connsiteX214" fmla="*/ 8882567 w 8918127"/>
                <a:gd name="connsiteY214" fmla="*/ 1625600 h 3293494"/>
                <a:gd name="connsiteX215" fmla="*/ 8862247 w 8918127"/>
                <a:gd name="connsiteY215" fmla="*/ 2382520 h 3293494"/>
                <a:gd name="connsiteX216" fmla="*/ 8847007 w 8918127"/>
                <a:gd name="connsiteY216" fmla="*/ 2433320 h 3293494"/>
                <a:gd name="connsiteX217" fmla="*/ 8841927 w 8918127"/>
                <a:gd name="connsiteY217" fmla="*/ 2860040 h 3293494"/>
                <a:gd name="connsiteX218" fmla="*/ 8857167 w 8918127"/>
                <a:gd name="connsiteY218" fmla="*/ 2910840 h 3293494"/>
                <a:gd name="connsiteX219" fmla="*/ 8867327 w 8918127"/>
                <a:gd name="connsiteY219" fmla="*/ 3083560 h 3293494"/>
                <a:gd name="connsiteX220" fmla="*/ 8887647 w 8918127"/>
                <a:gd name="connsiteY220" fmla="*/ 3164840 h 3293494"/>
                <a:gd name="connsiteX221" fmla="*/ 8892727 w 8918127"/>
                <a:gd name="connsiteY221" fmla="*/ 3235960 h 3293494"/>
                <a:gd name="connsiteX222" fmla="*/ 8892727 w 8918127"/>
                <a:gd name="connsiteY222" fmla="*/ 3291840 h 3293494"/>
                <a:gd name="connsiteX223" fmla="*/ 8816527 w 8918127"/>
                <a:gd name="connsiteY223" fmla="*/ 3256280 h 3293494"/>
                <a:gd name="connsiteX0" fmla="*/ 8819269 w 8920869"/>
                <a:gd name="connsiteY0" fmla="*/ 3256280 h 3293494"/>
                <a:gd name="connsiteX1" fmla="*/ 8773549 w 8920869"/>
                <a:gd name="connsiteY1" fmla="*/ 3241040 h 3293494"/>
                <a:gd name="connsiteX2" fmla="*/ 8468749 w 8920869"/>
                <a:gd name="connsiteY2" fmla="*/ 3164840 h 3293494"/>
                <a:gd name="connsiteX3" fmla="*/ 8351909 w 8920869"/>
                <a:gd name="connsiteY3" fmla="*/ 3119120 h 3293494"/>
                <a:gd name="connsiteX4" fmla="*/ 8306189 w 8920869"/>
                <a:gd name="connsiteY4" fmla="*/ 3108960 h 3293494"/>
                <a:gd name="connsiteX5" fmla="*/ 8285869 w 8920869"/>
                <a:gd name="connsiteY5" fmla="*/ 3103880 h 3293494"/>
                <a:gd name="connsiteX6" fmla="*/ 8001389 w 8920869"/>
                <a:gd name="connsiteY6" fmla="*/ 3124200 h 3293494"/>
                <a:gd name="connsiteX7" fmla="*/ 7970909 w 8920869"/>
                <a:gd name="connsiteY7" fmla="*/ 3129280 h 3293494"/>
                <a:gd name="connsiteX8" fmla="*/ 7920109 w 8920869"/>
                <a:gd name="connsiteY8" fmla="*/ 3139440 h 3293494"/>
                <a:gd name="connsiteX9" fmla="*/ 7788029 w 8920869"/>
                <a:gd name="connsiteY9" fmla="*/ 3144520 h 3293494"/>
                <a:gd name="connsiteX10" fmla="*/ 7610229 w 8920869"/>
                <a:gd name="connsiteY10" fmla="*/ 3164840 h 3293494"/>
                <a:gd name="connsiteX11" fmla="*/ 7280029 w 8920869"/>
                <a:gd name="connsiteY11" fmla="*/ 3180080 h 3293494"/>
                <a:gd name="connsiteX12" fmla="*/ 7092069 w 8920869"/>
                <a:gd name="connsiteY12" fmla="*/ 3195320 h 3293494"/>
                <a:gd name="connsiteX13" fmla="*/ 6934589 w 8920869"/>
                <a:gd name="connsiteY13" fmla="*/ 3210560 h 3293494"/>
                <a:gd name="connsiteX14" fmla="*/ 6899029 w 8920869"/>
                <a:gd name="connsiteY14" fmla="*/ 3220720 h 3293494"/>
                <a:gd name="connsiteX15" fmla="*/ 6538349 w 8920869"/>
                <a:gd name="connsiteY15" fmla="*/ 3225800 h 3293494"/>
                <a:gd name="connsiteX16" fmla="*/ 6446909 w 8920869"/>
                <a:gd name="connsiteY16" fmla="*/ 3195320 h 3293494"/>
                <a:gd name="connsiteX17" fmla="*/ 6340229 w 8920869"/>
                <a:gd name="connsiteY17" fmla="*/ 3139440 h 3293494"/>
                <a:gd name="connsiteX18" fmla="*/ 6284349 w 8920869"/>
                <a:gd name="connsiteY18" fmla="*/ 3119120 h 3293494"/>
                <a:gd name="connsiteX19" fmla="*/ 6162429 w 8920869"/>
                <a:gd name="connsiteY19" fmla="*/ 3108960 h 3293494"/>
                <a:gd name="connsiteX20" fmla="*/ 6070989 w 8920869"/>
                <a:gd name="connsiteY20" fmla="*/ 3093720 h 3293494"/>
                <a:gd name="connsiteX21" fmla="*/ 5928749 w 8920869"/>
                <a:gd name="connsiteY21" fmla="*/ 3083560 h 3293494"/>
                <a:gd name="connsiteX22" fmla="*/ 5893189 w 8920869"/>
                <a:gd name="connsiteY22" fmla="*/ 3073400 h 3293494"/>
                <a:gd name="connsiteX23" fmla="*/ 5832229 w 8920869"/>
                <a:gd name="connsiteY23" fmla="*/ 3048000 h 3293494"/>
                <a:gd name="connsiteX24" fmla="*/ 5791589 w 8920869"/>
                <a:gd name="connsiteY24" fmla="*/ 3042920 h 3293494"/>
                <a:gd name="connsiteX25" fmla="*/ 5705229 w 8920869"/>
                <a:gd name="connsiteY25" fmla="*/ 3012440 h 3293494"/>
                <a:gd name="connsiteX26" fmla="*/ 5649349 w 8920869"/>
                <a:gd name="connsiteY26" fmla="*/ 3007360 h 3293494"/>
                <a:gd name="connsiteX27" fmla="*/ 5623949 w 8920869"/>
                <a:gd name="connsiteY27" fmla="*/ 3002280 h 3293494"/>
                <a:gd name="connsiteX28" fmla="*/ 5441069 w 8920869"/>
                <a:gd name="connsiteY28" fmla="*/ 2992120 h 3293494"/>
                <a:gd name="connsiteX29" fmla="*/ 5369949 w 8920869"/>
                <a:gd name="connsiteY29" fmla="*/ 2981960 h 3293494"/>
                <a:gd name="connsiteX30" fmla="*/ 5349629 w 8920869"/>
                <a:gd name="connsiteY30" fmla="*/ 2966720 h 3293494"/>
                <a:gd name="connsiteX31" fmla="*/ 5319149 w 8920869"/>
                <a:gd name="connsiteY31" fmla="*/ 2956560 h 3293494"/>
                <a:gd name="connsiteX32" fmla="*/ 5227709 w 8920869"/>
                <a:gd name="connsiteY32" fmla="*/ 2926080 h 3293494"/>
                <a:gd name="connsiteX33" fmla="*/ 5161669 w 8920869"/>
                <a:gd name="connsiteY33" fmla="*/ 2895600 h 3293494"/>
                <a:gd name="connsiteX34" fmla="*/ 5136269 w 8920869"/>
                <a:gd name="connsiteY34" fmla="*/ 2885440 h 3293494"/>
                <a:gd name="connsiteX35" fmla="*/ 4811149 w 8920869"/>
                <a:gd name="connsiteY35" fmla="*/ 2875280 h 3293494"/>
                <a:gd name="connsiteX36" fmla="*/ 4745109 w 8920869"/>
                <a:gd name="connsiteY36" fmla="*/ 2860040 h 3293494"/>
                <a:gd name="connsiteX37" fmla="*/ 4623189 w 8920869"/>
                <a:gd name="connsiteY37" fmla="*/ 2839720 h 3293494"/>
                <a:gd name="connsiteX38" fmla="*/ 4526669 w 8920869"/>
                <a:gd name="connsiteY38" fmla="*/ 2814320 h 3293494"/>
                <a:gd name="connsiteX39" fmla="*/ 4440309 w 8920869"/>
                <a:gd name="connsiteY39" fmla="*/ 2804160 h 3293494"/>
                <a:gd name="connsiteX40" fmla="*/ 4343789 w 8920869"/>
                <a:gd name="connsiteY40" fmla="*/ 2788920 h 3293494"/>
                <a:gd name="connsiteX41" fmla="*/ 4186309 w 8920869"/>
                <a:gd name="connsiteY41" fmla="*/ 2768600 h 3293494"/>
                <a:gd name="connsiteX42" fmla="*/ 4023749 w 8920869"/>
                <a:gd name="connsiteY42" fmla="*/ 2753360 h 3293494"/>
                <a:gd name="connsiteX43" fmla="*/ 3825629 w 8920869"/>
                <a:gd name="connsiteY43" fmla="*/ 2717800 h 3293494"/>
                <a:gd name="connsiteX44" fmla="*/ 3673229 w 8920869"/>
                <a:gd name="connsiteY44" fmla="*/ 2677160 h 3293494"/>
                <a:gd name="connsiteX45" fmla="*/ 3637669 w 8920869"/>
                <a:gd name="connsiteY45" fmla="*/ 2672080 h 3293494"/>
                <a:gd name="connsiteX46" fmla="*/ 3530989 w 8920869"/>
                <a:gd name="connsiteY46" fmla="*/ 2656840 h 3293494"/>
                <a:gd name="connsiteX47" fmla="*/ 3414149 w 8920869"/>
                <a:gd name="connsiteY47" fmla="*/ 2646680 h 3293494"/>
                <a:gd name="connsiteX48" fmla="*/ 3276989 w 8920869"/>
                <a:gd name="connsiteY48" fmla="*/ 2631440 h 3293494"/>
                <a:gd name="connsiteX49" fmla="*/ 3175389 w 8920869"/>
                <a:gd name="connsiteY49" fmla="*/ 2616200 h 3293494"/>
                <a:gd name="connsiteX50" fmla="*/ 2987429 w 8920869"/>
                <a:gd name="connsiteY50" fmla="*/ 2611120 h 3293494"/>
                <a:gd name="connsiteX51" fmla="*/ 2611509 w 8920869"/>
                <a:gd name="connsiteY51" fmla="*/ 2616200 h 3293494"/>
                <a:gd name="connsiteX52" fmla="*/ 2591189 w 8920869"/>
                <a:gd name="connsiteY52" fmla="*/ 2626360 h 3293494"/>
                <a:gd name="connsiteX53" fmla="*/ 2525149 w 8920869"/>
                <a:gd name="connsiteY53" fmla="*/ 2631440 h 3293494"/>
                <a:gd name="connsiteX54" fmla="*/ 2474349 w 8920869"/>
                <a:gd name="connsiteY54" fmla="*/ 2616200 h 3293494"/>
                <a:gd name="connsiteX55" fmla="*/ 2520069 w 8920869"/>
                <a:gd name="connsiteY55" fmla="*/ 2479040 h 3293494"/>
                <a:gd name="connsiteX56" fmla="*/ 2723269 w 8920869"/>
                <a:gd name="connsiteY56" fmla="*/ 2402840 h 3293494"/>
                <a:gd name="connsiteX57" fmla="*/ 2753749 w 8920869"/>
                <a:gd name="connsiteY57" fmla="*/ 2392680 h 3293494"/>
                <a:gd name="connsiteX58" fmla="*/ 2789309 w 8920869"/>
                <a:gd name="connsiteY58" fmla="*/ 2372360 h 3293494"/>
                <a:gd name="connsiteX59" fmla="*/ 2819789 w 8920869"/>
                <a:gd name="connsiteY59" fmla="*/ 2357120 h 3293494"/>
                <a:gd name="connsiteX60" fmla="*/ 2865509 w 8920869"/>
                <a:gd name="connsiteY60" fmla="*/ 2301240 h 3293494"/>
                <a:gd name="connsiteX61" fmla="*/ 2895989 w 8920869"/>
                <a:gd name="connsiteY61" fmla="*/ 2250440 h 3293494"/>
                <a:gd name="connsiteX62" fmla="*/ 2916309 w 8920869"/>
                <a:gd name="connsiteY62" fmla="*/ 2204720 h 3293494"/>
                <a:gd name="connsiteX63" fmla="*/ 2895989 w 8920869"/>
                <a:gd name="connsiteY63" fmla="*/ 2077720 h 3293494"/>
                <a:gd name="connsiteX64" fmla="*/ 2835029 w 8920869"/>
                <a:gd name="connsiteY64" fmla="*/ 2032000 h 3293494"/>
                <a:gd name="connsiteX65" fmla="*/ 2819789 w 8920869"/>
                <a:gd name="connsiteY65" fmla="*/ 2006600 h 3293494"/>
                <a:gd name="connsiteX66" fmla="*/ 2784229 w 8920869"/>
                <a:gd name="connsiteY66" fmla="*/ 1965960 h 3293494"/>
                <a:gd name="connsiteX67" fmla="*/ 2718189 w 8920869"/>
                <a:gd name="connsiteY67" fmla="*/ 1874520 h 3293494"/>
                <a:gd name="connsiteX68" fmla="*/ 2692789 w 8920869"/>
                <a:gd name="connsiteY68" fmla="*/ 1869440 h 3293494"/>
                <a:gd name="connsiteX69" fmla="*/ 2586109 w 8920869"/>
                <a:gd name="connsiteY69" fmla="*/ 1788160 h 3293494"/>
                <a:gd name="connsiteX70" fmla="*/ 2565789 w 8920869"/>
                <a:gd name="connsiteY70" fmla="*/ 1772920 h 3293494"/>
                <a:gd name="connsiteX71" fmla="*/ 2535309 w 8920869"/>
                <a:gd name="connsiteY71" fmla="*/ 1732280 h 3293494"/>
                <a:gd name="connsiteX72" fmla="*/ 2520069 w 8920869"/>
                <a:gd name="connsiteY72" fmla="*/ 1717040 h 3293494"/>
                <a:gd name="connsiteX73" fmla="*/ 2387989 w 8920869"/>
                <a:gd name="connsiteY73" fmla="*/ 1569720 h 3293494"/>
                <a:gd name="connsiteX74" fmla="*/ 2291469 w 8920869"/>
                <a:gd name="connsiteY74" fmla="*/ 1483360 h 3293494"/>
                <a:gd name="connsiteX75" fmla="*/ 2240669 w 8920869"/>
                <a:gd name="connsiteY75" fmla="*/ 1457960 h 3293494"/>
                <a:gd name="connsiteX76" fmla="*/ 2210189 w 8920869"/>
                <a:gd name="connsiteY76" fmla="*/ 1452880 h 3293494"/>
                <a:gd name="connsiteX77" fmla="*/ 2189869 w 8920869"/>
                <a:gd name="connsiteY77" fmla="*/ 1442720 h 3293494"/>
                <a:gd name="connsiteX78" fmla="*/ 2133989 w 8920869"/>
                <a:gd name="connsiteY78" fmla="*/ 1407160 h 3293494"/>
                <a:gd name="connsiteX79" fmla="*/ 2088269 w 8920869"/>
                <a:gd name="connsiteY79" fmla="*/ 1391920 h 3293494"/>
                <a:gd name="connsiteX80" fmla="*/ 1996829 w 8920869"/>
                <a:gd name="connsiteY80" fmla="*/ 1346200 h 3293494"/>
                <a:gd name="connsiteX81" fmla="*/ 1890149 w 8920869"/>
                <a:gd name="connsiteY81" fmla="*/ 1310640 h 3293494"/>
                <a:gd name="connsiteX82" fmla="*/ 1758069 w 8920869"/>
                <a:gd name="connsiteY82" fmla="*/ 1315720 h 3293494"/>
                <a:gd name="connsiteX83" fmla="*/ 1590429 w 8920869"/>
                <a:gd name="connsiteY83" fmla="*/ 1336040 h 3293494"/>
                <a:gd name="connsiteX84" fmla="*/ 1554869 w 8920869"/>
                <a:gd name="connsiteY84" fmla="*/ 1341120 h 3293494"/>
                <a:gd name="connsiteX85" fmla="*/ 1498989 w 8920869"/>
                <a:gd name="connsiteY85" fmla="*/ 1351280 h 3293494"/>
                <a:gd name="connsiteX86" fmla="*/ 1448189 w 8920869"/>
                <a:gd name="connsiteY86" fmla="*/ 1356360 h 3293494"/>
                <a:gd name="connsiteX87" fmla="*/ 1371989 w 8920869"/>
                <a:gd name="connsiteY87" fmla="*/ 1371600 h 3293494"/>
                <a:gd name="connsiteX88" fmla="*/ 1331349 w 8920869"/>
                <a:gd name="connsiteY88" fmla="*/ 1381760 h 3293494"/>
                <a:gd name="connsiteX89" fmla="*/ 1275469 w 8920869"/>
                <a:gd name="connsiteY89" fmla="*/ 1386840 h 3293494"/>
                <a:gd name="connsiteX90" fmla="*/ 1143389 w 8920869"/>
                <a:gd name="connsiteY90" fmla="*/ 1412240 h 3293494"/>
                <a:gd name="connsiteX91" fmla="*/ 990989 w 8920869"/>
                <a:gd name="connsiteY91" fmla="*/ 1407160 h 3293494"/>
                <a:gd name="connsiteX92" fmla="*/ 909709 w 8920869"/>
                <a:gd name="connsiteY92" fmla="*/ 1371600 h 3293494"/>
                <a:gd name="connsiteX93" fmla="*/ 869069 w 8920869"/>
                <a:gd name="connsiteY93" fmla="*/ 1356360 h 3293494"/>
                <a:gd name="connsiteX94" fmla="*/ 716669 w 8920869"/>
                <a:gd name="connsiteY94" fmla="*/ 1412240 h 3293494"/>
                <a:gd name="connsiteX95" fmla="*/ 599829 w 8920869"/>
                <a:gd name="connsiteY95" fmla="*/ 1513840 h 3293494"/>
                <a:gd name="connsiteX96" fmla="*/ 569349 w 8920869"/>
                <a:gd name="connsiteY96" fmla="*/ 1554480 h 3293494"/>
                <a:gd name="connsiteX97" fmla="*/ 564269 w 8920869"/>
                <a:gd name="connsiteY97" fmla="*/ 1579880 h 3293494"/>
                <a:gd name="connsiteX98" fmla="*/ 554109 w 8920869"/>
                <a:gd name="connsiteY98" fmla="*/ 1600200 h 3293494"/>
                <a:gd name="connsiteX99" fmla="*/ 513469 w 8920869"/>
                <a:gd name="connsiteY99" fmla="*/ 1666240 h 3293494"/>
                <a:gd name="connsiteX100" fmla="*/ 482989 w 8920869"/>
                <a:gd name="connsiteY100" fmla="*/ 1706880 h 3293494"/>
                <a:gd name="connsiteX101" fmla="*/ 462669 w 8920869"/>
                <a:gd name="connsiteY101" fmla="*/ 1737360 h 3293494"/>
                <a:gd name="connsiteX102" fmla="*/ 432189 w 8920869"/>
                <a:gd name="connsiteY102" fmla="*/ 1757680 h 3293494"/>
                <a:gd name="connsiteX103" fmla="*/ 411869 w 8920869"/>
                <a:gd name="connsiteY103" fmla="*/ 1783080 h 3293494"/>
                <a:gd name="connsiteX104" fmla="*/ 396629 w 8920869"/>
                <a:gd name="connsiteY104" fmla="*/ 1788160 h 3293494"/>
                <a:gd name="connsiteX105" fmla="*/ 366149 w 8920869"/>
                <a:gd name="connsiteY105" fmla="*/ 1808480 h 3293494"/>
                <a:gd name="connsiteX106" fmla="*/ 330589 w 8920869"/>
                <a:gd name="connsiteY106" fmla="*/ 1869440 h 3293494"/>
                <a:gd name="connsiteX107" fmla="*/ 315349 w 8920869"/>
                <a:gd name="connsiteY107" fmla="*/ 1889760 h 3293494"/>
                <a:gd name="connsiteX108" fmla="*/ 274709 w 8920869"/>
                <a:gd name="connsiteY108" fmla="*/ 1920240 h 3293494"/>
                <a:gd name="connsiteX109" fmla="*/ 228989 w 8920869"/>
                <a:gd name="connsiteY109" fmla="*/ 1971040 h 3293494"/>
                <a:gd name="connsiteX110" fmla="*/ 208669 w 8920869"/>
                <a:gd name="connsiteY110" fmla="*/ 1986280 h 3293494"/>
                <a:gd name="connsiteX111" fmla="*/ 173109 w 8920869"/>
                <a:gd name="connsiteY111" fmla="*/ 1945640 h 3293494"/>
                <a:gd name="connsiteX112" fmla="*/ 137549 w 8920869"/>
                <a:gd name="connsiteY112" fmla="*/ 1925320 h 3293494"/>
                <a:gd name="connsiteX113" fmla="*/ 91829 w 8920869"/>
                <a:gd name="connsiteY113" fmla="*/ 1874520 h 3293494"/>
                <a:gd name="connsiteX114" fmla="*/ 56269 w 8920869"/>
                <a:gd name="connsiteY114" fmla="*/ 1844040 h 3293494"/>
                <a:gd name="connsiteX115" fmla="*/ 41029 w 8920869"/>
                <a:gd name="connsiteY115" fmla="*/ 1813560 h 3293494"/>
                <a:gd name="connsiteX116" fmla="*/ 35949 w 8920869"/>
                <a:gd name="connsiteY116" fmla="*/ 1788160 h 3293494"/>
                <a:gd name="connsiteX117" fmla="*/ 20709 w 8920869"/>
                <a:gd name="connsiteY117" fmla="*/ 1762760 h 3293494"/>
                <a:gd name="connsiteX118" fmla="*/ 10549 w 8920869"/>
                <a:gd name="connsiteY118" fmla="*/ 1742440 h 3293494"/>
                <a:gd name="connsiteX119" fmla="*/ 5469 w 8920869"/>
                <a:gd name="connsiteY119" fmla="*/ 1722120 h 3293494"/>
                <a:gd name="connsiteX120" fmla="*/ 93518 w 8920869"/>
                <a:gd name="connsiteY120" fmla="*/ 1761716 h 3293494"/>
                <a:gd name="connsiteX121" fmla="*/ 132265 w 8920869"/>
                <a:gd name="connsiteY121" fmla="*/ 1732313 h 3293494"/>
                <a:gd name="connsiteX122" fmla="*/ 159489 w 8920869"/>
                <a:gd name="connsiteY122" fmla="*/ 1691808 h 3293494"/>
                <a:gd name="connsiteX123" fmla="*/ 190131 w 8920869"/>
                <a:gd name="connsiteY123" fmla="*/ 1676415 h 3293494"/>
                <a:gd name="connsiteX124" fmla="*/ 256462 w 8920869"/>
                <a:gd name="connsiteY124" fmla="*/ 1613178 h 3293494"/>
                <a:gd name="connsiteX125" fmla="*/ 315127 w 8920869"/>
                <a:gd name="connsiteY125" fmla="*/ 1528135 h 3293494"/>
                <a:gd name="connsiteX126" fmla="*/ 359275 w 8920869"/>
                <a:gd name="connsiteY126" fmla="*/ 1458432 h 3293494"/>
                <a:gd name="connsiteX127" fmla="*/ 268485 w 8920869"/>
                <a:gd name="connsiteY127" fmla="*/ 1314608 h 3293494"/>
                <a:gd name="connsiteX128" fmla="*/ 321006 w 8920869"/>
                <a:gd name="connsiteY128" fmla="*/ 1207883 h 3293494"/>
                <a:gd name="connsiteX129" fmla="*/ 389855 w 8920869"/>
                <a:gd name="connsiteY129" fmla="*/ 1150042 h 3293494"/>
                <a:gd name="connsiteX130" fmla="*/ 463245 w 8920869"/>
                <a:gd name="connsiteY130" fmla="*/ 1094315 h 3293494"/>
                <a:gd name="connsiteX131" fmla="*/ 513469 w 8920869"/>
                <a:gd name="connsiteY131" fmla="*/ 1000760 h 3293494"/>
                <a:gd name="connsiteX132" fmla="*/ 569349 w 8920869"/>
                <a:gd name="connsiteY132" fmla="*/ 970280 h 3293494"/>
                <a:gd name="connsiteX133" fmla="*/ 635389 w 8920869"/>
                <a:gd name="connsiteY133" fmla="*/ 924560 h 3293494"/>
                <a:gd name="connsiteX134" fmla="*/ 660789 w 8920869"/>
                <a:gd name="connsiteY134" fmla="*/ 914400 h 3293494"/>
                <a:gd name="connsiteX135" fmla="*/ 736989 w 8920869"/>
                <a:gd name="connsiteY135" fmla="*/ 868680 h 3293494"/>
                <a:gd name="connsiteX136" fmla="*/ 853829 w 8920869"/>
                <a:gd name="connsiteY136" fmla="*/ 858520 h 3293494"/>
                <a:gd name="connsiteX137" fmla="*/ 1026549 w 8920869"/>
                <a:gd name="connsiteY137" fmla="*/ 833120 h 3293494"/>
                <a:gd name="connsiteX138" fmla="*/ 1163709 w 8920869"/>
                <a:gd name="connsiteY138" fmla="*/ 838200 h 3293494"/>
                <a:gd name="connsiteX139" fmla="*/ 1184029 w 8920869"/>
                <a:gd name="connsiteY139" fmla="*/ 843280 h 3293494"/>
                <a:gd name="connsiteX140" fmla="*/ 1244989 w 8920869"/>
                <a:gd name="connsiteY140" fmla="*/ 863600 h 3293494"/>
                <a:gd name="connsiteX141" fmla="*/ 1402469 w 8920869"/>
                <a:gd name="connsiteY141" fmla="*/ 883920 h 3293494"/>
                <a:gd name="connsiteX142" fmla="*/ 1651389 w 8920869"/>
                <a:gd name="connsiteY142" fmla="*/ 863600 h 3293494"/>
                <a:gd name="connsiteX143" fmla="*/ 1829189 w 8920869"/>
                <a:gd name="connsiteY143" fmla="*/ 797560 h 3293494"/>
                <a:gd name="connsiteX144" fmla="*/ 1900309 w 8920869"/>
                <a:gd name="connsiteY144" fmla="*/ 772160 h 3293494"/>
                <a:gd name="connsiteX145" fmla="*/ 2017149 w 8920869"/>
                <a:gd name="connsiteY145" fmla="*/ 711200 h 3293494"/>
                <a:gd name="connsiteX146" fmla="*/ 2128909 w 8920869"/>
                <a:gd name="connsiteY146" fmla="*/ 635000 h 3293494"/>
                <a:gd name="connsiteX147" fmla="*/ 2301629 w 8920869"/>
                <a:gd name="connsiteY147" fmla="*/ 584200 h 3293494"/>
                <a:gd name="connsiteX148" fmla="*/ 2347349 w 8920869"/>
                <a:gd name="connsiteY148" fmla="*/ 563880 h 3293494"/>
                <a:gd name="connsiteX149" fmla="*/ 2408309 w 8920869"/>
                <a:gd name="connsiteY149" fmla="*/ 548640 h 3293494"/>
                <a:gd name="connsiteX150" fmla="*/ 2616589 w 8920869"/>
                <a:gd name="connsiteY150" fmla="*/ 518160 h 3293494"/>
                <a:gd name="connsiteX151" fmla="*/ 2718189 w 8920869"/>
                <a:gd name="connsiteY151" fmla="*/ 497840 h 3293494"/>
                <a:gd name="connsiteX152" fmla="*/ 2824869 w 8920869"/>
                <a:gd name="connsiteY152" fmla="*/ 472440 h 3293494"/>
                <a:gd name="connsiteX153" fmla="*/ 2916309 w 8920869"/>
                <a:gd name="connsiteY153" fmla="*/ 467360 h 3293494"/>
                <a:gd name="connsiteX154" fmla="*/ 3028069 w 8920869"/>
                <a:gd name="connsiteY154" fmla="*/ 452120 h 3293494"/>
                <a:gd name="connsiteX155" fmla="*/ 3089029 w 8920869"/>
                <a:gd name="connsiteY155" fmla="*/ 441960 h 3293494"/>
                <a:gd name="connsiteX156" fmla="*/ 3312549 w 8920869"/>
                <a:gd name="connsiteY156" fmla="*/ 426720 h 3293494"/>
                <a:gd name="connsiteX157" fmla="*/ 3388749 w 8920869"/>
                <a:gd name="connsiteY157" fmla="*/ 411480 h 3293494"/>
                <a:gd name="connsiteX158" fmla="*/ 3500509 w 8920869"/>
                <a:gd name="connsiteY158" fmla="*/ 386080 h 3293494"/>
                <a:gd name="connsiteX159" fmla="*/ 3556389 w 8920869"/>
                <a:gd name="connsiteY159" fmla="*/ 381000 h 3293494"/>
                <a:gd name="connsiteX160" fmla="*/ 3718949 w 8920869"/>
                <a:gd name="connsiteY160" fmla="*/ 370840 h 3293494"/>
                <a:gd name="connsiteX161" fmla="*/ 3840869 w 8920869"/>
                <a:gd name="connsiteY161" fmla="*/ 355600 h 3293494"/>
                <a:gd name="connsiteX162" fmla="*/ 3922149 w 8920869"/>
                <a:gd name="connsiteY162" fmla="*/ 350520 h 3293494"/>
                <a:gd name="connsiteX163" fmla="*/ 4054229 w 8920869"/>
                <a:gd name="connsiteY163" fmla="*/ 330200 h 3293494"/>
                <a:gd name="connsiteX164" fmla="*/ 4105029 w 8920869"/>
                <a:gd name="connsiteY164" fmla="*/ 314960 h 3293494"/>
                <a:gd name="connsiteX165" fmla="*/ 4125349 w 8920869"/>
                <a:gd name="connsiteY165" fmla="*/ 309880 h 3293494"/>
                <a:gd name="connsiteX166" fmla="*/ 4160909 w 8920869"/>
                <a:gd name="connsiteY166" fmla="*/ 299720 h 3293494"/>
                <a:gd name="connsiteX167" fmla="*/ 4282829 w 8920869"/>
                <a:gd name="connsiteY167" fmla="*/ 284480 h 3293494"/>
                <a:gd name="connsiteX168" fmla="*/ 4465709 w 8920869"/>
                <a:gd name="connsiteY168" fmla="*/ 259080 h 3293494"/>
                <a:gd name="connsiteX169" fmla="*/ 4577469 w 8920869"/>
                <a:gd name="connsiteY169" fmla="*/ 233680 h 3293494"/>
                <a:gd name="connsiteX170" fmla="*/ 4679069 w 8920869"/>
                <a:gd name="connsiteY170" fmla="*/ 203200 h 3293494"/>
                <a:gd name="connsiteX171" fmla="*/ 4714629 w 8920869"/>
                <a:gd name="connsiteY171" fmla="*/ 198120 h 3293494"/>
                <a:gd name="connsiteX172" fmla="*/ 4821309 w 8920869"/>
                <a:gd name="connsiteY172" fmla="*/ 182880 h 3293494"/>
                <a:gd name="connsiteX173" fmla="*/ 4882269 w 8920869"/>
                <a:gd name="connsiteY173" fmla="*/ 172720 h 3293494"/>
                <a:gd name="connsiteX174" fmla="*/ 4927989 w 8920869"/>
                <a:gd name="connsiteY174" fmla="*/ 167640 h 3293494"/>
                <a:gd name="connsiteX175" fmla="*/ 5004189 w 8920869"/>
                <a:gd name="connsiteY175" fmla="*/ 157480 h 3293494"/>
                <a:gd name="connsiteX176" fmla="*/ 5126109 w 8920869"/>
                <a:gd name="connsiteY176" fmla="*/ 137160 h 3293494"/>
                <a:gd name="connsiteX177" fmla="*/ 5171829 w 8920869"/>
                <a:gd name="connsiteY177" fmla="*/ 127000 h 3293494"/>
                <a:gd name="connsiteX178" fmla="*/ 5202309 w 8920869"/>
                <a:gd name="connsiteY178" fmla="*/ 121920 h 3293494"/>
                <a:gd name="connsiteX179" fmla="*/ 5308989 w 8920869"/>
                <a:gd name="connsiteY179" fmla="*/ 106680 h 3293494"/>
                <a:gd name="connsiteX180" fmla="*/ 5451229 w 8920869"/>
                <a:gd name="connsiteY180" fmla="*/ 91440 h 3293494"/>
                <a:gd name="connsiteX181" fmla="*/ 5522349 w 8920869"/>
                <a:gd name="connsiteY181" fmla="*/ 66040 h 3293494"/>
                <a:gd name="connsiteX182" fmla="*/ 5557909 w 8920869"/>
                <a:gd name="connsiteY182" fmla="*/ 50800 h 3293494"/>
                <a:gd name="connsiteX183" fmla="*/ 5634109 w 8920869"/>
                <a:gd name="connsiteY183" fmla="*/ 35560 h 3293494"/>
                <a:gd name="connsiteX184" fmla="*/ 5679829 w 8920869"/>
                <a:gd name="connsiteY184" fmla="*/ 25400 h 3293494"/>
                <a:gd name="connsiteX185" fmla="*/ 5816989 w 8920869"/>
                <a:gd name="connsiteY185" fmla="*/ 10160 h 3293494"/>
                <a:gd name="connsiteX186" fmla="*/ 5898269 w 8920869"/>
                <a:gd name="connsiteY186" fmla="*/ 0 h 3293494"/>
                <a:gd name="connsiteX187" fmla="*/ 5994789 w 8920869"/>
                <a:gd name="connsiteY187" fmla="*/ 5080 h 3293494"/>
                <a:gd name="connsiteX188" fmla="*/ 6187829 w 8920869"/>
                <a:gd name="connsiteY188" fmla="*/ 25400 h 3293494"/>
                <a:gd name="connsiteX189" fmla="*/ 6375789 w 8920869"/>
                <a:gd name="connsiteY189" fmla="*/ 96520 h 3293494"/>
                <a:gd name="connsiteX190" fmla="*/ 6507869 w 8920869"/>
                <a:gd name="connsiteY190" fmla="*/ 127000 h 3293494"/>
                <a:gd name="connsiteX191" fmla="*/ 6553589 w 8920869"/>
                <a:gd name="connsiteY191" fmla="*/ 137160 h 3293494"/>
                <a:gd name="connsiteX192" fmla="*/ 6726309 w 8920869"/>
                <a:gd name="connsiteY192" fmla="*/ 187960 h 3293494"/>
                <a:gd name="connsiteX193" fmla="*/ 6934589 w 8920869"/>
                <a:gd name="connsiteY193" fmla="*/ 223520 h 3293494"/>
                <a:gd name="connsiteX194" fmla="*/ 7066669 w 8920869"/>
                <a:gd name="connsiteY194" fmla="*/ 243840 h 3293494"/>
                <a:gd name="connsiteX195" fmla="*/ 7153029 w 8920869"/>
                <a:gd name="connsiteY195" fmla="*/ 269240 h 3293494"/>
                <a:gd name="connsiteX196" fmla="*/ 7376549 w 8920869"/>
                <a:gd name="connsiteY196" fmla="*/ 309880 h 3293494"/>
                <a:gd name="connsiteX197" fmla="*/ 7452749 w 8920869"/>
                <a:gd name="connsiteY197" fmla="*/ 335280 h 3293494"/>
                <a:gd name="connsiteX198" fmla="*/ 7630549 w 8920869"/>
                <a:gd name="connsiteY198" fmla="*/ 360680 h 3293494"/>
                <a:gd name="connsiteX199" fmla="*/ 7721989 w 8920869"/>
                <a:gd name="connsiteY199" fmla="*/ 375920 h 3293494"/>
                <a:gd name="connsiteX200" fmla="*/ 7808349 w 8920869"/>
                <a:gd name="connsiteY200" fmla="*/ 396240 h 3293494"/>
                <a:gd name="connsiteX201" fmla="*/ 7909949 w 8920869"/>
                <a:gd name="connsiteY201" fmla="*/ 401320 h 3293494"/>
                <a:gd name="connsiteX202" fmla="*/ 8067429 w 8920869"/>
                <a:gd name="connsiteY202" fmla="*/ 416560 h 3293494"/>
                <a:gd name="connsiteX203" fmla="*/ 8214749 w 8920869"/>
                <a:gd name="connsiteY203" fmla="*/ 436880 h 3293494"/>
                <a:gd name="connsiteX204" fmla="*/ 8260469 w 8920869"/>
                <a:gd name="connsiteY204" fmla="*/ 441960 h 3293494"/>
                <a:gd name="connsiteX205" fmla="*/ 8590669 w 8920869"/>
                <a:gd name="connsiteY205" fmla="*/ 447040 h 3293494"/>
                <a:gd name="connsiteX206" fmla="*/ 8758309 w 8920869"/>
                <a:gd name="connsiteY206" fmla="*/ 472440 h 3293494"/>
                <a:gd name="connsiteX207" fmla="*/ 8834509 w 8920869"/>
                <a:gd name="connsiteY207" fmla="*/ 482600 h 3293494"/>
                <a:gd name="connsiteX208" fmla="*/ 8920869 w 8920869"/>
                <a:gd name="connsiteY208" fmla="*/ 487680 h 3293494"/>
                <a:gd name="connsiteX209" fmla="*/ 8900549 w 8920869"/>
                <a:gd name="connsiteY209" fmla="*/ 680720 h 3293494"/>
                <a:gd name="connsiteX210" fmla="*/ 8890389 w 8920869"/>
                <a:gd name="connsiteY210" fmla="*/ 716280 h 3293494"/>
                <a:gd name="connsiteX211" fmla="*/ 8875149 w 8920869"/>
                <a:gd name="connsiteY211" fmla="*/ 741680 h 3293494"/>
                <a:gd name="connsiteX212" fmla="*/ 8854829 w 8920869"/>
                <a:gd name="connsiteY212" fmla="*/ 934720 h 3293494"/>
                <a:gd name="connsiteX213" fmla="*/ 8864989 w 8920869"/>
                <a:gd name="connsiteY213" fmla="*/ 1437640 h 3293494"/>
                <a:gd name="connsiteX214" fmla="*/ 8885309 w 8920869"/>
                <a:gd name="connsiteY214" fmla="*/ 1625600 h 3293494"/>
                <a:gd name="connsiteX215" fmla="*/ 8864989 w 8920869"/>
                <a:gd name="connsiteY215" fmla="*/ 2382520 h 3293494"/>
                <a:gd name="connsiteX216" fmla="*/ 8849749 w 8920869"/>
                <a:gd name="connsiteY216" fmla="*/ 2433320 h 3293494"/>
                <a:gd name="connsiteX217" fmla="*/ 8844669 w 8920869"/>
                <a:gd name="connsiteY217" fmla="*/ 2860040 h 3293494"/>
                <a:gd name="connsiteX218" fmla="*/ 8859909 w 8920869"/>
                <a:gd name="connsiteY218" fmla="*/ 2910840 h 3293494"/>
                <a:gd name="connsiteX219" fmla="*/ 8870069 w 8920869"/>
                <a:gd name="connsiteY219" fmla="*/ 3083560 h 3293494"/>
                <a:gd name="connsiteX220" fmla="*/ 8890389 w 8920869"/>
                <a:gd name="connsiteY220" fmla="*/ 3164840 h 3293494"/>
                <a:gd name="connsiteX221" fmla="*/ 8895469 w 8920869"/>
                <a:gd name="connsiteY221" fmla="*/ 3235960 h 3293494"/>
                <a:gd name="connsiteX222" fmla="*/ 8895469 w 8920869"/>
                <a:gd name="connsiteY222" fmla="*/ 3291840 h 3293494"/>
                <a:gd name="connsiteX223" fmla="*/ 8819269 w 8920869"/>
                <a:gd name="connsiteY223" fmla="*/ 3256280 h 3293494"/>
                <a:gd name="connsiteX0" fmla="*/ 8812775 w 8914375"/>
                <a:gd name="connsiteY0" fmla="*/ 3256280 h 3293494"/>
                <a:gd name="connsiteX1" fmla="*/ 8767055 w 8914375"/>
                <a:gd name="connsiteY1" fmla="*/ 3241040 h 3293494"/>
                <a:gd name="connsiteX2" fmla="*/ 8462255 w 8914375"/>
                <a:gd name="connsiteY2" fmla="*/ 3164840 h 3293494"/>
                <a:gd name="connsiteX3" fmla="*/ 8345415 w 8914375"/>
                <a:gd name="connsiteY3" fmla="*/ 3119120 h 3293494"/>
                <a:gd name="connsiteX4" fmla="*/ 8299695 w 8914375"/>
                <a:gd name="connsiteY4" fmla="*/ 3108960 h 3293494"/>
                <a:gd name="connsiteX5" fmla="*/ 8279375 w 8914375"/>
                <a:gd name="connsiteY5" fmla="*/ 3103880 h 3293494"/>
                <a:gd name="connsiteX6" fmla="*/ 7994895 w 8914375"/>
                <a:gd name="connsiteY6" fmla="*/ 3124200 h 3293494"/>
                <a:gd name="connsiteX7" fmla="*/ 7964415 w 8914375"/>
                <a:gd name="connsiteY7" fmla="*/ 3129280 h 3293494"/>
                <a:gd name="connsiteX8" fmla="*/ 7913615 w 8914375"/>
                <a:gd name="connsiteY8" fmla="*/ 3139440 h 3293494"/>
                <a:gd name="connsiteX9" fmla="*/ 7781535 w 8914375"/>
                <a:gd name="connsiteY9" fmla="*/ 3144520 h 3293494"/>
                <a:gd name="connsiteX10" fmla="*/ 7603735 w 8914375"/>
                <a:gd name="connsiteY10" fmla="*/ 3164840 h 3293494"/>
                <a:gd name="connsiteX11" fmla="*/ 7273535 w 8914375"/>
                <a:gd name="connsiteY11" fmla="*/ 3180080 h 3293494"/>
                <a:gd name="connsiteX12" fmla="*/ 7085575 w 8914375"/>
                <a:gd name="connsiteY12" fmla="*/ 3195320 h 3293494"/>
                <a:gd name="connsiteX13" fmla="*/ 6928095 w 8914375"/>
                <a:gd name="connsiteY13" fmla="*/ 3210560 h 3293494"/>
                <a:gd name="connsiteX14" fmla="*/ 6892535 w 8914375"/>
                <a:gd name="connsiteY14" fmla="*/ 3220720 h 3293494"/>
                <a:gd name="connsiteX15" fmla="*/ 6531855 w 8914375"/>
                <a:gd name="connsiteY15" fmla="*/ 3225800 h 3293494"/>
                <a:gd name="connsiteX16" fmla="*/ 6440415 w 8914375"/>
                <a:gd name="connsiteY16" fmla="*/ 3195320 h 3293494"/>
                <a:gd name="connsiteX17" fmla="*/ 6333735 w 8914375"/>
                <a:gd name="connsiteY17" fmla="*/ 3139440 h 3293494"/>
                <a:gd name="connsiteX18" fmla="*/ 6277855 w 8914375"/>
                <a:gd name="connsiteY18" fmla="*/ 3119120 h 3293494"/>
                <a:gd name="connsiteX19" fmla="*/ 6155935 w 8914375"/>
                <a:gd name="connsiteY19" fmla="*/ 3108960 h 3293494"/>
                <a:gd name="connsiteX20" fmla="*/ 6064495 w 8914375"/>
                <a:gd name="connsiteY20" fmla="*/ 3093720 h 3293494"/>
                <a:gd name="connsiteX21" fmla="*/ 5922255 w 8914375"/>
                <a:gd name="connsiteY21" fmla="*/ 3083560 h 3293494"/>
                <a:gd name="connsiteX22" fmla="*/ 5886695 w 8914375"/>
                <a:gd name="connsiteY22" fmla="*/ 3073400 h 3293494"/>
                <a:gd name="connsiteX23" fmla="*/ 5825735 w 8914375"/>
                <a:gd name="connsiteY23" fmla="*/ 3048000 h 3293494"/>
                <a:gd name="connsiteX24" fmla="*/ 5785095 w 8914375"/>
                <a:gd name="connsiteY24" fmla="*/ 3042920 h 3293494"/>
                <a:gd name="connsiteX25" fmla="*/ 5698735 w 8914375"/>
                <a:gd name="connsiteY25" fmla="*/ 3012440 h 3293494"/>
                <a:gd name="connsiteX26" fmla="*/ 5642855 w 8914375"/>
                <a:gd name="connsiteY26" fmla="*/ 3007360 h 3293494"/>
                <a:gd name="connsiteX27" fmla="*/ 5617455 w 8914375"/>
                <a:gd name="connsiteY27" fmla="*/ 3002280 h 3293494"/>
                <a:gd name="connsiteX28" fmla="*/ 5434575 w 8914375"/>
                <a:gd name="connsiteY28" fmla="*/ 2992120 h 3293494"/>
                <a:gd name="connsiteX29" fmla="*/ 5363455 w 8914375"/>
                <a:gd name="connsiteY29" fmla="*/ 2981960 h 3293494"/>
                <a:gd name="connsiteX30" fmla="*/ 5343135 w 8914375"/>
                <a:gd name="connsiteY30" fmla="*/ 2966720 h 3293494"/>
                <a:gd name="connsiteX31" fmla="*/ 5312655 w 8914375"/>
                <a:gd name="connsiteY31" fmla="*/ 2956560 h 3293494"/>
                <a:gd name="connsiteX32" fmla="*/ 5221215 w 8914375"/>
                <a:gd name="connsiteY32" fmla="*/ 2926080 h 3293494"/>
                <a:gd name="connsiteX33" fmla="*/ 5155175 w 8914375"/>
                <a:gd name="connsiteY33" fmla="*/ 2895600 h 3293494"/>
                <a:gd name="connsiteX34" fmla="*/ 5129775 w 8914375"/>
                <a:gd name="connsiteY34" fmla="*/ 2885440 h 3293494"/>
                <a:gd name="connsiteX35" fmla="*/ 4804655 w 8914375"/>
                <a:gd name="connsiteY35" fmla="*/ 2875280 h 3293494"/>
                <a:gd name="connsiteX36" fmla="*/ 4738615 w 8914375"/>
                <a:gd name="connsiteY36" fmla="*/ 2860040 h 3293494"/>
                <a:gd name="connsiteX37" fmla="*/ 4616695 w 8914375"/>
                <a:gd name="connsiteY37" fmla="*/ 2839720 h 3293494"/>
                <a:gd name="connsiteX38" fmla="*/ 4520175 w 8914375"/>
                <a:gd name="connsiteY38" fmla="*/ 2814320 h 3293494"/>
                <a:gd name="connsiteX39" fmla="*/ 4433815 w 8914375"/>
                <a:gd name="connsiteY39" fmla="*/ 2804160 h 3293494"/>
                <a:gd name="connsiteX40" fmla="*/ 4337295 w 8914375"/>
                <a:gd name="connsiteY40" fmla="*/ 2788920 h 3293494"/>
                <a:gd name="connsiteX41" fmla="*/ 4179815 w 8914375"/>
                <a:gd name="connsiteY41" fmla="*/ 2768600 h 3293494"/>
                <a:gd name="connsiteX42" fmla="*/ 4017255 w 8914375"/>
                <a:gd name="connsiteY42" fmla="*/ 2753360 h 3293494"/>
                <a:gd name="connsiteX43" fmla="*/ 3819135 w 8914375"/>
                <a:gd name="connsiteY43" fmla="*/ 2717800 h 3293494"/>
                <a:gd name="connsiteX44" fmla="*/ 3666735 w 8914375"/>
                <a:gd name="connsiteY44" fmla="*/ 2677160 h 3293494"/>
                <a:gd name="connsiteX45" fmla="*/ 3631175 w 8914375"/>
                <a:gd name="connsiteY45" fmla="*/ 2672080 h 3293494"/>
                <a:gd name="connsiteX46" fmla="*/ 3524495 w 8914375"/>
                <a:gd name="connsiteY46" fmla="*/ 2656840 h 3293494"/>
                <a:gd name="connsiteX47" fmla="*/ 3407655 w 8914375"/>
                <a:gd name="connsiteY47" fmla="*/ 2646680 h 3293494"/>
                <a:gd name="connsiteX48" fmla="*/ 3270495 w 8914375"/>
                <a:gd name="connsiteY48" fmla="*/ 2631440 h 3293494"/>
                <a:gd name="connsiteX49" fmla="*/ 3168895 w 8914375"/>
                <a:gd name="connsiteY49" fmla="*/ 2616200 h 3293494"/>
                <a:gd name="connsiteX50" fmla="*/ 2980935 w 8914375"/>
                <a:gd name="connsiteY50" fmla="*/ 2611120 h 3293494"/>
                <a:gd name="connsiteX51" fmla="*/ 2605015 w 8914375"/>
                <a:gd name="connsiteY51" fmla="*/ 2616200 h 3293494"/>
                <a:gd name="connsiteX52" fmla="*/ 2584695 w 8914375"/>
                <a:gd name="connsiteY52" fmla="*/ 2626360 h 3293494"/>
                <a:gd name="connsiteX53" fmla="*/ 2518655 w 8914375"/>
                <a:gd name="connsiteY53" fmla="*/ 2631440 h 3293494"/>
                <a:gd name="connsiteX54" fmla="*/ 2467855 w 8914375"/>
                <a:gd name="connsiteY54" fmla="*/ 2616200 h 3293494"/>
                <a:gd name="connsiteX55" fmla="*/ 2513575 w 8914375"/>
                <a:gd name="connsiteY55" fmla="*/ 2479040 h 3293494"/>
                <a:gd name="connsiteX56" fmla="*/ 2716775 w 8914375"/>
                <a:gd name="connsiteY56" fmla="*/ 2402840 h 3293494"/>
                <a:gd name="connsiteX57" fmla="*/ 2747255 w 8914375"/>
                <a:gd name="connsiteY57" fmla="*/ 2392680 h 3293494"/>
                <a:gd name="connsiteX58" fmla="*/ 2782815 w 8914375"/>
                <a:gd name="connsiteY58" fmla="*/ 2372360 h 3293494"/>
                <a:gd name="connsiteX59" fmla="*/ 2813295 w 8914375"/>
                <a:gd name="connsiteY59" fmla="*/ 2357120 h 3293494"/>
                <a:gd name="connsiteX60" fmla="*/ 2859015 w 8914375"/>
                <a:gd name="connsiteY60" fmla="*/ 2301240 h 3293494"/>
                <a:gd name="connsiteX61" fmla="*/ 2889495 w 8914375"/>
                <a:gd name="connsiteY61" fmla="*/ 2250440 h 3293494"/>
                <a:gd name="connsiteX62" fmla="*/ 2909815 w 8914375"/>
                <a:gd name="connsiteY62" fmla="*/ 2204720 h 3293494"/>
                <a:gd name="connsiteX63" fmla="*/ 2889495 w 8914375"/>
                <a:gd name="connsiteY63" fmla="*/ 2077720 h 3293494"/>
                <a:gd name="connsiteX64" fmla="*/ 2828535 w 8914375"/>
                <a:gd name="connsiteY64" fmla="*/ 2032000 h 3293494"/>
                <a:gd name="connsiteX65" fmla="*/ 2813295 w 8914375"/>
                <a:gd name="connsiteY65" fmla="*/ 2006600 h 3293494"/>
                <a:gd name="connsiteX66" fmla="*/ 2777735 w 8914375"/>
                <a:gd name="connsiteY66" fmla="*/ 1965960 h 3293494"/>
                <a:gd name="connsiteX67" fmla="*/ 2711695 w 8914375"/>
                <a:gd name="connsiteY67" fmla="*/ 1874520 h 3293494"/>
                <a:gd name="connsiteX68" fmla="*/ 2686295 w 8914375"/>
                <a:gd name="connsiteY68" fmla="*/ 1869440 h 3293494"/>
                <a:gd name="connsiteX69" fmla="*/ 2579615 w 8914375"/>
                <a:gd name="connsiteY69" fmla="*/ 1788160 h 3293494"/>
                <a:gd name="connsiteX70" fmla="*/ 2559295 w 8914375"/>
                <a:gd name="connsiteY70" fmla="*/ 1772920 h 3293494"/>
                <a:gd name="connsiteX71" fmla="*/ 2528815 w 8914375"/>
                <a:gd name="connsiteY71" fmla="*/ 1732280 h 3293494"/>
                <a:gd name="connsiteX72" fmla="*/ 2513575 w 8914375"/>
                <a:gd name="connsiteY72" fmla="*/ 1717040 h 3293494"/>
                <a:gd name="connsiteX73" fmla="*/ 2381495 w 8914375"/>
                <a:gd name="connsiteY73" fmla="*/ 1569720 h 3293494"/>
                <a:gd name="connsiteX74" fmla="*/ 2284975 w 8914375"/>
                <a:gd name="connsiteY74" fmla="*/ 1483360 h 3293494"/>
                <a:gd name="connsiteX75" fmla="*/ 2234175 w 8914375"/>
                <a:gd name="connsiteY75" fmla="*/ 1457960 h 3293494"/>
                <a:gd name="connsiteX76" fmla="*/ 2203695 w 8914375"/>
                <a:gd name="connsiteY76" fmla="*/ 1452880 h 3293494"/>
                <a:gd name="connsiteX77" fmla="*/ 2183375 w 8914375"/>
                <a:gd name="connsiteY77" fmla="*/ 1442720 h 3293494"/>
                <a:gd name="connsiteX78" fmla="*/ 2127495 w 8914375"/>
                <a:gd name="connsiteY78" fmla="*/ 1407160 h 3293494"/>
                <a:gd name="connsiteX79" fmla="*/ 2081775 w 8914375"/>
                <a:gd name="connsiteY79" fmla="*/ 1391920 h 3293494"/>
                <a:gd name="connsiteX80" fmla="*/ 1990335 w 8914375"/>
                <a:gd name="connsiteY80" fmla="*/ 1346200 h 3293494"/>
                <a:gd name="connsiteX81" fmla="*/ 1883655 w 8914375"/>
                <a:gd name="connsiteY81" fmla="*/ 1310640 h 3293494"/>
                <a:gd name="connsiteX82" fmla="*/ 1751575 w 8914375"/>
                <a:gd name="connsiteY82" fmla="*/ 1315720 h 3293494"/>
                <a:gd name="connsiteX83" fmla="*/ 1583935 w 8914375"/>
                <a:gd name="connsiteY83" fmla="*/ 1336040 h 3293494"/>
                <a:gd name="connsiteX84" fmla="*/ 1548375 w 8914375"/>
                <a:gd name="connsiteY84" fmla="*/ 1341120 h 3293494"/>
                <a:gd name="connsiteX85" fmla="*/ 1492495 w 8914375"/>
                <a:gd name="connsiteY85" fmla="*/ 1351280 h 3293494"/>
                <a:gd name="connsiteX86" fmla="*/ 1441695 w 8914375"/>
                <a:gd name="connsiteY86" fmla="*/ 1356360 h 3293494"/>
                <a:gd name="connsiteX87" fmla="*/ 1365495 w 8914375"/>
                <a:gd name="connsiteY87" fmla="*/ 1371600 h 3293494"/>
                <a:gd name="connsiteX88" fmla="*/ 1324855 w 8914375"/>
                <a:gd name="connsiteY88" fmla="*/ 1381760 h 3293494"/>
                <a:gd name="connsiteX89" fmla="*/ 1268975 w 8914375"/>
                <a:gd name="connsiteY89" fmla="*/ 1386840 h 3293494"/>
                <a:gd name="connsiteX90" fmla="*/ 1136895 w 8914375"/>
                <a:gd name="connsiteY90" fmla="*/ 1412240 h 3293494"/>
                <a:gd name="connsiteX91" fmla="*/ 984495 w 8914375"/>
                <a:gd name="connsiteY91" fmla="*/ 1407160 h 3293494"/>
                <a:gd name="connsiteX92" fmla="*/ 903215 w 8914375"/>
                <a:gd name="connsiteY92" fmla="*/ 1371600 h 3293494"/>
                <a:gd name="connsiteX93" fmla="*/ 862575 w 8914375"/>
                <a:gd name="connsiteY93" fmla="*/ 1356360 h 3293494"/>
                <a:gd name="connsiteX94" fmla="*/ 710175 w 8914375"/>
                <a:gd name="connsiteY94" fmla="*/ 1412240 h 3293494"/>
                <a:gd name="connsiteX95" fmla="*/ 593335 w 8914375"/>
                <a:gd name="connsiteY95" fmla="*/ 1513840 h 3293494"/>
                <a:gd name="connsiteX96" fmla="*/ 562855 w 8914375"/>
                <a:gd name="connsiteY96" fmla="*/ 1554480 h 3293494"/>
                <a:gd name="connsiteX97" fmla="*/ 557775 w 8914375"/>
                <a:gd name="connsiteY97" fmla="*/ 1579880 h 3293494"/>
                <a:gd name="connsiteX98" fmla="*/ 547615 w 8914375"/>
                <a:gd name="connsiteY98" fmla="*/ 1600200 h 3293494"/>
                <a:gd name="connsiteX99" fmla="*/ 506975 w 8914375"/>
                <a:gd name="connsiteY99" fmla="*/ 1666240 h 3293494"/>
                <a:gd name="connsiteX100" fmla="*/ 476495 w 8914375"/>
                <a:gd name="connsiteY100" fmla="*/ 1706880 h 3293494"/>
                <a:gd name="connsiteX101" fmla="*/ 456175 w 8914375"/>
                <a:gd name="connsiteY101" fmla="*/ 1737360 h 3293494"/>
                <a:gd name="connsiteX102" fmla="*/ 425695 w 8914375"/>
                <a:gd name="connsiteY102" fmla="*/ 1757680 h 3293494"/>
                <a:gd name="connsiteX103" fmla="*/ 405375 w 8914375"/>
                <a:gd name="connsiteY103" fmla="*/ 1783080 h 3293494"/>
                <a:gd name="connsiteX104" fmla="*/ 390135 w 8914375"/>
                <a:gd name="connsiteY104" fmla="*/ 1788160 h 3293494"/>
                <a:gd name="connsiteX105" fmla="*/ 359655 w 8914375"/>
                <a:gd name="connsiteY105" fmla="*/ 1808480 h 3293494"/>
                <a:gd name="connsiteX106" fmla="*/ 324095 w 8914375"/>
                <a:gd name="connsiteY106" fmla="*/ 1869440 h 3293494"/>
                <a:gd name="connsiteX107" fmla="*/ 308855 w 8914375"/>
                <a:gd name="connsiteY107" fmla="*/ 1889760 h 3293494"/>
                <a:gd name="connsiteX108" fmla="*/ 268215 w 8914375"/>
                <a:gd name="connsiteY108" fmla="*/ 1920240 h 3293494"/>
                <a:gd name="connsiteX109" fmla="*/ 222495 w 8914375"/>
                <a:gd name="connsiteY109" fmla="*/ 1971040 h 3293494"/>
                <a:gd name="connsiteX110" fmla="*/ 202175 w 8914375"/>
                <a:gd name="connsiteY110" fmla="*/ 1986280 h 3293494"/>
                <a:gd name="connsiteX111" fmla="*/ 166615 w 8914375"/>
                <a:gd name="connsiteY111" fmla="*/ 1945640 h 3293494"/>
                <a:gd name="connsiteX112" fmla="*/ 131055 w 8914375"/>
                <a:gd name="connsiteY112" fmla="*/ 1925320 h 3293494"/>
                <a:gd name="connsiteX113" fmla="*/ 85335 w 8914375"/>
                <a:gd name="connsiteY113" fmla="*/ 1874520 h 3293494"/>
                <a:gd name="connsiteX114" fmla="*/ 49775 w 8914375"/>
                <a:gd name="connsiteY114" fmla="*/ 1844040 h 3293494"/>
                <a:gd name="connsiteX115" fmla="*/ 34535 w 8914375"/>
                <a:gd name="connsiteY115" fmla="*/ 1813560 h 3293494"/>
                <a:gd name="connsiteX116" fmla="*/ 29455 w 8914375"/>
                <a:gd name="connsiteY116" fmla="*/ 1788160 h 3293494"/>
                <a:gd name="connsiteX117" fmla="*/ 14215 w 8914375"/>
                <a:gd name="connsiteY117" fmla="*/ 1762760 h 3293494"/>
                <a:gd name="connsiteX118" fmla="*/ 4055 w 8914375"/>
                <a:gd name="connsiteY118" fmla="*/ 1742440 h 3293494"/>
                <a:gd name="connsiteX119" fmla="*/ 87024 w 8914375"/>
                <a:gd name="connsiteY119" fmla="*/ 1761716 h 3293494"/>
                <a:gd name="connsiteX120" fmla="*/ 125771 w 8914375"/>
                <a:gd name="connsiteY120" fmla="*/ 1732313 h 3293494"/>
                <a:gd name="connsiteX121" fmla="*/ 152995 w 8914375"/>
                <a:gd name="connsiteY121" fmla="*/ 1691808 h 3293494"/>
                <a:gd name="connsiteX122" fmla="*/ 183637 w 8914375"/>
                <a:gd name="connsiteY122" fmla="*/ 1676415 h 3293494"/>
                <a:gd name="connsiteX123" fmla="*/ 249968 w 8914375"/>
                <a:gd name="connsiteY123" fmla="*/ 1613178 h 3293494"/>
                <a:gd name="connsiteX124" fmla="*/ 308633 w 8914375"/>
                <a:gd name="connsiteY124" fmla="*/ 1528135 h 3293494"/>
                <a:gd name="connsiteX125" fmla="*/ 352781 w 8914375"/>
                <a:gd name="connsiteY125" fmla="*/ 1458432 h 3293494"/>
                <a:gd name="connsiteX126" fmla="*/ 261991 w 8914375"/>
                <a:gd name="connsiteY126" fmla="*/ 1314608 h 3293494"/>
                <a:gd name="connsiteX127" fmla="*/ 314512 w 8914375"/>
                <a:gd name="connsiteY127" fmla="*/ 1207883 h 3293494"/>
                <a:gd name="connsiteX128" fmla="*/ 383361 w 8914375"/>
                <a:gd name="connsiteY128" fmla="*/ 1150042 h 3293494"/>
                <a:gd name="connsiteX129" fmla="*/ 456751 w 8914375"/>
                <a:gd name="connsiteY129" fmla="*/ 1094315 h 3293494"/>
                <a:gd name="connsiteX130" fmla="*/ 506975 w 8914375"/>
                <a:gd name="connsiteY130" fmla="*/ 1000760 h 3293494"/>
                <a:gd name="connsiteX131" fmla="*/ 562855 w 8914375"/>
                <a:gd name="connsiteY131" fmla="*/ 970280 h 3293494"/>
                <a:gd name="connsiteX132" fmla="*/ 628895 w 8914375"/>
                <a:gd name="connsiteY132" fmla="*/ 924560 h 3293494"/>
                <a:gd name="connsiteX133" fmla="*/ 654295 w 8914375"/>
                <a:gd name="connsiteY133" fmla="*/ 914400 h 3293494"/>
                <a:gd name="connsiteX134" fmla="*/ 730495 w 8914375"/>
                <a:gd name="connsiteY134" fmla="*/ 868680 h 3293494"/>
                <a:gd name="connsiteX135" fmla="*/ 847335 w 8914375"/>
                <a:gd name="connsiteY135" fmla="*/ 858520 h 3293494"/>
                <a:gd name="connsiteX136" fmla="*/ 1020055 w 8914375"/>
                <a:gd name="connsiteY136" fmla="*/ 833120 h 3293494"/>
                <a:gd name="connsiteX137" fmla="*/ 1157215 w 8914375"/>
                <a:gd name="connsiteY137" fmla="*/ 838200 h 3293494"/>
                <a:gd name="connsiteX138" fmla="*/ 1177535 w 8914375"/>
                <a:gd name="connsiteY138" fmla="*/ 843280 h 3293494"/>
                <a:gd name="connsiteX139" fmla="*/ 1238495 w 8914375"/>
                <a:gd name="connsiteY139" fmla="*/ 863600 h 3293494"/>
                <a:gd name="connsiteX140" fmla="*/ 1395975 w 8914375"/>
                <a:gd name="connsiteY140" fmla="*/ 883920 h 3293494"/>
                <a:gd name="connsiteX141" fmla="*/ 1644895 w 8914375"/>
                <a:gd name="connsiteY141" fmla="*/ 863600 h 3293494"/>
                <a:gd name="connsiteX142" fmla="*/ 1822695 w 8914375"/>
                <a:gd name="connsiteY142" fmla="*/ 797560 h 3293494"/>
                <a:gd name="connsiteX143" fmla="*/ 1893815 w 8914375"/>
                <a:gd name="connsiteY143" fmla="*/ 772160 h 3293494"/>
                <a:gd name="connsiteX144" fmla="*/ 2010655 w 8914375"/>
                <a:gd name="connsiteY144" fmla="*/ 711200 h 3293494"/>
                <a:gd name="connsiteX145" fmla="*/ 2122415 w 8914375"/>
                <a:gd name="connsiteY145" fmla="*/ 635000 h 3293494"/>
                <a:gd name="connsiteX146" fmla="*/ 2295135 w 8914375"/>
                <a:gd name="connsiteY146" fmla="*/ 584200 h 3293494"/>
                <a:gd name="connsiteX147" fmla="*/ 2340855 w 8914375"/>
                <a:gd name="connsiteY147" fmla="*/ 563880 h 3293494"/>
                <a:gd name="connsiteX148" fmla="*/ 2401815 w 8914375"/>
                <a:gd name="connsiteY148" fmla="*/ 548640 h 3293494"/>
                <a:gd name="connsiteX149" fmla="*/ 2610095 w 8914375"/>
                <a:gd name="connsiteY149" fmla="*/ 518160 h 3293494"/>
                <a:gd name="connsiteX150" fmla="*/ 2711695 w 8914375"/>
                <a:gd name="connsiteY150" fmla="*/ 497840 h 3293494"/>
                <a:gd name="connsiteX151" fmla="*/ 2818375 w 8914375"/>
                <a:gd name="connsiteY151" fmla="*/ 472440 h 3293494"/>
                <a:gd name="connsiteX152" fmla="*/ 2909815 w 8914375"/>
                <a:gd name="connsiteY152" fmla="*/ 467360 h 3293494"/>
                <a:gd name="connsiteX153" fmla="*/ 3021575 w 8914375"/>
                <a:gd name="connsiteY153" fmla="*/ 452120 h 3293494"/>
                <a:gd name="connsiteX154" fmla="*/ 3082535 w 8914375"/>
                <a:gd name="connsiteY154" fmla="*/ 441960 h 3293494"/>
                <a:gd name="connsiteX155" fmla="*/ 3306055 w 8914375"/>
                <a:gd name="connsiteY155" fmla="*/ 426720 h 3293494"/>
                <a:gd name="connsiteX156" fmla="*/ 3382255 w 8914375"/>
                <a:gd name="connsiteY156" fmla="*/ 411480 h 3293494"/>
                <a:gd name="connsiteX157" fmla="*/ 3494015 w 8914375"/>
                <a:gd name="connsiteY157" fmla="*/ 386080 h 3293494"/>
                <a:gd name="connsiteX158" fmla="*/ 3549895 w 8914375"/>
                <a:gd name="connsiteY158" fmla="*/ 381000 h 3293494"/>
                <a:gd name="connsiteX159" fmla="*/ 3712455 w 8914375"/>
                <a:gd name="connsiteY159" fmla="*/ 370840 h 3293494"/>
                <a:gd name="connsiteX160" fmla="*/ 3834375 w 8914375"/>
                <a:gd name="connsiteY160" fmla="*/ 355600 h 3293494"/>
                <a:gd name="connsiteX161" fmla="*/ 3915655 w 8914375"/>
                <a:gd name="connsiteY161" fmla="*/ 350520 h 3293494"/>
                <a:gd name="connsiteX162" fmla="*/ 4047735 w 8914375"/>
                <a:gd name="connsiteY162" fmla="*/ 330200 h 3293494"/>
                <a:gd name="connsiteX163" fmla="*/ 4098535 w 8914375"/>
                <a:gd name="connsiteY163" fmla="*/ 314960 h 3293494"/>
                <a:gd name="connsiteX164" fmla="*/ 4118855 w 8914375"/>
                <a:gd name="connsiteY164" fmla="*/ 309880 h 3293494"/>
                <a:gd name="connsiteX165" fmla="*/ 4154415 w 8914375"/>
                <a:gd name="connsiteY165" fmla="*/ 299720 h 3293494"/>
                <a:gd name="connsiteX166" fmla="*/ 4276335 w 8914375"/>
                <a:gd name="connsiteY166" fmla="*/ 284480 h 3293494"/>
                <a:gd name="connsiteX167" fmla="*/ 4459215 w 8914375"/>
                <a:gd name="connsiteY167" fmla="*/ 259080 h 3293494"/>
                <a:gd name="connsiteX168" fmla="*/ 4570975 w 8914375"/>
                <a:gd name="connsiteY168" fmla="*/ 233680 h 3293494"/>
                <a:gd name="connsiteX169" fmla="*/ 4672575 w 8914375"/>
                <a:gd name="connsiteY169" fmla="*/ 203200 h 3293494"/>
                <a:gd name="connsiteX170" fmla="*/ 4708135 w 8914375"/>
                <a:gd name="connsiteY170" fmla="*/ 198120 h 3293494"/>
                <a:gd name="connsiteX171" fmla="*/ 4814815 w 8914375"/>
                <a:gd name="connsiteY171" fmla="*/ 182880 h 3293494"/>
                <a:gd name="connsiteX172" fmla="*/ 4875775 w 8914375"/>
                <a:gd name="connsiteY172" fmla="*/ 172720 h 3293494"/>
                <a:gd name="connsiteX173" fmla="*/ 4921495 w 8914375"/>
                <a:gd name="connsiteY173" fmla="*/ 167640 h 3293494"/>
                <a:gd name="connsiteX174" fmla="*/ 4997695 w 8914375"/>
                <a:gd name="connsiteY174" fmla="*/ 157480 h 3293494"/>
                <a:gd name="connsiteX175" fmla="*/ 5119615 w 8914375"/>
                <a:gd name="connsiteY175" fmla="*/ 137160 h 3293494"/>
                <a:gd name="connsiteX176" fmla="*/ 5165335 w 8914375"/>
                <a:gd name="connsiteY176" fmla="*/ 127000 h 3293494"/>
                <a:gd name="connsiteX177" fmla="*/ 5195815 w 8914375"/>
                <a:gd name="connsiteY177" fmla="*/ 121920 h 3293494"/>
                <a:gd name="connsiteX178" fmla="*/ 5302495 w 8914375"/>
                <a:gd name="connsiteY178" fmla="*/ 106680 h 3293494"/>
                <a:gd name="connsiteX179" fmla="*/ 5444735 w 8914375"/>
                <a:gd name="connsiteY179" fmla="*/ 91440 h 3293494"/>
                <a:gd name="connsiteX180" fmla="*/ 5515855 w 8914375"/>
                <a:gd name="connsiteY180" fmla="*/ 66040 h 3293494"/>
                <a:gd name="connsiteX181" fmla="*/ 5551415 w 8914375"/>
                <a:gd name="connsiteY181" fmla="*/ 50800 h 3293494"/>
                <a:gd name="connsiteX182" fmla="*/ 5627615 w 8914375"/>
                <a:gd name="connsiteY182" fmla="*/ 35560 h 3293494"/>
                <a:gd name="connsiteX183" fmla="*/ 5673335 w 8914375"/>
                <a:gd name="connsiteY183" fmla="*/ 25400 h 3293494"/>
                <a:gd name="connsiteX184" fmla="*/ 5810495 w 8914375"/>
                <a:gd name="connsiteY184" fmla="*/ 10160 h 3293494"/>
                <a:gd name="connsiteX185" fmla="*/ 5891775 w 8914375"/>
                <a:gd name="connsiteY185" fmla="*/ 0 h 3293494"/>
                <a:gd name="connsiteX186" fmla="*/ 5988295 w 8914375"/>
                <a:gd name="connsiteY186" fmla="*/ 5080 h 3293494"/>
                <a:gd name="connsiteX187" fmla="*/ 6181335 w 8914375"/>
                <a:gd name="connsiteY187" fmla="*/ 25400 h 3293494"/>
                <a:gd name="connsiteX188" fmla="*/ 6369295 w 8914375"/>
                <a:gd name="connsiteY188" fmla="*/ 96520 h 3293494"/>
                <a:gd name="connsiteX189" fmla="*/ 6501375 w 8914375"/>
                <a:gd name="connsiteY189" fmla="*/ 127000 h 3293494"/>
                <a:gd name="connsiteX190" fmla="*/ 6547095 w 8914375"/>
                <a:gd name="connsiteY190" fmla="*/ 137160 h 3293494"/>
                <a:gd name="connsiteX191" fmla="*/ 6719815 w 8914375"/>
                <a:gd name="connsiteY191" fmla="*/ 187960 h 3293494"/>
                <a:gd name="connsiteX192" fmla="*/ 6928095 w 8914375"/>
                <a:gd name="connsiteY192" fmla="*/ 223520 h 3293494"/>
                <a:gd name="connsiteX193" fmla="*/ 7060175 w 8914375"/>
                <a:gd name="connsiteY193" fmla="*/ 243840 h 3293494"/>
                <a:gd name="connsiteX194" fmla="*/ 7146535 w 8914375"/>
                <a:gd name="connsiteY194" fmla="*/ 269240 h 3293494"/>
                <a:gd name="connsiteX195" fmla="*/ 7370055 w 8914375"/>
                <a:gd name="connsiteY195" fmla="*/ 309880 h 3293494"/>
                <a:gd name="connsiteX196" fmla="*/ 7446255 w 8914375"/>
                <a:gd name="connsiteY196" fmla="*/ 335280 h 3293494"/>
                <a:gd name="connsiteX197" fmla="*/ 7624055 w 8914375"/>
                <a:gd name="connsiteY197" fmla="*/ 360680 h 3293494"/>
                <a:gd name="connsiteX198" fmla="*/ 7715495 w 8914375"/>
                <a:gd name="connsiteY198" fmla="*/ 375920 h 3293494"/>
                <a:gd name="connsiteX199" fmla="*/ 7801855 w 8914375"/>
                <a:gd name="connsiteY199" fmla="*/ 396240 h 3293494"/>
                <a:gd name="connsiteX200" fmla="*/ 7903455 w 8914375"/>
                <a:gd name="connsiteY200" fmla="*/ 401320 h 3293494"/>
                <a:gd name="connsiteX201" fmla="*/ 8060935 w 8914375"/>
                <a:gd name="connsiteY201" fmla="*/ 416560 h 3293494"/>
                <a:gd name="connsiteX202" fmla="*/ 8208255 w 8914375"/>
                <a:gd name="connsiteY202" fmla="*/ 436880 h 3293494"/>
                <a:gd name="connsiteX203" fmla="*/ 8253975 w 8914375"/>
                <a:gd name="connsiteY203" fmla="*/ 441960 h 3293494"/>
                <a:gd name="connsiteX204" fmla="*/ 8584175 w 8914375"/>
                <a:gd name="connsiteY204" fmla="*/ 447040 h 3293494"/>
                <a:gd name="connsiteX205" fmla="*/ 8751815 w 8914375"/>
                <a:gd name="connsiteY205" fmla="*/ 472440 h 3293494"/>
                <a:gd name="connsiteX206" fmla="*/ 8828015 w 8914375"/>
                <a:gd name="connsiteY206" fmla="*/ 482600 h 3293494"/>
                <a:gd name="connsiteX207" fmla="*/ 8914375 w 8914375"/>
                <a:gd name="connsiteY207" fmla="*/ 487680 h 3293494"/>
                <a:gd name="connsiteX208" fmla="*/ 8894055 w 8914375"/>
                <a:gd name="connsiteY208" fmla="*/ 680720 h 3293494"/>
                <a:gd name="connsiteX209" fmla="*/ 8883895 w 8914375"/>
                <a:gd name="connsiteY209" fmla="*/ 716280 h 3293494"/>
                <a:gd name="connsiteX210" fmla="*/ 8868655 w 8914375"/>
                <a:gd name="connsiteY210" fmla="*/ 741680 h 3293494"/>
                <a:gd name="connsiteX211" fmla="*/ 8848335 w 8914375"/>
                <a:gd name="connsiteY211" fmla="*/ 934720 h 3293494"/>
                <a:gd name="connsiteX212" fmla="*/ 8858495 w 8914375"/>
                <a:gd name="connsiteY212" fmla="*/ 1437640 h 3293494"/>
                <a:gd name="connsiteX213" fmla="*/ 8878815 w 8914375"/>
                <a:gd name="connsiteY213" fmla="*/ 1625600 h 3293494"/>
                <a:gd name="connsiteX214" fmla="*/ 8858495 w 8914375"/>
                <a:gd name="connsiteY214" fmla="*/ 2382520 h 3293494"/>
                <a:gd name="connsiteX215" fmla="*/ 8843255 w 8914375"/>
                <a:gd name="connsiteY215" fmla="*/ 2433320 h 3293494"/>
                <a:gd name="connsiteX216" fmla="*/ 8838175 w 8914375"/>
                <a:gd name="connsiteY216" fmla="*/ 2860040 h 3293494"/>
                <a:gd name="connsiteX217" fmla="*/ 8853415 w 8914375"/>
                <a:gd name="connsiteY217" fmla="*/ 2910840 h 3293494"/>
                <a:gd name="connsiteX218" fmla="*/ 8863575 w 8914375"/>
                <a:gd name="connsiteY218" fmla="*/ 3083560 h 3293494"/>
                <a:gd name="connsiteX219" fmla="*/ 8883895 w 8914375"/>
                <a:gd name="connsiteY219" fmla="*/ 3164840 h 3293494"/>
                <a:gd name="connsiteX220" fmla="*/ 8888975 w 8914375"/>
                <a:gd name="connsiteY220" fmla="*/ 3235960 h 3293494"/>
                <a:gd name="connsiteX221" fmla="*/ 8888975 w 8914375"/>
                <a:gd name="connsiteY221" fmla="*/ 3291840 h 3293494"/>
                <a:gd name="connsiteX222" fmla="*/ 8812775 w 8914375"/>
                <a:gd name="connsiteY222" fmla="*/ 3256280 h 3293494"/>
                <a:gd name="connsiteX0" fmla="*/ 8807534 w 8909134"/>
                <a:gd name="connsiteY0" fmla="*/ 3256280 h 3293494"/>
                <a:gd name="connsiteX1" fmla="*/ 8761814 w 8909134"/>
                <a:gd name="connsiteY1" fmla="*/ 3241040 h 3293494"/>
                <a:gd name="connsiteX2" fmla="*/ 8457014 w 8909134"/>
                <a:gd name="connsiteY2" fmla="*/ 3164840 h 3293494"/>
                <a:gd name="connsiteX3" fmla="*/ 8340174 w 8909134"/>
                <a:gd name="connsiteY3" fmla="*/ 3119120 h 3293494"/>
                <a:gd name="connsiteX4" fmla="*/ 8294454 w 8909134"/>
                <a:gd name="connsiteY4" fmla="*/ 3108960 h 3293494"/>
                <a:gd name="connsiteX5" fmla="*/ 8274134 w 8909134"/>
                <a:gd name="connsiteY5" fmla="*/ 3103880 h 3293494"/>
                <a:gd name="connsiteX6" fmla="*/ 7989654 w 8909134"/>
                <a:gd name="connsiteY6" fmla="*/ 3124200 h 3293494"/>
                <a:gd name="connsiteX7" fmla="*/ 7959174 w 8909134"/>
                <a:gd name="connsiteY7" fmla="*/ 3129280 h 3293494"/>
                <a:gd name="connsiteX8" fmla="*/ 7908374 w 8909134"/>
                <a:gd name="connsiteY8" fmla="*/ 3139440 h 3293494"/>
                <a:gd name="connsiteX9" fmla="*/ 7776294 w 8909134"/>
                <a:gd name="connsiteY9" fmla="*/ 3144520 h 3293494"/>
                <a:gd name="connsiteX10" fmla="*/ 7598494 w 8909134"/>
                <a:gd name="connsiteY10" fmla="*/ 3164840 h 3293494"/>
                <a:gd name="connsiteX11" fmla="*/ 7268294 w 8909134"/>
                <a:gd name="connsiteY11" fmla="*/ 3180080 h 3293494"/>
                <a:gd name="connsiteX12" fmla="*/ 7080334 w 8909134"/>
                <a:gd name="connsiteY12" fmla="*/ 3195320 h 3293494"/>
                <a:gd name="connsiteX13" fmla="*/ 6922854 w 8909134"/>
                <a:gd name="connsiteY13" fmla="*/ 3210560 h 3293494"/>
                <a:gd name="connsiteX14" fmla="*/ 6887294 w 8909134"/>
                <a:gd name="connsiteY14" fmla="*/ 3220720 h 3293494"/>
                <a:gd name="connsiteX15" fmla="*/ 6526614 w 8909134"/>
                <a:gd name="connsiteY15" fmla="*/ 3225800 h 3293494"/>
                <a:gd name="connsiteX16" fmla="*/ 6435174 w 8909134"/>
                <a:gd name="connsiteY16" fmla="*/ 3195320 h 3293494"/>
                <a:gd name="connsiteX17" fmla="*/ 6328494 w 8909134"/>
                <a:gd name="connsiteY17" fmla="*/ 3139440 h 3293494"/>
                <a:gd name="connsiteX18" fmla="*/ 6272614 w 8909134"/>
                <a:gd name="connsiteY18" fmla="*/ 3119120 h 3293494"/>
                <a:gd name="connsiteX19" fmla="*/ 6150694 w 8909134"/>
                <a:gd name="connsiteY19" fmla="*/ 3108960 h 3293494"/>
                <a:gd name="connsiteX20" fmla="*/ 6059254 w 8909134"/>
                <a:gd name="connsiteY20" fmla="*/ 3093720 h 3293494"/>
                <a:gd name="connsiteX21" fmla="*/ 5917014 w 8909134"/>
                <a:gd name="connsiteY21" fmla="*/ 3083560 h 3293494"/>
                <a:gd name="connsiteX22" fmla="*/ 5881454 w 8909134"/>
                <a:gd name="connsiteY22" fmla="*/ 3073400 h 3293494"/>
                <a:gd name="connsiteX23" fmla="*/ 5820494 w 8909134"/>
                <a:gd name="connsiteY23" fmla="*/ 3048000 h 3293494"/>
                <a:gd name="connsiteX24" fmla="*/ 5779854 w 8909134"/>
                <a:gd name="connsiteY24" fmla="*/ 3042920 h 3293494"/>
                <a:gd name="connsiteX25" fmla="*/ 5693494 w 8909134"/>
                <a:gd name="connsiteY25" fmla="*/ 3012440 h 3293494"/>
                <a:gd name="connsiteX26" fmla="*/ 5637614 w 8909134"/>
                <a:gd name="connsiteY26" fmla="*/ 3007360 h 3293494"/>
                <a:gd name="connsiteX27" fmla="*/ 5612214 w 8909134"/>
                <a:gd name="connsiteY27" fmla="*/ 3002280 h 3293494"/>
                <a:gd name="connsiteX28" fmla="*/ 5429334 w 8909134"/>
                <a:gd name="connsiteY28" fmla="*/ 2992120 h 3293494"/>
                <a:gd name="connsiteX29" fmla="*/ 5358214 w 8909134"/>
                <a:gd name="connsiteY29" fmla="*/ 2981960 h 3293494"/>
                <a:gd name="connsiteX30" fmla="*/ 5337894 w 8909134"/>
                <a:gd name="connsiteY30" fmla="*/ 2966720 h 3293494"/>
                <a:gd name="connsiteX31" fmla="*/ 5307414 w 8909134"/>
                <a:gd name="connsiteY31" fmla="*/ 2956560 h 3293494"/>
                <a:gd name="connsiteX32" fmla="*/ 5215974 w 8909134"/>
                <a:gd name="connsiteY32" fmla="*/ 2926080 h 3293494"/>
                <a:gd name="connsiteX33" fmla="*/ 5149934 w 8909134"/>
                <a:gd name="connsiteY33" fmla="*/ 2895600 h 3293494"/>
                <a:gd name="connsiteX34" fmla="*/ 5124534 w 8909134"/>
                <a:gd name="connsiteY34" fmla="*/ 2885440 h 3293494"/>
                <a:gd name="connsiteX35" fmla="*/ 4799414 w 8909134"/>
                <a:gd name="connsiteY35" fmla="*/ 2875280 h 3293494"/>
                <a:gd name="connsiteX36" fmla="*/ 4733374 w 8909134"/>
                <a:gd name="connsiteY36" fmla="*/ 2860040 h 3293494"/>
                <a:gd name="connsiteX37" fmla="*/ 4611454 w 8909134"/>
                <a:gd name="connsiteY37" fmla="*/ 2839720 h 3293494"/>
                <a:gd name="connsiteX38" fmla="*/ 4514934 w 8909134"/>
                <a:gd name="connsiteY38" fmla="*/ 2814320 h 3293494"/>
                <a:gd name="connsiteX39" fmla="*/ 4428574 w 8909134"/>
                <a:gd name="connsiteY39" fmla="*/ 2804160 h 3293494"/>
                <a:gd name="connsiteX40" fmla="*/ 4332054 w 8909134"/>
                <a:gd name="connsiteY40" fmla="*/ 2788920 h 3293494"/>
                <a:gd name="connsiteX41" fmla="*/ 4174574 w 8909134"/>
                <a:gd name="connsiteY41" fmla="*/ 2768600 h 3293494"/>
                <a:gd name="connsiteX42" fmla="*/ 4012014 w 8909134"/>
                <a:gd name="connsiteY42" fmla="*/ 2753360 h 3293494"/>
                <a:gd name="connsiteX43" fmla="*/ 3813894 w 8909134"/>
                <a:gd name="connsiteY43" fmla="*/ 2717800 h 3293494"/>
                <a:gd name="connsiteX44" fmla="*/ 3661494 w 8909134"/>
                <a:gd name="connsiteY44" fmla="*/ 2677160 h 3293494"/>
                <a:gd name="connsiteX45" fmla="*/ 3625934 w 8909134"/>
                <a:gd name="connsiteY45" fmla="*/ 2672080 h 3293494"/>
                <a:gd name="connsiteX46" fmla="*/ 3519254 w 8909134"/>
                <a:gd name="connsiteY46" fmla="*/ 2656840 h 3293494"/>
                <a:gd name="connsiteX47" fmla="*/ 3402414 w 8909134"/>
                <a:gd name="connsiteY47" fmla="*/ 2646680 h 3293494"/>
                <a:gd name="connsiteX48" fmla="*/ 3265254 w 8909134"/>
                <a:gd name="connsiteY48" fmla="*/ 2631440 h 3293494"/>
                <a:gd name="connsiteX49" fmla="*/ 3163654 w 8909134"/>
                <a:gd name="connsiteY49" fmla="*/ 2616200 h 3293494"/>
                <a:gd name="connsiteX50" fmla="*/ 2975694 w 8909134"/>
                <a:gd name="connsiteY50" fmla="*/ 2611120 h 3293494"/>
                <a:gd name="connsiteX51" fmla="*/ 2599774 w 8909134"/>
                <a:gd name="connsiteY51" fmla="*/ 2616200 h 3293494"/>
                <a:gd name="connsiteX52" fmla="*/ 2579454 w 8909134"/>
                <a:gd name="connsiteY52" fmla="*/ 2626360 h 3293494"/>
                <a:gd name="connsiteX53" fmla="*/ 2513414 w 8909134"/>
                <a:gd name="connsiteY53" fmla="*/ 2631440 h 3293494"/>
                <a:gd name="connsiteX54" fmla="*/ 2462614 w 8909134"/>
                <a:gd name="connsiteY54" fmla="*/ 2616200 h 3293494"/>
                <a:gd name="connsiteX55" fmla="*/ 2508334 w 8909134"/>
                <a:gd name="connsiteY55" fmla="*/ 2479040 h 3293494"/>
                <a:gd name="connsiteX56" fmla="*/ 2711534 w 8909134"/>
                <a:gd name="connsiteY56" fmla="*/ 2402840 h 3293494"/>
                <a:gd name="connsiteX57" fmla="*/ 2742014 w 8909134"/>
                <a:gd name="connsiteY57" fmla="*/ 2392680 h 3293494"/>
                <a:gd name="connsiteX58" fmla="*/ 2777574 w 8909134"/>
                <a:gd name="connsiteY58" fmla="*/ 2372360 h 3293494"/>
                <a:gd name="connsiteX59" fmla="*/ 2808054 w 8909134"/>
                <a:gd name="connsiteY59" fmla="*/ 2357120 h 3293494"/>
                <a:gd name="connsiteX60" fmla="*/ 2853774 w 8909134"/>
                <a:gd name="connsiteY60" fmla="*/ 2301240 h 3293494"/>
                <a:gd name="connsiteX61" fmla="*/ 2884254 w 8909134"/>
                <a:gd name="connsiteY61" fmla="*/ 2250440 h 3293494"/>
                <a:gd name="connsiteX62" fmla="*/ 2904574 w 8909134"/>
                <a:gd name="connsiteY62" fmla="*/ 2204720 h 3293494"/>
                <a:gd name="connsiteX63" fmla="*/ 2884254 w 8909134"/>
                <a:gd name="connsiteY63" fmla="*/ 2077720 h 3293494"/>
                <a:gd name="connsiteX64" fmla="*/ 2823294 w 8909134"/>
                <a:gd name="connsiteY64" fmla="*/ 2032000 h 3293494"/>
                <a:gd name="connsiteX65" fmla="*/ 2808054 w 8909134"/>
                <a:gd name="connsiteY65" fmla="*/ 2006600 h 3293494"/>
                <a:gd name="connsiteX66" fmla="*/ 2772494 w 8909134"/>
                <a:gd name="connsiteY66" fmla="*/ 1965960 h 3293494"/>
                <a:gd name="connsiteX67" fmla="*/ 2706454 w 8909134"/>
                <a:gd name="connsiteY67" fmla="*/ 1874520 h 3293494"/>
                <a:gd name="connsiteX68" fmla="*/ 2681054 w 8909134"/>
                <a:gd name="connsiteY68" fmla="*/ 1869440 h 3293494"/>
                <a:gd name="connsiteX69" fmla="*/ 2574374 w 8909134"/>
                <a:gd name="connsiteY69" fmla="*/ 1788160 h 3293494"/>
                <a:gd name="connsiteX70" fmla="*/ 2554054 w 8909134"/>
                <a:gd name="connsiteY70" fmla="*/ 1772920 h 3293494"/>
                <a:gd name="connsiteX71" fmla="*/ 2523574 w 8909134"/>
                <a:gd name="connsiteY71" fmla="*/ 1732280 h 3293494"/>
                <a:gd name="connsiteX72" fmla="*/ 2508334 w 8909134"/>
                <a:gd name="connsiteY72" fmla="*/ 1717040 h 3293494"/>
                <a:gd name="connsiteX73" fmla="*/ 2376254 w 8909134"/>
                <a:gd name="connsiteY73" fmla="*/ 1569720 h 3293494"/>
                <a:gd name="connsiteX74" fmla="*/ 2279734 w 8909134"/>
                <a:gd name="connsiteY74" fmla="*/ 1483360 h 3293494"/>
                <a:gd name="connsiteX75" fmla="*/ 2228934 w 8909134"/>
                <a:gd name="connsiteY75" fmla="*/ 1457960 h 3293494"/>
                <a:gd name="connsiteX76" fmla="*/ 2198454 w 8909134"/>
                <a:gd name="connsiteY76" fmla="*/ 1452880 h 3293494"/>
                <a:gd name="connsiteX77" fmla="*/ 2178134 w 8909134"/>
                <a:gd name="connsiteY77" fmla="*/ 1442720 h 3293494"/>
                <a:gd name="connsiteX78" fmla="*/ 2122254 w 8909134"/>
                <a:gd name="connsiteY78" fmla="*/ 1407160 h 3293494"/>
                <a:gd name="connsiteX79" fmla="*/ 2076534 w 8909134"/>
                <a:gd name="connsiteY79" fmla="*/ 1391920 h 3293494"/>
                <a:gd name="connsiteX80" fmla="*/ 1985094 w 8909134"/>
                <a:gd name="connsiteY80" fmla="*/ 1346200 h 3293494"/>
                <a:gd name="connsiteX81" fmla="*/ 1878414 w 8909134"/>
                <a:gd name="connsiteY81" fmla="*/ 1310640 h 3293494"/>
                <a:gd name="connsiteX82" fmla="*/ 1746334 w 8909134"/>
                <a:gd name="connsiteY82" fmla="*/ 1315720 h 3293494"/>
                <a:gd name="connsiteX83" fmla="*/ 1578694 w 8909134"/>
                <a:gd name="connsiteY83" fmla="*/ 1336040 h 3293494"/>
                <a:gd name="connsiteX84" fmla="*/ 1543134 w 8909134"/>
                <a:gd name="connsiteY84" fmla="*/ 1341120 h 3293494"/>
                <a:gd name="connsiteX85" fmla="*/ 1487254 w 8909134"/>
                <a:gd name="connsiteY85" fmla="*/ 1351280 h 3293494"/>
                <a:gd name="connsiteX86" fmla="*/ 1436454 w 8909134"/>
                <a:gd name="connsiteY86" fmla="*/ 1356360 h 3293494"/>
                <a:gd name="connsiteX87" fmla="*/ 1360254 w 8909134"/>
                <a:gd name="connsiteY87" fmla="*/ 1371600 h 3293494"/>
                <a:gd name="connsiteX88" fmla="*/ 1319614 w 8909134"/>
                <a:gd name="connsiteY88" fmla="*/ 1381760 h 3293494"/>
                <a:gd name="connsiteX89" fmla="*/ 1263734 w 8909134"/>
                <a:gd name="connsiteY89" fmla="*/ 1386840 h 3293494"/>
                <a:gd name="connsiteX90" fmla="*/ 1131654 w 8909134"/>
                <a:gd name="connsiteY90" fmla="*/ 1412240 h 3293494"/>
                <a:gd name="connsiteX91" fmla="*/ 979254 w 8909134"/>
                <a:gd name="connsiteY91" fmla="*/ 1407160 h 3293494"/>
                <a:gd name="connsiteX92" fmla="*/ 897974 w 8909134"/>
                <a:gd name="connsiteY92" fmla="*/ 1371600 h 3293494"/>
                <a:gd name="connsiteX93" fmla="*/ 857334 w 8909134"/>
                <a:gd name="connsiteY93" fmla="*/ 1356360 h 3293494"/>
                <a:gd name="connsiteX94" fmla="*/ 704934 w 8909134"/>
                <a:gd name="connsiteY94" fmla="*/ 1412240 h 3293494"/>
                <a:gd name="connsiteX95" fmla="*/ 588094 w 8909134"/>
                <a:gd name="connsiteY95" fmla="*/ 1513840 h 3293494"/>
                <a:gd name="connsiteX96" fmla="*/ 557614 w 8909134"/>
                <a:gd name="connsiteY96" fmla="*/ 1554480 h 3293494"/>
                <a:gd name="connsiteX97" fmla="*/ 552534 w 8909134"/>
                <a:gd name="connsiteY97" fmla="*/ 1579880 h 3293494"/>
                <a:gd name="connsiteX98" fmla="*/ 542374 w 8909134"/>
                <a:gd name="connsiteY98" fmla="*/ 1600200 h 3293494"/>
                <a:gd name="connsiteX99" fmla="*/ 501734 w 8909134"/>
                <a:gd name="connsiteY99" fmla="*/ 1666240 h 3293494"/>
                <a:gd name="connsiteX100" fmla="*/ 471254 w 8909134"/>
                <a:gd name="connsiteY100" fmla="*/ 1706880 h 3293494"/>
                <a:gd name="connsiteX101" fmla="*/ 450934 w 8909134"/>
                <a:gd name="connsiteY101" fmla="*/ 1737360 h 3293494"/>
                <a:gd name="connsiteX102" fmla="*/ 420454 w 8909134"/>
                <a:gd name="connsiteY102" fmla="*/ 1757680 h 3293494"/>
                <a:gd name="connsiteX103" fmla="*/ 400134 w 8909134"/>
                <a:gd name="connsiteY103" fmla="*/ 1783080 h 3293494"/>
                <a:gd name="connsiteX104" fmla="*/ 384894 w 8909134"/>
                <a:gd name="connsiteY104" fmla="*/ 1788160 h 3293494"/>
                <a:gd name="connsiteX105" fmla="*/ 354414 w 8909134"/>
                <a:gd name="connsiteY105" fmla="*/ 1808480 h 3293494"/>
                <a:gd name="connsiteX106" fmla="*/ 318854 w 8909134"/>
                <a:gd name="connsiteY106" fmla="*/ 1869440 h 3293494"/>
                <a:gd name="connsiteX107" fmla="*/ 303614 w 8909134"/>
                <a:gd name="connsiteY107" fmla="*/ 1889760 h 3293494"/>
                <a:gd name="connsiteX108" fmla="*/ 262974 w 8909134"/>
                <a:gd name="connsiteY108" fmla="*/ 1920240 h 3293494"/>
                <a:gd name="connsiteX109" fmla="*/ 217254 w 8909134"/>
                <a:gd name="connsiteY109" fmla="*/ 1971040 h 3293494"/>
                <a:gd name="connsiteX110" fmla="*/ 196934 w 8909134"/>
                <a:gd name="connsiteY110" fmla="*/ 1986280 h 3293494"/>
                <a:gd name="connsiteX111" fmla="*/ 161374 w 8909134"/>
                <a:gd name="connsiteY111" fmla="*/ 1945640 h 3293494"/>
                <a:gd name="connsiteX112" fmla="*/ 125814 w 8909134"/>
                <a:gd name="connsiteY112" fmla="*/ 1925320 h 3293494"/>
                <a:gd name="connsiteX113" fmla="*/ 80094 w 8909134"/>
                <a:gd name="connsiteY113" fmla="*/ 1874520 h 3293494"/>
                <a:gd name="connsiteX114" fmla="*/ 44534 w 8909134"/>
                <a:gd name="connsiteY114" fmla="*/ 1844040 h 3293494"/>
                <a:gd name="connsiteX115" fmla="*/ 29294 w 8909134"/>
                <a:gd name="connsiteY115" fmla="*/ 1813560 h 3293494"/>
                <a:gd name="connsiteX116" fmla="*/ 24214 w 8909134"/>
                <a:gd name="connsiteY116" fmla="*/ 1788160 h 3293494"/>
                <a:gd name="connsiteX117" fmla="*/ 8974 w 8909134"/>
                <a:gd name="connsiteY117" fmla="*/ 1762760 h 3293494"/>
                <a:gd name="connsiteX118" fmla="*/ 5126 w 8909134"/>
                <a:gd name="connsiteY118" fmla="*/ 1747172 h 3293494"/>
                <a:gd name="connsiteX119" fmla="*/ 81783 w 8909134"/>
                <a:gd name="connsiteY119" fmla="*/ 1761716 h 3293494"/>
                <a:gd name="connsiteX120" fmla="*/ 120530 w 8909134"/>
                <a:gd name="connsiteY120" fmla="*/ 1732313 h 3293494"/>
                <a:gd name="connsiteX121" fmla="*/ 147754 w 8909134"/>
                <a:gd name="connsiteY121" fmla="*/ 1691808 h 3293494"/>
                <a:gd name="connsiteX122" fmla="*/ 178396 w 8909134"/>
                <a:gd name="connsiteY122" fmla="*/ 1676415 h 3293494"/>
                <a:gd name="connsiteX123" fmla="*/ 244727 w 8909134"/>
                <a:gd name="connsiteY123" fmla="*/ 1613178 h 3293494"/>
                <a:gd name="connsiteX124" fmla="*/ 303392 w 8909134"/>
                <a:gd name="connsiteY124" fmla="*/ 1528135 h 3293494"/>
                <a:gd name="connsiteX125" fmla="*/ 347540 w 8909134"/>
                <a:gd name="connsiteY125" fmla="*/ 1458432 h 3293494"/>
                <a:gd name="connsiteX126" fmla="*/ 256750 w 8909134"/>
                <a:gd name="connsiteY126" fmla="*/ 1314608 h 3293494"/>
                <a:gd name="connsiteX127" fmla="*/ 309271 w 8909134"/>
                <a:gd name="connsiteY127" fmla="*/ 1207883 h 3293494"/>
                <a:gd name="connsiteX128" fmla="*/ 378120 w 8909134"/>
                <a:gd name="connsiteY128" fmla="*/ 1150042 h 3293494"/>
                <a:gd name="connsiteX129" fmla="*/ 451510 w 8909134"/>
                <a:gd name="connsiteY129" fmla="*/ 1094315 h 3293494"/>
                <a:gd name="connsiteX130" fmla="*/ 501734 w 8909134"/>
                <a:gd name="connsiteY130" fmla="*/ 1000760 h 3293494"/>
                <a:gd name="connsiteX131" fmla="*/ 557614 w 8909134"/>
                <a:gd name="connsiteY131" fmla="*/ 970280 h 3293494"/>
                <a:gd name="connsiteX132" fmla="*/ 623654 w 8909134"/>
                <a:gd name="connsiteY132" fmla="*/ 924560 h 3293494"/>
                <a:gd name="connsiteX133" fmla="*/ 649054 w 8909134"/>
                <a:gd name="connsiteY133" fmla="*/ 914400 h 3293494"/>
                <a:gd name="connsiteX134" fmla="*/ 725254 w 8909134"/>
                <a:gd name="connsiteY134" fmla="*/ 868680 h 3293494"/>
                <a:gd name="connsiteX135" fmla="*/ 842094 w 8909134"/>
                <a:gd name="connsiteY135" fmla="*/ 858520 h 3293494"/>
                <a:gd name="connsiteX136" fmla="*/ 1014814 w 8909134"/>
                <a:gd name="connsiteY136" fmla="*/ 833120 h 3293494"/>
                <a:gd name="connsiteX137" fmla="*/ 1151974 w 8909134"/>
                <a:gd name="connsiteY137" fmla="*/ 838200 h 3293494"/>
                <a:gd name="connsiteX138" fmla="*/ 1172294 w 8909134"/>
                <a:gd name="connsiteY138" fmla="*/ 843280 h 3293494"/>
                <a:gd name="connsiteX139" fmla="*/ 1233254 w 8909134"/>
                <a:gd name="connsiteY139" fmla="*/ 863600 h 3293494"/>
                <a:gd name="connsiteX140" fmla="*/ 1390734 w 8909134"/>
                <a:gd name="connsiteY140" fmla="*/ 883920 h 3293494"/>
                <a:gd name="connsiteX141" fmla="*/ 1639654 w 8909134"/>
                <a:gd name="connsiteY141" fmla="*/ 863600 h 3293494"/>
                <a:gd name="connsiteX142" fmla="*/ 1817454 w 8909134"/>
                <a:gd name="connsiteY142" fmla="*/ 797560 h 3293494"/>
                <a:gd name="connsiteX143" fmla="*/ 1888574 w 8909134"/>
                <a:gd name="connsiteY143" fmla="*/ 772160 h 3293494"/>
                <a:gd name="connsiteX144" fmla="*/ 2005414 w 8909134"/>
                <a:gd name="connsiteY144" fmla="*/ 711200 h 3293494"/>
                <a:gd name="connsiteX145" fmla="*/ 2117174 w 8909134"/>
                <a:gd name="connsiteY145" fmla="*/ 635000 h 3293494"/>
                <a:gd name="connsiteX146" fmla="*/ 2289894 w 8909134"/>
                <a:gd name="connsiteY146" fmla="*/ 584200 h 3293494"/>
                <a:gd name="connsiteX147" fmla="*/ 2335614 w 8909134"/>
                <a:gd name="connsiteY147" fmla="*/ 563880 h 3293494"/>
                <a:gd name="connsiteX148" fmla="*/ 2396574 w 8909134"/>
                <a:gd name="connsiteY148" fmla="*/ 548640 h 3293494"/>
                <a:gd name="connsiteX149" fmla="*/ 2604854 w 8909134"/>
                <a:gd name="connsiteY149" fmla="*/ 518160 h 3293494"/>
                <a:gd name="connsiteX150" fmla="*/ 2706454 w 8909134"/>
                <a:gd name="connsiteY150" fmla="*/ 497840 h 3293494"/>
                <a:gd name="connsiteX151" fmla="*/ 2813134 w 8909134"/>
                <a:gd name="connsiteY151" fmla="*/ 472440 h 3293494"/>
                <a:gd name="connsiteX152" fmla="*/ 2904574 w 8909134"/>
                <a:gd name="connsiteY152" fmla="*/ 467360 h 3293494"/>
                <a:gd name="connsiteX153" fmla="*/ 3016334 w 8909134"/>
                <a:gd name="connsiteY153" fmla="*/ 452120 h 3293494"/>
                <a:gd name="connsiteX154" fmla="*/ 3077294 w 8909134"/>
                <a:gd name="connsiteY154" fmla="*/ 441960 h 3293494"/>
                <a:gd name="connsiteX155" fmla="*/ 3300814 w 8909134"/>
                <a:gd name="connsiteY155" fmla="*/ 426720 h 3293494"/>
                <a:gd name="connsiteX156" fmla="*/ 3377014 w 8909134"/>
                <a:gd name="connsiteY156" fmla="*/ 411480 h 3293494"/>
                <a:gd name="connsiteX157" fmla="*/ 3488774 w 8909134"/>
                <a:gd name="connsiteY157" fmla="*/ 386080 h 3293494"/>
                <a:gd name="connsiteX158" fmla="*/ 3544654 w 8909134"/>
                <a:gd name="connsiteY158" fmla="*/ 381000 h 3293494"/>
                <a:gd name="connsiteX159" fmla="*/ 3707214 w 8909134"/>
                <a:gd name="connsiteY159" fmla="*/ 370840 h 3293494"/>
                <a:gd name="connsiteX160" fmla="*/ 3829134 w 8909134"/>
                <a:gd name="connsiteY160" fmla="*/ 355600 h 3293494"/>
                <a:gd name="connsiteX161" fmla="*/ 3910414 w 8909134"/>
                <a:gd name="connsiteY161" fmla="*/ 350520 h 3293494"/>
                <a:gd name="connsiteX162" fmla="*/ 4042494 w 8909134"/>
                <a:gd name="connsiteY162" fmla="*/ 330200 h 3293494"/>
                <a:gd name="connsiteX163" fmla="*/ 4093294 w 8909134"/>
                <a:gd name="connsiteY163" fmla="*/ 314960 h 3293494"/>
                <a:gd name="connsiteX164" fmla="*/ 4113614 w 8909134"/>
                <a:gd name="connsiteY164" fmla="*/ 309880 h 3293494"/>
                <a:gd name="connsiteX165" fmla="*/ 4149174 w 8909134"/>
                <a:gd name="connsiteY165" fmla="*/ 299720 h 3293494"/>
                <a:gd name="connsiteX166" fmla="*/ 4271094 w 8909134"/>
                <a:gd name="connsiteY166" fmla="*/ 284480 h 3293494"/>
                <a:gd name="connsiteX167" fmla="*/ 4453974 w 8909134"/>
                <a:gd name="connsiteY167" fmla="*/ 259080 h 3293494"/>
                <a:gd name="connsiteX168" fmla="*/ 4565734 w 8909134"/>
                <a:gd name="connsiteY168" fmla="*/ 233680 h 3293494"/>
                <a:gd name="connsiteX169" fmla="*/ 4667334 w 8909134"/>
                <a:gd name="connsiteY169" fmla="*/ 203200 h 3293494"/>
                <a:gd name="connsiteX170" fmla="*/ 4702894 w 8909134"/>
                <a:gd name="connsiteY170" fmla="*/ 198120 h 3293494"/>
                <a:gd name="connsiteX171" fmla="*/ 4809574 w 8909134"/>
                <a:gd name="connsiteY171" fmla="*/ 182880 h 3293494"/>
                <a:gd name="connsiteX172" fmla="*/ 4870534 w 8909134"/>
                <a:gd name="connsiteY172" fmla="*/ 172720 h 3293494"/>
                <a:gd name="connsiteX173" fmla="*/ 4916254 w 8909134"/>
                <a:gd name="connsiteY173" fmla="*/ 167640 h 3293494"/>
                <a:gd name="connsiteX174" fmla="*/ 4992454 w 8909134"/>
                <a:gd name="connsiteY174" fmla="*/ 157480 h 3293494"/>
                <a:gd name="connsiteX175" fmla="*/ 5114374 w 8909134"/>
                <a:gd name="connsiteY175" fmla="*/ 137160 h 3293494"/>
                <a:gd name="connsiteX176" fmla="*/ 5160094 w 8909134"/>
                <a:gd name="connsiteY176" fmla="*/ 127000 h 3293494"/>
                <a:gd name="connsiteX177" fmla="*/ 5190574 w 8909134"/>
                <a:gd name="connsiteY177" fmla="*/ 121920 h 3293494"/>
                <a:gd name="connsiteX178" fmla="*/ 5297254 w 8909134"/>
                <a:gd name="connsiteY178" fmla="*/ 106680 h 3293494"/>
                <a:gd name="connsiteX179" fmla="*/ 5439494 w 8909134"/>
                <a:gd name="connsiteY179" fmla="*/ 91440 h 3293494"/>
                <a:gd name="connsiteX180" fmla="*/ 5510614 w 8909134"/>
                <a:gd name="connsiteY180" fmla="*/ 66040 h 3293494"/>
                <a:gd name="connsiteX181" fmla="*/ 5546174 w 8909134"/>
                <a:gd name="connsiteY181" fmla="*/ 50800 h 3293494"/>
                <a:gd name="connsiteX182" fmla="*/ 5622374 w 8909134"/>
                <a:gd name="connsiteY182" fmla="*/ 35560 h 3293494"/>
                <a:gd name="connsiteX183" fmla="*/ 5668094 w 8909134"/>
                <a:gd name="connsiteY183" fmla="*/ 25400 h 3293494"/>
                <a:gd name="connsiteX184" fmla="*/ 5805254 w 8909134"/>
                <a:gd name="connsiteY184" fmla="*/ 10160 h 3293494"/>
                <a:gd name="connsiteX185" fmla="*/ 5886534 w 8909134"/>
                <a:gd name="connsiteY185" fmla="*/ 0 h 3293494"/>
                <a:gd name="connsiteX186" fmla="*/ 5983054 w 8909134"/>
                <a:gd name="connsiteY186" fmla="*/ 5080 h 3293494"/>
                <a:gd name="connsiteX187" fmla="*/ 6176094 w 8909134"/>
                <a:gd name="connsiteY187" fmla="*/ 25400 h 3293494"/>
                <a:gd name="connsiteX188" fmla="*/ 6364054 w 8909134"/>
                <a:gd name="connsiteY188" fmla="*/ 96520 h 3293494"/>
                <a:gd name="connsiteX189" fmla="*/ 6496134 w 8909134"/>
                <a:gd name="connsiteY189" fmla="*/ 127000 h 3293494"/>
                <a:gd name="connsiteX190" fmla="*/ 6541854 w 8909134"/>
                <a:gd name="connsiteY190" fmla="*/ 137160 h 3293494"/>
                <a:gd name="connsiteX191" fmla="*/ 6714574 w 8909134"/>
                <a:gd name="connsiteY191" fmla="*/ 187960 h 3293494"/>
                <a:gd name="connsiteX192" fmla="*/ 6922854 w 8909134"/>
                <a:gd name="connsiteY192" fmla="*/ 223520 h 3293494"/>
                <a:gd name="connsiteX193" fmla="*/ 7054934 w 8909134"/>
                <a:gd name="connsiteY193" fmla="*/ 243840 h 3293494"/>
                <a:gd name="connsiteX194" fmla="*/ 7141294 w 8909134"/>
                <a:gd name="connsiteY194" fmla="*/ 269240 h 3293494"/>
                <a:gd name="connsiteX195" fmla="*/ 7364814 w 8909134"/>
                <a:gd name="connsiteY195" fmla="*/ 309880 h 3293494"/>
                <a:gd name="connsiteX196" fmla="*/ 7441014 w 8909134"/>
                <a:gd name="connsiteY196" fmla="*/ 335280 h 3293494"/>
                <a:gd name="connsiteX197" fmla="*/ 7618814 w 8909134"/>
                <a:gd name="connsiteY197" fmla="*/ 360680 h 3293494"/>
                <a:gd name="connsiteX198" fmla="*/ 7710254 w 8909134"/>
                <a:gd name="connsiteY198" fmla="*/ 375920 h 3293494"/>
                <a:gd name="connsiteX199" fmla="*/ 7796614 w 8909134"/>
                <a:gd name="connsiteY199" fmla="*/ 396240 h 3293494"/>
                <a:gd name="connsiteX200" fmla="*/ 7898214 w 8909134"/>
                <a:gd name="connsiteY200" fmla="*/ 401320 h 3293494"/>
                <a:gd name="connsiteX201" fmla="*/ 8055694 w 8909134"/>
                <a:gd name="connsiteY201" fmla="*/ 416560 h 3293494"/>
                <a:gd name="connsiteX202" fmla="*/ 8203014 w 8909134"/>
                <a:gd name="connsiteY202" fmla="*/ 436880 h 3293494"/>
                <a:gd name="connsiteX203" fmla="*/ 8248734 w 8909134"/>
                <a:gd name="connsiteY203" fmla="*/ 441960 h 3293494"/>
                <a:gd name="connsiteX204" fmla="*/ 8578934 w 8909134"/>
                <a:gd name="connsiteY204" fmla="*/ 447040 h 3293494"/>
                <a:gd name="connsiteX205" fmla="*/ 8746574 w 8909134"/>
                <a:gd name="connsiteY205" fmla="*/ 472440 h 3293494"/>
                <a:gd name="connsiteX206" fmla="*/ 8822774 w 8909134"/>
                <a:gd name="connsiteY206" fmla="*/ 482600 h 3293494"/>
                <a:gd name="connsiteX207" fmla="*/ 8909134 w 8909134"/>
                <a:gd name="connsiteY207" fmla="*/ 487680 h 3293494"/>
                <a:gd name="connsiteX208" fmla="*/ 8888814 w 8909134"/>
                <a:gd name="connsiteY208" fmla="*/ 680720 h 3293494"/>
                <a:gd name="connsiteX209" fmla="*/ 8878654 w 8909134"/>
                <a:gd name="connsiteY209" fmla="*/ 716280 h 3293494"/>
                <a:gd name="connsiteX210" fmla="*/ 8863414 w 8909134"/>
                <a:gd name="connsiteY210" fmla="*/ 741680 h 3293494"/>
                <a:gd name="connsiteX211" fmla="*/ 8843094 w 8909134"/>
                <a:gd name="connsiteY211" fmla="*/ 934720 h 3293494"/>
                <a:gd name="connsiteX212" fmla="*/ 8853254 w 8909134"/>
                <a:gd name="connsiteY212" fmla="*/ 1437640 h 3293494"/>
                <a:gd name="connsiteX213" fmla="*/ 8873574 w 8909134"/>
                <a:gd name="connsiteY213" fmla="*/ 1625600 h 3293494"/>
                <a:gd name="connsiteX214" fmla="*/ 8853254 w 8909134"/>
                <a:gd name="connsiteY214" fmla="*/ 2382520 h 3293494"/>
                <a:gd name="connsiteX215" fmla="*/ 8838014 w 8909134"/>
                <a:gd name="connsiteY215" fmla="*/ 2433320 h 3293494"/>
                <a:gd name="connsiteX216" fmla="*/ 8832934 w 8909134"/>
                <a:gd name="connsiteY216" fmla="*/ 2860040 h 3293494"/>
                <a:gd name="connsiteX217" fmla="*/ 8848174 w 8909134"/>
                <a:gd name="connsiteY217" fmla="*/ 2910840 h 3293494"/>
                <a:gd name="connsiteX218" fmla="*/ 8858334 w 8909134"/>
                <a:gd name="connsiteY218" fmla="*/ 3083560 h 3293494"/>
                <a:gd name="connsiteX219" fmla="*/ 8878654 w 8909134"/>
                <a:gd name="connsiteY219" fmla="*/ 3164840 h 3293494"/>
                <a:gd name="connsiteX220" fmla="*/ 8883734 w 8909134"/>
                <a:gd name="connsiteY220" fmla="*/ 3235960 h 3293494"/>
                <a:gd name="connsiteX221" fmla="*/ 8883734 w 8909134"/>
                <a:gd name="connsiteY221" fmla="*/ 3291840 h 3293494"/>
                <a:gd name="connsiteX222" fmla="*/ 8807534 w 8909134"/>
                <a:gd name="connsiteY222" fmla="*/ 3256280 h 3293494"/>
                <a:gd name="connsiteX0" fmla="*/ 8801034 w 8902634"/>
                <a:gd name="connsiteY0" fmla="*/ 3256280 h 3293494"/>
                <a:gd name="connsiteX1" fmla="*/ 8755314 w 8902634"/>
                <a:gd name="connsiteY1" fmla="*/ 3241040 h 3293494"/>
                <a:gd name="connsiteX2" fmla="*/ 8450514 w 8902634"/>
                <a:gd name="connsiteY2" fmla="*/ 3164840 h 3293494"/>
                <a:gd name="connsiteX3" fmla="*/ 8333674 w 8902634"/>
                <a:gd name="connsiteY3" fmla="*/ 3119120 h 3293494"/>
                <a:gd name="connsiteX4" fmla="*/ 8287954 w 8902634"/>
                <a:gd name="connsiteY4" fmla="*/ 3108960 h 3293494"/>
                <a:gd name="connsiteX5" fmla="*/ 8267634 w 8902634"/>
                <a:gd name="connsiteY5" fmla="*/ 3103880 h 3293494"/>
                <a:gd name="connsiteX6" fmla="*/ 7983154 w 8902634"/>
                <a:gd name="connsiteY6" fmla="*/ 3124200 h 3293494"/>
                <a:gd name="connsiteX7" fmla="*/ 7952674 w 8902634"/>
                <a:gd name="connsiteY7" fmla="*/ 3129280 h 3293494"/>
                <a:gd name="connsiteX8" fmla="*/ 7901874 w 8902634"/>
                <a:gd name="connsiteY8" fmla="*/ 3139440 h 3293494"/>
                <a:gd name="connsiteX9" fmla="*/ 7769794 w 8902634"/>
                <a:gd name="connsiteY9" fmla="*/ 3144520 h 3293494"/>
                <a:gd name="connsiteX10" fmla="*/ 7591994 w 8902634"/>
                <a:gd name="connsiteY10" fmla="*/ 3164840 h 3293494"/>
                <a:gd name="connsiteX11" fmla="*/ 7261794 w 8902634"/>
                <a:gd name="connsiteY11" fmla="*/ 3180080 h 3293494"/>
                <a:gd name="connsiteX12" fmla="*/ 7073834 w 8902634"/>
                <a:gd name="connsiteY12" fmla="*/ 3195320 h 3293494"/>
                <a:gd name="connsiteX13" fmla="*/ 6916354 w 8902634"/>
                <a:gd name="connsiteY13" fmla="*/ 3210560 h 3293494"/>
                <a:gd name="connsiteX14" fmla="*/ 6880794 w 8902634"/>
                <a:gd name="connsiteY14" fmla="*/ 3220720 h 3293494"/>
                <a:gd name="connsiteX15" fmla="*/ 6520114 w 8902634"/>
                <a:gd name="connsiteY15" fmla="*/ 3225800 h 3293494"/>
                <a:gd name="connsiteX16" fmla="*/ 6428674 w 8902634"/>
                <a:gd name="connsiteY16" fmla="*/ 3195320 h 3293494"/>
                <a:gd name="connsiteX17" fmla="*/ 6321994 w 8902634"/>
                <a:gd name="connsiteY17" fmla="*/ 3139440 h 3293494"/>
                <a:gd name="connsiteX18" fmla="*/ 6266114 w 8902634"/>
                <a:gd name="connsiteY18" fmla="*/ 3119120 h 3293494"/>
                <a:gd name="connsiteX19" fmla="*/ 6144194 w 8902634"/>
                <a:gd name="connsiteY19" fmla="*/ 3108960 h 3293494"/>
                <a:gd name="connsiteX20" fmla="*/ 6052754 w 8902634"/>
                <a:gd name="connsiteY20" fmla="*/ 3093720 h 3293494"/>
                <a:gd name="connsiteX21" fmla="*/ 5910514 w 8902634"/>
                <a:gd name="connsiteY21" fmla="*/ 3083560 h 3293494"/>
                <a:gd name="connsiteX22" fmla="*/ 5874954 w 8902634"/>
                <a:gd name="connsiteY22" fmla="*/ 3073400 h 3293494"/>
                <a:gd name="connsiteX23" fmla="*/ 5813994 w 8902634"/>
                <a:gd name="connsiteY23" fmla="*/ 3048000 h 3293494"/>
                <a:gd name="connsiteX24" fmla="*/ 5773354 w 8902634"/>
                <a:gd name="connsiteY24" fmla="*/ 3042920 h 3293494"/>
                <a:gd name="connsiteX25" fmla="*/ 5686994 w 8902634"/>
                <a:gd name="connsiteY25" fmla="*/ 3012440 h 3293494"/>
                <a:gd name="connsiteX26" fmla="*/ 5631114 w 8902634"/>
                <a:gd name="connsiteY26" fmla="*/ 3007360 h 3293494"/>
                <a:gd name="connsiteX27" fmla="*/ 5605714 w 8902634"/>
                <a:gd name="connsiteY27" fmla="*/ 3002280 h 3293494"/>
                <a:gd name="connsiteX28" fmla="*/ 5422834 w 8902634"/>
                <a:gd name="connsiteY28" fmla="*/ 2992120 h 3293494"/>
                <a:gd name="connsiteX29" fmla="*/ 5351714 w 8902634"/>
                <a:gd name="connsiteY29" fmla="*/ 2981960 h 3293494"/>
                <a:gd name="connsiteX30" fmla="*/ 5331394 w 8902634"/>
                <a:gd name="connsiteY30" fmla="*/ 2966720 h 3293494"/>
                <a:gd name="connsiteX31" fmla="*/ 5300914 w 8902634"/>
                <a:gd name="connsiteY31" fmla="*/ 2956560 h 3293494"/>
                <a:gd name="connsiteX32" fmla="*/ 5209474 w 8902634"/>
                <a:gd name="connsiteY32" fmla="*/ 2926080 h 3293494"/>
                <a:gd name="connsiteX33" fmla="*/ 5143434 w 8902634"/>
                <a:gd name="connsiteY33" fmla="*/ 2895600 h 3293494"/>
                <a:gd name="connsiteX34" fmla="*/ 5118034 w 8902634"/>
                <a:gd name="connsiteY34" fmla="*/ 2885440 h 3293494"/>
                <a:gd name="connsiteX35" fmla="*/ 4792914 w 8902634"/>
                <a:gd name="connsiteY35" fmla="*/ 2875280 h 3293494"/>
                <a:gd name="connsiteX36" fmla="*/ 4726874 w 8902634"/>
                <a:gd name="connsiteY36" fmla="*/ 2860040 h 3293494"/>
                <a:gd name="connsiteX37" fmla="*/ 4604954 w 8902634"/>
                <a:gd name="connsiteY37" fmla="*/ 2839720 h 3293494"/>
                <a:gd name="connsiteX38" fmla="*/ 4508434 w 8902634"/>
                <a:gd name="connsiteY38" fmla="*/ 2814320 h 3293494"/>
                <a:gd name="connsiteX39" fmla="*/ 4422074 w 8902634"/>
                <a:gd name="connsiteY39" fmla="*/ 2804160 h 3293494"/>
                <a:gd name="connsiteX40" fmla="*/ 4325554 w 8902634"/>
                <a:gd name="connsiteY40" fmla="*/ 2788920 h 3293494"/>
                <a:gd name="connsiteX41" fmla="*/ 4168074 w 8902634"/>
                <a:gd name="connsiteY41" fmla="*/ 2768600 h 3293494"/>
                <a:gd name="connsiteX42" fmla="*/ 4005514 w 8902634"/>
                <a:gd name="connsiteY42" fmla="*/ 2753360 h 3293494"/>
                <a:gd name="connsiteX43" fmla="*/ 3807394 w 8902634"/>
                <a:gd name="connsiteY43" fmla="*/ 2717800 h 3293494"/>
                <a:gd name="connsiteX44" fmla="*/ 3654994 w 8902634"/>
                <a:gd name="connsiteY44" fmla="*/ 2677160 h 3293494"/>
                <a:gd name="connsiteX45" fmla="*/ 3619434 w 8902634"/>
                <a:gd name="connsiteY45" fmla="*/ 2672080 h 3293494"/>
                <a:gd name="connsiteX46" fmla="*/ 3512754 w 8902634"/>
                <a:gd name="connsiteY46" fmla="*/ 2656840 h 3293494"/>
                <a:gd name="connsiteX47" fmla="*/ 3395914 w 8902634"/>
                <a:gd name="connsiteY47" fmla="*/ 2646680 h 3293494"/>
                <a:gd name="connsiteX48" fmla="*/ 3258754 w 8902634"/>
                <a:gd name="connsiteY48" fmla="*/ 2631440 h 3293494"/>
                <a:gd name="connsiteX49" fmla="*/ 3157154 w 8902634"/>
                <a:gd name="connsiteY49" fmla="*/ 2616200 h 3293494"/>
                <a:gd name="connsiteX50" fmla="*/ 2969194 w 8902634"/>
                <a:gd name="connsiteY50" fmla="*/ 2611120 h 3293494"/>
                <a:gd name="connsiteX51" fmla="*/ 2593274 w 8902634"/>
                <a:gd name="connsiteY51" fmla="*/ 2616200 h 3293494"/>
                <a:gd name="connsiteX52" fmla="*/ 2572954 w 8902634"/>
                <a:gd name="connsiteY52" fmla="*/ 2626360 h 3293494"/>
                <a:gd name="connsiteX53" fmla="*/ 2506914 w 8902634"/>
                <a:gd name="connsiteY53" fmla="*/ 2631440 h 3293494"/>
                <a:gd name="connsiteX54" fmla="*/ 2456114 w 8902634"/>
                <a:gd name="connsiteY54" fmla="*/ 2616200 h 3293494"/>
                <a:gd name="connsiteX55" fmla="*/ 2501834 w 8902634"/>
                <a:gd name="connsiteY55" fmla="*/ 2479040 h 3293494"/>
                <a:gd name="connsiteX56" fmla="*/ 2705034 w 8902634"/>
                <a:gd name="connsiteY56" fmla="*/ 2402840 h 3293494"/>
                <a:gd name="connsiteX57" fmla="*/ 2735514 w 8902634"/>
                <a:gd name="connsiteY57" fmla="*/ 2392680 h 3293494"/>
                <a:gd name="connsiteX58" fmla="*/ 2771074 w 8902634"/>
                <a:gd name="connsiteY58" fmla="*/ 2372360 h 3293494"/>
                <a:gd name="connsiteX59" fmla="*/ 2801554 w 8902634"/>
                <a:gd name="connsiteY59" fmla="*/ 2357120 h 3293494"/>
                <a:gd name="connsiteX60" fmla="*/ 2847274 w 8902634"/>
                <a:gd name="connsiteY60" fmla="*/ 2301240 h 3293494"/>
                <a:gd name="connsiteX61" fmla="*/ 2877754 w 8902634"/>
                <a:gd name="connsiteY61" fmla="*/ 2250440 h 3293494"/>
                <a:gd name="connsiteX62" fmla="*/ 2898074 w 8902634"/>
                <a:gd name="connsiteY62" fmla="*/ 2204720 h 3293494"/>
                <a:gd name="connsiteX63" fmla="*/ 2877754 w 8902634"/>
                <a:gd name="connsiteY63" fmla="*/ 2077720 h 3293494"/>
                <a:gd name="connsiteX64" fmla="*/ 2816794 w 8902634"/>
                <a:gd name="connsiteY64" fmla="*/ 2032000 h 3293494"/>
                <a:gd name="connsiteX65" fmla="*/ 2801554 w 8902634"/>
                <a:gd name="connsiteY65" fmla="*/ 2006600 h 3293494"/>
                <a:gd name="connsiteX66" fmla="*/ 2765994 w 8902634"/>
                <a:gd name="connsiteY66" fmla="*/ 1965960 h 3293494"/>
                <a:gd name="connsiteX67" fmla="*/ 2699954 w 8902634"/>
                <a:gd name="connsiteY67" fmla="*/ 1874520 h 3293494"/>
                <a:gd name="connsiteX68" fmla="*/ 2674554 w 8902634"/>
                <a:gd name="connsiteY68" fmla="*/ 1869440 h 3293494"/>
                <a:gd name="connsiteX69" fmla="*/ 2567874 w 8902634"/>
                <a:gd name="connsiteY69" fmla="*/ 1788160 h 3293494"/>
                <a:gd name="connsiteX70" fmla="*/ 2547554 w 8902634"/>
                <a:gd name="connsiteY70" fmla="*/ 1772920 h 3293494"/>
                <a:gd name="connsiteX71" fmla="*/ 2517074 w 8902634"/>
                <a:gd name="connsiteY71" fmla="*/ 1732280 h 3293494"/>
                <a:gd name="connsiteX72" fmla="*/ 2501834 w 8902634"/>
                <a:gd name="connsiteY72" fmla="*/ 1717040 h 3293494"/>
                <a:gd name="connsiteX73" fmla="*/ 2369754 w 8902634"/>
                <a:gd name="connsiteY73" fmla="*/ 1569720 h 3293494"/>
                <a:gd name="connsiteX74" fmla="*/ 2273234 w 8902634"/>
                <a:gd name="connsiteY74" fmla="*/ 1483360 h 3293494"/>
                <a:gd name="connsiteX75" fmla="*/ 2222434 w 8902634"/>
                <a:gd name="connsiteY75" fmla="*/ 1457960 h 3293494"/>
                <a:gd name="connsiteX76" fmla="*/ 2191954 w 8902634"/>
                <a:gd name="connsiteY76" fmla="*/ 1452880 h 3293494"/>
                <a:gd name="connsiteX77" fmla="*/ 2171634 w 8902634"/>
                <a:gd name="connsiteY77" fmla="*/ 1442720 h 3293494"/>
                <a:gd name="connsiteX78" fmla="*/ 2115754 w 8902634"/>
                <a:gd name="connsiteY78" fmla="*/ 1407160 h 3293494"/>
                <a:gd name="connsiteX79" fmla="*/ 2070034 w 8902634"/>
                <a:gd name="connsiteY79" fmla="*/ 1391920 h 3293494"/>
                <a:gd name="connsiteX80" fmla="*/ 1978594 w 8902634"/>
                <a:gd name="connsiteY80" fmla="*/ 1346200 h 3293494"/>
                <a:gd name="connsiteX81" fmla="*/ 1871914 w 8902634"/>
                <a:gd name="connsiteY81" fmla="*/ 1310640 h 3293494"/>
                <a:gd name="connsiteX82" fmla="*/ 1739834 w 8902634"/>
                <a:gd name="connsiteY82" fmla="*/ 1315720 h 3293494"/>
                <a:gd name="connsiteX83" fmla="*/ 1572194 w 8902634"/>
                <a:gd name="connsiteY83" fmla="*/ 1336040 h 3293494"/>
                <a:gd name="connsiteX84" fmla="*/ 1536634 w 8902634"/>
                <a:gd name="connsiteY84" fmla="*/ 1341120 h 3293494"/>
                <a:gd name="connsiteX85" fmla="*/ 1480754 w 8902634"/>
                <a:gd name="connsiteY85" fmla="*/ 1351280 h 3293494"/>
                <a:gd name="connsiteX86" fmla="*/ 1429954 w 8902634"/>
                <a:gd name="connsiteY86" fmla="*/ 1356360 h 3293494"/>
                <a:gd name="connsiteX87" fmla="*/ 1353754 w 8902634"/>
                <a:gd name="connsiteY87" fmla="*/ 1371600 h 3293494"/>
                <a:gd name="connsiteX88" fmla="*/ 1313114 w 8902634"/>
                <a:gd name="connsiteY88" fmla="*/ 1381760 h 3293494"/>
                <a:gd name="connsiteX89" fmla="*/ 1257234 w 8902634"/>
                <a:gd name="connsiteY89" fmla="*/ 1386840 h 3293494"/>
                <a:gd name="connsiteX90" fmla="*/ 1125154 w 8902634"/>
                <a:gd name="connsiteY90" fmla="*/ 1412240 h 3293494"/>
                <a:gd name="connsiteX91" fmla="*/ 972754 w 8902634"/>
                <a:gd name="connsiteY91" fmla="*/ 1407160 h 3293494"/>
                <a:gd name="connsiteX92" fmla="*/ 891474 w 8902634"/>
                <a:gd name="connsiteY92" fmla="*/ 1371600 h 3293494"/>
                <a:gd name="connsiteX93" fmla="*/ 850834 w 8902634"/>
                <a:gd name="connsiteY93" fmla="*/ 1356360 h 3293494"/>
                <a:gd name="connsiteX94" fmla="*/ 698434 w 8902634"/>
                <a:gd name="connsiteY94" fmla="*/ 1412240 h 3293494"/>
                <a:gd name="connsiteX95" fmla="*/ 581594 w 8902634"/>
                <a:gd name="connsiteY95" fmla="*/ 1513840 h 3293494"/>
                <a:gd name="connsiteX96" fmla="*/ 551114 w 8902634"/>
                <a:gd name="connsiteY96" fmla="*/ 1554480 h 3293494"/>
                <a:gd name="connsiteX97" fmla="*/ 546034 w 8902634"/>
                <a:gd name="connsiteY97" fmla="*/ 1579880 h 3293494"/>
                <a:gd name="connsiteX98" fmla="*/ 535874 w 8902634"/>
                <a:gd name="connsiteY98" fmla="*/ 1600200 h 3293494"/>
                <a:gd name="connsiteX99" fmla="*/ 495234 w 8902634"/>
                <a:gd name="connsiteY99" fmla="*/ 1666240 h 3293494"/>
                <a:gd name="connsiteX100" fmla="*/ 464754 w 8902634"/>
                <a:gd name="connsiteY100" fmla="*/ 1706880 h 3293494"/>
                <a:gd name="connsiteX101" fmla="*/ 444434 w 8902634"/>
                <a:gd name="connsiteY101" fmla="*/ 1737360 h 3293494"/>
                <a:gd name="connsiteX102" fmla="*/ 413954 w 8902634"/>
                <a:gd name="connsiteY102" fmla="*/ 1757680 h 3293494"/>
                <a:gd name="connsiteX103" fmla="*/ 393634 w 8902634"/>
                <a:gd name="connsiteY103" fmla="*/ 1783080 h 3293494"/>
                <a:gd name="connsiteX104" fmla="*/ 378394 w 8902634"/>
                <a:gd name="connsiteY104" fmla="*/ 1788160 h 3293494"/>
                <a:gd name="connsiteX105" fmla="*/ 347914 w 8902634"/>
                <a:gd name="connsiteY105" fmla="*/ 1808480 h 3293494"/>
                <a:gd name="connsiteX106" fmla="*/ 312354 w 8902634"/>
                <a:gd name="connsiteY106" fmla="*/ 1869440 h 3293494"/>
                <a:gd name="connsiteX107" fmla="*/ 297114 w 8902634"/>
                <a:gd name="connsiteY107" fmla="*/ 1889760 h 3293494"/>
                <a:gd name="connsiteX108" fmla="*/ 256474 w 8902634"/>
                <a:gd name="connsiteY108" fmla="*/ 1920240 h 3293494"/>
                <a:gd name="connsiteX109" fmla="*/ 210754 w 8902634"/>
                <a:gd name="connsiteY109" fmla="*/ 1971040 h 3293494"/>
                <a:gd name="connsiteX110" fmla="*/ 190434 w 8902634"/>
                <a:gd name="connsiteY110" fmla="*/ 1986280 h 3293494"/>
                <a:gd name="connsiteX111" fmla="*/ 154874 w 8902634"/>
                <a:gd name="connsiteY111" fmla="*/ 1945640 h 3293494"/>
                <a:gd name="connsiteX112" fmla="*/ 119314 w 8902634"/>
                <a:gd name="connsiteY112" fmla="*/ 1925320 h 3293494"/>
                <a:gd name="connsiteX113" fmla="*/ 73594 w 8902634"/>
                <a:gd name="connsiteY113" fmla="*/ 1874520 h 3293494"/>
                <a:gd name="connsiteX114" fmla="*/ 38034 w 8902634"/>
                <a:gd name="connsiteY114" fmla="*/ 1844040 h 3293494"/>
                <a:gd name="connsiteX115" fmla="*/ 22794 w 8902634"/>
                <a:gd name="connsiteY115" fmla="*/ 1813560 h 3293494"/>
                <a:gd name="connsiteX116" fmla="*/ 17714 w 8902634"/>
                <a:gd name="connsiteY116" fmla="*/ 1788160 h 3293494"/>
                <a:gd name="connsiteX117" fmla="*/ 2474 w 8902634"/>
                <a:gd name="connsiteY117" fmla="*/ 1762760 h 3293494"/>
                <a:gd name="connsiteX118" fmla="*/ 75283 w 8902634"/>
                <a:gd name="connsiteY118" fmla="*/ 1761716 h 3293494"/>
                <a:gd name="connsiteX119" fmla="*/ 114030 w 8902634"/>
                <a:gd name="connsiteY119" fmla="*/ 1732313 h 3293494"/>
                <a:gd name="connsiteX120" fmla="*/ 141254 w 8902634"/>
                <a:gd name="connsiteY120" fmla="*/ 1691808 h 3293494"/>
                <a:gd name="connsiteX121" fmla="*/ 171896 w 8902634"/>
                <a:gd name="connsiteY121" fmla="*/ 1676415 h 3293494"/>
                <a:gd name="connsiteX122" fmla="*/ 238227 w 8902634"/>
                <a:gd name="connsiteY122" fmla="*/ 1613178 h 3293494"/>
                <a:gd name="connsiteX123" fmla="*/ 296892 w 8902634"/>
                <a:gd name="connsiteY123" fmla="*/ 1528135 h 3293494"/>
                <a:gd name="connsiteX124" fmla="*/ 341040 w 8902634"/>
                <a:gd name="connsiteY124" fmla="*/ 1458432 h 3293494"/>
                <a:gd name="connsiteX125" fmla="*/ 250250 w 8902634"/>
                <a:gd name="connsiteY125" fmla="*/ 1314608 h 3293494"/>
                <a:gd name="connsiteX126" fmla="*/ 302771 w 8902634"/>
                <a:gd name="connsiteY126" fmla="*/ 1207883 h 3293494"/>
                <a:gd name="connsiteX127" fmla="*/ 371620 w 8902634"/>
                <a:gd name="connsiteY127" fmla="*/ 1150042 h 3293494"/>
                <a:gd name="connsiteX128" fmla="*/ 445010 w 8902634"/>
                <a:gd name="connsiteY128" fmla="*/ 1094315 h 3293494"/>
                <a:gd name="connsiteX129" fmla="*/ 495234 w 8902634"/>
                <a:gd name="connsiteY129" fmla="*/ 1000760 h 3293494"/>
                <a:gd name="connsiteX130" fmla="*/ 551114 w 8902634"/>
                <a:gd name="connsiteY130" fmla="*/ 970280 h 3293494"/>
                <a:gd name="connsiteX131" fmla="*/ 617154 w 8902634"/>
                <a:gd name="connsiteY131" fmla="*/ 924560 h 3293494"/>
                <a:gd name="connsiteX132" fmla="*/ 642554 w 8902634"/>
                <a:gd name="connsiteY132" fmla="*/ 914400 h 3293494"/>
                <a:gd name="connsiteX133" fmla="*/ 718754 w 8902634"/>
                <a:gd name="connsiteY133" fmla="*/ 868680 h 3293494"/>
                <a:gd name="connsiteX134" fmla="*/ 835594 w 8902634"/>
                <a:gd name="connsiteY134" fmla="*/ 858520 h 3293494"/>
                <a:gd name="connsiteX135" fmla="*/ 1008314 w 8902634"/>
                <a:gd name="connsiteY135" fmla="*/ 833120 h 3293494"/>
                <a:gd name="connsiteX136" fmla="*/ 1145474 w 8902634"/>
                <a:gd name="connsiteY136" fmla="*/ 838200 h 3293494"/>
                <a:gd name="connsiteX137" fmla="*/ 1165794 w 8902634"/>
                <a:gd name="connsiteY137" fmla="*/ 843280 h 3293494"/>
                <a:gd name="connsiteX138" fmla="*/ 1226754 w 8902634"/>
                <a:gd name="connsiteY138" fmla="*/ 863600 h 3293494"/>
                <a:gd name="connsiteX139" fmla="*/ 1384234 w 8902634"/>
                <a:gd name="connsiteY139" fmla="*/ 883920 h 3293494"/>
                <a:gd name="connsiteX140" fmla="*/ 1633154 w 8902634"/>
                <a:gd name="connsiteY140" fmla="*/ 863600 h 3293494"/>
                <a:gd name="connsiteX141" fmla="*/ 1810954 w 8902634"/>
                <a:gd name="connsiteY141" fmla="*/ 797560 h 3293494"/>
                <a:gd name="connsiteX142" fmla="*/ 1882074 w 8902634"/>
                <a:gd name="connsiteY142" fmla="*/ 772160 h 3293494"/>
                <a:gd name="connsiteX143" fmla="*/ 1998914 w 8902634"/>
                <a:gd name="connsiteY143" fmla="*/ 711200 h 3293494"/>
                <a:gd name="connsiteX144" fmla="*/ 2110674 w 8902634"/>
                <a:gd name="connsiteY144" fmla="*/ 635000 h 3293494"/>
                <a:gd name="connsiteX145" fmla="*/ 2283394 w 8902634"/>
                <a:gd name="connsiteY145" fmla="*/ 584200 h 3293494"/>
                <a:gd name="connsiteX146" fmla="*/ 2329114 w 8902634"/>
                <a:gd name="connsiteY146" fmla="*/ 563880 h 3293494"/>
                <a:gd name="connsiteX147" fmla="*/ 2390074 w 8902634"/>
                <a:gd name="connsiteY147" fmla="*/ 548640 h 3293494"/>
                <a:gd name="connsiteX148" fmla="*/ 2598354 w 8902634"/>
                <a:gd name="connsiteY148" fmla="*/ 518160 h 3293494"/>
                <a:gd name="connsiteX149" fmla="*/ 2699954 w 8902634"/>
                <a:gd name="connsiteY149" fmla="*/ 497840 h 3293494"/>
                <a:gd name="connsiteX150" fmla="*/ 2806634 w 8902634"/>
                <a:gd name="connsiteY150" fmla="*/ 472440 h 3293494"/>
                <a:gd name="connsiteX151" fmla="*/ 2898074 w 8902634"/>
                <a:gd name="connsiteY151" fmla="*/ 467360 h 3293494"/>
                <a:gd name="connsiteX152" fmla="*/ 3009834 w 8902634"/>
                <a:gd name="connsiteY152" fmla="*/ 452120 h 3293494"/>
                <a:gd name="connsiteX153" fmla="*/ 3070794 w 8902634"/>
                <a:gd name="connsiteY153" fmla="*/ 441960 h 3293494"/>
                <a:gd name="connsiteX154" fmla="*/ 3294314 w 8902634"/>
                <a:gd name="connsiteY154" fmla="*/ 426720 h 3293494"/>
                <a:gd name="connsiteX155" fmla="*/ 3370514 w 8902634"/>
                <a:gd name="connsiteY155" fmla="*/ 411480 h 3293494"/>
                <a:gd name="connsiteX156" fmla="*/ 3482274 w 8902634"/>
                <a:gd name="connsiteY156" fmla="*/ 386080 h 3293494"/>
                <a:gd name="connsiteX157" fmla="*/ 3538154 w 8902634"/>
                <a:gd name="connsiteY157" fmla="*/ 381000 h 3293494"/>
                <a:gd name="connsiteX158" fmla="*/ 3700714 w 8902634"/>
                <a:gd name="connsiteY158" fmla="*/ 370840 h 3293494"/>
                <a:gd name="connsiteX159" fmla="*/ 3822634 w 8902634"/>
                <a:gd name="connsiteY159" fmla="*/ 355600 h 3293494"/>
                <a:gd name="connsiteX160" fmla="*/ 3903914 w 8902634"/>
                <a:gd name="connsiteY160" fmla="*/ 350520 h 3293494"/>
                <a:gd name="connsiteX161" fmla="*/ 4035994 w 8902634"/>
                <a:gd name="connsiteY161" fmla="*/ 330200 h 3293494"/>
                <a:gd name="connsiteX162" fmla="*/ 4086794 w 8902634"/>
                <a:gd name="connsiteY162" fmla="*/ 314960 h 3293494"/>
                <a:gd name="connsiteX163" fmla="*/ 4107114 w 8902634"/>
                <a:gd name="connsiteY163" fmla="*/ 309880 h 3293494"/>
                <a:gd name="connsiteX164" fmla="*/ 4142674 w 8902634"/>
                <a:gd name="connsiteY164" fmla="*/ 299720 h 3293494"/>
                <a:gd name="connsiteX165" fmla="*/ 4264594 w 8902634"/>
                <a:gd name="connsiteY165" fmla="*/ 284480 h 3293494"/>
                <a:gd name="connsiteX166" fmla="*/ 4447474 w 8902634"/>
                <a:gd name="connsiteY166" fmla="*/ 259080 h 3293494"/>
                <a:gd name="connsiteX167" fmla="*/ 4559234 w 8902634"/>
                <a:gd name="connsiteY167" fmla="*/ 233680 h 3293494"/>
                <a:gd name="connsiteX168" fmla="*/ 4660834 w 8902634"/>
                <a:gd name="connsiteY168" fmla="*/ 203200 h 3293494"/>
                <a:gd name="connsiteX169" fmla="*/ 4696394 w 8902634"/>
                <a:gd name="connsiteY169" fmla="*/ 198120 h 3293494"/>
                <a:gd name="connsiteX170" fmla="*/ 4803074 w 8902634"/>
                <a:gd name="connsiteY170" fmla="*/ 182880 h 3293494"/>
                <a:gd name="connsiteX171" fmla="*/ 4864034 w 8902634"/>
                <a:gd name="connsiteY171" fmla="*/ 172720 h 3293494"/>
                <a:gd name="connsiteX172" fmla="*/ 4909754 w 8902634"/>
                <a:gd name="connsiteY172" fmla="*/ 167640 h 3293494"/>
                <a:gd name="connsiteX173" fmla="*/ 4985954 w 8902634"/>
                <a:gd name="connsiteY173" fmla="*/ 157480 h 3293494"/>
                <a:gd name="connsiteX174" fmla="*/ 5107874 w 8902634"/>
                <a:gd name="connsiteY174" fmla="*/ 137160 h 3293494"/>
                <a:gd name="connsiteX175" fmla="*/ 5153594 w 8902634"/>
                <a:gd name="connsiteY175" fmla="*/ 127000 h 3293494"/>
                <a:gd name="connsiteX176" fmla="*/ 5184074 w 8902634"/>
                <a:gd name="connsiteY176" fmla="*/ 121920 h 3293494"/>
                <a:gd name="connsiteX177" fmla="*/ 5290754 w 8902634"/>
                <a:gd name="connsiteY177" fmla="*/ 106680 h 3293494"/>
                <a:gd name="connsiteX178" fmla="*/ 5432994 w 8902634"/>
                <a:gd name="connsiteY178" fmla="*/ 91440 h 3293494"/>
                <a:gd name="connsiteX179" fmla="*/ 5504114 w 8902634"/>
                <a:gd name="connsiteY179" fmla="*/ 66040 h 3293494"/>
                <a:gd name="connsiteX180" fmla="*/ 5539674 w 8902634"/>
                <a:gd name="connsiteY180" fmla="*/ 50800 h 3293494"/>
                <a:gd name="connsiteX181" fmla="*/ 5615874 w 8902634"/>
                <a:gd name="connsiteY181" fmla="*/ 35560 h 3293494"/>
                <a:gd name="connsiteX182" fmla="*/ 5661594 w 8902634"/>
                <a:gd name="connsiteY182" fmla="*/ 25400 h 3293494"/>
                <a:gd name="connsiteX183" fmla="*/ 5798754 w 8902634"/>
                <a:gd name="connsiteY183" fmla="*/ 10160 h 3293494"/>
                <a:gd name="connsiteX184" fmla="*/ 5880034 w 8902634"/>
                <a:gd name="connsiteY184" fmla="*/ 0 h 3293494"/>
                <a:gd name="connsiteX185" fmla="*/ 5976554 w 8902634"/>
                <a:gd name="connsiteY185" fmla="*/ 5080 h 3293494"/>
                <a:gd name="connsiteX186" fmla="*/ 6169594 w 8902634"/>
                <a:gd name="connsiteY186" fmla="*/ 25400 h 3293494"/>
                <a:gd name="connsiteX187" fmla="*/ 6357554 w 8902634"/>
                <a:gd name="connsiteY187" fmla="*/ 96520 h 3293494"/>
                <a:gd name="connsiteX188" fmla="*/ 6489634 w 8902634"/>
                <a:gd name="connsiteY188" fmla="*/ 127000 h 3293494"/>
                <a:gd name="connsiteX189" fmla="*/ 6535354 w 8902634"/>
                <a:gd name="connsiteY189" fmla="*/ 137160 h 3293494"/>
                <a:gd name="connsiteX190" fmla="*/ 6708074 w 8902634"/>
                <a:gd name="connsiteY190" fmla="*/ 187960 h 3293494"/>
                <a:gd name="connsiteX191" fmla="*/ 6916354 w 8902634"/>
                <a:gd name="connsiteY191" fmla="*/ 223520 h 3293494"/>
                <a:gd name="connsiteX192" fmla="*/ 7048434 w 8902634"/>
                <a:gd name="connsiteY192" fmla="*/ 243840 h 3293494"/>
                <a:gd name="connsiteX193" fmla="*/ 7134794 w 8902634"/>
                <a:gd name="connsiteY193" fmla="*/ 269240 h 3293494"/>
                <a:gd name="connsiteX194" fmla="*/ 7358314 w 8902634"/>
                <a:gd name="connsiteY194" fmla="*/ 309880 h 3293494"/>
                <a:gd name="connsiteX195" fmla="*/ 7434514 w 8902634"/>
                <a:gd name="connsiteY195" fmla="*/ 335280 h 3293494"/>
                <a:gd name="connsiteX196" fmla="*/ 7612314 w 8902634"/>
                <a:gd name="connsiteY196" fmla="*/ 360680 h 3293494"/>
                <a:gd name="connsiteX197" fmla="*/ 7703754 w 8902634"/>
                <a:gd name="connsiteY197" fmla="*/ 375920 h 3293494"/>
                <a:gd name="connsiteX198" fmla="*/ 7790114 w 8902634"/>
                <a:gd name="connsiteY198" fmla="*/ 396240 h 3293494"/>
                <a:gd name="connsiteX199" fmla="*/ 7891714 w 8902634"/>
                <a:gd name="connsiteY199" fmla="*/ 401320 h 3293494"/>
                <a:gd name="connsiteX200" fmla="*/ 8049194 w 8902634"/>
                <a:gd name="connsiteY200" fmla="*/ 416560 h 3293494"/>
                <a:gd name="connsiteX201" fmla="*/ 8196514 w 8902634"/>
                <a:gd name="connsiteY201" fmla="*/ 436880 h 3293494"/>
                <a:gd name="connsiteX202" fmla="*/ 8242234 w 8902634"/>
                <a:gd name="connsiteY202" fmla="*/ 441960 h 3293494"/>
                <a:gd name="connsiteX203" fmla="*/ 8572434 w 8902634"/>
                <a:gd name="connsiteY203" fmla="*/ 447040 h 3293494"/>
                <a:gd name="connsiteX204" fmla="*/ 8740074 w 8902634"/>
                <a:gd name="connsiteY204" fmla="*/ 472440 h 3293494"/>
                <a:gd name="connsiteX205" fmla="*/ 8816274 w 8902634"/>
                <a:gd name="connsiteY205" fmla="*/ 482600 h 3293494"/>
                <a:gd name="connsiteX206" fmla="*/ 8902634 w 8902634"/>
                <a:gd name="connsiteY206" fmla="*/ 487680 h 3293494"/>
                <a:gd name="connsiteX207" fmla="*/ 8882314 w 8902634"/>
                <a:gd name="connsiteY207" fmla="*/ 680720 h 3293494"/>
                <a:gd name="connsiteX208" fmla="*/ 8872154 w 8902634"/>
                <a:gd name="connsiteY208" fmla="*/ 716280 h 3293494"/>
                <a:gd name="connsiteX209" fmla="*/ 8856914 w 8902634"/>
                <a:gd name="connsiteY209" fmla="*/ 741680 h 3293494"/>
                <a:gd name="connsiteX210" fmla="*/ 8836594 w 8902634"/>
                <a:gd name="connsiteY210" fmla="*/ 934720 h 3293494"/>
                <a:gd name="connsiteX211" fmla="*/ 8846754 w 8902634"/>
                <a:gd name="connsiteY211" fmla="*/ 1437640 h 3293494"/>
                <a:gd name="connsiteX212" fmla="*/ 8867074 w 8902634"/>
                <a:gd name="connsiteY212" fmla="*/ 1625600 h 3293494"/>
                <a:gd name="connsiteX213" fmla="*/ 8846754 w 8902634"/>
                <a:gd name="connsiteY213" fmla="*/ 2382520 h 3293494"/>
                <a:gd name="connsiteX214" fmla="*/ 8831514 w 8902634"/>
                <a:gd name="connsiteY214" fmla="*/ 2433320 h 3293494"/>
                <a:gd name="connsiteX215" fmla="*/ 8826434 w 8902634"/>
                <a:gd name="connsiteY215" fmla="*/ 2860040 h 3293494"/>
                <a:gd name="connsiteX216" fmla="*/ 8841674 w 8902634"/>
                <a:gd name="connsiteY216" fmla="*/ 2910840 h 3293494"/>
                <a:gd name="connsiteX217" fmla="*/ 8851834 w 8902634"/>
                <a:gd name="connsiteY217" fmla="*/ 3083560 h 3293494"/>
                <a:gd name="connsiteX218" fmla="*/ 8872154 w 8902634"/>
                <a:gd name="connsiteY218" fmla="*/ 3164840 h 3293494"/>
                <a:gd name="connsiteX219" fmla="*/ 8877234 w 8902634"/>
                <a:gd name="connsiteY219" fmla="*/ 3235960 h 3293494"/>
                <a:gd name="connsiteX220" fmla="*/ 8877234 w 8902634"/>
                <a:gd name="connsiteY220" fmla="*/ 3291840 h 3293494"/>
                <a:gd name="connsiteX221" fmla="*/ 8801034 w 8902634"/>
                <a:gd name="connsiteY221" fmla="*/ 3256280 h 3293494"/>
                <a:gd name="connsiteX0" fmla="*/ 8785226 w 8886826"/>
                <a:gd name="connsiteY0" fmla="*/ 3256280 h 3293494"/>
                <a:gd name="connsiteX1" fmla="*/ 8739506 w 8886826"/>
                <a:gd name="connsiteY1" fmla="*/ 3241040 h 3293494"/>
                <a:gd name="connsiteX2" fmla="*/ 8434706 w 8886826"/>
                <a:gd name="connsiteY2" fmla="*/ 3164840 h 3293494"/>
                <a:gd name="connsiteX3" fmla="*/ 8317866 w 8886826"/>
                <a:gd name="connsiteY3" fmla="*/ 3119120 h 3293494"/>
                <a:gd name="connsiteX4" fmla="*/ 8272146 w 8886826"/>
                <a:gd name="connsiteY4" fmla="*/ 3108960 h 3293494"/>
                <a:gd name="connsiteX5" fmla="*/ 8251826 w 8886826"/>
                <a:gd name="connsiteY5" fmla="*/ 3103880 h 3293494"/>
                <a:gd name="connsiteX6" fmla="*/ 7967346 w 8886826"/>
                <a:gd name="connsiteY6" fmla="*/ 3124200 h 3293494"/>
                <a:gd name="connsiteX7" fmla="*/ 7936866 w 8886826"/>
                <a:gd name="connsiteY7" fmla="*/ 3129280 h 3293494"/>
                <a:gd name="connsiteX8" fmla="*/ 7886066 w 8886826"/>
                <a:gd name="connsiteY8" fmla="*/ 3139440 h 3293494"/>
                <a:gd name="connsiteX9" fmla="*/ 7753986 w 8886826"/>
                <a:gd name="connsiteY9" fmla="*/ 3144520 h 3293494"/>
                <a:gd name="connsiteX10" fmla="*/ 7576186 w 8886826"/>
                <a:gd name="connsiteY10" fmla="*/ 3164840 h 3293494"/>
                <a:gd name="connsiteX11" fmla="*/ 7245986 w 8886826"/>
                <a:gd name="connsiteY11" fmla="*/ 3180080 h 3293494"/>
                <a:gd name="connsiteX12" fmla="*/ 7058026 w 8886826"/>
                <a:gd name="connsiteY12" fmla="*/ 3195320 h 3293494"/>
                <a:gd name="connsiteX13" fmla="*/ 6900546 w 8886826"/>
                <a:gd name="connsiteY13" fmla="*/ 3210560 h 3293494"/>
                <a:gd name="connsiteX14" fmla="*/ 6864986 w 8886826"/>
                <a:gd name="connsiteY14" fmla="*/ 3220720 h 3293494"/>
                <a:gd name="connsiteX15" fmla="*/ 6504306 w 8886826"/>
                <a:gd name="connsiteY15" fmla="*/ 3225800 h 3293494"/>
                <a:gd name="connsiteX16" fmla="*/ 6412866 w 8886826"/>
                <a:gd name="connsiteY16" fmla="*/ 3195320 h 3293494"/>
                <a:gd name="connsiteX17" fmla="*/ 6306186 w 8886826"/>
                <a:gd name="connsiteY17" fmla="*/ 3139440 h 3293494"/>
                <a:gd name="connsiteX18" fmla="*/ 6250306 w 8886826"/>
                <a:gd name="connsiteY18" fmla="*/ 3119120 h 3293494"/>
                <a:gd name="connsiteX19" fmla="*/ 6128386 w 8886826"/>
                <a:gd name="connsiteY19" fmla="*/ 3108960 h 3293494"/>
                <a:gd name="connsiteX20" fmla="*/ 6036946 w 8886826"/>
                <a:gd name="connsiteY20" fmla="*/ 3093720 h 3293494"/>
                <a:gd name="connsiteX21" fmla="*/ 5894706 w 8886826"/>
                <a:gd name="connsiteY21" fmla="*/ 3083560 h 3293494"/>
                <a:gd name="connsiteX22" fmla="*/ 5859146 w 8886826"/>
                <a:gd name="connsiteY22" fmla="*/ 3073400 h 3293494"/>
                <a:gd name="connsiteX23" fmla="*/ 5798186 w 8886826"/>
                <a:gd name="connsiteY23" fmla="*/ 3048000 h 3293494"/>
                <a:gd name="connsiteX24" fmla="*/ 5757546 w 8886826"/>
                <a:gd name="connsiteY24" fmla="*/ 3042920 h 3293494"/>
                <a:gd name="connsiteX25" fmla="*/ 5671186 w 8886826"/>
                <a:gd name="connsiteY25" fmla="*/ 3012440 h 3293494"/>
                <a:gd name="connsiteX26" fmla="*/ 5615306 w 8886826"/>
                <a:gd name="connsiteY26" fmla="*/ 3007360 h 3293494"/>
                <a:gd name="connsiteX27" fmla="*/ 5589906 w 8886826"/>
                <a:gd name="connsiteY27" fmla="*/ 3002280 h 3293494"/>
                <a:gd name="connsiteX28" fmla="*/ 5407026 w 8886826"/>
                <a:gd name="connsiteY28" fmla="*/ 2992120 h 3293494"/>
                <a:gd name="connsiteX29" fmla="*/ 5335906 w 8886826"/>
                <a:gd name="connsiteY29" fmla="*/ 2981960 h 3293494"/>
                <a:gd name="connsiteX30" fmla="*/ 5315586 w 8886826"/>
                <a:gd name="connsiteY30" fmla="*/ 2966720 h 3293494"/>
                <a:gd name="connsiteX31" fmla="*/ 5285106 w 8886826"/>
                <a:gd name="connsiteY31" fmla="*/ 2956560 h 3293494"/>
                <a:gd name="connsiteX32" fmla="*/ 5193666 w 8886826"/>
                <a:gd name="connsiteY32" fmla="*/ 2926080 h 3293494"/>
                <a:gd name="connsiteX33" fmla="*/ 5127626 w 8886826"/>
                <a:gd name="connsiteY33" fmla="*/ 2895600 h 3293494"/>
                <a:gd name="connsiteX34" fmla="*/ 5102226 w 8886826"/>
                <a:gd name="connsiteY34" fmla="*/ 2885440 h 3293494"/>
                <a:gd name="connsiteX35" fmla="*/ 4777106 w 8886826"/>
                <a:gd name="connsiteY35" fmla="*/ 2875280 h 3293494"/>
                <a:gd name="connsiteX36" fmla="*/ 4711066 w 8886826"/>
                <a:gd name="connsiteY36" fmla="*/ 2860040 h 3293494"/>
                <a:gd name="connsiteX37" fmla="*/ 4589146 w 8886826"/>
                <a:gd name="connsiteY37" fmla="*/ 2839720 h 3293494"/>
                <a:gd name="connsiteX38" fmla="*/ 4492626 w 8886826"/>
                <a:gd name="connsiteY38" fmla="*/ 2814320 h 3293494"/>
                <a:gd name="connsiteX39" fmla="*/ 4406266 w 8886826"/>
                <a:gd name="connsiteY39" fmla="*/ 2804160 h 3293494"/>
                <a:gd name="connsiteX40" fmla="*/ 4309746 w 8886826"/>
                <a:gd name="connsiteY40" fmla="*/ 2788920 h 3293494"/>
                <a:gd name="connsiteX41" fmla="*/ 4152266 w 8886826"/>
                <a:gd name="connsiteY41" fmla="*/ 2768600 h 3293494"/>
                <a:gd name="connsiteX42" fmla="*/ 3989706 w 8886826"/>
                <a:gd name="connsiteY42" fmla="*/ 2753360 h 3293494"/>
                <a:gd name="connsiteX43" fmla="*/ 3791586 w 8886826"/>
                <a:gd name="connsiteY43" fmla="*/ 2717800 h 3293494"/>
                <a:gd name="connsiteX44" fmla="*/ 3639186 w 8886826"/>
                <a:gd name="connsiteY44" fmla="*/ 2677160 h 3293494"/>
                <a:gd name="connsiteX45" fmla="*/ 3603626 w 8886826"/>
                <a:gd name="connsiteY45" fmla="*/ 2672080 h 3293494"/>
                <a:gd name="connsiteX46" fmla="*/ 3496946 w 8886826"/>
                <a:gd name="connsiteY46" fmla="*/ 2656840 h 3293494"/>
                <a:gd name="connsiteX47" fmla="*/ 3380106 w 8886826"/>
                <a:gd name="connsiteY47" fmla="*/ 2646680 h 3293494"/>
                <a:gd name="connsiteX48" fmla="*/ 3242946 w 8886826"/>
                <a:gd name="connsiteY48" fmla="*/ 2631440 h 3293494"/>
                <a:gd name="connsiteX49" fmla="*/ 3141346 w 8886826"/>
                <a:gd name="connsiteY49" fmla="*/ 2616200 h 3293494"/>
                <a:gd name="connsiteX50" fmla="*/ 2953386 w 8886826"/>
                <a:gd name="connsiteY50" fmla="*/ 2611120 h 3293494"/>
                <a:gd name="connsiteX51" fmla="*/ 2577466 w 8886826"/>
                <a:gd name="connsiteY51" fmla="*/ 2616200 h 3293494"/>
                <a:gd name="connsiteX52" fmla="*/ 2557146 w 8886826"/>
                <a:gd name="connsiteY52" fmla="*/ 2626360 h 3293494"/>
                <a:gd name="connsiteX53" fmla="*/ 2491106 w 8886826"/>
                <a:gd name="connsiteY53" fmla="*/ 2631440 h 3293494"/>
                <a:gd name="connsiteX54" fmla="*/ 2440306 w 8886826"/>
                <a:gd name="connsiteY54" fmla="*/ 2616200 h 3293494"/>
                <a:gd name="connsiteX55" fmla="*/ 2486026 w 8886826"/>
                <a:gd name="connsiteY55" fmla="*/ 2479040 h 3293494"/>
                <a:gd name="connsiteX56" fmla="*/ 2689226 w 8886826"/>
                <a:gd name="connsiteY56" fmla="*/ 2402840 h 3293494"/>
                <a:gd name="connsiteX57" fmla="*/ 2719706 w 8886826"/>
                <a:gd name="connsiteY57" fmla="*/ 2392680 h 3293494"/>
                <a:gd name="connsiteX58" fmla="*/ 2755266 w 8886826"/>
                <a:gd name="connsiteY58" fmla="*/ 2372360 h 3293494"/>
                <a:gd name="connsiteX59" fmla="*/ 2785746 w 8886826"/>
                <a:gd name="connsiteY59" fmla="*/ 2357120 h 3293494"/>
                <a:gd name="connsiteX60" fmla="*/ 2831466 w 8886826"/>
                <a:gd name="connsiteY60" fmla="*/ 2301240 h 3293494"/>
                <a:gd name="connsiteX61" fmla="*/ 2861946 w 8886826"/>
                <a:gd name="connsiteY61" fmla="*/ 2250440 h 3293494"/>
                <a:gd name="connsiteX62" fmla="*/ 2882266 w 8886826"/>
                <a:gd name="connsiteY62" fmla="*/ 2204720 h 3293494"/>
                <a:gd name="connsiteX63" fmla="*/ 2861946 w 8886826"/>
                <a:gd name="connsiteY63" fmla="*/ 2077720 h 3293494"/>
                <a:gd name="connsiteX64" fmla="*/ 2800986 w 8886826"/>
                <a:gd name="connsiteY64" fmla="*/ 2032000 h 3293494"/>
                <a:gd name="connsiteX65" fmla="*/ 2785746 w 8886826"/>
                <a:gd name="connsiteY65" fmla="*/ 2006600 h 3293494"/>
                <a:gd name="connsiteX66" fmla="*/ 2750186 w 8886826"/>
                <a:gd name="connsiteY66" fmla="*/ 1965960 h 3293494"/>
                <a:gd name="connsiteX67" fmla="*/ 2684146 w 8886826"/>
                <a:gd name="connsiteY67" fmla="*/ 1874520 h 3293494"/>
                <a:gd name="connsiteX68" fmla="*/ 2658746 w 8886826"/>
                <a:gd name="connsiteY68" fmla="*/ 1869440 h 3293494"/>
                <a:gd name="connsiteX69" fmla="*/ 2552066 w 8886826"/>
                <a:gd name="connsiteY69" fmla="*/ 1788160 h 3293494"/>
                <a:gd name="connsiteX70" fmla="*/ 2531746 w 8886826"/>
                <a:gd name="connsiteY70" fmla="*/ 1772920 h 3293494"/>
                <a:gd name="connsiteX71" fmla="*/ 2501266 w 8886826"/>
                <a:gd name="connsiteY71" fmla="*/ 1732280 h 3293494"/>
                <a:gd name="connsiteX72" fmla="*/ 2486026 w 8886826"/>
                <a:gd name="connsiteY72" fmla="*/ 1717040 h 3293494"/>
                <a:gd name="connsiteX73" fmla="*/ 2353946 w 8886826"/>
                <a:gd name="connsiteY73" fmla="*/ 1569720 h 3293494"/>
                <a:gd name="connsiteX74" fmla="*/ 2257426 w 8886826"/>
                <a:gd name="connsiteY74" fmla="*/ 1483360 h 3293494"/>
                <a:gd name="connsiteX75" fmla="*/ 2206626 w 8886826"/>
                <a:gd name="connsiteY75" fmla="*/ 1457960 h 3293494"/>
                <a:gd name="connsiteX76" fmla="*/ 2176146 w 8886826"/>
                <a:gd name="connsiteY76" fmla="*/ 1452880 h 3293494"/>
                <a:gd name="connsiteX77" fmla="*/ 2155826 w 8886826"/>
                <a:gd name="connsiteY77" fmla="*/ 1442720 h 3293494"/>
                <a:gd name="connsiteX78" fmla="*/ 2099946 w 8886826"/>
                <a:gd name="connsiteY78" fmla="*/ 1407160 h 3293494"/>
                <a:gd name="connsiteX79" fmla="*/ 2054226 w 8886826"/>
                <a:gd name="connsiteY79" fmla="*/ 1391920 h 3293494"/>
                <a:gd name="connsiteX80" fmla="*/ 1962786 w 8886826"/>
                <a:gd name="connsiteY80" fmla="*/ 1346200 h 3293494"/>
                <a:gd name="connsiteX81" fmla="*/ 1856106 w 8886826"/>
                <a:gd name="connsiteY81" fmla="*/ 1310640 h 3293494"/>
                <a:gd name="connsiteX82" fmla="*/ 1724026 w 8886826"/>
                <a:gd name="connsiteY82" fmla="*/ 1315720 h 3293494"/>
                <a:gd name="connsiteX83" fmla="*/ 1556386 w 8886826"/>
                <a:gd name="connsiteY83" fmla="*/ 1336040 h 3293494"/>
                <a:gd name="connsiteX84" fmla="*/ 1520826 w 8886826"/>
                <a:gd name="connsiteY84" fmla="*/ 1341120 h 3293494"/>
                <a:gd name="connsiteX85" fmla="*/ 1464946 w 8886826"/>
                <a:gd name="connsiteY85" fmla="*/ 1351280 h 3293494"/>
                <a:gd name="connsiteX86" fmla="*/ 1414146 w 8886826"/>
                <a:gd name="connsiteY86" fmla="*/ 1356360 h 3293494"/>
                <a:gd name="connsiteX87" fmla="*/ 1337946 w 8886826"/>
                <a:gd name="connsiteY87" fmla="*/ 1371600 h 3293494"/>
                <a:gd name="connsiteX88" fmla="*/ 1297306 w 8886826"/>
                <a:gd name="connsiteY88" fmla="*/ 1381760 h 3293494"/>
                <a:gd name="connsiteX89" fmla="*/ 1241426 w 8886826"/>
                <a:gd name="connsiteY89" fmla="*/ 1386840 h 3293494"/>
                <a:gd name="connsiteX90" fmla="*/ 1109346 w 8886826"/>
                <a:gd name="connsiteY90" fmla="*/ 1412240 h 3293494"/>
                <a:gd name="connsiteX91" fmla="*/ 956946 w 8886826"/>
                <a:gd name="connsiteY91" fmla="*/ 1407160 h 3293494"/>
                <a:gd name="connsiteX92" fmla="*/ 875666 w 8886826"/>
                <a:gd name="connsiteY92" fmla="*/ 1371600 h 3293494"/>
                <a:gd name="connsiteX93" fmla="*/ 835026 w 8886826"/>
                <a:gd name="connsiteY93" fmla="*/ 1356360 h 3293494"/>
                <a:gd name="connsiteX94" fmla="*/ 682626 w 8886826"/>
                <a:gd name="connsiteY94" fmla="*/ 1412240 h 3293494"/>
                <a:gd name="connsiteX95" fmla="*/ 565786 w 8886826"/>
                <a:gd name="connsiteY95" fmla="*/ 1513840 h 3293494"/>
                <a:gd name="connsiteX96" fmla="*/ 535306 w 8886826"/>
                <a:gd name="connsiteY96" fmla="*/ 1554480 h 3293494"/>
                <a:gd name="connsiteX97" fmla="*/ 530226 w 8886826"/>
                <a:gd name="connsiteY97" fmla="*/ 1579880 h 3293494"/>
                <a:gd name="connsiteX98" fmla="*/ 520066 w 8886826"/>
                <a:gd name="connsiteY98" fmla="*/ 1600200 h 3293494"/>
                <a:gd name="connsiteX99" fmla="*/ 479426 w 8886826"/>
                <a:gd name="connsiteY99" fmla="*/ 1666240 h 3293494"/>
                <a:gd name="connsiteX100" fmla="*/ 448946 w 8886826"/>
                <a:gd name="connsiteY100" fmla="*/ 1706880 h 3293494"/>
                <a:gd name="connsiteX101" fmla="*/ 428626 w 8886826"/>
                <a:gd name="connsiteY101" fmla="*/ 1737360 h 3293494"/>
                <a:gd name="connsiteX102" fmla="*/ 398146 w 8886826"/>
                <a:gd name="connsiteY102" fmla="*/ 1757680 h 3293494"/>
                <a:gd name="connsiteX103" fmla="*/ 377826 w 8886826"/>
                <a:gd name="connsiteY103" fmla="*/ 1783080 h 3293494"/>
                <a:gd name="connsiteX104" fmla="*/ 362586 w 8886826"/>
                <a:gd name="connsiteY104" fmla="*/ 1788160 h 3293494"/>
                <a:gd name="connsiteX105" fmla="*/ 332106 w 8886826"/>
                <a:gd name="connsiteY105" fmla="*/ 1808480 h 3293494"/>
                <a:gd name="connsiteX106" fmla="*/ 296546 w 8886826"/>
                <a:gd name="connsiteY106" fmla="*/ 1869440 h 3293494"/>
                <a:gd name="connsiteX107" fmla="*/ 281306 w 8886826"/>
                <a:gd name="connsiteY107" fmla="*/ 1889760 h 3293494"/>
                <a:gd name="connsiteX108" fmla="*/ 240666 w 8886826"/>
                <a:gd name="connsiteY108" fmla="*/ 1920240 h 3293494"/>
                <a:gd name="connsiteX109" fmla="*/ 194946 w 8886826"/>
                <a:gd name="connsiteY109" fmla="*/ 1971040 h 3293494"/>
                <a:gd name="connsiteX110" fmla="*/ 174626 w 8886826"/>
                <a:gd name="connsiteY110" fmla="*/ 1986280 h 3293494"/>
                <a:gd name="connsiteX111" fmla="*/ 139066 w 8886826"/>
                <a:gd name="connsiteY111" fmla="*/ 1945640 h 3293494"/>
                <a:gd name="connsiteX112" fmla="*/ 103506 w 8886826"/>
                <a:gd name="connsiteY112" fmla="*/ 1925320 h 3293494"/>
                <a:gd name="connsiteX113" fmla="*/ 57786 w 8886826"/>
                <a:gd name="connsiteY113" fmla="*/ 1874520 h 3293494"/>
                <a:gd name="connsiteX114" fmla="*/ 22226 w 8886826"/>
                <a:gd name="connsiteY114" fmla="*/ 1844040 h 3293494"/>
                <a:gd name="connsiteX115" fmla="*/ 6986 w 8886826"/>
                <a:gd name="connsiteY115" fmla="*/ 1813560 h 3293494"/>
                <a:gd name="connsiteX116" fmla="*/ 1906 w 8886826"/>
                <a:gd name="connsiteY116" fmla="*/ 1788160 h 3293494"/>
                <a:gd name="connsiteX117" fmla="*/ 41889 w 8886826"/>
                <a:gd name="connsiteY117" fmla="*/ 1786427 h 3293494"/>
                <a:gd name="connsiteX118" fmla="*/ 59475 w 8886826"/>
                <a:gd name="connsiteY118" fmla="*/ 1761716 h 3293494"/>
                <a:gd name="connsiteX119" fmla="*/ 98222 w 8886826"/>
                <a:gd name="connsiteY119" fmla="*/ 1732313 h 3293494"/>
                <a:gd name="connsiteX120" fmla="*/ 125446 w 8886826"/>
                <a:gd name="connsiteY120" fmla="*/ 1691808 h 3293494"/>
                <a:gd name="connsiteX121" fmla="*/ 156088 w 8886826"/>
                <a:gd name="connsiteY121" fmla="*/ 1676415 h 3293494"/>
                <a:gd name="connsiteX122" fmla="*/ 222419 w 8886826"/>
                <a:gd name="connsiteY122" fmla="*/ 1613178 h 3293494"/>
                <a:gd name="connsiteX123" fmla="*/ 281084 w 8886826"/>
                <a:gd name="connsiteY123" fmla="*/ 1528135 h 3293494"/>
                <a:gd name="connsiteX124" fmla="*/ 325232 w 8886826"/>
                <a:gd name="connsiteY124" fmla="*/ 1458432 h 3293494"/>
                <a:gd name="connsiteX125" fmla="*/ 234442 w 8886826"/>
                <a:gd name="connsiteY125" fmla="*/ 1314608 h 3293494"/>
                <a:gd name="connsiteX126" fmla="*/ 286963 w 8886826"/>
                <a:gd name="connsiteY126" fmla="*/ 1207883 h 3293494"/>
                <a:gd name="connsiteX127" fmla="*/ 355812 w 8886826"/>
                <a:gd name="connsiteY127" fmla="*/ 1150042 h 3293494"/>
                <a:gd name="connsiteX128" fmla="*/ 429202 w 8886826"/>
                <a:gd name="connsiteY128" fmla="*/ 1094315 h 3293494"/>
                <a:gd name="connsiteX129" fmla="*/ 479426 w 8886826"/>
                <a:gd name="connsiteY129" fmla="*/ 1000760 h 3293494"/>
                <a:gd name="connsiteX130" fmla="*/ 535306 w 8886826"/>
                <a:gd name="connsiteY130" fmla="*/ 970280 h 3293494"/>
                <a:gd name="connsiteX131" fmla="*/ 601346 w 8886826"/>
                <a:gd name="connsiteY131" fmla="*/ 924560 h 3293494"/>
                <a:gd name="connsiteX132" fmla="*/ 626746 w 8886826"/>
                <a:gd name="connsiteY132" fmla="*/ 914400 h 3293494"/>
                <a:gd name="connsiteX133" fmla="*/ 702946 w 8886826"/>
                <a:gd name="connsiteY133" fmla="*/ 868680 h 3293494"/>
                <a:gd name="connsiteX134" fmla="*/ 819786 w 8886826"/>
                <a:gd name="connsiteY134" fmla="*/ 858520 h 3293494"/>
                <a:gd name="connsiteX135" fmla="*/ 992506 w 8886826"/>
                <a:gd name="connsiteY135" fmla="*/ 833120 h 3293494"/>
                <a:gd name="connsiteX136" fmla="*/ 1129666 w 8886826"/>
                <a:gd name="connsiteY136" fmla="*/ 838200 h 3293494"/>
                <a:gd name="connsiteX137" fmla="*/ 1149986 w 8886826"/>
                <a:gd name="connsiteY137" fmla="*/ 843280 h 3293494"/>
                <a:gd name="connsiteX138" fmla="*/ 1210946 w 8886826"/>
                <a:gd name="connsiteY138" fmla="*/ 863600 h 3293494"/>
                <a:gd name="connsiteX139" fmla="*/ 1368426 w 8886826"/>
                <a:gd name="connsiteY139" fmla="*/ 883920 h 3293494"/>
                <a:gd name="connsiteX140" fmla="*/ 1617346 w 8886826"/>
                <a:gd name="connsiteY140" fmla="*/ 863600 h 3293494"/>
                <a:gd name="connsiteX141" fmla="*/ 1795146 w 8886826"/>
                <a:gd name="connsiteY141" fmla="*/ 797560 h 3293494"/>
                <a:gd name="connsiteX142" fmla="*/ 1866266 w 8886826"/>
                <a:gd name="connsiteY142" fmla="*/ 772160 h 3293494"/>
                <a:gd name="connsiteX143" fmla="*/ 1983106 w 8886826"/>
                <a:gd name="connsiteY143" fmla="*/ 711200 h 3293494"/>
                <a:gd name="connsiteX144" fmla="*/ 2094866 w 8886826"/>
                <a:gd name="connsiteY144" fmla="*/ 635000 h 3293494"/>
                <a:gd name="connsiteX145" fmla="*/ 2267586 w 8886826"/>
                <a:gd name="connsiteY145" fmla="*/ 584200 h 3293494"/>
                <a:gd name="connsiteX146" fmla="*/ 2313306 w 8886826"/>
                <a:gd name="connsiteY146" fmla="*/ 563880 h 3293494"/>
                <a:gd name="connsiteX147" fmla="*/ 2374266 w 8886826"/>
                <a:gd name="connsiteY147" fmla="*/ 548640 h 3293494"/>
                <a:gd name="connsiteX148" fmla="*/ 2582546 w 8886826"/>
                <a:gd name="connsiteY148" fmla="*/ 518160 h 3293494"/>
                <a:gd name="connsiteX149" fmla="*/ 2684146 w 8886826"/>
                <a:gd name="connsiteY149" fmla="*/ 497840 h 3293494"/>
                <a:gd name="connsiteX150" fmla="*/ 2790826 w 8886826"/>
                <a:gd name="connsiteY150" fmla="*/ 472440 h 3293494"/>
                <a:gd name="connsiteX151" fmla="*/ 2882266 w 8886826"/>
                <a:gd name="connsiteY151" fmla="*/ 467360 h 3293494"/>
                <a:gd name="connsiteX152" fmla="*/ 2994026 w 8886826"/>
                <a:gd name="connsiteY152" fmla="*/ 452120 h 3293494"/>
                <a:gd name="connsiteX153" fmla="*/ 3054986 w 8886826"/>
                <a:gd name="connsiteY153" fmla="*/ 441960 h 3293494"/>
                <a:gd name="connsiteX154" fmla="*/ 3278506 w 8886826"/>
                <a:gd name="connsiteY154" fmla="*/ 426720 h 3293494"/>
                <a:gd name="connsiteX155" fmla="*/ 3354706 w 8886826"/>
                <a:gd name="connsiteY155" fmla="*/ 411480 h 3293494"/>
                <a:gd name="connsiteX156" fmla="*/ 3466466 w 8886826"/>
                <a:gd name="connsiteY156" fmla="*/ 386080 h 3293494"/>
                <a:gd name="connsiteX157" fmla="*/ 3522346 w 8886826"/>
                <a:gd name="connsiteY157" fmla="*/ 381000 h 3293494"/>
                <a:gd name="connsiteX158" fmla="*/ 3684906 w 8886826"/>
                <a:gd name="connsiteY158" fmla="*/ 370840 h 3293494"/>
                <a:gd name="connsiteX159" fmla="*/ 3806826 w 8886826"/>
                <a:gd name="connsiteY159" fmla="*/ 355600 h 3293494"/>
                <a:gd name="connsiteX160" fmla="*/ 3888106 w 8886826"/>
                <a:gd name="connsiteY160" fmla="*/ 350520 h 3293494"/>
                <a:gd name="connsiteX161" fmla="*/ 4020186 w 8886826"/>
                <a:gd name="connsiteY161" fmla="*/ 330200 h 3293494"/>
                <a:gd name="connsiteX162" fmla="*/ 4070986 w 8886826"/>
                <a:gd name="connsiteY162" fmla="*/ 314960 h 3293494"/>
                <a:gd name="connsiteX163" fmla="*/ 4091306 w 8886826"/>
                <a:gd name="connsiteY163" fmla="*/ 309880 h 3293494"/>
                <a:gd name="connsiteX164" fmla="*/ 4126866 w 8886826"/>
                <a:gd name="connsiteY164" fmla="*/ 299720 h 3293494"/>
                <a:gd name="connsiteX165" fmla="*/ 4248786 w 8886826"/>
                <a:gd name="connsiteY165" fmla="*/ 284480 h 3293494"/>
                <a:gd name="connsiteX166" fmla="*/ 4431666 w 8886826"/>
                <a:gd name="connsiteY166" fmla="*/ 259080 h 3293494"/>
                <a:gd name="connsiteX167" fmla="*/ 4543426 w 8886826"/>
                <a:gd name="connsiteY167" fmla="*/ 233680 h 3293494"/>
                <a:gd name="connsiteX168" fmla="*/ 4645026 w 8886826"/>
                <a:gd name="connsiteY168" fmla="*/ 203200 h 3293494"/>
                <a:gd name="connsiteX169" fmla="*/ 4680586 w 8886826"/>
                <a:gd name="connsiteY169" fmla="*/ 198120 h 3293494"/>
                <a:gd name="connsiteX170" fmla="*/ 4787266 w 8886826"/>
                <a:gd name="connsiteY170" fmla="*/ 182880 h 3293494"/>
                <a:gd name="connsiteX171" fmla="*/ 4848226 w 8886826"/>
                <a:gd name="connsiteY171" fmla="*/ 172720 h 3293494"/>
                <a:gd name="connsiteX172" fmla="*/ 4893946 w 8886826"/>
                <a:gd name="connsiteY172" fmla="*/ 167640 h 3293494"/>
                <a:gd name="connsiteX173" fmla="*/ 4970146 w 8886826"/>
                <a:gd name="connsiteY173" fmla="*/ 157480 h 3293494"/>
                <a:gd name="connsiteX174" fmla="*/ 5092066 w 8886826"/>
                <a:gd name="connsiteY174" fmla="*/ 137160 h 3293494"/>
                <a:gd name="connsiteX175" fmla="*/ 5137786 w 8886826"/>
                <a:gd name="connsiteY175" fmla="*/ 127000 h 3293494"/>
                <a:gd name="connsiteX176" fmla="*/ 5168266 w 8886826"/>
                <a:gd name="connsiteY176" fmla="*/ 121920 h 3293494"/>
                <a:gd name="connsiteX177" fmla="*/ 5274946 w 8886826"/>
                <a:gd name="connsiteY177" fmla="*/ 106680 h 3293494"/>
                <a:gd name="connsiteX178" fmla="*/ 5417186 w 8886826"/>
                <a:gd name="connsiteY178" fmla="*/ 91440 h 3293494"/>
                <a:gd name="connsiteX179" fmla="*/ 5488306 w 8886826"/>
                <a:gd name="connsiteY179" fmla="*/ 66040 h 3293494"/>
                <a:gd name="connsiteX180" fmla="*/ 5523866 w 8886826"/>
                <a:gd name="connsiteY180" fmla="*/ 50800 h 3293494"/>
                <a:gd name="connsiteX181" fmla="*/ 5600066 w 8886826"/>
                <a:gd name="connsiteY181" fmla="*/ 35560 h 3293494"/>
                <a:gd name="connsiteX182" fmla="*/ 5645786 w 8886826"/>
                <a:gd name="connsiteY182" fmla="*/ 25400 h 3293494"/>
                <a:gd name="connsiteX183" fmla="*/ 5782946 w 8886826"/>
                <a:gd name="connsiteY183" fmla="*/ 10160 h 3293494"/>
                <a:gd name="connsiteX184" fmla="*/ 5864226 w 8886826"/>
                <a:gd name="connsiteY184" fmla="*/ 0 h 3293494"/>
                <a:gd name="connsiteX185" fmla="*/ 5960746 w 8886826"/>
                <a:gd name="connsiteY185" fmla="*/ 5080 h 3293494"/>
                <a:gd name="connsiteX186" fmla="*/ 6153786 w 8886826"/>
                <a:gd name="connsiteY186" fmla="*/ 25400 h 3293494"/>
                <a:gd name="connsiteX187" fmla="*/ 6341746 w 8886826"/>
                <a:gd name="connsiteY187" fmla="*/ 96520 h 3293494"/>
                <a:gd name="connsiteX188" fmla="*/ 6473826 w 8886826"/>
                <a:gd name="connsiteY188" fmla="*/ 127000 h 3293494"/>
                <a:gd name="connsiteX189" fmla="*/ 6519546 w 8886826"/>
                <a:gd name="connsiteY189" fmla="*/ 137160 h 3293494"/>
                <a:gd name="connsiteX190" fmla="*/ 6692266 w 8886826"/>
                <a:gd name="connsiteY190" fmla="*/ 187960 h 3293494"/>
                <a:gd name="connsiteX191" fmla="*/ 6900546 w 8886826"/>
                <a:gd name="connsiteY191" fmla="*/ 223520 h 3293494"/>
                <a:gd name="connsiteX192" fmla="*/ 7032626 w 8886826"/>
                <a:gd name="connsiteY192" fmla="*/ 243840 h 3293494"/>
                <a:gd name="connsiteX193" fmla="*/ 7118986 w 8886826"/>
                <a:gd name="connsiteY193" fmla="*/ 269240 h 3293494"/>
                <a:gd name="connsiteX194" fmla="*/ 7342506 w 8886826"/>
                <a:gd name="connsiteY194" fmla="*/ 309880 h 3293494"/>
                <a:gd name="connsiteX195" fmla="*/ 7418706 w 8886826"/>
                <a:gd name="connsiteY195" fmla="*/ 335280 h 3293494"/>
                <a:gd name="connsiteX196" fmla="*/ 7596506 w 8886826"/>
                <a:gd name="connsiteY196" fmla="*/ 360680 h 3293494"/>
                <a:gd name="connsiteX197" fmla="*/ 7687946 w 8886826"/>
                <a:gd name="connsiteY197" fmla="*/ 375920 h 3293494"/>
                <a:gd name="connsiteX198" fmla="*/ 7774306 w 8886826"/>
                <a:gd name="connsiteY198" fmla="*/ 396240 h 3293494"/>
                <a:gd name="connsiteX199" fmla="*/ 7875906 w 8886826"/>
                <a:gd name="connsiteY199" fmla="*/ 401320 h 3293494"/>
                <a:gd name="connsiteX200" fmla="*/ 8033386 w 8886826"/>
                <a:gd name="connsiteY200" fmla="*/ 416560 h 3293494"/>
                <a:gd name="connsiteX201" fmla="*/ 8180706 w 8886826"/>
                <a:gd name="connsiteY201" fmla="*/ 436880 h 3293494"/>
                <a:gd name="connsiteX202" fmla="*/ 8226426 w 8886826"/>
                <a:gd name="connsiteY202" fmla="*/ 441960 h 3293494"/>
                <a:gd name="connsiteX203" fmla="*/ 8556626 w 8886826"/>
                <a:gd name="connsiteY203" fmla="*/ 447040 h 3293494"/>
                <a:gd name="connsiteX204" fmla="*/ 8724266 w 8886826"/>
                <a:gd name="connsiteY204" fmla="*/ 472440 h 3293494"/>
                <a:gd name="connsiteX205" fmla="*/ 8800466 w 8886826"/>
                <a:gd name="connsiteY205" fmla="*/ 482600 h 3293494"/>
                <a:gd name="connsiteX206" fmla="*/ 8886826 w 8886826"/>
                <a:gd name="connsiteY206" fmla="*/ 487680 h 3293494"/>
                <a:gd name="connsiteX207" fmla="*/ 8866506 w 8886826"/>
                <a:gd name="connsiteY207" fmla="*/ 680720 h 3293494"/>
                <a:gd name="connsiteX208" fmla="*/ 8856346 w 8886826"/>
                <a:gd name="connsiteY208" fmla="*/ 716280 h 3293494"/>
                <a:gd name="connsiteX209" fmla="*/ 8841106 w 8886826"/>
                <a:gd name="connsiteY209" fmla="*/ 741680 h 3293494"/>
                <a:gd name="connsiteX210" fmla="*/ 8820786 w 8886826"/>
                <a:gd name="connsiteY210" fmla="*/ 934720 h 3293494"/>
                <a:gd name="connsiteX211" fmla="*/ 8830946 w 8886826"/>
                <a:gd name="connsiteY211" fmla="*/ 1437640 h 3293494"/>
                <a:gd name="connsiteX212" fmla="*/ 8851266 w 8886826"/>
                <a:gd name="connsiteY212" fmla="*/ 1625600 h 3293494"/>
                <a:gd name="connsiteX213" fmla="*/ 8830946 w 8886826"/>
                <a:gd name="connsiteY213" fmla="*/ 2382520 h 3293494"/>
                <a:gd name="connsiteX214" fmla="*/ 8815706 w 8886826"/>
                <a:gd name="connsiteY214" fmla="*/ 2433320 h 3293494"/>
                <a:gd name="connsiteX215" fmla="*/ 8810626 w 8886826"/>
                <a:gd name="connsiteY215" fmla="*/ 2860040 h 3293494"/>
                <a:gd name="connsiteX216" fmla="*/ 8825866 w 8886826"/>
                <a:gd name="connsiteY216" fmla="*/ 2910840 h 3293494"/>
                <a:gd name="connsiteX217" fmla="*/ 8836026 w 8886826"/>
                <a:gd name="connsiteY217" fmla="*/ 3083560 h 3293494"/>
                <a:gd name="connsiteX218" fmla="*/ 8856346 w 8886826"/>
                <a:gd name="connsiteY218" fmla="*/ 3164840 h 3293494"/>
                <a:gd name="connsiteX219" fmla="*/ 8861426 w 8886826"/>
                <a:gd name="connsiteY219" fmla="*/ 3235960 h 3293494"/>
                <a:gd name="connsiteX220" fmla="*/ 8861426 w 8886826"/>
                <a:gd name="connsiteY220" fmla="*/ 3291840 h 3293494"/>
                <a:gd name="connsiteX221" fmla="*/ 8785226 w 8886826"/>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227650 w 8880034"/>
                <a:gd name="connsiteY125" fmla="*/ 1314608 h 3293494"/>
                <a:gd name="connsiteX126" fmla="*/ 280171 w 8880034"/>
                <a:gd name="connsiteY126" fmla="*/ 1207883 h 3293494"/>
                <a:gd name="connsiteX127" fmla="*/ 349020 w 8880034"/>
                <a:gd name="connsiteY127" fmla="*/ 1150042 h 3293494"/>
                <a:gd name="connsiteX128" fmla="*/ 422410 w 8880034"/>
                <a:gd name="connsiteY128" fmla="*/ 1094315 h 3293494"/>
                <a:gd name="connsiteX129" fmla="*/ 472634 w 8880034"/>
                <a:gd name="connsiteY129" fmla="*/ 1000760 h 3293494"/>
                <a:gd name="connsiteX130" fmla="*/ 528514 w 8880034"/>
                <a:gd name="connsiteY130" fmla="*/ 970280 h 3293494"/>
                <a:gd name="connsiteX131" fmla="*/ 594554 w 8880034"/>
                <a:gd name="connsiteY131" fmla="*/ 924560 h 3293494"/>
                <a:gd name="connsiteX132" fmla="*/ 619954 w 8880034"/>
                <a:gd name="connsiteY132" fmla="*/ 914400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34314 w 8880034"/>
                <a:gd name="connsiteY209" fmla="*/ 741680 h 3293494"/>
                <a:gd name="connsiteX210" fmla="*/ 8813994 w 8880034"/>
                <a:gd name="connsiteY210" fmla="*/ 934720 h 3293494"/>
                <a:gd name="connsiteX211" fmla="*/ 8824154 w 8880034"/>
                <a:gd name="connsiteY211" fmla="*/ 1437640 h 3293494"/>
                <a:gd name="connsiteX212" fmla="*/ 8844474 w 8880034"/>
                <a:gd name="connsiteY212" fmla="*/ 1625600 h 3293494"/>
                <a:gd name="connsiteX213" fmla="*/ 8824154 w 8880034"/>
                <a:gd name="connsiteY213" fmla="*/ 2382520 h 3293494"/>
                <a:gd name="connsiteX214" fmla="*/ 8808914 w 8880034"/>
                <a:gd name="connsiteY214" fmla="*/ 2433320 h 3293494"/>
                <a:gd name="connsiteX215" fmla="*/ 8803834 w 8880034"/>
                <a:gd name="connsiteY215" fmla="*/ 2860040 h 3293494"/>
                <a:gd name="connsiteX216" fmla="*/ 8819074 w 8880034"/>
                <a:gd name="connsiteY216" fmla="*/ 2910840 h 3293494"/>
                <a:gd name="connsiteX217" fmla="*/ 8829234 w 8880034"/>
                <a:gd name="connsiteY217" fmla="*/ 3083560 h 3293494"/>
                <a:gd name="connsiteX218" fmla="*/ 8849554 w 8880034"/>
                <a:gd name="connsiteY218" fmla="*/ 3164840 h 3293494"/>
                <a:gd name="connsiteX219" fmla="*/ 8854634 w 8880034"/>
                <a:gd name="connsiteY219" fmla="*/ 3235960 h 3293494"/>
                <a:gd name="connsiteX220" fmla="*/ 8854634 w 8880034"/>
                <a:gd name="connsiteY220" fmla="*/ 3291840 h 3293494"/>
                <a:gd name="connsiteX221" fmla="*/ 8778434 w 8880034"/>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280171 w 8880034"/>
                <a:gd name="connsiteY126" fmla="*/ 1207883 h 3293494"/>
                <a:gd name="connsiteX127" fmla="*/ 349020 w 8880034"/>
                <a:gd name="connsiteY127" fmla="*/ 1150042 h 3293494"/>
                <a:gd name="connsiteX128" fmla="*/ 422410 w 8880034"/>
                <a:gd name="connsiteY128" fmla="*/ 1094315 h 3293494"/>
                <a:gd name="connsiteX129" fmla="*/ 472634 w 8880034"/>
                <a:gd name="connsiteY129" fmla="*/ 1000760 h 3293494"/>
                <a:gd name="connsiteX130" fmla="*/ 528514 w 8880034"/>
                <a:gd name="connsiteY130" fmla="*/ 970280 h 3293494"/>
                <a:gd name="connsiteX131" fmla="*/ 594554 w 8880034"/>
                <a:gd name="connsiteY131" fmla="*/ 924560 h 3293494"/>
                <a:gd name="connsiteX132" fmla="*/ 619954 w 8880034"/>
                <a:gd name="connsiteY132" fmla="*/ 914400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34314 w 8880034"/>
                <a:gd name="connsiteY209" fmla="*/ 741680 h 3293494"/>
                <a:gd name="connsiteX210" fmla="*/ 8813994 w 8880034"/>
                <a:gd name="connsiteY210" fmla="*/ 934720 h 3293494"/>
                <a:gd name="connsiteX211" fmla="*/ 8824154 w 8880034"/>
                <a:gd name="connsiteY211" fmla="*/ 1437640 h 3293494"/>
                <a:gd name="connsiteX212" fmla="*/ 8844474 w 8880034"/>
                <a:gd name="connsiteY212" fmla="*/ 1625600 h 3293494"/>
                <a:gd name="connsiteX213" fmla="*/ 8824154 w 8880034"/>
                <a:gd name="connsiteY213" fmla="*/ 2382520 h 3293494"/>
                <a:gd name="connsiteX214" fmla="*/ 8808914 w 8880034"/>
                <a:gd name="connsiteY214" fmla="*/ 2433320 h 3293494"/>
                <a:gd name="connsiteX215" fmla="*/ 8803834 w 8880034"/>
                <a:gd name="connsiteY215" fmla="*/ 2860040 h 3293494"/>
                <a:gd name="connsiteX216" fmla="*/ 8819074 w 8880034"/>
                <a:gd name="connsiteY216" fmla="*/ 2910840 h 3293494"/>
                <a:gd name="connsiteX217" fmla="*/ 8829234 w 8880034"/>
                <a:gd name="connsiteY217" fmla="*/ 3083560 h 3293494"/>
                <a:gd name="connsiteX218" fmla="*/ 8849554 w 8880034"/>
                <a:gd name="connsiteY218" fmla="*/ 3164840 h 3293494"/>
                <a:gd name="connsiteX219" fmla="*/ 8854634 w 8880034"/>
                <a:gd name="connsiteY219" fmla="*/ 3235960 h 3293494"/>
                <a:gd name="connsiteX220" fmla="*/ 8854634 w 8880034"/>
                <a:gd name="connsiteY220" fmla="*/ 3291840 h 3293494"/>
                <a:gd name="connsiteX221" fmla="*/ 8778434 w 8880034"/>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349020 w 8880034"/>
                <a:gd name="connsiteY127" fmla="*/ 1150042 h 3293494"/>
                <a:gd name="connsiteX128" fmla="*/ 422410 w 8880034"/>
                <a:gd name="connsiteY128" fmla="*/ 1094315 h 3293494"/>
                <a:gd name="connsiteX129" fmla="*/ 472634 w 8880034"/>
                <a:gd name="connsiteY129" fmla="*/ 1000760 h 3293494"/>
                <a:gd name="connsiteX130" fmla="*/ 528514 w 8880034"/>
                <a:gd name="connsiteY130" fmla="*/ 970280 h 3293494"/>
                <a:gd name="connsiteX131" fmla="*/ 594554 w 8880034"/>
                <a:gd name="connsiteY131" fmla="*/ 924560 h 3293494"/>
                <a:gd name="connsiteX132" fmla="*/ 619954 w 8880034"/>
                <a:gd name="connsiteY132" fmla="*/ 914400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34314 w 8880034"/>
                <a:gd name="connsiteY209" fmla="*/ 741680 h 3293494"/>
                <a:gd name="connsiteX210" fmla="*/ 8813994 w 8880034"/>
                <a:gd name="connsiteY210" fmla="*/ 934720 h 3293494"/>
                <a:gd name="connsiteX211" fmla="*/ 8824154 w 8880034"/>
                <a:gd name="connsiteY211" fmla="*/ 1437640 h 3293494"/>
                <a:gd name="connsiteX212" fmla="*/ 8844474 w 8880034"/>
                <a:gd name="connsiteY212" fmla="*/ 1625600 h 3293494"/>
                <a:gd name="connsiteX213" fmla="*/ 8824154 w 8880034"/>
                <a:gd name="connsiteY213" fmla="*/ 2382520 h 3293494"/>
                <a:gd name="connsiteX214" fmla="*/ 8808914 w 8880034"/>
                <a:gd name="connsiteY214" fmla="*/ 2433320 h 3293494"/>
                <a:gd name="connsiteX215" fmla="*/ 8803834 w 8880034"/>
                <a:gd name="connsiteY215" fmla="*/ 2860040 h 3293494"/>
                <a:gd name="connsiteX216" fmla="*/ 8819074 w 8880034"/>
                <a:gd name="connsiteY216" fmla="*/ 2910840 h 3293494"/>
                <a:gd name="connsiteX217" fmla="*/ 8829234 w 8880034"/>
                <a:gd name="connsiteY217" fmla="*/ 3083560 h 3293494"/>
                <a:gd name="connsiteX218" fmla="*/ 8849554 w 8880034"/>
                <a:gd name="connsiteY218" fmla="*/ 3164840 h 3293494"/>
                <a:gd name="connsiteX219" fmla="*/ 8854634 w 8880034"/>
                <a:gd name="connsiteY219" fmla="*/ 3235960 h 3293494"/>
                <a:gd name="connsiteX220" fmla="*/ 8854634 w 8880034"/>
                <a:gd name="connsiteY220" fmla="*/ 3291840 h 3293494"/>
                <a:gd name="connsiteX221" fmla="*/ 8778434 w 8880034"/>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422410 w 8880034"/>
                <a:gd name="connsiteY128" fmla="*/ 1094315 h 3293494"/>
                <a:gd name="connsiteX129" fmla="*/ 472634 w 8880034"/>
                <a:gd name="connsiteY129" fmla="*/ 1000760 h 3293494"/>
                <a:gd name="connsiteX130" fmla="*/ 528514 w 8880034"/>
                <a:gd name="connsiteY130" fmla="*/ 970280 h 3293494"/>
                <a:gd name="connsiteX131" fmla="*/ 594554 w 8880034"/>
                <a:gd name="connsiteY131" fmla="*/ 924560 h 3293494"/>
                <a:gd name="connsiteX132" fmla="*/ 619954 w 8880034"/>
                <a:gd name="connsiteY132" fmla="*/ 914400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34314 w 8880034"/>
                <a:gd name="connsiteY209" fmla="*/ 741680 h 3293494"/>
                <a:gd name="connsiteX210" fmla="*/ 8813994 w 8880034"/>
                <a:gd name="connsiteY210" fmla="*/ 934720 h 3293494"/>
                <a:gd name="connsiteX211" fmla="*/ 8824154 w 8880034"/>
                <a:gd name="connsiteY211" fmla="*/ 1437640 h 3293494"/>
                <a:gd name="connsiteX212" fmla="*/ 8844474 w 8880034"/>
                <a:gd name="connsiteY212" fmla="*/ 1625600 h 3293494"/>
                <a:gd name="connsiteX213" fmla="*/ 8824154 w 8880034"/>
                <a:gd name="connsiteY213" fmla="*/ 2382520 h 3293494"/>
                <a:gd name="connsiteX214" fmla="*/ 8808914 w 8880034"/>
                <a:gd name="connsiteY214" fmla="*/ 2433320 h 3293494"/>
                <a:gd name="connsiteX215" fmla="*/ 8803834 w 8880034"/>
                <a:gd name="connsiteY215" fmla="*/ 2860040 h 3293494"/>
                <a:gd name="connsiteX216" fmla="*/ 8819074 w 8880034"/>
                <a:gd name="connsiteY216" fmla="*/ 2910840 h 3293494"/>
                <a:gd name="connsiteX217" fmla="*/ 8829234 w 8880034"/>
                <a:gd name="connsiteY217" fmla="*/ 3083560 h 3293494"/>
                <a:gd name="connsiteX218" fmla="*/ 8849554 w 8880034"/>
                <a:gd name="connsiteY218" fmla="*/ 3164840 h 3293494"/>
                <a:gd name="connsiteX219" fmla="*/ 8854634 w 8880034"/>
                <a:gd name="connsiteY219" fmla="*/ 3235960 h 3293494"/>
                <a:gd name="connsiteX220" fmla="*/ 8854634 w 8880034"/>
                <a:gd name="connsiteY220" fmla="*/ 3291840 h 3293494"/>
                <a:gd name="connsiteX221" fmla="*/ 8778434 w 8880034"/>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472634 w 8880034"/>
                <a:gd name="connsiteY129" fmla="*/ 1000760 h 3293494"/>
                <a:gd name="connsiteX130" fmla="*/ 528514 w 8880034"/>
                <a:gd name="connsiteY130" fmla="*/ 970280 h 3293494"/>
                <a:gd name="connsiteX131" fmla="*/ 594554 w 8880034"/>
                <a:gd name="connsiteY131" fmla="*/ 924560 h 3293494"/>
                <a:gd name="connsiteX132" fmla="*/ 619954 w 8880034"/>
                <a:gd name="connsiteY132" fmla="*/ 914400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34314 w 8880034"/>
                <a:gd name="connsiteY209" fmla="*/ 741680 h 3293494"/>
                <a:gd name="connsiteX210" fmla="*/ 8813994 w 8880034"/>
                <a:gd name="connsiteY210" fmla="*/ 934720 h 3293494"/>
                <a:gd name="connsiteX211" fmla="*/ 8824154 w 8880034"/>
                <a:gd name="connsiteY211" fmla="*/ 1437640 h 3293494"/>
                <a:gd name="connsiteX212" fmla="*/ 8844474 w 8880034"/>
                <a:gd name="connsiteY212" fmla="*/ 1625600 h 3293494"/>
                <a:gd name="connsiteX213" fmla="*/ 8824154 w 8880034"/>
                <a:gd name="connsiteY213" fmla="*/ 2382520 h 3293494"/>
                <a:gd name="connsiteX214" fmla="*/ 8808914 w 8880034"/>
                <a:gd name="connsiteY214" fmla="*/ 2433320 h 3293494"/>
                <a:gd name="connsiteX215" fmla="*/ 8803834 w 8880034"/>
                <a:gd name="connsiteY215" fmla="*/ 2860040 h 3293494"/>
                <a:gd name="connsiteX216" fmla="*/ 8819074 w 8880034"/>
                <a:gd name="connsiteY216" fmla="*/ 2910840 h 3293494"/>
                <a:gd name="connsiteX217" fmla="*/ 8829234 w 8880034"/>
                <a:gd name="connsiteY217" fmla="*/ 3083560 h 3293494"/>
                <a:gd name="connsiteX218" fmla="*/ 8849554 w 8880034"/>
                <a:gd name="connsiteY218" fmla="*/ 3164840 h 3293494"/>
                <a:gd name="connsiteX219" fmla="*/ 8854634 w 8880034"/>
                <a:gd name="connsiteY219" fmla="*/ 3235960 h 3293494"/>
                <a:gd name="connsiteX220" fmla="*/ 8854634 w 8880034"/>
                <a:gd name="connsiteY220" fmla="*/ 3291840 h 3293494"/>
                <a:gd name="connsiteX221" fmla="*/ 8778434 w 8880034"/>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568883 w 8880034"/>
                <a:gd name="connsiteY129" fmla="*/ 1051250 h 3293494"/>
                <a:gd name="connsiteX130" fmla="*/ 528514 w 8880034"/>
                <a:gd name="connsiteY130" fmla="*/ 970280 h 3293494"/>
                <a:gd name="connsiteX131" fmla="*/ 594554 w 8880034"/>
                <a:gd name="connsiteY131" fmla="*/ 924560 h 3293494"/>
                <a:gd name="connsiteX132" fmla="*/ 619954 w 8880034"/>
                <a:gd name="connsiteY132" fmla="*/ 914400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34314 w 8880034"/>
                <a:gd name="connsiteY209" fmla="*/ 741680 h 3293494"/>
                <a:gd name="connsiteX210" fmla="*/ 8813994 w 8880034"/>
                <a:gd name="connsiteY210" fmla="*/ 934720 h 3293494"/>
                <a:gd name="connsiteX211" fmla="*/ 8824154 w 8880034"/>
                <a:gd name="connsiteY211" fmla="*/ 1437640 h 3293494"/>
                <a:gd name="connsiteX212" fmla="*/ 8844474 w 8880034"/>
                <a:gd name="connsiteY212" fmla="*/ 1625600 h 3293494"/>
                <a:gd name="connsiteX213" fmla="*/ 8824154 w 8880034"/>
                <a:gd name="connsiteY213" fmla="*/ 2382520 h 3293494"/>
                <a:gd name="connsiteX214" fmla="*/ 8808914 w 8880034"/>
                <a:gd name="connsiteY214" fmla="*/ 2433320 h 3293494"/>
                <a:gd name="connsiteX215" fmla="*/ 8803834 w 8880034"/>
                <a:gd name="connsiteY215" fmla="*/ 2860040 h 3293494"/>
                <a:gd name="connsiteX216" fmla="*/ 8819074 w 8880034"/>
                <a:gd name="connsiteY216" fmla="*/ 2910840 h 3293494"/>
                <a:gd name="connsiteX217" fmla="*/ 8829234 w 8880034"/>
                <a:gd name="connsiteY217" fmla="*/ 3083560 h 3293494"/>
                <a:gd name="connsiteX218" fmla="*/ 8849554 w 8880034"/>
                <a:gd name="connsiteY218" fmla="*/ 3164840 h 3293494"/>
                <a:gd name="connsiteX219" fmla="*/ 8854634 w 8880034"/>
                <a:gd name="connsiteY219" fmla="*/ 3235960 h 3293494"/>
                <a:gd name="connsiteX220" fmla="*/ 8854634 w 8880034"/>
                <a:gd name="connsiteY220" fmla="*/ 3291840 h 3293494"/>
                <a:gd name="connsiteX221" fmla="*/ 8778434 w 8880034"/>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568883 w 8880034"/>
                <a:gd name="connsiteY129" fmla="*/ 1051250 h 3293494"/>
                <a:gd name="connsiteX130" fmla="*/ 618449 w 8880034"/>
                <a:gd name="connsiteY130" fmla="*/ 1016038 h 3293494"/>
                <a:gd name="connsiteX131" fmla="*/ 594554 w 8880034"/>
                <a:gd name="connsiteY131" fmla="*/ 924560 h 3293494"/>
                <a:gd name="connsiteX132" fmla="*/ 619954 w 8880034"/>
                <a:gd name="connsiteY132" fmla="*/ 914400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34314 w 8880034"/>
                <a:gd name="connsiteY209" fmla="*/ 741680 h 3293494"/>
                <a:gd name="connsiteX210" fmla="*/ 8813994 w 8880034"/>
                <a:gd name="connsiteY210" fmla="*/ 934720 h 3293494"/>
                <a:gd name="connsiteX211" fmla="*/ 8824154 w 8880034"/>
                <a:gd name="connsiteY211" fmla="*/ 1437640 h 3293494"/>
                <a:gd name="connsiteX212" fmla="*/ 8844474 w 8880034"/>
                <a:gd name="connsiteY212" fmla="*/ 1625600 h 3293494"/>
                <a:gd name="connsiteX213" fmla="*/ 8824154 w 8880034"/>
                <a:gd name="connsiteY213" fmla="*/ 2382520 h 3293494"/>
                <a:gd name="connsiteX214" fmla="*/ 8808914 w 8880034"/>
                <a:gd name="connsiteY214" fmla="*/ 2433320 h 3293494"/>
                <a:gd name="connsiteX215" fmla="*/ 8803834 w 8880034"/>
                <a:gd name="connsiteY215" fmla="*/ 2860040 h 3293494"/>
                <a:gd name="connsiteX216" fmla="*/ 8819074 w 8880034"/>
                <a:gd name="connsiteY216" fmla="*/ 2910840 h 3293494"/>
                <a:gd name="connsiteX217" fmla="*/ 8829234 w 8880034"/>
                <a:gd name="connsiteY217" fmla="*/ 3083560 h 3293494"/>
                <a:gd name="connsiteX218" fmla="*/ 8849554 w 8880034"/>
                <a:gd name="connsiteY218" fmla="*/ 3164840 h 3293494"/>
                <a:gd name="connsiteX219" fmla="*/ 8854634 w 8880034"/>
                <a:gd name="connsiteY219" fmla="*/ 3235960 h 3293494"/>
                <a:gd name="connsiteX220" fmla="*/ 8854634 w 8880034"/>
                <a:gd name="connsiteY220" fmla="*/ 3291840 h 3293494"/>
                <a:gd name="connsiteX221" fmla="*/ 8778434 w 8880034"/>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568883 w 8880034"/>
                <a:gd name="connsiteY129" fmla="*/ 1051250 h 3293494"/>
                <a:gd name="connsiteX130" fmla="*/ 618449 w 8880034"/>
                <a:gd name="connsiteY130" fmla="*/ 1016038 h 3293494"/>
                <a:gd name="connsiteX131" fmla="*/ 673446 w 8880034"/>
                <a:gd name="connsiteY131" fmla="*/ 976627 h 3293494"/>
                <a:gd name="connsiteX132" fmla="*/ 619954 w 8880034"/>
                <a:gd name="connsiteY132" fmla="*/ 914400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34314 w 8880034"/>
                <a:gd name="connsiteY209" fmla="*/ 741680 h 3293494"/>
                <a:gd name="connsiteX210" fmla="*/ 8813994 w 8880034"/>
                <a:gd name="connsiteY210" fmla="*/ 934720 h 3293494"/>
                <a:gd name="connsiteX211" fmla="*/ 8824154 w 8880034"/>
                <a:gd name="connsiteY211" fmla="*/ 1437640 h 3293494"/>
                <a:gd name="connsiteX212" fmla="*/ 8844474 w 8880034"/>
                <a:gd name="connsiteY212" fmla="*/ 1625600 h 3293494"/>
                <a:gd name="connsiteX213" fmla="*/ 8824154 w 8880034"/>
                <a:gd name="connsiteY213" fmla="*/ 2382520 h 3293494"/>
                <a:gd name="connsiteX214" fmla="*/ 8808914 w 8880034"/>
                <a:gd name="connsiteY214" fmla="*/ 2433320 h 3293494"/>
                <a:gd name="connsiteX215" fmla="*/ 8803834 w 8880034"/>
                <a:gd name="connsiteY215" fmla="*/ 2860040 h 3293494"/>
                <a:gd name="connsiteX216" fmla="*/ 8819074 w 8880034"/>
                <a:gd name="connsiteY216" fmla="*/ 2910840 h 3293494"/>
                <a:gd name="connsiteX217" fmla="*/ 8829234 w 8880034"/>
                <a:gd name="connsiteY217" fmla="*/ 3083560 h 3293494"/>
                <a:gd name="connsiteX218" fmla="*/ 8849554 w 8880034"/>
                <a:gd name="connsiteY218" fmla="*/ 3164840 h 3293494"/>
                <a:gd name="connsiteX219" fmla="*/ 8854634 w 8880034"/>
                <a:gd name="connsiteY219" fmla="*/ 3235960 h 3293494"/>
                <a:gd name="connsiteX220" fmla="*/ 8854634 w 8880034"/>
                <a:gd name="connsiteY220" fmla="*/ 3291840 h 3293494"/>
                <a:gd name="connsiteX221" fmla="*/ 8778434 w 8880034"/>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568883 w 8880034"/>
                <a:gd name="connsiteY129" fmla="*/ 1051250 h 3293494"/>
                <a:gd name="connsiteX130" fmla="*/ 618449 w 8880034"/>
                <a:gd name="connsiteY130" fmla="*/ 1016038 h 3293494"/>
                <a:gd name="connsiteX131" fmla="*/ 673446 w 8880034"/>
                <a:gd name="connsiteY131" fmla="*/ 976627 h 3293494"/>
                <a:gd name="connsiteX132" fmla="*/ 713045 w 8880034"/>
                <a:gd name="connsiteY132" fmla="*/ 963314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34314 w 8880034"/>
                <a:gd name="connsiteY209" fmla="*/ 741680 h 3293494"/>
                <a:gd name="connsiteX210" fmla="*/ 8813994 w 8880034"/>
                <a:gd name="connsiteY210" fmla="*/ 934720 h 3293494"/>
                <a:gd name="connsiteX211" fmla="*/ 8824154 w 8880034"/>
                <a:gd name="connsiteY211" fmla="*/ 1437640 h 3293494"/>
                <a:gd name="connsiteX212" fmla="*/ 8844474 w 8880034"/>
                <a:gd name="connsiteY212" fmla="*/ 1625600 h 3293494"/>
                <a:gd name="connsiteX213" fmla="*/ 8824154 w 8880034"/>
                <a:gd name="connsiteY213" fmla="*/ 2382520 h 3293494"/>
                <a:gd name="connsiteX214" fmla="*/ 8808914 w 8880034"/>
                <a:gd name="connsiteY214" fmla="*/ 2433320 h 3293494"/>
                <a:gd name="connsiteX215" fmla="*/ 8803834 w 8880034"/>
                <a:gd name="connsiteY215" fmla="*/ 2860040 h 3293494"/>
                <a:gd name="connsiteX216" fmla="*/ 8819074 w 8880034"/>
                <a:gd name="connsiteY216" fmla="*/ 2910840 h 3293494"/>
                <a:gd name="connsiteX217" fmla="*/ 8829234 w 8880034"/>
                <a:gd name="connsiteY217" fmla="*/ 3083560 h 3293494"/>
                <a:gd name="connsiteX218" fmla="*/ 8849554 w 8880034"/>
                <a:gd name="connsiteY218" fmla="*/ 3164840 h 3293494"/>
                <a:gd name="connsiteX219" fmla="*/ 8854634 w 8880034"/>
                <a:gd name="connsiteY219" fmla="*/ 3235960 h 3293494"/>
                <a:gd name="connsiteX220" fmla="*/ 8854634 w 8880034"/>
                <a:gd name="connsiteY220" fmla="*/ 3291840 h 3293494"/>
                <a:gd name="connsiteX221" fmla="*/ 8778434 w 8880034"/>
                <a:gd name="connsiteY221"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568883 w 8880034"/>
                <a:gd name="connsiteY129" fmla="*/ 1051250 h 3293494"/>
                <a:gd name="connsiteX130" fmla="*/ 618449 w 8880034"/>
                <a:gd name="connsiteY130" fmla="*/ 1016038 h 3293494"/>
                <a:gd name="connsiteX131" fmla="*/ 673446 w 8880034"/>
                <a:gd name="connsiteY131" fmla="*/ 976627 h 3293494"/>
                <a:gd name="connsiteX132" fmla="*/ 713045 w 8880034"/>
                <a:gd name="connsiteY132" fmla="*/ 963314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9554 w 8880034"/>
                <a:gd name="connsiteY208" fmla="*/ 716280 h 3293494"/>
                <a:gd name="connsiteX209" fmla="*/ 8813994 w 8880034"/>
                <a:gd name="connsiteY209" fmla="*/ 934720 h 3293494"/>
                <a:gd name="connsiteX210" fmla="*/ 8824154 w 8880034"/>
                <a:gd name="connsiteY210" fmla="*/ 1437640 h 3293494"/>
                <a:gd name="connsiteX211" fmla="*/ 8844474 w 8880034"/>
                <a:gd name="connsiteY211" fmla="*/ 1625600 h 3293494"/>
                <a:gd name="connsiteX212" fmla="*/ 8824154 w 8880034"/>
                <a:gd name="connsiteY212" fmla="*/ 2382520 h 3293494"/>
                <a:gd name="connsiteX213" fmla="*/ 8808914 w 8880034"/>
                <a:gd name="connsiteY213" fmla="*/ 2433320 h 3293494"/>
                <a:gd name="connsiteX214" fmla="*/ 8803834 w 8880034"/>
                <a:gd name="connsiteY214" fmla="*/ 2860040 h 3293494"/>
                <a:gd name="connsiteX215" fmla="*/ 8819074 w 8880034"/>
                <a:gd name="connsiteY215" fmla="*/ 2910840 h 3293494"/>
                <a:gd name="connsiteX216" fmla="*/ 8829234 w 8880034"/>
                <a:gd name="connsiteY216" fmla="*/ 3083560 h 3293494"/>
                <a:gd name="connsiteX217" fmla="*/ 8849554 w 8880034"/>
                <a:gd name="connsiteY217" fmla="*/ 3164840 h 3293494"/>
                <a:gd name="connsiteX218" fmla="*/ 8854634 w 8880034"/>
                <a:gd name="connsiteY218" fmla="*/ 3235960 h 3293494"/>
                <a:gd name="connsiteX219" fmla="*/ 8854634 w 8880034"/>
                <a:gd name="connsiteY219" fmla="*/ 3291840 h 3293494"/>
                <a:gd name="connsiteX220" fmla="*/ 8778434 w 8880034"/>
                <a:gd name="connsiteY220"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568883 w 8880034"/>
                <a:gd name="connsiteY129" fmla="*/ 1051250 h 3293494"/>
                <a:gd name="connsiteX130" fmla="*/ 618449 w 8880034"/>
                <a:gd name="connsiteY130" fmla="*/ 1016038 h 3293494"/>
                <a:gd name="connsiteX131" fmla="*/ 673446 w 8880034"/>
                <a:gd name="connsiteY131" fmla="*/ 976627 h 3293494"/>
                <a:gd name="connsiteX132" fmla="*/ 713045 w 8880034"/>
                <a:gd name="connsiteY132" fmla="*/ 963314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13994 w 8880034"/>
                <a:gd name="connsiteY208" fmla="*/ 934720 h 3293494"/>
                <a:gd name="connsiteX209" fmla="*/ 8824154 w 8880034"/>
                <a:gd name="connsiteY209" fmla="*/ 1437640 h 3293494"/>
                <a:gd name="connsiteX210" fmla="*/ 8844474 w 8880034"/>
                <a:gd name="connsiteY210" fmla="*/ 1625600 h 3293494"/>
                <a:gd name="connsiteX211" fmla="*/ 8824154 w 8880034"/>
                <a:gd name="connsiteY211" fmla="*/ 2382520 h 3293494"/>
                <a:gd name="connsiteX212" fmla="*/ 8808914 w 8880034"/>
                <a:gd name="connsiteY212" fmla="*/ 2433320 h 3293494"/>
                <a:gd name="connsiteX213" fmla="*/ 8803834 w 8880034"/>
                <a:gd name="connsiteY213" fmla="*/ 2860040 h 3293494"/>
                <a:gd name="connsiteX214" fmla="*/ 8819074 w 8880034"/>
                <a:gd name="connsiteY214" fmla="*/ 2910840 h 3293494"/>
                <a:gd name="connsiteX215" fmla="*/ 8829234 w 8880034"/>
                <a:gd name="connsiteY215" fmla="*/ 3083560 h 3293494"/>
                <a:gd name="connsiteX216" fmla="*/ 8849554 w 8880034"/>
                <a:gd name="connsiteY216" fmla="*/ 3164840 h 3293494"/>
                <a:gd name="connsiteX217" fmla="*/ 8854634 w 8880034"/>
                <a:gd name="connsiteY217" fmla="*/ 3235960 h 3293494"/>
                <a:gd name="connsiteX218" fmla="*/ 8854634 w 8880034"/>
                <a:gd name="connsiteY218" fmla="*/ 3291840 h 3293494"/>
                <a:gd name="connsiteX219" fmla="*/ 8778434 w 8880034"/>
                <a:gd name="connsiteY219"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568883 w 8880034"/>
                <a:gd name="connsiteY129" fmla="*/ 1051250 h 3293494"/>
                <a:gd name="connsiteX130" fmla="*/ 618449 w 8880034"/>
                <a:gd name="connsiteY130" fmla="*/ 1016038 h 3293494"/>
                <a:gd name="connsiteX131" fmla="*/ 673446 w 8880034"/>
                <a:gd name="connsiteY131" fmla="*/ 976627 h 3293494"/>
                <a:gd name="connsiteX132" fmla="*/ 713045 w 8880034"/>
                <a:gd name="connsiteY132" fmla="*/ 963314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24154 w 8880034"/>
                <a:gd name="connsiteY208" fmla="*/ 1437640 h 3293494"/>
                <a:gd name="connsiteX209" fmla="*/ 8844474 w 8880034"/>
                <a:gd name="connsiteY209" fmla="*/ 1625600 h 3293494"/>
                <a:gd name="connsiteX210" fmla="*/ 8824154 w 8880034"/>
                <a:gd name="connsiteY210" fmla="*/ 2382520 h 3293494"/>
                <a:gd name="connsiteX211" fmla="*/ 8808914 w 8880034"/>
                <a:gd name="connsiteY211" fmla="*/ 2433320 h 3293494"/>
                <a:gd name="connsiteX212" fmla="*/ 8803834 w 8880034"/>
                <a:gd name="connsiteY212" fmla="*/ 2860040 h 3293494"/>
                <a:gd name="connsiteX213" fmla="*/ 8819074 w 8880034"/>
                <a:gd name="connsiteY213" fmla="*/ 2910840 h 3293494"/>
                <a:gd name="connsiteX214" fmla="*/ 8829234 w 8880034"/>
                <a:gd name="connsiteY214" fmla="*/ 3083560 h 3293494"/>
                <a:gd name="connsiteX215" fmla="*/ 8849554 w 8880034"/>
                <a:gd name="connsiteY215" fmla="*/ 3164840 h 3293494"/>
                <a:gd name="connsiteX216" fmla="*/ 8854634 w 8880034"/>
                <a:gd name="connsiteY216" fmla="*/ 3235960 h 3293494"/>
                <a:gd name="connsiteX217" fmla="*/ 8854634 w 8880034"/>
                <a:gd name="connsiteY217" fmla="*/ 3291840 h 3293494"/>
                <a:gd name="connsiteX218" fmla="*/ 8778434 w 8880034"/>
                <a:gd name="connsiteY218"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568883 w 8880034"/>
                <a:gd name="connsiteY129" fmla="*/ 1051250 h 3293494"/>
                <a:gd name="connsiteX130" fmla="*/ 618449 w 8880034"/>
                <a:gd name="connsiteY130" fmla="*/ 1016038 h 3293494"/>
                <a:gd name="connsiteX131" fmla="*/ 673446 w 8880034"/>
                <a:gd name="connsiteY131" fmla="*/ 976627 h 3293494"/>
                <a:gd name="connsiteX132" fmla="*/ 713045 w 8880034"/>
                <a:gd name="connsiteY132" fmla="*/ 963314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36769 w 8880034"/>
                <a:gd name="connsiteY208" fmla="*/ 1441847 h 3293494"/>
                <a:gd name="connsiteX209" fmla="*/ 8844474 w 8880034"/>
                <a:gd name="connsiteY209" fmla="*/ 1625600 h 3293494"/>
                <a:gd name="connsiteX210" fmla="*/ 8824154 w 8880034"/>
                <a:gd name="connsiteY210" fmla="*/ 2382520 h 3293494"/>
                <a:gd name="connsiteX211" fmla="*/ 8808914 w 8880034"/>
                <a:gd name="connsiteY211" fmla="*/ 2433320 h 3293494"/>
                <a:gd name="connsiteX212" fmla="*/ 8803834 w 8880034"/>
                <a:gd name="connsiteY212" fmla="*/ 2860040 h 3293494"/>
                <a:gd name="connsiteX213" fmla="*/ 8819074 w 8880034"/>
                <a:gd name="connsiteY213" fmla="*/ 2910840 h 3293494"/>
                <a:gd name="connsiteX214" fmla="*/ 8829234 w 8880034"/>
                <a:gd name="connsiteY214" fmla="*/ 3083560 h 3293494"/>
                <a:gd name="connsiteX215" fmla="*/ 8849554 w 8880034"/>
                <a:gd name="connsiteY215" fmla="*/ 3164840 h 3293494"/>
                <a:gd name="connsiteX216" fmla="*/ 8854634 w 8880034"/>
                <a:gd name="connsiteY216" fmla="*/ 3235960 h 3293494"/>
                <a:gd name="connsiteX217" fmla="*/ 8854634 w 8880034"/>
                <a:gd name="connsiteY217" fmla="*/ 3291840 h 3293494"/>
                <a:gd name="connsiteX218" fmla="*/ 8778434 w 8880034"/>
                <a:gd name="connsiteY218" fmla="*/ 3256280 h 3293494"/>
                <a:gd name="connsiteX0" fmla="*/ 8778434 w 8880034"/>
                <a:gd name="connsiteY0" fmla="*/ 3256280 h 3293494"/>
                <a:gd name="connsiteX1" fmla="*/ 8732714 w 8880034"/>
                <a:gd name="connsiteY1" fmla="*/ 3241040 h 3293494"/>
                <a:gd name="connsiteX2" fmla="*/ 8427914 w 8880034"/>
                <a:gd name="connsiteY2" fmla="*/ 3164840 h 3293494"/>
                <a:gd name="connsiteX3" fmla="*/ 8311074 w 8880034"/>
                <a:gd name="connsiteY3" fmla="*/ 3119120 h 3293494"/>
                <a:gd name="connsiteX4" fmla="*/ 8265354 w 8880034"/>
                <a:gd name="connsiteY4" fmla="*/ 3108960 h 3293494"/>
                <a:gd name="connsiteX5" fmla="*/ 8245034 w 8880034"/>
                <a:gd name="connsiteY5" fmla="*/ 3103880 h 3293494"/>
                <a:gd name="connsiteX6" fmla="*/ 7960554 w 8880034"/>
                <a:gd name="connsiteY6" fmla="*/ 3124200 h 3293494"/>
                <a:gd name="connsiteX7" fmla="*/ 7930074 w 8880034"/>
                <a:gd name="connsiteY7" fmla="*/ 3129280 h 3293494"/>
                <a:gd name="connsiteX8" fmla="*/ 7879274 w 8880034"/>
                <a:gd name="connsiteY8" fmla="*/ 3139440 h 3293494"/>
                <a:gd name="connsiteX9" fmla="*/ 7747194 w 8880034"/>
                <a:gd name="connsiteY9" fmla="*/ 3144520 h 3293494"/>
                <a:gd name="connsiteX10" fmla="*/ 7569394 w 8880034"/>
                <a:gd name="connsiteY10" fmla="*/ 3164840 h 3293494"/>
                <a:gd name="connsiteX11" fmla="*/ 7239194 w 8880034"/>
                <a:gd name="connsiteY11" fmla="*/ 3180080 h 3293494"/>
                <a:gd name="connsiteX12" fmla="*/ 7051234 w 8880034"/>
                <a:gd name="connsiteY12" fmla="*/ 3195320 h 3293494"/>
                <a:gd name="connsiteX13" fmla="*/ 6893754 w 8880034"/>
                <a:gd name="connsiteY13" fmla="*/ 3210560 h 3293494"/>
                <a:gd name="connsiteX14" fmla="*/ 6858194 w 8880034"/>
                <a:gd name="connsiteY14" fmla="*/ 3220720 h 3293494"/>
                <a:gd name="connsiteX15" fmla="*/ 6497514 w 8880034"/>
                <a:gd name="connsiteY15" fmla="*/ 3225800 h 3293494"/>
                <a:gd name="connsiteX16" fmla="*/ 6406074 w 8880034"/>
                <a:gd name="connsiteY16" fmla="*/ 3195320 h 3293494"/>
                <a:gd name="connsiteX17" fmla="*/ 6299394 w 8880034"/>
                <a:gd name="connsiteY17" fmla="*/ 3139440 h 3293494"/>
                <a:gd name="connsiteX18" fmla="*/ 6243514 w 8880034"/>
                <a:gd name="connsiteY18" fmla="*/ 3119120 h 3293494"/>
                <a:gd name="connsiteX19" fmla="*/ 6121594 w 8880034"/>
                <a:gd name="connsiteY19" fmla="*/ 3108960 h 3293494"/>
                <a:gd name="connsiteX20" fmla="*/ 6030154 w 8880034"/>
                <a:gd name="connsiteY20" fmla="*/ 3093720 h 3293494"/>
                <a:gd name="connsiteX21" fmla="*/ 5887914 w 8880034"/>
                <a:gd name="connsiteY21" fmla="*/ 3083560 h 3293494"/>
                <a:gd name="connsiteX22" fmla="*/ 5852354 w 8880034"/>
                <a:gd name="connsiteY22" fmla="*/ 3073400 h 3293494"/>
                <a:gd name="connsiteX23" fmla="*/ 5791394 w 8880034"/>
                <a:gd name="connsiteY23" fmla="*/ 3048000 h 3293494"/>
                <a:gd name="connsiteX24" fmla="*/ 5750754 w 8880034"/>
                <a:gd name="connsiteY24" fmla="*/ 3042920 h 3293494"/>
                <a:gd name="connsiteX25" fmla="*/ 5664394 w 8880034"/>
                <a:gd name="connsiteY25" fmla="*/ 3012440 h 3293494"/>
                <a:gd name="connsiteX26" fmla="*/ 5608514 w 8880034"/>
                <a:gd name="connsiteY26" fmla="*/ 3007360 h 3293494"/>
                <a:gd name="connsiteX27" fmla="*/ 5583114 w 8880034"/>
                <a:gd name="connsiteY27" fmla="*/ 3002280 h 3293494"/>
                <a:gd name="connsiteX28" fmla="*/ 5400234 w 8880034"/>
                <a:gd name="connsiteY28" fmla="*/ 2992120 h 3293494"/>
                <a:gd name="connsiteX29" fmla="*/ 5329114 w 8880034"/>
                <a:gd name="connsiteY29" fmla="*/ 2981960 h 3293494"/>
                <a:gd name="connsiteX30" fmla="*/ 5308794 w 8880034"/>
                <a:gd name="connsiteY30" fmla="*/ 2966720 h 3293494"/>
                <a:gd name="connsiteX31" fmla="*/ 5278314 w 8880034"/>
                <a:gd name="connsiteY31" fmla="*/ 2956560 h 3293494"/>
                <a:gd name="connsiteX32" fmla="*/ 5186874 w 8880034"/>
                <a:gd name="connsiteY32" fmla="*/ 2926080 h 3293494"/>
                <a:gd name="connsiteX33" fmla="*/ 5120834 w 8880034"/>
                <a:gd name="connsiteY33" fmla="*/ 2895600 h 3293494"/>
                <a:gd name="connsiteX34" fmla="*/ 5095434 w 8880034"/>
                <a:gd name="connsiteY34" fmla="*/ 2885440 h 3293494"/>
                <a:gd name="connsiteX35" fmla="*/ 4770314 w 8880034"/>
                <a:gd name="connsiteY35" fmla="*/ 2875280 h 3293494"/>
                <a:gd name="connsiteX36" fmla="*/ 4704274 w 8880034"/>
                <a:gd name="connsiteY36" fmla="*/ 2860040 h 3293494"/>
                <a:gd name="connsiteX37" fmla="*/ 4582354 w 8880034"/>
                <a:gd name="connsiteY37" fmla="*/ 2839720 h 3293494"/>
                <a:gd name="connsiteX38" fmla="*/ 4485834 w 8880034"/>
                <a:gd name="connsiteY38" fmla="*/ 2814320 h 3293494"/>
                <a:gd name="connsiteX39" fmla="*/ 4399474 w 8880034"/>
                <a:gd name="connsiteY39" fmla="*/ 2804160 h 3293494"/>
                <a:gd name="connsiteX40" fmla="*/ 4302954 w 8880034"/>
                <a:gd name="connsiteY40" fmla="*/ 2788920 h 3293494"/>
                <a:gd name="connsiteX41" fmla="*/ 4145474 w 8880034"/>
                <a:gd name="connsiteY41" fmla="*/ 2768600 h 3293494"/>
                <a:gd name="connsiteX42" fmla="*/ 3982914 w 8880034"/>
                <a:gd name="connsiteY42" fmla="*/ 2753360 h 3293494"/>
                <a:gd name="connsiteX43" fmla="*/ 3784794 w 8880034"/>
                <a:gd name="connsiteY43" fmla="*/ 2717800 h 3293494"/>
                <a:gd name="connsiteX44" fmla="*/ 3632394 w 8880034"/>
                <a:gd name="connsiteY44" fmla="*/ 2677160 h 3293494"/>
                <a:gd name="connsiteX45" fmla="*/ 3596834 w 8880034"/>
                <a:gd name="connsiteY45" fmla="*/ 2672080 h 3293494"/>
                <a:gd name="connsiteX46" fmla="*/ 3490154 w 8880034"/>
                <a:gd name="connsiteY46" fmla="*/ 2656840 h 3293494"/>
                <a:gd name="connsiteX47" fmla="*/ 3373314 w 8880034"/>
                <a:gd name="connsiteY47" fmla="*/ 2646680 h 3293494"/>
                <a:gd name="connsiteX48" fmla="*/ 3236154 w 8880034"/>
                <a:gd name="connsiteY48" fmla="*/ 2631440 h 3293494"/>
                <a:gd name="connsiteX49" fmla="*/ 3134554 w 8880034"/>
                <a:gd name="connsiteY49" fmla="*/ 2616200 h 3293494"/>
                <a:gd name="connsiteX50" fmla="*/ 2946594 w 8880034"/>
                <a:gd name="connsiteY50" fmla="*/ 2611120 h 3293494"/>
                <a:gd name="connsiteX51" fmla="*/ 2570674 w 8880034"/>
                <a:gd name="connsiteY51" fmla="*/ 2616200 h 3293494"/>
                <a:gd name="connsiteX52" fmla="*/ 2550354 w 8880034"/>
                <a:gd name="connsiteY52" fmla="*/ 2626360 h 3293494"/>
                <a:gd name="connsiteX53" fmla="*/ 2484314 w 8880034"/>
                <a:gd name="connsiteY53" fmla="*/ 2631440 h 3293494"/>
                <a:gd name="connsiteX54" fmla="*/ 2433514 w 8880034"/>
                <a:gd name="connsiteY54" fmla="*/ 2616200 h 3293494"/>
                <a:gd name="connsiteX55" fmla="*/ 2479234 w 8880034"/>
                <a:gd name="connsiteY55" fmla="*/ 2479040 h 3293494"/>
                <a:gd name="connsiteX56" fmla="*/ 2682434 w 8880034"/>
                <a:gd name="connsiteY56" fmla="*/ 2402840 h 3293494"/>
                <a:gd name="connsiteX57" fmla="*/ 2712914 w 8880034"/>
                <a:gd name="connsiteY57" fmla="*/ 2392680 h 3293494"/>
                <a:gd name="connsiteX58" fmla="*/ 2748474 w 8880034"/>
                <a:gd name="connsiteY58" fmla="*/ 2372360 h 3293494"/>
                <a:gd name="connsiteX59" fmla="*/ 2778954 w 8880034"/>
                <a:gd name="connsiteY59" fmla="*/ 2357120 h 3293494"/>
                <a:gd name="connsiteX60" fmla="*/ 2824674 w 8880034"/>
                <a:gd name="connsiteY60" fmla="*/ 2301240 h 3293494"/>
                <a:gd name="connsiteX61" fmla="*/ 2855154 w 8880034"/>
                <a:gd name="connsiteY61" fmla="*/ 2250440 h 3293494"/>
                <a:gd name="connsiteX62" fmla="*/ 2875474 w 8880034"/>
                <a:gd name="connsiteY62" fmla="*/ 2204720 h 3293494"/>
                <a:gd name="connsiteX63" fmla="*/ 2855154 w 8880034"/>
                <a:gd name="connsiteY63" fmla="*/ 2077720 h 3293494"/>
                <a:gd name="connsiteX64" fmla="*/ 2794194 w 8880034"/>
                <a:gd name="connsiteY64" fmla="*/ 2032000 h 3293494"/>
                <a:gd name="connsiteX65" fmla="*/ 2778954 w 8880034"/>
                <a:gd name="connsiteY65" fmla="*/ 2006600 h 3293494"/>
                <a:gd name="connsiteX66" fmla="*/ 2743394 w 8880034"/>
                <a:gd name="connsiteY66" fmla="*/ 1965960 h 3293494"/>
                <a:gd name="connsiteX67" fmla="*/ 2677354 w 8880034"/>
                <a:gd name="connsiteY67" fmla="*/ 1874520 h 3293494"/>
                <a:gd name="connsiteX68" fmla="*/ 2651954 w 8880034"/>
                <a:gd name="connsiteY68" fmla="*/ 1869440 h 3293494"/>
                <a:gd name="connsiteX69" fmla="*/ 2545274 w 8880034"/>
                <a:gd name="connsiteY69" fmla="*/ 1788160 h 3293494"/>
                <a:gd name="connsiteX70" fmla="*/ 2524954 w 8880034"/>
                <a:gd name="connsiteY70" fmla="*/ 1772920 h 3293494"/>
                <a:gd name="connsiteX71" fmla="*/ 2494474 w 8880034"/>
                <a:gd name="connsiteY71" fmla="*/ 1732280 h 3293494"/>
                <a:gd name="connsiteX72" fmla="*/ 2479234 w 8880034"/>
                <a:gd name="connsiteY72" fmla="*/ 1717040 h 3293494"/>
                <a:gd name="connsiteX73" fmla="*/ 2347154 w 8880034"/>
                <a:gd name="connsiteY73" fmla="*/ 1569720 h 3293494"/>
                <a:gd name="connsiteX74" fmla="*/ 2250634 w 8880034"/>
                <a:gd name="connsiteY74" fmla="*/ 1483360 h 3293494"/>
                <a:gd name="connsiteX75" fmla="*/ 2199834 w 8880034"/>
                <a:gd name="connsiteY75" fmla="*/ 1457960 h 3293494"/>
                <a:gd name="connsiteX76" fmla="*/ 2169354 w 8880034"/>
                <a:gd name="connsiteY76" fmla="*/ 1452880 h 3293494"/>
                <a:gd name="connsiteX77" fmla="*/ 2149034 w 8880034"/>
                <a:gd name="connsiteY77" fmla="*/ 1442720 h 3293494"/>
                <a:gd name="connsiteX78" fmla="*/ 2093154 w 8880034"/>
                <a:gd name="connsiteY78" fmla="*/ 1407160 h 3293494"/>
                <a:gd name="connsiteX79" fmla="*/ 2047434 w 8880034"/>
                <a:gd name="connsiteY79" fmla="*/ 1391920 h 3293494"/>
                <a:gd name="connsiteX80" fmla="*/ 1955994 w 8880034"/>
                <a:gd name="connsiteY80" fmla="*/ 1346200 h 3293494"/>
                <a:gd name="connsiteX81" fmla="*/ 1849314 w 8880034"/>
                <a:gd name="connsiteY81" fmla="*/ 1310640 h 3293494"/>
                <a:gd name="connsiteX82" fmla="*/ 1717234 w 8880034"/>
                <a:gd name="connsiteY82" fmla="*/ 1315720 h 3293494"/>
                <a:gd name="connsiteX83" fmla="*/ 1549594 w 8880034"/>
                <a:gd name="connsiteY83" fmla="*/ 1336040 h 3293494"/>
                <a:gd name="connsiteX84" fmla="*/ 1514034 w 8880034"/>
                <a:gd name="connsiteY84" fmla="*/ 1341120 h 3293494"/>
                <a:gd name="connsiteX85" fmla="*/ 1458154 w 8880034"/>
                <a:gd name="connsiteY85" fmla="*/ 1351280 h 3293494"/>
                <a:gd name="connsiteX86" fmla="*/ 1407354 w 8880034"/>
                <a:gd name="connsiteY86" fmla="*/ 1356360 h 3293494"/>
                <a:gd name="connsiteX87" fmla="*/ 1331154 w 8880034"/>
                <a:gd name="connsiteY87" fmla="*/ 1371600 h 3293494"/>
                <a:gd name="connsiteX88" fmla="*/ 1290514 w 8880034"/>
                <a:gd name="connsiteY88" fmla="*/ 1381760 h 3293494"/>
                <a:gd name="connsiteX89" fmla="*/ 1234634 w 8880034"/>
                <a:gd name="connsiteY89" fmla="*/ 1386840 h 3293494"/>
                <a:gd name="connsiteX90" fmla="*/ 1102554 w 8880034"/>
                <a:gd name="connsiteY90" fmla="*/ 1412240 h 3293494"/>
                <a:gd name="connsiteX91" fmla="*/ 950154 w 8880034"/>
                <a:gd name="connsiteY91" fmla="*/ 1407160 h 3293494"/>
                <a:gd name="connsiteX92" fmla="*/ 868874 w 8880034"/>
                <a:gd name="connsiteY92" fmla="*/ 1371600 h 3293494"/>
                <a:gd name="connsiteX93" fmla="*/ 828234 w 8880034"/>
                <a:gd name="connsiteY93" fmla="*/ 1356360 h 3293494"/>
                <a:gd name="connsiteX94" fmla="*/ 675834 w 8880034"/>
                <a:gd name="connsiteY94" fmla="*/ 1412240 h 3293494"/>
                <a:gd name="connsiteX95" fmla="*/ 558994 w 8880034"/>
                <a:gd name="connsiteY95" fmla="*/ 1513840 h 3293494"/>
                <a:gd name="connsiteX96" fmla="*/ 528514 w 8880034"/>
                <a:gd name="connsiteY96" fmla="*/ 1554480 h 3293494"/>
                <a:gd name="connsiteX97" fmla="*/ 523434 w 8880034"/>
                <a:gd name="connsiteY97" fmla="*/ 1579880 h 3293494"/>
                <a:gd name="connsiteX98" fmla="*/ 513274 w 8880034"/>
                <a:gd name="connsiteY98" fmla="*/ 1600200 h 3293494"/>
                <a:gd name="connsiteX99" fmla="*/ 472634 w 8880034"/>
                <a:gd name="connsiteY99" fmla="*/ 1666240 h 3293494"/>
                <a:gd name="connsiteX100" fmla="*/ 442154 w 8880034"/>
                <a:gd name="connsiteY100" fmla="*/ 1706880 h 3293494"/>
                <a:gd name="connsiteX101" fmla="*/ 421834 w 8880034"/>
                <a:gd name="connsiteY101" fmla="*/ 1737360 h 3293494"/>
                <a:gd name="connsiteX102" fmla="*/ 391354 w 8880034"/>
                <a:gd name="connsiteY102" fmla="*/ 1757680 h 3293494"/>
                <a:gd name="connsiteX103" fmla="*/ 371034 w 8880034"/>
                <a:gd name="connsiteY103" fmla="*/ 1783080 h 3293494"/>
                <a:gd name="connsiteX104" fmla="*/ 355794 w 8880034"/>
                <a:gd name="connsiteY104" fmla="*/ 1788160 h 3293494"/>
                <a:gd name="connsiteX105" fmla="*/ 325314 w 8880034"/>
                <a:gd name="connsiteY105" fmla="*/ 1808480 h 3293494"/>
                <a:gd name="connsiteX106" fmla="*/ 289754 w 8880034"/>
                <a:gd name="connsiteY106" fmla="*/ 1869440 h 3293494"/>
                <a:gd name="connsiteX107" fmla="*/ 274514 w 8880034"/>
                <a:gd name="connsiteY107" fmla="*/ 1889760 h 3293494"/>
                <a:gd name="connsiteX108" fmla="*/ 233874 w 8880034"/>
                <a:gd name="connsiteY108" fmla="*/ 1920240 h 3293494"/>
                <a:gd name="connsiteX109" fmla="*/ 188154 w 8880034"/>
                <a:gd name="connsiteY109" fmla="*/ 1971040 h 3293494"/>
                <a:gd name="connsiteX110" fmla="*/ 167834 w 8880034"/>
                <a:gd name="connsiteY110" fmla="*/ 1986280 h 3293494"/>
                <a:gd name="connsiteX111" fmla="*/ 132274 w 8880034"/>
                <a:gd name="connsiteY111" fmla="*/ 1945640 h 3293494"/>
                <a:gd name="connsiteX112" fmla="*/ 96714 w 8880034"/>
                <a:gd name="connsiteY112" fmla="*/ 1925320 h 3293494"/>
                <a:gd name="connsiteX113" fmla="*/ 50994 w 8880034"/>
                <a:gd name="connsiteY113" fmla="*/ 1874520 h 3293494"/>
                <a:gd name="connsiteX114" fmla="*/ 15434 w 8880034"/>
                <a:gd name="connsiteY114" fmla="*/ 1844040 h 3293494"/>
                <a:gd name="connsiteX115" fmla="*/ 194 w 8880034"/>
                <a:gd name="connsiteY115" fmla="*/ 1813560 h 3293494"/>
                <a:gd name="connsiteX116" fmla="*/ 14049 w 8880034"/>
                <a:gd name="connsiteY116" fmla="*/ 1808670 h 3293494"/>
                <a:gd name="connsiteX117" fmla="*/ 35097 w 8880034"/>
                <a:gd name="connsiteY117" fmla="*/ 1786427 h 3293494"/>
                <a:gd name="connsiteX118" fmla="*/ 52683 w 8880034"/>
                <a:gd name="connsiteY118" fmla="*/ 1761716 h 3293494"/>
                <a:gd name="connsiteX119" fmla="*/ 91430 w 8880034"/>
                <a:gd name="connsiteY119" fmla="*/ 1732313 h 3293494"/>
                <a:gd name="connsiteX120" fmla="*/ 118654 w 8880034"/>
                <a:gd name="connsiteY120" fmla="*/ 1691808 h 3293494"/>
                <a:gd name="connsiteX121" fmla="*/ 149296 w 8880034"/>
                <a:gd name="connsiteY121" fmla="*/ 1676415 h 3293494"/>
                <a:gd name="connsiteX122" fmla="*/ 215627 w 8880034"/>
                <a:gd name="connsiteY122" fmla="*/ 1613178 h 3293494"/>
                <a:gd name="connsiteX123" fmla="*/ 274292 w 8880034"/>
                <a:gd name="connsiteY123" fmla="*/ 1528135 h 3293494"/>
                <a:gd name="connsiteX124" fmla="*/ 318440 w 8880034"/>
                <a:gd name="connsiteY124" fmla="*/ 1458432 h 3293494"/>
                <a:gd name="connsiteX125" fmla="*/ 374389 w 8880034"/>
                <a:gd name="connsiteY125" fmla="*/ 1349320 h 3293494"/>
                <a:gd name="connsiteX126" fmla="*/ 409554 w 8880034"/>
                <a:gd name="connsiteY126" fmla="*/ 1275731 h 3293494"/>
                <a:gd name="connsiteX127" fmla="*/ 467356 w 8880034"/>
                <a:gd name="connsiteY127" fmla="*/ 1198956 h 3293494"/>
                <a:gd name="connsiteX128" fmla="*/ 512346 w 8880034"/>
                <a:gd name="connsiteY128" fmla="*/ 1117983 h 3293494"/>
                <a:gd name="connsiteX129" fmla="*/ 568883 w 8880034"/>
                <a:gd name="connsiteY129" fmla="*/ 1051250 h 3293494"/>
                <a:gd name="connsiteX130" fmla="*/ 618449 w 8880034"/>
                <a:gd name="connsiteY130" fmla="*/ 1016038 h 3293494"/>
                <a:gd name="connsiteX131" fmla="*/ 673446 w 8880034"/>
                <a:gd name="connsiteY131" fmla="*/ 976627 h 3293494"/>
                <a:gd name="connsiteX132" fmla="*/ 713045 w 8880034"/>
                <a:gd name="connsiteY132" fmla="*/ 963314 h 3293494"/>
                <a:gd name="connsiteX133" fmla="*/ 696154 w 8880034"/>
                <a:gd name="connsiteY133" fmla="*/ 868680 h 3293494"/>
                <a:gd name="connsiteX134" fmla="*/ 812994 w 8880034"/>
                <a:gd name="connsiteY134" fmla="*/ 858520 h 3293494"/>
                <a:gd name="connsiteX135" fmla="*/ 985714 w 8880034"/>
                <a:gd name="connsiteY135" fmla="*/ 833120 h 3293494"/>
                <a:gd name="connsiteX136" fmla="*/ 1122874 w 8880034"/>
                <a:gd name="connsiteY136" fmla="*/ 838200 h 3293494"/>
                <a:gd name="connsiteX137" fmla="*/ 1143194 w 8880034"/>
                <a:gd name="connsiteY137" fmla="*/ 843280 h 3293494"/>
                <a:gd name="connsiteX138" fmla="*/ 1204154 w 8880034"/>
                <a:gd name="connsiteY138" fmla="*/ 863600 h 3293494"/>
                <a:gd name="connsiteX139" fmla="*/ 1361634 w 8880034"/>
                <a:gd name="connsiteY139" fmla="*/ 883920 h 3293494"/>
                <a:gd name="connsiteX140" fmla="*/ 1610554 w 8880034"/>
                <a:gd name="connsiteY140" fmla="*/ 863600 h 3293494"/>
                <a:gd name="connsiteX141" fmla="*/ 1788354 w 8880034"/>
                <a:gd name="connsiteY141" fmla="*/ 797560 h 3293494"/>
                <a:gd name="connsiteX142" fmla="*/ 1859474 w 8880034"/>
                <a:gd name="connsiteY142" fmla="*/ 772160 h 3293494"/>
                <a:gd name="connsiteX143" fmla="*/ 1976314 w 8880034"/>
                <a:gd name="connsiteY143" fmla="*/ 711200 h 3293494"/>
                <a:gd name="connsiteX144" fmla="*/ 2088074 w 8880034"/>
                <a:gd name="connsiteY144" fmla="*/ 635000 h 3293494"/>
                <a:gd name="connsiteX145" fmla="*/ 2260794 w 8880034"/>
                <a:gd name="connsiteY145" fmla="*/ 584200 h 3293494"/>
                <a:gd name="connsiteX146" fmla="*/ 2306514 w 8880034"/>
                <a:gd name="connsiteY146" fmla="*/ 563880 h 3293494"/>
                <a:gd name="connsiteX147" fmla="*/ 2367474 w 8880034"/>
                <a:gd name="connsiteY147" fmla="*/ 548640 h 3293494"/>
                <a:gd name="connsiteX148" fmla="*/ 2575754 w 8880034"/>
                <a:gd name="connsiteY148" fmla="*/ 518160 h 3293494"/>
                <a:gd name="connsiteX149" fmla="*/ 2677354 w 8880034"/>
                <a:gd name="connsiteY149" fmla="*/ 497840 h 3293494"/>
                <a:gd name="connsiteX150" fmla="*/ 2784034 w 8880034"/>
                <a:gd name="connsiteY150" fmla="*/ 472440 h 3293494"/>
                <a:gd name="connsiteX151" fmla="*/ 2875474 w 8880034"/>
                <a:gd name="connsiteY151" fmla="*/ 467360 h 3293494"/>
                <a:gd name="connsiteX152" fmla="*/ 2987234 w 8880034"/>
                <a:gd name="connsiteY152" fmla="*/ 452120 h 3293494"/>
                <a:gd name="connsiteX153" fmla="*/ 3048194 w 8880034"/>
                <a:gd name="connsiteY153" fmla="*/ 441960 h 3293494"/>
                <a:gd name="connsiteX154" fmla="*/ 3271714 w 8880034"/>
                <a:gd name="connsiteY154" fmla="*/ 426720 h 3293494"/>
                <a:gd name="connsiteX155" fmla="*/ 3347914 w 8880034"/>
                <a:gd name="connsiteY155" fmla="*/ 411480 h 3293494"/>
                <a:gd name="connsiteX156" fmla="*/ 3459674 w 8880034"/>
                <a:gd name="connsiteY156" fmla="*/ 386080 h 3293494"/>
                <a:gd name="connsiteX157" fmla="*/ 3515554 w 8880034"/>
                <a:gd name="connsiteY157" fmla="*/ 381000 h 3293494"/>
                <a:gd name="connsiteX158" fmla="*/ 3678114 w 8880034"/>
                <a:gd name="connsiteY158" fmla="*/ 370840 h 3293494"/>
                <a:gd name="connsiteX159" fmla="*/ 3800034 w 8880034"/>
                <a:gd name="connsiteY159" fmla="*/ 355600 h 3293494"/>
                <a:gd name="connsiteX160" fmla="*/ 3881314 w 8880034"/>
                <a:gd name="connsiteY160" fmla="*/ 350520 h 3293494"/>
                <a:gd name="connsiteX161" fmla="*/ 4013394 w 8880034"/>
                <a:gd name="connsiteY161" fmla="*/ 330200 h 3293494"/>
                <a:gd name="connsiteX162" fmla="*/ 4064194 w 8880034"/>
                <a:gd name="connsiteY162" fmla="*/ 314960 h 3293494"/>
                <a:gd name="connsiteX163" fmla="*/ 4084514 w 8880034"/>
                <a:gd name="connsiteY163" fmla="*/ 309880 h 3293494"/>
                <a:gd name="connsiteX164" fmla="*/ 4120074 w 8880034"/>
                <a:gd name="connsiteY164" fmla="*/ 299720 h 3293494"/>
                <a:gd name="connsiteX165" fmla="*/ 4241994 w 8880034"/>
                <a:gd name="connsiteY165" fmla="*/ 284480 h 3293494"/>
                <a:gd name="connsiteX166" fmla="*/ 4424874 w 8880034"/>
                <a:gd name="connsiteY166" fmla="*/ 259080 h 3293494"/>
                <a:gd name="connsiteX167" fmla="*/ 4536634 w 8880034"/>
                <a:gd name="connsiteY167" fmla="*/ 233680 h 3293494"/>
                <a:gd name="connsiteX168" fmla="*/ 4638234 w 8880034"/>
                <a:gd name="connsiteY168" fmla="*/ 203200 h 3293494"/>
                <a:gd name="connsiteX169" fmla="*/ 4673794 w 8880034"/>
                <a:gd name="connsiteY169" fmla="*/ 198120 h 3293494"/>
                <a:gd name="connsiteX170" fmla="*/ 4780474 w 8880034"/>
                <a:gd name="connsiteY170" fmla="*/ 182880 h 3293494"/>
                <a:gd name="connsiteX171" fmla="*/ 4841434 w 8880034"/>
                <a:gd name="connsiteY171" fmla="*/ 172720 h 3293494"/>
                <a:gd name="connsiteX172" fmla="*/ 4887154 w 8880034"/>
                <a:gd name="connsiteY172" fmla="*/ 167640 h 3293494"/>
                <a:gd name="connsiteX173" fmla="*/ 4963354 w 8880034"/>
                <a:gd name="connsiteY173" fmla="*/ 157480 h 3293494"/>
                <a:gd name="connsiteX174" fmla="*/ 5085274 w 8880034"/>
                <a:gd name="connsiteY174" fmla="*/ 137160 h 3293494"/>
                <a:gd name="connsiteX175" fmla="*/ 5130994 w 8880034"/>
                <a:gd name="connsiteY175" fmla="*/ 127000 h 3293494"/>
                <a:gd name="connsiteX176" fmla="*/ 5161474 w 8880034"/>
                <a:gd name="connsiteY176" fmla="*/ 121920 h 3293494"/>
                <a:gd name="connsiteX177" fmla="*/ 5268154 w 8880034"/>
                <a:gd name="connsiteY177" fmla="*/ 106680 h 3293494"/>
                <a:gd name="connsiteX178" fmla="*/ 5410394 w 8880034"/>
                <a:gd name="connsiteY178" fmla="*/ 91440 h 3293494"/>
                <a:gd name="connsiteX179" fmla="*/ 5481514 w 8880034"/>
                <a:gd name="connsiteY179" fmla="*/ 66040 h 3293494"/>
                <a:gd name="connsiteX180" fmla="*/ 5517074 w 8880034"/>
                <a:gd name="connsiteY180" fmla="*/ 50800 h 3293494"/>
                <a:gd name="connsiteX181" fmla="*/ 5593274 w 8880034"/>
                <a:gd name="connsiteY181" fmla="*/ 35560 h 3293494"/>
                <a:gd name="connsiteX182" fmla="*/ 5638994 w 8880034"/>
                <a:gd name="connsiteY182" fmla="*/ 25400 h 3293494"/>
                <a:gd name="connsiteX183" fmla="*/ 5776154 w 8880034"/>
                <a:gd name="connsiteY183" fmla="*/ 10160 h 3293494"/>
                <a:gd name="connsiteX184" fmla="*/ 5857434 w 8880034"/>
                <a:gd name="connsiteY184" fmla="*/ 0 h 3293494"/>
                <a:gd name="connsiteX185" fmla="*/ 5953954 w 8880034"/>
                <a:gd name="connsiteY185" fmla="*/ 5080 h 3293494"/>
                <a:gd name="connsiteX186" fmla="*/ 6146994 w 8880034"/>
                <a:gd name="connsiteY186" fmla="*/ 25400 h 3293494"/>
                <a:gd name="connsiteX187" fmla="*/ 6334954 w 8880034"/>
                <a:gd name="connsiteY187" fmla="*/ 96520 h 3293494"/>
                <a:gd name="connsiteX188" fmla="*/ 6467034 w 8880034"/>
                <a:gd name="connsiteY188" fmla="*/ 127000 h 3293494"/>
                <a:gd name="connsiteX189" fmla="*/ 6512754 w 8880034"/>
                <a:gd name="connsiteY189" fmla="*/ 137160 h 3293494"/>
                <a:gd name="connsiteX190" fmla="*/ 6685474 w 8880034"/>
                <a:gd name="connsiteY190" fmla="*/ 187960 h 3293494"/>
                <a:gd name="connsiteX191" fmla="*/ 6893754 w 8880034"/>
                <a:gd name="connsiteY191" fmla="*/ 223520 h 3293494"/>
                <a:gd name="connsiteX192" fmla="*/ 7025834 w 8880034"/>
                <a:gd name="connsiteY192" fmla="*/ 243840 h 3293494"/>
                <a:gd name="connsiteX193" fmla="*/ 7112194 w 8880034"/>
                <a:gd name="connsiteY193" fmla="*/ 269240 h 3293494"/>
                <a:gd name="connsiteX194" fmla="*/ 7335714 w 8880034"/>
                <a:gd name="connsiteY194" fmla="*/ 309880 h 3293494"/>
                <a:gd name="connsiteX195" fmla="*/ 7411914 w 8880034"/>
                <a:gd name="connsiteY195" fmla="*/ 335280 h 3293494"/>
                <a:gd name="connsiteX196" fmla="*/ 7589714 w 8880034"/>
                <a:gd name="connsiteY196" fmla="*/ 360680 h 3293494"/>
                <a:gd name="connsiteX197" fmla="*/ 7681154 w 8880034"/>
                <a:gd name="connsiteY197" fmla="*/ 375920 h 3293494"/>
                <a:gd name="connsiteX198" fmla="*/ 7767514 w 8880034"/>
                <a:gd name="connsiteY198" fmla="*/ 396240 h 3293494"/>
                <a:gd name="connsiteX199" fmla="*/ 7869114 w 8880034"/>
                <a:gd name="connsiteY199" fmla="*/ 401320 h 3293494"/>
                <a:gd name="connsiteX200" fmla="*/ 8026594 w 8880034"/>
                <a:gd name="connsiteY200" fmla="*/ 416560 h 3293494"/>
                <a:gd name="connsiteX201" fmla="*/ 8173914 w 8880034"/>
                <a:gd name="connsiteY201" fmla="*/ 436880 h 3293494"/>
                <a:gd name="connsiteX202" fmla="*/ 8219634 w 8880034"/>
                <a:gd name="connsiteY202" fmla="*/ 441960 h 3293494"/>
                <a:gd name="connsiteX203" fmla="*/ 8549834 w 8880034"/>
                <a:gd name="connsiteY203" fmla="*/ 447040 h 3293494"/>
                <a:gd name="connsiteX204" fmla="*/ 8717474 w 8880034"/>
                <a:gd name="connsiteY204" fmla="*/ 472440 h 3293494"/>
                <a:gd name="connsiteX205" fmla="*/ 8793674 w 8880034"/>
                <a:gd name="connsiteY205" fmla="*/ 482600 h 3293494"/>
                <a:gd name="connsiteX206" fmla="*/ 8880034 w 8880034"/>
                <a:gd name="connsiteY206" fmla="*/ 487680 h 3293494"/>
                <a:gd name="connsiteX207" fmla="*/ 8859714 w 8880034"/>
                <a:gd name="connsiteY207" fmla="*/ 680720 h 3293494"/>
                <a:gd name="connsiteX208" fmla="*/ 8840974 w 8880034"/>
                <a:gd name="connsiteY208" fmla="*/ 1450262 h 3293494"/>
                <a:gd name="connsiteX209" fmla="*/ 8844474 w 8880034"/>
                <a:gd name="connsiteY209" fmla="*/ 1625600 h 3293494"/>
                <a:gd name="connsiteX210" fmla="*/ 8824154 w 8880034"/>
                <a:gd name="connsiteY210" fmla="*/ 2382520 h 3293494"/>
                <a:gd name="connsiteX211" fmla="*/ 8808914 w 8880034"/>
                <a:gd name="connsiteY211" fmla="*/ 2433320 h 3293494"/>
                <a:gd name="connsiteX212" fmla="*/ 8803834 w 8880034"/>
                <a:gd name="connsiteY212" fmla="*/ 2860040 h 3293494"/>
                <a:gd name="connsiteX213" fmla="*/ 8819074 w 8880034"/>
                <a:gd name="connsiteY213" fmla="*/ 2910840 h 3293494"/>
                <a:gd name="connsiteX214" fmla="*/ 8829234 w 8880034"/>
                <a:gd name="connsiteY214" fmla="*/ 3083560 h 3293494"/>
                <a:gd name="connsiteX215" fmla="*/ 8849554 w 8880034"/>
                <a:gd name="connsiteY215" fmla="*/ 3164840 h 3293494"/>
                <a:gd name="connsiteX216" fmla="*/ 8854634 w 8880034"/>
                <a:gd name="connsiteY216" fmla="*/ 3235960 h 3293494"/>
                <a:gd name="connsiteX217" fmla="*/ 8854634 w 8880034"/>
                <a:gd name="connsiteY217" fmla="*/ 3291840 h 3293494"/>
                <a:gd name="connsiteX218" fmla="*/ 8778434 w 8880034"/>
                <a:gd name="connsiteY218" fmla="*/ 3256280 h 3293494"/>
                <a:gd name="connsiteX0" fmla="*/ 8778434 w 8862689"/>
                <a:gd name="connsiteY0" fmla="*/ 3256280 h 3293494"/>
                <a:gd name="connsiteX1" fmla="*/ 8732714 w 8862689"/>
                <a:gd name="connsiteY1" fmla="*/ 3241040 h 3293494"/>
                <a:gd name="connsiteX2" fmla="*/ 8427914 w 8862689"/>
                <a:gd name="connsiteY2" fmla="*/ 3164840 h 3293494"/>
                <a:gd name="connsiteX3" fmla="*/ 8311074 w 8862689"/>
                <a:gd name="connsiteY3" fmla="*/ 3119120 h 3293494"/>
                <a:gd name="connsiteX4" fmla="*/ 8265354 w 8862689"/>
                <a:gd name="connsiteY4" fmla="*/ 3108960 h 3293494"/>
                <a:gd name="connsiteX5" fmla="*/ 8245034 w 8862689"/>
                <a:gd name="connsiteY5" fmla="*/ 3103880 h 3293494"/>
                <a:gd name="connsiteX6" fmla="*/ 7960554 w 8862689"/>
                <a:gd name="connsiteY6" fmla="*/ 3124200 h 3293494"/>
                <a:gd name="connsiteX7" fmla="*/ 7930074 w 8862689"/>
                <a:gd name="connsiteY7" fmla="*/ 3129280 h 3293494"/>
                <a:gd name="connsiteX8" fmla="*/ 7879274 w 8862689"/>
                <a:gd name="connsiteY8" fmla="*/ 3139440 h 3293494"/>
                <a:gd name="connsiteX9" fmla="*/ 7747194 w 8862689"/>
                <a:gd name="connsiteY9" fmla="*/ 3144520 h 3293494"/>
                <a:gd name="connsiteX10" fmla="*/ 7569394 w 8862689"/>
                <a:gd name="connsiteY10" fmla="*/ 3164840 h 3293494"/>
                <a:gd name="connsiteX11" fmla="*/ 7239194 w 8862689"/>
                <a:gd name="connsiteY11" fmla="*/ 3180080 h 3293494"/>
                <a:gd name="connsiteX12" fmla="*/ 7051234 w 8862689"/>
                <a:gd name="connsiteY12" fmla="*/ 3195320 h 3293494"/>
                <a:gd name="connsiteX13" fmla="*/ 6893754 w 8862689"/>
                <a:gd name="connsiteY13" fmla="*/ 3210560 h 3293494"/>
                <a:gd name="connsiteX14" fmla="*/ 6858194 w 8862689"/>
                <a:gd name="connsiteY14" fmla="*/ 3220720 h 3293494"/>
                <a:gd name="connsiteX15" fmla="*/ 6497514 w 8862689"/>
                <a:gd name="connsiteY15" fmla="*/ 3225800 h 3293494"/>
                <a:gd name="connsiteX16" fmla="*/ 6406074 w 8862689"/>
                <a:gd name="connsiteY16" fmla="*/ 3195320 h 3293494"/>
                <a:gd name="connsiteX17" fmla="*/ 6299394 w 8862689"/>
                <a:gd name="connsiteY17" fmla="*/ 3139440 h 3293494"/>
                <a:gd name="connsiteX18" fmla="*/ 6243514 w 8862689"/>
                <a:gd name="connsiteY18" fmla="*/ 3119120 h 3293494"/>
                <a:gd name="connsiteX19" fmla="*/ 6121594 w 8862689"/>
                <a:gd name="connsiteY19" fmla="*/ 3108960 h 3293494"/>
                <a:gd name="connsiteX20" fmla="*/ 6030154 w 8862689"/>
                <a:gd name="connsiteY20" fmla="*/ 3093720 h 3293494"/>
                <a:gd name="connsiteX21" fmla="*/ 5887914 w 8862689"/>
                <a:gd name="connsiteY21" fmla="*/ 3083560 h 3293494"/>
                <a:gd name="connsiteX22" fmla="*/ 5852354 w 8862689"/>
                <a:gd name="connsiteY22" fmla="*/ 3073400 h 3293494"/>
                <a:gd name="connsiteX23" fmla="*/ 5791394 w 8862689"/>
                <a:gd name="connsiteY23" fmla="*/ 3048000 h 3293494"/>
                <a:gd name="connsiteX24" fmla="*/ 5750754 w 8862689"/>
                <a:gd name="connsiteY24" fmla="*/ 3042920 h 3293494"/>
                <a:gd name="connsiteX25" fmla="*/ 5664394 w 8862689"/>
                <a:gd name="connsiteY25" fmla="*/ 3012440 h 3293494"/>
                <a:gd name="connsiteX26" fmla="*/ 5608514 w 8862689"/>
                <a:gd name="connsiteY26" fmla="*/ 3007360 h 3293494"/>
                <a:gd name="connsiteX27" fmla="*/ 5583114 w 8862689"/>
                <a:gd name="connsiteY27" fmla="*/ 3002280 h 3293494"/>
                <a:gd name="connsiteX28" fmla="*/ 5400234 w 8862689"/>
                <a:gd name="connsiteY28" fmla="*/ 2992120 h 3293494"/>
                <a:gd name="connsiteX29" fmla="*/ 5329114 w 8862689"/>
                <a:gd name="connsiteY29" fmla="*/ 2981960 h 3293494"/>
                <a:gd name="connsiteX30" fmla="*/ 5308794 w 8862689"/>
                <a:gd name="connsiteY30" fmla="*/ 2966720 h 3293494"/>
                <a:gd name="connsiteX31" fmla="*/ 5278314 w 8862689"/>
                <a:gd name="connsiteY31" fmla="*/ 2956560 h 3293494"/>
                <a:gd name="connsiteX32" fmla="*/ 5186874 w 8862689"/>
                <a:gd name="connsiteY32" fmla="*/ 2926080 h 3293494"/>
                <a:gd name="connsiteX33" fmla="*/ 5120834 w 8862689"/>
                <a:gd name="connsiteY33" fmla="*/ 2895600 h 3293494"/>
                <a:gd name="connsiteX34" fmla="*/ 5095434 w 8862689"/>
                <a:gd name="connsiteY34" fmla="*/ 2885440 h 3293494"/>
                <a:gd name="connsiteX35" fmla="*/ 4770314 w 8862689"/>
                <a:gd name="connsiteY35" fmla="*/ 2875280 h 3293494"/>
                <a:gd name="connsiteX36" fmla="*/ 4704274 w 8862689"/>
                <a:gd name="connsiteY36" fmla="*/ 2860040 h 3293494"/>
                <a:gd name="connsiteX37" fmla="*/ 4582354 w 8862689"/>
                <a:gd name="connsiteY37" fmla="*/ 2839720 h 3293494"/>
                <a:gd name="connsiteX38" fmla="*/ 4485834 w 8862689"/>
                <a:gd name="connsiteY38" fmla="*/ 2814320 h 3293494"/>
                <a:gd name="connsiteX39" fmla="*/ 4399474 w 8862689"/>
                <a:gd name="connsiteY39" fmla="*/ 2804160 h 3293494"/>
                <a:gd name="connsiteX40" fmla="*/ 4302954 w 8862689"/>
                <a:gd name="connsiteY40" fmla="*/ 2788920 h 3293494"/>
                <a:gd name="connsiteX41" fmla="*/ 4145474 w 8862689"/>
                <a:gd name="connsiteY41" fmla="*/ 2768600 h 3293494"/>
                <a:gd name="connsiteX42" fmla="*/ 3982914 w 8862689"/>
                <a:gd name="connsiteY42" fmla="*/ 2753360 h 3293494"/>
                <a:gd name="connsiteX43" fmla="*/ 3784794 w 8862689"/>
                <a:gd name="connsiteY43" fmla="*/ 2717800 h 3293494"/>
                <a:gd name="connsiteX44" fmla="*/ 3632394 w 8862689"/>
                <a:gd name="connsiteY44" fmla="*/ 2677160 h 3293494"/>
                <a:gd name="connsiteX45" fmla="*/ 3596834 w 8862689"/>
                <a:gd name="connsiteY45" fmla="*/ 2672080 h 3293494"/>
                <a:gd name="connsiteX46" fmla="*/ 3490154 w 8862689"/>
                <a:gd name="connsiteY46" fmla="*/ 2656840 h 3293494"/>
                <a:gd name="connsiteX47" fmla="*/ 3373314 w 8862689"/>
                <a:gd name="connsiteY47" fmla="*/ 2646680 h 3293494"/>
                <a:gd name="connsiteX48" fmla="*/ 3236154 w 8862689"/>
                <a:gd name="connsiteY48" fmla="*/ 2631440 h 3293494"/>
                <a:gd name="connsiteX49" fmla="*/ 3134554 w 8862689"/>
                <a:gd name="connsiteY49" fmla="*/ 2616200 h 3293494"/>
                <a:gd name="connsiteX50" fmla="*/ 2946594 w 8862689"/>
                <a:gd name="connsiteY50" fmla="*/ 2611120 h 3293494"/>
                <a:gd name="connsiteX51" fmla="*/ 2570674 w 8862689"/>
                <a:gd name="connsiteY51" fmla="*/ 2616200 h 3293494"/>
                <a:gd name="connsiteX52" fmla="*/ 2550354 w 8862689"/>
                <a:gd name="connsiteY52" fmla="*/ 2626360 h 3293494"/>
                <a:gd name="connsiteX53" fmla="*/ 2484314 w 8862689"/>
                <a:gd name="connsiteY53" fmla="*/ 2631440 h 3293494"/>
                <a:gd name="connsiteX54" fmla="*/ 2433514 w 8862689"/>
                <a:gd name="connsiteY54" fmla="*/ 2616200 h 3293494"/>
                <a:gd name="connsiteX55" fmla="*/ 2479234 w 8862689"/>
                <a:gd name="connsiteY55" fmla="*/ 2479040 h 3293494"/>
                <a:gd name="connsiteX56" fmla="*/ 2682434 w 8862689"/>
                <a:gd name="connsiteY56" fmla="*/ 2402840 h 3293494"/>
                <a:gd name="connsiteX57" fmla="*/ 2712914 w 8862689"/>
                <a:gd name="connsiteY57" fmla="*/ 2392680 h 3293494"/>
                <a:gd name="connsiteX58" fmla="*/ 2748474 w 8862689"/>
                <a:gd name="connsiteY58" fmla="*/ 2372360 h 3293494"/>
                <a:gd name="connsiteX59" fmla="*/ 2778954 w 8862689"/>
                <a:gd name="connsiteY59" fmla="*/ 2357120 h 3293494"/>
                <a:gd name="connsiteX60" fmla="*/ 2824674 w 8862689"/>
                <a:gd name="connsiteY60" fmla="*/ 2301240 h 3293494"/>
                <a:gd name="connsiteX61" fmla="*/ 2855154 w 8862689"/>
                <a:gd name="connsiteY61" fmla="*/ 2250440 h 3293494"/>
                <a:gd name="connsiteX62" fmla="*/ 2875474 w 8862689"/>
                <a:gd name="connsiteY62" fmla="*/ 2204720 h 3293494"/>
                <a:gd name="connsiteX63" fmla="*/ 2855154 w 8862689"/>
                <a:gd name="connsiteY63" fmla="*/ 2077720 h 3293494"/>
                <a:gd name="connsiteX64" fmla="*/ 2794194 w 8862689"/>
                <a:gd name="connsiteY64" fmla="*/ 2032000 h 3293494"/>
                <a:gd name="connsiteX65" fmla="*/ 2778954 w 8862689"/>
                <a:gd name="connsiteY65" fmla="*/ 2006600 h 3293494"/>
                <a:gd name="connsiteX66" fmla="*/ 2743394 w 8862689"/>
                <a:gd name="connsiteY66" fmla="*/ 1965960 h 3293494"/>
                <a:gd name="connsiteX67" fmla="*/ 2677354 w 8862689"/>
                <a:gd name="connsiteY67" fmla="*/ 1874520 h 3293494"/>
                <a:gd name="connsiteX68" fmla="*/ 2651954 w 8862689"/>
                <a:gd name="connsiteY68" fmla="*/ 1869440 h 3293494"/>
                <a:gd name="connsiteX69" fmla="*/ 2545274 w 8862689"/>
                <a:gd name="connsiteY69" fmla="*/ 1788160 h 3293494"/>
                <a:gd name="connsiteX70" fmla="*/ 2524954 w 8862689"/>
                <a:gd name="connsiteY70" fmla="*/ 1772920 h 3293494"/>
                <a:gd name="connsiteX71" fmla="*/ 2494474 w 8862689"/>
                <a:gd name="connsiteY71" fmla="*/ 1732280 h 3293494"/>
                <a:gd name="connsiteX72" fmla="*/ 2479234 w 8862689"/>
                <a:gd name="connsiteY72" fmla="*/ 1717040 h 3293494"/>
                <a:gd name="connsiteX73" fmla="*/ 2347154 w 8862689"/>
                <a:gd name="connsiteY73" fmla="*/ 1569720 h 3293494"/>
                <a:gd name="connsiteX74" fmla="*/ 2250634 w 8862689"/>
                <a:gd name="connsiteY74" fmla="*/ 1483360 h 3293494"/>
                <a:gd name="connsiteX75" fmla="*/ 2199834 w 8862689"/>
                <a:gd name="connsiteY75" fmla="*/ 1457960 h 3293494"/>
                <a:gd name="connsiteX76" fmla="*/ 2169354 w 8862689"/>
                <a:gd name="connsiteY76" fmla="*/ 1452880 h 3293494"/>
                <a:gd name="connsiteX77" fmla="*/ 2149034 w 8862689"/>
                <a:gd name="connsiteY77" fmla="*/ 1442720 h 3293494"/>
                <a:gd name="connsiteX78" fmla="*/ 2093154 w 8862689"/>
                <a:gd name="connsiteY78" fmla="*/ 1407160 h 3293494"/>
                <a:gd name="connsiteX79" fmla="*/ 2047434 w 8862689"/>
                <a:gd name="connsiteY79" fmla="*/ 1391920 h 3293494"/>
                <a:gd name="connsiteX80" fmla="*/ 1955994 w 8862689"/>
                <a:gd name="connsiteY80" fmla="*/ 1346200 h 3293494"/>
                <a:gd name="connsiteX81" fmla="*/ 1849314 w 8862689"/>
                <a:gd name="connsiteY81" fmla="*/ 1310640 h 3293494"/>
                <a:gd name="connsiteX82" fmla="*/ 1717234 w 8862689"/>
                <a:gd name="connsiteY82" fmla="*/ 1315720 h 3293494"/>
                <a:gd name="connsiteX83" fmla="*/ 1549594 w 8862689"/>
                <a:gd name="connsiteY83" fmla="*/ 1336040 h 3293494"/>
                <a:gd name="connsiteX84" fmla="*/ 1514034 w 8862689"/>
                <a:gd name="connsiteY84" fmla="*/ 1341120 h 3293494"/>
                <a:gd name="connsiteX85" fmla="*/ 1458154 w 8862689"/>
                <a:gd name="connsiteY85" fmla="*/ 1351280 h 3293494"/>
                <a:gd name="connsiteX86" fmla="*/ 1407354 w 8862689"/>
                <a:gd name="connsiteY86" fmla="*/ 1356360 h 3293494"/>
                <a:gd name="connsiteX87" fmla="*/ 1331154 w 8862689"/>
                <a:gd name="connsiteY87" fmla="*/ 1371600 h 3293494"/>
                <a:gd name="connsiteX88" fmla="*/ 1290514 w 8862689"/>
                <a:gd name="connsiteY88" fmla="*/ 1381760 h 3293494"/>
                <a:gd name="connsiteX89" fmla="*/ 1234634 w 8862689"/>
                <a:gd name="connsiteY89" fmla="*/ 1386840 h 3293494"/>
                <a:gd name="connsiteX90" fmla="*/ 1102554 w 8862689"/>
                <a:gd name="connsiteY90" fmla="*/ 1412240 h 3293494"/>
                <a:gd name="connsiteX91" fmla="*/ 950154 w 8862689"/>
                <a:gd name="connsiteY91" fmla="*/ 1407160 h 3293494"/>
                <a:gd name="connsiteX92" fmla="*/ 868874 w 8862689"/>
                <a:gd name="connsiteY92" fmla="*/ 1371600 h 3293494"/>
                <a:gd name="connsiteX93" fmla="*/ 828234 w 8862689"/>
                <a:gd name="connsiteY93" fmla="*/ 1356360 h 3293494"/>
                <a:gd name="connsiteX94" fmla="*/ 675834 w 8862689"/>
                <a:gd name="connsiteY94" fmla="*/ 1412240 h 3293494"/>
                <a:gd name="connsiteX95" fmla="*/ 558994 w 8862689"/>
                <a:gd name="connsiteY95" fmla="*/ 1513840 h 3293494"/>
                <a:gd name="connsiteX96" fmla="*/ 528514 w 8862689"/>
                <a:gd name="connsiteY96" fmla="*/ 1554480 h 3293494"/>
                <a:gd name="connsiteX97" fmla="*/ 523434 w 8862689"/>
                <a:gd name="connsiteY97" fmla="*/ 1579880 h 3293494"/>
                <a:gd name="connsiteX98" fmla="*/ 513274 w 8862689"/>
                <a:gd name="connsiteY98" fmla="*/ 1600200 h 3293494"/>
                <a:gd name="connsiteX99" fmla="*/ 472634 w 8862689"/>
                <a:gd name="connsiteY99" fmla="*/ 1666240 h 3293494"/>
                <a:gd name="connsiteX100" fmla="*/ 442154 w 8862689"/>
                <a:gd name="connsiteY100" fmla="*/ 1706880 h 3293494"/>
                <a:gd name="connsiteX101" fmla="*/ 421834 w 8862689"/>
                <a:gd name="connsiteY101" fmla="*/ 1737360 h 3293494"/>
                <a:gd name="connsiteX102" fmla="*/ 391354 w 8862689"/>
                <a:gd name="connsiteY102" fmla="*/ 1757680 h 3293494"/>
                <a:gd name="connsiteX103" fmla="*/ 371034 w 8862689"/>
                <a:gd name="connsiteY103" fmla="*/ 1783080 h 3293494"/>
                <a:gd name="connsiteX104" fmla="*/ 355794 w 8862689"/>
                <a:gd name="connsiteY104" fmla="*/ 1788160 h 3293494"/>
                <a:gd name="connsiteX105" fmla="*/ 325314 w 8862689"/>
                <a:gd name="connsiteY105" fmla="*/ 1808480 h 3293494"/>
                <a:gd name="connsiteX106" fmla="*/ 289754 w 8862689"/>
                <a:gd name="connsiteY106" fmla="*/ 1869440 h 3293494"/>
                <a:gd name="connsiteX107" fmla="*/ 274514 w 8862689"/>
                <a:gd name="connsiteY107" fmla="*/ 1889760 h 3293494"/>
                <a:gd name="connsiteX108" fmla="*/ 233874 w 8862689"/>
                <a:gd name="connsiteY108" fmla="*/ 1920240 h 3293494"/>
                <a:gd name="connsiteX109" fmla="*/ 188154 w 8862689"/>
                <a:gd name="connsiteY109" fmla="*/ 1971040 h 3293494"/>
                <a:gd name="connsiteX110" fmla="*/ 167834 w 8862689"/>
                <a:gd name="connsiteY110" fmla="*/ 1986280 h 3293494"/>
                <a:gd name="connsiteX111" fmla="*/ 132274 w 8862689"/>
                <a:gd name="connsiteY111" fmla="*/ 1945640 h 3293494"/>
                <a:gd name="connsiteX112" fmla="*/ 96714 w 8862689"/>
                <a:gd name="connsiteY112" fmla="*/ 1925320 h 3293494"/>
                <a:gd name="connsiteX113" fmla="*/ 50994 w 8862689"/>
                <a:gd name="connsiteY113" fmla="*/ 1874520 h 3293494"/>
                <a:gd name="connsiteX114" fmla="*/ 15434 w 8862689"/>
                <a:gd name="connsiteY114" fmla="*/ 1844040 h 3293494"/>
                <a:gd name="connsiteX115" fmla="*/ 194 w 8862689"/>
                <a:gd name="connsiteY115" fmla="*/ 1813560 h 3293494"/>
                <a:gd name="connsiteX116" fmla="*/ 14049 w 8862689"/>
                <a:gd name="connsiteY116" fmla="*/ 1808670 h 3293494"/>
                <a:gd name="connsiteX117" fmla="*/ 35097 w 8862689"/>
                <a:gd name="connsiteY117" fmla="*/ 1786427 h 3293494"/>
                <a:gd name="connsiteX118" fmla="*/ 52683 w 8862689"/>
                <a:gd name="connsiteY118" fmla="*/ 1761716 h 3293494"/>
                <a:gd name="connsiteX119" fmla="*/ 91430 w 8862689"/>
                <a:gd name="connsiteY119" fmla="*/ 1732313 h 3293494"/>
                <a:gd name="connsiteX120" fmla="*/ 118654 w 8862689"/>
                <a:gd name="connsiteY120" fmla="*/ 1691808 h 3293494"/>
                <a:gd name="connsiteX121" fmla="*/ 149296 w 8862689"/>
                <a:gd name="connsiteY121" fmla="*/ 1676415 h 3293494"/>
                <a:gd name="connsiteX122" fmla="*/ 215627 w 8862689"/>
                <a:gd name="connsiteY122" fmla="*/ 1613178 h 3293494"/>
                <a:gd name="connsiteX123" fmla="*/ 274292 w 8862689"/>
                <a:gd name="connsiteY123" fmla="*/ 1528135 h 3293494"/>
                <a:gd name="connsiteX124" fmla="*/ 318440 w 8862689"/>
                <a:gd name="connsiteY124" fmla="*/ 1458432 h 3293494"/>
                <a:gd name="connsiteX125" fmla="*/ 374389 w 8862689"/>
                <a:gd name="connsiteY125" fmla="*/ 1349320 h 3293494"/>
                <a:gd name="connsiteX126" fmla="*/ 409554 w 8862689"/>
                <a:gd name="connsiteY126" fmla="*/ 1275731 h 3293494"/>
                <a:gd name="connsiteX127" fmla="*/ 467356 w 8862689"/>
                <a:gd name="connsiteY127" fmla="*/ 1198956 h 3293494"/>
                <a:gd name="connsiteX128" fmla="*/ 512346 w 8862689"/>
                <a:gd name="connsiteY128" fmla="*/ 1117983 h 3293494"/>
                <a:gd name="connsiteX129" fmla="*/ 568883 w 8862689"/>
                <a:gd name="connsiteY129" fmla="*/ 1051250 h 3293494"/>
                <a:gd name="connsiteX130" fmla="*/ 618449 w 8862689"/>
                <a:gd name="connsiteY130" fmla="*/ 1016038 h 3293494"/>
                <a:gd name="connsiteX131" fmla="*/ 673446 w 8862689"/>
                <a:gd name="connsiteY131" fmla="*/ 976627 h 3293494"/>
                <a:gd name="connsiteX132" fmla="*/ 713045 w 8862689"/>
                <a:gd name="connsiteY132" fmla="*/ 963314 h 3293494"/>
                <a:gd name="connsiteX133" fmla="*/ 696154 w 8862689"/>
                <a:gd name="connsiteY133" fmla="*/ 868680 h 3293494"/>
                <a:gd name="connsiteX134" fmla="*/ 812994 w 8862689"/>
                <a:gd name="connsiteY134" fmla="*/ 858520 h 3293494"/>
                <a:gd name="connsiteX135" fmla="*/ 985714 w 8862689"/>
                <a:gd name="connsiteY135" fmla="*/ 833120 h 3293494"/>
                <a:gd name="connsiteX136" fmla="*/ 1122874 w 8862689"/>
                <a:gd name="connsiteY136" fmla="*/ 838200 h 3293494"/>
                <a:gd name="connsiteX137" fmla="*/ 1143194 w 8862689"/>
                <a:gd name="connsiteY137" fmla="*/ 843280 h 3293494"/>
                <a:gd name="connsiteX138" fmla="*/ 1204154 w 8862689"/>
                <a:gd name="connsiteY138" fmla="*/ 863600 h 3293494"/>
                <a:gd name="connsiteX139" fmla="*/ 1361634 w 8862689"/>
                <a:gd name="connsiteY139" fmla="*/ 883920 h 3293494"/>
                <a:gd name="connsiteX140" fmla="*/ 1610554 w 8862689"/>
                <a:gd name="connsiteY140" fmla="*/ 863600 h 3293494"/>
                <a:gd name="connsiteX141" fmla="*/ 1788354 w 8862689"/>
                <a:gd name="connsiteY141" fmla="*/ 797560 h 3293494"/>
                <a:gd name="connsiteX142" fmla="*/ 1859474 w 8862689"/>
                <a:gd name="connsiteY142" fmla="*/ 772160 h 3293494"/>
                <a:gd name="connsiteX143" fmla="*/ 1976314 w 8862689"/>
                <a:gd name="connsiteY143" fmla="*/ 711200 h 3293494"/>
                <a:gd name="connsiteX144" fmla="*/ 2088074 w 8862689"/>
                <a:gd name="connsiteY144" fmla="*/ 635000 h 3293494"/>
                <a:gd name="connsiteX145" fmla="*/ 2260794 w 8862689"/>
                <a:gd name="connsiteY145" fmla="*/ 584200 h 3293494"/>
                <a:gd name="connsiteX146" fmla="*/ 2306514 w 8862689"/>
                <a:gd name="connsiteY146" fmla="*/ 563880 h 3293494"/>
                <a:gd name="connsiteX147" fmla="*/ 2367474 w 8862689"/>
                <a:gd name="connsiteY147" fmla="*/ 548640 h 3293494"/>
                <a:gd name="connsiteX148" fmla="*/ 2575754 w 8862689"/>
                <a:gd name="connsiteY148" fmla="*/ 518160 h 3293494"/>
                <a:gd name="connsiteX149" fmla="*/ 2677354 w 8862689"/>
                <a:gd name="connsiteY149" fmla="*/ 497840 h 3293494"/>
                <a:gd name="connsiteX150" fmla="*/ 2784034 w 8862689"/>
                <a:gd name="connsiteY150" fmla="*/ 472440 h 3293494"/>
                <a:gd name="connsiteX151" fmla="*/ 2875474 w 8862689"/>
                <a:gd name="connsiteY151" fmla="*/ 467360 h 3293494"/>
                <a:gd name="connsiteX152" fmla="*/ 2987234 w 8862689"/>
                <a:gd name="connsiteY152" fmla="*/ 452120 h 3293494"/>
                <a:gd name="connsiteX153" fmla="*/ 3048194 w 8862689"/>
                <a:gd name="connsiteY153" fmla="*/ 441960 h 3293494"/>
                <a:gd name="connsiteX154" fmla="*/ 3271714 w 8862689"/>
                <a:gd name="connsiteY154" fmla="*/ 426720 h 3293494"/>
                <a:gd name="connsiteX155" fmla="*/ 3347914 w 8862689"/>
                <a:gd name="connsiteY155" fmla="*/ 411480 h 3293494"/>
                <a:gd name="connsiteX156" fmla="*/ 3459674 w 8862689"/>
                <a:gd name="connsiteY156" fmla="*/ 386080 h 3293494"/>
                <a:gd name="connsiteX157" fmla="*/ 3515554 w 8862689"/>
                <a:gd name="connsiteY157" fmla="*/ 381000 h 3293494"/>
                <a:gd name="connsiteX158" fmla="*/ 3678114 w 8862689"/>
                <a:gd name="connsiteY158" fmla="*/ 370840 h 3293494"/>
                <a:gd name="connsiteX159" fmla="*/ 3800034 w 8862689"/>
                <a:gd name="connsiteY159" fmla="*/ 355600 h 3293494"/>
                <a:gd name="connsiteX160" fmla="*/ 3881314 w 8862689"/>
                <a:gd name="connsiteY160" fmla="*/ 350520 h 3293494"/>
                <a:gd name="connsiteX161" fmla="*/ 4013394 w 8862689"/>
                <a:gd name="connsiteY161" fmla="*/ 330200 h 3293494"/>
                <a:gd name="connsiteX162" fmla="*/ 4064194 w 8862689"/>
                <a:gd name="connsiteY162" fmla="*/ 314960 h 3293494"/>
                <a:gd name="connsiteX163" fmla="*/ 4084514 w 8862689"/>
                <a:gd name="connsiteY163" fmla="*/ 309880 h 3293494"/>
                <a:gd name="connsiteX164" fmla="*/ 4120074 w 8862689"/>
                <a:gd name="connsiteY164" fmla="*/ 299720 h 3293494"/>
                <a:gd name="connsiteX165" fmla="*/ 4241994 w 8862689"/>
                <a:gd name="connsiteY165" fmla="*/ 284480 h 3293494"/>
                <a:gd name="connsiteX166" fmla="*/ 4424874 w 8862689"/>
                <a:gd name="connsiteY166" fmla="*/ 259080 h 3293494"/>
                <a:gd name="connsiteX167" fmla="*/ 4536634 w 8862689"/>
                <a:gd name="connsiteY167" fmla="*/ 233680 h 3293494"/>
                <a:gd name="connsiteX168" fmla="*/ 4638234 w 8862689"/>
                <a:gd name="connsiteY168" fmla="*/ 203200 h 3293494"/>
                <a:gd name="connsiteX169" fmla="*/ 4673794 w 8862689"/>
                <a:gd name="connsiteY169" fmla="*/ 198120 h 3293494"/>
                <a:gd name="connsiteX170" fmla="*/ 4780474 w 8862689"/>
                <a:gd name="connsiteY170" fmla="*/ 182880 h 3293494"/>
                <a:gd name="connsiteX171" fmla="*/ 4841434 w 8862689"/>
                <a:gd name="connsiteY171" fmla="*/ 172720 h 3293494"/>
                <a:gd name="connsiteX172" fmla="*/ 4887154 w 8862689"/>
                <a:gd name="connsiteY172" fmla="*/ 167640 h 3293494"/>
                <a:gd name="connsiteX173" fmla="*/ 4963354 w 8862689"/>
                <a:gd name="connsiteY173" fmla="*/ 157480 h 3293494"/>
                <a:gd name="connsiteX174" fmla="*/ 5085274 w 8862689"/>
                <a:gd name="connsiteY174" fmla="*/ 137160 h 3293494"/>
                <a:gd name="connsiteX175" fmla="*/ 5130994 w 8862689"/>
                <a:gd name="connsiteY175" fmla="*/ 127000 h 3293494"/>
                <a:gd name="connsiteX176" fmla="*/ 5161474 w 8862689"/>
                <a:gd name="connsiteY176" fmla="*/ 121920 h 3293494"/>
                <a:gd name="connsiteX177" fmla="*/ 5268154 w 8862689"/>
                <a:gd name="connsiteY177" fmla="*/ 106680 h 3293494"/>
                <a:gd name="connsiteX178" fmla="*/ 5410394 w 8862689"/>
                <a:gd name="connsiteY178" fmla="*/ 91440 h 3293494"/>
                <a:gd name="connsiteX179" fmla="*/ 5481514 w 8862689"/>
                <a:gd name="connsiteY179" fmla="*/ 66040 h 3293494"/>
                <a:gd name="connsiteX180" fmla="*/ 5517074 w 8862689"/>
                <a:gd name="connsiteY180" fmla="*/ 50800 h 3293494"/>
                <a:gd name="connsiteX181" fmla="*/ 5593274 w 8862689"/>
                <a:gd name="connsiteY181" fmla="*/ 35560 h 3293494"/>
                <a:gd name="connsiteX182" fmla="*/ 5638994 w 8862689"/>
                <a:gd name="connsiteY182" fmla="*/ 25400 h 3293494"/>
                <a:gd name="connsiteX183" fmla="*/ 5776154 w 8862689"/>
                <a:gd name="connsiteY183" fmla="*/ 10160 h 3293494"/>
                <a:gd name="connsiteX184" fmla="*/ 5857434 w 8862689"/>
                <a:gd name="connsiteY184" fmla="*/ 0 h 3293494"/>
                <a:gd name="connsiteX185" fmla="*/ 5953954 w 8862689"/>
                <a:gd name="connsiteY185" fmla="*/ 5080 h 3293494"/>
                <a:gd name="connsiteX186" fmla="*/ 6146994 w 8862689"/>
                <a:gd name="connsiteY186" fmla="*/ 25400 h 3293494"/>
                <a:gd name="connsiteX187" fmla="*/ 6334954 w 8862689"/>
                <a:gd name="connsiteY187" fmla="*/ 96520 h 3293494"/>
                <a:gd name="connsiteX188" fmla="*/ 6467034 w 8862689"/>
                <a:gd name="connsiteY188" fmla="*/ 127000 h 3293494"/>
                <a:gd name="connsiteX189" fmla="*/ 6512754 w 8862689"/>
                <a:gd name="connsiteY189" fmla="*/ 137160 h 3293494"/>
                <a:gd name="connsiteX190" fmla="*/ 6685474 w 8862689"/>
                <a:gd name="connsiteY190" fmla="*/ 187960 h 3293494"/>
                <a:gd name="connsiteX191" fmla="*/ 6893754 w 8862689"/>
                <a:gd name="connsiteY191" fmla="*/ 223520 h 3293494"/>
                <a:gd name="connsiteX192" fmla="*/ 7025834 w 8862689"/>
                <a:gd name="connsiteY192" fmla="*/ 243840 h 3293494"/>
                <a:gd name="connsiteX193" fmla="*/ 7112194 w 8862689"/>
                <a:gd name="connsiteY193" fmla="*/ 269240 h 3293494"/>
                <a:gd name="connsiteX194" fmla="*/ 7335714 w 8862689"/>
                <a:gd name="connsiteY194" fmla="*/ 309880 h 3293494"/>
                <a:gd name="connsiteX195" fmla="*/ 7411914 w 8862689"/>
                <a:gd name="connsiteY195" fmla="*/ 335280 h 3293494"/>
                <a:gd name="connsiteX196" fmla="*/ 7589714 w 8862689"/>
                <a:gd name="connsiteY196" fmla="*/ 360680 h 3293494"/>
                <a:gd name="connsiteX197" fmla="*/ 7681154 w 8862689"/>
                <a:gd name="connsiteY197" fmla="*/ 375920 h 3293494"/>
                <a:gd name="connsiteX198" fmla="*/ 7767514 w 8862689"/>
                <a:gd name="connsiteY198" fmla="*/ 396240 h 3293494"/>
                <a:gd name="connsiteX199" fmla="*/ 7869114 w 8862689"/>
                <a:gd name="connsiteY199" fmla="*/ 401320 h 3293494"/>
                <a:gd name="connsiteX200" fmla="*/ 8026594 w 8862689"/>
                <a:gd name="connsiteY200" fmla="*/ 416560 h 3293494"/>
                <a:gd name="connsiteX201" fmla="*/ 8173914 w 8862689"/>
                <a:gd name="connsiteY201" fmla="*/ 436880 h 3293494"/>
                <a:gd name="connsiteX202" fmla="*/ 8219634 w 8862689"/>
                <a:gd name="connsiteY202" fmla="*/ 441960 h 3293494"/>
                <a:gd name="connsiteX203" fmla="*/ 8549834 w 8862689"/>
                <a:gd name="connsiteY203" fmla="*/ 447040 h 3293494"/>
                <a:gd name="connsiteX204" fmla="*/ 8717474 w 8862689"/>
                <a:gd name="connsiteY204" fmla="*/ 472440 h 3293494"/>
                <a:gd name="connsiteX205" fmla="*/ 8793674 w 8862689"/>
                <a:gd name="connsiteY205" fmla="*/ 482600 h 3293494"/>
                <a:gd name="connsiteX206" fmla="*/ 8837984 w 8862689"/>
                <a:gd name="connsiteY206" fmla="*/ 479265 h 3293494"/>
                <a:gd name="connsiteX207" fmla="*/ 8859714 w 8862689"/>
                <a:gd name="connsiteY207" fmla="*/ 680720 h 3293494"/>
                <a:gd name="connsiteX208" fmla="*/ 8840974 w 8862689"/>
                <a:gd name="connsiteY208" fmla="*/ 1450262 h 3293494"/>
                <a:gd name="connsiteX209" fmla="*/ 8844474 w 8862689"/>
                <a:gd name="connsiteY209" fmla="*/ 1625600 h 3293494"/>
                <a:gd name="connsiteX210" fmla="*/ 8824154 w 8862689"/>
                <a:gd name="connsiteY210" fmla="*/ 2382520 h 3293494"/>
                <a:gd name="connsiteX211" fmla="*/ 8808914 w 8862689"/>
                <a:gd name="connsiteY211" fmla="*/ 2433320 h 3293494"/>
                <a:gd name="connsiteX212" fmla="*/ 8803834 w 8862689"/>
                <a:gd name="connsiteY212" fmla="*/ 2860040 h 3293494"/>
                <a:gd name="connsiteX213" fmla="*/ 8819074 w 8862689"/>
                <a:gd name="connsiteY213" fmla="*/ 2910840 h 3293494"/>
                <a:gd name="connsiteX214" fmla="*/ 8829234 w 8862689"/>
                <a:gd name="connsiteY214" fmla="*/ 3083560 h 3293494"/>
                <a:gd name="connsiteX215" fmla="*/ 8849554 w 8862689"/>
                <a:gd name="connsiteY215" fmla="*/ 3164840 h 3293494"/>
                <a:gd name="connsiteX216" fmla="*/ 8854634 w 8862689"/>
                <a:gd name="connsiteY216" fmla="*/ 3235960 h 3293494"/>
                <a:gd name="connsiteX217" fmla="*/ 8854634 w 8862689"/>
                <a:gd name="connsiteY217" fmla="*/ 3291840 h 3293494"/>
                <a:gd name="connsiteX218" fmla="*/ 8778434 w 8862689"/>
                <a:gd name="connsiteY218" fmla="*/ 3256280 h 3293494"/>
                <a:gd name="connsiteX0" fmla="*/ 8778434 w 8862689"/>
                <a:gd name="connsiteY0" fmla="*/ 3256280 h 3293494"/>
                <a:gd name="connsiteX1" fmla="*/ 8732714 w 8862689"/>
                <a:gd name="connsiteY1" fmla="*/ 3241040 h 3293494"/>
                <a:gd name="connsiteX2" fmla="*/ 8427914 w 8862689"/>
                <a:gd name="connsiteY2" fmla="*/ 3164840 h 3293494"/>
                <a:gd name="connsiteX3" fmla="*/ 8311074 w 8862689"/>
                <a:gd name="connsiteY3" fmla="*/ 3119120 h 3293494"/>
                <a:gd name="connsiteX4" fmla="*/ 8265354 w 8862689"/>
                <a:gd name="connsiteY4" fmla="*/ 3108960 h 3293494"/>
                <a:gd name="connsiteX5" fmla="*/ 8245034 w 8862689"/>
                <a:gd name="connsiteY5" fmla="*/ 3103880 h 3293494"/>
                <a:gd name="connsiteX6" fmla="*/ 7960554 w 8862689"/>
                <a:gd name="connsiteY6" fmla="*/ 3124200 h 3293494"/>
                <a:gd name="connsiteX7" fmla="*/ 7930074 w 8862689"/>
                <a:gd name="connsiteY7" fmla="*/ 3129280 h 3293494"/>
                <a:gd name="connsiteX8" fmla="*/ 7879274 w 8862689"/>
                <a:gd name="connsiteY8" fmla="*/ 3139440 h 3293494"/>
                <a:gd name="connsiteX9" fmla="*/ 7747194 w 8862689"/>
                <a:gd name="connsiteY9" fmla="*/ 3144520 h 3293494"/>
                <a:gd name="connsiteX10" fmla="*/ 7569394 w 8862689"/>
                <a:gd name="connsiteY10" fmla="*/ 3164840 h 3293494"/>
                <a:gd name="connsiteX11" fmla="*/ 7239194 w 8862689"/>
                <a:gd name="connsiteY11" fmla="*/ 3180080 h 3293494"/>
                <a:gd name="connsiteX12" fmla="*/ 7051234 w 8862689"/>
                <a:gd name="connsiteY12" fmla="*/ 3195320 h 3293494"/>
                <a:gd name="connsiteX13" fmla="*/ 6893754 w 8862689"/>
                <a:gd name="connsiteY13" fmla="*/ 3210560 h 3293494"/>
                <a:gd name="connsiteX14" fmla="*/ 6858194 w 8862689"/>
                <a:gd name="connsiteY14" fmla="*/ 3220720 h 3293494"/>
                <a:gd name="connsiteX15" fmla="*/ 6497514 w 8862689"/>
                <a:gd name="connsiteY15" fmla="*/ 3225800 h 3293494"/>
                <a:gd name="connsiteX16" fmla="*/ 6406074 w 8862689"/>
                <a:gd name="connsiteY16" fmla="*/ 3195320 h 3293494"/>
                <a:gd name="connsiteX17" fmla="*/ 6299394 w 8862689"/>
                <a:gd name="connsiteY17" fmla="*/ 3139440 h 3293494"/>
                <a:gd name="connsiteX18" fmla="*/ 6243514 w 8862689"/>
                <a:gd name="connsiteY18" fmla="*/ 3119120 h 3293494"/>
                <a:gd name="connsiteX19" fmla="*/ 6121594 w 8862689"/>
                <a:gd name="connsiteY19" fmla="*/ 3108960 h 3293494"/>
                <a:gd name="connsiteX20" fmla="*/ 6030154 w 8862689"/>
                <a:gd name="connsiteY20" fmla="*/ 3093720 h 3293494"/>
                <a:gd name="connsiteX21" fmla="*/ 5887914 w 8862689"/>
                <a:gd name="connsiteY21" fmla="*/ 3083560 h 3293494"/>
                <a:gd name="connsiteX22" fmla="*/ 5852354 w 8862689"/>
                <a:gd name="connsiteY22" fmla="*/ 3073400 h 3293494"/>
                <a:gd name="connsiteX23" fmla="*/ 5791394 w 8862689"/>
                <a:gd name="connsiteY23" fmla="*/ 3048000 h 3293494"/>
                <a:gd name="connsiteX24" fmla="*/ 5750754 w 8862689"/>
                <a:gd name="connsiteY24" fmla="*/ 3042920 h 3293494"/>
                <a:gd name="connsiteX25" fmla="*/ 5664394 w 8862689"/>
                <a:gd name="connsiteY25" fmla="*/ 3012440 h 3293494"/>
                <a:gd name="connsiteX26" fmla="*/ 5608514 w 8862689"/>
                <a:gd name="connsiteY26" fmla="*/ 3007360 h 3293494"/>
                <a:gd name="connsiteX27" fmla="*/ 5583114 w 8862689"/>
                <a:gd name="connsiteY27" fmla="*/ 3002280 h 3293494"/>
                <a:gd name="connsiteX28" fmla="*/ 5400234 w 8862689"/>
                <a:gd name="connsiteY28" fmla="*/ 2992120 h 3293494"/>
                <a:gd name="connsiteX29" fmla="*/ 5329114 w 8862689"/>
                <a:gd name="connsiteY29" fmla="*/ 2981960 h 3293494"/>
                <a:gd name="connsiteX30" fmla="*/ 5308794 w 8862689"/>
                <a:gd name="connsiteY30" fmla="*/ 2966720 h 3293494"/>
                <a:gd name="connsiteX31" fmla="*/ 5278314 w 8862689"/>
                <a:gd name="connsiteY31" fmla="*/ 2956560 h 3293494"/>
                <a:gd name="connsiteX32" fmla="*/ 5186874 w 8862689"/>
                <a:gd name="connsiteY32" fmla="*/ 2926080 h 3293494"/>
                <a:gd name="connsiteX33" fmla="*/ 5120834 w 8862689"/>
                <a:gd name="connsiteY33" fmla="*/ 2895600 h 3293494"/>
                <a:gd name="connsiteX34" fmla="*/ 5095434 w 8862689"/>
                <a:gd name="connsiteY34" fmla="*/ 2885440 h 3293494"/>
                <a:gd name="connsiteX35" fmla="*/ 4770314 w 8862689"/>
                <a:gd name="connsiteY35" fmla="*/ 2875280 h 3293494"/>
                <a:gd name="connsiteX36" fmla="*/ 4704274 w 8862689"/>
                <a:gd name="connsiteY36" fmla="*/ 2860040 h 3293494"/>
                <a:gd name="connsiteX37" fmla="*/ 4582354 w 8862689"/>
                <a:gd name="connsiteY37" fmla="*/ 2839720 h 3293494"/>
                <a:gd name="connsiteX38" fmla="*/ 4485834 w 8862689"/>
                <a:gd name="connsiteY38" fmla="*/ 2814320 h 3293494"/>
                <a:gd name="connsiteX39" fmla="*/ 4399474 w 8862689"/>
                <a:gd name="connsiteY39" fmla="*/ 2804160 h 3293494"/>
                <a:gd name="connsiteX40" fmla="*/ 4302954 w 8862689"/>
                <a:gd name="connsiteY40" fmla="*/ 2788920 h 3293494"/>
                <a:gd name="connsiteX41" fmla="*/ 4145474 w 8862689"/>
                <a:gd name="connsiteY41" fmla="*/ 2768600 h 3293494"/>
                <a:gd name="connsiteX42" fmla="*/ 3982914 w 8862689"/>
                <a:gd name="connsiteY42" fmla="*/ 2753360 h 3293494"/>
                <a:gd name="connsiteX43" fmla="*/ 3784794 w 8862689"/>
                <a:gd name="connsiteY43" fmla="*/ 2717800 h 3293494"/>
                <a:gd name="connsiteX44" fmla="*/ 3632394 w 8862689"/>
                <a:gd name="connsiteY44" fmla="*/ 2677160 h 3293494"/>
                <a:gd name="connsiteX45" fmla="*/ 3596834 w 8862689"/>
                <a:gd name="connsiteY45" fmla="*/ 2672080 h 3293494"/>
                <a:gd name="connsiteX46" fmla="*/ 3490154 w 8862689"/>
                <a:gd name="connsiteY46" fmla="*/ 2656840 h 3293494"/>
                <a:gd name="connsiteX47" fmla="*/ 3373314 w 8862689"/>
                <a:gd name="connsiteY47" fmla="*/ 2646680 h 3293494"/>
                <a:gd name="connsiteX48" fmla="*/ 3236154 w 8862689"/>
                <a:gd name="connsiteY48" fmla="*/ 2631440 h 3293494"/>
                <a:gd name="connsiteX49" fmla="*/ 3134554 w 8862689"/>
                <a:gd name="connsiteY49" fmla="*/ 2616200 h 3293494"/>
                <a:gd name="connsiteX50" fmla="*/ 2946594 w 8862689"/>
                <a:gd name="connsiteY50" fmla="*/ 2611120 h 3293494"/>
                <a:gd name="connsiteX51" fmla="*/ 2570674 w 8862689"/>
                <a:gd name="connsiteY51" fmla="*/ 2616200 h 3293494"/>
                <a:gd name="connsiteX52" fmla="*/ 2550354 w 8862689"/>
                <a:gd name="connsiteY52" fmla="*/ 2626360 h 3293494"/>
                <a:gd name="connsiteX53" fmla="*/ 2484314 w 8862689"/>
                <a:gd name="connsiteY53" fmla="*/ 2631440 h 3293494"/>
                <a:gd name="connsiteX54" fmla="*/ 2433514 w 8862689"/>
                <a:gd name="connsiteY54" fmla="*/ 2616200 h 3293494"/>
                <a:gd name="connsiteX55" fmla="*/ 2479234 w 8862689"/>
                <a:gd name="connsiteY55" fmla="*/ 2479040 h 3293494"/>
                <a:gd name="connsiteX56" fmla="*/ 2682434 w 8862689"/>
                <a:gd name="connsiteY56" fmla="*/ 2402840 h 3293494"/>
                <a:gd name="connsiteX57" fmla="*/ 2712914 w 8862689"/>
                <a:gd name="connsiteY57" fmla="*/ 2392680 h 3293494"/>
                <a:gd name="connsiteX58" fmla="*/ 2748474 w 8862689"/>
                <a:gd name="connsiteY58" fmla="*/ 2372360 h 3293494"/>
                <a:gd name="connsiteX59" fmla="*/ 2778954 w 8862689"/>
                <a:gd name="connsiteY59" fmla="*/ 2357120 h 3293494"/>
                <a:gd name="connsiteX60" fmla="*/ 2824674 w 8862689"/>
                <a:gd name="connsiteY60" fmla="*/ 2301240 h 3293494"/>
                <a:gd name="connsiteX61" fmla="*/ 2855154 w 8862689"/>
                <a:gd name="connsiteY61" fmla="*/ 2250440 h 3293494"/>
                <a:gd name="connsiteX62" fmla="*/ 2875474 w 8862689"/>
                <a:gd name="connsiteY62" fmla="*/ 2204720 h 3293494"/>
                <a:gd name="connsiteX63" fmla="*/ 2855154 w 8862689"/>
                <a:gd name="connsiteY63" fmla="*/ 2077720 h 3293494"/>
                <a:gd name="connsiteX64" fmla="*/ 2794194 w 8862689"/>
                <a:gd name="connsiteY64" fmla="*/ 2032000 h 3293494"/>
                <a:gd name="connsiteX65" fmla="*/ 2778954 w 8862689"/>
                <a:gd name="connsiteY65" fmla="*/ 2006600 h 3293494"/>
                <a:gd name="connsiteX66" fmla="*/ 2743394 w 8862689"/>
                <a:gd name="connsiteY66" fmla="*/ 1965960 h 3293494"/>
                <a:gd name="connsiteX67" fmla="*/ 2677354 w 8862689"/>
                <a:gd name="connsiteY67" fmla="*/ 1874520 h 3293494"/>
                <a:gd name="connsiteX68" fmla="*/ 2651954 w 8862689"/>
                <a:gd name="connsiteY68" fmla="*/ 1869440 h 3293494"/>
                <a:gd name="connsiteX69" fmla="*/ 2545274 w 8862689"/>
                <a:gd name="connsiteY69" fmla="*/ 1788160 h 3293494"/>
                <a:gd name="connsiteX70" fmla="*/ 2524954 w 8862689"/>
                <a:gd name="connsiteY70" fmla="*/ 1772920 h 3293494"/>
                <a:gd name="connsiteX71" fmla="*/ 2494474 w 8862689"/>
                <a:gd name="connsiteY71" fmla="*/ 1732280 h 3293494"/>
                <a:gd name="connsiteX72" fmla="*/ 2479234 w 8862689"/>
                <a:gd name="connsiteY72" fmla="*/ 1717040 h 3293494"/>
                <a:gd name="connsiteX73" fmla="*/ 2347154 w 8862689"/>
                <a:gd name="connsiteY73" fmla="*/ 1569720 h 3293494"/>
                <a:gd name="connsiteX74" fmla="*/ 2250634 w 8862689"/>
                <a:gd name="connsiteY74" fmla="*/ 1483360 h 3293494"/>
                <a:gd name="connsiteX75" fmla="*/ 2199834 w 8862689"/>
                <a:gd name="connsiteY75" fmla="*/ 1457960 h 3293494"/>
                <a:gd name="connsiteX76" fmla="*/ 2169354 w 8862689"/>
                <a:gd name="connsiteY76" fmla="*/ 1452880 h 3293494"/>
                <a:gd name="connsiteX77" fmla="*/ 2149034 w 8862689"/>
                <a:gd name="connsiteY77" fmla="*/ 1442720 h 3293494"/>
                <a:gd name="connsiteX78" fmla="*/ 2093154 w 8862689"/>
                <a:gd name="connsiteY78" fmla="*/ 1407160 h 3293494"/>
                <a:gd name="connsiteX79" fmla="*/ 2047434 w 8862689"/>
                <a:gd name="connsiteY79" fmla="*/ 1391920 h 3293494"/>
                <a:gd name="connsiteX80" fmla="*/ 1955994 w 8862689"/>
                <a:gd name="connsiteY80" fmla="*/ 1346200 h 3293494"/>
                <a:gd name="connsiteX81" fmla="*/ 1849314 w 8862689"/>
                <a:gd name="connsiteY81" fmla="*/ 1310640 h 3293494"/>
                <a:gd name="connsiteX82" fmla="*/ 1717234 w 8862689"/>
                <a:gd name="connsiteY82" fmla="*/ 1315720 h 3293494"/>
                <a:gd name="connsiteX83" fmla="*/ 1549594 w 8862689"/>
                <a:gd name="connsiteY83" fmla="*/ 1336040 h 3293494"/>
                <a:gd name="connsiteX84" fmla="*/ 1514034 w 8862689"/>
                <a:gd name="connsiteY84" fmla="*/ 1341120 h 3293494"/>
                <a:gd name="connsiteX85" fmla="*/ 1458154 w 8862689"/>
                <a:gd name="connsiteY85" fmla="*/ 1351280 h 3293494"/>
                <a:gd name="connsiteX86" fmla="*/ 1407354 w 8862689"/>
                <a:gd name="connsiteY86" fmla="*/ 1356360 h 3293494"/>
                <a:gd name="connsiteX87" fmla="*/ 1331154 w 8862689"/>
                <a:gd name="connsiteY87" fmla="*/ 1371600 h 3293494"/>
                <a:gd name="connsiteX88" fmla="*/ 1290514 w 8862689"/>
                <a:gd name="connsiteY88" fmla="*/ 1381760 h 3293494"/>
                <a:gd name="connsiteX89" fmla="*/ 1234634 w 8862689"/>
                <a:gd name="connsiteY89" fmla="*/ 1386840 h 3293494"/>
                <a:gd name="connsiteX90" fmla="*/ 1102554 w 8862689"/>
                <a:gd name="connsiteY90" fmla="*/ 1412240 h 3293494"/>
                <a:gd name="connsiteX91" fmla="*/ 950154 w 8862689"/>
                <a:gd name="connsiteY91" fmla="*/ 1407160 h 3293494"/>
                <a:gd name="connsiteX92" fmla="*/ 868874 w 8862689"/>
                <a:gd name="connsiteY92" fmla="*/ 1371600 h 3293494"/>
                <a:gd name="connsiteX93" fmla="*/ 828234 w 8862689"/>
                <a:gd name="connsiteY93" fmla="*/ 1356360 h 3293494"/>
                <a:gd name="connsiteX94" fmla="*/ 675834 w 8862689"/>
                <a:gd name="connsiteY94" fmla="*/ 1412240 h 3293494"/>
                <a:gd name="connsiteX95" fmla="*/ 558994 w 8862689"/>
                <a:gd name="connsiteY95" fmla="*/ 1513840 h 3293494"/>
                <a:gd name="connsiteX96" fmla="*/ 528514 w 8862689"/>
                <a:gd name="connsiteY96" fmla="*/ 1554480 h 3293494"/>
                <a:gd name="connsiteX97" fmla="*/ 523434 w 8862689"/>
                <a:gd name="connsiteY97" fmla="*/ 1579880 h 3293494"/>
                <a:gd name="connsiteX98" fmla="*/ 513274 w 8862689"/>
                <a:gd name="connsiteY98" fmla="*/ 1600200 h 3293494"/>
                <a:gd name="connsiteX99" fmla="*/ 472634 w 8862689"/>
                <a:gd name="connsiteY99" fmla="*/ 1666240 h 3293494"/>
                <a:gd name="connsiteX100" fmla="*/ 442154 w 8862689"/>
                <a:gd name="connsiteY100" fmla="*/ 1706880 h 3293494"/>
                <a:gd name="connsiteX101" fmla="*/ 421834 w 8862689"/>
                <a:gd name="connsiteY101" fmla="*/ 1737360 h 3293494"/>
                <a:gd name="connsiteX102" fmla="*/ 391354 w 8862689"/>
                <a:gd name="connsiteY102" fmla="*/ 1757680 h 3293494"/>
                <a:gd name="connsiteX103" fmla="*/ 371034 w 8862689"/>
                <a:gd name="connsiteY103" fmla="*/ 1783080 h 3293494"/>
                <a:gd name="connsiteX104" fmla="*/ 355794 w 8862689"/>
                <a:gd name="connsiteY104" fmla="*/ 1788160 h 3293494"/>
                <a:gd name="connsiteX105" fmla="*/ 325314 w 8862689"/>
                <a:gd name="connsiteY105" fmla="*/ 1808480 h 3293494"/>
                <a:gd name="connsiteX106" fmla="*/ 289754 w 8862689"/>
                <a:gd name="connsiteY106" fmla="*/ 1869440 h 3293494"/>
                <a:gd name="connsiteX107" fmla="*/ 274514 w 8862689"/>
                <a:gd name="connsiteY107" fmla="*/ 1889760 h 3293494"/>
                <a:gd name="connsiteX108" fmla="*/ 233874 w 8862689"/>
                <a:gd name="connsiteY108" fmla="*/ 1920240 h 3293494"/>
                <a:gd name="connsiteX109" fmla="*/ 188154 w 8862689"/>
                <a:gd name="connsiteY109" fmla="*/ 1971040 h 3293494"/>
                <a:gd name="connsiteX110" fmla="*/ 167834 w 8862689"/>
                <a:gd name="connsiteY110" fmla="*/ 1986280 h 3293494"/>
                <a:gd name="connsiteX111" fmla="*/ 132274 w 8862689"/>
                <a:gd name="connsiteY111" fmla="*/ 1945640 h 3293494"/>
                <a:gd name="connsiteX112" fmla="*/ 96714 w 8862689"/>
                <a:gd name="connsiteY112" fmla="*/ 1925320 h 3293494"/>
                <a:gd name="connsiteX113" fmla="*/ 50994 w 8862689"/>
                <a:gd name="connsiteY113" fmla="*/ 1874520 h 3293494"/>
                <a:gd name="connsiteX114" fmla="*/ 15434 w 8862689"/>
                <a:gd name="connsiteY114" fmla="*/ 1844040 h 3293494"/>
                <a:gd name="connsiteX115" fmla="*/ 194 w 8862689"/>
                <a:gd name="connsiteY115" fmla="*/ 1813560 h 3293494"/>
                <a:gd name="connsiteX116" fmla="*/ 14049 w 8862689"/>
                <a:gd name="connsiteY116" fmla="*/ 1808670 h 3293494"/>
                <a:gd name="connsiteX117" fmla="*/ 35097 w 8862689"/>
                <a:gd name="connsiteY117" fmla="*/ 1786427 h 3293494"/>
                <a:gd name="connsiteX118" fmla="*/ 52683 w 8862689"/>
                <a:gd name="connsiteY118" fmla="*/ 1761716 h 3293494"/>
                <a:gd name="connsiteX119" fmla="*/ 91430 w 8862689"/>
                <a:gd name="connsiteY119" fmla="*/ 1732313 h 3293494"/>
                <a:gd name="connsiteX120" fmla="*/ 118654 w 8862689"/>
                <a:gd name="connsiteY120" fmla="*/ 1691808 h 3293494"/>
                <a:gd name="connsiteX121" fmla="*/ 149296 w 8862689"/>
                <a:gd name="connsiteY121" fmla="*/ 1676415 h 3293494"/>
                <a:gd name="connsiteX122" fmla="*/ 215627 w 8862689"/>
                <a:gd name="connsiteY122" fmla="*/ 1613178 h 3293494"/>
                <a:gd name="connsiteX123" fmla="*/ 274292 w 8862689"/>
                <a:gd name="connsiteY123" fmla="*/ 1528135 h 3293494"/>
                <a:gd name="connsiteX124" fmla="*/ 318440 w 8862689"/>
                <a:gd name="connsiteY124" fmla="*/ 1458432 h 3293494"/>
                <a:gd name="connsiteX125" fmla="*/ 374389 w 8862689"/>
                <a:gd name="connsiteY125" fmla="*/ 1349320 h 3293494"/>
                <a:gd name="connsiteX126" fmla="*/ 409554 w 8862689"/>
                <a:gd name="connsiteY126" fmla="*/ 1275731 h 3293494"/>
                <a:gd name="connsiteX127" fmla="*/ 467356 w 8862689"/>
                <a:gd name="connsiteY127" fmla="*/ 1198956 h 3293494"/>
                <a:gd name="connsiteX128" fmla="*/ 512346 w 8862689"/>
                <a:gd name="connsiteY128" fmla="*/ 1117983 h 3293494"/>
                <a:gd name="connsiteX129" fmla="*/ 568883 w 8862689"/>
                <a:gd name="connsiteY129" fmla="*/ 1051250 h 3293494"/>
                <a:gd name="connsiteX130" fmla="*/ 618449 w 8862689"/>
                <a:gd name="connsiteY130" fmla="*/ 1016038 h 3293494"/>
                <a:gd name="connsiteX131" fmla="*/ 673446 w 8862689"/>
                <a:gd name="connsiteY131" fmla="*/ 976627 h 3293494"/>
                <a:gd name="connsiteX132" fmla="*/ 713045 w 8862689"/>
                <a:gd name="connsiteY132" fmla="*/ 963314 h 3293494"/>
                <a:gd name="connsiteX133" fmla="*/ 696154 w 8862689"/>
                <a:gd name="connsiteY133" fmla="*/ 868680 h 3293494"/>
                <a:gd name="connsiteX134" fmla="*/ 812994 w 8862689"/>
                <a:gd name="connsiteY134" fmla="*/ 858520 h 3293494"/>
                <a:gd name="connsiteX135" fmla="*/ 985714 w 8862689"/>
                <a:gd name="connsiteY135" fmla="*/ 833120 h 3293494"/>
                <a:gd name="connsiteX136" fmla="*/ 1122874 w 8862689"/>
                <a:gd name="connsiteY136" fmla="*/ 838200 h 3293494"/>
                <a:gd name="connsiteX137" fmla="*/ 1143194 w 8862689"/>
                <a:gd name="connsiteY137" fmla="*/ 843280 h 3293494"/>
                <a:gd name="connsiteX138" fmla="*/ 1204154 w 8862689"/>
                <a:gd name="connsiteY138" fmla="*/ 863600 h 3293494"/>
                <a:gd name="connsiteX139" fmla="*/ 1361634 w 8862689"/>
                <a:gd name="connsiteY139" fmla="*/ 883920 h 3293494"/>
                <a:gd name="connsiteX140" fmla="*/ 1610554 w 8862689"/>
                <a:gd name="connsiteY140" fmla="*/ 863600 h 3293494"/>
                <a:gd name="connsiteX141" fmla="*/ 1788354 w 8862689"/>
                <a:gd name="connsiteY141" fmla="*/ 797560 h 3293494"/>
                <a:gd name="connsiteX142" fmla="*/ 1859474 w 8862689"/>
                <a:gd name="connsiteY142" fmla="*/ 772160 h 3293494"/>
                <a:gd name="connsiteX143" fmla="*/ 1976314 w 8862689"/>
                <a:gd name="connsiteY143" fmla="*/ 711200 h 3293494"/>
                <a:gd name="connsiteX144" fmla="*/ 2088074 w 8862689"/>
                <a:gd name="connsiteY144" fmla="*/ 635000 h 3293494"/>
                <a:gd name="connsiteX145" fmla="*/ 2260794 w 8862689"/>
                <a:gd name="connsiteY145" fmla="*/ 584200 h 3293494"/>
                <a:gd name="connsiteX146" fmla="*/ 2306514 w 8862689"/>
                <a:gd name="connsiteY146" fmla="*/ 563880 h 3293494"/>
                <a:gd name="connsiteX147" fmla="*/ 2367474 w 8862689"/>
                <a:gd name="connsiteY147" fmla="*/ 548640 h 3293494"/>
                <a:gd name="connsiteX148" fmla="*/ 2575754 w 8862689"/>
                <a:gd name="connsiteY148" fmla="*/ 518160 h 3293494"/>
                <a:gd name="connsiteX149" fmla="*/ 2677354 w 8862689"/>
                <a:gd name="connsiteY149" fmla="*/ 497840 h 3293494"/>
                <a:gd name="connsiteX150" fmla="*/ 2784034 w 8862689"/>
                <a:gd name="connsiteY150" fmla="*/ 472440 h 3293494"/>
                <a:gd name="connsiteX151" fmla="*/ 2875474 w 8862689"/>
                <a:gd name="connsiteY151" fmla="*/ 467360 h 3293494"/>
                <a:gd name="connsiteX152" fmla="*/ 2987234 w 8862689"/>
                <a:gd name="connsiteY152" fmla="*/ 452120 h 3293494"/>
                <a:gd name="connsiteX153" fmla="*/ 3048194 w 8862689"/>
                <a:gd name="connsiteY153" fmla="*/ 441960 h 3293494"/>
                <a:gd name="connsiteX154" fmla="*/ 3271714 w 8862689"/>
                <a:gd name="connsiteY154" fmla="*/ 426720 h 3293494"/>
                <a:gd name="connsiteX155" fmla="*/ 3347914 w 8862689"/>
                <a:gd name="connsiteY155" fmla="*/ 411480 h 3293494"/>
                <a:gd name="connsiteX156" fmla="*/ 3459674 w 8862689"/>
                <a:gd name="connsiteY156" fmla="*/ 386080 h 3293494"/>
                <a:gd name="connsiteX157" fmla="*/ 3515554 w 8862689"/>
                <a:gd name="connsiteY157" fmla="*/ 381000 h 3293494"/>
                <a:gd name="connsiteX158" fmla="*/ 3678114 w 8862689"/>
                <a:gd name="connsiteY158" fmla="*/ 370840 h 3293494"/>
                <a:gd name="connsiteX159" fmla="*/ 3800034 w 8862689"/>
                <a:gd name="connsiteY159" fmla="*/ 355600 h 3293494"/>
                <a:gd name="connsiteX160" fmla="*/ 3881314 w 8862689"/>
                <a:gd name="connsiteY160" fmla="*/ 350520 h 3293494"/>
                <a:gd name="connsiteX161" fmla="*/ 4013394 w 8862689"/>
                <a:gd name="connsiteY161" fmla="*/ 330200 h 3293494"/>
                <a:gd name="connsiteX162" fmla="*/ 4064194 w 8862689"/>
                <a:gd name="connsiteY162" fmla="*/ 314960 h 3293494"/>
                <a:gd name="connsiteX163" fmla="*/ 4084514 w 8862689"/>
                <a:gd name="connsiteY163" fmla="*/ 309880 h 3293494"/>
                <a:gd name="connsiteX164" fmla="*/ 4120074 w 8862689"/>
                <a:gd name="connsiteY164" fmla="*/ 299720 h 3293494"/>
                <a:gd name="connsiteX165" fmla="*/ 4241994 w 8862689"/>
                <a:gd name="connsiteY165" fmla="*/ 284480 h 3293494"/>
                <a:gd name="connsiteX166" fmla="*/ 4424874 w 8862689"/>
                <a:gd name="connsiteY166" fmla="*/ 259080 h 3293494"/>
                <a:gd name="connsiteX167" fmla="*/ 4536634 w 8862689"/>
                <a:gd name="connsiteY167" fmla="*/ 233680 h 3293494"/>
                <a:gd name="connsiteX168" fmla="*/ 4638234 w 8862689"/>
                <a:gd name="connsiteY168" fmla="*/ 203200 h 3293494"/>
                <a:gd name="connsiteX169" fmla="*/ 4673794 w 8862689"/>
                <a:gd name="connsiteY169" fmla="*/ 198120 h 3293494"/>
                <a:gd name="connsiteX170" fmla="*/ 4780474 w 8862689"/>
                <a:gd name="connsiteY170" fmla="*/ 182880 h 3293494"/>
                <a:gd name="connsiteX171" fmla="*/ 4841434 w 8862689"/>
                <a:gd name="connsiteY171" fmla="*/ 172720 h 3293494"/>
                <a:gd name="connsiteX172" fmla="*/ 4887154 w 8862689"/>
                <a:gd name="connsiteY172" fmla="*/ 167640 h 3293494"/>
                <a:gd name="connsiteX173" fmla="*/ 4963354 w 8862689"/>
                <a:gd name="connsiteY173" fmla="*/ 157480 h 3293494"/>
                <a:gd name="connsiteX174" fmla="*/ 5085274 w 8862689"/>
                <a:gd name="connsiteY174" fmla="*/ 137160 h 3293494"/>
                <a:gd name="connsiteX175" fmla="*/ 5130994 w 8862689"/>
                <a:gd name="connsiteY175" fmla="*/ 127000 h 3293494"/>
                <a:gd name="connsiteX176" fmla="*/ 5161474 w 8862689"/>
                <a:gd name="connsiteY176" fmla="*/ 121920 h 3293494"/>
                <a:gd name="connsiteX177" fmla="*/ 5268154 w 8862689"/>
                <a:gd name="connsiteY177" fmla="*/ 106680 h 3293494"/>
                <a:gd name="connsiteX178" fmla="*/ 5410394 w 8862689"/>
                <a:gd name="connsiteY178" fmla="*/ 91440 h 3293494"/>
                <a:gd name="connsiteX179" fmla="*/ 5481514 w 8862689"/>
                <a:gd name="connsiteY179" fmla="*/ 66040 h 3293494"/>
                <a:gd name="connsiteX180" fmla="*/ 5517074 w 8862689"/>
                <a:gd name="connsiteY180" fmla="*/ 50800 h 3293494"/>
                <a:gd name="connsiteX181" fmla="*/ 5593274 w 8862689"/>
                <a:gd name="connsiteY181" fmla="*/ 35560 h 3293494"/>
                <a:gd name="connsiteX182" fmla="*/ 5638994 w 8862689"/>
                <a:gd name="connsiteY182" fmla="*/ 25400 h 3293494"/>
                <a:gd name="connsiteX183" fmla="*/ 5776154 w 8862689"/>
                <a:gd name="connsiteY183" fmla="*/ 10160 h 3293494"/>
                <a:gd name="connsiteX184" fmla="*/ 5857434 w 8862689"/>
                <a:gd name="connsiteY184" fmla="*/ 0 h 3293494"/>
                <a:gd name="connsiteX185" fmla="*/ 5953954 w 8862689"/>
                <a:gd name="connsiteY185" fmla="*/ 5080 h 3293494"/>
                <a:gd name="connsiteX186" fmla="*/ 6146994 w 8862689"/>
                <a:gd name="connsiteY186" fmla="*/ 25400 h 3293494"/>
                <a:gd name="connsiteX187" fmla="*/ 6334954 w 8862689"/>
                <a:gd name="connsiteY187" fmla="*/ 96520 h 3293494"/>
                <a:gd name="connsiteX188" fmla="*/ 6467034 w 8862689"/>
                <a:gd name="connsiteY188" fmla="*/ 127000 h 3293494"/>
                <a:gd name="connsiteX189" fmla="*/ 6512754 w 8862689"/>
                <a:gd name="connsiteY189" fmla="*/ 137160 h 3293494"/>
                <a:gd name="connsiteX190" fmla="*/ 6685474 w 8862689"/>
                <a:gd name="connsiteY190" fmla="*/ 187960 h 3293494"/>
                <a:gd name="connsiteX191" fmla="*/ 6893754 w 8862689"/>
                <a:gd name="connsiteY191" fmla="*/ 223520 h 3293494"/>
                <a:gd name="connsiteX192" fmla="*/ 7025834 w 8862689"/>
                <a:gd name="connsiteY192" fmla="*/ 243840 h 3293494"/>
                <a:gd name="connsiteX193" fmla="*/ 7112194 w 8862689"/>
                <a:gd name="connsiteY193" fmla="*/ 269240 h 3293494"/>
                <a:gd name="connsiteX194" fmla="*/ 7335714 w 8862689"/>
                <a:gd name="connsiteY194" fmla="*/ 309880 h 3293494"/>
                <a:gd name="connsiteX195" fmla="*/ 7411914 w 8862689"/>
                <a:gd name="connsiteY195" fmla="*/ 335280 h 3293494"/>
                <a:gd name="connsiteX196" fmla="*/ 7589714 w 8862689"/>
                <a:gd name="connsiteY196" fmla="*/ 360680 h 3293494"/>
                <a:gd name="connsiteX197" fmla="*/ 7681154 w 8862689"/>
                <a:gd name="connsiteY197" fmla="*/ 375920 h 3293494"/>
                <a:gd name="connsiteX198" fmla="*/ 7767514 w 8862689"/>
                <a:gd name="connsiteY198" fmla="*/ 396240 h 3293494"/>
                <a:gd name="connsiteX199" fmla="*/ 7869114 w 8862689"/>
                <a:gd name="connsiteY199" fmla="*/ 401320 h 3293494"/>
                <a:gd name="connsiteX200" fmla="*/ 8026594 w 8862689"/>
                <a:gd name="connsiteY200" fmla="*/ 416560 h 3293494"/>
                <a:gd name="connsiteX201" fmla="*/ 8173914 w 8862689"/>
                <a:gd name="connsiteY201" fmla="*/ 436880 h 3293494"/>
                <a:gd name="connsiteX202" fmla="*/ 8219634 w 8862689"/>
                <a:gd name="connsiteY202" fmla="*/ 441960 h 3293494"/>
                <a:gd name="connsiteX203" fmla="*/ 8549834 w 8862689"/>
                <a:gd name="connsiteY203" fmla="*/ 447040 h 3293494"/>
                <a:gd name="connsiteX204" fmla="*/ 8717474 w 8862689"/>
                <a:gd name="connsiteY204" fmla="*/ 472440 h 3293494"/>
                <a:gd name="connsiteX205" fmla="*/ 8793674 w 8862689"/>
                <a:gd name="connsiteY205" fmla="*/ 482600 h 3293494"/>
                <a:gd name="connsiteX206" fmla="*/ 8837984 w 8862689"/>
                <a:gd name="connsiteY206" fmla="*/ 479265 h 3293494"/>
                <a:gd name="connsiteX207" fmla="*/ 8830279 w 8862689"/>
                <a:gd name="connsiteY207" fmla="*/ 689135 h 3293494"/>
                <a:gd name="connsiteX208" fmla="*/ 8840974 w 8862689"/>
                <a:gd name="connsiteY208" fmla="*/ 1450262 h 3293494"/>
                <a:gd name="connsiteX209" fmla="*/ 8844474 w 8862689"/>
                <a:gd name="connsiteY209" fmla="*/ 1625600 h 3293494"/>
                <a:gd name="connsiteX210" fmla="*/ 8824154 w 8862689"/>
                <a:gd name="connsiteY210" fmla="*/ 2382520 h 3293494"/>
                <a:gd name="connsiteX211" fmla="*/ 8808914 w 8862689"/>
                <a:gd name="connsiteY211" fmla="*/ 2433320 h 3293494"/>
                <a:gd name="connsiteX212" fmla="*/ 8803834 w 8862689"/>
                <a:gd name="connsiteY212" fmla="*/ 2860040 h 3293494"/>
                <a:gd name="connsiteX213" fmla="*/ 8819074 w 8862689"/>
                <a:gd name="connsiteY213" fmla="*/ 2910840 h 3293494"/>
                <a:gd name="connsiteX214" fmla="*/ 8829234 w 8862689"/>
                <a:gd name="connsiteY214" fmla="*/ 3083560 h 3293494"/>
                <a:gd name="connsiteX215" fmla="*/ 8849554 w 8862689"/>
                <a:gd name="connsiteY215" fmla="*/ 3164840 h 3293494"/>
                <a:gd name="connsiteX216" fmla="*/ 8854634 w 8862689"/>
                <a:gd name="connsiteY216" fmla="*/ 3235960 h 3293494"/>
                <a:gd name="connsiteX217" fmla="*/ 8854634 w 8862689"/>
                <a:gd name="connsiteY217" fmla="*/ 3291840 h 3293494"/>
                <a:gd name="connsiteX218" fmla="*/ 8778434 w 8862689"/>
                <a:gd name="connsiteY218" fmla="*/ 3256280 h 3293494"/>
                <a:gd name="connsiteX0" fmla="*/ 8778434 w 8862689"/>
                <a:gd name="connsiteY0" fmla="*/ 3256280 h 3293494"/>
                <a:gd name="connsiteX1" fmla="*/ 8732714 w 8862689"/>
                <a:gd name="connsiteY1" fmla="*/ 3241040 h 3293494"/>
                <a:gd name="connsiteX2" fmla="*/ 8427914 w 8862689"/>
                <a:gd name="connsiteY2" fmla="*/ 3164840 h 3293494"/>
                <a:gd name="connsiteX3" fmla="*/ 8311074 w 8862689"/>
                <a:gd name="connsiteY3" fmla="*/ 3119120 h 3293494"/>
                <a:gd name="connsiteX4" fmla="*/ 8265354 w 8862689"/>
                <a:gd name="connsiteY4" fmla="*/ 3108960 h 3293494"/>
                <a:gd name="connsiteX5" fmla="*/ 8245034 w 8862689"/>
                <a:gd name="connsiteY5" fmla="*/ 3103880 h 3293494"/>
                <a:gd name="connsiteX6" fmla="*/ 7960554 w 8862689"/>
                <a:gd name="connsiteY6" fmla="*/ 3124200 h 3293494"/>
                <a:gd name="connsiteX7" fmla="*/ 7930074 w 8862689"/>
                <a:gd name="connsiteY7" fmla="*/ 3129280 h 3293494"/>
                <a:gd name="connsiteX8" fmla="*/ 7879274 w 8862689"/>
                <a:gd name="connsiteY8" fmla="*/ 3139440 h 3293494"/>
                <a:gd name="connsiteX9" fmla="*/ 7747194 w 8862689"/>
                <a:gd name="connsiteY9" fmla="*/ 3144520 h 3293494"/>
                <a:gd name="connsiteX10" fmla="*/ 7569394 w 8862689"/>
                <a:gd name="connsiteY10" fmla="*/ 3164840 h 3293494"/>
                <a:gd name="connsiteX11" fmla="*/ 7239194 w 8862689"/>
                <a:gd name="connsiteY11" fmla="*/ 3180080 h 3293494"/>
                <a:gd name="connsiteX12" fmla="*/ 7051234 w 8862689"/>
                <a:gd name="connsiteY12" fmla="*/ 3195320 h 3293494"/>
                <a:gd name="connsiteX13" fmla="*/ 6893754 w 8862689"/>
                <a:gd name="connsiteY13" fmla="*/ 3210560 h 3293494"/>
                <a:gd name="connsiteX14" fmla="*/ 6858194 w 8862689"/>
                <a:gd name="connsiteY14" fmla="*/ 3220720 h 3293494"/>
                <a:gd name="connsiteX15" fmla="*/ 6497514 w 8862689"/>
                <a:gd name="connsiteY15" fmla="*/ 3225800 h 3293494"/>
                <a:gd name="connsiteX16" fmla="*/ 6406074 w 8862689"/>
                <a:gd name="connsiteY16" fmla="*/ 3195320 h 3293494"/>
                <a:gd name="connsiteX17" fmla="*/ 6299394 w 8862689"/>
                <a:gd name="connsiteY17" fmla="*/ 3139440 h 3293494"/>
                <a:gd name="connsiteX18" fmla="*/ 6243514 w 8862689"/>
                <a:gd name="connsiteY18" fmla="*/ 3119120 h 3293494"/>
                <a:gd name="connsiteX19" fmla="*/ 6121594 w 8862689"/>
                <a:gd name="connsiteY19" fmla="*/ 3108960 h 3293494"/>
                <a:gd name="connsiteX20" fmla="*/ 6030154 w 8862689"/>
                <a:gd name="connsiteY20" fmla="*/ 3093720 h 3293494"/>
                <a:gd name="connsiteX21" fmla="*/ 5887914 w 8862689"/>
                <a:gd name="connsiteY21" fmla="*/ 3083560 h 3293494"/>
                <a:gd name="connsiteX22" fmla="*/ 5852354 w 8862689"/>
                <a:gd name="connsiteY22" fmla="*/ 3073400 h 3293494"/>
                <a:gd name="connsiteX23" fmla="*/ 5791394 w 8862689"/>
                <a:gd name="connsiteY23" fmla="*/ 3048000 h 3293494"/>
                <a:gd name="connsiteX24" fmla="*/ 5750754 w 8862689"/>
                <a:gd name="connsiteY24" fmla="*/ 3042920 h 3293494"/>
                <a:gd name="connsiteX25" fmla="*/ 5664394 w 8862689"/>
                <a:gd name="connsiteY25" fmla="*/ 3012440 h 3293494"/>
                <a:gd name="connsiteX26" fmla="*/ 5608514 w 8862689"/>
                <a:gd name="connsiteY26" fmla="*/ 3007360 h 3293494"/>
                <a:gd name="connsiteX27" fmla="*/ 5583114 w 8862689"/>
                <a:gd name="connsiteY27" fmla="*/ 3002280 h 3293494"/>
                <a:gd name="connsiteX28" fmla="*/ 5400234 w 8862689"/>
                <a:gd name="connsiteY28" fmla="*/ 2992120 h 3293494"/>
                <a:gd name="connsiteX29" fmla="*/ 5329114 w 8862689"/>
                <a:gd name="connsiteY29" fmla="*/ 2981960 h 3293494"/>
                <a:gd name="connsiteX30" fmla="*/ 5308794 w 8862689"/>
                <a:gd name="connsiteY30" fmla="*/ 2966720 h 3293494"/>
                <a:gd name="connsiteX31" fmla="*/ 5278314 w 8862689"/>
                <a:gd name="connsiteY31" fmla="*/ 2956560 h 3293494"/>
                <a:gd name="connsiteX32" fmla="*/ 5186874 w 8862689"/>
                <a:gd name="connsiteY32" fmla="*/ 2926080 h 3293494"/>
                <a:gd name="connsiteX33" fmla="*/ 5120834 w 8862689"/>
                <a:gd name="connsiteY33" fmla="*/ 2895600 h 3293494"/>
                <a:gd name="connsiteX34" fmla="*/ 5095434 w 8862689"/>
                <a:gd name="connsiteY34" fmla="*/ 2885440 h 3293494"/>
                <a:gd name="connsiteX35" fmla="*/ 4770314 w 8862689"/>
                <a:gd name="connsiteY35" fmla="*/ 2875280 h 3293494"/>
                <a:gd name="connsiteX36" fmla="*/ 4704274 w 8862689"/>
                <a:gd name="connsiteY36" fmla="*/ 2860040 h 3293494"/>
                <a:gd name="connsiteX37" fmla="*/ 4582354 w 8862689"/>
                <a:gd name="connsiteY37" fmla="*/ 2839720 h 3293494"/>
                <a:gd name="connsiteX38" fmla="*/ 4485834 w 8862689"/>
                <a:gd name="connsiteY38" fmla="*/ 2814320 h 3293494"/>
                <a:gd name="connsiteX39" fmla="*/ 4399474 w 8862689"/>
                <a:gd name="connsiteY39" fmla="*/ 2804160 h 3293494"/>
                <a:gd name="connsiteX40" fmla="*/ 4302954 w 8862689"/>
                <a:gd name="connsiteY40" fmla="*/ 2788920 h 3293494"/>
                <a:gd name="connsiteX41" fmla="*/ 4145474 w 8862689"/>
                <a:gd name="connsiteY41" fmla="*/ 2768600 h 3293494"/>
                <a:gd name="connsiteX42" fmla="*/ 3982914 w 8862689"/>
                <a:gd name="connsiteY42" fmla="*/ 2753360 h 3293494"/>
                <a:gd name="connsiteX43" fmla="*/ 3784794 w 8862689"/>
                <a:gd name="connsiteY43" fmla="*/ 2717800 h 3293494"/>
                <a:gd name="connsiteX44" fmla="*/ 3632394 w 8862689"/>
                <a:gd name="connsiteY44" fmla="*/ 2677160 h 3293494"/>
                <a:gd name="connsiteX45" fmla="*/ 3596834 w 8862689"/>
                <a:gd name="connsiteY45" fmla="*/ 2672080 h 3293494"/>
                <a:gd name="connsiteX46" fmla="*/ 3490154 w 8862689"/>
                <a:gd name="connsiteY46" fmla="*/ 2656840 h 3293494"/>
                <a:gd name="connsiteX47" fmla="*/ 3373314 w 8862689"/>
                <a:gd name="connsiteY47" fmla="*/ 2646680 h 3293494"/>
                <a:gd name="connsiteX48" fmla="*/ 3236154 w 8862689"/>
                <a:gd name="connsiteY48" fmla="*/ 2631440 h 3293494"/>
                <a:gd name="connsiteX49" fmla="*/ 3134554 w 8862689"/>
                <a:gd name="connsiteY49" fmla="*/ 2616200 h 3293494"/>
                <a:gd name="connsiteX50" fmla="*/ 2946594 w 8862689"/>
                <a:gd name="connsiteY50" fmla="*/ 2611120 h 3293494"/>
                <a:gd name="connsiteX51" fmla="*/ 2570674 w 8862689"/>
                <a:gd name="connsiteY51" fmla="*/ 2616200 h 3293494"/>
                <a:gd name="connsiteX52" fmla="*/ 2550354 w 8862689"/>
                <a:gd name="connsiteY52" fmla="*/ 2626360 h 3293494"/>
                <a:gd name="connsiteX53" fmla="*/ 2484314 w 8862689"/>
                <a:gd name="connsiteY53" fmla="*/ 2631440 h 3293494"/>
                <a:gd name="connsiteX54" fmla="*/ 2433514 w 8862689"/>
                <a:gd name="connsiteY54" fmla="*/ 2616200 h 3293494"/>
                <a:gd name="connsiteX55" fmla="*/ 2479234 w 8862689"/>
                <a:gd name="connsiteY55" fmla="*/ 2479040 h 3293494"/>
                <a:gd name="connsiteX56" fmla="*/ 2682434 w 8862689"/>
                <a:gd name="connsiteY56" fmla="*/ 2402840 h 3293494"/>
                <a:gd name="connsiteX57" fmla="*/ 2712914 w 8862689"/>
                <a:gd name="connsiteY57" fmla="*/ 2392680 h 3293494"/>
                <a:gd name="connsiteX58" fmla="*/ 2748474 w 8862689"/>
                <a:gd name="connsiteY58" fmla="*/ 2372360 h 3293494"/>
                <a:gd name="connsiteX59" fmla="*/ 2778954 w 8862689"/>
                <a:gd name="connsiteY59" fmla="*/ 2357120 h 3293494"/>
                <a:gd name="connsiteX60" fmla="*/ 2824674 w 8862689"/>
                <a:gd name="connsiteY60" fmla="*/ 2301240 h 3293494"/>
                <a:gd name="connsiteX61" fmla="*/ 2855154 w 8862689"/>
                <a:gd name="connsiteY61" fmla="*/ 2250440 h 3293494"/>
                <a:gd name="connsiteX62" fmla="*/ 2875474 w 8862689"/>
                <a:gd name="connsiteY62" fmla="*/ 2204720 h 3293494"/>
                <a:gd name="connsiteX63" fmla="*/ 2855154 w 8862689"/>
                <a:gd name="connsiteY63" fmla="*/ 2077720 h 3293494"/>
                <a:gd name="connsiteX64" fmla="*/ 2794194 w 8862689"/>
                <a:gd name="connsiteY64" fmla="*/ 2032000 h 3293494"/>
                <a:gd name="connsiteX65" fmla="*/ 2778954 w 8862689"/>
                <a:gd name="connsiteY65" fmla="*/ 2006600 h 3293494"/>
                <a:gd name="connsiteX66" fmla="*/ 2743394 w 8862689"/>
                <a:gd name="connsiteY66" fmla="*/ 1965960 h 3293494"/>
                <a:gd name="connsiteX67" fmla="*/ 2677354 w 8862689"/>
                <a:gd name="connsiteY67" fmla="*/ 1874520 h 3293494"/>
                <a:gd name="connsiteX68" fmla="*/ 2651954 w 8862689"/>
                <a:gd name="connsiteY68" fmla="*/ 1869440 h 3293494"/>
                <a:gd name="connsiteX69" fmla="*/ 2545274 w 8862689"/>
                <a:gd name="connsiteY69" fmla="*/ 1788160 h 3293494"/>
                <a:gd name="connsiteX70" fmla="*/ 2524954 w 8862689"/>
                <a:gd name="connsiteY70" fmla="*/ 1772920 h 3293494"/>
                <a:gd name="connsiteX71" fmla="*/ 2494474 w 8862689"/>
                <a:gd name="connsiteY71" fmla="*/ 1732280 h 3293494"/>
                <a:gd name="connsiteX72" fmla="*/ 2479234 w 8862689"/>
                <a:gd name="connsiteY72" fmla="*/ 1717040 h 3293494"/>
                <a:gd name="connsiteX73" fmla="*/ 2347154 w 8862689"/>
                <a:gd name="connsiteY73" fmla="*/ 1569720 h 3293494"/>
                <a:gd name="connsiteX74" fmla="*/ 2250634 w 8862689"/>
                <a:gd name="connsiteY74" fmla="*/ 1483360 h 3293494"/>
                <a:gd name="connsiteX75" fmla="*/ 2199834 w 8862689"/>
                <a:gd name="connsiteY75" fmla="*/ 1457960 h 3293494"/>
                <a:gd name="connsiteX76" fmla="*/ 2169354 w 8862689"/>
                <a:gd name="connsiteY76" fmla="*/ 1452880 h 3293494"/>
                <a:gd name="connsiteX77" fmla="*/ 2149034 w 8862689"/>
                <a:gd name="connsiteY77" fmla="*/ 1442720 h 3293494"/>
                <a:gd name="connsiteX78" fmla="*/ 2093154 w 8862689"/>
                <a:gd name="connsiteY78" fmla="*/ 1407160 h 3293494"/>
                <a:gd name="connsiteX79" fmla="*/ 2047434 w 8862689"/>
                <a:gd name="connsiteY79" fmla="*/ 1391920 h 3293494"/>
                <a:gd name="connsiteX80" fmla="*/ 1955994 w 8862689"/>
                <a:gd name="connsiteY80" fmla="*/ 1346200 h 3293494"/>
                <a:gd name="connsiteX81" fmla="*/ 1849314 w 8862689"/>
                <a:gd name="connsiteY81" fmla="*/ 1310640 h 3293494"/>
                <a:gd name="connsiteX82" fmla="*/ 1717234 w 8862689"/>
                <a:gd name="connsiteY82" fmla="*/ 1315720 h 3293494"/>
                <a:gd name="connsiteX83" fmla="*/ 1549594 w 8862689"/>
                <a:gd name="connsiteY83" fmla="*/ 1336040 h 3293494"/>
                <a:gd name="connsiteX84" fmla="*/ 1514034 w 8862689"/>
                <a:gd name="connsiteY84" fmla="*/ 1341120 h 3293494"/>
                <a:gd name="connsiteX85" fmla="*/ 1458154 w 8862689"/>
                <a:gd name="connsiteY85" fmla="*/ 1351280 h 3293494"/>
                <a:gd name="connsiteX86" fmla="*/ 1407354 w 8862689"/>
                <a:gd name="connsiteY86" fmla="*/ 1356360 h 3293494"/>
                <a:gd name="connsiteX87" fmla="*/ 1331154 w 8862689"/>
                <a:gd name="connsiteY87" fmla="*/ 1371600 h 3293494"/>
                <a:gd name="connsiteX88" fmla="*/ 1290514 w 8862689"/>
                <a:gd name="connsiteY88" fmla="*/ 1381760 h 3293494"/>
                <a:gd name="connsiteX89" fmla="*/ 1234634 w 8862689"/>
                <a:gd name="connsiteY89" fmla="*/ 1386840 h 3293494"/>
                <a:gd name="connsiteX90" fmla="*/ 1102554 w 8862689"/>
                <a:gd name="connsiteY90" fmla="*/ 1412240 h 3293494"/>
                <a:gd name="connsiteX91" fmla="*/ 950154 w 8862689"/>
                <a:gd name="connsiteY91" fmla="*/ 1407160 h 3293494"/>
                <a:gd name="connsiteX92" fmla="*/ 868874 w 8862689"/>
                <a:gd name="connsiteY92" fmla="*/ 1371600 h 3293494"/>
                <a:gd name="connsiteX93" fmla="*/ 828234 w 8862689"/>
                <a:gd name="connsiteY93" fmla="*/ 1356360 h 3293494"/>
                <a:gd name="connsiteX94" fmla="*/ 675834 w 8862689"/>
                <a:gd name="connsiteY94" fmla="*/ 1412240 h 3293494"/>
                <a:gd name="connsiteX95" fmla="*/ 558994 w 8862689"/>
                <a:gd name="connsiteY95" fmla="*/ 1513840 h 3293494"/>
                <a:gd name="connsiteX96" fmla="*/ 528514 w 8862689"/>
                <a:gd name="connsiteY96" fmla="*/ 1554480 h 3293494"/>
                <a:gd name="connsiteX97" fmla="*/ 523434 w 8862689"/>
                <a:gd name="connsiteY97" fmla="*/ 1579880 h 3293494"/>
                <a:gd name="connsiteX98" fmla="*/ 513274 w 8862689"/>
                <a:gd name="connsiteY98" fmla="*/ 1600200 h 3293494"/>
                <a:gd name="connsiteX99" fmla="*/ 472634 w 8862689"/>
                <a:gd name="connsiteY99" fmla="*/ 1666240 h 3293494"/>
                <a:gd name="connsiteX100" fmla="*/ 442154 w 8862689"/>
                <a:gd name="connsiteY100" fmla="*/ 1706880 h 3293494"/>
                <a:gd name="connsiteX101" fmla="*/ 421834 w 8862689"/>
                <a:gd name="connsiteY101" fmla="*/ 1737360 h 3293494"/>
                <a:gd name="connsiteX102" fmla="*/ 391354 w 8862689"/>
                <a:gd name="connsiteY102" fmla="*/ 1757680 h 3293494"/>
                <a:gd name="connsiteX103" fmla="*/ 371034 w 8862689"/>
                <a:gd name="connsiteY103" fmla="*/ 1783080 h 3293494"/>
                <a:gd name="connsiteX104" fmla="*/ 355794 w 8862689"/>
                <a:gd name="connsiteY104" fmla="*/ 1788160 h 3293494"/>
                <a:gd name="connsiteX105" fmla="*/ 325314 w 8862689"/>
                <a:gd name="connsiteY105" fmla="*/ 1808480 h 3293494"/>
                <a:gd name="connsiteX106" fmla="*/ 289754 w 8862689"/>
                <a:gd name="connsiteY106" fmla="*/ 1869440 h 3293494"/>
                <a:gd name="connsiteX107" fmla="*/ 274514 w 8862689"/>
                <a:gd name="connsiteY107" fmla="*/ 1889760 h 3293494"/>
                <a:gd name="connsiteX108" fmla="*/ 233874 w 8862689"/>
                <a:gd name="connsiteY108" fmla="*/ 1920240 h 3293494"/>
                <a:gd name="connsiteX109" fmla="*/ 188154 w 8862689"/>
                <a:gd name="connsiteY109" fmla="*/ 1971040 h 3293494"/>
                <a:gd name="connsiteX110" fmla="*/ 167834 w 8862689"/>
                <a:gd name="connsiteY110" fmla="*/ 1986280 h 3293494"/>
                <a:gd name="connsiteX111" fmla="*/ 132274 w 8862689"/>
                <a:gd name="connsiteY111" fmla="*/ 1945640 h 3293494"/>
                <a:gd name="connsiteX112" fmla="*/ 96714 w 8862689"/>
                <a:gd name="connsiteY112" fmla="*/ 1925320 h 3293494"/>
                <a:gd name="connsiteX113" fmla="*/ 50994 w 8862689"/>
                <a:gd name="connsiteY113" fmla="*/ 1874520 h 3293494"/>
                <a:gd name="connsiteX114" fmla="*/ 15434 w 8862689"/>
                <a:gd name="connsiteY114" fmla="*/ 1844040 h 3293494"/>
                <a:gd name="connsiteX115" fmla="*/ 194 w 8862689"/>
                <a:gd name="connsiteY115" fmla="*/ 1813560 h 3293494"/>
                <a:gd name="connsiteX116" fmla="*/ 14049 w 8862689"/>
                <a:gd name="connsiteY116" fmla="*/ 1808670 h 3293494"/>
                <a:gd name="connsiteX117" fmla="*/ 35097 w 8862689"/>
                <a:gd name="connsiteY117" fmla="*/ 1786427 h 3293494"/>
                <a:gd name="connsiteX118" fmla="*/ 52683 w 8862689"/>
                <a:gd name="connsiteY118" fmla="*/ 1761716 h 3293494"/>
                <a:gd name="connsiteX119" fmla="*/ 91430 w 8862689"/>
                <a:gd name="connsiteY119" fmla="*/ 1732313 h 3293494"/>
                <a:gd name="connsiteX120" fmla="*/ 118654 w 8862689"/>
                <a:gd name="connsiteY120" fmla="*/ 1691808 h 3293494"/>
                <a:gd name="connsiteX121" fmla="*/ 149296 w 8862689"/>
                <a:gd name="connsiteY121" fmla="*/ 1676415 h 3293494"/>
                <a:gd name="connsiteX122" fmla="*/ 215627 w 8862689"/>
                <a:gd name="connsiteY122" fmla="*/ 1613178 h 3293494"/>
                <a:gd name="connsiteX123" fmla="*/ 274292 w 8862689"/>
                <a:gd name="connsiteY123" fmla="*/ 1528135 h 3293494"/>
                <a:gd name="connsiteX124" fmla="*/ 318440 w 8862689"/>
                <a:gd name="connsiteY124" fmla="*/ 1458432 h 3293494"/>
                <a:gd name="connsiteX125" fmla="*/ 374389 w 8862689"/>
                <a:gd name="connsiteY125" fmla="*/ 1349320 h 3293494"/>
                <a:gd name="connsiteX126" fmla="*/ 409554 w 8862689"/>
                <a:gd name="connsiteY126" fmla="*/ 1275731 h 3293494"/>
                <a:gd name="connsiteX127" fmla="*/ 467356 w 8862689"/>
                <a:gd name="connsiteY127" fmla="*/ 1198956 h 3293494"/>
                <a:gd name="connsiteX128" fmla="*/ 512346 w 8862689"/>
                <a:gd name="connsiteY128" fmla="*/ 1117983 h 3293494"/>
                <a:gd name="connsiteX129" fmla="*/ 568883 w 8862689"/>
                <a:gd name="connsiteY129" fmla="*/ 1051250 h 3293494"/>
                <a:gd name="connsiteX130" fmla="*/ 618449 w 8862689"/>
                <a:gd name="connsiteY130" fmla="*/ 1016038 h 3293494"/>
                <a:gd name="connsiteX131" fmla="*/ 673446 w 8862689"/>
                <a:gd name="connsiteY131" fmla="*/ 976627 h 3293494"/>
                <a:gd name="connsiteX132" fmla="*/ 713045 w 8862689"/>
                <a:gd name="connsiteY132" fmla="*/ 963314 h 3293494"/>
                <a:gd name="connsiteX133" fmla="*/ 696154 w 8862689"/>
                <a:gd name="connsiteY133" fmla="*/ 868680 h 3293494"/>
                <a:gd name="connsiteX134" fmla="*/ 812994 w 8862689"/>
                <a:gd name="connsiteY134" fmla="*/ 858520 h 3293494"/>
                <a:gd name="connsiteX135" fmla="*/ 985714 w 8862689"/>
                <a:gd name="connsiteY135" fmla="*/ 833120 h 3293494"/>
                <a:gd name="connsiteX136" fmla="*/ 1122874 w 8862689"/>
                <a:gd name="connsiteY136" fmla="*/ 838200 h 3293494"/>
                <a:gd name="connsiteX137" fmla="*/ 1143194 w 8862689"/>
                <a:gd name="connsiteY137" fmla="*/ 843280 h 3293494"/>
                <a:gd name="connsiteX138" fmla="*/ 1204154 w 8862689"/>
                <a:gd name="connsiteY138" fmla="*/ 863600 h 3293494"/>
                <a:gd name="connsiteX139" fmla="*/ 1361634 w 8862689"/>
                <a:gd name="connsiteY139" fmla="*/ 883920 h 3293494"/>
                <a:gd name="connsiteX140" fmla="*/ 1610554 w 8862689"/>
                <a:gd name="connsiteY140" fmla="*/ 863600 h 3293494"/>
                <a:gd name="connsiteX141" fmla="*/ 1788354 w 8862689"/>
                <a:gd name="connsiteY141" fmla="*/ 797560 h 3293494"/>
                <a:gd name="connsiteX142" fmla="*/ 1859474 w 8862689"/>
                <a:gd name="connsiteY142" fmla="*/ 772160 h 3293494"/>
                <a:gd name="connsiteX143" fmla="*/ 1976314 w 8862689"/>
                <a:gd name="connsiteY143" fmla="*/ 711200 h 3293494"/>
                <a:gd name="connsiteX144" fmla="*/ 2088074 w 8862689"/>
                <a:gd name="connsiteY144" fmla="*/ 635000 h 3293494"/>
                <a:gd name="connsiteX145" fmla="*/ 2260794 w 8862689"/>
                <a:gd name="connsiteY145" fmla="*/ 584200 h 3293494"/>
                <a:gd name="connsiteX146" fmla="*/ 2306514 w 8862689"/>
                <a:gd name="connsiteY146" fmla="*/ 563880 h 3293494"/>
                <a:gd name="connsiteX147" fmla="*/ 2367474 w 8862689"/>
                <a:gd name="connsiteY147" fmla="*/ 548640 h 3293494"/>
                <a:gd name="connsiteX148" fmla="*/ 2575754 w 8862689"/>
                <a:gd name="connsiteY148" fmla="*/ 518160 h 3293494"/>
                <a:gd name="connsiteX149" fmla="*/ 2677354 w 8862689"/>
                <a:gd name="connsiteY149" fmla="*/ 497840 h 3293494"/>
                <a:gd name="connsiteX150" fmla="*/ 2784034 w 8862689"/>
                <a:gd name="connsiteY150" fmla="*/ 472440 h 3293494"/>
                <a:gd name="connsiteX151" fmla="*/ 2875474 w 8862689"/>
                <a:gd name="connsiteY151" fmla="*/ 467360 h 3293494"/>
                <a:gd name="connsiteX152" fmla="*/ 2987234 w 8862689"/>
                <a:gd name="connsiteY152" fmla="*/ 452120 h 3293494"/>
                <a:gd name="connsiteX153" fmla="*/ 3048194 w 8862689"/>
                <a:gd name="connsiteY153" fmla="*/ 441960 h 3293494"/>
                <a:gd name="connsiteX154" fmla="*/ 3271714 w 8862689"/>
                <a:gd name="connsiteY154" fmla="*/ 426720 h 3293494"/>
                <a:gd name="connsiteX155" fmla="*/ 3347914 w 8862689"/>
                <a:gd name="connsiteY155" fmla="*/ 411480 h 3293494"/>
                <a:gd name="connsiteX156" fmla="*/ 3459674 w 8862689"/>
                <a:gd name="connsiteY156" fmla="*/ 386080 h 3293494"/>
                <a:gd name="connsiteX157" fmla="*/ 3515554 w 8862689"/>
                <a:gd name="connsiteY157" fmla="*/ 381000 h 3293494"/>
                <a:gd name="connsiteX158" fmla="*/ 3678114 w 8862689"/>
                <a:gd name="connsiteY158" fmla="*/ 370840 h 3293494"/>
                <a:gd name="connsiteX159" fmla="*/ 3800034 w 8862689"/>
                <a:gd name="connsiteY159" fmla="*/ 355600 h 3293494"/>
                <a:gd name="connsiteX160" fmla="*/ 3881314 w 8862689"/>
                <a:gd name="connsiteY160" fmla="*/ 350520 h 3293494"/>
                <a:gd name="connsiteX161" fmla="*/ 4013394 w 8862689"/>
                <a:gd name="connsiteY161" fmla="*/ 330200 h 3293494"/>
                <a:gd name="connsiteX162" fmla="*/ 4064194 w 8862689"/>
                <a:gd name="connsiteY162" fmla="*/ 314960 h 3293494"/>
                <a:gd name="connsiteX163" fmla="*/ 4084514 w 8862689"/>
                <a:gd name="connsiteY163" fmla="*/ 309880 h 3293494"/>
                <a:gd name="connsiteX164" fmla="*/ 4120074 w 8862689"/>
                <a:gd name="connsiteY164" fmla="*/ 299720 h 3293494"/>
                <a:gd name="connsiteX165" fmla="*/ 4241994 w 8862689"/>
                <a:gd name="connsiteY165" fmla="*/ 284480 h 3293494"/>
                <a:gd name="connsiteX166" fmla="*/ 4424874 w 8862689"/>
                <a:gd name="connsiteY166" fmla="*/ 259080 h 3293494"/>
                <a:gd name="connsiteX167" fmla="*/ 4536634 w 8862689"/>
                <a:gd name="connsiteY167" fmla="*/ 233680 h 3293494"/>
                <a:gd name="connsiteX168" fmla="*/ 4638234 w 8862689"/>
                <a:gd name="connsiteY168" fmla="*/ 203200 h 3293494"/>
                <a:gd name="connsiteX169" fmla="*/ 4673794 w 8862689"/>
                <a:gd name="connsiteY169" fmla="*/ 198120 h 3293494"/>
                <a:gd name="connsiteX170" fmla="*/ 4780474 w 8862689"/>
                <a:gd name="connsiteY170" fmla="*/ 182880 h 3293494"/>
                <a:gd name="connsiteX171" fmla="*/ 4841434 w 8862689"/>
                <a:gd name="connsiteY171" fmla="*/ 172720 h 3293494"/>
                <a:gd name="connsiteX172" fmla="*/ 4887154 w 8862689"/>
                <a:gd name="connsiteY172" fmla="*/ 167640 h 3293494"/>
                <a:gd name="connsiteX173" fmla="*/ 4963354 w 8862689"/>
                <a:gd name="connsiteY173" fmla="*/ 157480 h 3293494"/>
                <a:gd name="connsiteX174" fmla="*/ 5085274 w 8862689"/>
                <a:gd name="connsiteY174" fmla="*/ 137160 h 3293494"/>
                <a:gd name="connsiteX175" fmla="*/ 5130994 w 8862689"/>
                <a:gd name="connsiteY175" fmla="*/ 127000 h 3293494"/>
                <a:gd name="connsiteX176" fmla="*/ 5161474 w 8862689"/>
                <a:gd name="connsiteY176" fmla="*/ 121920 h 3293494"/>
                <a:gd name="connsiteX177" fmla="*/ 5268154 w 8862689"/>
                <a:gd name="connsiteY177" fmla="*/ 106680 h 3293494"/>
                <a:gd name="connsiteX178" fmla="*/ 5410394 w 8862689"/>
                <a:gd name="connsiteY178" fmla="*/ 91440 h 3293494"/>
                <a:gd name="connsiteX179" fmla="*/ 5481514 w 8862689"/>
                <a:gd name="connsiteY179" fmla="*/ 66040 h 3293494"/>
                <a:gd name="connsiteX180" fmla="*/ 5517074 w 8862689"/>
                <a:gd name="connsiteY180" fmla="*/ 50800 h 3293494"/>
                <a:gd name="connsiteX181" fmla="*/ 5593274 w 8862689"/>
                <a:gd name="connsiteY181" fmla="*/ 35560 h 3293494"/>
                <a:gd name="connsiteX182" fmla="*/ 5638994 w 8862689"/>
                <a:gd name="connsiteY182" fmla="*/ 25400 h 3293494"/>
                <a:gd name="connsiteX183" fmla="*/ 5776154 w 8862689"/>
                <a:gd name="connsiteY183" fmla="*/ 10160 h 3293494"/>
                <a:gd name="connsiteX184" fmla="*/ 5857434 w 8862689"/>
                <a:gd name="connsiteY184" fmla="*/ 0 h 3293494"/>
                <a:gd name="connsiteX185" fmla="*/ 5953954 w 8862689"/>
                <a:gd name="connsiteY185" fmla="*/ 5080 h 3293494"/>
                <a:gd name="connsiteX186" fmla="*/ 6146994 w 8862689"/>
                <a:gd name="connsiteY186" fmla="*/ 25400 h 3293494"/>
                <a:gd name="connsiteX187" fmla="*/ 6334954 w 8862689"/>
                <a:gd name="connsiteY187" fmla="*/ 96520 h 3293494"/>
                <a:gd name="connsiteX188" fmla="*/ 6467034 w 8862689"/>
                <a:gd name="connsiteY188" fmla="*/ 127000 h 3293494"/>
                <a:gd name="connsiteX189" fmla="*/ 6512754 w 8862689"/>
                <a:gd name="connsiteY189" fmla="*/ 137160 h 3293494"/>
                <a:gd name="connsiteX190" fmla="*/ 6685474 w 8862689"/>
                <a:gd name="connsiteY190" fmla="*/ 187960 h 3293494"/>
                <a:gd name="connsiteX191" fmla="*/ 6893754 w 8862689"/>
                <a:gd name="connsiteY191" fmla="*/ 223520 h 3293494"/>
                <a:gd name="connsiteX192" fmla="*/ 7025834 w 8862689"/>
                <a:gd name="connsiteY192" fmla="*/ 243840 h 3293494"/>
                <a:gd name="connsiteX193" fmla="*/ 7112194 w 8862689"/>
                <a:gd name="connsiteY193" fmla="*/ 269240 h 3293494"/>
                <a:gd name="connsiteX194" fmla="*/ 7335714 w 8862689"/>
                <a:gd name="connsiteY194" fmla="*/ 309880 h 3293494"/>
                <a:gd name="connsiteX195" fmla="*/ 7411914 w 8862689"/>
                <a:gd name="connsiteY195" fmla="*/ 335280 h 3293494"/>
                <a:gd name="connsiteX196" fmla="*/ 7589714 w 8862689"/>
                <a:gd name="connsiteY196" fmla="*/ 360680 h 3293494"/>
                <a:gd name="connsiteX197" fmla="*/ 7681154 w 8862689"/>
                <a:gd name="connsiteY197" fmla="*/ 375920 h 3293494"/>
                <a:gd name="connsiteX198" fmla="*/ 7767514 w 8862689"/>
                <a:gd name="connsiteY198" fmla="*/ 396240 h 3293494"/>
                <a:gd name="connsiteX199" fmla="*/ 7869114 w 8862689"/>
                <a:gd name="connsiteY199" fmla="*/ 401320 h 3293494"/>
                <a:gd name="connsiteX200" fmla="*/ 8026594 w 8862689"/>
                <a:gd name="connsiteY200" fmla="*/ 416560 h 3293494"/>
                <a:gd name="connsiteX201" fmla="*/ 8173914 w 8862689"/>
                <a:gd name="connsiteY201" fmla="*/ 436880 h 3293494"/>
                <a:gd name="connsiteX202" fmla="*/ 8219634 w 8862689"/>
                <a:gd name="connsiteY202" fmla="*/ 441960 h 3293494"/>
                <a:gd name="connsiteX203" fmla="*/ 8549834 w 8862689"/>
                <a:gd name="connsiteY203" fmla="*/ 447040 h 3293494"/>
                <a:gd name="connsiteX204" fmla="*/ 8717474 w 8862689"/>
                <a:gd name="connsiteY204" fmla="*/ 472440 h 3293494"/>
                <a:gd name="connsiteX205" fmla="*/ 8793674 w 8862689"/>
                <a:gd name="connsiteY205" fmla="*/ 482600 h 3293494"/>
                <a:gd name="connsiteX206" fmla="*/ 8837984 w 8862689"/>
                <a:gd name="connsiteY206" fmla="*/ 479265 h 3293494"/>
                <a:gd name="connsiteX207" fmla="*/ 8830279 w 8862689"/>
                <a:gd name="connsiteY207" fmla="*/ 689135 h 3293494"/>
                <a:gd name="connsiteX208" fmla="*/ 8840974 w 8862689"/>
                <a:gd name="connsiteY208" fmla="*/ 1450262 h 3293494"/>
                <a:gd name="connsiteX209" fmla="*/ 8844474 w 8862689"/>
                <a:gd name="connsiteY209" fmla="*/ 1625600 h 3293494"/>
                <a:gd name="connsiteX210" fmla="*/ 8824154 w 8862689"/>
                <a:gd name="connsiteY210" fmla="*/ 2382520 h 3293494"/>
                <a:gd name="connsiteX211" fmla="*/ 8803834 w 8862689"/>
                <a:gd name="connsiteY211" fmla="*/ 2860040 h 3293494"/>
                <a:gd name="connsiteX212" fmla="*/ 8819074 w 8862689"/>
                <a:gd name="connsiteY212" fmla="*/ 2910840 h 3293494"/>
                <a:gd name="connsiteX213" fmla="*/ 8829234 w 8862689"/>
                <a:gd name="connsiteY213" fmla="*/ 3083560 h 3293494"/>
                <a:gd name="connsiteX214" fmla="*/ 8849554 w 8862689"/>
                <a:gd name="connsiteY214" fmla="*/ 3164840 h 3293494"/>
                <a:gd name="connsiteX215" fmla="*/ 8854634 w 8862689"/>
                <a:gd name="connsiteY215" fmla="*/ 3235960 h 3293494"/>
                <a:gd name="connsiteX216" fmla="*/ 8854634 w 8862689"/>
                <a:gd name="connsiteY216" fmla="*/ 3291840 h 3293494"/>
                <a:gd name="connsiteX217" fmla="*/ 8778434 w 8862689"/>
                <a:gd name="connsiteY217" fmla="*/ 3256280 h 3293494"/>
                <a:gd name="connsiteX0" fmla="*/ 8778434 w 8862689"/>
                <a:gd name="connsiteY0" fmla="*/ 3256280 h 3293494"/>
                <a:gd name="connsiteX1" fmla="*/ 8732714 w 8862689"/>
                <a:gd name="connsiteY1" fmla="*/ 3241040 h 3293494"/>
                <a:gd name="connsiteX2" fmla="*/ 8427914 w 8862689"/>
                <a:gd name="connsiteY2" fmla="*/ 3164840 h 3293494"/>
                <a:gd name="connsiteX3" fmla="*/ 8311074 w 8862689"/>
                <a:gd name="connsiteY3" fmla="*/ 3119120 h 3293494"/>
                <a:gd name="connsiteX4" fmla="*/ 8265354 w 8862689"/>
                <a:gd name="connsiteY4" fmla="*/ 3108960 h 3293494"/>
                <a:gd name="connsiteX5" fmla="*/ 8245034 w 8862689"/>
                <a:gd name="connsiteY5" fmla="*/ 3103880 h 3293494"/>
                <a:gd name="connsiteX6" fmla="*/ 7960554 w 8862689"/>
                <a:gd name="connsiteY6" fmla="*/ 3124200 h 3293494"/>
                <a:gd name="connsiteX7" fmla="*/ 7930074 w 8862689"/>
                <a:gd name="connsiteY7" fmla="*/ 3129280 h 3293494"/>
                <a:gd name="connsiteX8" fmla="*/ 7879274 w 8862689"/>
                <a:gd name="connsiteY8" fmla="*/ 3139440 h 3293494"/>
                <a:gd name="connsiteX9" fmla="*/ 7747194 w 8862689"/>
                <a:gd name="connsiteY9" fmla="*/ 3144520 h 3293494"/>
                <a:gd name="connsiteX10" fmla="*/ 7569394 w 8862689"/>
                <a:gd name="connsiteY10" fmla="*/ 3164840 h 3293494"/>
                <a:gd name="connsiteX11" fmla="*/ 7239194 w 8862689"/>
                <a:gd name="connsiteY11" fmla="*/ 3180080 h 3293494"/>
                <a:gd name="connsiteX12" fmla="*/ 7051234 w 8862689"/>
                <a:gd name="connsiteY12" fmla="*/ 3195320 h 3293494"/>
                <a:gd name="connsiteX13" fmla="*/ 6893754 w 8862689"/>
                <a:gd name="connsiteY13" fmla="*/ 3210560 h 3293494"/>
                <a:gd name="connsiteX14" fmla="*/ 6858194 w 8862689"/>
                <a:gd name="connsiteY14" fmla="*/ 3220720 h 3293494"/>
                <a:gd name="connsiteX15" fmla="*/ 6497514 w 8862689"/>
                <a:gd name="connsiteY15" fmla="*/ 3225800 h 3293494"/>
                <a:gd name="connsiteX16" fmla="*/ 6406074 w 8862689"/>
                <a:gd name="connsiteY16" fmla="*/ 3195320 h 3293494"/>
                <a:gd name="connsiteX17" fmla="*/ 6299394 w 8862689"/>
                <a:gd name="connsiteY17" fmla="*/ 3139440 h 3293494"/>
                <a:gd name="connsiteX18" fmla="*/ 6243514 w 8862689"/>
                <a:gd name="connsiteY18" fmla="*/ 3119120 h 3293494"/>
                <a:gd name="connsiteX19" fmla="*/ 6121594 w 8862689"/>
                <a:gd name="connsiteY19" fmla="*/ 3108960 h 3293494"/>
                <a:gd name="connsiteX20" fmla="*/ 6030154 w 8862689"/>
                <a:gd name="connsiteY20" fmla="*/ 3093720 h 3293494"/>
                <a:gd name="connsiteX21" fmla="*/ 5887914 w 8862689"/>
                <a:gd name="connsiteY21" fmla="*/ 3083560 h 3293494"/>
                <a:gd name="connsiteX22" fmla="*/ 5852354 w 8862689"/>
                <a:gd name="connsiteY22" fmla="*/ 3073400 h 3293494"/>
                <a:gd name="connsiteX23" fmla="*/ 5791394 w 8862689"/>
                <a:gd name="connsiteY23" fmla="*/ 3048000 h 3293494"/>
                <a:gd name="connsiteX24" fmla="*/ 5750754 w 8862689"/>
                <a:gd name="connsiteY24" fmla="*/ 3042920 h 3293494"/>
                <a:gd name="connsiteX25" fmla="*/ 5664394 w 8862689"/>
                <a:gd name="connsiteY25" fmla="*/ 3012440 h 3293494"/>
                <a:gd name="connsiteX26" fmla="*/ 5608514 w 8862689"/>
                <a:gd name="connsiteY26" fmla="*/ 3007360 h 3293494"/>
                <a:gd name="connsiteX27" fmla="*/ 5583114 w 8862689"/>
                <a:gd name="connsiteY27" fmla="*/ 3002280 h 3293494"/>
                <a:gd name="connsiteX28" fmla="*/ 5400234 w 8862689"/>
                <a:gd name="connsiteY28" fmla="*/ 2992120 h 3293494"/>
                <a:gd name="connsiteX29" fmla="*/ 5329114 w 8862689"/>
                <a:gd name="connsiteY29" fmla="*/ 2981960 h 3293494"/>
                <a:gd name="connsiteX30" fmla="*/ 5308794 w 8862689"/>
                <a:gd name="connsiteY30" fmla="*/ 2966720 h 3293494"/>
                <a:gd name="connsiteX31" fmla="*/ 5278314 w 8862689"/>
                <a:gd name="connsiteY31" fmla="*/ 2956560 h 3293494"/>
                <a:gd name="connsiteX32" fmla="*/ 5186874 w 8862689"/>
                <a:gd name="connsiteY32" fmla="*/ 2926080 h 3293494"/>
                <a:gd name="connsiteX33" fmla="*/ 5120834 w 8862689"/>
                <a:gd name="connsiteY33" fmla="*/ 2895600 h 3293494"/>
                <a:gd name="connsiteX34" fmla="*/ 5095434 w 8862689"/>
                <a:gd name="connsiteY34" fmla="*/ 2885440 h 3293494"/>
                <a:gd name="connsiteX35" fmla="*/ 4770314 w 8862689"/>
                <a:gd name="connsiteY35" fmla="*/ 2875280 h 3293494"/>
                <a:gd name="connsiteX36" fmla="*/ 4704274 w 8862689"/>
                <a:gd name="connsiteY36" fmla="*/ 2860040 h 3293494"/>
                <a:gd name="connsiteX37" fmla="*/ 4582354 w 8862689"/>
                <a:gd name="connsiteY37" fmla="*/ 2839720 h 3293494"/>
                <a:gd name="connsiteX38" fmla="*/ 4485834 w 8862689"/>
                <a:gd name="connsiteY38" fmla="*/ 2814320 h 3293494"/>
                <a:gd name="connsiteX39" fmla="*/ 4399474 w 8862689"/>
                <a:gd name="connsiteY39" fmla="*/ 2804160 h 3293494"/>
                <a:gd name="connsiteX40" fmla="*/ 4302954 w 8862689"/>
                <a:gd name="connsiteY40" fmla="*/ 2788920 h 3293494"/>
                <a:gd name="connsiteX41" fmla="*/ 4145474 w 8862689"/>
                <a:gd name="connsiteY41" fmla="*/ 2768600 h 3293494"/>
                <a:gd name="connsiteX42" fmla="*/ 3982914 w 8862689"/>
                <a:gd name="connsiteY42" fmla="*/ 2753360 h 3293494"/>
                <a:gd name="connsiteX43" fmla="*/ 3784794 w 8862689"/>
                <a:gd name="connsiteY43" fmla="*/ 2717800 h 3293494"/>
                <a:gd name="connsiteX44" fmla="*/ 3632394 w 8862689"/>
                <a:gd name="connsiteY44" fmla="*/ 2677160 h 3293494"/>
                <a:gd name="connsiteX45" fmla="*/ 3596834 w 8862689"/>
                <a:gd name="connsiteY45" fmla="*/ 2672080 h 3293494"/>
                <a:gd name="connsiteX46" fmla="*/ 3490154 w 8862689"/>
                <a:gd name="connsiteY46" fmla="*/ 2656840 h 3293494"/>
                <a:gd name="connsiteX47" fmla="*/ 3373314 w 8862689"/>
                <a:gd name="connsiteY47" fmla="*/ 2646680 h 3293494"/>
                <a:gd name="connsiteX48" fmla="*/ 3236154 w 8862689"/>
                <a:gd name="connsiteY48" fmla="*/ 2631440 h 3293494"/>
                <a:gd name="connsiteX49" fmla="*/ 3134554 w 8862689"/>
                <a:gd name="connsiteY49" fmla="*/ 2616200 h 3293494"/>
                <a:gd name="connsiteX50" fmla="*/ 2946594 w 8862689"/>
                <a:gd name="connsiteY50" fmla="*/ 2611120 h 3293494"/>
                <a:gd name="connsiteX51" fmla="*/ 2570674 w 8862689"/>
                <a:gd name="connsiteY51" fmla="*/ 2616200 h 3293494"/>
                <a:gd name="connsiteX52" fmla="*/ 2550354 w 8862689"/>
                <a:gd name="connsiteY52" fmla="*/ 2626360 h 3293494"/>
                <a:gd name="connsiteX53" fmla="*/ 2484314 w 8862689"/>
                <a:gd name="connsiteY53" fmla="*/ 2631440 h 3293494"/>
                <a:gd name="connsiteX54" fmla="*/ 2433514 w 8862689"/>
                <a:gd name="connsiteY54" fmla="*/ 2616200 h 3293494"/>
                <a:gd name="connsiteX55" fmla="*/ 2479234 w 8862689"/>
                <a:gd name="connsiteY55" fmla="*/ 2479040 h 3293494"/>
                <a:gd name="connsiteX56" fmla="*/ 2682434 w 8862689"/>
                <a:gd name="connsiteY56" fmla="*/ 2402840 h 3293494"/>
                <a:gd name="connsiteX57" fmla="*/ 2712914 w 8862689"/>
                <a:gd name="connsiteY57" fmla="*/ 2392680 h 3293494"/>
                <a:gd name="connsiteX58" fmla="*/ 2748474 w 8862689"/>
                <a:gd name="connsiteY58" fmla="*/ 2372360 h 3293494"/>
                <a:gd name="connsiteX59" fmla="*/ 2778954 w 8862689"/>
                <a:gd name="connsiteY59" fmla="*/ 2357120 h 3293494"/>
                <a:gd name="connsiteX60" fmla="*/ 2824674 w 8862689"/>
                <a:gd name="connsiteY60" fmla="*/ 2301240 h 3293494"/>
                <a:gd name="connsiteX61" fmla="*/ 2855154 w 8862689"/>
                <a:gd name="connsiteY61" fmla="*/ 2250440 h 3293494"/>
                <a:gd name="connsiteX62" fmla="*/ 2875474 w 8862689"/>
                <a:gd name="connsiteY62" fmla="*/ 2204720 h 3293494"/>
                <a:gd name="connsiteX63" fmla="*/ 2855154 w 8862689"/>
                <a:gd name="connsiteY63" fmla="*/ 2077720 h 3293494"/>
                <a:gd name="connsiteX64" fmla="*/ 2794194 w 8862689"/>
                <a:gd name="connsiteY64" fmla="*/ 2032000 h 3293494"/>
                <a:gd name="connsiteX65" fmla="*/ 2778954 w 8862689"/>
                <a:gd name="connsiteY65" fmla="*/ 2006600 h 3293494"/>
                <a:gd name="connsiteX66" fmla="*/ 2743394 w 8862689"/>
                <a:gd name="connsiteY66" fmla="*/ 1965960 h 3293494"/>
                <a:gd name="connsiteX67" fmla="*/ 2677354 w 8862689"/>
                <a:gd name="connsiteY67" fmla="*/ 1874520 h 3293494"/>
                <a:gd name="connsiteX68" fmla="*/ 2651954 w 8862689"/>
                <a:gd name="connsiteY68" fmla="*/ 1869440 h 3293494"/>
                <a:gd name="connsiteX69" fmla="*/ 2545274 w 8862689"/>
                <a:gd name="connsiteY69" fmla="*/ 1788160 h 3293494"/>
                <a:gd name="connsiteX70" fmla="*/ 2524954 w 8862689"/>
                <a:gd name="connsiteY70" fmla="*/ 1772920 h 3293494"/>
                <a:gd name="connsiteX71" fmla="*/ 2494474 w 8862689"/>
                <a:gd name="connsiteY71" fmla="*/ 1732280 h 3293494"/>
                <a:gd name="connsiteX72" fmla="*/ 2479234 w 8862689"/>
                <a:gd name="connsiteY72" fmla="*/ 1717040 h 3293494"/>
                <a:gd name="connsiteX73" fmla="*/ 2347154 w 8862689"/>
                <a:gd name="connsiteY73" fmla="*/ 1569720 h 3293494"/>
                <a:gd name="connsiteX74" fmla="*/ 2250634 w 8862689"/>
                <a:gd name="connsiteY74" fmla="*/ 1483360 h 3293494"/>
                <a:gd name="connsiteX75" fmla="*/ 2199834 w 8862689"/>
                <a:gd name="connsiteY75" fmla="*/ 1457960 h 3293494"/>
                <a:gd name="connsiteX76" fmla="*/ 2169354 w 8862689"/>
                <a:gd name="connsiteY76" fmla="*/ 1452880 h 3293494"/>
                <a:gd name="connsiteX77" fmla="*/ 2149034 w 8862689"/>
                <a:gd name="connsiteY77" fmla="*/ 1442720 h 3293494"/>
                <a:gd name="connsiteX78" fmla="*/ 2093154 w 8862689"/>
                <a:gd name="connsiteY78" fmla="*/ 1407160 h 3293494"/>
                <a:gd name="connsiteX79" fmla="*/ 2047434 w 8862689"/>
                <a:gd name="connsiteY79" fmla="*/ 1391920 h 3293494"/>
                <a:gd name="connsiteX80" fmla="*/ 1955994 w 8862689"/>
                <a:gd name="connsiteY80" fmla="*/ 1346200 h 3293494"/>
                <a:gd name="connsiteX81" fmla="*/ 1849314 w 8862689"/>
                <a:gd name="connsiteY81" fmla="*/ 1310640 h 3293494"/>
                <a:gd name="connsiteX82" fmla="*/ 1717234 w 8862689"/>
                <a:gd name="connsiteY82" fmla="*/ 1315720 h 3293494"/>
                <a:gd name="connsiteX83" fmla="*/ 1549594 w 8862689"/>
                <a:gd name="connsiteY83" fmla="*/ 1336040 h 3293494"/>
                <a:gd name="connsiteX84" fmla="*/ 1514034 w 8862689"/>
                <a:gd name="connsiteY84" fmla="*/ 1341120 h 3293494"/>
                <a:gd name="connsiteX85" fmla="*/ 1458154 w 8862689"/>
                <a:gd name="connsiteY85" fmla="*/ 1351280 h 3293494"/>
                <a:gd name="connsiteX86" fmla="*/ 1407354 w 8862689"/>
                <a:gd name="connsiteY86" fmla="*/ 1356360 h 3293494"/>
                <a:gd name="connsiteX87" fmla="*/ 1331154 w 8862689"/>
                <a:gd name="connsiteY87" fmla="*/ 1371600 h 3293494"/>
                <a:gd name="connsiteX88" fmla="*/ 1290514 w 8862689"/>
                <a:gd name="connsiteY88" fmla="*/ 1381760 h 3293494"/>
                <a:gd name="connsiteX89" fmla="*/ 1234634 w 8862689"/>
                <a:gd name="connsiteY89" fmla="*/ 1386840 h 3293494"/>
                <a:gd name="connsiteX90" fmla="*/ 1102554 w 8862689"/>
                <a:gd name="connsiteY90" fmla="*/ 1412240 h 3293494"/>
                <a:gd name="connsiteX91" fmla="*/ 950154 w 8862689"/>
                <a:gd name="connsiteY91" fmla="*/ 1407160 h 3293494"/>
                <a:gd name="connsiteX92" fmla="*/ 868874 w 8862689"/>
                <a:gd name="connsiteY92" fmla="*/ 1371600 h 3293494"/>
                <a:gd name="connsiteX93" fmla="*/ 828234 w 8862689"/>
                <a:gd name="connsiteY93" fmla="*/ 1356360 h 3293494"/>
                <a:gd name="connsiteX94" fmla="*/ 675834 w 8862689"/>
                <a:gd name="connsiteY94" fmla="*/ 1412240 h 3293494"/>
                <a:gd name="connsiteX95" fmla="*/ 558994 w 8862689"/>
                <a:gd name="connsiteY95" fmla="*/ 1513840 h 3293494"/>
                <a:gd name="connsiteX96" fmla="*/ 528514 w 8862689"/>
                <a:gd name="connsiteY96" fmla="*/ 1554480 h 3293494"/>
                <a:gd name="connsiteX97" fmla="*/ 523434 w 8862689"/>
                <a:gd name="connsiteY97" fmla="*/ 1579880 h 3293494"/>
                <a:gd name="connsiteX98" fmla="*/ 513274 w 8862689"/>
                <a:gd name="connsiteY98" fmla="*/ 1600200 h 3293494"/>
                <a:gd name="connsiteX99" fmla="*/ 472634 w 8862689"/>
                <a:gd name="connsiteY99" fmla="*/ 1666240 h 3293494"/>
                <a:gd name="connsiteX100" fmla="*/ 442154 w 8862689"/>
                <a:gd name="connsiteY100" fmla="*/ 1706880 h 3293494"/>
                <a:gd name="connsiteX101" fmla="*/ 421834 w 8862689"/>
                <a:gd name="connsiteY101" fmla="*/ 1737360 h 3293494"/>
                <a:gd name="connsiteX102" fmla="*/ 391354 w 8862689"/>
                <a:gd name="connsiteY102" fmla="*/ 1757680 h 3293494"/>
                <a:gd name="connsiteX103" fmla="*/ 371034 w 8862689"/>
                <a:gd name="connsiteY103" fmla="*/ 1783080 h 3293494"/>
                <a:gd name="connsiteX104" fmla="*/ 355794 w 8862689"/>
                <a:gd name="connsiteY104" fmla="*/ 1788160 h 3293494"/>
                <a:gd name="connsiteX105" fmla="*/ 325314 w 8862689"/>
                <a:gd name="connsiteY105" fmla="*/ 1808480 h 3293494"/>
                <a:gd name="connsiteX106" fmla="*/ 289754 w 8862689"/>
                <a:gd name="connsiteY106" fmla="*/ 1869440 h 3293494"/>
                <a:gd name="connsiteX107" fmla="*/ 274514 w 8862689"/>
                <a:gd name="connsiteY107" fmla="*/ 1889760 h 3293494"/>
                <a:gd name="connsiteX108" fmla="*/ 233874 w 8862689"/>
                <a:gd name="connsiteY108" fmla="*/ 1920240 h 3293494"/>
                <a:gd name="connsiteX109" fmla="*/ 188154 w 8862689"/>
                <a:gd name="connsiteY109" fmla="*/ 1971040 h 3293494"/>
                <a:gd name="connsiteX110" fmla="*/ 167834 w 8862689"/>
                <a:gd name="connsiteY110" fmla="*/ 1986280 h 3293494"/>
                <a:gd name="connsiteX111" fmla="*/ 132274 w 8862689"/>
                <a:gd name="connsiteY111" fmla="*/ 1945640 h 3293494"/>
                <a:gd name="connsiteX112" fmla="*/ 96714 w 8862689"/>
                <a:gd name="connsiteY112" fmla="*/ 1925320 h 3293494"/>
                <a:gd name="connsiteX113" fmla="*/ 50994 w 8862689"/>
                <a:gd name="connsiteY113" fmla="*/ 1874520 h 3293494"/>
                <a:gd name="connsiteX114" fmla="*/ 15434 w 8862689"/>
                <a:gd name="connsiteY114" fmla="*/ 1844040 h 3293494"/>
                <a:gd name="connsiteX115" fmla="*/ 194 w 8862689"/>
                <a:gd name="connsiteY115" fmla="*/ 1813560 h 3293494"/>
                <a:gd name="connsiteX116" fmla="*/ 14049 w 8862689"/>
                <a:gd name="connsiteY116" fmla="*/ 1808670 h 3293494"/>
                <a:gd name="connsiteX117" fmla="*/ 35097 w 8862689"/>
                <a:gd name="connsiteY117" fmla="*/ 1786427 h 3293494"/>
                <a:gd name="connsiteX118" fmla="*/ 52683 w 8862689"/>
                <a:gd name="connsiteY118" fmla="*/ 1761716 h 3293494"/>
                <a:gd name="connsiteX119" fmla="*/ 91430 w 8862689"/>
                <a:gd name="connsiteY119" fmla="*/ 1732313 h 3293494"/>
                <a:gd name="connsiteX120" fmla="*/ 118654 w 8862689"/>
                <a:gd name="connsiteY120" fmla="*/ 1691808 h 3293494"/>
                <a:gd name="connsiteX121" fmla="*/ 149296 w 8862689"/>
                <a:gd name="connsiteY121" fmla="*/ 1676415 h 3293494"/>
                <a:gd name="connsiteX122" fmla="*/ 215627 w 8862689"/>
                <a:gd name="connsiteY122" fmla="*/ 1613178 h 3293494"/>
                <a:gd name="connsiteX123" fmla="*/ 274292 w 8862689"/>
                <a:gd name="connsiteY123" fmla="*/ 1528135 h 3293494"/>
                <a:gd name="connsiteX124" fmla="*/ 318440 w 8862689"/>
                <a:gd name="connsiteY124" fmla="*/ 1458432 h 3293494"/>
                <a:gd name="connsiteX125" fmla="*/ 374389 w 8862689"/>
                <a:gd name="connsiteY125" fmla="*/ 1349320 h 3293494"/>
                <a:gd name="connsiteX126" fmla="*/ 409554 w 8862689"/>
                <a:gd name="connsiteY126" fmla="*/ 1275731 h 3293494"/>
                <a:gd name="connsiteX127" fmla="*/ 467356 w 8862689"/>
                <a:gd name="connsiteY127" fmla="*/ 1198956 h 3293494"/>
                <a:gd name="connsiteX128" fmla="*/ 512346 w 8862689"/>
                <a:gd name="connsiteY128" fmla="*/ 1117983 h 3293494"/>
                <a:gd name="connsiteX129" fmla="*/ 568883 w 8862689"/>
                <a:gd name="connsiteY129" fmla="*/ 1051250 h 3293494"/>
                <a:gd name="connsiteX130" fmla="*/ 618449 w 8862689"/>
                <a:gd name="connsiteY130" fmla="*/ 1016038 h 3293494"/>
                <a:gd name="connsiteX131" fmla="*/ 673446 w 8862689"/>
                <a:gd name="connsiteY131" fmla="*/ 976627 h 3293494"/>
                <a:gd name="connsiteX132" fmla="*/ 713045 w 8862689"/>
                <a:gd name="connsiteY132" fmla="*/ 963314 h 3293494"/>
                <a:gd name="connsiteX133" fmla="*/ 696154 w 8862689"/>
                <a:gd name="connsiteY133" fmla="*/ 868680 h 3293494"/>
                <a:gd name="connsiteX134" fmla="*/ 812994 w 8862689"/>
                <a:gd name="connsiteY134" fmla="*/ 858520 h 3293494"/>
                <a:gd name="connsiteX135" fmla="*/ 985714 w 8862689"/>
                <a:gd name="connsiteY135" fmla="*/ 833120 h 3293494"/>
                <a:gd name="connsiteX136" fmla="*/ 1122874 w 8862689"/>
                <a:gd name="connsiteY136" fmla="*/ 838200 h 3293494"/>
                <a:gd name="connsiteX137" fmla="*/ 1143194 w 8862689"/>
                <a:gd name="connsiteY137" fmla="*/ 843280 h 3293494"/>
                <a:gd name="connsiteX138" fmla="*/ 1204154 w 8862689"/>
                <a:gd name="connsiteY138" fmla="*/ 863600 h 3293494"/>
                <a:gd name="connsiteX139" fmla="*/ 1361634 w 8862689"/>
                <a:gd name="connsiteY139" fmla="*/ 883920 h 3293494"/>
                <a:gd name="connsiteX140" fmla="*/ 1610554 w 8862689"/>
                <a:gd name="connsiteY140" fmla="*/ 863600 h 3293494"/>
                <a:gd name="connsiteX141" fmla="*/ 1788354 w 8862689"/>
                <a:gd name="connsiteY141" fmla="*/ 797560 h 3293494"/>
                <a:gd name="connsiteX142" fmla="*/ 1859474 w 8862689"/>
                <a:gd name="connsiteY142" fmla="*/ 772160 h 3293494"/>
                <a:gd name="connsiteX143" fmla="*/ 1976314 w 8862689"/>
                <a:gd name="connsiteY143" fmla="*/ 711200 h 3293494"/>
                <a:gd name="connsiteX144" fmla="*/ 2088074 w 8862689"/>
                <a:gd name="connsiteY144" fmla="*/ 635000 h 3293494"/>
                <a:gd name="connsiteX145" fmla="*/ 2260794 w 8862689"/>
                <a:gd name="connsiteY145" fmla="*/ 584200 h 3293494"/>
                <a:gd name="connsiteX146" fmla="*/ 2306514 w 8862689"/>
                <a:gd name="connsiteY146" fmla="*/ 563880 h 3293494"/>
                <a:gd name="connsiteX147" fmla="*/ 2367474 w 8862689"/>
                <a:gd name="connsiteY147" fmla="*/ 548640 h 3293494"/>
                <a:gd name="connsiteX148" fmla="*/ 2575754 w 8862689"/>
                <a:gd name="connsiteY148" fmla="*/ 518160 h 3293494"/>
                <a:gd name="connsiteX149" fmla="*/ 2677354 w 8862689"/>
                <a:gd name="connsiteY149" fmla="*/ 497840 h 3293494"/>
                <a:gd name="connsiteX150" fmla="*/ 2784034 w 8862689"/>
                <a:gd name="connsiteY150" fmla="*/ 472440 h 3293494"/>
                <a:gd name="connsiteX151" fmla="*/ 2875474 w 8862689"/>
                <a:gd name="connsiteY151" fmla="*/ 467360 h 3293494"/>
                <a:gd name="connsiteX152" fmla="*/ 2987234 w 8862689"/>
                <a:gd name="connsiteY152" fmla="*/ 452120 h 3293494"/>
                <a:gd name="connsiteX153" fmla="*/ 3048194 w 8862689"/>
                <a:gd name="connsiteY153" fmla="*/ 441960 h 3293494"/>
                <a:gd name="connsiteX154" fmla="*/ 3271714 w 8862689"/>
                <a:gd name="connsiteY154" fmla="*/ 426720 h 3293494"/>
                <a:gd name="connsiteX155" fmla="*/ 3347914 w 8862689"/>
                <a:gd name="connsiteY155" fmla="*/ 411480 h 3293494"/>
                <a:gd name="connsiteX156" fmla="*/ 3459674 w 8862689"/>
                <a:gd name="connsiteY156" fmla="*/ 386080 h 3293494"/>
                <a:gd name="connsiteX157" fmla="*/ 3515554 w 8862689"/>
                <a:gd name="connsiteY157" fmla="*/ 381000 h 3293494"/>
                <a:gd name="connsiteX158" fmla="*/ 3678114 w 8862689"/>
                <a:gd name="connsiteY158" fmla="*/ 370840 h 3293494"/>
                <a:gd name="connsiteX159" fmla="*/ 3800034 w 8862689"/>
                <a:gd name="connsiteY159" fmla="*/ 355600 h 3293494"/>
                <a:gd name="connsiteX160" fmla="*/ 3881314 w 8862689"/>
                <a:gd name="connsiteY160" fmla="*/ 350520 h 3293494"/>
                <a:gd name="connsiteX161" fmla="*/ 4013394 w 8862689"/>
                <a:gd name="connsiteY161" fmla="*/ 330200 h 3293494"/>
                <a:gd name="connsiteX162" fmla="*/ 4064194 w 8862689"/>
                <a:gd name="connsiteY162" fmla="*/ 314960 h 3293494"/>
                <a:gd name="connsiteX163" fmla="*/ 4084514 w 8862689"/>
                <a:gd name="connsiteY163" fmla="*/ 309880 h 3293494"/>
                <a:gd name="connsiteX164" fmla="*/ 4120074 w 8862689"/>
                <a:gd name="connsiteY164" fmla="*/ 299720 h 3293494"/>
                <a:gd name="connsiteX165" fmla="*/ 4241994 w 8862689"/>
                <a:gd name="connsiteY165" fmla="*/ 284480 h 3293494"/>
                <a:gd name="connsiteX166" fmla="*/ 4424874 w 8862689"/>
                <a:gd name="connsiteY166" fmla="*/ 259080 h 3293494"/>
                <a:gd name="connsiteX167" fmla="*/ 4536634 w 8862689"/>
                <a:gd name="connsiteY167" fmla="*/ 233680 h 3293494"/>
                <a:gd name="connsiteX168" fmla="*/ 4638234 w 8862689"/>
                <a:gd name="connsiteY168" fmla="*/ 203200 h 3293494"/>
                <a:gd name="connsiteX169" fmla="*/ 4673794 w 8862689"/>
                <a:gd name="connsiteY169" fmla="*/ 198120 h 3293494"/>
                <a:gd name="connsiteX170" fmla="*/ 4780474 w 8862689"/>
                <a:gd name="connsiteY170" fmla="*/ 182880 h 3293494"/>
                <a:gd name="connsiteX171" fmla="*/ 4841434 w 8862689"/>
                <a:gd name="connsiteY171" fmla="*/ 172720 h 3293494"/>
                <a:gd name="connsiteX172" fmla="*/ 4887154 w 8862689"/>
                <a:gd name="connsiteY172" fmla="*/ 167640 h 3293494"/>
                <a:gd name="connsiteX173" fmla="*/ 4963354 w 8862689"/>
                <a:gd name="connsiteY173" fmla="*/ 157480 h 3293494"/>
                <a:gd name="connsiteX174" fmla="*/ 5085274 w 8862689"/>
                <a:gd name="connsiteY174" fmla="*/ 137160 h 3293494"/>
                <a:gd name="connsiteX175" fmla="*/ 5130994 w 8862689"/>
                <a:gd name="connsiteY175" fmla="*/ 127000 h 3293494"/>
                <a:gd name="connsiteX176" fmla="*/ 5161474 w 8862689"/>
                <a:gd name="connsiteY176" fmla="*/ 121920 h 3293494"/>
                <a:gd name="connsiteX177" fmla="*/ 5268154 w 8862689"/>
                <a:gd name="connsiteY177" fmla="*/ 106680 h 3293494"/>
                <a:gd name="connsiteX178" fmla="*/ 5410394 w 8862689"/>
                <a:gd name="connsiteY178" fmla="*/ 91440 h 3293494"/>
                <a:gd name="connsiteX179" fmla="*/ 5481514 w 8862689"/>
                <a:gd name="connsiteY179" fmla="*/ 66040 h 3293494"/>
                <a:gd name="connsiteX180" fmla="*/ 5517074 w 8862689"/>
                <a:gd name="connsiteY180" fmla="*/ 50800 h 3293494"/>
                <a:gd name="connsiteX181" fmla="*/ 5593274 w 8862689"/>
                <a:gd name="connsiteY181" fmla="*/ 35560 h 3293494"/>
                <a:gd name="connsiteX182" fmla="*/ 5638994 w 8862689"/>
                <a:gd name="connsiteY182" fmla="*/ 25400 h 3293494"/>
                <a:gd name="connsiteX183" fmla="*/ 5776154 w 8862689"/>
                <a:gd name="connsiteY183" fmla="*/ 10160 h 3293494"/>
                <a:gd name="connsiteX184" fmla="*/ 5857434 w 8862689"/>
                <a:gd name="connsiteY184" fmla="*/ 0 h 3293494"/>
                <a:gd name="connsiteX185" fmla="*/ 5953954 w 8862689"/>
                <a:gd name="connsiteY185" fmla="*/ 5080 h 3293494"/>
                <a:gd name="connsiteX186" fmla="*/ 6146994 w 8862689"/>
                <a:gd name="connsiteY186" fmla="*/ 25400 h 3293494"/>
                <a:gd name="connsiteX187" fmla="*/ 6334954 w 8862689"/>
                <a:gd name="connsiteY187" fmla="*/ 96520 h 3293494"/>
                <a:gd name="connsiteX188" fmla="*/ 6467034 w 8862689"/>
                <a:gd name="connsiteY188" fmla="*/ 127000 h 3293494"/>
                <a:gd name="connsiteX189" fmla="*/ 6512754 w 8862689"/>
                <a:gd name="connsiteY189" fmla="*/ 137160 h 3293494"/>
                <a:gd name="connsiteX190" fmla="*/ 6685474 w 8862689"/>
                <a:gd name="connsiteY190" fmla="*/ 187960 h 3293494"/>
                <a:gd name="connsiteX191" fmla="*/ 6893754 w 8862689"/>
                <a:gd name="connsiteY191" fmla="*/ 223520 h 3293494"/>
                <a:gd name="connsiteX192" fmla="*/ 7025834 w 8862689"/>
                <a:gd name="connsiteY192" fmla="*/ 243840 h 3293494"/>
                <a:gd name="connsiteX193" fmla="*/ 7112194 w 8862689"/>
                <a:gd name="connsiteY193" fmla="*/ 269240 h 3293494"/>
                <a:gd name="connsiteX194" fmla="*/ 7335714 w 8862689"/>
                <a:gd name="connsiteY194" fmla="*/ 309880 h 3293494"/>
                <a:gd name="connsiteX195" fmla="*/ 7411914 w 8862689"/>
                <a:gd name="connsiteY195" fmla="*/ 335280 h 3293494"/>
                <a:gd name="connsiteX196" fmla="*/ 7589714 w 8862689"/>
                <a:gd name="connsiteY196" fmla="*/ 360680 h 3293494"/>
                <a:gd name="connsiteX197" fmla="*/ 7681154 w 8862689"/>
                <a:gd name="connsiteY197" fmla="*/ 375920 h 3293494"/>
                <a:gd name="connsiteX198" fmla="*/ 7767514 w 8862689"/>
                <a:gd name="connsiteY198" fmla="*/ 396240 h 3293494"/>
                <a:gd name="connsiteX199" fmla="*/ 7869114 w 8862689"/>
                <a:gd name="connsiteY199" fmla="*/ 401320 h 3293494"/>
                <a:gd name="connsiteX200" fmla="*/ 8026594 w 8862689"/>
                <a:gd name="connsiteY200" fmla="*/ 416560 h 3293494"/>
                <a:gd name="connsiteX201" fmla="*/ 8173914 w 8862689"/>
                <a:gd name="connsiteY201" fmla="*/ 436880 h 3293494"/>
                <a:gd name="connsiteX202" fmla="*/ 8219634 w 8862689"/>
                <a:gd name="connsiteY202" fmla="*/ 441960 h 3293494"/>
                <a:gd name="connsiteX203" fmla="*/ 8549834 w 8862689"/>
                <a:gd name="connsiteY203" fmla="*/ 447040 h 3293494"/>
                <a:gd name="connsiteX204" fmla="*/ 8717474 w 8862689"/>
                <a:gd name="connsiteY204" fmla="*/ 472440 h 3293494"/>
                <a:gd name="connsiteX205" fmla="*/ 8793674 w 8862689"/>
                <a:gd name="connsiteY205" fmla="*/ 482600 h 3293494"/>
                <a:gd name="connsiteX206" fmla="*/ 8837984 w 8862689"/>
                <a:gd name="connsiteY206" fmla="*/ 479265 h 3293494"/>
                <a:gd name="connsiteX207" fmla="*/ 8830279 w 8862689"/>
                <a:gd name="connsiteY207" fmla="*/ 689135 h 3293494"/>
                <a:gd name="connsiteX208" fmla="*/ 8840974 w 8862689"/>
                <a:gd name="connsiteY208" fmla="*/ 1450262 h 3293494"/>
                <a:gd name="connsiteX209" fmla="*/ 8844474 w 8862689"/>
                <a:gd name="connsiteY209" fmla="*/ 1625600 h 3293494"/>
                <a:gd name="connsiteX210" fmla="*/ 8803834 w 8862689"/>
                <a:gd name="connsiteY210" fmla="*/ 2860040 h 3293494"/>
                <a:gd name="connsiteX211" fmla="*/ 8819074 w 8862689"/>
                <a:gd name="connsiteY211" fmla="*/ 2910840 h 3293494"/>
                <a:gd name="connsiteX212" fmla="*/ 8829234 w 8862689"/>
                <a:gd name="connsiteY212" fmla="*/ 3083560 h 3293494"/>
                <a:gd name="connsiteX213" fmla="*/ 8849554 w 8862689"/>
                <a:gd name="connsiteY213" fmla="*/ 3164840 h 3293494"/>
                <a:gd name="connsiteX214" fmla="*/ 8854634 w 8862689"/>
                <a:gd name="connsiteY214" fmla="*/ 3235960 h 3293494"/>
                <a:gd name="connsiteX215" fmla="*/ 8854634 w 8862689"/>
                <a:gd name="connsiteY215" fmla="*/ 3291840 h 3293494"/>
                <a:gd name="connsiteX216" fmla="*/ 8778434 w 8862689"/>
                <a:gd name="connsiteY216" fmla="*/ 3256280 h 3293494"/>
                <a:gd name="connsiteX0" fmla="*/ 8778434 w 8862689"/>
                <a:gd name="connsiteY0" fmla="*/ 3256280 h 3293494"/>
                <a:gd name="connsiteX1" fmla="*/ 8732714 w 8862689"/>
                <a:gd name="connsiteY1" fmla="*/ 3241040 h 3293494"/>
                <a:gd name="connsiteX2" fmla="*/ 8427914 w 8862689"/>
                <a:gd name="connsiteY2" fmla="*/ 3164840 h 3293494"/>
                <a:gd name="connsiteX3" fmla="*/ 8311074 w 8862689"/>
                <a:gd name="connsiteY3" fmla="*/ 3119120 h 3293494"/>
                <a:gd name="connsiteX4" fmla="*/ 8265354 w 8862689"/>
                <a:gd name="connsiteY4" fmla="*/ 3108960 h 3293494"/>
                <a:gd name="connsiteX5" fmla="*/ 8245034 w 8862689"/>
                <a:gd name="connsiteY5" fmla="*/ 3103880 h 3293494"/>
                <a:gd name="connsiteX6" fmla="*/ 7960554 w 8862689"/>
                <a:gd name="connsiteY6" fmla="*/ 3124200 h 3293494"/>
                <a:gd name="connsiteX7" fmla="*/ 7930074 w 8862689"/>
                <a:gd name="connsiteY7" fmla="*/ 3129280 h 3293494"/>
                <a:gd name="connsiteX8" fmla="*/ 7879274 w 8862689"/>
                <a:gd name="connsiteY8" fmla="*/ 3139440 h 3293494"/>
                <a:gd name="connsiteX9" fmla="*/ 7747194 w 8862689"/>
                <a:gd name="connsiteY9" fmla="*/ 3144520 h 3293494"/>
                <a:gd name="connsiteX10" fmla="*/ 7569394 w 8862689"/>
                <a:gd name="connsiteY10" fmla="*/ 3164840 h 3293494"/>
                <a:gd name="connsiteX11" fmla="*/ 7239194 w 8862689"/>
                <a:gd name="connsiteY11" fmla="*/ 3180080 h 3293494"/>
                <a:gd name="connsiteX12" fmla="*/ 7051234 w 8862689"/>
                <a:gd name="connsiteY12" fmla="*/ 3195320 h 3293494"/>
                <a:gd name="connsiteX13" fmla="*/ 6893754 w 8862689"/>
                <a:gd name="connsiteY13" fmla="*/ 3210560 h 3293494"/>
                <a:gd name="connsiteX14" fmla="*/ 6858194 w 8862689"/>
                <a:gd name="connsiteY14" fmla="*/ 3220720 h 3293494"/>
                <a:gd name="connsiteX15" fmla="*/ 6497514 w 8862689"/>
                <a:gd name="connsiteY15" fmla="*/ 3225800 h 3293494"/>
                <a:gd name="connsiteX16" fmla="*/ 6406074 w 8862689"/>
                <a:gd name="connsiteY16" fmla="*/ 3195320 h 3293494"/>
                <a:gd name="connsiteX17" fmla="*/ 6299394 w 8862689"/>
                <a:gd name="connsiteY17" fmla="*/ 3139440 h 3293494"/>
                <a:gd name="connsiteX18" fmla="*/ 6243514 w 8862689"/>
                <a:gd name="connsiteY18" fmla="*/ 3119120 h 3293494"/>
                <a:gd name="connsiteX19" fmla="*/ 6121594 w 8862689"/>
                <a:gd name="connsiteY19" fmla="*/ 3108960 h 3293494"/>
                <a:gd name="connsiteX20" fmla="*/ 6030154 w 8862689"/>
                <a:gd name="connsiteY20" fmla="*/ 3093720 h 3293494"/>
                <a:gd name="connsiteX21" fmla="*/ 5887914 w 8862689"/>
                <a:gd name="connsiteY21" fmla="*/ 3083560 h 3293494"/>
                <a:gd name="connsiteX22" fmla="*/ 5852354 w 8862689"/>
                <a:gd name="connsiteY22" fmla="*/ 3073400 h 3293494"/>
                <a:gd name="connsiteX23" fmla="*/ 5791394 w 8862689"/>
                <a:gd name="connsiteY23" fmla="*/ 3048000 h 3293494"/>
                <a:gd name="connsiteX24" fmla="*/ 5750754 w 8862689"/>
                <a:gd name="connsiteY24" fmla="*/ 3042920 h 3293494"/>
                <a:gd name="connsiteX25" fmla="*/ 5664394 w 8862689"/>
                <a:gd name="connsiteY25" fmla="*/ 3012440 h 3293494"/>
                <a:gd name="connsiteX26" fmla="*/ 5608514 w 8862689"/>
                <a:gd name="connsiteY26" fmla="*/ 3007360 h 3293494"/>
                <a:gd name="connsiteX27" fmla="*/ 5583114 w 8862689"/>
                <a:gd name="connsiteY27" fmla="*/ 3002280 h 3293494"/>
                <a:gd name="connsiteX28" fmla="*/ 5400234 w 8862689"/>
                <a:gd name="connsiteY28" fmla="*/ 2992120 h 3293494"/>
                <a:gd name="connsiteX29" fmla="*/ 5329114 w 8862689"/>
                <a:gd name="connsiteY29" fmla="*/ 2981960 h 3293494"/>
                <a:gd name="connsiteX30" fmla="*/ 5308794 w 8862689"/>
                <a:gd name="connsiteY30" fmla="*/ 2966720 h 3293494"/>
                <a:gd name="connsiteX31" fmla="*/ 5278314 w 8862689"/>
                <a:gd name="connsiteY31" fmla="*/ 2956560 h 3293494"/>
                <a:gd name="connsiteX32" fmla="*/ 5186874 w 8862689"/>
                <a:gd name="connsiteY32" fmla="*/ 2926080 h 3293494"/>
                <a:gd name="connsiteX33" fmla="*/ 5120834 w 8862689"/>
                <a:gd name="connsiteY33" fmla="*/ 2895600 h 3293494"/>
                <a:gd name="connsiteX34" fmla="*/ 5095434 w 8862689"/>
                <a:gd name="connsiteY34" fmla="*/ 2885440 h 3293494"/>
                <a:gd name="connsiteX35" fmla="*/ 4770314 w 8862689"/>
                <a:gd name="connsiteY35" fmla="*/ 2875280 h 3293494"/>
                <a:gd name="connsiteX36" fmla="*/ 4704274 w 8862689"/>
                <a:gd name="connsiteY36" fmla="*/ 2860040 h 3293494"/>
                <a:gd name="connsiteX37" fmla="*/ 4582354 w 8862689"/>
                <a:gd name="connsiteY37" fmla="*/ 2839720 h 3293494"/>
                <a:gd name="connsiteX38" fmla="*/ 4485834 w 8862689"/>
                <a:gd name="connsiteY38" fmla="*/ 2814320 h 3293494"/>
                <a:gd name="connsiteX39" fmla="*/ 4399474 w 8862689"/>
                <a:gd name="connsiteY39" fmla="*/ 2804160 h 3293494"/>
                <a:gd name="connsiteX40" fmla="*/ 4302954 w 8862689"/>
                <a:gd name="connsiteY40" fmla="*/ 2788920 h 3293494"/>
                <a:gd name="connsiteX41" fmla="*/ 4145474 w 8862689"/>
                <a:gd name="connsiteY41" fmla="*/ 2768600 h 3293494"/>
                <a:gd name="connsiteX42" fmla="*/ 3982914 w 8862689"/>
                <a:gd name="connsiteY42" fmla="*/ 2753360 h 3293494"/>
                <a:gd name="connsiteX43" fmla="*/ 3784794 w 8862689"/>
                <a:gd name="connsiteY43" fmla="*/ 2717800 h 3293494"/>
                <a:gd name="connsiteX44" fmla="*/ 3632394 w 8862689"/>
                <a:gd name="connsiteY44" fmla="*/ 2677160 h 3293494"/>
                <a:gd name="connsiteX45" fmla="*/ 3596834 w 8862689"/>
                <a:gd name="connsiteY45" fmla="*/ 2672080 h 3293494"/>
                <a:gd name="connsiteX46" fmla="*/ 3490154 w 8862689"/>
                <a:gd name="connsiteY46" fmla="*/ 2656840 h 3293494"/>
                <a:gd name="connsiteX47" fmla="*/ 3373314 w 8862689"/>
                <a:gd name="connsiteY47" fmla="*/ 2646680 h 3293494"/>
                <a:gd name="connsiteX48" fmla="*/ 3236154 w 8862689"/>
                <a:gd name="connsiteY48" fmla="*/ 2631440 h 3293494"/>
                <a:gd name="connsiteX49" fmla="*/ 3134554 w 8862689"/>
                <a:gd name="connsiteY49" fmla="*/ 2616200 h 3293494"/>
                <a:gd name="connsiteX50" fmla="*/ 2946594 w 8862689"/>
                <a:gd name="connsiteY50" fmla="*/ 2611120 h 3293494"/>
                <a:gd name="connsiteX51" fmla="*/ 2570674 w 8862689"/>
                <a:gd name="connsiteY51" fmla="*/ 2616200 h 3293494"/>
                <a:gd name="connsiteX52" fmla="*/ 2550354 w 8862689"/>
                <a:gd name="connsiteY52" fmla="*/ 2626360 h 3293494"/>
                <a:gd name="connsiteX53" fmla="*/ 2484314 w 8862689"/>
                <a:gd name="connsiteY53" fmla="*/ 2631440 h 3293494"/>
                <a:gd name="connsiteX54" fmla="*/ 2433514 w 8862689"/>
                <a:gd name="connsiteY54" fmla="*/ 2616200 h 3293494"/>
                <a:gd name="connsiteX55" fmla="*/ 2479234 w 8862689"/>
                <a:gd name="connsiteY55" fmla="*/ 2479040 h 3293494"/>
                <a:gd name="connsiteX56" fmla="*/ 2682434 w 8862689"/>
                <a:gd name="connsiteY56" fmla="*/ 2402840 h 3293494"/>
                <a:gd name="connsiteX57" fmla="*/ 2712914 w 8862689"/>
                <a:gd name="connsiteY57" fmla="*/ 2392680 h 3293494"/>
                <a:gd name="connsiteX58" fmla="*/ 2748474 w 8862689"/>
                <a:gd name="connsiteY58" fmla="*/ 2372360 h 3293494"/>
                <a:gd name="connsiteX59" fmla="*/ 2778954 w 8862689"/>
                <a:gd name="connsiteY59" fmla="*/ 2357120 h 3293494"/>
                <a:gd name="connsiteX60" fmla="*/ 2824674 w 8862689"/>
                <a:gd name="connsiteY60" fmla="*/ 2301240 h 3293494"/>
                <a:gd name="connsiteX61" fmla="*/ 2855154 w 8862689"/>
                <a:gd name="connsiteY61" fmla="*/ 2250440 h 3293494"/>
                <a:gd name="connsiteX62" fmla="*/ 2875474 w 8862689"/>
                <a:gd name="connsiteY62" fmla="*/ 2204720 h 3293494"/>
                <a:gd name="connsiteX63" fmla="*/ 2855154 w 8862689"/>
                <a:gd name="connsiteY63" fmla="*/ 2077720 h 3293494"/>
                <a:gd name="connsiteX64" fmla="*/ 2794194 w 8862689"/>
                <a:gd name="connsiteY64" fmla="*/ 2032000 h 3293494"/>
                <a:gd name="connsiteX65" fmla="*/ 2778954 w 8862689"/>
                <a:gd name="connsiteY65" fmla="*/ 2006600 h 3293494"/>
                <a:gd name="connsiteX66" fmla="*/ 2743394 w 8862689"/>
                <a:gd name="connsiteY66" fmla="*/ 1965960 h 3293494"/>
                <a:gd name="connsiteX67" fmla="*/ 2677354 w 8862689"/>
                <a:gd name="connsiteY67" fmla="*/ 1874520 h 3293494"/>
                <a:gd name="connsiteX68" fmla="*/ 2651954 w 8862689"/>
                <a:gd name="connsiteY68" fmla="*/ 1869440 h 3293494"/>
                <a:gd name="connsiteX69" fmla="*/ 2545274 w 8862689"/>
                <a:gd name="connsiteY69" fmla="*/ 1788160 h 3293494"/>
                <a:gd name="connsiteX70" fmla="*/ 2524954 w 8862689"/>
                <a:gd name="connsiteY70" fmla="*/ 1772920 h 3293494"/>
                <a:gd name="connsiteX71" fmla="*/ 2494474 w 8862689"/>
                <a:gd name="connsiteY71" fmla="*/ 1732280 h 3293494"/>
                <a:gd name="connsiteX72" fmla="*/ 2479234 w 8862689"/>
                <a:gd name="connsiteY72" fmla="*/ 1717040 h 3293494"/>
                <a:gd name="connsiteX73" fmla="*/ 2347154 w 8862689"/>
                <a:gd name="connsiteY73" fmla="*/ 1569720 h 3293494"/>
                <a:gd name="connsiteX74" fmla="*/ 2250634 w 8862689"/>
                <a:gd name="connsiteY74" fmla="*/ 1483360 h 3293494"/>
                <a:gd name="connsiteX75" fmla="*/ 2199834 w 8862689"/>
                <a:gd name="connsiteY75" fmla="*/ 1457960 h 3293494"/>
                <a:gd name="connsiteX76" fmla="*/ 2169354 w 8862689"/>
                <a:gd name="connsiteY76" fmla="*/ 1452880 h 3293494"/>
                <a:gd name="connsiteX77" fmla="*/ 2149034 w 8862689"/>
                <a:gd name="connsiteY77" fmla="*/ 1442720 h 3293494"/>
                <a:gd name="connsiteX78" fmla="*/ 2093154 w 8862689"/>
                <a:gd name="connsiteY78" fmla="*/ 1407160 h 3293494"/>
                <a:gd name="connsiteX79" fmla="*/ 2047434 w 8862689"/>
                <a:gd name="connsiteY79" fmla="*/ 1391920 h 3293494"/>
                <a:gd name="connsiteX80" fmla="*/ 1955994 w 8862689"/>
                <a:gd name="connsiteY80" fmla="*/ 1346200 h 3293494"/>
                <a:gd name="connsiteX81" fmla="*/ 1849314 w 8862689"/>
                <a:gd name="connsiteY81" fmla="*/ 1310640 h 3293494"/>
                <a:gd name="connsiteX82" fmla="*/ 1717234 w 8862689"/>
                <a:gd name="connsiteY82" fmla="*/ 1315720 h 3293494"/>
                <a:gd name="connsiteX83" fmla="*/ 1549594 w 8862689"/>
                <a:gd name="connsiteY83" fmla="*/ 1336040 h 3293494"/>
                <a:gd name="connsiteX84" fmla="*/ 1514034 w 8862689"/>
                <a:gd name="connsiteY84" fmla="*/ 1341120 h 3293494"/>
                <a:gd name="connsiteX85" fmla="*/ 1458154 w 8862689"/>
                <a:gd name="connsiteY85" fmla="*/ 1351280 h 3293494"/>
                <a:gd name="connsiteX86" fmla="*/ 1407354 w 8862689"/>
                <a:gd name="connsiteY86" fmla="*/ 1356360 h 3293494"/>
                <a:gd name="connsiteX87" fmla="*/ 1331154 w 8862689"/>
                <a:gd name="connsiteY87" fmla="*/ 1371600 h 3293494"/>
                <a:gd name="connsiteX88" fmla="*/ 1290514 w 8862689"/>
                <a:gd name="connsiteY88" fmla="*/ 1381760 h 3293494"/>
                <a:gd name="connsiteX89" fmla="*/ 1234634 w 8862689"/>
                <a:gd name="connsiteY89" fmla="*/ 1386840 h 3293494"/>
                <a:gd name="connsiteX90" fmla="*/ 1102554 w 8862689"/>
                <a:gd name="connsiteY90" fmla="*/ 1412240 h 3293494"/>
                <a:gd name="connsiteX91" fmla="*/ 950154 w 8862689"/>
                <a:gd name="connsiteY91" fmla="*/ 1407160 h 3293494"/>
                <a:gd name="connsiteX92" fmla="*/ 868874 w 8862689"/>
                <a:gd name="connsiteY92" fmla="*/ 1371600 h 3293494"/>
                <a:gd name="connsiteX93" fmla="*/ 828234 w 8862689"/>
                <a:gd name="connsiteY93" fmla="*/ 1356360 h 3293494"/>
                <a:gd name="connsiteX94" fmla="*/ 675834 w 8862689"/>
                <a:gd name="connsiteY94" fmla="*/ 1412240 h 3293494"/>
                <a:gd name="connsiteX95" fmla="*/ 558994 w 8862689"/>
                <a:gd name="connsiteY95" fmla="*/ 1513840 h 3293494"/>
                <a:gd name="connsiteX96" fmla="*/ 528514 w 8862689"/>
                <a:gd name="connsiteY96" fmla="*/ 1554480 h 3293494"/>
                <a:gd name="connsiteX97" fmla="*/ 523434 w 8862689"/>
                <a:gd name="connsiteY97" fmla="*/ 1579880 h 3293494"/>
                <a:gd name="connsiteX98" fmla="*/ 513274 w 8862689"/>
                <a:gd name="connsiteY98" fmla="*/ 1600200 h 3293494"/>
                <a:gd name="connsiteX99" fmla="*/ 472634 w 8862689"/>
                <a:gd name="connsiteY99" fmla="*/ 1666240 h 3293494"/>
                <a:gd name="connsiteX100" fmla="*/ 442154 w 8862689"/>
                <a:gd name="connsiteY100" fmla="*/ 1706880 h 3293494"/>
                <a:gd name="connsiteX101" fmla="*/ 421834 w 8862689"/>
                <a:gd name="connsiteY101" fmla="*/ 1737360 h 3293494"/>
                <a:gd name="connsiteX102" fmla="*/ 391354 w 8862689"/>
                <a:gd name="connsiteY102" fmla="*/ 1757680 h 3293494"/>
                <a:gd name="connsiteX103" fmla="*/ 371034 w 8862689"/>
                <a:gd name="connsiteY103" fmla="*/ 1783080 h 3293494"/>
                <a:gd name="connsiteX104" fmla="*/ 355794 w 8862689"/>
                <a:gd name="connsiteY104" fmla="*/ 1788160 h 3293494"/>
                <a:gd name="connsiteX105" fmla="*/ 325314 w 8862689"/>
                <a:gd name="connsiteY105" fmla="*/ 1808480 h 3293494"/>
                <a:gd name="connsiteX106" fmla="*/ 289754 w 8862689"/>
                <a:gd name="connsiteY106" fmla="*/ 1869440 h 3293494"/>
                <a:gd name="connsiteX107" fmla="*/ 274514 w 8862689"/>
                <a:gd name="connsiteY107" fmla="*/ 1889760 h 3293494"/>
                <a:gd name="connsiteX108" fmla="*/ 233874 w 8862689"/>
                <a:gd name="connsiteY108" fmla="*/ 1920240 h 3293494"/>
                <a:gd name="connsiteX109" fmla="*/ 188154 w 8862689"/>
                <a:gd name="connsiteY109" fmla="*/ 1971040 h 3293494"/>
                <a:gd name="connsiteX110" fmla="*/ 167834 w 8862689"/>
                <a:gd name="connsiteY110" fmla="*/ 1986280 h 3293494"/>
                <a:gd name="connsiteX111" fmla="*/ 132274 w 8862689"/>
                <a:gd name="connsiteY111" fmla="*/ 1945640 h 3293494"/>
                <a:gd name="connsiteX112" fmla="*/ 96714 w 8862689"/>
                <a:gd name="connsiteY112" fmla="*/ 1925320 h 3293494"/>
                <a:gd name="connsiteX113" fmla="*/ 50994 w 8862689"/>
                <a:gd name="connsiteY113" fmla="*/ 1874520 h 3293494"/>
                <a:gd name="connsiteX114" fmla="*/ 15434 w 8862689"/>
                <a:gd name="connsiteY114" fmla="*/ 1844040 h 3293494"/>
                <a:gd name="connsiteX115" fmla="*/ 194 w 8862689"/>
                <a:gd name="connsiteY115" fmla="*/ 1813560 h 3293494"/>
                <a:gd name="connsiteX116" fmla="*/ 14049 w 8862689"/>
                <a:gd name="connsiteY116" fmla="*/ 1808670 h 3293494"/>
                <a:gd name="connsiteX117" fmla="*/ 35097 w 8862689"/>
                <a:gd name="connsiteY117" fmla="*/ 1786427 h 3293494"/>
                <a:gd name="connsiteX118" fmla="*/ 52683 w 8862689"/>
                <a:gd name="connsiteY118" fmla="*/ 1761716 h 3293494"/>
                <a:gd name="connsiteX119" fmla="*/ 91430 w 8862689"/>
                <a:gd name="connsiteY119" fmla="*/ 1732313 h 3293494"/>
                <a:gd name="connsiteX120" fmla="*/ 118654 w 8862689"/>
                <a:gd name="connsiteY120" fmla="*/ 1691808 h 3293494"/>
                <a:gd name="connsiteX121" fmla="*/ 149296 w 8862689"/>
                <a:gd name="connsiteY121" fmla="*/ 1676415 h 3293494"/>
                <a:gd name="connsiteX122" fmla="*/ 215627 w 8862689"/>
                <a:gd name="connsiteY122" fmla="*/ 1613178 h 3293494"/>
                <a:gd name="connsiteX123" fmla="*/ 274292 w 8862689"/>
                <a:gd name="connsiteY123" fmla="*/ 1528135 h 3293494"/>
                <a:gd name="connsiteX124" fmla="*/ 318440 w 8862689"/>
                <a:gd name="connsiteY124" fmla="*/ 1458432 h 3293494"/>
                <a:gd name="connsiteX125" fmla="*/ 374389 w 8862689"/>
                <a:gd name="connsiteY125" fmla="*/ 1349320 h 3293494"/>
                <a:gd name="connsiteX126" fmla="*/ 409554 w 8862689"/>
                <a:gd name="connsiteY126" fmla="*/ 1275731 h 3293494"/>
                <a:gd name="connsiteX127" fmla="*/ 467356 w 8862689"/>
                <a:gd name="connsiteY127" fmla="*/ 1198956 h 3293494"/>
                <a:gd name="connsiteX128" fmla="*/ 512346 w 8862689"/>
                <a:gd name="connsiteY128" fmla="*/ 1117983 h 3293494"/>
                <a:gd name="connsiteX129" fmla="*/ 568883 w 8862689"/>
                <a:gd name="connsiteY129" fmla="*/ 1051250 h 3293494"/>
                <a:gd name="connsiteX130" fmla="*/ 618449 w 8862689"/>
                <a:gd name="connsiteY130" fmla="*/ 1016038 h 3293494"/>
                <a:gd name="connsiteX131" fmla="*/ 673446 w 8862689"/>
                <a:gd name="connsiteY131" fmla="*/ 976627 h 3293494"/>
                <a:gd name="connsiteX132" fmla="*/ 713045 w 8862689"/>
                <a:gd name="connsiteY132" fmla="*/ 963314 h 3293494"/>
                <a:gd name="connsiteX133" fmla="*/ 696154 w 8862689"/>
                <a:gd name="connsiteY133" fmla="*/ 868680 h 3293494"/>
                <a:gd name="connsiteX134" fmla="*/ 812994 w 8862689"/>
                <a:gd name="connsiteY134" fmla="*/ 858520 h 3293494"/>
                <a:gd name="connsiteX135" fmla="*/ 985714 w 8862689"/>
                <a:gd name="connsiteY135" fmla="*/ 833120 h 3293494"/>
                <a:gd name="connsiteX136" fmla="*/ 1122874 w 8862689"/>
                <a:gd name="connsiteY136" fmla="*/ 838200 h 3293494"/>
                <a:gd name="connsiteX137" fmla="*/ 1143194 w 8862689"/>
                <a:gd name="connsiteY137" fmla="*/ 843280 h 3293494"/>
                <a:gd name="connsiteX138" fmla="*/ 1204154 w 8862689"/>
                <a:gd name="connsiteY138" fmla="*/ 863600 h 3293494"/>
                <a:gd name="connsiteX139" fmla="*/ 1361634 w 8862689"/>
                <a:gd name="connsiteY139" fmla="*/ 883920 h 3293494"/>
                <a:gd name="connsiteX140" fmla="*/ 1610554 w 8862689"/>
                <a:gd name="connsiteY140" fmla="*/ 863600 h 3293494"/>
                <a:gd name="connsiteX141" fmla="*/ 1788354 w 8862689"/>
                <a:gd name="connsiteY141" fmla="*/ 797560 h 3293494"/>
                <a:gd name="connsiteX142" fmla="*/ 1859474 w 8862689"/>
                <a:gd name="connsiteY142" fmla="*/ 772160 h 3293494"/>
                <a:gd name="connsiteX143" fmla="*/ 1976314 w 8862689"/>
                <a:gd name="connsiteY143" fmla="*/ 711200 h 3293494"/>
                <a:gd name="connsiteX144" fmla="*/ 2088074 w 8862689"/>
                <a:gd name="connsiteY144" fmla="*/ 635000 h 3293494"/>
                <a:gd name="connsiteX145" fmla="*/ 2260794 w 8862689"/>
                <a:gd name="connsiteY145" fmla="*/ 584200 h 3293494"/>
                <a:gd name="connsiteX146" fmla="*/ 2306514 w 8862689"/>
                <a:gd name="connsiteY146" fmla="*/ 563880 h 3293494"/>
                <a:gd name="connsiteX147" fmla="*/ 2367474 w 8862689"/>
                <a:gd name="connsiteY147" fmla="*/ 548640 h 3293494"/>
                <a:gd name="connsiteX148" fmla="*/ 2575754 w 8862689"/>
                <a:gd name="connsiteY148" fmla="*/ 518160 h 3293494"/>
                <a:gd name="connsiteX149" fmla="*/ 2677354 w 8862689"/>
                <a:gd name="connsiteY149" fmla="*/ 497840 h 3293494"/>
                <a:gd name="connsiteX150" fmla="*/ 2784034 w 8862689"/>
                <a:gd name="connsiteY150" fmla="*/ 472440 h 3293494"/>
                <a:gd name="connsiteX151" fmla="*/ 2875474 w 8862689"/>
                <a:gd name="connsiteY151" fmla="*/ 467360 h 3293494"/>
                <a:gd name="connsiteX152" fmla="*/ 2987234 w 8862689"/>
                <a:gd name="connsiteY152" fmla="*/ 452120 h 3293494"/>
                <a:gd name="connsiteX153" fmla="*/ 3048194 w 8862689"/>
                <a:gd name="connsiteY153" fmla="*/ 441960 h 3293494"/>
                <a:gd name="connsiteX154" fmla="*/ 3271714 w 8862689"/>
                <a:gd name="connsiteY154" fmla="*/ 426720 h 3293494"/>
                <a:gd name="connsiteX155" fmla="*/ 3347914 w 8862689"/>
                <a:gd name="connsiteY155" fmla="*/ 411480 h 3293494"/>
                <a:gd name="connsiteX156" fmla="*/ 3459674 w 8862689"/>
                <a:gd name="connsiteY156" fmla="*/ 386080 h 3293494"/>
                <a:gd name="connsiteX157" fmla="*/ 3515554 w 8862689"/>
                <a:gd name="connsiteY157" fmla="*/ 381000 h 3293494"/>
                <a:gd name="connsiteX158" fmla="*/ 3678114 w 8862689"/>
                <a:gd name="connsiteY158" fmla="*/ 370840 h 3293494"/>
                <a:gd name="connsiteX159" fmla="*/ 3800034 w 8862689"/>
                <a:gd name="connsiteY159" fmla="*/ 355600 h 3293494"/>
                <a:gd name="connsiteX160" fmla="*/ 3881314 w 8862689"/>
                <a:gd name="connsiteY160" fmla="*/ 350520 h 3293494"/>
                <a:gd name="connsiteX161" fmla="*/ 4013394 w 8862689"/>
                <a:gd name="connsiteY161" fmla="*/ 330200 h 3293494"/>
                <a:gd name="connsiteX162" fmla="*/ 4064194 w 8862689"/>
                <a:gd name="connsiteY162" fmla="*/ 314960 h 3293494"/>
                <a:gd name="connsiteX163" fmla="*/ 4084514 w 8862689"/>
                <a:gd name="connsiteY163" fmla="*/ 309880 h 3293494"/>
                <a:gd name="connsiteX164" fmla="*/ 4120074 w 8862689"/>
                <a:gd name="connsiteY164" fmla="*/ 299720 h 3293494"/>
                <a:gd name="connsiteX165" fmla="*/ 4241994 w 8862689"/>
                <a:gd name="connsiteY165" fmla="*/ 284480 h 3293494"/>
                <a:gd name="connsiteX166" fmla="*/ 4424874 w 8862689"/>
                <a:gd name="connsiteY166" fmla="*/ 259080 h 3293494"/>
                <a:gd name="connsiteX167" fmla="*/ 4536634 w 8862689"/>
                <a:gd name="connsiteY167" fmla="*/ 233680 h 3293494"/>
                <a:gd name="connsiteX168" fmla="*/ 4638234 w 8862689"/>
                <a:gd name="connsiteY168" fmla="*/ 203200 h 3293494"/>
                <a:gd name="connsiteX169" fmla="*/ 4673794 w 8862689"/>
                <a:gd name="connsiteY169" fmla="*/ 198120 h 3293494"/>
                <a:gd name="connsiteX170" fmla="*/ 4780474 w 8862689"/>
                <a:gd name="connsiteY170" fmla="*/ 182880 h 3293494"/>
                <a:gd name="connsiteX171" fmla="*/ 4841434 w 8862689"/>
                <a:gd name="connsiteY171" fmla="*/ 172720 h 3293494"/>
                <a:gd name="connsiteX172" fmla="*/ 4887154 w 8862689"/>
                <a:gd name="connsiteY172" fmla="*/ 167640 h 3293494"/>
                <a:gd name="connsiteX173" fmla="*/ 4963354 w 8862689"/>
                <a:gd name="connsiteY173" fmla="*/ 157480 h 3293494"/>
                <a:gd name="connsiteX174" fmla="*/ 5085274 w 8862689"/>
                <a:gd name="connsiteY174" fmla="*/ 137160 h 3293494"/>
                <a:gd name="connsiteX175" fmla="*/ 5130994 w 8862689"/>
                <a:gd name="connsiteY175" fmla="*/ 127000 h 3293494"/>
                <a:gd name="connsiteX176" fmla="*/ 5161474 w 8862689"/>
                <a:gd name="connsiteY176" fmla="*/ 121920 h 3293494"/>
                <a:gd name="connsiteX177" fmla="*/ 5268154 w 8862689"/>
                <a:gd name="connsiteY177" fmla="*/ 106680 h 3293494"/>
                <a:gd name="connsiteX178" fmla="*/ 5410394 w 8862689"/>
                <a:gd name="connsiteY178" fmla="*/ 91440 h 3293494"/>
                <a:gd name="connsiteX179" fmla="*/ 5481514 w 8862689"/>
                <a:gd name="connsiteY179" fmla="*/ 66040 h 3293494"/>
                <a:gd name="connsiteX180" fmla="*/ 5517074 w 8862689"/>
                <a:gd name="connsiteY180" fmla="*/ 50800 h 3293494"/>
                <a:gd name="connsiteX181" fmla="*/ 5593274 w 8862689"/>
                <a:gd name="connsiteY181" fmla="*/ 35560 h 3293494"/>
                <a:gd name="connsiteX182" fmla="*/ 5638994 w 8862689"/>
                <a:gd name="connsiteY182" fmla="*/ 25400 h 3293494"/>
                <a:gd name="connsiteX183" fmla="*/ 5776154 w 8862689"/>
                <a:gd name="connsiteY183" fmla="*/ 10160 h 3293494"/>
                <a:gd name="connsiteX184" fmla="*/ 5857434 w 8862689"/>
                <a:gd name="connsiteY184" fmla="*/ 0 h 3293494"/>
                <a:gd name="connsiteX185" fmla="*/ 5953954 w 8862689"/>
                <a:gd name="connsiteY185" fmla="*/ 5080 h 3293494"/>
                <a:gd name="connsiteX186" fmla="*/ 6146994 w 8862689"/>
                <a:gd name="connsiteY186" fmla="*/ 25400 h 3293494"/>
                <a:gd name="connsiteX187" fmla="*/ 6334954 w 8862689"/>
                <a:gd name="connsiteY187" fmla="*/ 96520 h 3293494"/>
                <a:gd name="connsiteX188" fmla="*/ 6467034 w 8862689"/>
                <a:gd name="connsiteY188" fmla="*/ 127000 h 3293494"/>
                <a:gd name="connsiteX189" fmla="*/ 6512754 w 8862689"/>
                <a:gd name="connsiteY189" fmla="*/ 137160 h 3293494"/>
                <a:gd name="connsiteX190" fmla="*/ 6685474 w 8862689"/>
                <a:gd name="connsiteY190" fmla="*/ 187960 h 3293494"/>
                <a:gd name="connsiteX191" fmla="*/ 6893754 w 8862689"/>
                <a:gd name="connsiteY191" fmla="*/ 223520 h 3293494"/>
                <a:gd name="connsiteX192" fmla="*/ 7025834 w 8862689"/>
                <a:gd name="connsiteY192" fmla="*/ 243840 h 3293494"/>
                <a:gd name="connsiteX193" fmla="*/ 7112194 w 8862689"/>
                <a:gd name="connsiteY193" fmla="*/ 269240 h 3293494"/>
                <a:gd name="connsiteX194" fmla="*/ 7335714 w 8862689"/>
                <a:gd name="connsiteY194" fmla="*/ 309880 h 3293494"/>
                <a:gd name="connsiteX195" fmla="*/ 7411914 w 8862689"/>
                <a:gd name="connsiteY195" fmla="*/ 335280 h 3293494"/>
                <a:gd name="connsiteX196" fmla="*/ 7589714 w 8862689"/>
                <a:gd name="connsiteY196" fmla="*/ 360680 h 3293494"/>
                <a:gd name="connsiteX197" fmla="*/ 7681154 w 8862689"/>
                <a:gd name="connsiteY197" fmla="*/ 375920 h 3293494"/>
                <a:gd name="connsiteX198" fmla="*/ 7767514 w 8862689"/>
                <a:gd name="connsiteY198" fmla="*/ 396240 h 3293494"/>
                <a:gd name="connsiteX199" fmla="*/ 7869114 w 8862689"/>
                <a:gd name="connsiteY199" fmla="*/ 401320 h 3293494"/>
                <a:gd name="connsiteX200" fmla="*/ 8026594 w 8862689"/>
                <a:gd name="connsiteY200" fmla="*/ 416560 h 3293494"/>
                <a:gd name="connsiteX201" fmla="*/ 8173914 w 8862689"/>
                <a:gd name="connsiteY201" fmla="*/ 436880 h 3293494"/>
                <a:gd name="connsiteX202" fmla="*/ 8219634 w 8862689"/>
                <a:gd name="connsiteY202" fmla="*/ 441960 h 3293494"/>
                <a:gd name="connsiteX203" fmla="*/ 8549834 w 8862689"/>
                <a:gd name="connsiteY203" fmla="*/ 447040 h 3293494"/>
                <a:gd name="connsiteX204" fmla="*/ 8717474 w 8862689"/>
                <a:gd name="connsiteY204" fmla="*/ 472440 h 3293494"/>
                <a:gd name="connsiteX205" fmla="*/ 8793674 w 8862689"/>
                <a:gd name="connsiteY205" fmla="*/ 482600 h 3293494"/>
                <a:gd name="connsiteX206" fmla="*/ 8837984 w 8862689"/>
                <a:gd name="connsiteY206" fmla="*/ 479265 h 3293494"/>
                <a:gd name="connsiteX207" fmla="*/ 8830279 w 8862689"/>
                <a:gd name="connsiteY207" fmla="*/ 689135 h 3293494"/>
                <a:gd name="connsiteX208" fmla="*/ 8840974 w 8862689"/>
                <a:gd name="connsiteY208" fmla="*/ 1450262 h 3293494"/>
                <a:gd name="connsiteX209" fmla="*/ 8844474 w 8862689"/>
                <a:gd name="connsiteY209" fmla="*/ 1625600 h 3293494"/>
                <a:gd name="connsiteX210" fmla="*/ 8803834 w 8862689"/>
                <a:gd name="connsiteY210" fmla="*/ 2860040 h 3293494"/>
                <a:gd name="connsiteX211" fmla="*/ 8829234 w 8862689"/>
                <a:gd name="connsiteY211" fmla="*/ 3083560 h 3293494"/>
                <a:gd name="connsiteX212" fmla="*/ 8849554 w 8862689"/>
                <a:gd name="connsiteY212" fmla="*/ 3164840 h 3293494"/>
                <a:gd name="connsiteX213" fmla="*/ 8854634 w 8862689"/>
                <a:gd name="connsiteY213" fmla="*/ 3235960 h 3293494"/>
                <a:gd name="connsiteX214" fmla="*/ 8854634 w 8862689"/>
                <a:gd name="connsiteY214" fmla="*/ 3291840 h 3293494"/>
                <a:gd name="connsiteX215" fmla="*/ 8778434 w 8862689"/>
                <a:gd name="connsiteY215" fmla="*/ 3256280 h 3293494"/>
                <a:gd name="connsiteX0" fmla="*/ 8778434 w 8862689"/>
                <a:gd name="connsiteY0" fmla="*/ 3256280 h 3293494"/>
                <a:gd name="connsiteX1" fmla="*/ 8732714 w 8862689"/>
                <a:gd name="connsiteY1" fmla="*/ 3241040 h 3293494"/>
                <a:gd name="connsiteX2" fmla="*/ 8427914 w 8862689"/>
                <a:gd name="connsiteY2" fmla="*/ 3164840 h 3293494"/>
                <a:gd name="connsiteX3" fmla="*/ 8311074 w 8862689"/>
                <a:gd name="connsiteY3" fmla="*/ 3119120 h 3293494"/>
                <a:gd name="connsiteX4" fmla="*/ 8265354 w 8862689"/>
                <a:gd name="connsiteY4" fmla="*/ 3108960 h 3293494"/>
                <a:gd name="connsiteX5" fmla="*/ 8245034 w 8862689"/>
                <a:gd name="connsiteY5" fmla="*/ 3103880 h 3293494"/>
                <a:gd name="connsiteX6" fmla="*/ 7960554 w 8862689"/>
                <a:gd name="connsiteY6" fmla="*/ 3124200 h 3293494"/>
                <a:gd name="connsiteX7" fmla="*/ 7930074 w 8862689"/>
                <a:gd name="connsiteY7" fmla="*/ 3129280 h 3293494"/>
                <a:gd name="connsiteX8" fmla="*/ 7879274 w 8862689"/>
                <a:gd name="connsiteY8" fmla="*/ 3139440 h 3293494"/>
                <a:gd name="connsiteX9" fmla="*/ 7747194 w 8862689"/>
                <a:gd name="connsiteY9" fmla="*/ 3144520 h 3293494"/>
                <a:gd name="connsiteX10" fmla="*/ 7569394 w 8862689"/>
                <a:gd name="connsiteY10" fmla="*/ 3164840 h 3293494"/>
                <a:gd name="connsiteX11" fmla="*/ 7239194 w 8862689"/>
                <a:gd name="connsiteY11" fmla="*/ 3180080 h 3293494"/>
                <a:gd name="connsiteX12" fmla="*/ 7051234 w 8862689"/>
                <a:gd name="connsiteY12" fmla="*/ 3195320 h 3293494"/>
                <a:gd name="connsiteX13" fmla="*/ 6893754 w 8862689"/>
                <a:gd name="connsiteY13" fmla="*/ 3210560 h 3293494"/>
                <a:gd name="connsiteX14" fmla="*/ 6858194 w 8862689"/>
                <a:gd name="connsiteY14" fmla="*/ 3220720 h 3293494"/>
                <a:gd name="connsiteX15" fmla="*/ 6497514 w 8862689"/>
                <a:gd name="connsiteY15" fmla="*/ 3225800 h 3293494"/>
                <a:gd name="connsiteX16" fmla="*/ 6406074 w 8862689"/>
                <a:gd name="connsiteY16" fmla="*/ 3195320 h 3293494"/>
                <a:gd name="connsiteX17" fmla="*/ 6299394 w 8862689"/>
                <a:gd name="connsiteY17" fmla="*/ 3139440 h 3293494"/>
                <a:gd name="connsiteX18" fmla="*/ 6243514 w 8862689"/>
                <a:gd name="connsiteY18" fmla="*/ 3119120 h 3293494"/>
                <a:gd name="connsiteX19" fmla="*/ 6121594 w 8862689"/>
                <a:gd name="connsiteY19" fmla="*/ 3108960 h 3293494"/>
                <a:gd name="connsiteX20" fmla="*/ 6030154 w 8862689"/>
                <a:gd name="connsiteY20" fmla="*/ 3093720 h 3293494"/>
                <a:gd name="connsiteX21" fmla="*/ 5887914 w 8862689"/>
                <a:gd name="connsiteY21" fmla="*/ 3083560 h 3293494"/>
                <a:gd name="connsiteX22" fmla="*/ 5852354 w 8862689"/>
                <a:gd name="connsiteY22" fmla="*/ 3073400 h 3293494"/>
                <a:gd name="connsiteX23" fmla="*/ 5791394 w 8862689"/>
                <a:gd name="connsiteY23" fmla="*/ 3048000 h 3293494"/>
                <a:gd name="connsiteX24" fmla="*/ 5750754 w 8862689"/>
                <a:gd name="connsiteY24" fmla="*/ 3042920 h 3293494"/>
                <a:gd name="connsiteX25" fmla="*/ 5664394 w 8862689"/>
                <a:gd name="connsiteY25" fmla="*/ 3012440 h 3293494"/>
                <a:gd name="connsiteX26" fmla="*/ 5608514 w 8862689"/>
                <a:gd name="connsiteY26" fmla="*/ 3007360 h 3293494"/>
                <a:gd name="connsiteX27" fmla="*/ 5583114 w 8862689"/>
                <a:gd name="connsiteY27" fmla="*/ 3002280 h 3293494"/>
                <a:gd name="connsiteX28" fmla="*/ 5400234 w 8862689"/>
                <a:gd name="connsiteY28" fmla="*/ 2992120 h 3293494"/>
                <a:gd name="connsiteX29" fmla="*/ 5329114 w 8862689"/>
                <a:gd name="connsiteY29" fmla="*/ 2981960 h 3293494"/>
                <a:gd name="connsiteX30" fmla="*/ 5308794 w 8862689"/>
                <a:gd name="connsiteY30" fmla="*/ 2966720 h 3293494"/>
                <a:gd name="connsiteX31" fmla="*/ 5278314 w 8862689"/>
                <a:gd name="connsiteY31" fmla="*/ 2956560 h 3293494"/>
                <a:gd name="connsiteX32" fmla="*/ 5186874 w 8862689"/>
                <a:gd name="connsiteY32" fmla="*/ 2926080 h 3293494"/>
                <a:gd name="connsiteX33" fmla="*/ 5120834 w 8862689"/>
                <a:gd name="connsiteY33" fmla="*/ 2895600 h 3293494"/>
                <a:gd name="connsiteX34" fmla="*/ 5095434 w 8862689"/>
                <a:gd name="connsiteY34" fmla="*/ 2885440 h 3293494"/>
                <a:gd name="connsiteX35" fmla="*/ 4770314 w 8862689"/>
                <a:gd name="connsiteY35" fmla="*/ 2875280 h 3293494"/>
                <a:gd name="connsiteX36" fmla="*/ 4704274 w 8862689"/>
                <a:gd name="connsiteY36" fmla="*/ 2860040 h 3293494"/>
                <a:gd name="connsiteX37" fmla="*/ 4582354 w 8862689"/>
                <a:gd name="connsiteY37" fmla="*/ 2839720 h 3293494"/>
                <a:gd name="connsiteX38" fmla="*/ 4485834 w 8862689"/>
                <a:gd name="connsiteY38" fmla="*/ 2814320 h 3293494"/>
                <a:gd name="connsiteX39" fmla="*/ 4399474 w 8862689"/>
                <a:gd name="connsiteY39" fmla="*/ 2804160 h 3293494"/>
                <a:gd name="connsiteX40" fmla="*/ 4302954 w 8862689"/>
                <a:gd name="connsiteY40" fmla="*/ 2788920 h 3293494"/>
                <a:gd name="connsiteX41" fmla="*/ 4145474 w 8862689"/>
                <a:gd name="connsiteY41" fmla="*/ 2768600 h 3293494"/>
                <a:gd name="connsiteX42" fmla="*/ 3982914 w 8862689"/>
                <a:gd name="connsiteY42" fmla="*/ 2753360 h 3293494"/>
                <a:gd name="connsiteX43" fmla="*/ 3784794 w 8862689"/>
                <a:gd name="connsiteY43" fmla="*/ 2717800 h 3293494"/>
                <a:gd name="connsiteX44" fmla="*/ 3632394 w 8862689"/>
                <a:gd name="connsiteY44" fmla="*/ 2677160 h 3293494"/>
                <a:gd name="connsiteX45" fmla="*/ 3596834 w 8862689"/>
                <a:gd name="connsiteY45" fmla="*/ 2672080 h 3293494"/>
                <a:gd name="connsiteX46" fmla="*/ 3490154 w 8862689"/>
                <a:gd name="connsiteY46" fmla="*/ 2656840 h 3293494"/>
                <a:gd name="connsiteX47" fmla="*/ 3373314 w 8862689"/>
                <a:gd name="connsiteY47" fmla="*/ 2646680 h 3293494"/>
                <a:gd name="connsiteX48" fmla="*/ 3236154 w 8862689"/>
                <a:gd name="connsiteY48" fmla="*/ 2631440 h 3293494"/>
                <a:gd name="connsiteX49" fmla="*/ 3134554 w 8862689"/>
                <a:gd name="connsiteY49" fmla="*/ 2616200 h 3293494"/>
                <a:gd name="connsiteX50" fmla="*/ 2946594 w 8862689"/>
                <a:gd name="connsiteY50" fmla="*/ 2611120 h 3293494"/>
                <a:gd name="connsiteX51" fmla="*/ 2570674 w 8862689"/>
                <a:gd name="connsiteY51" fmla="*/ 2616200 h 3293494"/>
                <a:gd name="connsiteX52" fmla="*/ 2550354 w 8862689"/>
                <a:gd name="connsiteY52" fmla="*/ 2626360 h 3293494"/>
                <a:gd name="connsiteX53" fmla="*/ 2484314 w 8862689"/>
                <a:gd name="connsiteY53" fmla="*/ 2631440 h 3293494"/>
                <a:gd name="connsiteX54" fmla="*/ 2433514 w 8862689"/>
                <a:gd name="connsiteY54" fmla="*/ 2616200 h 3293494"/>
                <a:gd name="connsiteX55" fmla="*/ 2479234 w 8862689"/>
                <a:gd name="connsiteY55" fmla="*/ 2479040 h 3293494"/>
                <a:gd name="connsiteX56" fmla="*/ 2682434 w 8862689"/>
                <a:gd name="connsiteY56" fmla="*/ 2402840 h 3293494"/>
                <a:gd name="connsiteX57" fmla="*/ 2712914 w 8862689"/>
                <a:gd name="connsiteY57" fmla="*/ 2392680 h 3293494"/>
                <a:gd name="connsiteX58" fmla="*/ 2748474 w 8862689"/>
                <a:gd name="connsiteY58" fmla="*/ 2372360 h 3293494"/>
                <a:gd name="connsiteX59" fmla="*/ 2778954 w 8862689"/>
                <a:gd name="connsiteY59" fmla="*/ 2357120 h 3293494"/>
                <a:gd name="connsiteX60" fmla="*/ 2824674 w 8862689"/>
                <a:gd name="connsiteY60" fmla="*/ 2301240 h 3293494"/>
                <a:gd name="connsiteX61" fmla="*/ 2855154 w 8862689"/>
                <a:gd name="connsiteY61" fmla="*/ 2250440 h 3293494"/>
                <a:gd name="connsiteX62" fmla="*/ 2875474 w 8862689"/>
                <a:gd name="connsiteY62" fmla="*/ 2204720 h 3293494"/>
                <a:gd name="connsiteX63" fmla="*/ 2855154 w 8862689"/>
                <a:gd name="connsiteY63" fmla="*/ 2077720 h 3293494"/>
                <a:gd name="connsiteX64" fmla="*/ 2794194 w 8862689"/>
                <a:gd name="connsiteY64" fmla="*/ 2032000 h 3293494"/>
                <a:gd name="connsiteX65" fmla="*/ 2778954 w 8862689"/>
                <a:gd name="connsiteY65" fmla="*/ 2006600 h 3293494"/>
                <a:gd name="connsiteX66" fmla="*/ 2743394 w 8862689"/>
                <a:gd name="connsiteY66" fmla="*/ 1965960 h 3293494"/>
                <a:gd name="connsiteX67" fmla="*/ 2677354 w 8862689"/>
                <a:gd name="connsiteY67" fmla="*/ 1874520 h 3293494"/>
                <a:gd name="connsiteX68" fmla="*/ 2651954 w 8862689"/>
                <a:gd name="connsiteY68" fmla="*/ 1869440 h 3293494"/>
                <a:gd name="connsiteX69" fmla="*/ 2545274 w 8862689"/>
                <a:gd name="connsiteY69" fmla="*/ 1788160 h 3293494"/>
                <a:gd name="connsiteX70" fmla="*/ 2524954 w 8862689"/>
                <a:gd name="connsiteY70" fmla="*/ 1772920 h 3293494"/>
                <a:gd name="connsiteX71" fmla="*/ 2494474 w 8862689"/>
                <a:gd name="connsiteY71" fmla="*/ 1732280 h 3293494"/>
                <a:gd name="connsiteX72" fmla="*/ 2479234 w 8862689"/>
                <a:gd name="connsiteY72" fmla="*/ 1717040 h 3293494"/>
                <a:gd name="connsiteX73" fmla="*/ 2347154 w 8862689"/>
                <a:gd name="connsiteY73" fmla="*/ 1569720 h 3293494"/>
                <a:gd name="connsiteX74" fmla="*/ 2250634 w 8862689"/>
                <a:gd name="connsiteY74" fmla="*/ 1483360 h 3293494"/>
                <a:gd name="connsiteX75" fmla="*/ 2199834 w 8862689"/>
                <a:gd name="connsiteY75" fmla="*/ 1457960 h 3293494"/>
                <a:gd name="connsiteX76" fmla="*/ 2169354 w 8862689"/>
                <a:gd name="connsiteY76" fmla="*/ 1452880 h 3293494"/>
                <a:gd name="connsiteX77" fmla="*/ 2149034 w 8862689"/>
                <a:gd name="connsiteY77" fmla="*/ 1442720 h 3293494"/>
                <a:gd name="connsiteX78" fmla="*/ 2093154 w 8862689"/>
                <a:gd name="connsiteY78" fmla="*/ 1407160 h 3293494"/>
                <a:gd name="connsiteX79" fmla="*/ 2047434 w 8862689"/>
                <a:gd name="connsiteY79" fmla="*/ 1391920 h 3293494"/>
                <a:gd name="connsiteX80" fmla="*/ 1955994 w 8862689"/>
                <a:gd name="connsiteY80" fmla="*/ 1346200 h 3293494"/>
                <a:gd name="connsiteX81" fmla="*/ 1849314 w 8862689"/>
                <a:gd name="connsiteY81" fmla="*/ 1310640 h 3293494"/>
                <a:gd name="connsiteX82" fmla="*/ 1717234 w 8862689"/>
                <a:gd name="connsiteY82" fmla="*/ 1315720 h 3293494"/>
                <a:gd name="connsiteX83" fmla="*/ 1549594 w 8862689"/>
                <a:gd name="connsiteY83" fmla="*/ 1336040 h 3293494"/>
                <a:gd name="connsiteX84" fmla="*/ 1514034 w 8862689"/>
                <a:gd name="connsiteY84" fmla="*/ 1341120 h 3293494"/>
                <a:gd name="connsiteX85" fmla="*/ 1458154 w 8862689"/>
                <a:gd name="connsiteY85" fmla="*/ 1351280 h 3293494"/>
                <a:gd name="connsiteX86" fmla="*/ 1407354 w 8862689"/>
                <a:gd name="connsiteY86" fmla="*/ 1356360 h 3293494"/>
                <a:gd name="connsiteX87" fmla="*/ 1331154 w 8862689"/>
                <a:gd name="connsiteY87" fmla="*/ 1371600 h 3293494"/>
                <a:gd name="connsiteX88" fmla="*/ 1290514 w 8862689"/>
                <a:gd name="connsiteY88" fmla="*/ 1381760 h 3293494"/>
                <a:gd name="connsiteX89" fmla="*/ 1234634 w 8862689"/>
                <a:gd name="connsiteY89" fmla="*/ 1386840 h 3293494"/>
                <a:gd name="connsiteX90" fmla="*/ 1102554 w 8862689"/>
                <a:gd name="connsiteY90" fmla="*/ 1412240 h 3293494"/>
                <a:gd name="connsiteX91" fmla="*/ 950154 w 8862689"/>
                <a:gd name="connsiteY91" fmla="*/ 1407160 h 3293494"/>
                <a:gd name="connsiteX92" fmla="*/ 868874 w 8862689"/>
                <a:gd name="connsiteY92" fmla="*/ 1371600 h 3293494"/>
                <a:gd name="connsiteX93" fmla="*/ 828234 w 8862689"/>
                <a:gd name="connsiteY93" fmla="*/ 1356360 h 3293494"/>
                <a:gd name="connsiteX94" fmla="*/ 675834 w 8862689"/>
                <a:gd name="connsiteY94" fmla="*/ 1412240 h 3293494"/>
                <a:gd name="connsiteX95" fmla="*/ 558994 w 8862689"/>
                <a:gd name="connsiteY95" fmla="*/ 1513840 h 3293494"/>
                <a:gd name="connsiteX96" fmla="*/ 528514 w 8862689"/>
                <a:gd name="connsiteY96" fmla="*/ 1554480 h 3293494"/>
                <a:gd name="connsiteX97" fmla="*/ 523434 w 8862689"/>
                <a:gd name="connsiteY97" fmla="*/ 1579880 h 3293494"/>
                <a:gd name="connsiteX98" fmla="*/ 513274 w 8862689"/>
                <a:gd name="connsiteY98" fmla="*/ 1600200 h 3293494"/>
                <a:gd name="connsiteX99" fmla="*/ 472634 w 8862689"/>
                <a:gd name="connsiteY99" fmla="*/ 1666240 h 3293494"/>
                <a:gd name="connsiteX100" fmla="*/ 442154 w 8862689"/>
                <a:gd name="connsiteY100" fmla="*/ 1706880 h 3293494"/>
                <a:gd name="connsiteX101" fmla="*/ 421834 w 8862689"/>
                <a:gd name="connsiteY101" fmla="*/ 1737360 h 3293494"/>
                <a:gd name="connsiteX102" fmla="*/ 391354 w 8862689"/>
                <a:gd name="connsiteY102" fmla="*/ 1757680 h 3293494"/>
                <a:gd name="connsiteX103" fmla="*/ 371034 w 8862689"/>
                <a:gd name="connsiteY103" fmla="*/ 1783080 h 3293494"/>
                <a:gd name="connsiteX104" fmla="*/ 355794 w 8862689"/>
                <a:gd name="connsiteY104" fmla="*/ 1788160 h 3293494"/>
                <a:gd name="connsiteX105" fmla="*/ 325314 w 8862689"/>
                <a:gd name="connsiteY105" fmla="*/ 1808480 h 3293494"/>
                <a:gd name="connsiteX106" fmla="*/ 289754 w 8862689"/>
                <a:gd name="connsiteY106" fmla="*/ 1869440 h 3293494"/>
                <a:gd name="connsiteX107" fmla="*/ 274514 w 8862689"/>
                <a:gd name="connsiteY107" fmla="*/ 1889760 h 3293494"/>
                <a:gd name="connsiteX108" fmla="*/ 233874 w 8862689"/>
                <a:gd name="connsiteY108" fmla="*/ 1920240 h 3293494"/>
                <a:gd name="connsiteX109" fmla="*/ 188154 w 8862689"/>
                <a:gd name="connsiteY109" fmla="*/ 1971040 h 3293494"/>
                <a:gd name="connsiteX110" fmla="*/ 167834 w 8862689"/>
                <a:gd name="connsiteY110" fmla="*/ 1986280 h 3293494"/>
                <a:gd name="connsiteX111" fmla="*/ 132274 w 8862689"/>
                <a:gd name="connsiteY111" fmla="*/ 1945640 h 3293494"/>
                <a:gd name="connsiteX112" fmla="*/ 96714 w 8862689"/>
                <a:gd name="connsiteY112" fmla="*/ 1925320 h 3293494"/>
                <a:gd name="connsiteX113" fmla="*/ 50994 w 8862689"/>
                <a:gd name="connsiteY113" fmla="*/ 1874520 h 3293494"/>
                <a:gd name="connsiteX114" fmla="*/ 15434 w 8862689"/>
                <a:gd name="connsiteY114" fmla="*/ 1844040 h 3293494"/>
                <a:gd name="connsiteX115" fmla="*/ 194 w 8862689"/>
                <a:gd name="connsiteY115" fmla="*/ 1813560 h 3293494"/>
                <a:gd name="connsiteX116" fmla="*/ 14049 w 8862689"/>
                <a:gd name="connsiteY116" fmla="*/ 1808670 h 3293494"/>
                <a:gd name="connsiteX117" fmla="*/ 35097 w 8862689"/>
                <a:gd name="connsiteY117" fmla="*/ 1786427 h 3293494"/>
                <a:gd name="connsiteX118" fmla="*/ 52683 w 8862689"/>
                <a:gd name="connsiteY118" fmla="*/ 1761716 h 3293494"/>
                <a:gd name="connsiteX119" fmla="*/ 91430 w 8862689"/>
                <a:gd name="connsiteY119" fmla="*/ 1732313 h 3293494"/>
                <a:gd name="connsiteX120" fmla="*/ 118654 w 8862689"/>
                <a:gd name="connsiteY120" fmla="*/ 1691808 h 3293494"/>
                <a:gd name="connsiteX121" fmla="*/ 149296 w 8862689"/>
                <a:gd name="connsiteY121" fmla="*/ 1676415 h 3293494"/>
                <a:gd name="connsiteX122" fmla="*/ 215627 w 8862689"/>
                <a:gd name="connsiteY122" fmla="*/ 1613178 h 3293494"/>
                <a:gd name="connsiteX123" fmla="*/ 274292 w 8862689"/>
                <a:gd name="connsiteY123" fmla="*/ 1528135 h 3293494"/>
                <a:gd name="connsiteX124" fmla="*/ 318440 w 8862689"/>
                <a:gd name="connsiteY124" fmla="*/ 1458432 h 3293494"/>
                <a:gd name="connsiteX125" fmla="*/ 374389 w 8862689"/>
                <a:gd name="connsiteY125" fmla="*/ 1349320 h 3293494"/>
                <a:gd name="connsiteX126" fmla="*/ 409554 w 8862689"/>
                <a:gd name="connsiteY126" fmla="*/ 1275731 h 3293494"/>
                <a:gd name="connsiteX127" fmla="*/ 467356 w 8862689"/>
                <a:gd name="connsiteY127" fmla="*/ 1198956 h 3293494"/>
                <a:gd name="connsiteX128" fmla="*/ 512346 w 8862689"/>
                <a:gd name="connsiteY128" fmla="*/ 1117983 h 3293494"/>
                <a:gd name="connsiteX129" fmla="*/ 568883 w 8862689"/>
                <a:gd name="connsiteY129" fmla="*/ 1051250 h 3293494"/>
                <a:gd name="connsiteX130" fmla="*/ 618449 w 8862689"/>
                <a:gd name="connsiteY130" fmla="*/ 1016038 h 3293494"/>
                <a:gd name="connsiteX131" fmla="*/ 673446 w 8862689"/>
                <a:gd name="connsiteY131" fmla="*/ 976627 h 3293494"/>
                <a:gd name="connsiteX132" fmla="*/ 713045 w 8862689"/>
                <a:gd name="connsiteY132" fmla="*/ 963314 h 3293494"/>
                <a:gd name="connsiteX133" fmla="*/ 696154 w 8862689"/>
                <a:gd name="connsiteY133" fmla="*/ 868680 h 3293494"/>
                <a:gd name="connsiteX134" fmla="*/ 812994 w 8862689"/>
                <a:gd name="connsiteY134" fmla="*/ 858520 h 3293494"/>
                <a:gd name="connsiteX135" fmla="*/ 985714 w 8862689"/>
                <a:gd name="connsiteY135" fmla="*/ 833120 h 3293494"/>
                <a:gd name="connsiteX136" fmla="*/ 1122874 w 8862689"/>
                <a:gd name="connsiteY136" fmla="*/ 838200 h 3293494"/>
                <a:gd name="connsiteX137" fmla="*/ 1143194 w 8862689"/>
                <a:gd name="connsiteY137" fmla="*/ 843280 h 3293494"/>
                <a:gd name="connsiteX138" fmla="*/ 1204154 w 8862689"/>
                <a:gd name="connsiteY138" fmla="*/ 863600 h 3293494"/>
                <a:gd name="connsiteX139" fmla="*/ 1361634 w 8862689"/>
                <a:gd name="connsiteY139" fmla="*/ 883920 h 3293494"/>
                <a:gd name="connsiteX140" fmla="*/ 1610554 w 8862689"/>
                <a:gd name="connsiteY140" fmla="*/ 863600 h 3293494"/>
                <a:gd name="connsiteX141" fmla="*/ 1788354 w 8862689"/>
                <a:gd name="connsiteY141" fmla="*/ 797560 h 3293494"/>
                <a:gd name="connsiteX142" fmla="*/ 1859474 w 8862689"/>
                <a:gd name="connsiteY142" fmla="*/ 772160 h 3293494"/>
                <a:gd name="connsiteX143" fmla="*/ 1976314 w 8862689"/>
                <a:gd name="connsiteY143" fmla="*/ 711200 h 3293494"/>
                <a:gd name="connsiteX144" fmla="*/ 2088074 w 8862689"/>
                <a:gd name="connsiteY144" fmla="*/ 635000 h 3293494"/>
                <a:gd name="connsiteX145" fmla="*/ 2260794 w 8862689"/>
                <a:gd name="connsiteY145" fmla="*/ 584200 h 3293494"/>
                <a:gd name="connsiteX146" fmla="*/ 2306514 w 8862689"/>
                <a:gd name="connsiteY146" fmla="*/ 563880 h 3293494"/>
                <a:gd name="connsiteX147" fmla="*/ 2367474 w 8862689"/>
                <a:gd name="connsiteY147" fmla="*/ 548640 h 3293494"/>
                <a:gd name="connsiteX148" fmla="*/ 2575754 w 8862689"/>
                <a:gd name="connsiteY148" fmla="*/ 518160 h 3293494"/>
                <a:gd name="connsiteX149" fmla="*/ 2677354 w 8862689"/>
                <a:gd name="connsiteY149" fmla="*/ 497840 h 3293494"/>
                <a:gd name="connsiteX150" fmla="*/ 2784034 w 8862689"/>
                <a:gd name="connsiteY150" fmla="*/ 472440 h 3293494"/>
                <a:gd name="connsiteX151" fmla="*/ 2875474 w 8862689"/>
                <a:gd name="connsiteY151" fmla="*/ 467360 h 3293494"/>
                <a:gd name="connsiteX152" fmla="*/ 2987234 w 8862689"/>
                <a:gd name="connsiteY152" fmla="*/ 452120 h 3293494"/>
                <a:gd name="connsiteX153" fmla="*/ 3048194 w 8862689"/>
                <a:gd name="connsiteY153" fmla="*/ 441960 h 3293494"/>
                <a:gd name="connsiteX154" fmla="*/ 3271714 w 8862689"/>
                <a:gd name="connsiteY154" fmla="*/ 426720 h 3293494"/>
                <a:gd name="connsiteX155" fmla="*/ 3347914 w 8862689"/>
                <a:gd name="connsiteY155" fmla="*/ 411480 h 3293494"/>
                <a:gd name="connsiteX156" fmla="*/ 3459674 w 8862689"/>
                <a:gd name="connsiteY156" fmla="*/ 386080 h 3293494"/>
                <a:gd name="connsiteX157" fmla="*/ 3515554 w 8862689"/>
                <a:gd name="connsiteY157" fmla="*/ 381000 h 3293494"/>
                <a:gd name="connsiteX158" fmla="*/ 3678114 w 8862689"/>
                <a:gd name="connsiteY158" fmla="*/ 370840 h 3293494"/>
                <a:gd name="connsiteX159" fmla="*/ 3800034 w 8862689"/>
                <a:gd name="connsiteY159" fmla="*/ 355600 h 3293494"/>
                <a:gd name="connsiteX160" fmla="*/ 3881314 w 8862689"/>
                <a:gd name="connsiteY160" fmla="*/ 350520 h 3293494"/>
                <a:gd name="connsiteX161" fmla="*/ 4013394 w 8862689"/>
                <a:gd name="connsiteY161" fmla="*/ 330200 h 3293494"/>
                <a:gd name="connsiteX162" fmla="*/ 4064194 w 8862689"/>
                <a:gd name="connsiteY162" fmla="*/ 314960 h 3293494"/>
                <a:gd name="connsiteX163" fmla="*/ 4084514 w 8862689"/>
                <a:gd name="connsiteY163" fmla="*/ 309880 h 3293494"/>
                <a:gd name="connsiteX164" fmla="*/ 4120074 w 8862689"/>
                <a:gd name="connsiteY164" fmla="*/ 299720 h 3293494"/>
                <a:gd name="connsiteX165" fmla="*/ 4241994 w 8862689"/>
                <a:gd name="connsiteY165" fmla="*/ 284480 h 3293494"/>
                <a:gd name="connsiteX166" fmla="*/ 4424874 w 8862689"/>
                <a:gd name="connsiteY166" fmla="*/ 259080 h 3293494"/>
                <a:gd name="connsiteX167" fmla="*/ 4536634 w 8862689"/>
                <a:gd name="connsiteY167" fmla="*/ 233680 h 3293494"/>
                <a:gd name="connsiteX168" fmla="*/ 4638234 w 8862689"/>
                <a:gd name="connsiteY168" fmla="*/ 203200 h 3293494"/>
                <a:gd name="connsiteX169" fmla="*/ 4673794 w 8862689"/>
                <a:gd name="connsiteY169" fmla="*/ 198120 h 3293494"/>
                <a:gd name="connsiteX170" fmla="*/ 4780474 w 8862689"/>
                <a:gd name="connsiteY170" fmla="*/ 182880 h 3293494"/>
                <a:gd name="connsiteX171" fmla="*/ 4841434 w 8862689"/>
                <a:gd name="connsiteY171" fmla="*/ 172720 h 3293494"/>
                <a:gd name="connsiteX172" fmla="*/ 4887154 w 8862689"/>
                <a:gd name="connsiteY172" fmla="*/ 167640 h 3293494"/>
                <a:gd name="connsiteX173" fmla="*/ 4963354 w 8862689"/>
                <a:gd name="connsiteY173" fmla="*/ 157480 h 3293494"/>
                <a:gd name="connsiteX174" fmla="*/ 5085274 w 8862689"/>
                <a:gd name="connsiteY174" fmla="*/ 137160 h 3293494"/>
                <a:gd name="connsiteX175" fmla="*/ 5130994 w 8862689"/>
                <a:gd name="connsiteY175" fmla="*/ 127000 h 3293494"/>
                <a:gd name="connsiteX176" fmla="*/ 5161474 w 8862689"/>
                <a:gd name="connsiteY176" fmla="*/ 121920 h 3293494"/>
                <a:gd name="connsiteX177" fmla="*/ 5268154 w 8862689"/>
                <a:gd name="connsiteY177" fmla="*/ 106680 h 3293494"/>
                <a:gd name="connsiteX178" fmla="*/ 5410394 w 8862689"/>
                <a:gd name="connsiteY178" fmla="*/ 91440 h 3293494"/>
                <a:gd name="connsiteX179" fmla="*/ 5481514 w 8862689"/>
                <a:gd name="connsiteY179" fmla="*/ 66040 h 3293494"/>
                <a:gd name="connsiteX180" fmla="*/ 5517074 w 8862689"/>
                <a:gd name="connsiteY180" fmla="*/ 50800 h 3293494"/>
                <a:gd name="connsiteX181" fmla="*/ 5593274 w 8862689"/>
                <a:gd name="connsiteY181" fmla="*/ 35560 h 3293494"/>
                <a:gd name="connsiteX182" fmla="*/ 5638994 w 8862689"/>
                <a:gd name="connsiteY182" fmla="*/ 25400 h 3293494"/>
                <a:gd name="connsiteX183" fmla="*/ 5776154 w 8862689"/>
                <a:gd name="connsiteY183" fmla="*/ 10160 h 3293494"/>
                <a:gd name="connsiteX184" fmla="*/ 5857434 w 8862689"/>
                <a:gd name="connsiteY184" fmla="*/ 0 h 3293494"/>
                <a:gd name="connsiteX185" fmla="*/ 5953954 w 8862689"/>
                <a:gd name="connsiteY185" fmla="*/ 5080 h 3293494"/>
                <a:gd name="connsiteX186" fmla="*/ 6146994 w 8862689"/>
                <a:gd name="connsiteY186" fmla="*/ 25400 h 3293494"/>
                <a:gd name="connsiteX187" fmla="*/ 6334954 w 8862689"/>
                <a:gd name="connsiteY187" fmla="*/ 96520 h 3293494"/>
                <a:gd name="connsiteX188" fmla="*/ 6467034 w 8862689"/>
                <a:gd name="connsiteY188" fmla="*/ 127000 h 3293494"/>
                <a:gd name="connsiteX189" fmla="*/ 6512754 w 8862689"/>
                <a:gd name="connsiteY189" fmla="*/ 137160 h 3293494"/>
                <a:gd name="connsiteX190" fmla="*/ 6685474 w 8862689"/>
                <a:gd name="connsiteY190" fmla="*/ 187960 h 3293494"/>
                <a:gd name="connsiteX191" fmla="*/ 6893754 w 8862689"/>
                <a:gd name="connsiteY191" fmla="*/ 223520 h 3293494"/>
                <a:gd name="connsiteX192" fmla="*/ 7025834 w 8862689"/>
                <a:gd name="connsiteY192" fmla="*/ 243840 h 3293494"/>
                <a:gd name="connsiteX193" fmla="*/ 7112194 w 8862689"/>
                <a:gd name="connsiteY193" fmla="*/ 269240 h 3293494"/>
                <a:gd name="connsiteX194" fmla="*/ 7335714 w 8862689"/>
                <a:gd name="connsiteY194" fmla="*/ 309880 h 3293494"/>
                <a:gd name="connsiteX195" fmla="*/ 7411914 w 8862689"/>
                <a:gd name="connsiteY195" fmla="*/ 335280 h 3293494"/>
                <a:gd name="connsiteX196" fmla="*/ 7589714 w 8862689"/>
                <a:gd name="connsiteY196" fmla="*/ 360680 h 3293494"/>
                <a:gd name="connsiteX197" fmla="*/ 7681154 w 8862689"/>
                <a:gd name="connsiteY197" fmla="*/ 375920 h 3293494"/>
                <a:gd name="connsiteX198" fmla="*/ 7767514 w 8862689"/>
                <a:gd name="connsiteY198" fmla="*/ 396240 h 3293494"/>
                <a:gd name="connsiteX199" fmla="*/ 7869114 w 8862689"/>
                <a:gd name="connsiteY199" fmla="*/ 401320 h 3293494"/>
                <a:gd name="connsiteX200" fmla="*/ 8026594 w 8862689"/>
                <a:gd name="connsiteY200" fmla="*/ 416560 h 3293494"/>
                <a:gd name="connsiteX201" fmla="*/ 8173914 w 8862689"/>
                <a:gd name="connsiteY201" fmla="*/ 436880 h 3293494"/>
                <a:gd name="connsiteX202" fmla="*/ 8219634 w 8862689"/>
                <a:gd name="connsiteY202" fmla="*/ 441960 h 3293494"/>
                <a:gd name="connsiteX203" fmla="*/ 8549834 w 8862689"/>
                <a:gd name="connsiteY203" fmla="*/ 447040 h 3293494"/>
                <a:gd name="connsiteX204" fmla="*/ 8717474 w 8862689"/>
                <a:gd name="connsiteY204" fmla="*/ 472440 h 3293494"/>
                <a:gd name="connsiteX205" fmla="*/ 8793674 w 8862689"/>
                <a:gd name="connsiteY205" fmla="*/ 482600 h 3293494"/>
                <a:gd name="connsiteX206" fmla="*/ 8837984 w 8862689"/>
                <a:gd name="connsiteY206" fmla="*/ 479265 h 3293494"/>
                <a:gd name="connsiteX207" fmla="*/ 8830279 w 8862689"/>
                <a:gd name="connsiteY207" fmla="*/ 689135 h 3293494"/>
                <a:gd name="connsiteX208" fmla="*/ 8840974 w 8862689"/>
                <a:gd name="connsiteY208" fmla="*/ 1450262 h 3293494"/>
                <a:gd name="connsiteX209" fmla="*/ 8844474 w 8862689"/>
                <a:gd name="connsiteY209" fmla="*/ 1625600 h 3293494"/>
                <a:gd name="connsiteX210" fmla="*/ 8829234 w 8862689"/>
                <a:gd name="connsiteY210" fmla="*/ 3083560 h 3293494"/>
                <a:gd name="connsiteX211" fmla="*/ 8849554 w 8862689"/>
                <a:gd name="connsiteY211" fmla="*/ 3164840 h 3293494"/>
                <a:gd name="connsiteX212" fmla="*/ 8854634 w 8862689"/>
                <a:gd name="connsiteY212" fmla="*/ 3235960 h 3293494"/>
                <a:gd name="connsiteX213" fmla="*/ 8854634 w 8862689"/>
                <a:gd name="connsiteY213" fmla="*/ 3291840 h 3293494"/>
                <a:gd name="connsiteX214" fmla="*/ 8778434 w 8862689"/>
                <a:gd name="connsiteY214" fmla="*/ 3256280 h 3293494"/>
                <a:gd name="connsiteX0" fmla="*/ 8778434 w 8862689"/>
                <a:gd name="connsiteY0" fmla="*/ 3256280 h 3293494"/>
                <a:gd name="connsiteX1" fmla="*/ 8732714 w 8862689"/>
                <a:gd name="connsiteY1" fmla="*/ 3241040 h 3293494"/>
                <a:gd name="connsiteX2" fmla="*/ 8427914 w 8862689"/>
                <a:gd name="connsiteY2" fmla="*/ 3164840 h 3293494"/>
                <a:gd name="connsiteX3" fmla="*/ 8311074 w 8862689"/>
                <a:gd name="connsiteY3" fmla="*/ 3119120 h 3293494"/>
                <a:gd name="connsiteX4" fmla="*/ 8265354 w 8862689"/>
                <a:gd name="connsiteY4" fmla="*/ 3108960 h 3293494"/>
                <a:gd name="connsiteX5" fmla="*/ 8245034 w 8862689"/>
                <a:gd name="connsiteY5" fmla="*/ 3103880 h 3293494"/>
                <a:gd name="connsiteX6" fmla="*/ 7960554 w 8862689"/>
                <a:gd name="connsiteY6" fmla="*/ 3124200 h 3293494"/>
                <a:gd name="connsiteX7" fmla="*/ 7930074 w 8862689"/>
                <a:gd name="connsiteY7" fmla="*/ 3129280 h 3293494"/>
                <a:gd name="connsiteX8" fmla="*/ 7879274 w 8862689"/>
                <a:gd name="connsiteY8" fmla="*/ 3139440 h 3293494"/>
                <a:gd name="connsiteX9" fmla="*/ 7747194 w 8862689"/>
                <a:gd name="connsiteY9" fmla="*/ 3144520 h 3293494"/>
                <a:gd name="connsiteX10" fmla="*/ 7569394 w 8862689"/>
                <a:gd name="connsiteY10" fmla="*/ 3164840 h 3293494"/>
                <a:gd name="connsiteX11" fmla="*/ 7239194 w 8862689"/>
                <a:gd name="connsiteY11" fmla="*/ 3180080 h 3293494"/>
                <a:gd name="connsiteX12" fmla="*/ 7051234 w 8862689"/>
                <a:gd name="connsiteY12" fmla="*/ 3195320 h 3293494"/>
                <a:gd name="connsiteX13" fmla="*/ 6893754 w 8862689"/>
                <a:gd name="connsiteY13" fmla="*/ 3210560 h 3293494"/>
                <a:gd name="connsiteX14" fmla="*/ 6858194 w 8862689"/>
                <a:gd name="connsiteY14" fmla="*/ 3220720 h 3293494"/>
                <a:gd name="connsiteX15" fmla="*/ 6497514 w 8862689"/>
                <a:gd name="connsiteY15" fmla="*/ 3225800 h 3293494"/>
                <a:gd name="connsiteX16" fmla="*/ 6406074 w 8862689"/>
                <a:gd name="connsiteY16" fmla="*/ 3195320 h 3293494"/>
                <a:gd name="connsiteX17" fmla="*/ 6299394 w 8862689"/>
                <a:gd name="connsiteY17" fmla="*/ 3139440 h 3293494"/>
                <a:gd name="connsiteX18" fmla="*/ 6243514 w 8862689"/>
                <a:gd name="connsiteY18" fmla="*/ 3119120 h 3293494"/>
                <a:gd name="connsiteX19" fmla="*/ 6121594 w 8862689"/>
                <a:gd name="connsiteY19" fmla="*/ 3108960 h 3293494"/>
                <a:gd name="connsiteX20" fmla="*/ 6030154 w 8862689"/>
                <a:gd name="connsiteY20" fmla="*/ 3093720 h 3293494"/>
                <a:gd name="connsiteX21" fmla="*/ 5887914 w 8862689"/>
                <a:gd name="connsiteY21" fmla="*/ 3083560 h 3293494"/>
                <a:gd name="connsiteX22" fmla="*/ 5852354 w 8862689"/>
                <a:gd name="connsiteY22" fmla="*/ 3073400 h 3293494"/>
                <a:gd name="connsiteX23" fmla="*/ 5791394 w 8862689"/>
                <a:gd name="connsiteY23" fmla="*/ 3048000 h 3293494"/>
                <a:gd name="connsiteX24" fmla="*/ 5750754 w 8862689"/>
                <a:gd name="connsiteY24" fmla="*/ 3042920 h 3293494"/>
                <a:gd name="connsiteX25" fmla="*/ 5664394 w 8862689"/>
                <a:gd name="connsiteY25" fmla="*/ 3012440 h 3293494"/>
                <a:gd name="connsiteX26" fmla="*/ 5608514 w 8862689"/>
                <a:gd name="connsiteY26" fmla="*/ 3007360 h 3293494"/>
                <a:gd name="connsiteX27" fmla="*/ 5583114 w 8862689"/>
                <a:gd name="connsiteY27" fmla="*/ 3002280 h 3293494"/>
                <a:gd name="connsiteX28" fmla="*/ 5400234 w 8862689"/>
                <a:gd name="connsiteY28" fmla="*/ 2992120 h 3293494"/>
                <a:gd name="connsiteX29" fmla="*/ 5329114 w 8862689"/>
                <a:gd name="connsiteY29" fmla="*/ 2981960 h 3293494"/>
                <a:gd name="connsiteX30" fmla="*/ 5308794 w 8862689"/>
                <a:gd name="connsiteY30" fmla="*/ 2966720 h 3293494"/>
                <a:gd name="connsiteX31" fmla="*/ 5278314 w 8862689"/>
                <a:gd name="connsiteY31" fmla="*/ 2956560 h 3293494"/>
                <a:gd name="connsiteX32" fmla="*/ 5186874 w 8862689"/>
                <a:gd name="connsiteY32" fmla="*/ 2926080 h 3293494"/>
                <a:gd name="connsiteX33" fmla="*/ 5120834 w 8862689"/>
                <a:gd name="connsiteY33" fmla="*/ 2895600 h 3293494"/>
                <a:gd name="connsiteX34" fmla="*/ 5095434 w 8862689"/>
                <a:gd name="connsiteY34" fmla="*/ 2885440 h 3293494"/>
                <a:gd name="connsiteX35" fmla="*/ 4770314 w 8862689"/>
                <a:gd name="connsiteY35" fmla="*/ 2875280 h 3293494"/>
                <a:gd name="connsiteX36" fmla="*/ 4704274 w 8862689"/>
                <a:gd name="connsiteY36" fmla="*/ 2860040 h 3293494"/>
                <a:gd name="connsiteX37" fmla="*/ 4582354 w 8862689"/>
                <a:gd name="connsiteY37" fmla="*/ 2839720 h 3293494"/>
                <a:gd name="connsiteX38" fmla="*/ 4485834 w 8862689"/>
                <a:gd name="connsiteY38" fmla="*/ 2814320 h 3293494"/>
                <a:gd name="connsiteX39" fmla="*/ 4399474 w 8862689"/>
                <a:gd name="connsiteY39" fmla="*/ 2804160 h 3293494"/>
                <a:gd name="connsiteX40" fmla="*/ 4302954 w 8862689"/>
                <a:gd name="connsiteY40" fmla="*/ 2788920 h 3293494"/>
                <a:gd name="connsiteX41" fmla="*/ 4145474 w 8862689"/>
                <a:gd name="connsiteY41" fmla="*/ 2768600 h 3293494"/>
                <a:gd name="connsiteX42" fmla="*/ 3982914 w 8862689"/>
                <a:gd name="connsiteY42" fmla="*/ 2753360 h 3293494"/>
                <a:gd name="connsiteX43" fmla="*/ 3784794 w 8862689"/>
                <a:gd name="connsiteY43" fmla="*/ 2717800 h 3293494"/>
                <a:gd name="connsiteX44" fmla="*/ 3632394 w 8862689"/>
                <a:gd name="connsiteY44" fmla="*/ 2677160 h 3293494"/>
                <a:gd name="connsiteX45" fmla="*/ 3596834 w 8862689"/>
                <a:gd name="connsiteY45" fmla="*/ 2672080 h 3293494"/>
                <a:gd name="connsiteX46" fmla="*/ 3490154 w 8862689"/>
                <a:gd name="connsiteY46" fmla="*/ 2656840 h 3293494"/>
                <a:gd name="connsiteX47" fmla="*/ 3373314 w 8862689"/>
                <a:gd name="connsiteY47" fmla="*/ 2646680 h 3293494"/>
                <a:gd name="connsiteX48" fmla="*/ 3236154 w 8862689"/>
                <a:gd name="connsiteY48" fmla="*/ 2631440 h 3293494"/>
                <a:gd name="connsiteX49" fmla="*/ 3134554 w 8862689"/>
                <a:gd name="connsiteY49" fmla="*/ 2616200 h 3293494"/>
                <a:gd name="connsiteX50" fmla="*/ 2946594 w 8862689"/>
                <a:gd name="connsiteY50" fmla="*/ 2611120 h 3293494"/>
                <a:gd name="connsiteX51" fmla="*/ 2570674 w 8862689"/>
                <a:gd name="connsiteY51" fmla="*/ 2616200 h 3293494"/>
                <a:gd name="connsiteX52" fmla="*/ 2550354 w 8862689"/>
                <a:gd name="connsiteY52" fmla="*/ 2626360 h 3293494"/>
                <a:gd name="connsiteX53" fmla="*/ 2484314 w 8862689"/>
                <a:gd name="connsiteY53" fmla="*/ 2631440 h 3293494"/>
                <a:gd name="connsiteX54" fmla="*/ 2433514 w 8862689"/>
                <a:gd name="connsiteY54" fmla="*/ 2616200 h 3293494"/>
                <a:gd name="connsiteX55" fmla="*/ 2479234 w 8862689"/>
                <a:gd name="connsiteY55" fmla="*/ 2479040 h 3293494"/>
                <a:gd name="connsiteX56" fmla="*/ 2682434 w 8862689"/>
                <a:gd name="connsiteY56" fmla="*/ 2402840 h 3293494"/>
                <a:gd name="connsiteX57" fmla="*/ 2712914 w 8862689"/>
                <a:gd name="connsiteY57" fmla="*/ 2392680 h 3293494"/>
                <a:gd name="connsiteX58" fmla="*/ 2748474 w 8862689"/>
                <a:gd name="connsiteY58" fmla="*/ 2372360 h 3293494"/>
                <a:gd name="connsiteX59" fmla="*/ 2778954 w 8862689"/>
                <a:gd name="connsiteY59" fmla="*/ 2357120 h 3293494"/>
                <a:gd name="connsiteX60" fmla="*/ 2824674 w 8862689"/>
                <a:gd name="connsiteY60" fmla="*/ 2301240 h 3293494"/>
                <a:gd name="connsiteX61" fmla="*/ 2855154 w 8862689"/>
                <a:gd name="connsiteY61" fmla="*/ 2250440 h 3293494"/>
                <a:gd name="connsiteX62" fmla="*/ 2875474 w 8862689"/>
                <a:gd name="connsiteY62" fmla="*/ 2204720 h 3293494"/>
                <a:gd name="connsiteX63" fmla="*/ 2855154 w 8862689"/>
                <a:gd name="connsiteY63" fmla="*/ 2077720 h 3293494"/>
                <a:gd name="connsiteX64" fmla="*/ 2794194 w 8862689"/>
                <a:gd name="connsiteY64" fmla="*/ 2032000 h 3293494"/>
                <a:gd name="connsiteX65" fmla="*/ 2778954 w 8862689"/>
                <a:gd name="connsiteY65" fmla="*/ 2006600 h 3293494"/>
                <a:gd name="connsiteX66" fmla="*/ 2743394 w 8862689"/>
                <a:gd name="connsiteY66" fmla="*/ 1965960 h 3293494"/>
                <a:gd name="connsiteX67" fmla="*/ 2677354 w 8862689"/>
                <a:gd name="connsiteY67" fmla="*/ 1874520 h 3293494"/>
                <a:gd name="connsiteX68" fmla="*/ 2651954 w 8862689"/>
                <a:gd name="connsiteY68" fmla="*/ 1869440 h 3293494"/>
                <a:gd name="connsiteX69" fmla="*/ 2545274 w 8862689"/>
                <a:gd name="connsiteY69" fmla="*/ 1788160 h 3293494"/>
                <a:gd name="connsiteX70" fmla="*/ 2524954 w 8862689"/>
                <a:gd name="connsiteY70" fmla="*/ 1772920 h 3293494"/>
                <a:gd name="connsiteX71" fmla="*/ 2494474 w 8862689"/>
                <a:gd name="connsiteY71" fmla="*/ 1732280 h 3293494"/>
                <a:gd name="connsiteX72" fmla="*/ 2479234 w 8862689"/>
                <a:gd name="connsiteY72" fmla="*/ 1717040 h 3293494"/>
                <a:gd name="connsiteX73" fmla="*/ 2347154 w 8862689"/>
                <a:gd name="connsiteY73" fmla="*/ 1569720 h 3293494"/>
                <a:gd name="connsiteX74" fmla="*/ 2250634 w 8862689"/>
                <a:gd name="connsiteY74" fmla="*/ 1483360 h 3293494"/>
                <a:gd name="connsiteX75" fmla="*/ 2199834 w 8862689"/>
                <a:gd name="connsiteY75" fmla="*/ 1457960 h 3293494"/>
                <a:gd name="connsiteX76" fmla="*/ 2169354 w 8862689"/>
                <a:gd name="connsiteY76" fmla="*/ 1452880 h 3293494"/>
                <a:gd name="connsiteX77" fmla="*/ 2149034 w 8862689"/>
                <a:gd name="connsiteY77" fmla="*/ 1442720 h 3293494"/>
                <a:gd name="connsiteX78" fmla="*/ 2093154 w 8862689"/>
                <a:gd name="connsiteY78" fmla="*/ 1407160 h 3293494"/>
                <a:gd name="connsiteX79" fmla="*/ 2047434 w 8862689"/>
                <a:gd name="connsiteY79" fmla="*/ 1391920 h 3293494"/>
                <a:gd name="connsiteX80" fmla="*/ 1955994 w 8862689"/>
                <a:gd name="connsiteY80" fmla="*/ 1346200 h 3293494"/>
                <a:gd name="connsiteX81" fmla="*/ 1849314 w 8862689"/>
                <a:gd name="connsiteY81" fmla="*/ 1310640 h 3293494"/>
                <a:gd name="connsiteX82" fmla="*/ 1717234 w 8862689"/>
                <a:gd name="connsiteY82" fmla="*/ 1315720 h 3293494"/>
                <a:gd name="connsiteX83" fmla="*/ 1549594 w 8862689"/>
                <a:gd name="connsiteY83" fmla="*/ 1336040 h 3293494"/>
                <a:gd name="connsiteX84" fmla="*/ 1514034 w 8862689"/>
                <a:gd name="connsiteY84" fmla="*/ 1341120 h 3293494"/>
                <a:gd name="connsiteX85" fmla="*/ 1458154 w 8862689"/>
                <a:gd name="connsiteY85" fmla="*/ 1351280 h 3293494"/>
                <a:gd name="connsiteX86" fmla="*/ 1407354 w 8862689"/>
                <a:gd name="connsiteY86" fmla="*/ 1356360 h 3293494"/>
                <a:gd name="connsiteX87" fmla="*/ 1331154 w 8862689"/>
                <a:gd name="connsiteY87" fmla="*/ 1371600 h 3293494"/>
                <a:gd name="connsiteX88" fmla="*/ 1290514 w 8862689"/>
                <a:gd name="connsiteY88" fmla="*/ 1381760 h 3293494"/>
                <a:gd name="connsiteX89" fmla="*/ 1234634 w 8862689"/>
                <a:gd name="connsiteY89" fmla="*/ 1386840 h 3293494"/>
                <a:gd name="connsiteX90" fmla="*/ 1102554 w 8862689"/>
                <a:gd name="connsiteY90" fmla="*/ 1412240 h 3293494"/>
                <a:gd name="connsiteX91" fmla="*/ 950154 w 8862689"/>
                <a:gd name="connsiteY91" fmla="*/ 1407160 h 3293494"/>
                <a:gd name="connsiteX92" fmla="*/ 868874 w 8862689"/>
                <a:gd name="connsiteY92" fmla="*/ 1371600 h 3293494"/>
                <a:gd name="connsiteX93" fmla="*/ 828234 w 8862689"/>
                <a:gd name="connsiteY93" fmla="*/ 1356360 h 3293494"/>
                <a:gd name="connsiteX94" fmla="*/ 675834 w 8862689"/>
                <a:gd name="connsiteY94" fmla="*/ 1412240 h 3293494"/>
                <a:gd name="connsiteX95" fmla="*/ 558994 w 8862689"/>
                <a:gd name="connsiteY95" fmla="*/ 1513840 h 3293494"/>
                <a:gd name="connsiteX96" fmla="*/ 528514 w 8862689"/>
                <a:gd name="connsiteY96" fmla="*/ 1554480 h 3293494"/>
                <a:gd name="connsiteX97" fmla="*/ 523434 w 8862689"/>
                <a:gd name="connsiteY97" fmla="*/ 1579880 h 3293494"/>
                <a:gd name="connsiteX98" fmla="*/ 513274 w 8862689"/>
                <a:gd name="connsiteY98" fmla="*/ 1600200 h 3293494"/>
                <a:gd name="connsiteX99" fmla="*/ 472634 w 8862689"/>
                <a:gd name="connsiteY99" fmla="*/ 1666240 h 3293494"/>
                <a:gd name="connsiteX100" fmla="*/ 442154 w 8862689"/>
                <a:gd name="connsiteY100" fmla="*/ 1706880 h 3293494"/>
                <a:gd name="connsiteX101" fmla="*/ 421834 w 8862689"/>
                <a:gd name="connsiteY101" fmla="*/ 1737360 h 3293494"/>
                <a:gd name="connsiteX102" fmla="*/ 391354 w 8862689"/>
                <a:gd name="connsiteY102" fmla="*/ 1757680 h 3293494"/>
                <a:gd name="connsiteX103" fmla="*/ 371034 w 8862689"/>
                <a:gd name="connsiteY103" fmla="*/ 1783080 h 3293494"/>
                <a:gd name="connsiteX104" fmla="*/ 355794 w 8862689"/>
                <a:gd name="connsiteY104" fmla="*/ 1788160 h 3293494"/>
                <a:gd name="connsiteX105" fmla="*/ 325314 w 8862689"/>
                <a:gd name="connsiteY105" fmla="*/ 1808480 h 3293494"/>
                <a:gd name="connsiteX106" fmla="*/ 289754 w 8862689"/>
                <a:gd name="connsiteY106" fmla="*/ 1869440 h 3293494"/>
                <a:gd name="connsiteX107" fmla="*/ 274514 w 8862689"/>
                <a:gd name="connsiteY107" fmla="*/ 1889760 h 3293494"/>
                <a:gd name="connsiteX108" fmla="*/ 233874 w 8862689"/>
                <a:gd name="connsiteY108" fmla="*/ 1920240 h 3293494"/>
                <a:gd name="connsiteX109" fmla="*/ 188154 w 8862689"/>
                <a:gd name="connsiteY109" fmla="*/ 1971040 h 3293494"/>
                <a:gd name="connsiteX110" fmla="*/ 167834 w 8862689"/>
                <a:gd name="connsiteY110" fmla="*/ 1986280 h 3293494"/>
                <a:gd name="connsiteX111" fmla="*/ 132274 w 8862689"/>
                <a:gd name="connsiteY111" fmla="*/ 1945640 h 3293494"/>
                <a:gd name="connsiteX112" fmla="*/ 96714 w 8862689"/>
                <a:gd name="connsiteY112" fmla="*/ 1925320 h 3293494"/>
                <a:gd name="connsiteX113" fmla="*/ 50994 w 8862689"/>
                <a:gd name="connsiteY113" fmla="*/ 1874520 h 3293494"/>
                <a:gd name="connsiteX114" fmla="*/ 15434 w 8862689"/>
                <a:gd name="connsiteY114" fmla="*/ 1844040 h 3293494"/>
                <a:gd name="connsiteX115" fmla="*/ 194 w 8862689"/>
                <a:gd name="connsiteY115" fmla="*/ 1813560 h 3293494"/>
                <a:gd name="connsiteX116" fmla="*/ 14049 w 8862689"/>
                <a:gd name="connsiteY116" fmla="*/ 1808670 h 3293494"/>
                <a:gd name="connsiteX117" fmla="*/ 35097 w 8862689"/>
                <a:gd name="connsiteY117" fmla="*/ 1786427 h 3293494"/>
                <a:gd name="connsiteX118" fmla="*/ 52683 w 8862689"/>
                <a:gd name="connsiteY118" fmla="*/ 1761716 h 3293494"/>
                <a:gd name="connsiteX119" fmla="*/ 91430 w 8862689"/>
                <a:gd name="connsiteY119" fmla="*/ 1732313 h 3293494"/>
                <a:gd name="connsiteX120" fmla="*/ 118654 w 8862689"/>
                <a:gd name="connsiteY120" fmla="*/ 1691808 h 3293494"/>
                <a:gd name="connsiteX121" fmla="*/ 149296 w 8862689"/>
                <a:gd name="connsiteY121" fmla="*/ 1676415 h 3293494"/>
                <a:gd name="connsiteX122" fmla="*/ 215627 w 8862689"/>
                <a:gd name="connsiteY122" fmla="*/ 1613178 h 3293494"/>
                <a:gd name="connsiteX123" fmla="*/ 274292 w 8862689"/>
                <a:gd name="connsiteY123" fmla="*/ 1528135 h 3293494"/>
                <a:gd name="connsiteX124" fmla="*/ 318440 w 8862689"/>
                <a:gd name="connsiteY124" fmla="*/ 1458432 h 3293494"/>
                <a:gd name="connsiteX125" fmla="*/ 374389 w 8862689"/>
                <a:gd name="connsiteY125" fmla="*/ 1349320 h 3293494"/>
                <a:gd name="connsiteX126" fmla="*/ 409554 w 8862689"/>
                <a:gd name="connsiteY126" fmla="*/ 1275731 h 3293494"/>
                <a:gd name="connsiteX127" fmla="*/ 467356 w 8862689"/>
                <a:gd name="connsiteY127" fmla="*/ 1198956 h 3293494"/>
                <a:gd name="connsiteX128" fmla="*/ 512346 w 8862689"/>
                <a:gd name="connsiteY128" fmla="*/ 1117983 h 3293494"/>
                <a:gd name="connsiteX129" fmla="*/ 568883 w 8862689"/>
                <a:gd name="connsiteY129" fmla="*/ 1051250 h 3293494"/>
                <a:gd name="connsiteX130" fmla="*/ 618449 w 8862689"/>
                <a:gd name="connsiteY130" fmla="*/ 1016038 h 3293494"/>
                <a:gd name="connsiteX131" fmla="*/ 673446 w 8862689"/>
                <a:gd name="connsiteY131" fmla="*/ 976627 h 3293494"/>
                <a:gd name="connsiteX132" fmla="*/ 713045 w 8862689"/>
                <a:gd name="connsiteY132" fmla="*/ 963314 h 3293494"/>
                <a:gd name="connsiteX133" fmla="*/ 696154 w 8862689"/>
                <a:gd name="connsiteY133" fmla="*/ 868680 h 3293494"/>
                <a:gd name="connsiteX134" fmla="*/ 812994 w 8862689"/>
                <a:gd name="connsiteY134" fmla="*/ 858520 h 3293494"/>
                <a:gd name="connsiteX135" fmla="*/ 985714 w 8862689"/>
                <a:gd name="connsiteY135" fmla="*/ 833120 h 3293494"/>
                <a:gd name="connsiteX136" fmla="*/ 1122874 w 8862689"/>
                <a:gd name="connsiteY136" fmla="*/ 838200 h 3293494"/>
                <a:gd name="connsiteX137" fmla="*/ 1143194 w 8862689"/>
                <a:gd name="connsiteY137" fmla="*/ 843280 h 3293494"/>
                <a:gd name="connsiteX138" fmla="*/ 1204154 w 8862689"/>
                <a:gd name="connsiteY138" fmla="*/ 863600 h 3293494"/>
                <a:gd name="connsiteX139" fmla="*/ 1361634 w 8862689"/>
                <a:gd name="connsiteY139" fmla="*/ 883920 h 3293494"/>
                <a:gd name="connsiteX140" fmla="*/ 1610554 w 8862689"/>
                <a:gd name="connsiteY140" fmla="*/ 863600 h 3293494"/>
                <a:gd name="connsiteX141" fmla="*/ 1788354 w 8862689"/>
                <a:gd name="connsiteY141" fmla="*/ 797560 h 3293494"/>
                <a:gd name="connsiteX142" fmla="*/ 1859474 w 8862689"/>
                <a:gd name="connsiteY142" fmla="*/ 772160 h 3293494"/>
                <a:gd name="connsiteX143" fmla="*/ 1976314 w 8862689"/>
                <a:gd name="connsiteY143" fmla="*/ 711200 h 3293494"/>
                <a:gd name="connsiteX144" fmla="*/ 2088074 w 8862689"/>
                <a:gd name="connsiteY144" fmla="*/ 635000 h 3293494"/>
                <a:gd name="connsiteX145" fmla="*/ 2260794 w 8862689"/>
                <a:gd name="connsiteY145" fmla="*/ 584200 h 3293494"/>
                <a:gd name="connsiteX146" fmla="*/ 2306514 w 8862689"/>
                <a:gd name="connsiteY146" fmla="*/ 563880 h 3293494"/>
                <a:gd name="connsiteX147" fmla="*/ 2367474 w 8862689"/>
                <a:gd name="connsiteY147" fmla="*/ 548640 h 3293494"/>
                <a:gd name="connsiteX148" fmla="*/ 2575754 w 8862689"/>
                <a:gd name="connsiteY148" fmla="*/ 518160 h 3293494"/>
                <a:gd name="connsiteX149" fmla="*/ 2677354 w 8862689"/>
                <a:gd name="connsiteY149" fmla="*/ 497840 h 3293494"/>
                <a:gd name="connsiteX150" fmla="*/ 2784034 w 8862689"/>
                <a:gd name="connsiteY150" fmla="*/ 472440 h 3293494"/>
                <a:gd name="connsiteX151" fmla="*/ 2875474 w 8862689"/>
                <a:gd name="connsiteY151" fmla="*/ 467360 h 3293494"/>
                <a:gd name="connsiteX152" fmla="*/ 2987234 w 8862689"/>
                <a:gd name="connsiteY152" fmla="*/ 452120 h 3293494"/>
                <a:gd name="connsiteX153" fmla="*/ 3048194 w 8862689"/>
                <a:gd name="connsiteY153" fmla="*/ 441960 h 3293494"/>
                <a:gd name="connsiteX154" fmla="*/ 3271714 w 8862689"/>
                <a:gd name="connsiteY154" fmla="*/ 426720 h 3293494"/>
                <a:gd name="connsiteX155" fmla="*/ 3347914 w 8862689"/>
                <a:gd name="connsiteY155" fmla="*/ 411480 h 3293494"/>
                <a:gd name="connsiteX156" fmla="*/ 3459674 w 8862689"/>
                <a:gd name="connsiteY156" fmla="*/ 386080 h 3293494"/>
                <a:gd name="connsiteX157" fmla="*/ 3515554 w 8862689"/>
                <a:gd name="connsiteY157" fmla="*/ 381000 h 3293494"/>
                <a:gd name="connsiteX158" fmla="*/ 3678114 w 8862689"/>
                <a:gd name="connsiteY158" fmla="*/ 370840 h 3293494"/>
                <a:gd name="connsiteX159" fmla="*/ 3800034 w 8862689"/>
                <a:gd name="connsiteY159" fmla="*/ 355600 h 3293494"/>
                <a:gd name="connsiteX160" fmla="*/ 3881314 w 8862689"/>
                <a:gd name="connsiteY160" fmla="*/ 350520 h 3293494"/>
                <a:gd name="connsiteX161" fmla="*/ 4013394 w 8862689"/>
                <a:gd name="connsiteY161" fmla="*/ 330200 h 3293494"/>
                <a:gd name="connsiteX162" fmla="*/ 4064194 w 8862689"/>
                <a:gd name="connsiteY162" fmla="*/ 314960 h 3293494"/>
                <a:gd name="connsiteX163" fmla="*/ 4084514 w 8862689"/>
                <a:gd name="connsiteY163" fmla="*/ 309880 h 3293494"/>
                <a:gd name="connsiteX164" fmla="*/ 4120074 w 8862689"/>
                <a:gd name="connsiteY164" fmla="*/ 299720 h 3293494"/>
                <a:gd name="connsiteX165" fmla="*/ 4241994 w 8862689"/>
                <a:gd name="connsiteY165" fmla="*/ 284480 h 3293494"/>
                <a:gd name="connsiteX166" fmla="*/ 4424874 w 8862689"/>
                <a:gd name="connsiteY166" fmla="*/ 259080 h 3293494"/>
                <a:gd name="connsiteX167" fmla="*/ 4536634 w 8862689"/>
                <a:gd name="connsiteY167" fmla="*/ 233680 h 3293494"/>
                <a:gd name="connsiteX168" fmla="*/ 4638234 w 8862689"/>
                <a:gd name="connsiteY168" fmla="*/ 203200 h 3293494"/>
                <a:gd name="connsiteX169" fmla="*/ 4673794 w 8862689"/>
                <a:gd name="connsiteY169" fmla="*/ 198120 h 3293494"/>
                <a:gd name="connsiteX170" fmla="*/ 4780474 w 8862689"/>
                <a:gd name="connsiteY170" fmla="*/ 182880 h 3293494"/>
                <a:gd name="connsiteX171" fmla="*/ 4841434 w 8862689"/>
                <a:gd name="connsiteY171" fmla="*/ 172720 h 3293494"/>
                <a:gd name="connsiteX172" fmla="*/ 4887154 w 8862689"/>
                <a:gd name="connsiteY172" fmla="*/ 167640 h 3293494"/>
                <a:gd name="connsiteX173" fmla="*/ 4963354 w 8862689"/>
                <a:gd name="connsiteY173" fmla="*/ 157480 h 3293494"/>
                <a:gd name="connsiteX174" fmla="*/ 5085274 w 8862689"/>
                <a:gd name="connsiteY174" fmla="*/ 137160 h 3293494"/>
                <a:gd name="connsiteX175" fmla="*/ 5130994 w 8862689"/>
                <a:gd name="connsiteY175" fmla="*/ 127000 h 3293494"/>
                <a:gd name="connsiteX176" fmla="*/ 5161474 w 8862689"/>
                <a:gd name="connsiteY176" fmla="*/ 121920 h 3293494"/>
                <a:gd name="connsiteX177" fmla="*/ 5268154 w 8862689"/>
                <a:gd name="connsiteY177" fmla="*/ 106680 h 3293494"/>
                <a:gd name="connsiteX178" fmla="*/ 5410394 w 8862689"/>
                <a:gd name="connsiteY178" fmla="*/ 91440 h 3293494"/>
                <a:gd name="connsiteX179" fmla="*/ 5481514 w 8862689"/>
                <a:gd name="connsiteY179" fmla="*/ 66040 h 3293494"/>
                <a:gd name="connsiteX180" fmla="*/ 5517074 w 8862689"/>
                <a:gd name="connsiteY180" fmla="*/ 50800 h 3293494"/>
                <a:gd name="connsiteX181" fmla="*/ 5593274 w 8862689"/>
                <a:gd name="connsiteY181" fmla="*/ 35560 h 3293494"/>
                <a:gd name="connsiteX182" fmla="*/ 5638994 w 8862689"/>
                <a:gd name="connsiteY182" fmla="*/ 25400 h 3293494"/>
                <a:gd name="connsiteX183" fmla="*/ 5776154 w 8862689"/>
                <a:gd name="connsiteY183" fmla="*/ 10160 h 3293494"/>
                <a:gd name="connsiteX184" fmla="*/ 5857434 w 8862689"/>
                <a:gd name="connsiteY184" fmla="*/ 0 h 3293494"/>
                <a:gd name="connsiteX185" fmla="*/ 5953954 w 8862689"/>
                <a:gd name="connsiteY185" fmla="*/ 5080 h 3293494"/>
                <a:gd name="connsiteX186" fmla="*/ 6146994 w 8862689"/>
                <a:gd name="connsiteY186" fmla="*/ 25400 h 3293494"/>
                <a:gd name="connsiteX187" fmla="*/ 6334954 w 8862689"/>
                <a:gd name="connsiteY187" fmla="*/ 96520 h 3293494"/>
                <a:gd name="connsiteX188" fmla="*/ 6467034 w 8862689"/>
                <a:gd name="connsiteY188" fmla="*/ 127000 h 3293494"/>
                <a:gd name="connsiteX189" fmla="*/ 6512754 w 8862689"/>
                <a:gd name="connsiteY189" fmla="*/ 137160 h 3293494"/>
                <a:gd name="connsiteX190" fmla="*/ 6685474 w 8862689"/>
                <a:gd name="connsiteY190" fmla="*/ 187960 h 3293494"/>
                <a:gd name="connsiteX191" fmla="*/ 6893754 w 8862689"/>
                <a:gd name="connsiteY191" fmla="*/ 223520 h 3293494"/>
                <a:gd name="connsiteX192" fmla="*/ 7025834 w 8862689"/>
                <a:gd name="connsiteY192" fmla="*/ 243840 h 3293494"/>
                <a:gd name="connsiteX193" fmla="*/ 7112194 w 8862689"/>
                <a:gd name="connsiteY193" fmla="*/ 269240 h 3293494"/>
                <a:gd name="connsiteX194" fmla="*/ 7335714 w 8862689"/>
                <a:gd name="connsiteY194" fmla="*/ 309880 h 3293494"/>
                <a:gd name="connsiteX195" fmla="*/ 7411914 w 8862689"/>
                <a:gd name="connsiteY195" fmla="*/ 335280 h 3293494"/>
                <a:gd name="connsiteX196" fmla="*/ 7589714 w 8862689"/>
                <a:gd name="connsiteY196" fmla="*/ 360680 h 3293494"/>
                <a:gd name="connsiteX197" fmla="*/ 7681154 w 8862689"/>
                <a:gd name="connsiteY197" fmla="*/ 375920 h 3293494"/>
                <a:gd name="connsiteX198" fmla="*/ 7767514 w 8862689"/>
                <a:gd name="connsiteY198" fmla="*/ 396240 h 3293494"/>
                <a:gd name="connsiteX199" fmla="*/ 7869114 w 8862689"/>
                <a:gd name="connsiteY199" fmla="*/ 401320 h 3293494"/>
                <a:gd name="connsiteX200" fmla="*/ 8026594 w 8862689"/>
                <a:gd name="connsiteY200" fmla="*/ 416560 h 3293494"/>
                <a:gd name="connsiteX201" fmla="*/ 8173914 w 8862689"/>
                <a:gd name="connsiteY201" fmla="*/ 436880 h 3293494"/>
                <a:gd name="connsiteX202" fmla="*/ 8219634 w 8862689"/>
                <a:gd name="connsiteY202" fmla="*/ 441960 h 3293494"/>
                <a:gd name="connsiteX203" fmla="*/ 8549834 w 8862689"/>
                <a:gd name="connsiteY203" fmla="*/ 447040 h 3293494"/>
                <a:gd name="connsiteX204" fmla="*/ 8717474 w 8862689"/>
                <a:gd name="connsiteY204" fmla="*/ 472440 h 3293494"/>
                <a:gd name="connsiteX205" fmla="*/ 8793674 w 8862689"/>
                <a:gd name="connsiteY205" fmla="*/ 482600 h 3293494"/>
                <a:gd name="connsiteX206" fmla="*/ 8837984 w 8862689"/>
                <a:gd name="connsiteY206" fmla="*/ 479265 h 3293494"/>
                <a:gd name="connsiteX207" fmla="*/ 8830279 w 8862689"/>
                <a:gd name="connsiteY207" fmla="*/ 689135 h 3293494"/>
                <a:gd name="connsiteX208" fmla="*/ 8840974 w 8862689"/>
                <a:gd name="connsiteY208" fmla="*/ 1450262 h 3293494"/>
                <a:gd name="connsiteX209" fmla="*/ 8844474 w 8862689"/>
                <a:gd name="connsiteY209" fmla="*/ 1625600 h 3293494"/>
                <a:gd name="connsiteX210" fmla="*/ 8849554 w 8862689"/>
                <a:gd name="connsiteY210" fmla="*/ 3164840 h 3293494"/>
                <a:gd name="connsiteX211" fmla="*/ 8854634 w 8862689"/>
                <a:gd name="connsiteY211" fmla="*/ 3235960 h 3293494"/>
                <a:gd name="connsiteX212" fmla="*/ 8854634 w 8862689"/>
                <a:gd name="connsiteY212" fmla="*/ 3291840 h 3293494"/>
                <a:gd name="connsiteX213" fmla="*/ 8778434 w 8862689"/>
                <a:gd name="connsiteY213" fmla="*/ 3256280 h 3293494"/>
                <a:gd name="connsiteX0" fmla="*/ 8778434 w 8862689"/>
                <a:gd name="connsiteY0" fmla="*/ 3256280 h 3293494"/>
                <a:gd name="connsiteX1" fmla="*/ 8732714 w 8862689"/>
                <a:gd name="connsiteY1" fmla="*/ 3241040 h 3293494"/>
                <a:gd name="connsiteX2" fmla="*/ 8427914 w 8862689"/>
                <a:gd name="connsiteY2" fmla="*/ 3164840 h 3293494"/>
                <a:gd name="connsiteX3" fmla="*/ 8311074 w 8862689"/>
                <a:gd name="connsiteY3" fmla="*/ 3119120 h 3293494"/>
                <a:gd name="connsiteX4" fmla="*/ 8265354 w 8862689"/>
                <a:gd name="connsiteY4" fmla="*/ 3108960 h 3293494"/>
                <a:gd name="connsiteX5" fmla="*/ 8245034 w 8862689"/>
                <a:gd name="connsiteY5" fmla="*/ 3103880 h 3293494"/>
                <a:gd name="connsiteX6" fmla="*/ 7960554 w 8862689"/>
                <a:gd name="connsiteY6" fmla="*/ 3124200 h 3293494"/>
                <a:gd name="connsiteX7" fmla="*/ 7930074 w 8862689"/>
                <a:gd name="connsiteY7" fmla="*/ 3129280 h 3293494"/>
                <a:gd name="connsiteX8" fmla="*/ 7879274 w 8862689"/>
                <a:gd name="connsiteY8" fmla="*/ 3139440 h 3293494"/>
                <a:gd name="connsiteX9" fmla="*/ 7747194 w 8862689"/>
                <a:gd name="connsiteY9" fmla="*/ 3144520 h 3293494"/>
                <a:gd name="connsiteX10" fmla="*/ 7569394 w 8862689"/>
                <a:gd name="connsiteY10" fmla="*/ 3164840 h 3293494"/>
                <a:gd name="connsiteX11" fmla="*/ 7239194 w 8862689"/>
                <a:gd name="connsiteY11" fmla="*/ 3180080 h 3293494"/>
                <a:gd name="connsiteX12" fmla="*/ 7051234 w 8862689"/>
                <a:gd name="connsiteY12" fmla="*/ 3195320 h 3293494"/>
                <a:gd name="connsiteX13" fmla="*/ 6893754 w 8862689"/>
                <a:gd name="connsiteY13" fmla="*/ 3210560 h 3293494"/>
                <a:gd name="connsiteX14" fmla="*/ 6858194 w 8862689"/>
                <a:gd name="connsiteY14" fmla="*/ 3220720 h 3293494"/>
                <a:gd name="connsiteX15" fmla="*/ 6497514 w 8862689"/>
                <a:gd name="connsiteY15" fmla="*/ 3225800 h 3293494"/>
                <a:gd name="connsiteX16" fmla="*/ 6406074 w 8862689"/>
                <a:gd name="connsiteY16" fmla="*/ 3195320 h 3293494"/>
                <a:gd name="connsiteX17" fmla="*/ 6299394 w 8862689"/>
                <a:gd name="connsiteY17" fmla="*/ 3139440 h 3293494"/>
                <a:gd name="connsiteX18" fmla="*/ 6243514 w 8862689"/>
                <a:gd name="connsiteY18" fmla="*/ 3119120 h 3293494"/>
                <a:gd name="connsiteX19" fmla="*/ 6121594 w 8862689"/>
                <a:gd name="connsiteY19" fmla="*/ 3108960 h 3293494"/>
                <a:gd name="connsiteX20" fmla="*/ 6030154 w 8862689"/>
                <a:gd name="connsiteY20" fmla="*/ 3093720 h 3293494"/>
                <a:gd name="connsiteX21" fmla="*/ 5887914 w 8862689"/>
                <a:gd name="connsiteY21" fmla="*/ 3083560 h 3293494"/>
                <a:gd name="connsiteX22" fmla="*/ 5852354 w 8862689"/>
                <a:gd name="connsiteY22" fmla="*/ 3073400 h 3293494"/>
                <a:gd name="connsiteX23" fmla="*/ 5791394 w 8862689"/>
                <a:gd name="connsiteY23" fmla="*/ 3048000 h 3293494"/>
                <a:gd name="connsiteX24" fmla="*/ 5750754 w 8862689"/>
                <a:gd name="connsiteY24" fmla="*/ 3042920 h 3293494"/>
                <a:gd name="connsiteX25" fmla="*/ 5664394 w 8862689"/>
                <a:gd name="connsiteY25" fmla="*/ 3012440 h 3293494"/>
                <a:gd name="connsiteX26" fmla="*/ 5608514 w 8862689"/>
                <a:gd name="connsiteY26" fmla="*/ 3007360 h 3293494"/>
                <a:gd name="connsiteX27" fmla="*/ 5583114 w 8862689"/>
                <a:gd name="connsiteY27" fmla="*/ 3002280 h 3293494"/>
                <a:gd name="connsiteX28" fmla="*/ 5400234 w 8862689"/>
                <a:gd name="connsiteY28" fmla="*/ 2992120 h 3293494"/>
                <a:gd name="connsiteX29" fmla="*/ 5329114 w 8862689"/>
                <a:gd name="connsiteY29" fmla="*/ 2981960 h 3293494"/>
                <a:gd name="connsiteX30" fmla="*/ 5308794 w 8862689"/>
                <a:gd name="connsiteY30" fmla="*/ 2966720 h 3293494"/>
                <a:gd name="connsiteX31" fmla="*/ 5278314 w 8862689"/>
                <a:gd name="connsiteY31" fmla="*/ 2956560 h 3293494"/>
                <a:gd name="connsiteX32" fmla="*/ 5186874 w 8862689"/>
                <a:gd name="connsiteY32" fmla="*/ 2926080 h 3293494"/>
                <a:gd name="connsiteX33" fmla="*/ 5120834 w 8862689"/>
                <a:gd name="connsiteY33" fmla="*/ 2895600 h 3293494"/>
                <a:gd name="connsiteX34" fmla="*/ 5095434 w 8862689"/>
                <a:gd name="connsiteY34" fmla="*/ 2885440 h 3293494"/>
                <a:gd name="connsiteX35" fmla="*/ 4770314 w 8862689"/>
                <a:gd name="connsiteY35" fmla="*/ 2875280 h 3293494"/>
                <a:gd name="connsiteX36" fmla="*/ 4704274 w 8862689"/>
                <a:gd name="connsiteY36" fmla="*/ 2860040 h 3293494"/>
                <a:gd name="connsiteX37" fmla="*/ 4582354 w 8862689"/>
                <a:gd name="connsiteY37" fmla="*/ 2839720 h 3293494"/>
                <a:gd name="connsiteX38" fmla="*/ 4485834 w 8862689"/>
                <a:gd name="connsiteY38" fmla="*/ 2814320 h 3293494"/>
                <a:gd name="connsiteX39" fmla="*/ 4399474 w 8862689"/>
                <a:gd name="connsiteY39" fmla="*/ 2804160 h 3293494"/>
                <a:gd name="connsiteX40" fmla="*/ 4302954 w 8862689"/>
                <a:gd name="connsiteY40" fmla="*/ 2788920 h 3293494"/>
                <a:gd name="connsiteX41" fmla="*/ 4145474 w 8862689"/>
                <a:gd name="connsiteY41" fmla="*/ 2768600 h 3293494"/>
                <a:gd name="connsiteX42" fmla="*/ 3982914 w 8862689"/>
                <a:gd name="connsiteY42" fmla="*/ 2753360 h 3293494"/>
                <a:gd name="connsiteX43" fmla="*/ 3784794 w 8862689"/>
                <a:gd name="connsiteY43" fmla="*/ 2717800 h 3293494"/>
                <a:gd name="connsiteX44" fmla="*/ 3632394 w 8862689"/>
                <a:gd name="connsiteY44" fmla="*/ 2677160 h 3293494"/>
                <a:gd name="connsiteX45" fmla="*/ 3596834 w 8862689"/>
                <a:gd name="connsiteY45" fmla="*/ 2672080 h 3293494"/>
                <a:gd name="connsiteX46" fmla="*/ 3490154 w 8862689"/>
                <a:gd name="connsiteY46" fmla="*/ 2656840 h 3293494"/>
                <a:gd name="connsiteX47" fmla="*/ 3373314 w 8862689"/>
                <a:gd name="connsiteY47" fmla="*/ 2646680 h 3293494"/>
                <a:gd name="connsiteX48" fmla="*/ 3236154 w 8862689"/>
                <a:gd name="connsiteY48" fmla="*/ 2631440 h 3293494"/>
                <a:gd name="connsiteX49" fmla="*/ 3134554 w 8862689"/>
                <a:gd name="connsiteY49" fmla="*/ 2616200 h 3293494"/>
                <a:gd name="connsiteX50" fmla="*/ 2946594 w 8862689"/>
                <a:gd name="connsiteY50" fmla="*/ 2611120 h 3293494"/>
                <a:gd name="connsiteX51" fmla="*/ 2570674 w 8862689"/>
                <a:gd name="connsiteY51" fmla="*/ 2616200 h 3293494"/>
                <a:gd name="connsiteX52" fmla="*/ 2550354 w 8862689"/>
                <a:gd name="connsiteY52" fmla="*/ 2626360 h 3293494"/>
                <a:gd name="connsiteX53" fmla="*/ 2484314 w 8862689"/>
                <a:gd name="connsiteY53" fmla="*/ 2631440 h 3293494"/>
                <a:gd name="connsiteX54" fmla="*/ 2433514 w 8862689"/>
                <a:gd name="connsiteY54" fmla="*/ 2616200 h 3293494"/>
                <a:gd name="connsiteX55" fmla="*/ 2479234 w 8862689"/>
                <a:gd name="connsiteY55" fmla="*/ 2479040 h 3293494"/>
                <a:gd name="connsiteX56" fmla="*/ 2682434 w 8862689"/>
                <a:gd name="connsiteY56" fmla="*/ 2402840 h 3293494"/>
                <a:gd name="connsiteX57" fmla="*/ 2712914 w 8862689"/>
                <a:gd name="connsiteY57" fmla="*/ 2392680 h 3293494"/>
                <a:gd name="connsiteX58" fmla="*/ 2748474 w 8862689"/>
                <a:gd name="connsiteY58" fmla="*/ 2372360 h 3293494"/>
                <a:gd name="connsiteX59" fmla="*/ 2778954 w 8862689"/>
                <a:gd name="connsiteY59" fmla="*/ 2357120 h 3293494"/>
                <a:gd name="connsiteX60" fmla="*/ 2824674 w 8862689"/>
                <a:gd name="connsiteY60" fmla="*/ 2301240 h 3293494"/>
                <a:gd name="connsiteX61" fmla="*/ 2855154 w 8862689"/>
                <a:gd name="connsiteY61" fmla="*/ 2250440 h 3293494"/>
                <a:gd name="connsiteX62" fmla="*/ 2875474 w 8862689"/>
                <a:gd name="connsiteY62" fmla="*/ 2204720 h 3293494"/>
                <a:gd name="connsiteX63" fmla="*/ 2855154 w 8862689"/>
                <a:gd name="connsiteY63" fmla="*/ 2077720 h 3293494"/>
                <a:gd name="connsiteX64" fmla="*/ 2794194 w 8862689"/>
                <a:gd name="connsiteY64" fmla="*/ 2032000 h 3293494"/>
                <a:gd name="connsiteX65" fmla="*/ 2778954 w 8862689"/>
                <a:gd name="connsiteY65" fmla="*/ 2006600 h 3293494"/>
                <a:gd name="connsiteX66" fmla="*/ 2743394 w 8862689"/>
                <a:gd name="connsiteY66" fmla="*/ 1965960 h 3293494"/>
                <a:gd name="connsiteX67" fmla="*/ 2677354 w 8862689"/>
                <a:gd name="connsiteY67" fmla="*/ 1874520 h 3293494"/>
                <a:gd name="connsiteX68" fmla="*/ 2651954 w 8862689"/>
                <a:gd name="connsiteY68" fmla="*/ 1869440 h 3293494"/>
                <a:gd name="connsiteX69" fmla="*/ 2545274 w 8862689"/>
                <a:gd name="connsiteY69" fmla="*/ 1788160 h 3293494"/>
                <a:gd name="connsiteX70" fmla="*/ 2524954 w 8862689"/>
                <a:gd name="connsiteY70" fmla="*/ 1772920 h 3293494"/>
                <a:gd name="connsiteX71" fmla="*/ 2494474 w 8862689"/>
                <a:gd name="connsiteY71" fmla="*/ 1732280 h 3293494"/>
                <a:gd name="connsiteX72" fmla="*/ 2479234 w 8862689"/>
                <a:gd name="connsiteY72" fmla="*/ 1717040 h 3293494"/>
                <a:gd name="connsiteX73" fmla="*/ 2347154 w 8862689"/>
                <a:gd name="connsiteY73" fmla="*/ 1569720 h 3293494"/>
                <a:gd name="connsiteX74" fmla="*/ 2250634 w 8862689"/>
                <a:gd name="connsiteY74" fmla="*/ 1483360 h 3293494"/>
                <a:gd name="connsiteX75" fmla="*/ 2199834 w 8862689"/>
                <a:gd name="connsiteY75" fmla="*/ 1457960 h 3293494"/>
                <a:gd name="connsiteX76" fmla="*/ 2169354 w 8862689"/>
                <a:gd name="connsiteY76" fmla="*/ 1452880 h 3293494"/>
                <a:gd name="connsiteX77" fmla="*/ 2149034 w 8862689"/>
                <a:gd name="connsiteY77" fmla="*/ 1442720 h 3293494"/>
                <a:gd name="connsiteX78" fmla="*/ 2093154 w 8862689"/>
                <a:gd name="connsiteY78" fmla="*/ 1407160 h 3293494"/>
                <a:gd name="connsiteX79" fmla="*/ 2047434 w 8862689"/>
                <a:gd name="connsiteY79" fmla="*/ 1391920 h 3293494"/>
                <a:gd name="connsiteX80" fmla="*/ 1955994 w 8862689"/>
                <a:gd name="connsiteY80" fmla="*/ 1346200 h 3293494"/>
                <a:gd name="connsiteX81" fmla="*/ 1849314 w 8862689"/>
                <a:gd name="connsiteY81" fmla="*/ 1310640 h 3293494"/>
                <a:gd name="connsiteX82" fmla="*/ 1717234 w 8862689"/>
                <a:gd name="connsiteY82" fmla="*/ 1315720 h 3293494"/>
                <a:gd name="connsiteX83" fmla="*/ 1549594 w 8862689"/>
                <a:gd name="connsiteY83" fmla="*/ 1336040 h 3293494"/>
                <a:gd name="connsiteX84" fmla="*/ 1514034 w 8862689"/>
                <a:gd name="connsiteY84" fmla="*/ 1341120 h 3293494"/>
                <a:gd name="connsiteX85" fmla="*/ 1458154 w 8862689"/>
                <a:gd name="connsiteY85" fmla="*/ 1351280 h 3293494"/>
                <a:gd name="connsiteX86" fmla="*/ 1407354 w 8862689"/>
                <a:gd name="connsiteY86" fmla="*/ 1356360 h 3293494"/>
                <a:gd name="connsiteX87" fmla="*/ 1331154 w 8862689"/>
                <a:gd name="connsiteY87" fmla="*/ 1371600 h 3293494"/>
                <a:gd name="connsiteX88" fmla="*/ 1290514 w 8862689"/>
                <a:gd name="connsiteY88" fmla="*/ 1381760 h 3293494"/>
                <a:gd name="connsiteX89" fmla="*/ 1234634 w 8862689"/>
                <a:gd name="connsiteY89" fmla="*/ 1386840 h 3293494"/>
                <a:gd name="connsiteX90" fmla="*/ 1102554 w 8862689"/>
                <a:gd name="connsiteY90" fmla="*/ 1412240 h 3293494"/>
                <a:gd name="connsiteX91" fmla="*/ 950154 w 8862689"/>
                <a:gd name="connsiteY91" fmla="*/ 1407160 h 3293494"/>
                <a:gd name="connsiteX92" fmla="*/ 868874 w 8862689"/>
                <a:gd name="connsiteY92" fmla="*/ 1371600 h 3293494"/>
                <a:gd name="connsiteX93" fmla="*/ 828234 w 8862689"/>
                <a:gd name="connsiteY93" fmla="*/ 1356360 h 3293494"/>
                <a:gd name="connsiteX94" fmla="*/ 675834 w 8862689"/>
                <a:gd name="connsiteY94" fmla="*/ 1412240 h 3293494"/>
                <a:gd name="connsiteX95" fmla="*/ 558994 w 8862689"/>
                <a:gd name="connsiteY95" fmla="*/ 1513840 h 3293494"/>
                <a:gd name="connsiteX96" fmla="*/ 528514 w 8862689"/>
                <a:gd name="connsiteY96" fmla="*/ 1554480 h 3293494"/>
                <a:gd name="connsiteX97" fmla="*/ 523434 w 8862689"/>
                <a:gd name="connsiteY97" fmla="*/ 1579880 h 3293494"/>
                <a:gd name="connsiteX98" fmla="*/ 513274 w 8862689"/>
                <a:gd name="connsiteY98" fmla="*/ 1600200 h 3293494"/>
                <a:gd name="connsiteX99" fmla="*/ 472634 w 8862689"/>
                <a:gd name="connsiteY99" fmla="*/ 1666240 h 3293494"/>
                <a:gd name="connsiteX100" fmla="*/ 442154 w 8862689"/>
                <a:gd name="connsiteY100" fmla="*/ 1706880 h 3293494"/>
                <a:gd name="connsiteX101" fmla="*/ 421834 w 8862689"/>
                <a:gd name="connsiteY101" fmla="*/ 1737360 h 3293494"/>
                <a:gd name="connsiteX102" fmla="*/ 391354 w 8862689"/>
                <a:gd name="connsiteY102" fmla="*/ 1757680 h 3293494"/>
                <a:gd name="connsiteX103" fmla="*/ 371034 w 8862689"/>
                <a:gd name="connsiteY103" fmla="*/ 1783080 h 3293494"/>
                <a:gd name="connsiteX104" fmla="*/ 355794 w 8862689"/>
                <a:gd name="connsiteY104" fmla="*/ 1788160 h 3293494"/>
                <a:gd name="connsiteX105" fmla="*/ 325314 w 8862689"/>
                <a:gd name="connsiteY105" fmla="*/ 1808480 h 3293494"/>
                <a:gd name="connsiteX106" fmla="*/ 289754 w 8862689"/>
                <a:gd name="connsiteY106" fmla="*/ 1869440 h 3293494"/>
                <a:gd name="connsiteX107" fmla="*/ 274514 w 8862689"/>
                <a:gd name="connsiteY107" fmla="*/ 1889760 h 3293494"/>
                <a:gd name="connsiteX108" fmla="*/ 233874 w 8862689"/>
                <a:gd name="connsiteY108" fmla="*/ 1920240 h 3293494"/>
                <a:gd name="connsiteX109" fmla="*/ 188154 w 8862689"/>
                <a:gd name="connsiteY109" fmla="*/ 1971040 h 3293494"/>
                <a:gd name="connsiteX110" fmla="*/ 167834 w 8862689"/>
                <a:gd name="connsiteY110" fmla="*/ 1986280 h 3293494"/>
                <a:gd name="connsiteX111" fmla="*/ 132274 w 8862689"/>
                <a:gd name="connsiteY111" fmla="*/ 1945640 h 3293494"/>
                <a:gd name="connsiteX112" fmla="*/ 96714 w 8862689"/>
                <a:gd name="connsiteY112" fmla="*/ 1925320 h 3293494"/>
                <a:gd name="connsiteX113" fmla="*/ 50994 w 8862689"/>
                <a:gd name="connsiteY113" fmla="*/ 1874520 h 3293494"/>
                <a:gd name="connsiteX114" fmla="*/ 15434 w 8862689"/>
                <a:gd name="connsiteY114" fmla="*/ 1844040 h 3293494"/>
                <a:gd name="connsiteX115" fmla="*/ 194 w 8862689"/>
                <a:gd name="connsiteY115" fmla="*/ 1813560 h 3293494"/>
                <a:gd name="connsiteX116" fmla="*/ 14049 w 8862689"/>
                <a:gd name="connsiteY116" fmla="*/ 1808670 h 3293494"/>
                <a:gd name="connsiteX117" fmla="*/ 35097 w 8862689"/>
                <a:gd name="connsiteY117" fmla="*/ 1786427 h 3293494"/>
                <a:gd name="connsiteX118" fmla="*/ 52683 w 8862689"/>
                <a:gd name="connsiteY118" fmla="*/ 1761716 h 3293494"/>
                <a:gd name="connsiteX119" fmla="*/ 91430 w 8862689"/>
                <a:gd name="connsiteY119" fmla="*/ 1732313 h 3293494"/>
                <a:gd name="connsiteX120" fmla="*/ 118654 w 8862689"/>
                <a:gd name="connsiteY120" fmla="*/ 1691808 h 3293494"/>
                <a:gd name="connsiteX121" fmla="*/ 149296 w 8862689"/>
                <a:gd name="connsiteY121" fmla="*/ 1676415 h 3293494"/>
                <a:gd name="connsiteX122" fmla="*/ 215627 w 8862689"/>
                <a:gd name="connsiteY122" fmla="*/ 1613178 h 3293494"/>
                <a:gd name="connsiteX123" fmla="*/ 274292 w 8862689"/>
                <a:gd name="connsiteY123" fmla="*/ 1528135 h 3293494"/>
                <a:gd name="connsiteX124" fmla="*/ 318440 w 8862689"/>
                <a:gd name="connsiteY124" fmla="*/ 1458432 h 3293494"/>
                <a:gd name="connsiteX125" fmla="*/ 374389 w 8862689"/>
                <a:gd name="connsiteY125" fmla="*/ 1349320 h 3293494"/>
                <a:gd name="connsiteX126" fmla="*/ 409554 w 8862689"/>
                <a:gd name="connsiteY126" fmla="*/ 1275731 h 3293494"/>
                <a:gd name="connsiteX127" fmla="*/ 467356 w 8862689"/>
                <a:gd name="connsiteY127" fmla="*/ 1198956 h 3293494"/>
                <a:gd name="connsiteX128" fmla="*/ 512346 w 8862689"/>
                <a:gd name="connsiteY128" fmla="*/ 1117983 h 3293494"/>
                <a:gd name="connsiteX129" fmla="*/ 568883 w 8862689"/>
                <a:gd name="connsiteY129" fmla="*/ 1051250 h 3293494"/>
                <a:gd name="connsiteX130" fmla="*/ 618449 w 8862689"/>
                <a:gd name="connsiteY130" fmla="*/ 1016038 h 3293494"/>
                <a:gd name="connsiteX131" fmla="*/ 673446 w 8862689"/>
                <a:gd name="connsiteY131" fmla="*/ 976627 h 3293494"/>
                <a:gd name="connsiteX132" fmla="*/ 713045 w 8862689"/>
                <a:gd name="connsiteY132" fmla="*/ 963314 h 3293494"/>
                <a:gd name="connsiteX133" fmla="*/ 696154 w 8862689"/>
                <a:gd name="connsiteY133" fmla="*/ 868680 h 3293494"/>
                <a:gd name="connsiteX134" fmla="*/ 812994 w 8862689"/>
                <a:gd name="connsiteY134" fmla="*/ 858520 h 3293494"/>
                <a:gd name="connsiteX135" fmla="*/ 985714 w 8862689"/>
                <a:gd name="connsiteY135" fmla="*/ 833120 h 3293494"/>
                <a:gd name="connsiteX136" fmla="*/ 1122874 w 8862689"/>
                <a:gd name="connsiteY136" fmla="*/ 838200 h 3293494"/>
                <a:gd name="connsiteX137" fmla="*/ 1143194 w 8862689"/>
                <a:gd name="connsiteY137" fmla="*/ 843280 h 3293494"/>
                <a:gd name="connsiteX138" fmla="*/ 1204154 w 8862689"/>
                <a:gd name="connsiteY138" fmla="*/ 863600 h 3293494"/>
                <a:gd name="connsiteX139" fmla="*/ 1361634 w 8862689"/>
                <a:gd name="connsiteY139" fmla="*/ 883920 h 3293494"/>
                <a:gd name="connsiteX140" fmla="*/ 1610554 w 8862689"/>
                <a:gd name="connsiteY140" fmla="*/ 863600 h 3293494"/>
                <a:gd name="connsiteX141" fmla="*/ 1788354 w 8862689"/>
                <a:gd name="connsiteY141" fmla="*/ 797560 h 3293494"/>
                <a:gd name="connsiteX142" fmla="*/ 1859474 w 8862689"/>
                <a:gd name="connsiteY142" fmla="*/ 772160 h 3293494"/>
                <a:gd name="connsiteX143" fmla="*/ 1976314 w 8862689"/>
                <a:gd name="connsiteY143" fmla="*/ 711200 h 3293494"/>
                <a:gd name="connsiteX144" fmla="*/ 2088074 w 8862689"/>
                <a:gd name="connsiteY144" fmla="*/ 635000 h 3293494"/>
                <a:gd name="connsiteX145" fmla="*/ 2260794 w 8862689"/>
                <a:gd name="connsiteY145" fmla="*/ 584200 h 3293494"/>
                <a:gd name="connsiteX146" fmla="*/ 2306514 w 8862689"/>
                <a:gd name="connsiteY146" fmla="*/ 563880 h 3293494"/>
                <a:gd name="connsiteX147" fmla="*/ 2367474 w 8862689"/>
                <a:gd name="connsiteY147" fmla="*/ 548640 h 3293494"/>
                <a:gd name="connsiteX148" fmla="*/ 2575754 w 8862689"/>
                <a:gd name="connsiteY148" fmla="*/ 518160 h 3293494"/>
                <a:gd name="connsiteX149" fmla="*/ 2677354 w 8862689"/>
                <a:gd name="connsiteY149" fmla="*/ 497840 h 3293494"/>
                <a:gd name="connsiteX150" fmla="*/ 2784034 w 8862689"/>
                <a:gd name="connsiteY150" fmla="*/ 472440 h 3293494"/>
                <a:gd name="connsiteX151" fmla="*/ 2875474 w 8862689"/>
                <a:gd name="connsiteY151" fmla="*/ 467360 h 3293494"/>
                <a:gd name="connsiteX152" fmla="*/ 2987234 w 8862689"/>
                <a:gd name="connsiteY152" fmla="*/ 452120 h 3293494"/>
                <a:gd name="connsiteX153" fmla="*/ 3048194 w 8862689"/>
                <a:gd name="connsiteY153" fmla="*/ 441960 h 3293494"/>
                <a:gd name="connsiteX154" fmla="*/ 3271714 w 8862689"/>
                <a:gd name="connsiteY154" fmla="*/ 426720 h 3293494"/>
                <a:gd name="connsiteX155" fmla="*/ 3347914 w 8862689"/>
                <a:gd name="connsiteY155" fmla="*/ 411480 h 3293494"/>
                <a:gd name="connsiteX156" fmla="*/ 3459674 w 8862689"/>
                <a:gd name="connsiteY156" fmla="*/ 386080 h 3293494"/>
                <a:gd name="connsiteX157" fmla="*/ 3515554 w 8862689"/>
                <a:gd name="connsiteY157" fmla="*/ 381000 h 3293494"/>
                <a:gd name="connsiteX158" fmla="*/ 3678114 w 8862689"/>
                <a:gd name="connsiteY158" fmla="*/ 370840 h 3293494"/>
                <a:gd name="connsiteX159" fmla="*/ 3800034 w 8862689"/>
                <a:gd name="connsiteY159" fmla="*/ 355600 h 3293494"/>
                <a:gd name="connsiteX160" fmla="*/ 3881314 w 8862689"/>
                <a:gd name="connsiteY160" fmla="*/ 350520 h 3293494"/>
                <a:gd name="connsiteX161" fmla="*/ 4013394 w 8862689"/>
                <a:gd name="connsiteY161" fmla="*/ 330200 h 3293494"/>
                <a:gd name="connsiteX162" fmla="*/ 4064194 w 8862689"/>
                <a:gd name="connsiteY162" fmla="*/ 314960 h 3293494"/>
                <a:gd name="connsiteX163" fmla="*/ 4084514 w 8862689"/>
                <a:gd name="connsiteY163" fmla="*/ 309880 h 3293494"/>
                <a:gd name="connsiteX164" fmla="*/ 4120074 w 8862689"/>
                <a:gd name="connsiteY164" fmla="*/ 299720 h 3293494"/>
                <a:gd name="connsiteX165" fmla="*/ 4241994 w 8862689"/>
                <a:gd name="connsiteY165" fmla="*/ 284480 h 3293494"/>
                <a:gd name="connsiteX166" fmla="*/ 4424874 w 8862689"/>
                <a:gd name="connsiteY166" fmla="*/ 259080 h 3293494"/>
                <a:gd name="connsiteX167" fmla="*/ 4536634 w 8862689"/>
                <a:gd name="connsiteY167" fmla="*/ 233680 h 3293494"/>
                <a:gd name="connsiteX168" fmla="*/ 4638234 w 8862689"/>
                <a:gd name="connsiteY168" fmla="*/ 203200 h 3293494"/>
                <a:gd name="connsiteX169" fmla="*/ 4673794 w 8862689"/>
                <a:gd name="connsiteY169" fmla="*/ 198120 h 3293494"/>
                <a:gd name="connsiteX170" fmla="*/ 4780474 w 8862689"/>
                <a:gd name="connsiteY170" fmla="*/ 182880 h 3293494"/>
                <a:gd name="connsiteX171" fmla="*/ 4841434 w 8862689"/>
                <a:gd name="connsiteY171" fmla="*/ 172720 h 3293494"/>
                <a:gd name="connsiteX172" fmla="*/ 4887154 w 8862689"/>
                <a:gd name="connsiteY172" fmla="*/ 167640 h 3293494"/>
                <a:gd name="connsiteX173" fmla="*/ 4963354 w 8862689"/>
                <a:gd name="connsiteY173" fmla="*/ 157480 h 3293494"/>
                <a:gd name="connsiteX174" fmla="*/ 5085274 w 8862689"/>
                <a:gd name="connsiteY174" fmla="*/ 137160 h 3293494"/>
                <a:gd name="connsiteX175" fmla="*/ 5130994 w 8862689"/>
                <a:gd name="connsiteY175" fmla="*/ 127000 h 3293494"/>
                <a:gd name="connsiteX176" fmla="*/ 5161474 w 8862689"/>
                <a:gd name="connsiteY176" fmla="*/ 121920 h 3293494"/>
                <a:gd name="connsiteX177" fmla="*/ 5268154 w 8862689"/>
                <a:gd name="connsiteY177" fmla="*/ 106680 h 3293494"/>
                <a:gd name="connsiteX178" fmla="*/ 5410394 w 8862689"/>
                <a:gd name="connsiteY178" fmla="*/ 91440 h 3293494"/>
                <a:gd name="connsiteX179" fmla="*/ 5481514 w 8862689"/>
                <a:gd name="connsiteY179" fmla="*/ 66040 h 3293494"/>
                <a:gd name="connsiteX180" fmla="*/ 5517074 w 8862689"/>
                <a:gd name="connsiteY180" fmla="*/ 50800 h 3293494"/>
                <a:gd name="connsiteX181" fmla="*/ 5593274 w 8862689"/>
                <a:gd name="connsiteY181" fmla="*/ 35560 h 3293494"/>
                <a:gd name="connsiteX182" fmla="*/ 5638994 w 8862689"/>
                <a:gd name="connsiteY182" fmla="*/ 25400 h 3293494"/>
                <a:gd name="connsiteX183" fmla="*/ 5776154 w 8862689"/>
                <a:gd name="connsiteY183" fmla="*/ 10160 h 3293494"/>
                <a:gd name="connsiteX184" fmla="*/ 5857434 w 8862689"/>
                <a:gd name="connsiteY184" fmla="*/ 0 h 3293494"/>
                <a:gd name="connsiteX185" fmla="*/ 5953954 w 8862689"/>
                <a:gd name="connsiteY185" fmla="*/ 5080 h 3293494"/>
                <a:gd name="connsiteX186" fmla="*/ 6146994 w 8862689"/>
                <a:gd name="connsiteY186" fmla="*/ 25400 h 3293494"/>
                <a:gd name="connsiteX187" fmla="*/ 6334954 w 8862689"/>
                <a:gd name="connsiteY187" fmla="*/ 96520 h 3293494"/>
                <a:gd name="connsiteX188" fmla="*/ 6467034 w 8862689"/>
                <a:gd name="connsiteY188" fmla="*/ 127000 h 3293494"/>
                <a:gd name="connsiteX189" fmla="*/ 6512754 w 8862689"/>
                <a:gd name="connsiteY189" fmla="*/ 137160 h 3293494"/>
                <a:gd name="connsiteX190" fmla="*/ 6685474 w 8862689"/>
                <a:gd name="connsiteY190" fmla="*/ 187960 h 3293494"/>
                <a:gd name="connsiteX191" fmla="*/ 6893754 w 8862689"/>
                <a:gd name="connsiteY191" fmla="*/ 223520 h 3293494"/>
                <a:gd name="connsiteX192" fmla="*/ 7025834 w 8862689"/>
                <a:gd name="connsiteY192" fmla="*/ 243840 h 3293494"/>
                <a:gd name="connsiteX193" fmla="*/ 7112194 w 8862689"/>
                <a:gd name="connsiteY193" fmla="*/ 269240 h 3293494"/>
                <a:gd name="connsiteX194" fmla="*/ 7335714 w 8862689"/>
                <a:gd name="connsiteY194" fmla="*/ 309880 h 3293494"/>
                <a:gd name="connsiteX195" fmla="*/ 7411914 w 8862689"/>
                <a:gd name="connsiteY195" fmla="*/ 335280 h 3293494"/>
                <a:gd name="connsiteX196" fmla="*/ 7589714 w 8862689"/>
                <a:gd name="connsiteY196" fmla="*/ 360680 h 3293494"/>
                <a:gd name="connsiteX197" fmla="*/ 7681154 w 8862689"/>
                <a:gd name="connsiteY197" fmla="*/ 375920 h 3293494"/>
                <a:gd name="connsiteX198" fmla="*/ 7767514 w 8862689"/>
                <a:gd name="connsiteY198" fmla="*/ 396240 h 3293494"/>
                <a:gd name="connsiteX199" fmla="*/ 7869114 w 8862689"/>
                <a:gd name="connsiteY199" fmla="*/ 401320 h 3293494"/>
                <a:gd name="connsiteX200" fmla="*/ 8026594 w 8862689"/>
                <a:gd name="connsiteY200" fmla="*/ 416560 h 3293494"/>
                <a:gd name="connsiteX201" fmla="*/ 8173914 w 8862689"/>
                <a:gd name="connsiteY201" fmla="*/ 436880 h 3293494"/>
                <a:gd name="connsiteX202" fmla="*/ 8219634 w 8862689"/>
                <a:gd name="connsiteY202" fmla="*/ 441960 h 3293494"/>
                <a:gd name="connsiteX203" fmla="*/ 8549834 w 8862689"/>
                <a:gd name="connsiteY203" fmla="*/ 447040 h 3293494"/>
                <a:gd name="connsiteX204" fmla="*/ 8717474 w 8862689"/>
                <a:gd name="connsiteY204" fmla="*/ 472440 h 3293494"/>
                <a:gd name="connsiteX205" fmla="*/ 8793674 w 8862689"/>
                <a:gd name="connsiteY205" fmla="*/ 482600 h 3293494"/>
                <a:gd name="connsiteX206" fmla="*/ 8837984 w 8862689"/>
                <a:gd name="connsiteY206" fmla="*/ 479265 h 3293494"/>
                <a:gd name="connsiteX207" fmla="*/ 8830279 w 8862689"/>
                <a:gd name="connsiteY207" fmla="*/ 689135 h 3293494"/>
                <a:gd name="connsiteX208" fmla="*/ 8840974 w 8862689"/>
                <a:gd name="connsiteY208" fmla="*/ 1450262 h 3293494"/>
                <a:gd name="connsiteX209" fmla="*/ 8844474 w 8862689"/>
                <a:gd name="connsiteY209" fmla="*/ 1625600 h 3293494"/>
                <a:gd name="connsiteX210" fmla="*/ 8854634 w 8862689"/>
                <a:gd name="connsiteY210" fmla="*/ 3235960 h 3293494"/>
                <a:gd name="connsiteX211" fmla="*/ 8854634 w 8862689"/>
                <a:gd name="connsiteY211" fmla="*/ 3291840 h 3293494"/>
                <a:gd name="connsiteX212" fmla="*/ 8778434 w 8862689"/>
                <a:gd name="connsiteY212" fmla="*/ 3256280 h 3293494"/>
                <a:gd name="connsiteX0" fmla="*/ 8778434 w 8860234"/>
                <a:gd name="connsiteY0" fmla="*/ 3256280 h 3293494"/>
                <a:gd name="connsiteX1" fmla="*/ 8732714 w 8860234"/>
                <a:gd name="connsiteY1" fmla="*/ 3241040 h 3293494"/>
                <a:gd name="connsiteX2" fmla="*/ 8427914 w 8860234"/>
                <a:gd name="connsiteY2" fmla="*/ 3164840 h 3293494"/>
                <a:gd name="connsiteX3" fmla="*/ 8311074 w 8860234"/>
                <a:gd name="connsiteY3" fmla="*/ 3119120 h 3293494"/>
                <a:gd name="connsiteX4" fmla="*/ 8265354 w 8860234"/>
                <a:gd name="connsiteY4" fmla="*/ 3108960 h 3293494"/>
                <a:gd name="connsiteX5" fmla="*/ 8245034 w 8860234"/>
                <a:gd name="connsiteY5" fmla="*/ 3103880 h 3293494"/>
                <a:gd name="connsiteX6" fmla="*/ 7960554 w 8860234"/>
                <a:gd name="connsiteY6" fmla="*/ 3124200 h 3293494"/>
                <a:gd name="connsiteX7" fmla="*/ 7930074 w 8860234"/>
                <a:gd name="connsiteY7" fmla="*/ 3129280 h 3293494"/>
                <a:gd name="connsiteX8" fmla="*/ 7879274 w 8860234"/>
                <a:gd name="connsiteY8" fmla="*/ 3139440 h 3293494"/>
                <a:gd name="connsiteX9" fmla="*/ 7747194 w 8860234"/>
                <a:gd name="connsiteY9" fmla="*/ 3144520 h 3293494"/>
                <a:gd name="connsiteX10" fmla="*/ 7569394 w 8860234"/>
                <a:gd name="connsiteY10" fmla="*/ 3164840 h 3293494"/>
                <a:gd name="connsiteX11" fmla="*/ 7239194 w 8860234"/>
                <a:gd name="connsiteY11" fmla="*/ 3180080 h 3293494"/>
                <a:gd name="connsiteX12" fmla="*/ 7051234 w 8860234"/>
                <a:gd name="connsiteY12" fmla="*/ 3195320 h 3293494"/>
                <a:gd name="connsiteX13" fmla="*/ 6893754 w 8860234"/>
                <a:gd name="connsiteY13" fmla="*/ 3210560 h 3293494"/>
                <a:gd name="connsiteX14" fmla="*/ 6858194 w 8860234"/>
                <a:gd name="connsiteY14" fmla="*/ 3220720 h 3293494"/>
                <a:gd name="connsiteX15" fmla="*/ 6497514 w 8860234"/>
                <a:gd name="connsiteY15" fmla="*/ 3225800 h 3293494"/>
                <a:gd name="connsiteX16" fmla="*/ 6406074 w 8860234"/>
                <a:gd name="connsiteY16" fmla="*/ 3195320 h 3293494"/>
                <a:gd name="connsiteX17" fmla="*/ 6299394 w 8860234"/>
                <a:gd name="connsiteY17" fmla="*/ 3139440 h 3293494"/>
                <a:gd name="connsiteX18" fmla="*/ 6243514 w 8860234"/>
                <a:gd name="connsiteY18" fmla="*/ 3119120 h 3293494"/>
                <a:gd name="connsiteX19" fmla="*/ 6121594 w 8860234"/>
                <a:gd name="connsiteY19" fmla="*/ 3108960 h 3293494"/>
                <a:gd name="connsiteX20" fmla="*/ 6030154 w 8860234"/>
                <a:gd name="connsiteY20" fmla="*/ 3093720 h 3293494"/>
                <a:gd name="connsiteX21" fmla="*/ 5887914 w 8860234"/>
                <a:gd name="connsiteY21" fmla="*/ 3083560 h 3293494"/>
                <a:gd name="connsiteX22" fmla="*/ 5852354 w 8860234"/>
                <a:gd name="connsiteY22" fmla="*/ 3073400 h 3293494"/>
                <a:gd name="connsiteX23" fmla="*/ 5791394 w 8860234"/>
                <a:gd name="connsiteY23" fmla="*/ 3048000 h 3293494"/>
                <a:gd name="connsiteX24" fmla="*/ 5750754 w 8860234"/>
                <a:gd name="connsiteY24" fmla="*/ 3042920 h 3293494"/>
                <a:gd name="connsiteX25" fmla="*/ 5664394 w 8860234"/>
                <a:gd name="connsiteY25" fmla="*/ 3012440 h 3293494"/>
                <a:gd name="connsiteX26" fmla="*/ 5608514 w 8860234"/>
                <a:gd name="connsiteY26" fmla="*/ 3007360 h 3293494"/>
                <a:gd name="connsiteX27" fmla="*/ 5583114 w 8860234"/>
                <a:gd name="connsiteY27" fmla="*/ 3002280 h 3293494"/>
                <a:gd name="connsiteX28" fmla="*/ 5400234 w 8860234"/>
                <a:gd name="connsiteY28" fmla="*/ 2992120 h 3293494"/>
                <a:gd name="connsiteX29" fmla="*/ 5329114 w 8860234"/>
                <a:gd name="connsiteY29" fmla="*/ 2981960 h 3293494"/>
                <a:gd name="connsiteX30" fmla="*/ 5308794 w 8860234"/>
                <a:gd name="connsiteY30" fmla="*/ 2966720 h 3293494"/>
                <a:gd name="connsiteX31" fmla="*/ 5278314 w 8860234"/>
                <a:gd name="connsiteY31" fmla="*/ 2956560 h 3293494"/>
                <a:gd name="connsiteX32" fmla="*/ 5186874 w 8860234"/>
                <a:gd name="connsiteY32" fmla="*/ 2926080 h 3293494"/>
                <a:gd name="connsiteX33" fmla="*/ 5120834 w 8860234"/>
                <a:gd name="connsiteY33" fmla="*/ 2895600 h 3293494"/>
                <a:gd name="connsiteX34" fmla="*/ 5095434 w 8860234"/>
                <a:gd name="connsiteY34" fmla="*/ 2885440 h 3293494"/>
                <a:gd name="connsiteX35" fmla="*/ 4770314 w 8860234"/>
                <a:gd name="connsiteY35" fmla="*/ 2875280 h 3293494"/>
                <a:gd name="connsiteX36" fmla="*/ 4704274 w 8860234"/>
                <a:gd name="connsiteY36" fmla="*/ 2860040 h 3293494"/>
                <a:gd name="connsiteX37" fmla="*/ 4582354 w 8860234"/>
                <a:gd name="connsiteY37" fmla="*/ 2839720 h 3293494"/>
                <a:gd name="connsiteX38" fmla="*/ 4485834 w 8860234"/>
                <a:gd name="connsiteY38" fmla="*/ 2814320 h 3293494"/>
                <a:gd name="connsiteX39" fmla="*/ 4399474 w 8860234"/>
                <a:gd name="connsiteY39" fmla="*/ 2804160 h 3293494"/>
                <a:gd name="connsiteX40" fmla="*/ 4302954 w 8860234"/>
                <a:gd name="connsiteY40" fmla="*/ 2788920 h 3293494"/>
                <a:gd name="connsiteX41" fmla="*/ 4145474 w 8860234"/>
                <a:gd name="connsiteY41" fmla="*/ 2768600 h 3293494"/>
                <a:gd name="connsiteX42" fmla="*/ 3982914 w 8860234"/>
                <a:gd name="connsiteY42" fmla="*/ 2753360 h 3293494"/>
                <a:gd name="connsiteX43" fmla="*/ 3784794 w 8860234"/>
                <a:gd name="connsiteY43" fmla="*/ 2717800 h 3293494"/>
                <a:gd name="connsiteX44" fmla="*/ 3632394 w 8860234"/>
                <a:gd name="connsiteY44" fmla="*/ 2677160 h 3293494"/>
                <a:gd name="connsiteX45" fmla="*/ 3596834 w 8860234"/>
                <a:gd name="connsiteY45" fmla="*/ 2672080 h 3293494"/>
                <a:gd name="connsiteX46" fmla="*/ 3490154 w 8860234"/>
                <a:gd name="connsiteY46" fmla="*/ 2656840 h 3293494"/>
                <a:gd name="connsiteX47" fmla="*/ 3373314 w 8860234"/>
                <a:gd name="connsiteY47" fmla="*/ 2646680 h 3293494"/>
                <a:gd name="connsiteX48" fmla="*/ 3236154 w 8860234"/>
                <a:gd name="connsiteY48" fmla="*/ 2631440 h 3293494"/>
                <a:gd name="connsiteX49" fmla="*/ 3134554 w 8860234"/>
                <a:gd name="connsiteY49" fmla="*/ 2616200 h 3293494"/>
                <a:gd name="connsiteX50" fmla="*/ 2946594 w 8860234"/>
                <a:gd name="connsiteY50" fmla="*/ 2611120 h 3293494"/>
                <a:gd name="connsiteX51" fmla="*/ 2570674 w 8860234"/>
                <a:gd name="connsiteY51" fmla="*/ 2616200 h 3293494"/>
                <a:gd name="connsiteX52" fmla="*/ 2550354 w 8860234"/>
                <a:gd name="connsiteY52" fmla="*/ 2626360 h 3293494"/>
                <a:gd name="connsiteX53" fmla="*/ 2484314 w 8860234"/>
                <a:gd name="connsiteY53" fmla="*/ 2631440 h 3293494"/>
                <a:gd name="connsiteX54" fmla="*/ 2433514 w 8860234"/>
                <a:gd name="connsiteY54" fmla="*/ 2616200 h 3293494"/>
                <a:gd name="connsiteX55" fmla="*/ 2479234 w 8860234"/>
                <a:gd name="connsiteY55" fmla="*/ 2479040 h 3293494"/>
                <a:gd name="connsiteX56" fmla="*/ 2682434 w 8860234"/>
                <a:gd name="connsiteY56" fmla="*/ 2402840 h 3293494"/>
                <a:gd name="connsiteX57" fmla="*/ 2712914 w 8860234"/>
                <a:gd name="connsiteY57" fmla="*/ 2392680 h 3293494"/>
                <a:gd name="connsiteX58" fmla="*/ 2748474 w 8860234"/>
                <a:gd name="connsiteY58" fmla="*/ 2372360 h 3293494"/>
                <a:gd name="connsiteX59" fmla="*/ 2778954 w 8860234"/>
                <a:gd name="connsiteY59" fmla="*/ 2357120 h 3293494"/>
                <a:gd name="connsiteX60" fmla="*/ 2824674 w 8860234"/>
                <a:gd name="connsiteY60" fmla="*/ 2301240 h 3293494"/>
                <a:gd name="connsiteX61" fmla="*/ 2855154 w 8860234"/>
                <a:gd name="connsiteY61" fmla="*/ 2250440 h 3293494"/>
                <a:gd name="connsiteX62" fmla="*/ 2875474 w 8860234"/>
                <a:gd name="connsiteY62" fmla="*/ 2204720 h 3293494"/>
                <a:gd name="connsiteX63" fmla="*/ 2855154 w 8860234"/>
                <a:gd name="connsiteY63" fmla="*/ 2077720 h 3293494"/>
                <a:gd name="connsiteX64" fmla="*/ 2794194 w 8860234"/>
                <a:gd name="connsiteY64" fmla="*/ 2032000 h 3293494"/>
                <a:gd name="connsiteX65" fmla="*/ 2778954 w 8860234"/>
                <a:gd name="connsiteY65" fmla="*/ 2006600 h 3293494"/>
                <a:gd name="connsiteX66" fmla="*/ 2743394 w 8860234"/>
                <a:gd name="connsiteY66" fmla="*/ 1965960 h 3293494"/>
                <a:gd name="connsiteX67" fmla="*/ 2677354 w 8860234"/>
                <a:gd name="connsiteY67" fmla="*/ 1874520 h 3293494"/>
                <a:gd name="connsiteX68" fmla="*/ 2651954 w 8860234"/>
                <a:gd name="connsiteY68" fmla="*/ 1869440 h 3293494"/>
                <a:gd name="connsiteX69" fmla="*/ 2545274 w 8860234"/>
                <a:gd name="connsiteY69" fmla="*/ 1788160 h 3293494"/>
                <a:gd name="connsiteX70" fmla="*/ 2524954 w 8860234"/>
                <a:gd name="connsiteY70" fmla="*/ 1772920 h 3293494"/>
                <a:gd name="connsiteX71" fmla="*/ 2494474 w 8860234"/>
                <a:gd name="connsiteY71" fmla="*/ 1732280 h 3293494"/>
                <a:gd name="connsiteX72" fmla="*/ 2479234 w 8860234"/>
                <a:gd name="connsiteY72" fmla="*/ 1717040 h 3293494"/>
                <a:gd name="connsiteX73" fmla="*/ 2347154 w 8860234"/>
                <a:gd name="connsiteY73" fmla="*/ 1569720 h 3293494"/>
                <a:gd name="connsiteX74" fmla="*/ 2250634 w 8860234"/>
                <a:gd name="connsiteY74" fmla="*/ 1483360 h 3293494"/>
                <a:gd name="connsiteX75" fmla="*/ 2199834 w 8860234"/>
                <a:gd name="connsiteY75" fmla="*/ 1457960 h 3293494"/>
                <a:gd name="connsiteX76" fmla="*/ 2169354 w 8860234"/>
                <a:gd name="connsiteY76" fmla="*/ 1452880 h 3293494"/>
                <a:gd name="connsiteX77" fmla="*/ 2149034 w 8860234"/>
                <a:gd name="connsiteY77" fmla="*/ 1442720 h 3293494"/>
                <a:gd name="connsiteX78" fmla="*/ 2093154 w 8860234"/>
                <a:gd name="connsiteY78" fmla="*/ 1407160 h 3293494"/>
                <a:gd name="connsiteX79" fmla="*/ 2047434 w 8860234"/>
                <a:gd name="connsiteY79" fmla="*/ 1391920 h 3293494"/>
                <a:gd name="connsiteX80" fmla="*/ 1955994 w 8860234"/>
                <a:gd name="connsiteY80" fmla="*/ 1346200 h 3293494"/>
                <a:gd name="connsiteX81" fmla="*/ 1849314 w 8860234"/>
                <a:gd name="connsiteY81" fmla="*/ 1310640 h 3293494"/>
                <a:gd name="connsiteX82" fmla="*/ 1717234 w 8860234"/>
                <a:gd name="connsiteY82" fmla="*/ 1315720 h 3293494"/>
                <a:gd name="connsiteX83" fmla="*/ 1549594 w 8860234"/>
                <a:gd name="connsiteY83" fmla="*/ 1336040 h 3293494"/>
                <a:gd name="connsiteX84" fmla="*/ 1514034 w 8860234"/>
                <a:gd name="connsiteY84" fmla="*/ 1341120 h 3293494"/>
                <a:gd name="connsiteX85" fmla="*/ 1458154 w 8860234"/>
                <a:gd name="connsiteY85" fmla="*/ 1351280 h 3293494"/>
                <a:gd name="connsiteX86" fmla="*/ 1407354 w 8860234"/>
                <a:gd name="connsiteY86" fmla="*/ 1356360 h 3293494"/>
                <a:gd name="connsiteX87" fmla="*/ 1331154 w 8860234"/>
                <a:gd name="connsiteY87" fmla="*/ 1371600 h 3293494"/>
                <a:gd name="connsiteX88" fmla="*/ 1290514 w 8860234"/>
                <a:gd name="connsiteY88" fmla="*/ 1381760 h 3293494"/>
                <a:gd name="connsiteX89" fmla="*/ 1234634 w 8860234"/>
                <a:gd name="connsiteY89" fmla="*/ 1386840 h 3293494"/>
                <a:gd name="connsiteX90" fmla="*/ 1102554 w 8860234"/>
                <a:gd name="connsiteY90" fmla="*/ 1412240 h 3293494"/>
                <a:gd name="connsiteX91" fmla="*/ 950154 w 8860234"/>
                <a:gd name="connsiteY91" fmla="*/ 1407160 h 3293494"/>
                <a:gd name="connsiteX92" fmla="*/ 868874 w 8860234"/>
                <a:gd name="connsiteY92" fmla="*/ 1371600 h 3293494"/>
                <a:gd name="connsiteX93" fmla="*/ 828234 w 8860234"/>
                <a:gd name="connsiteY93" fmla="*/ 1356360 h 3293494"/>
                <a:gd name="connsiteX94" fmla="*/ 675834 w 8860234"/>
                <a:gd name="connsiteY94" fmla="*/ 1412240 h 3293494"/>
                <a:gd name="connsiteX95" fmla="*/ 558994 w 8860234"/>
                <a:gd name="connsiteY95" fmla="*/ 1513840 h 3293494"/>
                <a:gd name="connsiteX96" fmla="*/ 528514 w 8860234"/>
                <a:gd name="connsiteY96" fmla="*/ 1554480 h 3293494"/>
                <a:gd name="connsiteX97" fmla="*/ 523434 w 8860234"/>
                <a:gd name="connsiteY97" fmla="*/ 1579880 h 3293494"/>
                <a:gd name="connsiteX98" fmla="*/ 513274 w 8860234"/>
                <a:gd name="connsiteY98" fmla="*/ 1600200 h 3293494"/>
                <a:gd name="connsiteX99" fmla="*/ 472634 w 8860234"/>
                <a:gd name="connsiteY99" fmla="*/ 1666240 h 3293494"/>
                <a:gd name="connsiteX100" fmla="*/ 442154 w 8860234"/>
                <a:gd name="connsiteY100" fmla="*/ 1706880 h 3293494"/>
                <a:gd name="connsiteX101" fmla="*/ 421834 w 8860234"/>
                <a:gd name="connsiteY101" fmla="*/ 1737360 h 3293494"/>
                <a:gd name="connsiteX102" fmla="*/ 391354 w 8860234"/>
                <a:gd name="connsiteY102" fmla="*/ 1757680 h 3293494"/>
                <a:gd name="connsiteX103" fmla="*/ 371034 w 8860234"/>
                <a:gd name="connsiteY103" fmla="*/ 1783080 h 3293494"/>
                <a:gd name="connsiteX104" fmla="*/ 355794 w 8860234"/>
                <a:gd name="connsiteY104" fmla="*/ 1788160 h 3293494"/>
                <a:gd name="connsiteX105" fmla="*/ 325314 w 8860234"/>
                <a:gd name="connsiteY105" fmla="*/ 1808480 h 3293494"/>
                <a:gd name="connsiteX106" fmla="*/ 289754 w 8860234"/>
                <a:gd name="connsiteY106" fmla="*/ 1869440 h 3293494"/>
                <a:gd name="connsiteX107" fmla="*/ 274514 w 8860234"/>
                <a:gd name="connsiteY107" fmla="*/ 1889760 h 3293494"/>
                <a:gd name="connsiteX108" fmla="*/ 233874 w 8860234"/>
                <a:gd name="connsiteY108" fmla="*/ 1920240 h 3293494"/>
                <a:gd name="connsiteX109" fmla="*/ 188154 w 8860234"/>
                <a:gd name="connsiteY109" fmla="*/ 1971040 h 3293494"/>
                <a:gd name="connsiteX110" fmla="*/ 167834 w 8860234"/>
                <a:gd name="connsiteY110" fmla="*/ 1986280 h 3293494"/>
                <a:gd name="connsiteX111" fmla="*/ 132274 w 8860234"/>
                <a:gd name="connsiteY111" fmla="*/ 1945640 h 3293494"/>
                <a:gd name="connsiteX112" fmla="*/ 96714 w 8860234"/>
                <a:gd name="connsiteY112" fmla="*/ 1925320 h 3293494"/>
                <a:gd name="connsiteX113" fmla="*/ 50994 w 8860234"/>
                <a:gd name="connsiteY113" fmla="*/ 1874520 h 3293494"/>
                <a:gd name="connsiteX114" fmla="*/ 15434 w 8860234"/>
                <a:gd name="connsiteY114" fmla="*/ 1844040 h 3293494"/>
                <a:gd name="connsiteX115" fmla="*/ 194 w 8860234"/>
                <a:gd name="connsiteY115" fmla="*/ 1813560 h 3293494"/>
                <a:gd name="connsiteX116" fmla="*/ 14049 w 8860234"/>
                <a:gd name="connsiteY116" fmla="*/ 1808670 h 3293494"/>
                <a:gd name="connsiteX117" fmla="*/ 35097 w 8860234"/>
                <a:gd name="connsiteY117" fmla="*/ 1786427 h 3293494"/>
                <a:gd name="connsiteX118" fmla="*/ 52683 w 8860234"/>
                <a:gd name="connsiteY118" fmla="*/ 1761716 h 3293494"/>
                <a:gd name="connsiteX119" fmla="*/ 91430 w 8860234"/>
                <a:gd name="connsiteY119" fmla="*/ 1732313 h 3293494"/>
                <a:gd name="connsiteX120" fmla="*/ 118654 w 8860234"/>
                <a:gd name="connsiteY120" fmla="*/ 1691808 h 3293494"/>
                <a:gd name="connsiteX121" fmla="*/ 149296 w 8860234"/>
                <a:gd name="connsiteY121" fmla="*/ 1676415 h 3293494"/>
                <a:gd name="connsiteX122" fmla="*/ 215627 w 8860234"/>
                <a:gd name="connsiteY122" fmla="*/ 1613178 h 3293494"/>
                <a:gd name="connsiteX123" fmla="*/ 274292 w 8860234"/>
                <a:gd name="connsiteY123" fmla="*/ 1528135 h 3293494"/>
                <a:gd name="connsiteX124" fmla="*/ 318440 w 8860234"/>
                <a:gd name="connsiteY124" fmla="*/ 1458432 h 3293494"/>
                <a:gd name="connsiteX125" fmla="*/ 374389 w 8860234"/>
                <a:gd name="connsiteY125" fmla="*/ 1349320 h 3293494"/>
                <a:gd name="connsiteX126" fmla="*/ 409554 w 8860234"/>
                <a:gd name="connsiteY126" fmla="*/ 1275731 h 3293494"/>
                <a:gd name="connsiteX127" fmla="*/ 467356 w 8860234"/>
                <a:gd name="connsiteY127" fmla="*/ 1198956 h 3293494"/>
                <a:gd name="connsiteX128" fmla="*/ 512346 w 8860234"/>
                <a:gd name="connsiteY128" fmla="*/ 1117983 h 3293494"/>
                <a:gd name="connsiteX129" fmla="*/ 568883 w 8860234"/>
                <a:gd name="connsiteY129" fmla="*/ 1051250 h 3293494"/>
                <a:gd name="connsiteX130" fmla="*/ 618449 w 8860234"/>
                <a:gd name="connsiteY130" fmla="*/ 1016038 h 3293494"/>
                <a:gd name="connsiteX131" fmla="*/ 673446 w 8860234"/>
                <a:gd name="connsiteY131" fmla="*/ 976627 h 3293494"/>
                <a:gd name="connsiteX132" fmla="*/ 713045 w 8860234"/>
                <a:gd name="connsiteY132" fmla="*/ 963314 h 3293494"/>
                <a:gd name="connsiteX133" fmla="*/ 696154 w 8860234"/>
                <a:gd name="connsiteY133" fmla="*/ 868680 h 3293494"/>
                <a:gd name="connsiteX134" fmla="*/ 812994 w 8860234"/>
                <a:gd name="connsiteY134" fmla="*/ 858520 h 3293494"/>
                <a:gd name="connsiteX135" fmla="*/ 985714 w 8860234"/>
                <a:gd name="connsiteY135" fmla="*/ 833120 h 3293494"/>
                <a:gd name="connsiteX136" fmla="*/ 1122874 w 8860234"/>
                <a:gd name="connsiteY136" fmla="*/ 838200 h 3293494"/>
                <a:gd name="connsiteX137" fmla="*/ 1143194 w 8860234"/>
                <a:gd name="connsiteY137" fmla="*/ 843280 h 3293494"/>
                <a:gd name="connsiteX138" fmla="*/ 1204154 w 8860234"/>
                <a:gd name="connsiteY138" fmla="*/ 863600 h 3293494"/>
                <a:gd name="connsiteX139" fmla="*/ 1361634 w 8860234"/>
                <a:gd name="connsiteY139" fmla="*/ 883920 h 3293494"/>
                <a:gd name="connsiteX140" fmla="*/ 1610554 w 8860234"/>
                <a:gd name="connsiteY140" fmla="*/ 863600 h 3293494"/>
                <a:gd name="connsiteX141" fmla="*/ 1788354 w 8860234"/>
                <a:gd name="connsiteY141" fmla="*/ 797560 h 3293494"/>
                <a:gd name="connsiteX142" fmla="*/ 1859474 w 8860234"/>
                <a:gd name="connsiteY142" fmla="*/ 772160 h 3293494"/>
                <a:gd name="connsiteX143" fmla="*/ 1976314 w 8860234"/>
                <a:gd name="connsiteY143" fmla="*/ 711200 h 3293494"/>
                <a:gd name="connsiteX144" fmla="*/ 2088074 w 8860234"/>
                <a:gd name="connsiteY144" fmla="*/ 635000 h 3293494"/>
                <a:gd name="connsiteX145" fmla="*/ 2260794 w 8860234"/>
                <a:gd name="connsiteY145" fmla="*/ 584200 h 3293494"/>
                <a:gd name="connsiteX146" fmla="*/ 2306514 w 8860234"/>
                <a:gd name="connsiteY146" fmla="*/ 563880 h 3293494"/>
                <a:gd name="connsiteX147" fmla="*/ 2367474 w 8860234"/>
                <a:gd name="connsiteY147" fmla="*/ 548640 h 3293494"/>
                <a:gd name="connsiteX148" fmla="*/ 2575754 w 8860234"/>
                <a:gd name="connsiteY148" fmla="*/ 518160 h 3293494"/>
                <a:gd name="connsiteX149" fmla="*/ 2677354 w 8860234"/>
                <a:gd name="connsiteY149" fmla="*/ 497840 h 3293494"/>
                <a:gd name="connsiteX150" fmla="*/ 2784034 w 8860234"/>
                <a:gd name="connsiteY150" fmla="*/ 472440 h 3293494"/>
                <a:gd name="connsiteX151" fmla="*/ 2875474 w 8860234"/>
                <a:gd name="connsiteY151" fmla="*/ 467360 h 3293494"/>
                <a:gd name="connsiteX152" fmla="*/ 2987234 w 8860234"/>
                <a:gd name="connsiteY152" fmla="*/ 452120 h 3293494"/>
                <a:gd name="connsiteX153" fmla="*/ 3048194 w 8860234"/>
                <a:gd name="connsiteY153" fmla="*/ 441960 h 3293494"/>
                <a:gd name="connsiteX154" fmla="*/ 3271714 w 8860234"/>
                <a:gd name="connsiteY154" fmla="*/ 426720 h 3293494"/>
                <a:gd name="connsiteX155" fmla="*/ 3347914 w 8860234"/>
                <a:gd name="connsiteY155" fmla="*/ 411480 h 3293494"/>
                <a:gd name="connsiteX156" fmla="*/ 3459674 w 8860234"/>
                <a:gd name="connsiteY156" fmla="*/ 386080 h 3293494"/>
                <a:gd name="connsiteX157" fmla="*/ 3515554 w 8860234"/>
                <a:gd name="connsiteY157" fmla="*/ 381000 h 3293494"/>
                <a:gd name="connsiteX158" fmla="*/ 3678114 w 8860234"/>
                <a:gd name="connsiteY158" fmla="*/ 370840 h 3293494"/>
                <a:gd name="connsiteX159" fmla="*/ 3800034 w 8860234"/>
                <a:gd name="connsiteY159" fmla="*/ 355600 h 3293494"/>
                <a:gd name="connsiteX160" fmla="*/ 3881314 w 8860234"/>
                <a:gd name="connsiteY160" fmla="*/ 350520 h 3293494"/>
                <a:gd name="connsiteX161" fmla="*/ 4013394 w 8860234"/>
                <a:gd name="connsiteY161" fmla="*/ 330200 h 3293494"/>
                <a:gd name="connsiteX162" fmla="*/ 4064194 w 8860234"/>
                <a:gd name="connsiteY162" fmla="*/ 314960 h 3293494"/>
                <a:gd name="connsiteX163" fmla="*/ 4084514 w 8860234"/>
                <a:gd name="connsiteY163" fmla="*/ 309880 h 3293494"/>
                <a:gd name="connsiteX164" fmla="*/ 4120074 w 8860234"/>
                <a:gd name="connsiteY164" fmla="*/ 299720 h 3293494"/>
                <a:gd name="connsiteX165" fmla="*/ 4241994 w 8860234"/>
                <a:gd name="connsiteY165" fmla="*/ 284480 h 3293494"/>
                <a:gd name="connsiteX166" fmla="*/ 4424874 w 8860234"/>
                <a:gd name="connsiteY166" fmla="*/ 259080 h 3293494"/>
                <a:gd name="connsiteX167" fmla="*/ 4536634 w 8860234"/>
                <a:gd name="connsiteY167" fmla="*/ 233680 h 3293494"/>
                <a:gd name="connsiteX168" fmla="*/ 4638234 w 8860234"/>
                <a:gd name="connsiteY168" fmla="*/ 203200 h 3293494"/>
                <a:gd name="connsiteX169" fmla="*/ 4673794 w 8860234"/>
                <a:gd name="connsiteY169" fmla="*/ 198120 h 3293494"/>
                <a:gd name="connsiteX170" fmla="*/ 4780474 w 8860234"/>
                <a:gd name="connsiteY170" fmla="*/ 182880 h 3293494"/>
                <a:gd name="connsiteX171" fmla="*/ 4841434 w 8860234"/>
                <a:gd name="connsiteY171" fmla="*/ 172720 h 3293494"/>
                <a:gd name="connsiteX172" fmla="*/ 4887154 w 8860234"/>
                <a:gd name="connsiteY172" fmla="*/ 167640 h 3293494"/>
                <a:gd name="connsiteX173" fmla="*/ 4963354 w 8860234"/>
                <a:gd name="connsiteY173" fmla="*/ 157480 h 3293494"/>
                <a:gd name="connsiteX174" fmla="*/ 5085274 w 8860234"/>
                <a:gd name="connsiteY174" fmla="*/ 137160 h 3293494"/>
                <a:gd name="connsiteX175" fmla="*/ 5130994 w 8860234"/>
                <a:gd name="connsiteY175" fmla="*/ 127000 h 3293494"/>
                <a:gd name="connsiteX176" fmla="*/ 5161474 w 8860234"/>
                <a:gd name="connsiteY176" fmla="*/ 121920 h 3293494"/>
                <a:gd name="connsiteX177" fmla="*/ 5268154 w 8860234"/>
                <a:gd name="connsiteY177" fmla="*/ 106680 h 3293494"/>
                <a:gd name="connsiteX178" fmla="*/ 5410394 w 8860234"/>
                <a:gd name="connsiteY178" fmla="*/ 91440 h 3293494"/>
                <a:gd name="connsiteX179" fmla="*/ 5481514 w 8860234"/>
                <a:gd name="connsiteY179" fmla="*/ 66040 h 3293494"/>
                <a:gd name="connsiteX180" fmla="*/ 5517074 w 8860234"/>
                <a:gd name="connsiteY180" fmla="*/ 50800 h 3293494"/>
                <a:gd name="connsiteX181" fmla="*/ 5593274 w 8860234"/>
                <a:gd name="connsiteY181" fmla="*/ 35560 h 3293494"/>
                <a:gd name="connsiteX182" fmla="*/ 5638994 w 8860234"/>
                <a:gd name="connsiteY182" fmla="*/ 25400 h 3293494"/>
                <a:gd name="connsiteX183" fmla="*/ 5776154 w 8860234"/>
                <a:gd name="connsiteY183" fmla="*/ 10160 h 3293494"/>
                <a:gd name="connsiteX184" fmla="*/ 5857434 w 8860234"/>
                <a:gd name="connsiteY184" fmla="*/ 0 h 3293494"/>
                <a:gd name="connsiteX185" fmla="*/ 5953954 w 8860234"/>
                <a:gd name="connsiteY185" fmla="*/ 5080 h 3293494"/>
                <a:gd name="connsiteX186" fmla="*/ 6146994 w 8860234"/>
                <a:gd name="connsiteY186" fmla="*/ 25400 h 3293494"/>
                <a:gd name="connsiteX187" fmla="*/ 6334954 w 8860234"/>
                <a:gd name="connsiteY187" fmla="*/ 96520 h 3293494"/>
                <a:gd name="connsiteX188" fmla="*/ 6467034 w 8860234"/>
                <a:gd name="connsiteY188" fmla="*/ 127000 h 3293494"/>
                <a:gd name="connsiteX189" fmla="*/ 6512754 w 8860234"/>
                <a:gd name="connsiteY189" fmla="*/ 137160 h 3293494"/>
                <a:gd name="connsiteX190" fmla="*/ 6685474 w 8860234"/>
                <a:gd name="connsiteY190" fmla="*/ 187960 h 3293494"/>
                <a:gd name="connsiteX191" fmla="*/ 6893754 w 8860234"/>
                <a:gd name="connsiteY191" fmla="*/ 223520 h 3293494"/>
                <a:gd name="connsiteX192" fmla="*/ 7025834 w 8860234"/>
                <a:gd name="connsiteY192" fmla="*/ 243840 h 3293494"/>
                <a:gd name="connsiteX193" fmla="*/ 7112194 w 8860234"/>
                <a:gd name="connsiteY193" fmla="*/ 269240 h 3293494"/>
                <a:gd name="connsiteX194" fmla="*/ 7335714 w 8860234"/>
                <a:gd name="connsiteY194" fmla="*/ 309880 h 3293494"/>
                <a:gd name="connsiteX195" fmla="*/ 7411914 w 8860234"/>
                <a:gd name="connsiteY195" fmla="*/ 335280 h 3293494"/>
                <a:gd name="connsiteX196" fmla="*/ 7589714 w 8860234"/>
                <a:gd name="connsiteY196" fmla="*/ 360680 h 3293494"/>
                <a:gd name="connsiteX197" fmla="*/ 7681154 w 8860234"/>
                <a:gd name="connsiteY197" fmla="*/ 375920 h 3293494"/>
                <a:gd name="connsiteX198" fmla="*/ 7767514 w 8860234"/>
                <a:gd name="connsiteY198" fmla="*/ 396240 h 3293494"/>
                <a:gd name="connsiteX199" fmla="*/ 7869114 w 8860234"/>
                <a:gd name="connsiteY199" fmla="*/ 401320 h 3293494"/>
                <a:gd name="connsiteX200" fmla="*/ 8026594 w 8860234"/>
                <a:gd name="connsiteY200" fmla="*/ 416560 h 3293494"/>
                <a:gd name="connsiteX201" fmla="*/ 8173914 w 8860234"/>
                <a:gd name="connsiteY201" fmla="*/ 436880 h 3293494"/>
                <a:gd name="connsiteX202" fmla="*/ 8219634 w 8860234"/>
                <a:gd name="connsiteY202" fmla="*/ 441960 h 3293494"/>
                <a:gd name="connsiteX203" fmla="*/ 8549834 w 8860234"/>
                <a:gd name="connsiteY203" fmla="*/ 447040 h 3293494"/>
                <a:gd name="connsiteX204" fmla="*/ 8717474 w 8860234"/>
                <a:gd name="connsiteY204" fmla="*/ 472440 h 3293494"/>
                <a:gd name="connsiteX205" fmla="*/ 8793674 w 8860234"/>
                <a:gd name="connsiteY205" fmla="*/ 482600 h 3293494"/>
                <a:gd name="connsiteX206" fmla="*/ 8837984 w 8860234"/>
                <a:gd name="connsiteY206" fmla="*/ 479265 h 3293494"/>
                <a:gd name="connsiteX207" fmla="*/ 8830279 w 8860234"/>
                <a:gd name="connsiteY207" fmla="*/ 689135 h 3293494"/>
                <a:gd name="connsiteX208" fmla="*/ 8840974 w 8860234"/>
                <a:gd name="connsiteY208" fmla="*/ 1450262 h 3293494"/>
                <a:gd name="connsiteX209" fmla="*/ 8844474 w 8860234"/>
                <a:gd name="connsiteY209" fmla="*/ 1625600 h 3293494"/>
                <a:gd name="connsiteX210" fmla="*/ 8842020 w 8860234"/>
                <a:gd name="connsiteY210" fmla="*/ 3240167 h 3293494"/>
                <a:gd name="connsiteX211" fmla="*/ 8854634 w 8860234"/>
                <a:gd name="connsiteY211" fmla="*/ 3291840 h 3293494"/>
                <a:gd name="connsiteX212" fmla="*/ 8778434 w 8860234"/>
                <a:gd name="connsiteY212" fmla="*/ 3256280 h 3293494"/>
                <a:gd name="connsiteX0" fmla="*/ 8778434 w 8844969"/>
                <a:gd name="connsiteY0" fmla="*/ 3256280 h 3293496"/>
                <a:gd name="connsiteX1" fmla="*/ 8732714 w 8844969"/>
                <a:gd name="connsiteY1" fmla="*/ 3241040 h 3293496"/>
                <a:gd name="connsiteX2" fmla="*/ 8427914 w 8844969"/>
                <a:gd name="connsiteY2" fmla="*/ 3164840 h 3293496"/>
                <a:gd name="connsiteX3" fmla="*/ 8311074 w 8844969"/>
                <a:gd name="connsiteY3" fmla="*/ 3119120 h 3293496"/>
                <a:gd name="connsiteX4" fmla="*/ 8265354 w 8844969"/>
                <a:gd name="connsiteY4" fmla="*/ 3108960 h 3293496"/>
                <a:gd name="connsiteX5" fmla="*/ 8245034 w 8844969"/>
                <a:gd name="connsiteY5" fmla="*/ 3103880 h 3293496"/>
                <a:gd name="connsiteX6" fmla="*/ 7960554 w 8844969"/>
                <a:gd name="connsiteY6" fmla="*/ 3124200 h 3293496"/>
                <a:gd name="connsiteX7" fmla="*/ 7930074 w 8844969"/>
                <a:gd name="connsiteY7" fmla="*/ 3129280 h 3293496"/>
                <a:gd name="connsiteX8" fmla="*/ 7879274 w 8844969"/>
                <a:gd name="connsiteY8" fmla="*/ 3139440 h 3293496"/>
                <a:gd name="connsiteX9" fmla="*/ 7747194 w 8844969"/>
                <a:gd name="connsiteY9" fmla="*/ 3144520 h 3293496"/>
                <a:gd name="connsiteX10" fmla="*/ 7569394 w 8844969"/>
                <a:gd name="connsiteY10" fmla="*/ 3164840 h 3293496"/>
                <a:gd name="connsiteX11" fmla="*/ 7239194 w 8844969"/>
                <a:gd name="connsiteY11" fmla="*/ 3180080 h 3293496"/>
                <a:gd name="connsiteX12" fmla="*/ 7051234 w 8844969"/>
                <a:gd name="connsiteY12" fmla="*/ 3195320 h 3293496"/>
                <a:gd name="connsiteX13" fmla="*/ 6893754 w 8844969"/>
                <a:gd name="connsiteY13" fmla="*/ 3210560 h 3293496"/>
                <a:gd name="connsiteX14" fmla="*/ 6858194 w 8844969"/>
                <a:gd name="connsiteY14" fmla="*/ 3220720 h 3293496"/>
                <a:gd name="connsiteX15" fmla="*/ 6497514 w 8844969"/>
                <a:gd name="connsiteY15" fmla="*/ 3225800 h 3293496"/>
                <a:gd name="connsiteX16" fmla="*/ 6406074 w 8844969"/>
                <a:gd name="connsiteY16" fmla="*/ 3195320 h 3293496"/>
                <a:gd name="connsiteX17" fmla="*/ 6299394 w 8844969"/>
                <a:gd name="connsiteY17" fmla="*/ 3139440 h 3293496"/>
                <a:gd name="connsiteX18" fmla="*/ 6243514 w 8844969"/>
                <a:gd name="connsiteY18" fmla="*/ 3119120 h 3293496"/>
                <a:gd name="connsiteX19" fmla="*/ 6121594 w 8844969"/>
                <a:gd name="connsiteY19" fmla="*/ 3108960 h 3293496"/>
                <a:gd name="connsiteX20" fmla="*/ 6030154 w 8844969"/>
                <a:gd name="connsiteY20" fmla="*/ 3093720 h 3293496"/>
                <a:gd name="connsiteX21" fmla="*/ 5887914 w 8844969"/>
                <a:gd name="connsiteY21" fmla="*/ 3083560 h 3293496"/>
                <a:gd name="connsiteX22" fmla="*/ 5852354 w 8844969"/>
                <a:gd name="connsiteY22" fmla="*/ 3073400 h 3293496"/>
                <a:gd name="connsiteX23" fmla="*/ 5791394 w 8844969"/>
                <a:gd name="connsiteY23" fmla="*/ 3048000 h 3293496"/>
                <a:gd name="connsiteX24" fmla="*/ 5750754 w 8844969"/>
                <a:gd name="connsiteY24" fmla="*/ 3042920 h 3293496"/>
                <a:gd name="connsiteX25" fmla="*/ 5664394 w 8844969"/>
                <a:gd name="connsiteY25" fmla="*/ 3012440 h 3293496"/>
                <a:gd name="connsiteX26" fmla="*/ 5608514 w 8844969"/>
                <a:gd name="connsiteY26" fmla="*/ 3007360 h 3293496"/>
                <a:gd name="connsiteX27" fmla="*/ 5583114 w 8844969"/>
                <a:gd name="connsiteY27" fmla="*/ 3002280 h 3293496"/>
                <a:gd name="connsiteX28" fmla="*/ 5400234 w 8844969"/>
                <a:gd name="connsiteY28" fmla="*/ 2992120 h 3293496"/>
                <a:gd name="connsiteX29" fmla="*/ 5329114 w 8844969"/>
                <a:gd name="connsiteY29" fmla="*/ 2981960 h 3293496"/>
                <a:gd name="connsiteX30" fmla="*/ 5308794 w 8844969"/>
                <a:gd name="connsiteY30" fmla="*/ 2966720 h 3293496"/>
                <a:gd name="connsiteX31" fmla="*/ 5278314 w 8844969"/>
                <a:gd name="connsiteY31" fmla="*/ 2956560 h 3293496"/>
                <a:gd name="connsiteX32" fmla="*/ 5186874 w 8844969"/>
                <a:gd name="connsiteY32" fmla="*/ 2926080 h 3293496"/>
                <a:gd name="connsiteX33" fmla="*/ 5120834 w 8844969"/>
                <a:gd name="connsiteY33" fmla="*/ 2895600 h 3293496"/>
                <a:gd name="connsiteX34" fmla="*/ 5095434 w 8844969"/>
                <a:gd name="connsiteY34" fmla="*/ 2885440 h 3293496"/>
                <a:gd name="connsiteX35" fmla="*/ 4770314 w 8844969"/>
                <a:gd name="connsiteY35" fmla="*/ 2875280 h 3293496"/>
                <a:gd name="connsiteX36" fmla="*/ 4704274 w 8844969"/>
                <a:gd name="connsiteY36" fmla="*/ 2860040 h 3293496"/>
                <a:gd name="connsiteX37" fmla="*/ 4582354 w 8844969"/>
                <a:gd name="connsiteY37" fmla="*/ 2839720 h 3293496"/>
                <a:gd name="connsiteX38" fmla="*/ 4485834 w 8844969"/>
                <a:gd name="connsiteY38" fmla="*/ 2814320 h 3293496"/>
                <a:gd name="connsiteX39" fmla="*/ 4399474 w 8844969"/>
                <a:gd name="connsiteY39" fmla="*/ 2804160 h 3293496"/>
                <a:gd name="connsiteX40" fmla="*/ 4302954 w 8844969"/>
                <a:gd name="connsiteY40" fmla="*/ 2788920 h 3293496"/>
                <a:gd name="connsiteX41" fmla="*/ 4145474 w 8844969"/>
                <a:gd name="connsiteY41" fmla="*/ 2768600 h 3293496"/>
                <a:gd name="connsiteX42" fmla="*/ 3982914 w 8844969"/>
                <a:gd name="connsiteY42" fmla="*/ 2753360 h 3293496"/>
                <a:gd name="connsiteX43" fmla="*/ 3784794 w 8844969"/>
                <a:gd name="connsiteY43" fmla="*/ 2717800 h 3293496"/>
                <a:gd name="connsiteX44" fmla="*/ 3632394 w 8844969"/>
                <a:gd name="connsiteY44" fmla="*/ 2677160 h 3293496"/>
                <a:gd name="connsiteX45" fmla="*/ 3596834 w 8844969"/>
                <a:gd name="connsiteY45" fmla="*/ 2672080 h 3293496"/>
                <a:gd name="connsiteX46" fmla="*/ 3490154 w 8844969"/>
                <a:gd name="connsiteY46" fmla="*/ 2656840 h 3293496"/>
                <a:gd name="connsiteX47" fmla="*/ 3373314 w 8844969"/>
                <a:gd name="connsiteY47" fmla="*/ 2646680 h 3293496"/>
                <a:gd name="connsiteX48" fmla="*/ 3236154 w 8844969"/>
                <a:gd name="connsiteY48" fmla="*/ 2631440 h 3293496"/>
                <a:gd name="connsiteX49" fmla="*/ 3134554 w 8844969"/>
                <a:gd name="connsiteY49" fmla="*/ 2616200 h 3293496"/>
                <a:gd name="connsiteX50" fmla="*/ 2946594 w 8844969"/>
                <a:gd name="connsiteY50" fmla="*/ 2611120 h 3293496"/>
                <a:gd name="connsiteX51" fmla="*/ 2570674 w 8844969"/>
                <a:gd name="connsiteY51" fmla="*/ 2616200 h 3293496"/>
                <a:gd name="connsiteX52" fmla="*/ 2550354 w 8844969"/>
                <a:gd name="connsiteY52" fmla="*/ 2626360 h 3293496"/>
                <a:gd name="connsiteX53" fmla="*/ 2484314 w 8844969"/>
                <a:gd name="connsiteY53" fmla="*/ 2631440 h 3293496"/>
                <a:gd name="connsiteX54" fmla="*/ 2433514 w 8844969"/>
                <a:gd name="connsiteY54" fmla="*/ 2616200 h 3293496"/>
                <a:gd name="connsiteX55" fmla="*/ 2479234 w 8844969"/>
                <a:gd name="connsiteY55" fmla="*/ 2479040 h 3293496"/>
                <a:gd name="connsiteX56" fmla="*/ 2682434 w 8844969"/>
                <a:gd name="connsiteY56" fmla="*/ 2402840 h 3293496"/>
                <a:gd name="connsiteX57" fmla="*/ 2712914 w 8844969"/>
                <a:gd name="connsiteY57" fmla="*/ 2392680 h 3293496"/>
                <a:gd name="connsiteX58" fmla="*/ 2748474 w 8844969"/>
                <a:gd name="connsiteY58" fmla="*/ 2372360 h 3293496"/>
                <a:gd name="connsiteX59" fmla="*/ 2778954 w 8844969"/>
                <a:gd name="connsiteY59" fmla="*/ 2357120 h 3293496"/>
                <a:gd name="connsiteX60" fmla="*/ 2824674 w 8844969"/>
                <a:gd name="connsiteY60" fmla="*/ 2301240 h 3293496"/>
                <a:gd name="connsiteX61" fmla="*/ 2855154 w 8844969"/>
                <a:gd name="connsiteY61" fmla="*/ 2250440 h 3293496"/>
                <a:gd name="connsiteX62" fmla="*/ 2875474 w 8844969"/>
                <a:gd name="connsiteY62" fmla="*/ 2204720 h 3293496"/>
                <a:gd name="connsiteX63" fmla="*/ 2855154 w 8844969"/>
                <a:gd name="connsiteY63" fmla="*/ 2077720 h 3293496"/>
                <a:gd name="connsiteX64" fmla="*/ 2794194 w 8844969"/>
                <a:gd name="connsiteY64" fmla="*/ 2032000 h 3293496"/>
                <a:gd name="connsiteX65" fmla="*/ 2778954 w 8844969"/>
                <a:gd name="connsiteY65" fmla="*/ 2006600 h 3293496"/>
                <a:gd name="connsiteX66" fmla="*/ 2743394 w 8844969"/>
                <a:gd name="connsiteY66" fmla="*/ 1965960 h 3293496"/>
                <a:gd name="connsiteX67" fmla="*/ 2677354 w 8844969"/>
                <a:gd name="connsiteY67" fmla="*/ 1874520 h 3293496"/>
                <a:gd name="connsiteX68" fmla="*/ 2651954 w 8844969"/>
                <a:gd name="connsiteY68" fmla="*/ 1869440 h 3293496"/>
                <a:gd name="connsiteX69" fmla="*/ 2545274 w 8844969"/>
                <a:gd name="connsiteY69" fmla="*/ 1788160 h 3293496"/>
                <a:gd name="connsiteX70" fmla="*/ 2524954 w 8844969"/>
                <a:gd name="connsiteY70" fmla="*/ 1772920 h 3293496"/>
                <a:gd name="connsiteX71" fmla="*/ 2494474 w 8844969"/>
                <a:gd name="connsiteY71" fmla="*/ 1732280 h 3293496"/>
                <a:gd name="connsiteX72" fmla="*/ 2479234 w 8844969"/>
                <a:gd name="connsiteY72" fmla="*/ 1717040 h 3293496"/>
                <a:gd name="connsiteX73" fmla="*/ 2347154 w 8844969"/>
                <a:gd name="connsiteY73" fmla="*/ 1569720 h 3293496"/>
                <a:gd name="connsiteX74" fmla="*/ 2250634 w 8844969"/>
                <a:gd name="connsiteY74" fmla="*/ 1483360 h 3293496"/>
                <a:gd name="connsiteX75" fmla="*/ 2199834 w 8844969"/>
                <a:gd name="connsiteY75" fmla="*/ 1457960 h 3293496"/>
                <a:gd name="connsiteX76" fmla="*/ 2169354 w 8844969"/>
                <a:gd name="connsiteY76" fmla="*/ 1452880 h 3293496"/>
                <a:gd name="connsiteX77" fmla="*/ 2149034 w 8844969"/>
                <a:gd name="connsiteY77" fmla="*/ 1442720 h 3293496"/>
                <a:gd name="connsiteX78" fmla="*/ 2093154 w 8844969"/>
                <a:gd name="connsiteY78" fmla="*/ 1407160 h 3293496"/>
                <a:gd name="connsiteX79" fmla="*/ 2047434 w 8844969"/>
                <a:gd name="connsiteY79" fmla="*/ 1391920 h 3293496"/>
                <a:gd name="connsiteX80" fmla="*/ 1955994 w 8844969"/>
                <a:gd name="connsiteY80" fmla="*/ 1346200 h 3293496"/>
                <a:gd name="connsiteX81" fmla="*/ 1849314 w 8844969"/>
                <a:gd name="connsiteY81" fmla="*/ 1310640 h 3293496"/>
                <a:gd name="connsiteX82" fmla="*/ 1717234 w 8844969"/>
                <a:gd name="connsiteY82" fmla="*/ 1315720 h 3293496"/>
                <a:gd name="connsiteX83" fmla="*/ 1549594 w 8844969"/>
                <a:gd name="connsiteY83" fmla="*/ 1336040 h 3293496"/>
                <a:gd name="connsiteX84" fmla="*/ 1514034 w 8844969"/>
                <a:gd name="connsiteY84" fmla="*/ 1341120 h 3293496"/>
                <a:gd name="connsiteX85" fmla="*/ 1458154 w 8844969"/>
                <a:gd name="connsiteY85" fmla="*/ 1351280 h 3293496"/>
                <a:gd name="connsiteX86" fmla="*/ 1407354 w 8844969"/>
                <a:gd name="connsiteY86" fmla="*/ 1356360 h 3293496"/>
                <a:gd name="connsiteX87" fmla="*/ 1331154 w 8844969"/>
                <a:gd name="connsiteY87" fmla="*/ 1371600 h 3293496"/>
                <a:gd name="connsiteX88" fmla="*/ 1290514 w 8844969"/>
                <a:gd name="connsiteY88" fmla="*/ 1381760 h 3293496"/>
                <a:gd name="connsiteX89" fmla="*/ 1234634 w 8844969"/>
                <a:gd name="connsiteY89" fmla="*/ 1386840 h 3293496"/>
                <a:gd name="connsiteX90" fmla="*/ 1102554 w 8844969"/>
                <a:gd name="connsiteY90" fmla="*/ 1412240 h 3293496"/>
                <a:gd name="connsiteX91" fmla="*/ 950154 w 8844969"/>
                <a:gd name="connsiteY91" fmla="*/ 1407160 h 3293496"/>
                <a:gd name="connsiteX92" fmla="*/ 868874 w 8844969"/>
                <a:gd name="connsiteY92" fmla="*/ 1371600 h 3293496"/>
                <a:gd name="connsiteX93" fmla="*/ 828234 w 8844969"/>
                <a:gd name="connsiteY93" fmla="*/ 1356360 h 3293496"/>
                <a:gd name="connsiteX94" fmla="*/ 675834 w 8844969"/>
                <a:gd name="connsiteY94" fmla="*/ 1412240 h 3293496"/>
                <a:gd name="connsiteX95" fmla="*/ 558994 w 8844969"/>
                <a:gd name="connsiteY95" fmla="*/ 1513840 h 3293496"/>
                <a:gd name="connsiteX96" fmla="*/ 528514 w 8844969"/>
                <a:gd name="connsiteY96" fmla="*/ 1554480 h 3293496"/>
                <a:gd name="connsiteX97" fmla="*/ 523434 w 8844969"/>
                <a:gd name="connsiteY97" fmla="*/ 1579880 h 3293496"/>
                <a:gd name="connsiteX98" fmla="*/ 513274 w 8844969"/>
                <a:gd name="connsiteY98" fmla="*/ 1600200 h 3293496"/>
                <a:gd name="connsiteX99" fmla="*/ 472634 w 8844969"/>
                <a:gd name="connsiteY99" fmla="*/ 1666240 h 3293496"/>
                <a:gd name="connsiteX100" fmla="*/ 442154 w 8844969"/>
                <a:gd name="connsiteY100" fmla="*/ 1706880 h 3293496"/>
                <a:gd name="connsiteX101" fmla="*/ 421834 w 8844969"/>
                <a:gd name="connsiteY101" fmla="*/ 1737360 h 3293496"/>
                <a:gd name="connsiteX102" fmla="*/ 391354 w 8844969"/>
                <a:gd name="connsiteY102" fmla="*/ 1757680 h 3293496"/>
                <a:gd name="connsiteX103" fmla="*/ 371034 w 8844969"/>
                <a:gd name="connsiteY103" fmla="*/ 1783080 h 3293496"/>
                <a:gd name="connsiteX104" fmla="*/ 355794 w 8844969"/>
                <a:gd name="connsiteY104" fmla="*/ 1788160 h 3293496"/>
                <a:gd name="connsiteX105" fmla="*/ 325314 w 8844969"/>
                <a:gd name="connsiteY105" fmla="*/ 1808480 h 3293496"/>
                <a:gd name="connsiteX106" fmla="*/ 289754 w 8844969"/>
                <a:gd name="connsiteY106" fmla="*/ 1869440 h 3293496"/>
                <a:gd name="connsiteX107" fmla="*/ 274514 w 8844969"/>
                <a:gd name="connsiteY107" fmla="*/ 1889760 h 3293496"/>
                <a:gd name="connsiteX108" fmla="*/ 233874 w 8844969"/>
                <a:gd name="connsiteY108" fmla="*/ 1920240 h 3293496"/>
                <a:gd name="connsiteX109" fmla="*/ 188154 w 8844969"/>
                <a:gd name="connsiteY109" fmla="*/ 1971040 h 3293496"/>
                <a:gd name="connsiteX110" fmla="*/ 167834 w 8844969"/>
                <a:gd name="connsiteY110" fmla="*/ 1986280 h 3293496"/>
                <a:gd name="connsiteX111" fmla="*/ 132274 w 8844969"/>
                <a:gd name="connsiteY111" fmla="*/ 1945640 h 3293496"/>
                <a:gd name="connsiteX112" fmla="*/ 96714 w 8844969"/>
                <a:gd name="connsiteY112" fmla="*/ 1925320 h 3293496"/>
                <a:gd name="connsiteX113" fmla="*/ 50994 w 8844969"/>
                <a:gd name="connsiteY113" fmla="*/ 1874520 h 3293496"/>
                <a:gd name="connsiteX114" fmla="*/ 15434 w 8844969"/>
                <a:gd name="connsiteY114" fmla="*/ 1844040 h 3293496"/>
                <a:gd name="connsiteX115" fmla="*/ 194 w 8844969"/>
                <a:gd name="connsiteY115" fmla="*/ 1813560 h 3293496"/>
                <a:gd name="connsiteX116" fmla="*/ 14049 w 8844969"/>
                <a:gd name="connsiteY116" fmla="*/ 1808670 h 3293496"/>
                <a:gd name="connsiteX117" fmla="*/ 35097 w 8844969"/>
                <a:gd name="connsiteY117" fmla="*/ 1786427 h 3293496"/>
                <a:gd name="connsiteX118" fmla="*/ 52683 w 8844969"/>
                <a:gd name="connsiteY118" fmla="*/ 1761716 h 3293496"/>
                <a:gd name="connsiteX119" fmla="*/ 91430 w 8844969"/>
                <a:gd name="connsiteY119" fmla="*/ 1732313 h 3293496"/>
                <a:gd name="connsiteX120" fmla="*/ 118654 w 8844969"/>
                <a:gd name="connsiteY120" fmla="*/ 1691808 h 3293496"/>
                <a:gd name="connsiteX121" fmla="*/ 149296 w 8844969"/>
                <a:gd name="connsiteY121" fmla="*/ 1676415 h 3293496"/>
                <a:gd name="connsiteX122" fmla="*/ 215627 w 8844969"/>
                <a:gd name="connsiteY122" fmla="*/ 1613178 h 3293496"/>
                <a:gd name="connsiteX123" fmla="*/ 274292 w 8844969"/>
                <a:gd name="connsiteY123" fmla="*/ 1528135 h 3293496"/>
                <a:gd name="connsiteX124" fmla="*/ 318440 w 8844969"/>
                <a:gd name="connsiteY124" fmla="*/ 1458432 h 3293496"/>
                <a:gd name="connsiteX125" fmla="*/ 374389 w 8844969"/>
                <a:gd name="connsiteY125" fmla="*/ 1349320 h 3293496"/>
                <a:gd name="connsiteX126" fmla="*/ 409554 w 8844969"/>
                <a:gd name="connsiteY126" fmla="*/ 1275731 h 3293496"/>
                <a:gd name="connsiteX127" fmla="*/ 467356 w 8844969"/>
                <a:gd name="connsiteY127" fmla="*/ 1198956 h 3293496"/>
                <a:gd name="connsiteX128" fmla="*/ 512346 w 8844969"/>
                <a:gd name="connsiteY128" fmla="*/ 1117983 h 3293496"/>
                <a:gd name="connsiteX129" fmla="*/ 568883 w 8844969"/>
                <a:gd name="connsiteY129" fmla="*/ 1051250 h 3293496"/>
                <a:gd name="connsiteX130" fmla="*/ 618449 w 8844969"/>
                <a:gd name="connsiteY130" fmla="*/ 1016038 h 3293496"/>
                <a:gd name="connsiteX131" fmla="*/ 673446 w 8844969"/>
                <a:gd name="connsiteY131" fmla="*/ 976627 h 3293496"/>
                <a:gd name="connsiteX132" fmla="*/ 713045 w 8844969"/>
                <a:gd name="connsiteY132" fmla="*/ 963314 h 3293496"/>
                <a:gd name="connsiteX133" fmla="*/ 696154 w 8844969"/>
                <a:gd name="connsiteY133" fmla="*/ 868680 h 3293496"/>
                <a:gd name="connsiteX134" fmla="*/ 812994 w 8844969"/>
                <a:gd name="connsiteY134" fmla="*/ 858520 h 3293496"/>
                <a:gd name="connsiteX135" fmla="*/ 985714 w 8844969"/>
                <a:gd name="connsiteY135" fmla="*/ 833120 h 3293496"/>
                <a:gd name="connsiteX136" fmla="*/ 1122874 w 8844969"/>
                <a:gd name="connsiteY136" fmla="*/ 838200 h 3293496"/>
                <a:gd name="connsiteX137" fmla="*/ 1143194 w 8844969"/>
                <a:gd name="connsiteY137" fmla="*/ 843280 h 3293496"/>
                <a:gd name="connsiteX138" fmla="*/ 1204154 w 8844969"/>
                <a:gd name="connsiteY138" fmla="*/ 863600 h 3293496"/>
                <a:gd name="connsiteX139" fmla="*/ 1361634 w 8844969"/>
                <a:gd name="connsiteY139" fmla="*/ 883920 h 3293496"/>
                <a:gd name="connsiteX140" fmla="*/ 1610554 w 8844969"/>
                <a:gd name="connsiteY140" fmla="*/ 863600 h 3293496"/>
                <a:gd name="connsiteX141" fmla="*/ 1788354 w 8844969"/>
                <a:gd name="connsiteY141" fmla="*/ 797560 h 3293496"/>
                <a:gd name="connsiteX142" fmla="*/ 1859474 w 8844969"/>
                <a:gd name="connsiteY142" fmla="*/ 772160 h 3293496"/>
                <a:gd name="connsiteX143" fmla="*/ 1976314 w 8844969"/>
                <a:gd name="connsiteY143" fmla="*/ 711200 h 3293496"/>
                <a:gd name="connsiteX144" fmla="*/ 2088074 w 8844969"/>
                <a:gd name="connsiteY144" fmla="*/ 635000 h 3293496"/>
                <a:gd name="connsiteX145" fmla="*/ 2260794 w 8844969"/>
                <a:gd name="connsiteY145" fmla="*/ 584200 h 3293496"/>
                <a:gd name="connsiteX146" fmla="*/ 2306514 w 8844969"/>
                <a:gd name="connsiteY146" fmla="*/ 563880 h 3293496"/>
                <a:gd name="connsiteX147" fmla="*/ 2367474 w 8844969"/>
                <a:gd name="connsiteY147" fmla="*/ 548640 h 3293496"/>
                <a:gd name="connsiteX148" fmla="*/ 2575754 w 8844969"/>
                <a:gd name="connsiteY148" fmla="*/ 518160 h 3293496"/>
                <a:gd name="connsiteX149" fmla="*/ 2677354 w 8844969"/>
                <a:gd name="connsiteY149" fmla="*/ 497840 h 3293496"/>
                <a:gd name="connsiteX150" fmla="*/ 2784034 w 8844969"/>
                <a:gd name="connsiteY150" fmla="*/ 472440 h 3293496"/>
                <a:gd name="connsiteX151" fmla="*/ 2875474 w 8844969"/>
                <a:gd name="connsiteY151" fmla="*/ 467360 h 3293496"/>
                <a:gd name="connsiteX152" fmla="*/ 2987234 w 8844969"/>
                <a:gd name="connsiteY152" fmla="*/ 452120 h 3293496"/>
                <a:gd name="connsiteX153" fmla="*/ 3048194 w 8844969"/>
                <a:gd name="connsiteY153" fmla="*/ 441960 h 3293496"/>
                <a:gd name="connsiteX154" fmla="*/ 3271714 w 8844969"/>
                <a:gd name="connsiteY154" fmla="*/ 426720 h 3293496"/>
                <a:gd name="connsiteX155" fmla="*/ 3347914 w 8844969"/>
                <a:gd name="connsiteY155" fmla="*/ 411480 h 3293496"/>
                <a:gd name="connsiteX156" fmla="*/ 3459674 w 8844969"/>
                <a:gd name="connsiteY156" fmla="*/ 386080 h 3293496"/>
                <a:gd name="connsiteX157" fmla="*/ 3515554 w 8844969"/>
                <a:gd name="connsiteY157" fmla="*/ 381000 h 3293496"/>
                <a:gd name="connsiteX158" fmla="*/ 3678114 w 8844969"/>
                <a:gd name="connsiteY158" fmla="*/ 370840 h 3293496"/>
                <a:gd name="connsiteX159" fmla="*/ 3800034 w 8844969"/>
                <a:gd name="connsiteY159" fmla="*/ 355600 h 3293496"/>
                <a:gd name="connsiteX160" fmla="*/ 3881314 w 8844969"/>
                <a:gd name="connsiteY160" fmla="*/ 350520 h 3293496"/>
                <a:gd name="connsiteX161" fmla="*/ 4013394 w 8844969"/>
                <a:gd name="connsiteY161" fmla="*/ 330200 h 3293496"/>
                <a:gd name="connsiteX162" fmla="*/ 4064194 w 8844969"/>
                <a:gd name="connsiteY162" fmla="*/ 314960 h 3293496"/>
                <a:gd name="connsiteX163" fmla="*/ 4084514 w 8844969"/>
                <a:gd name="connsiteY163" fmla="*/ 309880 h 3293496"/>
                <a:gd name="connsiteX164" fmla="*/ 4120074 w 8844969"/>
                <a:gd name="connsiteY164" fmla="*/ 299720 h 3293496"/>
                <a:gd name="connsiteX165" fmla="*/ 4241994 w 8844969"/>
                <a:gd name="connsiteY165" fmla="*/ 284480 h 3293496"/>
                <a:gd name="connsiteX166" fmla="*/ 4424874 w 8844969"/>
                <a:gd name="connsiteY166" fmla="*/ 259080 h 3293496"/>
                <a:gd name="connsiteX167" fmla="*/ 4536634 w 8844969"/>
                <a:gd name="connsiteY167" fmla="*/ 233680 h 3293496"/>
                <a:gd name="connsiteX168" fmla="*/ 4638234 w 8844969"/>
                <a:gd name="connsiteY168" fmla="*/ 203200 h 3293496"/>
                <a:gd name="connsiteX169" fmla="*/ 4673794 w 8844969"/>
                <a:gd name="connsiteY169" fmla="*/ 198120 h 3293496"/>
                <a:gd name="connsiteX170" fmla="*/ 4780474 w 8844969"/>
                <a:gd name="connsiteY170" fmla="*/ 182880 h 3293496"/>
                <a:gd name="connsiteX171" fmla="*/ 4841434 w 8844969"/>
                <a:gd name="connsiteY171" fmla="*/ 172720 h 3293496"/>
                <a:gd name="connsiteX172" fmla="*/ 4887154 w 8844969"/>
                <a:gd name="connsiteY172" fmla="*/ 167640 h 3293496"/>
                <a:gd name="connsiteX173" fmla="*/ 4963354 w 8844969"/>
                <a:gd name="connsiteY173" fmla="*/ 157480 h 3293496"/>
                <a:gd name="connsiteX174" fmla="*/ 5085274 w 8844969"/>
                <a:gd name="connsiteY174" fmla="*/ 137160 h 3293496"/>
                <a:gd name="connsiteX175" fmla="*/ 5130994 w 8844969"/>
                <a:gd name="connsiteY175" fmla="*/ 127000 h 3293496"/>
                <a:gd name="connsiteX176" fmla="*/ 5161474 w 8844969"/>
                <a:gd name="connsiteY176" fmla="*/ 121920 h 3293496"/>
                <a:gd name="connsiteX177" fmla="*/ 5268154 w 8844969"/>
                <a:gd name="connsiteY177" fmla="*/ 106680 h 3293496"/>
                <a:gd name="connsiteX178" fmla="*/ 5410394 w 8844969"/>
                <a:gd name="connsiteY178" fmla="*/ 91440 h 3293496"/>
                <a:gd name="connsiteX179" fmla="*/ 5481514 w 8844969"/>
                <a:gd name="connsiteY179" fmla="*/ 66040 h 3293496"/>
                <a:gd name="connsiteX180" fmla="*/ 5517074 w 8844969"/>
                <a:gd name="connsiteY180" fmla="*/ 50800 h 3293496"/>
                <a:gd name="connsiteX181" fmla="*/ 5593274 w 8844969"/>
                <a:gd name="connsiteY181" fmla="*/ 35560 h 3293496"/>
                <a:gd name="connsiteX182" fmla="*/ 5638994 w 8844969"/>
                <a:gd name="connsiteY182" fmla="*/ 25400 h 3293496"/>
                <a:gd name="connsiteX183" fmla="*/ 5776154 w 8844969"/>
                <a:gd name="connsiteY183" fmla="*/ 10160 h 3293496"/>
                <a:gd name="connsiteX184" fmla="*/ 5857434 w 8844969"/>
                <a:gd name="connsiteY184" fmla="*/ 0 h 3293496"/>
                <a:gd name="connsiteX185" fmla="*/ 5953954 w 8844969"/>
                <a:gd name="connsiteY185" fmla="*/ 5080 h 3293496"/>
                <a:gd name="connsiteX186" fmla="*/ 6146994 w 8844969"/>
                <a:gd name="connsiteY186" fmla="*/ 25400 h 3293496"/>
                <a:gd name="connsiteX187" fmla="*/ 6334954 w 8844969"/>
                <a:gd name="connsiteY187" fmla="*/ 96520 h 3293496"/>
                <a:gd name="connsiteX188" fmla="*/ 6467034 w 8844969"/>
                <a:gd name="connsiteY188" fmla="*/ 127000 h 3293496"/>
                <a:gd name="connsiteX189" fmla="*/ 6512754 w 8844969"/>
                <a:gd name="connsiteY189" fmla="*/ 137160 h 3293496"/>
                <a:gd name="connsiteX190" fmla="*/ 6685474 w 8844969"/>
                <a:gd name="connsiteY190" fmla="*/ 187960 h 3293496"/>
                <a:gd name="connsiteX191" fmla="*/ 6893754 w 8844969"/>
                <a:gd name="connsiteY191" fmla="*/ 223520 h 3293496"/>
                <a:gd name="connsiteX192" fmla="*/ 7025834 w 8844969"/>
                <a:gd name="connsiteY192" fmla="*/ 243840 h 3293496"/>
                <a:gd name="connsiteX193" fmla="*/ 7112194 w 8844969"/>
                <a:gd name="connsiteY193" fmla="*/ 269240 h 3293496"/>
                <a:gd name="connsiteX194" fmla="*/ 7335714 w 8844969"/>
                <a:gd name="connsiteY194" fmla="*/ 309880 h 3293496"/>
                <a:gd name="connsiteX195" fmla="*/ 7411914 w 8844969"/>
                <a:gd name="connsiteY195" fmla="*/ 335280 h 3293496"/>
                <a:gd name="connsiteX196" fmla="*/ 7589714 w 8844969"/>
                <a:gd name="connsiteY196" fmla="*/ 360680 h 3293496"/>
                <a:gd name="connsiteX197" fmla="*/ 7681154 w 8844969"/>
                <a:gd name="connsiteY197" fmla="*/ 375920 h 3293496"/>
                <a:gd name="connsiteX198" fmla="*/ 7767514 w 8844969"/>
                <a:gd name="connsiteY198" fmla="*/ 396240 h 3293496"/>
                <a:gd name="connsiteX199" fmla="*/ 7869114 w 8844969"/>
                <a:gd name="connsiteY199" fmla="*/ 401320 h 3293496"/>
                <a:gd name="connsiteX200" fmla="*/ 8026594 w 8844969"/>
                <a:gd name="connsiteY200" fmla="*/ 416560 h 3293496"/>
                <a:gd name="connsiteX201" fmla="*/ 8173914 w 8844969"/>
                <a:gd name="connsiteY201" fmla="*/ 436880 h 3293496"/>
                <a:gd name="connsiteX202" fmla="*/ 8219634 w 8844969"/>
                <a:gd name="connsiteY202" fmla="*/ 441960 h 3293496"/>
                <a:gd name="connsiteX203" fmla="*/ 8549834 w 8844969"/>
                <a:gd name="connsiteY203" fmla="*/ 447040 h 3293496"/>
                <a:gd name="connsiteX204" fmla="*/ 8717474 w 8844969"/>
                <a:gd name="connsiteY204" fmla="*/ 472440 h 3293496"/>
                <a:gd name="connsiteX205" fmla="*/ 8793674 w 8844969"/>
                <a:gd name="connsiteY205" fmla="*/ 482600 h 3293496"/>
                <a:gd name="connsiteX206" fmla="*/ 8837984 w 8844969"/>
                <a:gd name="connsiteY206" fmla="*/ 479265 h 3293496"/>
                <a:gd name="connsiteX207" fmla="*/ 8830279 w 8844969"/>
                <a:gd name="connsiteY207" fmla="*/ 689135 h 3293496"/>
                <a:gd name="connsiteX208" fmla="*/ 8840974 w 8844969"/>
                <a:gd name="connsiteY208" fmla="*/ 1450262 h 3293496"/>
                <a:gd name="connsiteX209" fmla="*/ 8844474 w 8844969"/>
                <a:gd name="connsiteY209" fmla="*/ 1625600 h 3293496"/>
                <a:gd name="connsiteX210" fmla="*/ 8842020 w 8844969"/>
                <a:gd name="connsiteY210" fmla="*/ 3240167 h 3293496"/>
                <a:gd name="connsiteX211" fmla="*/ 8825200 w 8844969"/>
                <a:gd name="connsiteY211" fmla="*/ 3291841 h 3293496"/>
                <a:gd name="connsiteX212" fmla="*/ 8778434 w 8844969"/>
                <a:gd name="connsiteY212" fmla="*/ 3256280 h 3293496"/>
                <a:gd name="connsiteX0" fmla="*/ 8778434 w 8844967"/>
                <a:gd name="connsiteY0" fmla="*/ 3256280 h 3293494"/>
                <a:gd name="connsiteX1" fmla="*/ 8732714 w 8844967"/>
                <a:gd name="connsiteY1" fmla="*/ 3241040 h 3293494"/>
                <a:gd name="connsiteX2" fmla="*/ 8427914 w 8844967"/>
                <a:gd name="connsiteY2" fmla="*/ 3164840 h 3293494"/>
                <a:gd name="connsiteX3" fmla="*/ 8311074 w 8844967"/>
                <a:gd name="connsiteY3" fmla="*/ 3119120 h 3293494"/>
                <a:gd name="connsiteX4" fmla="*/ 8265354 w 8844967"/>
                <a:gd name="connsiteY4" fmla="*/ 3108960 h 3293494"/>
                <a:gd name="connsiteX5" fmla="*/ 8245034 w 8844967"/>
                <a:gd name="connsiteY5" fmla="*/ 3103880 h 3293494"/>
                <a:gd name="connsiteX6" fmla="*/ 7960554 w 8844967"/>
                <a:gd name="connsiteY6" fmla="*/ 3124200 h 3293494"/>
                <a:gd name="connsiteX7" fmla="*/ 7930074 w 8844967"/>
                <a:gd name="connsiteY7" fmla="*/ 3129280 h 3293494"/>
                <a:gd name="connsiteX8" fmla="*/ 7879274 w 8844967"/>
                <a:gd name="connsiteY8" fmla="*/ 3139440 h 3293494"/>
                <a:gd name="connsiteX9" fmla="*/ 7747194 w 8844967"/>
                <a:gd name="connsiteY9" fmla="*/ 3144520 h 3293494"/>
                <a:gd name="connsiteX10" fmla="*/ 7569394 w 8844967"/>
                <a:gd name="connsiteY10" fmla="*/ 3164840 h 3293494"/>
                <a:gd name="connsiteX11" fmla="*/ 7239194 w 8844967"/>
                <a:gd name="connsiteY11" fmla="*/ 3180080 h 3293494"/>
                <a:gd name="connsiteX12" fmla="*/ 7051234 w 8844967"/>
                <a:gd name="connsiteY12" fmla="*/ 3195320 h 3293494"/>
                <a:gd name="connsiteX13" fmla="*/ 6893754 w 8844967"/>
                <a:gd name="connsiteY13" fmla="*/ 3210560 h 3293494"/>
                <a:gd name="connsiteX14" fmla="*/ 6858194 w 8844967"/>
                <a:gd name="connsiteY14" fmla="*/ 3220720 h 3293494"/>
                <a:gd name="connsiteX15" fmla="*/ 6497514 w 8844967"/>
                <a:gd name="connsiteY15" fmla="*/ 3225800 h 3293494"/>
                <a:gd name="connsiteX16" fmla="*/ 6406074 w 8844967"/>
                <a:gd name="connsiteY16" fmla="*/ 3195320 h 3293494"/>
                <a:gd name="connsiteX17" fmla="*/ 6299394 w 8844967"/>
                <a:gd name="connsiteY17" fmla="*/ 3139440 h 3293494"/>
                <a:gd name="connsiteX18" fmla="*/ 6243514 w 8844967"/>
                <a:gd name="connsiteY18" fmla="*/ 3119120 h 3293494"/>
                <a:gd name="connsiteX19" fmla="*/ 6121594 w 8844967"/>
                <a:gd name="connsiteY19" fmla="*/ 3108960 h 3293494"/>
                <a:gd name="connsiteX20" fmla="*/ 6030154 w 8844967"/>
                <a:gd name="connsiteY20" fmla="*/ 3093720 h 3293494"/>
                <a:gd name="connsiteX21" fmla="*/ 5887914 w 8844967"/>
                <a:gd name="connsiteY21" fmla="*/ 3083560 h 3293494"/>
                <a:gd name="connsiteX22" fmla="*/ 5852354 w 8844967"/>
                <a:gd name="connsiteY22" fmla="*/ 3073400 h 3293494"/>
                <a:gd name="connsiteX23" fmla="*/ 5791394 w 8844967"/>
                <a:gd name="connsiteY23" fmla="*/ 3048000 h 3293494"/>
                <a:gd name="connsiteX24" fmla="*/ 5750754 w 8844967"/>
                <a:gd name="connsiteY24" fmla="*/ 3042920 h 3293494"/>
                <a:gd name="connsiteX25" fmla="*/ 5664394 w 8844967"/>
                <a:gd name="connsiteY25" fmla="*/ 3012440 h 3293494"/>
                <a:gd name="connsiteX26" fmla="*/ 5608514 w 8844967"/>
                <a:gd name="connsiteY26" fmla="*/ 3007360 h 3293494"/>
                <a:gd name="connsiteX27" fmla="*/ 5583114 w 8844967"/>
                <a:gd name="connsiteY27" fmla="*/ 3002280 h 3293494"/>
                <a:gd name="connsiteX28" fmla="*/ 5400234 w 8844967"/>
                <a:gd name="connsiteY28" fmla="*/ 2992120 h 3293494"/>
                <a:gd name="connsiteX29" fmla="*/ 5329114 w 8844967"/>
                <a:gd name="connsiteY29" fmla="*/ 2981960 h 3293494"/>
                <a:gd name="connsiteX30" fmla="*/ 5308794 w 8844967"/>
                <a:gd name="connsiteY30" fmla="*/ 2966720 h 3293494"/>
                <a:gd name="connsiteX31" fmla="*/ 5278314 w 8844967"/>
                <a:gd name="connsiteY31" fmla="*/ 2956560 h 3293494"/>
                <a:gd name="connsiteX32" fmla="*/ 5186874 w 8844967"/>
                <a:gd name="connsiteY32" fmla="*/ 2926080 h 3293494"/>
                <a:gd name="connsiteX33" fmla="*/ 5120834 w 8844967"/>
                <a:gd name="connsiteY33" fmla="*/ 2895600 h 3293494"/>
                <a:gd name="connsiteX34" fmla="*/ 5095434 w 8844967"/>
                <a:gd name="connsiteY34" fmla="*/ 2885440 h 3293494"/>
                <a:gd name="connsiteX35" fmla="*/ 4770314 w 8844967"/>
                <a:gd name="connsiteY35" fmla="*/ 2875280 h 3293494"/>
                <a:gd name="connsiteX36" fmla="*/ 4704274 w 8844967"/>
                <a:gd name="connsiteY36" fmla="*/ 2860040 h 3293494"/>
                <a:gd name="connsiteX37" fmla="*/ 4582354 w 8844967"/>
                <a:gd name="connsiteY37" fmla="*/ 2839720 h 3293494"/>
                <a:gd name="connsiteX38" fmla="*/ 4485834 w 8844967"/>
                <a:gd name="connsiteY38" fmla="*/ 2814320 h 3293494"/>
                <a:gd name="connsiteX39" fmla="*/ 4399474 w 8844967"/>
                <a:gd name="connsiteY39" fmla="*/ 2804160 h 3293494"/>
                <a:gd name="connsiteX40" fmla="*/ 4302954 w 8844967"/>
                <a:gd name="connsiteY40" fmla="*/ 2788920 h 3293494"/>
                <a:gd name="connsiteX41" fmla="*/ 4145474 w 8844967"/>
                <a:gd name="connsiteY41" fmla="*/ 2768600 h 3293494"/>
                <a:gd name="connsiteX42" fmla="*/ 3982914 w 8844967"/>
                <a:gd name="connsiteY42" fmla="*/ 2753360 h 3293494"/>
                <a:gd name="connsiteX43" fmla="*/ 3784794 w 8844967"/>
                <a:gd name="connsiteY43" fmla="*/ 2717800 h 3293494"/>
                <a:gd name="connsiteX44" fmla="*/ 3632394 w 8844967"/>
                <a:gd name="connsiteY44" fmla="*/ 2677160 h 3293494"/>
                <a:gd name="connsiteX45" fmla="*/ 3596834 w 8844967"/>
                <a:gd name="connsiteY45" fmla="*/ 2672080 h 3293494"/>
                <a:gd name="connsiteX46" fmla="*/ 3490154 w 8844967"/>
                <a:gd name="connsiteY46" fmla="*/ 2656840 h 3293494"/>
                <a:gd name="connsiteX47" fmla="*/ 3373314 w 8844967"/>
                <a:gd name="connsiteY47" fmla="*/ 2646680 h 3293494"/>
                <a:gd name="connsiteX48" fmla="*/ 3236154 w 8844967"/>
                <a:gd name="connsiteY48" fmla="*/ 2631440 h 3293494"/>
                <a:gd name="connsiteX49" fmla="*/ 3134554 w 8844967"/>
                <a:gd name="connsiteY49" fmla="*/ 2616200 h 3293494"/>
                <a:gd name="connsiteX50" fmla="*/ 2946594 w 8844967"/>
                <a:gd name="connsiteY50" fmla="*/ 2611120 h 3293494"/>
                <a:gd name="connsiteX51" fmla="*/ 2570674 w 8844967"/>
                <a:gd name="connsiteY51" fmla="*/ 2616200 h 3293494"/>
                <a:gd name="connsiteX52" fmla="*/ 2550354 w 8844967"/>
                <a:gd name="connsiteY52" fmla="*/ 2626360 h 3293494"/>
                <a:gd name="connsiteX53" fmla="*/ 2484314 w 8844967"/>
                <a:gd name="connsiteY53" fmla="*/ 2631440 h 3293494"/>
                <a:gd name="connsiteX54" fmla="*/ 2433514 w 8844967"/>
                <a:gd name="connsiteY54" fmla="*/ 2616200 h 3293494"/>
                <a:gd name="connsiteX55" fmla="*/ 2479234 w 8844967"/>
                <a:gd name="connsiteY55" fmla="*/ 2479040 h 3293494"/>
                <a:gd name="connsiteX56" fmla="*/ 2682434 w 8844967"/>
                <a:gd name="connsiteY56" fmla="*/ 2402840 h 3293494"/>
                <a:gd name="connsiteX57" fmla="*/ 2712914 w 8844967"/>
                <a:gd name="connsiteY57" fmla="*/ 2392680 h 3293494"/>
                <a:gd name="connsiteX58" fmla="*/ 2748474 w 8844967"/>
                <a:gd name="connsiteY58" fmla="*/ 2372360 h 3293494"/>
                <a:gd name="connsiteX59" fmla="*/ 2778954 w 8844967"/>
                <a:gd name="connsiteY59" fmla="*/ 2357120 h 3293494"/>
                <a:gd name="connsiteX60" fmla="*/ 2824674 w 8844967"/>
                <a:gd name="connsiteY60" fmla="*/ 2301240 h 3293494"/>
                <a:gd name="connsiteX61" fmla="*/ 2855154 w 8844967"/>
                <a:gd name="connsiteY61" fmla="*/ 2250440 h 3293494"/>
                <a:gd name="connsiteX62" fmla="*/ 2875474 w 8844967"/>
                <a:gd name="connsiteY62" fmla="*/ 2204720 h 3293494"/>
                <a:gd name="connsiteX63" fmla="*/ 2855154 w 8844967"/>
                <a:gd name="connsiteY63" fmla="*/ 2077720 h 3293494"/>
                <a:gd name="connsiteX64" fmla="*/ 2794194 w 8844967"/>
                <a:gd name="connsiteY64" fmla="*/ 2032000 h 3293494"/>
                <a:gd name="connsiteX65" fmla="*/ 2778954 w 8844967"/>
                <a:gd name="connsiteY65" fmla="*/ 2006600 h 3293494"/>
                <a:gd name="connsiteX66" fmla="*/ 2743394 w 8844967"/>
                <a:gd name="connsiteY66" fmla="*/ 1965960 h 3293494"/>
                <a:gd name="connsiteX67" fmla="*/ 2677354 w 8844967"/>
                <a:gd name="connsiteY67" fmla="*/ 1874520 h 3293494"/>
                <a:gd name="connsiteX68" fmla="*/ 2651954 w 8844967"/>
                <a:gd name="connsiteY68" fmla="*/ 1869440 h 3293494"/>
                <a:gd name="connsiteX69" fmla="*/ 2545274 w 8844967"/>
                <a:gd name="connsiteY69" fmla="*/ 1788160 h 3293494"/>
                <a:gd name="connsiteX70" fmla="*/ 2524954 w 8844967"/>
                <a:gd name="connsiteY70" fmla="*/ 1772920 h 3293494"/>
                <a:gd name="connsiteX71" fmla="*/ 2494474 w 8844967"/>
                <a:gd name="connsiteY71" fmla="*/ 1732280 h 3293494"/>
                <a:gd name="connsiteX72" fmla="*/ 2479234 w 8844967"/>
                <a:gd name="connsiteY72" fmla="*/ 1717040 h 3293494"/>
                <a:gd name="connsiteX73" fmla="*/ 2347154 w 8844967"/>
                <a:gd name="connsiteY73" fmla="*/ 1569720 h 3293494"/>
                <a:gd name="connsiteX74" fmla="*/ 2250634 w 8844967"/>
                <a:gd name="connsiteY74" fmla="*/ 1483360 h 3293494"/>
                <a:gd name="connsiteX75" fmla="*/ 2199834 w 8844967"/>
                <a:gd name="connsiteY75" fmla="*/ 1457960 h 3293494"/>
                <a:gd name="connsiteX76" fmla="*/ 2169354 w 8844967"/>
                <a:gd name="connsiteY76" fmla="*/ 1452880 h 3293494"/>
                <a:gd name="connsiteX77" fmla="*/ 2149034 w 8844967"/>
                <a:gd name="connsiteY77" fmla="*/ 1442720 h 3293494"/>
                <a:gd name="connsiteX78" fmla="*/ 2093154 w 8844967"/>
                <a:gd name="connsiteY78" fmla="*/ 1407160 h 3293494"/>
                <a:gd name="connsiteX79" fmla="*/ 2047434 w 8844967"/>
                <a:gd name="connsiteY79" fmla="*/ 1391920 h 3293494"/>
                <a:gd name="connsiteX80" fmla="*/ 1955994 w 8844967"/>
                <a:gd name="connsiteY80" fmla="*/ 1346200 h 3293494"/>
                <a:gd name="connsiteX81" fmla="*/ 1849314 w 8844967"/>
                <a:gd name="connsiteY81" fmla="*/ 1310640 h 3293494"/>
                <a:gd name="connsiteX82" fmla="*/ 1717234 w 8844967"/>
                <a:gd name="connsiteY82" fmla="*/ 1315720 h 3293494"/>
                <a:gd name="connsiteX83" fmla="*/ 1549594 w 8844967"/>
                <a:gd name="connsiteY83" fmla="*/ 1336040 h 3293494"/>
                <a:gd name="connsiteX84" fmla="*/ 1514034 w 8844967"/>
                <a:gd name="connsiteY84" fmla="*/ 1341120 h 3293494"/>
                <a:gd name="connsiteX85" fmla="*/ 1458154 w 8844967"/>
                <a:gd name="connsiteY85" fmla="*/ 1351280 h 3293494"/>
                <a:gd name="connsiteX86" fmla="*/ 1407354 w 8844967"/>
                <a:gd name="connsiteY86" fmla="*/ 1356360 h 3293494"/>
                <a:gd name="connsiteX87" fmla="*/ 1331154 w 8844967"/>
                <a:gd name="connsiteY87" fmla="*/ 1371600 h 3293494"/>
                <a:gd name="connsiteX88" fmla="*/ 1290514 w 8844967"/>
                <a:gd name="connsiteY88" fmla="*/ 1381760 h 3293494"/>
                <a:gd name="connsiteX89" fmla="*/ 1234634 w 8844967"/>
                <a:gd name="connsiteY89" fmla="*/ 1386840 h 3293494"/>
                <a:gd name="connsiteX90" fmla="*/ 1102554 w 8844967"/>
                <a:gd name="connsiteY90" fmla="*/ 1412240 h 3293494"/>
                <a:gd name="connsiteX91" fmla="*/ 950154 w 8844967"/>
                <a:gd name="connsiteY91" fmla="*/ 1407160 h 3293494"/>
                <a:gd name="connsiteX92" fmla="*/ 868874 w 8844967"/>
                <a:gd name="connsiteY92" fmla="*/ 1371600 h 3293494"/>
                <a:gd name="connsiteX93" fmla="*/ 828234 w 8844967"/>
                <a:gd name="connsiteY93" fmla="*/ 1356360 h 3293494"/>
                <a:gd name="connsiteX94" fmla="*/ 675834 w 8844967"/>
                <a:gd name="connsiteY94" fmla="*/ 1412240 h 3293494"/>
                <a:gd name="connsiteX95" fmla="*/ 558994 w 8844967"/>
                <a:gd name="connsiteY95" fmla="*/ 1513840 h 3293494"/>
                <a:gd name="connsiteX96" fmla="*/ 528514 w 8844967"/>
                <a:gd name="connsiteY96" fmla="*/ 1554480 h 3293494"/>
                <a:gd name="connsiteX97" fmla="*/ 523434 w 8844967"/>
                <a:gd name="connsiteY97" fmla="*/ 1579880 h 3293494"/>
                <a:gd name="connsiteX98" fmla="*/ 513274 w 8844967"/>
                <a:gd name="connsiteY98" fmla="*/ 1600200 h 3293494"/>
                <a:gd name="connsiteX99" fmla="*/ 472634 w 8844967"/>
                <a:gd name="connsiteY99" fmla="*/ 1666240 h 3293494"/>
                <a:gd name="connsiteX100" fmla="*/ 442154 w 8844967"/>
                <a:gd name="connsiteY100" fmla="*/ 1706880 h 3293494"/>
                <a:gd name="connsiteX101" fmla="*/ 421834 w 8844967"/>
                <a:gd name="connsiteY101" fmla="*/ 1737360 h 3293494"/>
                <a:gd name="connsiteX102" fmla="*/ 391354 w 8844967"/>
                <a:gd name="connsiteY102" fmla="*/ 1757680 h 3293494"/>
                <a:gd name="connsiteX103" fmla="*/ 371034 w 8844967"/>
                <a:gd name="connsiteY103" fmla="*/ 1783080 h 3293494"/>
                <a:gd name="connsiteX104" fmla="*/ 355794 w 8844967"/>
                <a:gd name="connsiteY104" fmla="*/ 1788160 h 3293494"/>
                <a:gd name="connsiteX105" fmla="*/ 325314 w 8844967"/>
                <a:gd name="connsiteY105" fmla="*/ 1808480 h 3293494"/>
                <a:gd name="connsiteX106" fmla="*/ 289754 w 8844967"/>
                <a:gd name="connsiteY106" fmla="*/ 1869440 h 3293494"/>
                <a:gd name="connsiteX107" fmla="*/ 274514 w 8844967"/>
                <a:gd name="connsiteY107" fmla="*/ 1889760 h 3293494"/>
                <a:gd name="connsiteX108" fmla="*/ 233874 w 8844967"/>
                <a:gd name="connsiteY108" fmla="*/ 1920240 h 3293494"/>
                <a:gd name="connsiteX109" fmla="*/ 188154 w 8844967"/>
                <a:gd name="connsiteY109" fmla="*/ 1971040 h 3293494"/>
                <a:gd name="connsiteX110" fmla="*/ 167834 w 8844967"/>
                <a:gd name="connsiteY110" fmla="*/ 1986280 h 3293494"/>
                <a:gd name="connsiteX111" fmla="*/ 132274 w 8844967"/>
                <a:gd name="connsiteY111" fmla="*/ 1945640 h 3293494"/>
                <a:gd name="connsiteX112" fmla="*/ 96714 w 8844967"/>
                <a:gd name="connsiteY112" fmla="*/ 1925320 h 3293494"/>
                <a:gd name="connsiteX113" fmla="*/ 50994 w 8844967"/>
                <a:gd name="connsiteY113" fmla="*/ 1874520 h 3293494"/>
                <a:gd name="connsiteX114" fmla="*/ 15434 w 8844967"/>
                <a:gd name="connsiteY114" fmla="*/ 1844040 h 3293494"/>
                <a:gd name="connsiteX115" fmla="*/ 194 w 8844967"/>
                <a:gd name="connsiteY115" fmla="*/ 1813560 h 3293494"/>
                <a:gd name="connsiteX116" fmla="*/ 14049 w 8844967"/>
                <a:gd name="connsiteY116" fmla="*/ 1808670 h 3293494"/>
                <a:gd name="connsiteX117" fmla="*/ 35097 w 8844967"/>
                <a:gd name="connsiteY117" fmla="*/ 1786427 h 3293494"/>
                <a:gd name="connsiteX118" fmla="*/ 52683 w 8844967"/>
                <a:gd name="connsiteY118" fmla="*/ 1761716 h 3293494"/>
                <a:gd name="connsiteX119" fmla="*/ 91430 w 8844967"/>
                <a:gd name="connsiteY119" fmla="*/ 1732313 h 3293494"/>
                <a:gd name="connsiteX120" fmla="*/ 118654 w 8844967"/>
                <a:gd name="connsiteY120" fmla="*/ 1691808 h 3293494"/>
                <a:gd name="connsiteX121" fmla="*/ 149296 w 8844967"/>
                <a:gd name="connsiteY121" fmla="*/ 1676415 h 3293494"/>
                <a:gd name="connsiteX122" fmla="*/ 215627 w 8844967"/>
                <a:gd name="connsiteY122" fmla="*/ 1613178 h 3293494"/>
                <a:gd name="connsiteX123" fmla="*/ 274292 w 8844967"/>
                <a:gd name="connsiteY123" fmla="*/ 1528135 h 3293494"/>
                <a:gd name="connsiteX124" fmla="*/ 318440 w 8844967"/>
                <a:gd name="connsiteY124" fmla="*/ 1458432 h 3293494"/>
                <a:gd name="connsiteX125" fmla="*/ 374389 w 8844967"/>
                <a:gd name="connsiteY125" fmla="*/ 1349320 h 3293494"/>
                <a:gd name="connsiteX126" fmla="*/ 409554 w 8844967"/>
                <a:gd name="connsiteY126" fmla="*/ 1275731 h 3293494"/>
                <a:gd name="connsiteX127" fmla="*/ 467356 w 8844967"/>
                <a:gd name="connsiteY127" fmla="*/ 1198956 h 3293494"/>
                <a:gd name="connsiteX128" fmla="*/ 512346 w 8844967"/>
                <a:gd name="connsiteY128" fmla="*/ 1117983 h 3293494"/>
                <a:gd name="connsiteX129" fmla="*/ 568883 w 8844967"/>
                <a:gd name="connsiteY129" fmla="*/ 1051250 h 3293494"/>
                <a:gd name="connsiteX130" fmla="*/ 618449 w 8844967"/>
                <a:gd name="connsiteY130" fmla="*/ 1016038 h 3293494"/>
                <a:gd name="connsiteX131" fmla="*/ 673446 w 8844967"/>
                <a:gd name="connsiteY131" fmla="*/ 976627 h 3293494"/>
                <a:gd name="connsiteX132" fmla="*/ 713045 w 8844967"/>
                <a:gd name="connsiteY132" fmla="*/ 963314 h 3293494"/>
                <a:gd name="connsiteX133" fmla="*/ 763434 w 8844967"/>
                <a:gd name="connsiteY133" fmla="*/ 927586 h 3293494"/>
                <a:gd name="connsiteX134" fmla="*/ 812994 w 8844967"/>
                <a:gd name="connsiteY134" fmla="*/ 858520 h 3293494"/>
                <a:gd name="connsiteX135" fmla="*/ 985714 w 8844967"/>
                <a:gd name="connsiteY135" fmla="*/ 833120 h 3293494"/>
                <a:gd name="connsiteX136" fmla="*/ 1122874 w 8844967"/>
                <a:gd name="connsiteY136" fmla="*/ 838200 h 3293494"/>
                <a:gd name="connsiteX137" fmla="*/ 1143194 w 8844967"/>
                <a:gd name="connsiteY137" fmla="*/ 843280 h 3293494"/>
                <a:gd name="connsiteX138" fmla="*/ 1204154 w 8844967"/>
                <a:gd name="connsiteY138" fmla="*/ 863600 h 3293494"/>
                <a:gd name="connsiteX139" fmla="*/ 1361634 w 8844967"/>
                <a:gd name="connsiteY139" fmla="*/ 883920 h 3293494"/>
                <a:gd name="connsiteX140" fmla="*/ 1610554 w 8844967"/>
                <a:gd name="connsiteY140" fmla="*/ 863600 h 3293494"/>
                <a:gd name="connsiteX141" fmla="*/ 1788354 w 8844967"/>
                <a:gd name="connsiteY141" fmla="*/ 797560 h 3293494"/>
                <a:gd name="connsiteX142" fmla="*/ 1859474 w 8844967"/>
                <a:gd name="connsiteY142" fmla="*/ 772160 h 3293494"/>
                <a:gd name="connsiteX143" fmla="*/ 1976314 w 8844967"/>
                <a:gd name="connsiteY143" fmla="*/ 711200 h 3293494"/>
                <a:gd name="connsiteX144" fmla="*/ 2088074 w 8844967"/>
                <a:gd name="connsiteY144" fmla="*/ 635000 h 3293494"/>
                <a:gd name="connsiteX145" fmla="*/ 2260794 w 8844967"/>
                <a:gd name="connsiteY145" fmla="*/ 584200 h 3293494"/>
                <a:gd name="connsiteX146" fmla="*/ 2306514 w 8844967"/>
                <a:gd name="connsiteY146" fmla="*/ 563880 h 3293494"/>
                <a:gd name="connsiteX147" fmla="*/ 2367474 w 8844967"/>
                <a:gd name="connsiteY147" fmla="*/ 548640 h 3293494"/>
                <a:gd name="connsiteX148" fmla="*/ 2575754 w 8844967"/>
                <a:gd name="connsiteY148" fmla="*/ 518160 h 3293494"/>
                <a:gd name="connsiteX149" fmla="*/ 2677354 w 8844967"/>
                <a:gd name="connsiteY149" fmla="*/ 497840 h 3293494"/>
                <a:gd name="connsiteX150" fmla="*/ 2784034 w 8844967"/>
                <a:gd name="connsiteY150" fmla="*/ 472440 h 3293494"/>
                <a:gd name="connsiteX151" fmla="*/ 2875474 w 8844967"/>
                <a:gd name="connsiteY151" fmla="*/ 467360 h 3293494"/>
                <a:gd name="connsiteX152" fmla="*/ 2987234 w 8844967"/>
                <a:gd name="connsiteY152" fmla="*/ 452120 h 3293494"/>
                <a:gd name="connsiteX153" fmla="*/ 3048194 w 8844967"/>
                <a:gd name="connsiteY153" fmla="*/ 441960 h 3293494"/>
                <a:gd name="connsiteX154" fmla="*/ 3271714 w 8844967"/>
                <a:gd name="connsiteY154" fmla="*/ 426720 h 3293494"/>
                <a:gd name="connsiteX155" fmla="*/ 3347914 w 8844967"/>
                <a:gd name="connsiteY155" fmla="*/ 411480 h 3293494"/>
                <a:gd name="connsiteX156" fmla="*/ 3459674 w 8844967"/>
                <a:gd name="connsiteY156" fmla="*/ 386080 h 3293494"/>
                <a:gd name="connsiteX157" fmla="*/ 3515554 w 8844967"/>
                <a:gd name="connsiteY157" fmla="*/ 381000 h 3293494"/>
                <a:gd name="connsiteX158" fmla="*/ 3678114 w 8844967"/>
                <a:gd name="connsiteY158" fmla="*/ 370840 h 3293494"/>
                <a:gd name="connsiteX159" fmla="*/ 3800034 w 8844967"/>
                <a:gd name="connsiteY159" fmla="*/ 355600 h 3293494"/>
                <a:gd name="connsiteX160" fmla="*/ 3881314 w 8844967"/>
                <a:gd name="connsiteY160" fmla="*/ 350520 h 3293494"/>
                <a:gd name="connsiteX161" fmla="*/ 4013394 w 8844967"/>
                <a:gd name="connsiteY161" fmla="*/ 330200 h 3293494"/>
                <a:gd name="connsiteX162" fmla="*/ 4064194 w 8844967"/>
                <a:gd name="connsiteY162" fmla="*/ 314960 h 3293494"/>
                <a:gd name="connsiteX163" fmla="*/ 4084514 w 8844967"/>
                <a:gd name="connsiteY163" fmla="*/ 309880 h 3293494"/>
                <a:gd name="connsiteX164" fmla="*/ 4120074 w 8844967"/>
                <a:gd name="connsiteY164" fmla="*/ 299720 h 3293494"/>
                <a:gd name="connsiteX165" fmla="*/ 4241994 w 8844967"/>
                <a:gd name="connsiteY165" fmla="*/ 284480 h 3293494"/>
                <a:gd name="connsiteX166" fmla="*/ 4424874 w 8844967"/>
                <a:gd name="connsiteY166" fmla="*/ 259080 h 3293494"/>
                <a:gd name="connsiteX167" fmla="*/ 4536634 w 8844967"/>
                <a:gd name="connsiteY167" fmla="*/ 233680 h 3293494"/>
                <a:gd name="connsiteX168" fmla="*/ 4638234 w 8844967"/>
                <a:gd name="connsiteY168" fmla="*/ 203200 h 3293494"/>
                <a:gd name="connsiteX169" fmla="*/ 4673794 w 8844967"/>
                <a:gd name="connsiteY169" fmla="*/ 198120 h 3293494"/>
                <a:gd name="connsiteX170" fmla="*/ 4780474 w 8844967"/>
                <a:gd name="connsiteY170" fmla="*/ 182880 h 3293494"/>
                <a:gd name="connsiteX171" fmla="*/ 4841434 w 8844967"/>
                <a:gd name="connsiteY171" fmla="*/ 172720 h 3293494"/>
                <a:gd name="connsiteX172" fmla="*/ 4887154 w 8844967"/>
                <a:gd name="connsiteY172" fmla="*/ 167640 h 3293494"/>
                <a:gd name="connsiteX173" fmla="*/ 4963354 w 8844967"/>
                <a:gd name="connsiteY173" fmla="*/ 157480 h 3293494"/>
                <a:gd name="connsiteX174" fmla="*/ 5085274 w 8844967"/>
                <a:gd name="connsiteY174" fmla="*/ 137160 h 3293494"/>
                <a:gd name="connsiteX175" fmla="*/ 5130994 w 8844967"/>
                <a:gd name="connsiteY175" fmla="*/ 127000 h 3293494"/>
                <a:gd name="connsiteX176" fmla="*/ 5161474 w 8844967"/>
                <a:gd name="connsiteY176" fmla="*/ 121920 h 3293494"/>
                <a:gd name="connsiteX177" fmla="*/ 5268154 w 8844967"/>
                <a:gd name="connsiteY177" fmla="*/ 106680 h 3293494"/>
                <a:gd name="connsiteX178" fmla="*/ 5410394 w 8844967"/>
                <a:gd name="connsiteY178" fmla="*/ 91440 h 3293494"/>
                <a:gd name="connsiteX179" fmla="*/ 5481514 w 8844967"/>
                <a:gd name="connsiteY179" fmla="*/ 66040 h 3293494"/>
                <a:gd name="connsiteX180" fmla="*/ 5517074 w 8844967"/>
                <a:gd name="connsiteY180" fmla="*/ 50800 h 3293494"/>
                <a:gd name="connsiteX181" fmla="*/ 5593274 w 8844967"/>
                <a:gd name="connsiteY181" fmla="*/ 35560 h 3293494"/>
                <a:gd name="connsiteX182" fmla="*/ 5638994 w 8844967"/>
                <a:gd name="connsiteY182" fmla="*/ 25400 h 3293494"/>
                <a:gd name="connsiteX183" fmla="*/ 5776154 w 8844967"/>
                <a:gd name="connsiteY183" fmla="*/ 10160 h 3293494"/>
                <a:gd name="connsiteX184" fmla="*/ 5857434 w 8844967"/>
                <a:gd name="connsiteY184" fmla="*/ 0 h 3293494"/>
                <a:gd name="connsiteX185" fmla="*/ 5953954 w 8844967"/>
                <a:gd name="connsiteY185" fmla="*/ 5080 h 3293494"/>
                <a:gd name="connsiteX186" fmla="*/ 6146994 w 8844967"/>
                <a:gd name="connsiteY186" fmla="*/ 25400 h 3293494"/>
                <a:gd name="connsiteX187" fmla="*/ 6334954 w 8844967"/>
                <a:gd name="connsiteY187" fmla="*/ 96520 h 3293494"/>
                <a:gd name="connsiteX188" fmla="*/ 6467034 w 8844967"/>
                <a:gd name="connsiteY188" fmla="*/ 127000 h 3293494"/>
                <a:gd name="connsiteX189" fmla="*/ 6512754 w 8844967"/>
                <a:gd name="connsiteY189" fmla="*/ 137160 h 3293494"/>
                <a:gd name="connsiteX190" fmla="*/ 6685474 w 8844967"/>
                <a:gd name="connsiteY190" fmla="*/ 187960 h 3293494"/>
                <a:gd name="connsiteX191" fmla="*/ 6893754 w 8844967"/>
                <a:gd name="connsiteY191" fmla="*/ 223520 h 3293494"/>
                <a:gd name="connsiteX192" fmla="*/ 7025834 w 8844967"/>
                <a:gd name="connsiteY192" fmla="*/ 243840 h 3293494"/>
                <a:gd name="connsiteX193" fmla="*/ 7112194 w 8844967"/>
                <a:gd name="connsiteY193" fmla="*/ 269240 h 3293494"/>
                <a:gd name="connsiteX194" fmla="*/ 7335714 w 8844967"/>
                <a:gd name="connsiteY194" fmla="*/ 309880 h 3293494"/>
                <a:gd name="connsiteX195" fmla="*/ 7411914 w 8844967"/>
                <a:gd name="connsiteY195" fmla="*/ 335280 h 3293494"/>
                <a:gd name="connsiteX196" fmla="*/ 7589714 w 8844967"/>
                <a:gd name="connsiteY196" fmla="*/ 360680 h 3293494"/>
                <a:gd name="connsiteX197" fmla="*/ 7681154 w 8844967"/>
                <a:gd name="connsiteY197" fmla="*/ 375920 h 3293494"/>
                <a:gd name="connsiteX198" fmla="*/ 7767514 w 8844967"/>
                <a:gd name="connsiteY198" fmla="*/ 396240 h 3293494"/>
                <a:gd name="connsiteX199" fmla="*/ 7869114 w 8844967"/>
                <a:gd name="connsiteY199" fmla="*/ 401320 h 3293494"/>
                <a:gd name="connsiteX200" fmla="*/ 8026594 w 8844967"/>
                <a:gd name="connsiteY200" fmla="*/ 416560 h 3293494"/>
                <a:gd name="connsiteX201" fmla="*/ 8173914 w 8844967"/>
                <a:gd name="connsiteY201" fmla="*/ 436880 h 3293494"/>
                <a:gd name="connsiteX202" fmla="*/ 8219634 w 8844967"/>
                <a:gd name="connsiteY202" fmla="*/ 441960 h 3293494"/>
                <a:gd name="connsiteX203" fmla="*/ 8549834 w 8844967"/>
                <a:gd name="connsiteY203" fmla="*/ 447040 h 3293494"/>
                <a:gd name="connsiteX204" fmla="*/ 8717474 w 8844967"/>
                <a:gd name="connsiteY204" fmla="*/ 472440 h 3293494"/>
                <a:gd name="connsiteX205" fmla="*/ 8793674 w 8844967"/>
                <a:gd name="connsiteY205" fmla="*/ 482600 h 3293494"/>
                <a:gd name="connsiteX206" fmla="*/ 8837984 w 8844967"/>
                <a:gd name="connsiteY206" fmla="*/ 479265 h 3293494"/>
                <a:gd name="connsiteX207" fmla="*/ 8830279 w 8844967"/>
                <a:gd name="connsiteY207" fmla="*/ 689135 h 3293494"/>
                <a:gd name="connsiteX208" fmla="*/ 8840974 w 8844967"/>
                <a:gd name="connsiteY208" fmla="*/ 1450262 h 3293494"/>
                <a:gd name="connsiteX209" fmla="*/ 8844474 w 8844967"/>
                <a:gd name="connsiteY209" fmla="*/ 1625600 h 3293494"/>
                <a:gd name="connsiteX210" fmla="*/ 8842020 w 8844967"/>
                <a:gd name="connsiteY210" fmla="*/ 3240167 h 3293494"/>
                <a:gd name="connsiteX211" fmla="*/ 8825200 w 8844967"/>
                <a:gd name="connsiteY211" fmla="*/ 3291841 h 3293494"/>
                <a:gd name="connsiteX212" fmla="*/ 8778434 w 8844967"/>
                <a:gd name="connsiteY212" fmla="*/ 3256280 h 3293494"/>
                <a:gd name="connsiteX0" fmla="*/ 8778434 w 8844969"/>
                <a:gd name="connsiteY0" fmla="*/ 3256280 h 3293496"/>
                <a:gd name="connsiteX1" fmla="*/ 8732714 w 8844969"/>
                <a:gd name="connsiteY1" fmla="*/ 3241040 h 3293496"/>
                <a:gd name="connsiteX2" fmla="*/ 8427914 w 8844969"/>
                <a:gd name="connsiteY2" fmla="*/ 3164840 h 3293496"/>
                <a:gd name="connsiteX3" fmla="*/ 8311074 w 8844969"/>
                <a:gd name="connsiteY3" fmla="*/ 3119120 h 3293496"/>
                <a:gd name="connsiteX4" fmla="*/ 8265354 w 8844969"/>
                <a:gd name="connsiteY4" fmla="*/ 3108960 h 3293496"/>
                <a:gd name="connsiteX5" fmla="*/ 8245034 w 8844969"/>
                <a:gd name="connsiteY5" fmla="*/ 3103880 h 3293496"/>
                <a:gd name="connsiteX6" fmla="*/ 7960554 w 8844969"/>
                <a:gd name="connsiteY6" fmla="*/ 3124200 h 3293496"/>
                <a:gd name="connsiteX7" fmla="*/ 7930074 w 8844969"/>
                <a:gd name="connsiteY7" fmla="*/ 3129280 h 3293496"/>
                <a:gd name="connsiteX8" fmla="*/ 7879274 w 8844969"/>
                <a:gd name="connsiteY8" fmla="*/ 3139440 h 3293496"/>
                <a:gd name="connsiteX9" fmla="*/ 7747194 w 8844969"/>
                <a:gd name="connsiteY9" fmla="*/ 3144520 h 3293496"/>
                <a:gd name="connsiteX10" fmla="*/ 7569394 w 8844969"/>
                <a:gd name="connsiteY10" fmla="*/ 3164840 h 3293496"/>
                <a:gd name="connsiteX11" fmla="*/ 7239194 w 8844969"/>
                <a:gd name="connsiteY11" fmla="*/ 3180080 h 3293496"/>
                <a:gd name="connsiteX12" fmla="*/ 7051234 w 8844969"/>
                <a:gd name="connsiteY12" fmla="*/ 3195320 h 3293496"/>
                <a:gd name="connsiteX13" fmla="*/ 6893754 w 8844969"/>
                <a:gd name="connsiteY13" fmla="*/ 3210560 h 3293496"/>
                <a:gd name="connsiteX14" fmla="*/ 6858194 w 8844969"/>
                <a:gd name="connsiteY14" fmla="*/ 3220720 h 3293496"/>
                <a:gd name="connsiteX15" fmla="*/ 6497514 w 8844969"/>
                <a:gd name="connsiteY15" fmla="*/ 3225800 h 3293496"/>
                <a:gd name="connsiteX16" fmla="*/ 6406074 w 8844969"/>
                <a:gd name="connsiteY16" fmla="*/ 3195320 h 3293496"/>
                <a:gd name="connsiteX17" fmla="*/ 6299394 w 8844969"/>
                <a:gd name="connsiteY17" fmla="*/ 3139440 h 3293496"/>
                <a:gd name="connsiteX18" fmla="*/ 6243514 w 8844969"/>
                <a:gd name="connsiteY18" fmla="*/ 3119120 h 3293496"/>
                <a:gd name="connsiteX19" fmla="*/ 6121594 w 8844969"/>
                <a:gd name="connsiteY19" fmla="*/ 3108960 h 3293496"/>
                <a:gd name="connsiteX20" fmla="*/ 6030154 w 8844969"/>
                <a:gd name="connsiteY20" fmla="*/ 3093720 h 3293496"/>
                <a:gd name="connsiteX21" fmla="*/ 5887914 w 8844969"/>
                <a:gd name="connsiteY21" fmla="*/ 3083560 h 3293496"/>
                <a:gd name="connsiteX22" fmla="*/ 5852354 w 8844969"/>
                <a:gd name="connsiteY22" fmla="*/ 3073400 h 3293496"/>
                <a:gd name="connsiteX23" fmla="*/ 5791394 w 8844969"/>
                <a:gd name="connsiteY23" fmla="*/ 3048000 h 3293496"/>
                <a:gd name="connsiteX24" fmla="*/ 5750754 w 8844969"/>
                <a:gd name="connsiteY24" fmla="*/ 3042920 h 3293496"/>
                <a:gd name="connsiteX25" fmla="*/ 5664394 w 8844969"/>
                <a:gd name="connsiteY25" fmla="*/ 3012440 h 3293496"/>
                <a:gd name="connsiteX26" fmla="*/ 5608514 w 8844969"/>
                <a:gd name="connsiteY26" fmla="*/ 3007360 h 3293496"/>
                <a:gd name="connsiteX27" fmla="*/ 5583114 w 8844969"/>
                <a:gd name="connsiteY27" fmla="*/ 3002280 h 3293496"/>
                <a:gd name="connsiteX28" fmla="*/ 5400234 w 8844969"/>
                <a:gd name="connsiteY28" fmla="*/ 2992120 h 3293496"/>
                <a:gd name="connsiteX29" fmla="*/ 5329114 w 8844969"/>
                <a:gd name="connsiteY29" fmla="*/ 2981960 h 3293496"/>
                <a:gd name="connsiteX30" fmla="*/ 5308794 w 8844969"/>
                <a:gd name="connsiteY30" fmla="*/ 2966720 h 3293496"/>
                <a:gd name="connsiteX31" fmla="*/ 5278314 w 8844969"/>
                <a:gd name="connsiteY31" fmla="*/ 2956560 h 3293496"/>
                <a:gd name="connsiteX32" fmla="*/ 5186874 w 8844969"/>
                <a:gd name="connsiteY32" fmla="*/ 2926080 h 3293496"/>
                <a:gd name="connsiteX33" fmla="*/ 5120834 w 8844969"/>
                <a:gd name="connsiteY33" fmla="*/ 2895600 h 3293496"/>
                <a:gd name="connsiteX34" fmla="*/ 5095434 w 8844969"/>
                <a:gd name="connsiteY34" fmla="*/ 2885440 h 3293496"/>
                <a:gd name="connsiteX35" fmla="*/ 4770314 w 8844969"/>
                <a:gd name="connsiteY35" fmla="*/ 2875280 h 3293496"/>
                <a:gd name="connsiteX36" fmla="*/ 4704274 w 8844969"/>
                <a:gd name="connsiteY36" fmla="*/ 2860040 h 3293496"/>
                <a:gd name="connsiteX37" fmla="*/ 4582354 w 8844969"/>
                <a:gd name="connsiteY37" fmla="*/ 2839720 h 3293496"/>
                <a:gd name="connsiteX38" fmla="*/ 4485834 w 8844969"/>
                <a:gd name="connsiteY38" fmla="*/ 2814320 h 3293496"/>
                <a:gd name="connsiteX39" fmla="*/ 4399474 w 8844969"/>
                <a:gd name="connsiteY39" fmla="*/ 2804160 h 3293496"/>
                <a:gd name="connsiteX40" fmla="*/ 4302954 w 8844969"/>
                <a:gd name="connsiteY40" fmla="*/ 2788920 h 3293496"/>
                <a:gd name="connsiteX41" fmla="*/ 4145474 w 8844969"/>
                <a:gd name="connsiteY41" fmla="*/ 2768600 h 3293496"/>
                <a:gd name="connsiteX42" fmla="*/ 3982914 w 8844969"/>
                <a:gd name="connsiteY42" fmla="*/ 2753360 h 3293496"/>
                <a:gd name="connsiteX43" fmla="*/ 3784794 w 8844969"/>
                <a:gd name="connsiteY43" fmla="*/ 2717800 h 3293496"/>
                <a:gd name="connsiteX44" fmla="*/ 3632394 w 8844969"/>
                <a:gd name="connsiteY44" fmla="*/ 2677160 h 3293496"/>
                <a:gd name="connsiteX45" fmla="*/ 3596834 w 8844969"/>
                <a:gd name="connsiteY45" fmla="*/ 2672080 h 3293496"/>
                <a:gd name="connsiteX46" fmla="*/ 3490154 w 8844969"/>
                <a:gd name="connsiteY46" fmla="*/ 2656840 h 3293496"/>
                <a:gd name="connsiteX47" fmla="*/ 3373314 w 8844969"/>
                <a:gd name="connsiteY47" fmla="*/ 2646680 h 3293496"/>
                <a:gd name="connsiteX48" fmla="*/ 3236154 w 8844969"/>
                <a:gd name="connsiteY48" fmla="*/ 2631440 h 3293496"/>
                <a:gd name="connsiteX49" fmla="*/ 3134554 w 8844969"/>
                <a:gd name="connsiteY49" fmla="*/ 2616200 h 3293496"/>
                <a:gd name="connsiteX50" fmla="*/ 2946594 w 8844969"/>
                <a:gd name="connsiteY50" fmla="*/ 2611120 h 3293496"/>
                <a:gd name="connsiteX51" fmla="*/ 2570674 w 8844969"/>
                <a:gd name="connsiteY51" fmla="*/ 2616200 h 3293496"/>
                <a:gd name="connsiteX52" fmla="*/ 2550354 w 8844969"/>
                <a:gd name="connsiteY52" fmla="*/ 2626360 h 3293496"/>
                <a:gd name="connsiteX53" fmla="*/ 2484314 w 8844969"/>
                <a:gd name="connsiteY53" fmla="*/ 2631440 h 3293496"/>
                <a:gd name="connsiteX54" fmla="*/ 2433514 w 8844969"/>
                <a:gd name="connsiteY54" fmla="*/ 2616200 h 3293496"/>
                <a:gd name="connsiteX55" fmla="*/ 2479234 w 8844969"/>
                <a:gd name="connsiteY55" fmla="*/ 2479040 h 3293496"/>
                <a:gd name="connsiteX56" fmla="*/ 2682434 w 8844969"/>
                <a:gd name="connsiteY56" fmla="*/ 2402840 h 3293496"/>
                <a:gd name="connsiteX57" fmla="*/ 2712914 w 8844969"/>
                <a:gd name="connsiteY57" fmla="*/ 2392680 h 3293496"/>
                <a:gd name="connsiteX58" fmla="*/ 2748474 w 8844969"/>
                <a:gd name="connsiteY58" fmla="*/ 2372360 h 3293496"/>
                <a:gd name="connsiteX59" fmla="*/ 2778954 w 8844969"/>
                <a:gd name="connsiteY59" fmla="*/ 2357120 h 3293496"/>
                <a:gd name="connsiteX60" fmla="*/ 2824674 w 8844969"/>
                <a:gd name="connsiteY60" fmla="*/ 2301240 h 3293496"/>
                <a:gd name="connsiteX61" fmla="*/ 2855154 w 8844969"/>
                <a:gd name="connsiteY61" fmla="*/ 2250440 h 3293496"/>
                <a:gd name="connsiteX62" fmla="*/ 2875474 w 8844969"/>
                <a:gd name="connsiteY62" fmla="*/ 2204720 h 3293496"/>
                <a:gd name="connsiteX63" fmla="*/ 2855154 w 8844969"/>
                <a:gd name="connsiteY63" fmla="*/ 2077720 h 3293496"/>
                <a:gd name="connsiteX64" fmla="*/ 2794194 w 8844969"/>
                <a:gd name="connsiteY64" fmla="*/ 2032000 h 3293496"/>
                <a:gd name="connsiteX65" fmla="*/ 2778954 w 8844969"/>
                <a:gd name="connsiteY65" fmla="*/ 2006600 h 3293496"/>
                <a:gd name="connsiteX66" fmla="*/ 2743394 w 8844969"/>
                <a:gd name="connsiteY66" fmla="*/ 1965960 h 3293496"/>
                <a:gd name="connsiteX67" fmla="*/ 2677354 w 8844969"/>
                <a:gd name="connsiteY67" fmla="*/ 1874520 h 3293496"/>
                <a:gd name="connsiteX68" fmla="*/ 2651954 w 8844969"/>
                <a:gd name="connsiteY68" fmla="*/ 1869440 h 3293496"/>
                <a:gd name="connsiteX69" fmla="*/ 2545274 w 8844969"/>
                <a:gd name="connsiteY69" fmla="*/ 1788160 h 3293496"/>
                <a:gd name="connsiteX70" fmla="*/ 2524954 w 8844969"/>
                <a:gd name="connsiteY70" fmla="*/ 1772920 h 3293496"/>
                <a:gd name="connsiteX71" fmla="*/ 2494474 w 8844969"/>
                <a:gd name="connsiteY71" fmla="*/ 1732280 h 3293496"/>
                <a:gd name="connsiteX72" fmla="*/ 2479234 w 8844969"/>
                <a:gd name="connsiteY72" fmla="*/ 1717040 h 3293496"/>
                <a:gd name="connsiteX73" fmla="*/ 2347154 w 8844969"/>
                <a:gd name="connsiteY73" fmla="*/ 1569720 h 3293496"/>
                <a:gd name="connsiteX74" fmla="*/ 2250634 w 8844969"/>
                <a:gd name="connsiteY74" fmla="*/ 1483360 h 3293496"/>
                <a:gd name="connsiteX75" fmla="*/ 2199834 w 8844969"/>
                <a:gd name="connsiteY75" fmla="*/ 1457960 h 3293496"/>
                <a:gd name="connsiteX76" fmla="*/ 2169354 w 8844969"/>
                <a:gd name="connsiteY76" fmla="*/ 1452880 h 3293496"/>
                <a:gd name="connsiteX77" fmla="*/ 2149034 w 8844969"/>
                <a:gd name="connsiteY77" fmla="*/ 1442720 h 3293496"/>
                <a:gd name="connsiteX78" fmla="*/ 2093154 w 8844969"/>
                <a:gd name="connsiteY78" fmla="*/ 1407160 h 3293496"/>
                <a:gd name="connsiteX79" fmla="*/ 2047434 w 8844969"/>
                <a:gd name="connsiteY79" fmla="*/ 1391920 h 3293496"/>
                <a:gd name="connsiteX80" fmla="*/ 1955994 w 8844969"/>
                <a:gd name="connsiteY80" fmla="*/ 1346200 h 3293496"/>
                <a:gd name="connsiteX81" fmla="*/ 1849314 w 8844969"/>
                <a:gd name="connsiteY81" fmla="*/ 1310640 h 3293496"/>
                <a:gd name="connsiteX82" fmla="*/ 1717234 w 8844969"/>
                <a:gd name="connsiteY82" fmla="*/ 1315720 h 3293496"/>
                <a:gd name="connsiteX83" fmla="*/ 1549594 w 8844969"/>
                <a:gd name="connsiteY83" fmla="*/ 1336040 h 3293496"/>
                <a:gd name="connsiteX84" fmla="*/ 1514034 w 8844969"/>
                <a:gd name="connsiteY84" fmla="*/ 1341120 h 3293496"/>
                <a:gd name="connsiteX85" fmla="*/ 1458154 w 8844969"/>
                <a:gd name="connsiteY85" fmla="*/ 1351280 h 3293496"/>
                <a:gd name="connsiteX86" fmla="*/ 1407354 w 8844969"/>
                <a:gd name="connsiteY86" fmla="*/ 1356360 h 3293496"/>
                <a:gd name="connsiteX87" fmla="*/ 1331154 w 8844969"/>
                <a:gd name="connsiteY87" fmla="*/ 1371600 h 3293496"/>
                <a:gd name="connsiteX88" fmla="*/ 1290514 w 8844969"/>
                <a:gd name="connsiteY88" fmla="*/ 1381760 h 3293496"/>
                <a:gd name="connsiteX89" fmla="*/ 1234634 w 8844969"/>
                <a:gd name="connsiteY89" fmla="*/ 1386840 h 3293496"/>
                <a:gd name="connsiteX90" fmla="*/ 1102554 w 8844969"/>
                <a:gd name="connsiteY90" fmla="*/ 1412240 h 3293496"/>
                <a:gd name="connsiteX91" fmla="*/ 950154 w 8844969"/>
                <a:gd name="connsiteY91" fmla="*/ 1407160 h 3293496"/>
                <a:gd name="connsiteX92" fmla="*/ 868874 w 8844969"/>
                <a:gd name="connsiteY92" fmla="*/ 1371600 h 3293496"/>
                <a:gd name="connsiteX93" fmla="*/ 828234 w 8844969"/>
                <a:gd name="connsiteY93" fmla="*/ 1356360 h 3293496"/>
                <a:gd name="connsiteX94" fmla="*/ 675834 w 8844969"/>
                <a:gd name="connsiteY94" fmla="*/ 1412240 h 3293496"/>
                <a:gd name="connsiteX95" fmla="*/ 558994 w 8844969"/>
                <a:gd name="connsiteY95" fmla="*/ 1513840 h 3293496"/>
                <a:gd name="connsiteX96" fmla="*/ 528514 w 8844969"/>
                <a:gd name="connsiteY96" fmla="*/ 1554480 h 3293496"/>
                <a:gd name="connsiteX97" fmla="*/ 523434 w 8844969"/>
                <a:gd name="connsiteY97" fmla="*/ 1579880 h 3293496"/>
                <a:gd name="connsiteX98" fmla="*/ 513274 w 8844969"/>
                <a:gd name="connsiteY98" fmla="*/ 1600200 h 3293496"/>
                <a:gd name="connsiteX99" fmla="*/ 472634 w 8844969"/>
                <a:gd name="connsiteY99" fmla="*/ 1666240 h 3293496"/>
                <a:gd name="connsiteX100" fmla="*/ 442154 w 8844969"/>
                <a:gd name="connsiteY100" fmla="*/ 1706880 h 3293496"/>
                <a:gd name="connsiteX101" fmla="*/ 421834 w 8844969"/>
                <a:gd name="connsiteY101" fmla="*/ 1737360 h 3293496"/>
                <a:gd name="connsiteX102" fmla="*/ 391354 w 8844969"/>
                <a:gd name="connsiteY102" fmla="*/ 1757680 h 3293496"/>
                <a:gd name="connsiteX103" fmla="*/ 371034 w 8844969"/>
                <a:gd name="connsiteY103" fmla="*/ 1783080 h 3293496"/>
                <a:gd name="connsiteX104" fmla="*/ 355794 w 8844969"/>
                <a:gd name="connsiteY104" fmla="*/ 1788160 h 3293496"/>
                <a:gd name="connsiteX105" fmla="*/ 325314 w 8844969"/>
                <a:gd name="connsiteY105" fmla="*/ 1808480 h 3293496"/>
                <a:gd name="connsiteX106" fmla="*/ 289754 w 8844969"/>
                <a:gd name="connsiteY106" fmla="*/ 1869440 h 3293496"/>
                <a:gd name="connsiteX107" fmla="*/ 274514 w 8844969"/>
                <a:gd name="connsiteY107" fmla="*/ 1889760 h 3293496"/>
                <a:gd name="connsiteX108" fmla="*/ 233874 w 8844969"/>
                <a:gd name="connsiteY108" fmla="*/ 1920240 h 3293496"/>
                <a:gd name="connsiteX109" fmla="*/ 188154 w 8844969"/>
                <a:gd name="connsiteY109" fmla="*/ 1971040 h 3293496"/>
                <a:gd name="connsiteX110" fmla="*/ 167834 w 8844969"/>
                <a:gd name="connsiteY110" fmla="*/ 1986280 h 3293496"/>
                <a:gd name="connsiteX111" fmla="*/ 132274 w 8844969"/>
                <a:gd name="connsiteY111" fmla="*/ 1945640 h 3293496"/>
                <a:gd name="connsiteX112" fmla="*/ 96714 w 8844969"/>
                <a:gd name="connsiteY112" fmla="*/ 1925320 h 3293496"/>
                <a:gd name="connsiteX113" fmla="*/ 50994 w 8844969"/>
                <a:gd name="connsiteY113" fmla="*/ 1874520 h 3293496"/>
                <a:gd name="connsiteX114" fmla="*/ 15434 w 8844969"/>
                <a:gd name="connsiteY114" fmla="*/ 1844040 h 3293496"/>
                <a:gd name="connsiteX115" fmla="*/ 194 w 8844969"/>
                <a:gd name="connsiteY115" fmla="*/ 1813560 h 3293496"/>
                <a:gd name="connsiteX116" fmla="*/ 14049 w 8844969"/>
                <a:gd name="connsiteY116" fmla="*/ 1808670 h 3293496"/>
                <a:gd name="connsiteX117" fmla="*/ 35097 w 8844969"/>
                <a:gd name="connsiteY117" fmla="*/ 1786427 h 3293496"/>
                <a:gd name="connsiteX118" fmla="*/ 52683 w 8844969"/>
                <a:gd name="connsiteY118" fmla="*/ 1761716 h 3293496"/>
                <a:gd name="connsiteX119" fmla="*/ 91430 w 8844969"/>
                <a:gd name="connsiteY119" fmla="*/ 1732313 h 3293496"/>
                <a:gd name="connsiteX120" fmla="*/ 118654 w 8844969"/>
                <a:gd name="connsiteY120" fmla="*/ 1691808 h 3293496"/>
                <a:gd name="connsiteX121" fmla="*/ 149296 w 8844969"/>
                <a:gd name="connsiteY121" fmla="*/ 1676415 h 3293496"/>
                <a:gd name="connsiteX122" fmla="*/ 215627 w 8844969"/>
                <a:gd name="connsiteY122" fmla="*/ 1613178 h 3293496"/>
                <a:gd name="connsiteX123" fmla="*/ 274292 w 8844969"/>
                <a:gd name="connsiteY123" fmla="*/ 1528135 h 3293496"/>
                <a:gd name="connsiteX124" fmla="*/ 318440 w 8844969"/>
                <a:gd name="connsiteY124" fmla="*/ 1458432 h 3293496"/>
                <a:gd name="connsiteX125" fmla="*/ 374389 w 8844969"/>
                <a:gd name="connsiteY125" fmla="*/ 1349320 h 3293496"/>
                <a:gd name="connsiteX126" fmla="*/ 409554 w 8844969"/>
                <a:gd name="connsiteY126" fmla="*/ 1275731 h 3293496"/>
                <a:gd name="connsiteX127" fmla="*/ 467356 w 8844969"/>
                <a:gd name="connsiteY127" fmla="*/ 1198956 h 3293496"/>
                <a:gd name="connsiteX128" fmla="*/ 512346 w 8844969"/>
                <a:gd name="connsiteY128" fmla="*/ 1117983 h 3293496"/>
                <a:gd name="connsiteX129" fmla="*/ 568883 w 8844969"/>
                <a:gd name="connsiteY129" fmla="*/ 1051250 h 3293496"/>
                <a:gd name="connsiteX130" fmla="*/ 618449 w 8844969"/>
                <a:gd name="connsiteY130" fmla="*/ 1016038 h 3293496"/>
                <a:gd name="connsiteX131" fmla="*/ 673446 w 8844969"/>
                <a:gd name="connsiteY131" fmla="*/ 976627 h 3293496"/>
                <a:gd name="connsiteX132" fmla="*/ 713045 w 8844969"/>
                <a:gd name="connsiteY132" fmla="*/ 963314 h 3293496"/>
                <a:gd name="connsiteX133" fmla="*/ 763434 w 8844969"/>
                <a:gd name="connsiteY133" fmla="*/ 927586 h 3293496"/>
                <a:gd name="connsiteX134" fmla="*/ 829813 w 8844969"/>
                <a:gd name="connsiteY134" fmla="*/ 892181 h 3293496"/>
                <a:gd name="connsiteX135" fmla="*/ 985714 w 8844969"/>
                <a:gd name="connsiteY135" fmla="*/ 833120 h 3293496"/>
                <a:gd name="connsiteX136" fmla="*/ 1122874 w 8844969"/>
                <a:gd name="connsiteY136" fmla="*/ 838200 h 3293496"/>
                <a:gd name="connsiteX137" fmla="*/ 1143194 w 8844969"/>
                <a:gd name="connsiteY137" fmla="*/ 843280 h 3293496"/>
                <a:gd name="connsiteX138" fmla="*/ 1204154 w 8844969"/>
                <a:gd name="connsiteY138" fmla="*/ 863600 h 3293496"/>
                <a:gd name="connsiteX139" fmla="*/ 1361634 w 8844969"/>
                <a:gd name="connsiteY139" fmla="*/ 883920 h 3293496"/>
                <a:gd name="connsiteX140" fmla="*/ 1610554 w 8844969"/>
                <a:gd name="connsiteY140" fmla="*/ 863600 h 3293496"/>
                <a:gd name="connsiteX141" fmla="*/ 1788354 w 8844969"/>
                <a:gd name="connsiteY141" fmla="*/ 797560 h 3293496"/>
                <a:gd name="connsiteX142" fmla="*/ 1859474 w 8844969"/>
                <a:gd name="connsiteY142" fmla="*/ 772160 h 3293496"/>
                <a:gd name="connsiteX143" fmla="*/ 1976314 w 8844969"/>
                <a:gd name="connsiteY143" fmla="*/ 711200 h 3293496"/>
                <a:gd name="connsiteX144" fmla="*/ 2088074 w 8844969"/>
                <a:gd name="connsiteY144" fmla="*/ 635000 h 3293496"/>
                <a:gd name="connsiteX145" fmla="*/ 2260794 w 8844969"/>
                <a:gd name="connsiteY145" fmla="*/ 584200 h 3293496"/>
                <a:gd name="connsiteX146" fmla="*/ 2306514 w 8844969"/>
                <a:gd name="connsiteY146" fmla="*/ 563880 h 3293496"/>
                <a:gd name="connsiteX147" fmla="*/ 2367474 w 8844969"/>
                <a:gd name="connsiteY147" fmla="*/ 548640 h 3293496"/>
                <a:gd name="connsiteX148" fmla="*/ 2575754 w 8844969"/>
                <a:gd name="connsiteY148" fmla="*/ 518160 h 3293496"/>
                <a:gd name="connsiteX149" fmla="*/ 2677354 w 8844969"/>
                <a:gd name="connsiteY149" fmla="*/ 497840 h 3293496"/>
                <a:gd name="connsiteX150" fmla="*/ 2784034 w 8844969"/>
                <a:gd name="connsiteY150" fmla="*/ 472440 h 3293496"/>
                <a:gd name="connsiteX151" fmla="*/ 2875474 w 8844969"/>
                <a:gd name="connsiteY151" fmla="*/ 467360 h 3293496"/>
                <a:gd name="connsiteX152" fmla="*/ 2987234 w 8844969"/>
                <a:gd name="connsiteY152" fmla="*/ 452120 h 3293496"/>
                <a:gd name="connsiteX153" fmla="*/ 3048194 w 8844969"/>
                <a:gd name="connsiteY153" fmla="*/ 441960 h 3293496"/>
                <a:gd name="connsiteX154" fmla="*/ 3271714 w 8844969"/>
                <a:gd name="connsiteY154" fmla="*/ 426720 h 3293496"/>
                <a:gd name="connsiteX155" fmla="*/ 3347914 w 8844969"/>
                <a:gd name="connsiteY155" fmla="*/ 411480 h 3293496"/>
                <a:gd name="connsiteX156" fmla="*/ 3459674 w 8844969"/>
                <a:gd name="connsiteY156" fmla="*/ 386080 h 3293496"/>
                <a:gd name="connsiteX157" fmla="*/ 3515554 w 8844969"/>
                <a:gd name="connsiteY157" fmla="*/ 381000 h 3293496"/>
                <a:gd name="connsiteX158" fmla="*/ 3678114 w 8844969"/>
                <a:gd name="connsiteY158" fmla="*/ 370840 h 3293496"/>
                <a:gd name="connsiteX159" fmla="*/ 3800034 w 8844969"/>
                <a:gd name="connsiteY159" fmla="*/ 355600 h 3293496"/>
                <a:gd name="connsiteX160" fmla="*/ 3881314 w 8844969"/>
                <a:gd name="connsiteY160" fmla="*/ 350520 h 3293496"/>
                <a:gd name="connsiteX161" fmla="*/ 4013394 w 8844969"/>
                <a:gd name="connsiteY161" fmla="*/ 330200 h 3293496"/>
                <a:gd name="connsiteX162" fmla="*/ 4064194 w 8844969"/>
                <a:gd name="connsiteY162" fmla="*/ 314960 h 3293496"/>
                <a:gd name="connsiteX163" fmla="*/ 4084514 w 8844969"/>
                <a:gd name="connsiteY163" fmla="*/ 309880 h 3293496"/>
                <a:gd name="connsiteX164" fmla="*/ 4120074 w 8844969"/>
                <a:gd name="connsiteY164" fmla="*/ 299720 h 3293496"/>
                <a:gd name="connsiteX165" fmla="*/ 4241994 w 8844969"/>
                <a:gd name="connsiteY165" fmla="*/ 284480 h 3293496"/>
                <a:gd name="connsiteX166" fmla="*/ 4424874 w 8844969"/>
                <a:gd name="connsiteY166" fmla="*/ 259080 h 3293496"/>
                <a:gd name="connsiteX167" fmla="*/ 4536634 w 8844969"/>
                <a:gd name="connsiteY167" fmla="*/ 233680 h 3293496"/>
                <a:gd name="connsiteX168" fmla="*/ 4638234 w 8844969"/>
                <a:gd name="connsiteY168" fmla="*/ 203200 h 3293496"/>
                <a:gd name="connsiteX169" fmla="*/ 4673794 w 8844969"/>
                <a:gd name="connsiteY169" fmla="*/ 198120 h 3293496"/>
                <a:gd name="connsiteX170" fmla="*/ 4780474 w 8844969"/>
                <a:gd name="connsiteY170" fmla="*/ 182880 h 3293496"/>
                <a:gd name="connsiteX171" fmla="*/ 4841434 w 8844969"/>
                <a:gd name="connsiteY171" fmla="*/ 172720 h 3293496"/>
                <a:gd name="connsiteX172" fmla="*/ 4887154 w 8844969"/>
                <a:gd name="connsiteY172" fmla="*/ 167640 h 3293496"/>
                <a:gd name="connsiteX173" fmla="*/ 4963354 w 8844969"/>
                <a:gd name="connsiteY173" fmla="*/ 157480 h 3293496"/>
                <a:gd name="connsiteX174" fmla="*/ 5085274 w 8844969"/>
                <a:gd name="connsiteY174" fmla="*/ 137160 h 3293496"/>
                <a:gd name="connsiteX175" fmla="*/ 5130994 w 8844969"/>
                <a:gd name="connsiteY175" fmla="*/ 127000 h 3293496"/>
                <a:gd name="connsiteX176" fmla="*/ 5161474 w 8844969"/>
                <a:gd name="connsiteY176" fmla="*/ 121920 h 3293496"/>
                <a:gd name="connsiteX177" fmla="*/ 5268154 w 8844969"/>
                <a:gd name="connsiteY177" fmla="*/ 106680 h 3293496"/>
                <a:gd name="connsiteX178" fmla="*/ 5410394 w 8844969"/>
                <a:gd name="connsiteY178" fmla="*/ 91440 h 3293496"/>
                <a:gd name="connsiteX179" fmla="*/ 5481514 w 8844969"/>
                <a:gd name="connsiteY179" fmla="*/ 66040 h 3293496"/>
                <a:gd name="connsiteX180" fmla="*/ 5517074 w 8844969"/>
                <a:gd name="connsiteY180" fmla="*/ 50800 h 3293496"/>
                <a:gd name="connsiteX181" fmla="*/ 5593274 w 8844969"/>
                <a:gd name="connsiteY181" fmla="*/ 35560 h 3293496"/>
                <a:gd name="connsiteX182" fmla="*/ 5638994 w 8844969"/>
                <a:gd name="connsiteY182" fmla="*/ 25400 h 3293496"/>
                <a:gd name="connsiteX183" fmla="*/ 5776154 w 8844969"/>
                <a:gd name="connsiteY183" fmla="*/ 10160 h 3293496"/>
                <a:gd name="connsiteX184" fmla="*/ 5857434 w 8844969"/>
                <a:gd name="connsiteY184" fmla="*/ 0 h 3293496"/>
                <a:gd name="connsiteX185" fmla="*/ 5953954 w 8844969"/>
                <a:gd name="connsiteY185" fmla="*/ 5080 h 3293496"/>
                <a:gd name="connsiteX186" fmla="*/ 6146994 w 8844969"/>
                <a:gd name="connsiteY186" fmla="*/ 25400 h 3293496"/>
                <a:gd name="connsiteX187" fmla="*/ 6334954 w 8844969"/>
                <a:gd name="connsiteY187" fmla="*/ 96520 h 3293496"/>
                <a:gd name="connsiteX188" fmla="*/ 6467034 w 8844969"/>
                <a:gd name="connsiteY188" fmla="*/ 127000 h 3293496"/>
                <a:gd name="connsiteX189" fmla="*/ 6512754 w 8844969"/>
                <a:gd name="connsiteY189" fmla="*/ 137160 h 3293496"/>
                <a:gd name="connsiteX190" fmla="*/ 6685474 w 8844969"/>
                <a:gd name="connsiteY190" fmla="*/ 187960 h 3293496"/>
                <a:gd name="connsiteX191" fmla="*/ 6893754 w 8844969"/>
                <a:gd name="connsiteY191" fmla="*/ 223520 h 3293496"/>
                <a:gd name="connsiteX192" fmla="*/ 7025834 w 8844969"/>
                <a:gd name="connsiteY192" fmla="*/ 243840 h 3293496"/>
                <a:gd name="connsiteX193" fmla="*/ 7112194 w 8844969"/>
                <a:gd name="connsiteY193" fmla="*/ 269240 h 3293496"/>
                <a:gd name="connsiteX194" fmla="*/ 7335714 w 8844969"/>
                <a:gd name="connsiteY194" fmla="*/ 309880 h 3293496"/>
                <a:gd name="connsiteX195" fmla="*/ 7411914 w 8844969"/>
                <a:gd name="connsiteY195" fmla="*/ 335280 h 3293496"/>
                <a:gd name="connsiteX196" fmla="*/ 7589714 w 8844969"/>
                <a:gd name="connsiteY196" fmla="*/ 360680 h 3293496"/>
                <a:gd name="connsiteX197" fmla="*/ 7681154 w 8844969"/>
                <a:gd name="connsiteY197" fmla="*/ 375920 h 3293496"/>
                <a:gd name="connsiteX198" fmla="*/ 7767514 w 8844969"/>
                <a:gd name="connsiteY198" fmla="*/ 396240 h 3293496"/>
                <a:gd name="connsiteX199" fmla="*/ 7869114 w 8844969"/>
                <a:gd name="connsiteY199" fmla="*/ 401320 h 3293496"/>
                <a:gd name="connsiteX200" fmla="*/ 8026594 w 8844969"/>
                <a:gd name="connsiteY200" fmla="*/ 416560 h 3293496"/>
                <a:gd name="connsiteX201" fmla="*/ 8173914 w 8844969"/>
                <a:gd name="connsiteY201" fmla="*/ 436880 h 3293496"/>
                <a:gd name="connsiteX202" fmla="*/ 8219634 w 8844969"/>
                <a:gd name="connsiteY202" fmla="*/ 441960 h 3293496"/>
                <a:gd name="connsiteX203" fmla="*/ 8549834 w 8844969"/>
                <a:gd name="connsiteY203" fmla="*/ 447040 h 3293496"/>
                <a:gd name="connsiteX204" fmla="*/ 8717474 w 8844969"/>
                <a:gd name="connsiteY204" fmla="*/ 472440 h 3293496"/>
                <a:gd name="connsiteX205" fmla="*/ 8793674 w 8844969"/>
                <a:gd name="connsiteY205" fmla="*/ 482600 h 3293496"/>
                <a:gd name="connsiteX206" fmla="*/ 8837984 w 8844969"/>
                <a:gd name="connsiteY206" fmla="*/ 479265 h 3293496"/>
                <a:gd name="connsiteX207" fmla="*/ 8830279 w 8844969"/>
                <a:gd name="connsiteY207" fmla="*/ 689135 h 3293496"/>
                <a:gd name="connsiteX208" fmla="*/ 8840974 w 8844969"/>
                <a:gd name="connsiteY208" fmla="*/ 1450262 h 3293496"/>
                <a:gd name="connsiteX209" fmla="*/ 8844474 w 8844969"/>
                <a:gd name="connsiteY209" fmla="*/ 1625600 h 3293496"/>
                <a:gd name="connsiteX210" fmla="*/ 8842020 w 8844969"/>
                <a:gd name="connsiteY210" fmla="*/ 3240167 h 3293496"/>
                <a:gd name="connsiteX211" fmla="*/ 8825200 w 8844969"/>
                <a:gd name="connsiteY211" fmla="*/ 3291841 h 3293496"/>
                <a:gd name="connsiteX212" fmla="*/ 8778434 w 8844969"/>
                <a:gd name="connsiteY212" fmla="*/ 3256280 h 3293496"/>
                <a:gd name="connsiteX0" fmla="*/ 8778434 w 8844967"/>
                <a:gd name="connsiteY0" fmla="*/ 3256280 h 3293494"/>
                <a:gd name="connsiteX1" fmla="*/ 8732714 w 8844967"/>
                <a:gd name="connsiteY1" fmla="*/ 3241040 h 3293494"/>
                <a:gd name="connsiteX2" fmla="*/ 8427914 w 8844967"/>
                <a:gd name="connsiteY2" fmla="*/ 3164840 h 3293494"/>
                <a:gd name="connsiteX3" fmla="*/ 8311074 w 8844967"/>
                <a:gd name="connsiteY3" fmla="*/ 3119120 h 3293494"/>
                <a:gd name="connsiteX4" fmla="*/ 8265354 w 8844967"/>
                <a:gd name="connsiteY4" fmla="*/ 3108960 h 3293494"/>
                <a:gd name="connsiteX5" fmla="*/ 8245034 w 8844967"/>
                <a:gd name="connsiteY5" fmla="*/ 3103880 h 3293494"/>
                <a:gd name="connsiteX6" fmla="*/ 7960554 w 8844967"/>
                <a:gd name="connsiteY6" fmla="*/ 3124200 h 3293494"/>
                <a:gd name="connsiteX7" fmla="*/ 7930074 w 8844967"/>
                <a:gd name="connsiteY7" fmla="*/ 3129280 h 3293494"/>
                <a:gd name="connsiteX8" fmla="*/ 7879274 w 8844967"/>
                <a:gd name="connsiteY8" fmla="*/ 3139440 h 3293494"/>
                <a:gd name="connsiteX9" fmla="*/ 7747194 w 8844967"/>
                <a:gd name="connsiteY9" fmla="*/ 3144520 h 3293494"/>
                <a:gd name="connsiteX10" fmla="*/ 7569394 w 8844967"/>
                <a:gd name="connsiteY10" fmla="*/ 3164840 h 3293494"/>
                <a:gd name="connsiteX11" fmla="*/ 7239194 w 8844967"/>
                <a:gd name="connsiteY11" fmla="*/ 3180080 h 3293494"/>
                <a:gd name="connsiteX12" fmla="*/ 7051234 w 8844967"/>
                <a:gd name="connsiteY12" fmla="*/ 3195320 h 3293494"/>
                <a:gd name="connsiteX13" fmla="*/ 6893754 w 8844967"/>
                <a:gd name="connsiteY13" fmla="*/ 3210560 h 3293494"/>
                <a:gd name="connsiteX14" fmla="*/ 6858194 w 8844967"/>
                <a:gd name="connsiteY14" fmla="*/ 3220720 h 3293494"/>
                <a:gd name="connsiteX15" fmla="*/ 6497514 w 8844967"/>
                <a:gd name="connsiteY15" fmla="*/ 3225800 h 3293494"/>
                <a:gd name="connsiteX16" fmla="*/ 6406074 w 8844967"/>
                <a:gd name="connsiteY16" fmla="*/ 3195320 h 3293494"/>
                <a:gd name="connsiteX17" fmla="*/ 6299394 w 8844967"/>
                <a:gd name="connsiteY17" fmla="*/ 3139440 h 3293494"/>
                <a:gd name="connsiteX18" fmla="*/ 6243514 w 8844967"/>
                <a:gd name="connsiteY18" fmla="*/ 3119120 h 3293494"/>
                <a:gd name="connsiteX19" fmla="*/ 6121594 w 8844967"/>
                <a:gd name="connsiteY19" fmla="*/ 3108960 h 3293494"/>
                <a:gd name="connsiteX20" fmla="*/ 6030154 w 8844967"/>
                <a:gd name="connsiteY20" fmla="*/ 3093720 h 3293494"/>
                <a:gd name="connsiteX21" fmla="*/ 5887914 w 8844967"/>
                <a:gd name="connsiteY21" fmla="*/ 3083560 h 3293494"/>
                <a:gd name="connsiteX22" fmla="*/ 5852354 w 8844967"/>
                <a:gd name="connsiteY22" fmla="*/ 3073400 h 3293494"/>
                <a:gd name="connsiteX23" fmla="*/ 5791394 w 8844967"/>
                <a:gd name="connsiteY23" fmla="*/ 3048000 h 3293494"/>
                <a:gd name="connsiteX24" fmla="*/ 5750754 w 8844967"/>
                <a:gd name="connsiteY24" fmla="*/ 3042920 h 3293494"/>
                <a:gd name="connsiteX25" fmla="*/ 5664394 w 8844967"/>
                <a:gd name="connsiteY25" fmla="*/ 3012440 h 3293494"/>
                <a:gd name="connsiteX26" fmla="*/ 5608514 w 8844967"/>
                <a:gd name="connsiteY26" fmla="*/ 3007360 h 3293494"/>
                <a:gd name="connsiteX27" fmla="*/ 5583114 w 8844967"/>
                <a:gd name="connsiteY27" fmla="*/ 3002280 h 3293494"/>
                <a:gd name="connsiteX28" fmla="*/ 5400234 w 8844967"/>
                <a:gd name="connsiteY28" fmla="*/ 2992120 h 3293494"/>
                <a:gd name="connsiteX29" fmla="*/ 5329114 w 8844967"/>
                <a:gd name="connsiteY29" fmla="*/ 2981960 h 3293494"/>
                <a:gd name="connsiteX30" fmla="*/ 5308794 w 8844967"/>
                <a:gd name="connsiteY30" fmla="*/ 2966720 h 3293494"/>
                <a:gd name="connsiteX31" fmla="*/ 5278314 w 8844967"/>
                <a:gd name="connsiteY31" fmla="*/ 2956560 h 3293494"/>
                <a:gd name="connsiteX32" fmla="*/ 5186874 w 8844967"/>
                <a:gd name="connsiteY32" fmla="*/ 2926080 h 3293494"/>
                <a:gd name="connsiteX33" fmla="*/ 5120834 w 8844967"/>
                <a:gd name="connsiteY33" fmla="*/ 2895600 h 3293494"/>
                <a:gd name="connsiteX34" fmla="*/ 5095434 w 8844967"/>
                <a:gd name="connsiteY34" fmla="*/ 2885440 h 3293494"/>
                <a:gd name="connsiteX35" fmla="*/ 4770314 w 8844967"/>
                <a:gd name="connsiteY35" fmla="*/ 2875280 h 3293494"/>
                <a:gd name="connsiteX36" fmla="*/ 4704274 w 8844967"/>
                <a:gd name="connsiteY36" fmla="*/ 2860040 h 3293494"/>
                <a:gd name="connsiteX37" fmla="*/ 4582354 w 8844967"/>
                <a:gd name="connsiteY37" fmla="*/ 2839720 h 3293494"/>
                <a:gd name="connsiteX38" fmla="*/ 4485834 w 8844967"/>
                <a:gd name="connsiteY38" fmla="*/ 2814320 h 3293494"/>
                <a:gd name="connsiteX39" fmla="*/ 4399474 w 8844967"/>
                <a:gd name="connsiteY39" fmla="*/ 2804160 h 3293494"/>
                <a:gd name="connsiteX40" fmla="*/ 4302954 w 8844967"/>
                <a:gd name="connsiteY40" fmla="*/ 2788920 h 3293494"/>
                <a:gd name="connsiteX41" fmla="*/ 4145474 w 8844967"/>
                <a:gd name="connsiteY41" fmla="*/ 2768600 h 3293494"/>
                <a:gd name="connsiteX42" fmla="*/ 3982914 w 8844967"/>
                <a:gd name="connsiteY42" fmla="*/ 2753360 h 3293494"/>
                <a:gd name="connsiteX43" fmla="*/ 3784794 w 8844967"/>
                <a:gd name="connsiteY43" fmla="*/ 2717800 h 3293494"/>
                <a:gd name="connsiteX44" fmla="*/ 3632394 w 8844967"/>
                <a:gd name="connsiteY44" fmla="*/ 2677160 h 3293494"/>
                <a:gd name="connsiteX45" fmla="*/ 3596834 w 8844967"/>
                <a:gd name="connsiteY45" fmla="*/ 2672080 h 3293494"/>
                <a:gd name="connsiteX46" fmla="*/ 3490154 w 8844967"/>
                <a:gd name="connsiteY46" fmla="*/ 2656840 h 3293494"/>
                <a:gd name="connsiteX47" fmla="*/ 3373314 w 8844967"/>
                <a:gd name="connsiteY47" fmla="*/ 2646680 h 3293494"/>
                <a:gd name="connsiteX48" fmla="*/ 3236154 w 8844967"/>
                <a:gd name="connsiteY48" fmla="*/ 2631440 h 3293494"/>
                <a:gd name="connsiteX49" fmla="*/ 3134554 w 8844967"/>
                <a:gd name="connsiteY49" fmla="*/ 2616200 h 3293494"/>
                <a:gd name="connsiteX50" fmla="*/ 2946594 w 8844967"/>
                <a:gd name="connsiteY50" fmla="*/ 2611120 h 3293494"/>
                <a:gd name="connsiteX51" fmla="*/ 2570674 w 8844967"/>
                <a:gd name="connsiteY51" fmla="*/ 2616200 h 3293494"/>
                <a:gd name="connsiteX52" fmla="*/ 2550354 w 8844967"/>
                <a:gd name="connsiteY52" fmla="*/ 2626360 h 3293494"/>
                <a:gd name="connsiteX53" fmla="*/ 2484314 w 8844967"/>
                <a:gd name="connsiteY53" fmla="*/ 2631440 h 3293494"/>
                <a:gd name="connsiteX54" fmla="*/ 2433514 w 8844967"/>
                <a:gd name="connsiteY54" fmla="*/ 2616200 h 3293494"/>
                <a:gd name="connsiteX55" fmla="*/ 2479234 w 8844967"/>
                <a:gd name="connsiteY55" fmla="*/ 2479040 h 3293494"/>
                <a:gd name="connsiteX56" fmla="*/ 2682434 w 8844967"/>
                <a:gd name="connsiteY56" fmla="*/ 2402840 h 3293494"/>
                <a:gd name="connsiteX57" fmla="*/ 2712914 w 8844967"/>
                <a:gd name="connsiteY57" fmla="*/ 2392680 h 3293494"/>
                <a:gd name="connsiteX58" fmla="*/ 2748474 w 8844967"/>
                <a:gd name="connsiteY58" fmla="*/ 2372360 h 3293494"/>
                <a:gd name="connsiteX59" fmla="*/ 2778954 w 8844967"/>
                <a:gd name="connsiteY59" fmla="*/ 2357120 h 3293494"/>
                <a:gd name="connsiteX60" fmla="*/ 2824674 w 8844967"/>
                <a:gd name="connsiteY60" fmla="*/ 2301240 h 3293494"/>
                <a:gd name="connsiteX61" fmla="*/ 2855154 w 8844967"/>
                <a:gd name="connsiteY61" fmla="*/ 2250440 h 3293494"/>
                <a:gd name="connsiteX62" fmla="*/ 2875474 w 8844967"/>
                <a:gd name="connsiteY62" fmla="*/ 2204720 h 3293494"/>
                <a:gd name="connsiteX63" fmla="*/ 2855154 w 8844967"/>
                <a:gd name="connsiteY63" fmla="*/ 2077720 h 3293494"/>
                <a:gd name="connsiteX64" fmla="*/ 2794194 w 8844967"/>
                <a:gd name="connsiteY64" fmla="*/ 2032000 h 3293494"/>
                <a:gd name="connsiteX65" fmla="*/ 2778954 w 8844967"/>
                <a:gd name="connsiteY65" fmla="*/ 2006600 h 3293494"/>
                <a:gd name="connsiteX66" fmla="*/ 2743394 w 8844967"/>
                <a:gd name="connsiteY66" fmla="*/ 1965960 h 3293494"/>
                <a:gd name="connsiteX67" fmla="*/ 2677354 w 8844967"/>
                <a:gd name="connsiteY67" fmla="*/ 1874520 h 3293494"/>
                <a:gd name="connsiteX68" fmla="*/ 2651954 w 8844967"/>
                <a:gd name="connsiteY68" fmla="*/ 1869440 h 3293494"/>
                <a:gd name="connsiteX69" fmla="*/ 2545274 w 8844967"/>
                <a:gd name="connsiteY69" fmla="*/ 1788160 h 3293494"/>
                <a:gd name="connsiteX70" fmla="*/ 2524954 w 8844967"/>
                <a:gd name="connsiteY70" fmla="*/ 1772920 h 3293494"/>
                <a:gd name="connsiteX71" fmla="*/ 2494474 w 8844967"/>
                <a:gd name="connsiteY71" fmla="*/ 1732280 h 3293494"/>
                <a:gd name="connsiteX72" fmla="*/ 2479234 w 8844967"/>
                <a:gd name="connsiteY72" fmla="*/ 1717040 h 3293494"/>
                <a:gd name="connsiteX73" fmla="*/ 2347154 w 8844967"/>
                <a:gd name="connsiteY73" fmla="*/ 1569720 h 3293494"/>
                <a:gd name="connsiteX74" fmla="*/ 2250634 w 8844967"/>
                <a:gd name="connsiteY74" fmla="*/ 1483360 h 3293494"/>
                <a:gd name="connsiteX75" fmla="*/ 2199834 w 8844967"/>
                <a:gd name="connsiteY75" fmla="*/ 1457960 h 3293494"/>
                <a:gd name="connsiteX76" fmla="*/ 2169354 w 8844967"/>
                <a:gd name="connsiteY76" fmla="*/ 1452880 h 3293494"/>
                <a:gd name="connsiteX77" fmla="*/ 2149034 w 8844967"/>
                <a:gd name="connsiteY77" fmla="*/ 1442720 h 3293494"/>
                <a:gd name="connsiteX78" fmla="*/ 2093154 w 8844967"/>
                <a:gd name="connsiteY78" fmla="*/ 1407160 h 3293494"/>
                <a:gd name="connsiteX79" fmla="*/ 2047434 w 8844967"/>
                <a:gd name="connsiteY79" fmla="*/ 1391920 h 3293494"/>
                <a:gd name="connsiteX80" fmla="*/ 1955994 w 8844967"/>
                <a:gd name="connsiteY80" fmla="*/ 1346200 h 3293494"/>
                <a:gd name="connsiteX81" fmla="*/ 1849314 w 8844967"/>
                <a:gd name="connsiteY81" fmla="*/ 1310640 h 3293494"/>
                <a:gd name="connsiteX82" fmla="*/ 1717234 w 8844967"/>
                <a:gd name="connsiteY82" fmla="*/ 1315720 h 3293494"/>
                <a:gd name="connsiteX83" fmla="*/ 1549594 w 8844967"/>
                <a:gd name="connsiteY83" fmla="*/ 1336040 h 3293494"/>
                <a:gd name="connsiteX84" fmla="*/ 1514034 w 8844967"/>
                <a:gd name="connsiteY84" fmla="*/ 1341120 h 3293494"/>
                <a:gd name="connsiteX85" fmla="*/ 1458154 w 8844967"/>
                <a:gd name="connsiteY85" fmla="*/ 1351280 h 3293494"/>
                <a:gd name="connsiteX86" fmla="*/ 1407354 w 8844967"/>
                <a:gd name="connsiteY86" fmla="*/ 1356360 h 3293494"/>
                <a:gd name="connsiteX87" fmla="*/ 1331154 w 8844967"/>
                <a:gd name="connsiteY87" fmla="*/ 1371600 h 3293494"/>
                <a:gd name="connsiteX88" fmla="*/ 1290514 w 8844967"/>
                <a:gd name="connsiteY88" fmla="*/ 1381760 h 3293494"/>
                <a:gd name="connsiteX89" fmla="*/ 1234634 w 8844967"/>
                <a:gd name="connsiteY89" fmla="*/ 1386840 h 3293494"/>
                <a:gd name="connsiteX90" fmla="*/ 1102554 w 8844967"/>
                <a:gd name="connsiteY90" fmla="*/ 1412240 h 3293494"/>
                <a:gd name="connsiteX91" fmla="*/ 950154 w 8844967"/>
                <a:gd name="connsiteY91" fmla="*/ 1407160 h 3293494"/>
                <a:gd name="connsiteX92" fmla="*/ 868874 w 8844967"/>
                <a:gd name="connsiteY92" fmla="*/ 1371600 h 3293494"/>
                <a:gd name="connsiteX93" fmla="*/ 828234 w 8844967"/>
                <a:gd name="connsiteY93" fmla="*/ 1356360 h 3293494"/>
                <a:gd name="connsiteX94" fmla="*/ 675834 w 8844967"/>
                <a:gd name="connsiteY94" fmla="*/ 1412240 h 3293494"/>
                <a:gd name="connsiteX95" fmla="*/ 558994 w 8844967"/>
                <a:gd name="connsiteY95" fmla="*/ 1513840 h 3293494"/>
                <a:gd name="connsiteX96" fmla="*/ 528514 w 8844967"/>
                <a:gd name="connsiteY96" fmla="*/ 1554480 h 3293494"/>
                <a:gd name="connsiteX97" fmla="*/ 523434 w 8844967"/>
                <a:gd name="connsiteY97" fmla="*/ 1579880 h 3293494"/>
                <a:gd name="connsiteX98" fmla="*/ 513274 w 8844967"/>
                <a:gd name="connsiteY98" fmla="*/ 1600200 h 3293494"/>
                <a:gd name="connsiteX99" fmla="*/ 472634 w 8844967"/>
                <a:gd name="connsiteY99" fmla="*/ 1666240 h 3293494"/>
                <a:gd name="connsiteX100" fmla="*/ 442154 w 8844967"/>
                <a:gd name="connsiteY100" fmla="*/ 1706880 h 3293494"/>
                <a:gd name="connsiteX101" fmla="*/ 421834 w 8844967"/>
                <a:gd name="connsiteY101" fmla="*/ 1737360 h 3293494"/>
                <a:gd name="connsiteX102" fmla="*/ 391354 w 8844967"/>
                <a:gd name="connsiteY102" fmla="*/ 1757680 h 3293494"/>
                <a:gd name="connsiteX103" fmla="*/ 371034 w 8844967"/>
                <a:gd name="connsiteY103" fmla="*/ 1783080 h 3293494"/>
                <a:gd name="connsiteX104" fmla="*/ 355794 w 8844967"/>
                <a:gd name="connsiteY104" fmla="*/ 1788160 h 3293494"/>
                <a:gd name="connsiteX105" fmla="*/ 325314 w 8844967"/>
                <a:gd name="connsiteY105" fmla="*/ 1808480 h 3293494"/>
                <a:gd name="connsiteX106" fmla="*/ 289754 w 8844967"/>
                <a:gd name="connsiteY106" fmla="*/ 1869440 h 3293494"/>
                <a:gd name="connsiteX107" fmla="*/ 274514 w 8844967"/>
                <a:gd name="connsiteY107" fmla="*/ 1889760 h 3293494"/>
                <a:gd name="connsiteX108" fmla="*/ 233874 w 8844967"/>
                <a:gd name="connsiteY108" fmla="*/ 1920240 h 3293494"/>
                <a:gd name="connsiteX109" fmla="*/ 188154 w 8844967"/>
                <a:gd name="connsiteY109" fmla="*/ 1971040 h 3293494"/>
                <a:gd name="connsiteX110" fmla="*/ 167834 w 8844967"/>
                <a:gd name="connsiteY110" fmla="*/ 1986280 h 3293494"/>
                <a:gd name="connsiteX111" fmla="*/ 132274 w 8844967"/>
                <a:gd name="connsiteY111" fmla="*/ 1945640 h 3293494"/>
                <a:gd name="connsiteX112" fmla="*/ 96714 w 8844967"/>
                <a:gd name="connsiteY112" fmla="*/ 1925320 h 3293494"/>
                <a:gd name="connsiteX113" fmla="*/ 50994 w 8844967"/>
                <a:gd name="connsiteY113" fmla="*/ 1874520 h 3293494"/>
                <a:gd name="connsiteX114" fmla="*/ 15434 w 8844967"/>
                <a:gd name="connsiteY114" fmla="*/ 1844040 h 3293494"/>
                <a:gd name="connsiteX115" fmla="*/ 194 w 8844967"/>
                <a:gd name="connsiteY115" fmla="*/ 1813560 h 3293494"/>
                <a:gd name="connsiteX116" fmla="*/ 14049 w 8844967"/>
                <a:gd name="connsiteY116" fmla="*/ 1808670 h 3293494"/>
                <a:gd name="connsiteX117" fmla="*/ 35097 w 8844967"/>
                <a:gd name="connsiteY117" fmla="*/ 1786427 h 3293494"/>
                <a:gd name="connsiteX118" fmla="*/ 52683 w 8844967"/>
                <a:gd name="connsiteY118" fmla="*/ 1761716 h 3293494"/>
                <a:gd name="connsiteX119" fmla="*/ 91430 w 8844967"/>
                <a:gd name="connsiteY119" fmla="*/ 1732313 h 3293494"/>
                <a:gd name="connsiteX120" fmla="*/ 118654 w 8844967"/>
                <a:gd name="connsiteY120" fmla="*/ 1691808 h 3293494"/>
                <a:gd name="connsiteX121" fmla="*/ 149296 w 8844967"/>
                <a:gd name="connsiteY121" fmla="*/ 1676415 h 3293494"/>
                <a:gd name="connsiteX122" fmla="*/ 215627 w 8844967"/>
                <a:gd name="connsiteY122" fmla="*/ 1613178 h 3293494"/>
                <a:gd name="connsiteX123" fmla="*/ 274292 w 8844967"/>
                <a:gd name="connsiteY123" fmla="*/ 1528135 h 3293494"/>
                <a:gd name="connsiteX124" fmla="*/ 318440 w 8844967"/>
                <a:gd name="connsiteY124" fmla="*/ 1458432 h 3293494"/>
                <a:gd name="connsiteX125" fmla="*/ 374389 w 8844967"/>
                <a:gd name="connsiteY125" fmla="*/ 1349320 h 3293494"/>
                <a:gd name="connsiteX126" fmla="*/ 409554 w 8844967"/>
                <a:gd name="connsiteY126" fmla="*/ 1275731 h 3293494"/>
                <a:gd name="connsiteX127" fmla="*/ 467356 w 8844967"/>
                <a:gd name="connsiteY127" fmla="*/ 1198956 h 3293494"/>
                <a:gd name="connsiteX128" fmla="*/ 512346 w 8844967"/>
                <a:gd name="connsiteY128" fmla="*/ 1117983 h 3293494"/>
                <a:gd name="connsiteX129" fmla="*/ 568883 w 8844967"/>
                <a:gd name="connsiteY129" fmla="*/ 1051250 h 3293494"/>
                <a:gd name="connsiteX130" fmla="*/ 618449 w 8844967"/>
                <a:gd name="connsiteY130" fmla="*/ 1016038 h 3293494"/>
                <a:gd name="connsiteX131" fmla="*/ 673446 w 8844967"/>
                <a:gd name="connsiteY131" fmla="*/ 976627 h 3293494"/>
                <a:gd name="connsiteX132" fmla="*/ 713045 w 8844967"/>
                <a:gd name="connsiteY132" fmla="*/ 963314 h 3293494"/>
                <a:gd name="connsiteX133" fmla="*/ 763434 w 8844967"/>
                <a:gd name="connsiteY133" fmla="*/ 927586 h 3293494"/>
                <a:gd name="connsiteX134" fmla="*/ 829813 w 8844967"/>
                <a:gd name="connsiteY134" fmla="*/ 892181 h 3293494"/>
                <a:gd name="connsiteX135" fmla="*/ 985714 w 8844967"/>
                <a:gd name="connsiteY135" fmla="*/ 875195 h 3293494"/>
                <a:gd name="connsiteX136" fmla="*/ 1122874 w 8844967"/>
                <a:gd name="connsiteY136" fmla="*/ 838200 h 3293494"/>
                <a:gd name="connsiteX137" fmla="*/ 1143194 w 8844967"/>
                <a:gd name="connsiteY137" fmla="*/ 843280 h 3293494"/>
                <a:gd name="connsiteX138" fmla="*/ 1204154 w 8844967"/>
                <a:gd name="connsiteY138" fmla="*/ 863600 h 3293494"/>
                <a:gd name="connsiteX139" fmla="*/ 1361634 w 8844967"/>
                <a:gd name="connsiteY139" fmla="*/ 883920 h 3293494"/>
                <a:gd name="connsiteX140" fmla="*/ 1610554 w 8844967"/>
                <a:gd name="connsiteY140" fmla="*/ 863600 h 3293494"/>
                <a:gd name="connsiteX141" fmla="*/ 1788354 w 8844967"/>
                <a:gd name="connsiteY141" fmla="*/ 797560 h 3293494"/>
                <a:gd name="connsiteX142" fmla="*/ 1859474 w 8844967"/>
                <a:gd name="connsiteY142" fmla="*/ 772160 h 3293494"/>
                <a:gd name="connsiteX143" fmla="*/ 1976314 w 8844967"/>
                <a:gd name="connsiteY143" fmla="*/ 711200 h 3293494"/>
                <a:gd name="connsiteX144" fmla="*/ 2088074 w 8844967"/>
                <a:gd name="connsiteY144" fmla="*/ 635000 h 3293494"/>
                <a:gd name="connsiteX145" fmla="*/ 2260794 w 8844967"/>
                <a:gd name="connsiteY145" fmla="*/ 584200 h 3293494"/>
                <a:gd name="connsiteX146" fmla="*/ 2306514 w 8844967"/>
                <a:gd name="connsiteY146" fmla="*/ 563880 h 3293494"/>
                <a:gd name="connsiteX147" fmla="*/ 2367474 w 8844967"/>
                <a:gd name="connsiteY147" fmla="*/ 548640 h 3293494"/>
                <a:gd name="connsiteX148" fmla="*/ 2575754 w 8844967"/>
                <a:gd name="connsiteY148" fmla="*/ 518160 h 3293494"/>
                <a:gd name="connsiteX149" fmla="*/ 2677354 w 8844967"/>
                <a:gd name="connsiteY149" fmla="*/ 497840 h 3293494"/>
                <a:gd name="connsiteX150" fmla="*/ 2784034 w 8844967"/>
                <a:gd name="connsiteY150" fmla="*/ 472440 h 3293494"/>
                <a:gd name="connsiteX151" fmla="*/ 2875474 w 8844967"/>
                <a:gd name="connsiteY151" fmla="*/ 467360 h 3293494"/>
                <a:gd name="connsiteX152" fmla="*/ 2987234 w 8844967"/>
                <a:gd name="connsiteY152" fmla="*/ 452120 h 3293494"/>
                <a:gd name="connsiteX153" fmla="*/ 3048194 w 8844967"/>
                <a:gd name="connsiteY153" fmla="*/ 441960 h 3293494"/>
                <a:gd name="connsiteX154" fmla="*/ 3271714 w 8844967"/>
                <a:gd name="connsiteY154" fmla="*/ 426720 h 3293494"/>
                <a:gd name="connsiteX155" fmla="*/ 3347914 w 8844967"/>
                <a:gd name="connsiteY155" fmla="*/ 411480 h 3293494"/>
                <a:gd name="connsiteX156" fmla="*/ 3459674 w 8844967"/>
                <a:gd name="connsiteY156" fmla="*/ 386080 h 3293494"/>
                <a:gd name="connsiteX157" fmla="*/ 3515554 w 8844967"/>
                <a:gd name="connsiteY157" fmla="*/ 381000 h 3293494"/>
                <a:gd name="connsiteX158" fmla="*/ 3678114 w 8844967"/>
                <a:gd name="connsiteY158" fmla="*/ 370840 h 3293494"/>
                <a:gd name="connsiteX159" fmla="*/ 3800034 w 8844967"/>
                <a:gd name="connsiteY159" fmla="*/ 355600 h 3293494"/>
                <a:gd name="connsiteX160" fmla="*/ 3881314 w 8844967"/>
                <a:gd name="connsiteY160" fmla="*/ 350520 h 3293494"/>
                <a:gd name="connsiteX161" fmla="*/ 4013394 w 8844967"/>
                <a:gd name="connsiteY161" fmla="*/ 330200 h 3293494"/>
                <a:gd name="connsiteX162" fmla="*/ 4064194 w 8844967"/>
                <a:gd name="connsiteY162" fmla="*/ 314960 h 3293494"/>
                <a:gd name="connsiteX163" fmla="*/ 4084514 w 8844967"/>
                <a:gd name="connsiteY163" fmla="*/ 309880 h 3293494"/>
                <a:gd name="connsiteX164" fmla="*/ 4120074 w 8844967"/>
                <a:gd name="connsiteY164" fmla="*/ 299720 h 3293494"/>
                <a:gd name="connsiteX165" fmla="*/ 4241994 w 8844967"/>
                <a:gd name="connsiteY165" fmla="*/ 284480 h 3293494"/>
                <a:gd name="connsiteX166" fmla="*/ 4424874 w 8844967"/>
                <a:gd name="connsiteY166" fmla="*/ 259080 h 3293494"/>
                <a:gd name="connsiteX167" fmla="*/ 4536634 w 8844967"/>
                <a:gd name="connsiteY167" fmla="*/ 233680 h 3293494"/>
                <a:gd name="connsiteX168" fmla="*/ 4638234 w 8844967"/>
                <a:gd name="connsiteY168" fmla="*/ 203200 h 3293494"/>
                <a:gd name="connsiteX169" fmla="*/ 4673794 w 8844967"/>
                <a:gd name="connsiteY169" fmla="*/ 198120 h 3293494"/>
                <a:gd name="connsiteX170" fmla="*/ 4780474 w 8844967"/>
                <a:gd name="connsiteY170" fmla="*/ 182880 h 3293494"/>
                <a:gd name="connsiteX171" fmla="*/ 4841434 w 8844967"/>
                <a:gd name="connsiteY171" fmla="*/ 172720 h 3293494"/>
                <a:gd name="connsiteX172" fmla="*/ 4887154 w 8844967"/>
                <a:gd name="connsiteY172" fmla="*/ 167640 h 3293494"/>
                <a:gd name="connsiteX173" fmla="*/ 4963354 w 8844967"/>
                <a:gd name="connsiteY173" fmla="*/ 157480 h 3293494"/>
                <a:gd name="connsiteX174" fmla="*/ 5085274 w 8844967"/>
                <a:gd name="connsiteY174" fmla="*/ 137160 h 3293494"/>
                <a:gd name="connsiteX175" fmla="*/ 5130994 w 8844967"/>
                <a:gd name="connsiteY175" fmla="*/ 127000 h 3293494"/>
                <a:gd name="connsiteX176" fmla="*/ 5161474 w 8844967"/>
                <a:gd name="connsiteY176" fmla="*/ 121920 h 3293494"/>
                <a:gd name="connsiteX177" fmla="*/ 5268154 w 8844967"/>
                <a:gd name="connsiteY177" fmla="*/ 106680 h 3293494"/>
                <a:gd name="connsiteX178" fmla="*/ 5410394 w 8844967"/>
                <a:gd name="connsiteY178" fmla="*/ 91440 h 3293494"/>
                <a:gd name="connsiteX179" fmla="*/ 5481514 w 8844967"/>
                <a:gd name="connsiteY179" fmla="*/ 66040 h 3293494"/>
                <a:gd name="connsiteX180" fmla="*/ 5517074 w 8844967"/>
                <a:gd name="connsiteY180" fmla="*/ 50800 h 3293494"/>
                <a:gd name="connsiteX181" fmla="*/ 5593274 w 8844967"/>
                <a:gd name="connsiteY181" fmla="*/ 35560 h 3293494"/>
                <a:gd name="connsiteX182" fmla="*/ 5638994 w 8844967"/>
                <a:gd name="connsiteY182" fmla="*/ 25400 h 3293494"/>
                <a:gd name="connsiteX183" fmla="*/ 5776154 w 8844967"/>
                <a:gd name="connsiteY183" fmla="*/ 10160 h 3293494"/>
                <a:gd name="connsiteX184" fmla="*/ 5857434 w 8844967"/>
                <a:gd name="connsiteY184" fmla="*/ 0 h 3293494"/>
                <a:gd name="connsiteX185" fmla="*/ 5953954 w 8844967"/>
                <a:gd name="connsiteY185" fmla="*/ 5080 h 3293494"/>
                <a:gd name="connsiteX186" fmla="*/ 6146994 w 8844967"/>
                <a:gd name="connsiteY186" fmla="*/ 25400 h 3293494"/>
                <a:gd name="connsiteX187" fmla="*/ 6334954 w 8844967"/>
                <a:gd name="connsiteY187" fmla="*/ 96520 h 3293494"/>
                <a:gd name="connsiteX188" fmla="*/ 6467034 w 8844967"/>
                <a:gd name="connsiteY188" fmla="*/ 127000 h 3293494"/>
                <a:gd name="connsiteX189" fmla="*/ 6512754 w 8844967"/>
                <a:gd name="connsiteY189" fmla="*/ 137160 h 3293494"/>
                <a:gd name="connsiteX190" fmla="*/ 6685474 w 8844967"/>
                <a:gd name="connsiteY190" fmla="*/ 187960 h 3293494"/>
                <a:gd name="connsiteX191" fmla="*/ 6893754 w 8844967"/>
                <a:gd name="connsiteY191" fmla="*/ 223520 h 3293494"/>
                <a:gd name="connsiteX192" fmla="*/ 7025834 w 8844967"/>
                <a:gd name="connsiteY192" fmla="*/ 243840 h 3293494"/>
                <a:gd name="connsiteX193" fmla="*/ 7112194 w 8844967"/>
                <a:gd name="connsiteY193" fmla="*/ 269240 h 3293494"/>
                <a:gd name="connsiteX194" fmla="*/ 7335714 w 8844967"/>
                <a:gd name="connsiteY194" fmla="*/ 309880 h 3293494"/>
                <a:gd name="connsiteX195" fmla="*/ 7411914 w 8844967"/>
                <a:gd name="connsiteY195" fmla="*/ 335280 h 3293494"/>
                <a:gd name="connsiteX196" fmla="*/ 7589714 w 8844967"/>
                <a:gd name="connsiteY196" fmla="*/ 360680 h 3293494"/>
                <a:gd name="connsiteX197" fmla="*/ 7681154 w 8844967"/>
                <a:gd name="connsiteY197" fmla="*/ 375920 h 3293494"/>
                <a:gd name="connsiteX198" fmla="*/ 7767514 w 8844967"/>
                <a:gd name="connsiteY198" fmla="*/ 396240 h 3293494"/>
                <a:gd name="connsiteX199" fmla="*/ 7869114 w 8844967"/>
                <a:gd name="connsiteY199" fmla="*/ 401320 h 3293494"/>
                <a:gd name="connsiteX200" fmla="*/ 8026594 w 8844967"/>
                <a:gd name="connsiteY200" fmla="*/ 416560 h 3293494"/>
                <a:gd name="connsiteX201" fmla="*/ 8173914 w 8844967"/>
                <a:gd name="connsiteY201" fmla="*/ 436880 h 3293494"/>
                <a:gd name="connsiteX202" fmla="*/ 8219634 w 8844967"/>
                <a:gd name="connsiteY202" fmla="*/ 441960 h 3293494"/>
                <a:gd name="connsiteX203" fmla="*/ 8549834 w 8844967"/>
                <a:gd name="connsiteY203" fmla="*/ 447040 h 3293494"/>
                <a:gd name="connsiteX204" fmla="*/ 8717474 w 8844967"/>
                <a:gd name="connsiteY204" fmla="*/ 472440 h 3293494"/>
                <a:gd name="connsiteX205" fmla="*/ 8793674 w 8844967"/>
                <a:gd name="connsiteY205" fmla="*/ 482600 h 3293494"/>
                <a:gd name="connsiteX206" fmla="*/ 8837984 w 8844967"/>
                <a:gd name="connsiteY206" fmla="*/ 479265 h 3293494"/>
                <a:gd name="connsiteX207" fmla="*/ 8830279 w 8844967"/>
                <a:gd name="connsiteY207" fmla="*/ 689135 h 3293494"/>
                <a:gd name="connsiteX208" fmla="*/ 8840974 w 8844967"/>
                <a:gd name="connsiteY208" fmla="*/ 1450262 h 3293494"/>
                <a:gd name="connsiteX209" fmla="*/ 8844474 w 8844967"/>
                <a:gd name="connsiteY209" fmla="*/ 1625600 h 3293494"/>
                <a:gd name="connsiteX210" fmla="*/ 8842020 w 8844967"/>
                <a:gd name="connsiteY210" fmla="*/ 3240167 h 3293494"/>
                <a:gd name="connsiteX211" fmla="*/ 8825200 w 8844967"/>
                <a:gd name="connsiteY211" fmla="*/ 3291841 h 3293494"/>
                <a:gd name="connsiteX212" fmla="*/ 8778434 w 8844967"/>
                <a:gd name="connsiteY212" fmla="*/ 3256280 h 3293494"/>
                <a:gd name="connsiteX0" fmla="*/ 8778434 w 8844969"/>
                <a:gd name="connsiteY0" fmla="*/ 3256280 h 3293496"/>
                <a:gd name="connsiteX1" fmla="*/ 8732714 w 8844969"/>
                <a:gd name="connsiteY1" fmla="*/ 3241040 h 3293496"/>
                <a:gd name="connsiteX2" fmla="*/ 8427914 w 8844969"/>
                <a:gd name="connsiteY2" fmla="*/ 3164840 h 3293496"/>
                <a:gd name="connsiteX3" fmla="*/ 8311074 w 8844969"/>
                <a:gd name="connsiteY3" fmla="*/ 3119120 h 3293496"/>
                <a:gd name="connsiteX4" fmla="*/ 8265354 w 8844969"/>
                <a:gd name="connsiteY4" fmla="*/ 3108960 h 3293496"/>
                <a:gd name="connsiteX5" fmla="*/ 8245034 w 8844969"/>
                <a:gd name="connsiteY5" fmla="*/ 3103880 h 3293496"/>
                <a:gd name="connsiteX6" fmla="*/ 7960554 w 8844969"/>
                <a:gd name="connsiteY6" fmla="*/ 3124200 h 3293496"/>
                <a:gd name="connsiteX7" fmla="*/ 7930074 w 8844969"/>
                <a:gd name="connsiteY7" fmla="*/ 3129280 h 3293496"/>
                <a:gd name="connsiteX8" fmla="*/ 7879274 w 8844969"/>
                <a:gd name="connsiteY8" fmla="*/ 3139440 h 3293496"/>
                <a:gd name="connsiteX9" fmla="*/ 7747194 w 8844969"/>
                <a:gd name="connsiteY9" fmla="*/ 3144520 h 3293496"/>
                <a:gd name="connsiteX10" fmla="*/ 7569394 w 8844969"/>
                <a:gd name="connsiteY10" fmla="*/ 3164840 h 3293496"/>
                <a:gd name="connsiteX11" fmla="*/ 7239194 w 8844969"/>
                <a:gd name="connsiteY11" fmla="*/ 3180080 h 3293496"/>
                <a:gd name="connsiteX12" fmla="*/ 7051234 w 8844969"/>
                <a:gd name="connsiteY12" fmla="*/ 3195320 h 3293496"/>
                <a:gd name="connsiteX13" fmla="*/ 6893754 w 8844969"/>
                <a:gd name="connsiteY13" fmla="*/ 3210560 h 3293496"/>
                <a:gd name="connsiteX14" fmla="*/ 6858194 w 8844969"/>
                <a:gd name="connsiteY14" fmla="*/ 3220720 h 3293496"/>
                <a:gd name="connsiteX15" fmla="*/ 6497514 w 8844969"/>
                <a:gd name="connsiteY15" fmla="*/ 3225800 h 3293496"/>
                <a:gd name="connsiteX16" fmla="*/ 6406074 w 8844969"/>
                <a:gd name="connsiteY16" fmla="*/ 3195320 h 3293496"/>
                <a:gd name="connsiteX17" fmla="*/ 6299394 w 8844969"/>
                <a:gd name="connsiteY17" fmla="*/ 3139440 h 3293496"/>
                <a:gd name="connsiteX18" fmla="*/ 6243514 w 8844969"/>
                <a:gd name="connsiteY18" fmla="*/ 3119120 h 3293496"/>
                <a:gd name="connsiteX19" fmla="*/ 6121594 w 8844969"/>
                <a:gd name="connsiteY19" fmla="*/ 3108960 h 3293496"/>
                <a:gd name="connsiteX20" fmla="*/ 6030154 w 8844969"/>
                <a:gd name="connsiteY20" fmla="*/ 3093720 h 3293496"/>
                <a:gd name="connsiteX21" fmla="*/ 5887914 w 8844969"/>
                <a:gd name="connsiteY21" fmla="*/ 3083560 h 3293496"/>
                <a:gd name="connsiteX22" fmla="*/ 5852354 w 8844969"/>
                <a:gd name="connsiteY22" fmla="*/ 3073400 h 3293496"/>
                <a:gd name="connsiteX23" fmla="*/ 5791394 w 8844969"/>
                <a:gd name="connsiteY23" fmla="*/ 3048000 h 3293496"/>
                <a:gd name="connsiteX24" fmla="*/ 5750754 w 8844969"/>
                <a:gd name="connsiteY24" fmla="*/ 3042920 h 3293496"/>
                <a:gd name="connsiteX25" fmla="*/ 5664394 w 8844969"/>
                <a:gd name="connsiteY25" fmla="*/ 3012440 h 3293496"/>
                <a:gd name="connsiteX26" fmla="*/ 5608514 w 8844969"/>
                <a:gd name="connsiteY26" fmla="*/ 3007360 h 3293496"/>
                <a:gd name="connsiteX27" fmla="*/ 5583114 w 8844969"/>
                <a:gd name="connsiteY27" fmla="*/ 3002280 h 3293496"/>
                <a:gd name="connsiteX28" fmla="*/ 5400234 w 8844969"/>
                <a:gd name="connsiteY28" fmla="*/ 2992120 h 3293496"/>
                <a:gd name="connsiteX29" fmla="*/ 5329114 w 8844969"/>
                <a:gd name="connsiteY29" fmla="*/ 2981960 h 3293496"/>
                <a:gd name="connsiteX30" fmla="*/ 5308794 w 8844969"/>
                <a:gd name="connsiteY30" fmla="*/ 2966720 h 3293496"/>
                <a:gd name="connsiteX31" fmla="*/ 5278314 w 8844969"/>
                <a:gd name="connsiteY31" fmla="*/ 2956560 h 3293496"/>
                <a:gd name="connsiteX32" fmla="*/ 5186874 w 8844969"/>
                <a:gd name="connsiteY32" fmla="*/ 2926080 h 3293496"/>
                <a:gd name="connsiteX33" fmla="*/ 5120834 w 8844969"/>
                <a:gd name="connsiteY33" fmla="*/ 2895600 h 3293496"/>
                <a:gd name="connsiteX34" fmla="*/ 5095434 w 8844969"/>
                <a:gd name="connsiteY34" fmla="*/ 2885440 h 3293496"/>
                <a:gd name="connsiteX35" fmla="*/ 4770314 w 8844969"/>
                <a:gd name="connsiteY35" fmla="*/ 2875280 h 3293496"/>
                <a:gd name="connsiteX36" fmla="*/ 4704274 w 8844969"/>
                <a:gd name="connsiteY36" fmla="*/ 2860040 h 3293496"/>
                <a:gd name="connsiteX37" fmla="*/ 4582354 w 8844969"/>
                <a:gd name="connsiteY37" fmla="*/ 2839720 h 3293496"/>
                <a:gd name="connsiteX38" fmla="*/ 4485834 w 8844969"/>
                <a:gd name="connsiteY38" fmla="*/ 2814320 h 3293496"/>
                <a:gd name="connsiteX39" fmla="*/ 4399474 w 8844969"/>
                <a:gd name="connsiteY39" fmla="*/ 2804160 h 3293496"/>
                <a:gd name="connsiteX40" fmla="*/ 4302954 w 8844969"/>
                <a:gd name="connsiteY40" fmla="*/ 2788920 h 3293496"/>
                <a:gd name="connsiteX41" fmla="*/ 4145474 w 8844969"/>
                <a:gd name="connsiteY41" fmla="*/ 2768600 h 3293496"/>
                <a:gd name="connsiteX42" fmla="*/ 3982914 w 8844969"/>
                <a:gd name="connsiteY42" fmla="*/ 2753360 h 3293496"/>
                <a:gd name="connsiteX43" fmla="*/ 3784794 w 8844969"/>
                <a:gd name="connsiteY43" fmla="*/ 2717800 h 3293496"/>
                <a:gd name="connsiteX44" fmla="*/ 3632394 w 8844969"/>
                <a:gd name="connsiteY44" fmla="*/ 2677160 h 3293496"/>
                <a:gd name="connsiteX45" fmla="*/ 3596834 w 8844969"/>
                <a:gd name="connsiteY45" fmla="*/ 2672080 h 3293496"/>
                <a:gd name="connsiteX46" fmla="*/ 3490154 w 8844969"/>
                <a:gd name="connsiteY46" fmla="*/ 2656840 h 3293496"/>
                <a:gd name="connsiteX47" fmla="*/ 3373314 w 8844969"/>
                <a:gd name="connsiteY47" fmla="*/ 2646680 h 3293496"/>
                <a:gd name="connsiteX48" fmla="*/ 3236154 w 8844969"/>
                <a:gd name="connsiteY48" fmla="*/ 2631440 h 3293496"/>
                <a:gd name="connsiteX49" fmla="*/ 3134554 w 8844969"/>
                <a:gd name="connsiteY49" fmla="*/ 2616200 h 3293496"/>
                <a:gd name="connsiteX50" fmla="*/ 2946594 w 8844969"/>
                <a:gd name="connsiteY50" fmla="*/ 2611120 h 3293496"/>
                <a:gd name="connsiteX51" fmla="*/ 2570674 w 8844969"/>
                <a:gd name="connsiteY51" fmla="*/ 2616200 h 3293496"/>
                <a:gd name="connsiteX52" fmla="*/ 2550354 w 8844969"/>
                <a:gd name="connsiteY52" fmla="*/ 2626360 h 3293496"/>
                <a:gd name="connsiteX53" fmla="*/ 2484314 w 8844969"/>
                <a:gd name="connsiteY53" fmla="*/ 2631440 h 3293496"/>
                <a:gd name="connsiteX54" fmla="*/ 2433514 w 8844969"/>
                <a:gd name="connsiteY54" fmla="*/ 2616200 h 3293496"/>
                <a:gd name="connsiteX55" fmla="*/ 2479234 w 8844969"/>
                <a:gd name="connsiteY55" fmla="*/ 2479040 h 3293496"/>
                <a:gd name="connsiteX56" fmla="*/ 2682434 w 8844969"/>
                <a:gd name="connsiteY56" fmla="*/ 2402840 h 3293496"/>
                <a:gd name="connsiteX57" fmla="*/ 2712914 w 8844969"/>
                <a:gd name="connsiteY57" fmla="*/ 2392680 h 3293496"/>
                <a:gd name="connsiteX58" fmla="*/ 2748474 w 8844969"/>
                <a:gd name="connsiteY58" fmla="*/ 2372360 h 3293496"/>
                <a:gd name="connsiteX59" fmla="*/ 2778954 w 8844969"/>
                <a:gd name="connsiteY59" fmla="*/ 2357120 h 3293496"/>
                <a:gd name="connsiteX60" fmla="*/ 2824674 w 8844969"/>
                <a:gd name="connsiteY60" fmla="*/ 2301240 h 3293496"/>
                <a:gd name="connsiteX61" fmla="*/ 2855154 w 8844969"/>
                <a:gd name="connsiteY61" fmla="*/ 2250440 h 3293496"/>
                <a:gd name="connsiteX62" fmla="*/ 2875474 w 8844969"/>
                <a:gd name="connsiteY62" fmla="*/ 2204720 h 3293496"/>
                <a:gd name="connsiteX63" fmla="*/ 2855154 w 8844969"/>
                <a:gd name="connsiteY63" fmla="*/ 2077720 h 3293496"/>
                <a:gd name="connsiteX64" fmla="*/ 2794194 w 8844969"/>
                <a:gd name="connsiteY64" fmla="*/ 2032000 h 3293496"/>
                <a:gd name="connsiteX65" fmla="*/ 2778954 w 8844969"/>
                <a:gd name="connsiteY65" fmla="*/ 2006600 h 3293496"/>
                <a:gd name="connsiteX66" fmla="*/ 2743394 w 8844969"/>
                <a:gd name="connsiteY66" fmla="*/ 1965960 h 3293496"/>
                <a:gd name="connsiteX67" fmla="*/ 2677354 w 8844969"/>
                <a:gd name="connsiteY67" fmla="*/ 1874520 h 3293496"/>
                <a:gd name="connsiteX68" fmla="*/ 2651954 w 8844969"/>
                <a:gd name="connsiteY68" fmla="*/ 1869440 h 3293496"/>
                <a:gd name="connsiteX69" fmla="*/ 2545274 w 8844969"/>
                <a:gd name="connsiteY69" fmla="*/ 1788160 h 3293496"/>
                <a:gd name="connsiteX70" fmla="*/ 2524954 w 8844969"/>
                <a:gd name="connsiteY70" fmla="*/ 1772920 h 3293496"/>
                <a:gd name="connsiteX71" fmla="*/ 2494474 w 8844969"/>
                <a:gd name="connsiteY71" fmla="*/ 1732280 h 3293496"/>
                <a:gd name="connsiteX72" fmla="*/ 2479234 w 8844969"/>
                <a:gd name="connsiteY72" fmla="*/ 1717040 h 3293496"/>
                <a:gd name="connsiteX73" fmla="*/ 2347154 w 8844969"/>
                <a:gd name="connsiteY73" fmla="*/ 1569720 h 3293496"/>
                <a:gd name="connsiteX74" fmla="*/ 2250634 w 8844969"/>
                <a:gd name="connsiteY74" fmla="*/ 1483360 h 3293496"/>
                <a:gd name="connsiteX75" fmla="*/ 2199834 w 8844969"/>
                <a:gd name="connsiteY75" fmla="*/ 1457960 h 3293496"/>
                <a:gd name="connsiteX76" fmla="*/ 2169354 w 8844969"/>
                <a:gd name="connsiteY76" fmla="*/ 1452880 h 3293496"/>
                <a:gd name="connsiteX77" fmla="*/ 2149034 w 8844969"/>
                <a:gd name="connsiteY77" fmla="*/ 1442720 h 3293496"/>
                <a:gd name="connsiteX78" fmla="*/ 2093154 w 8844969"/>
                <a:gd name="connsiteY78" fmla="*/ 1407160 h 3293496"/>
                <a:gd name="connsiteX79" fmla="*/ 2047434 w 8844969"/>
                <a:gd name="connsiteY79" fmla="*/ 1391920 h 3293496"/>
                <a:gd name="connsiteX80" fmla="*/ 1955994 w 8844969"/>
                <a:gd name="connsiteY80" fmla="*/ 1346200 h 3293496"/>
                <a:gd name="connsiteX81" fmla="*/ 1849314 w 8844969"/>
                <a:gd name="connsiteY81" fmla="*/ 1310640 h 3293496"/>
                <a:gd name="connsiteX82" fmla="*/ 1717234 w 8844969"/>
                <a:gd name="connsiteY82" fmla="*/ 1315720 h 3293496"/>
                <a:gd name="connsiteX83" fmla="*/ 1549594 w 8844969"/>
                <a:gd name="connsiteY83" fmla="*/ 1336040 h 3293496"/>
                <a:gd name="connsiteX84" fmla="*/ 1514034 w 8844969"/>
                <a:gd name="connsiteY84" fmla="*/ 1341120 h 3293496"/>
                <a:gd name="connsiteX85" fmla="*/ 1458154 w 8844969"/>
                <a:gd name="connsiteY85" fmla="*/ 1351280 h 3293496"/>
                <a:gd name="connsiteX86" fmla="*/ 1407354 w 8844969"/>
                <a:gd name="connsiteY86" fmla="*/ 1356360 h 3293496"/>
                <a:gd name="connsiteX87" fmla="*/ 1331154 w 8844969"/>
                <a:gd name="connsiteY87" fmla="*/ 1371600 h 3293496"/>
                <a:gd name="connsiteX88" fmla="*/ 1290514 w 8844969"/>
                <a:gd name="connsiteY88" fmla="*/ 1381760 h 3293496"/>
                <a:gd name="connsiteX89" fmla="*/ 1234634 w 8844969"/>
                <a:gd name="connsiteY89" fmla="*/ 1386840 h 3293496"/>
                <a:gd name="connsiteX90" fmla="*/ 1102554 w 8844969"/>
                <a:gd name="connsiteY90" fmla="*/ 1412240 h 3293496"/>
                <a:gd name="connsiteX91" fmla="*/ 950154 w 8844969"/>
                <a:gd name="connsiteY91" fmla="*/ 1407160 h 3293496"/>
                <a:gd name="connsiteX92" fmla="*/ 868874 w 8844969"/>
                <a:gd name="connsiteY92" fmla="*/ 1371600 h 3293496"/>
                <a:gd name="connsiteX93" fmla="*/ 828234 w 8844969"/>
                <a:gd name="connsiteY93" fmla="*/ 1356360 h 3293496"/>
                <a:gd name="connsiteX94" fmla="*/ 675834 w 8844969"/>
                <a:gd name="connsiteY94" fmla="*/ 1412240 h 3293496"/>
                <a:gd name="connsiteX95" fmla="*/ 558994 w 8844969"/>
                <a:gd name="connsiteY95" fmla="*/ 1513840 h 3293496"/>
                <a:gd name="connsiteX96" fmla="*/ 528514 w 8844969"/>
                <a:gd name="connsiteY96" fmla="*/ 1554480 h 3293496"/>
                <a:gd name="connsiteX97" fmla="*/ 523434 w 8844969"/>
                <a:gd name="connsiteY97" fmla="*/ 1579880 h 3293496"/>
                <a:gd name="connsiteX98" fmla="*/ 513274 w 8844969"/>
                <a:gd name="connsiteY98" fmla="*/ 1600200 h 3293496"/>
                <a:gd name="connsiteX99" fmla="*/ 472634 w 8844969"/>
                <a:gd name="connsiteY99" fmla="*/ 1666240 h 3293496"/>
                <a:gd name="connsiteX100" fmla="*/ 442154 w 8844969"/>
                <a:gd name="connsiteY100" fmla="*/ 1706880 h 3293496"/>
                <a:gd name="connsiteX101" fmla="*/ 421834 w 8844969"/>
                <a:gd name="connsiteY101" fmla="*/ 1737360 h 3293496"/>
                <a:gd name="connsiteX102" fmla="*/ 391354 w 8844969"/>
                <a:gd name="connsiteY102" fmla="*/ 1757680 h 3293496"/>
                <a:gd name="connsiteX103" fmla="*/ 371034 w 8844969"/>
                <a:gd name="connsiteY103" fmla="*/ 1783080 h 3293496"/>
                <a:gd name="connsiteX104" fmla="*/ 355794 w 8844969"/>
                <a:gd name="connsiteY104" fmla="*/ 1788160 h 3293496"/>
                <a:gd name="connsiteX105" fmla="*/ 325314 w 8844969"/>
                <a:gd name="connsiteY105" fmla="*/ 1808480 h 3293496"/>
                <a:gd name="connsiteX106" fmla="*/ 289754 w 8844969"/>
                <a:gd name="connsiteY106" fmla="*/ 1869440 h 3293496"/>
                <a:gd name="connsiteX107" fmla="*/ 274514 w 8844969"/>
                <a:gd name="connsiteY107" fmla="*/ 1889760 h 3293496"/>
                <a:gd name="connsiteX108" fmla="*/ 233874 w 8844969"/>
                <a:gd name="connsiteY108" fmla="*/ 1920240 h 3293496"/>
                <a:gd name="connsiteX109" fmla="*/ 188154 w 8844969"/>
                <a:gd name="connsiteY109" fmla="*/ 1971040 h 3293496"/>
                <a:gd name="connsiteX110" fmla="*/ 167834 w 8844969"/>
                <a:gd name="connsiteY110" fmla="*/ 1986280 h 3293496"/>
                <a:gd name="connsiteX111" fmla="*/ 132274 w 8844969"/>
                <a:gd name="connsiteY111" fmla="*/ 1945640 h 3293496"/>
                <a:gd name="connsiteX112" fmla="*/ 96714 w 8844969"/>
                <a:gd name="connsiteY112" fmla="*/ 1925320 h 3293496"/>
                <a:gd name="connsiteX113" fmla="*/ 50994 w 8844969"/>
                <a:gd name="connsiteY113" fmla="*/ 1874520 h 3293496"/>
                <a:gd name="connsiteX114" fmla="*/ 15434 w 8844969"/>
                <a:gd name="connsiteY114" fmla="*/ 1844040 h 3293496"/>
                <a:gd name="connsiteX115" fmla="*/ 194 w 8844969"/>
                <a:gd name="connsiteY115" fmla="*/ 1813560 h 3293496"/>
                <a:gd name="connsiteX116" fmla="*/ 14049 w 8844969"/>
                <a:gd name="connsiteY116" fmla="*/ 1808670 h 3293496"/>
                <a:gd name="connsiteX117" fmla="*/ 35097 w 8844969"/>
                <a:gd name="connsiteY117" fmla="*/ 1786427 h 3293496"/>
                <a:gd name="connsiteX118" fmla="*/ 52683 w 8844969"/>
                <a:gd name="connsiteY118" fmla="*/ 1761716 h 3293496"/>
                <a:gd name="connsiteX119" fmla="*/ 91430 w 8844969"/>
                <a:gd name="connsiteY119" fmla="*/ 1732313 h 3293496"/>
                <a:gd name="connsiteX120" fmla="*/ 118654 w 8844969"/>
                <a:gd name="connsiteY120" fmla="*/ 1691808 h 3293496"/>
                <a:gd name="connsiteX121" fmla="*/ 149296 w 8844969"/>
                <a:gd name="connsiteY121" fmla="*/ 1676415 h 3293496"/>
                <a:gd name="connsiteX122" fmla="*/ 215627 w 8844969"/>
                <a:gd name="connsiteY122" fmla="*/ 1613178 h 3293496"/>
                <a:gd name="connsiteX123" fmla="*/ 274292 w 8844969"/>
                <a:gd name="connsiteY123" fmla="*/ 1528135 h 3293496"/>
                <a:gd name="connsiteX124" fmla="*/ 318440 w 8844969"/>
                <a:gd name="connsiteY124" fmla="*/ 1458432 h 3293496"/>
                <a:gd name="connsiteX125" fmla="*/ 374389 w 8844969"/>
                <a:gd name="connsiteY125" fmla="*/ 1349320 h 3293496"/>
                <a:gd name="connsiteX126" fmla="*/ 409554 w 8844969"/>
                <a:gd name="connsiteY126" fmla="*/ 1275731 h 3293496"/>
                <a:gd name="connsiteX127" fmla="*/ 467356 w 8844969"/>
                <a:gd name="connsiteY127" fmla="*/ 1198956 h 3293496"/>
                <a:gd name="connsiteX128" fmla="*/ 512346 w 8844969"/>
                <a:gd name="connsiteY128" fmla="*/ 1117983 h 3293496"/>
                <a:gd name="connsiteX129" fmla="*/ 568883 w 8844969"/>
                <a:gd name="connsiteY129" fmla="*/ 1051250 h 3293496"/>
                <a:gd name="connsiteX130" fmla="*/ 618449 w 8844969"/>
                <a:gd name="connsiteY130" fmla="*/ 1016038 h 3293496"/>
                <a:gd name="connsiteX131" fmla="*/ 673446 w 8844969"/>
                <a:gd name="connsiteY131" fmla="*/ 976627 h 3293496"/>
                <a:gd name="connsiteX132" fmla="*/ 713045 w 8844969"/>
                <a:gd name="connsiteY132" fmla="*/ 963314 h 3293496"/>
                <a:gd name="connsiteX133" fmla="*/ 763434 w 8844969"/>
                <a:gd name="connsiteY133" fmla="*/ 927586 h 3293496"/>
                <a:gd name="connsiteX134" fmla="*/ 829813 w 8844969"/>
                <a:gd name="connsiteY134" fmla="*/ 892181 h 3293496"/>
                <a:gd name="connsiteX135" fmla="*/ 985714 w 8844969"/>
                <a:gd name="connsiteY135" fmla="*/ 875195 h 3293496"/>
                <a:gd name="connsiteX136" fmla="*/ 1122874 w 8844969"/>
                <a:gd name="connsiteY136" fmla="*/ 838200 h 3293496"/>
                <a:gd name="connsiteX137" fmla="*/ 1143195 w 8844969"/>
                <a:gd name="connsiteY137" fmla="*/ 872734 h 3293496"/>
                <a:gd name="connsiteX138" fmla="*/ 1204154 w 8844969"/>
                <a:gd name="connsiteY138" fmla="*/ 863600 h 3293496"/>
                <a:gd name="connsiteX139" fmla="*/ 1361634 w 8844969"/>
                <a:gd name="connsiteY139" fmla="*/ 883920 h 3293496"/>
                <a:gd name="connsiteX140" fmla="*/ 1610554 w 8844969"/>
                <a:gd name="connsiteY140" fmla="*/ 863600 h 3293496"/>
                <a:gd name="connsiteX141" fmla="*/ 1788354 w 8844969"/>
                <a:gd name="connsiteY141" fmla="*/ 797560 h 3293496"/>
                <a:gd name="connsiteX142" fmla="*/ 1859474 w 8844969"/>
                <a:gd name="connsiteY142" fmla="*/ 772160 h 3293496"/>
                <a:gd name="connsiteX143" fmla="*/ 1976314 w 8844969"/>
                <a:gd name="connsiteY143" fmla="*/ 711200 h 3293496"/>
                <a:gd name="connsiteX144" fmla="*/ 2088074 w 8844969"/>
                <a:gd name="connsiteY144" fmla="*/ 635000 h 3293496"/>
                <a:gd name="connsiteX145" fmla="*/ 2260794 w 8844969"/>
                <a:gd name="connsiteY145" fmla="*/ 584200 h 3293496"/>
                <a:gd name="connsiteX146" fmla="*/ 2306514 w 8844969"/>
                <a:gd name="connsiteY146" fmla="*/ 563880 h 3293496"/>
                <a:gd name="connsiteX147" fmla="*/ 2367474 w 8844969"/>
                <a:gd name="connsiteY147" fmla="*/ 548640 h 3293496"/>
                <a:gd name="connsiteX148" fmla="*/ 2575754 w 8844969"/>
                <a:gd name="connsiteY148" fmla="*/ 518160 h 3293496"/>
                <a:gd name="connsiteX149" fmla="*/ 2677354 w 8844969"/>
                <a:gd name="connsiteY149" fmla="*/ 497840 h 3293496"/>
                <a:gd name="connsiteX150" fmla="*/ 2784034 w 8844969"/>
                <a:gd name="connsiteY150" fmla="*/ 472440 h 3293496"/>
                <a:gd name="connsiteX151" fmla="*/ 2875474 w 8844969"/>
                <a:gd name="connsiteY151" fmla="*/ 467360 h 3293496"/>
                <a:gd name="connsiteX152" fmla="*/ 2987234 w 8844969"/>
                <a:gd name="connsiteY152" fmla="*/ 452120 h 3293496"/>
                <a:gd name="connsiteX153" fmla="*/ 3048194 w 8844969"/>
                <a:gd name="connsiteY153" fmla="*/ 441960 h 3293496"/>
                <a:gd name="connsiteX154" fmla="*/ 3271714 w 8844969"/>
                <a:gd name="connsiteY154" fmla="*/ 426720 h 3293496"/>
                <a:gd name="connsiteX155" fmla="*/ 3347914 w 8844969"/>
                <a:gd name="connsiteY155" fmla="*/ 411480 h 3293496"/>
                <a:gd name="connsiteX156" fmla="*/ 3459674 w 8844969"/>
                <a:gd name="connsiteY156" fmla="*/ 386080 h 3293496"/>
                <a:gd name="connsiteX157" fmla="*/ 3515554 w 8844969"/>
                <a:gd name="connsiteY157" fmla="*/ 381000 h 3293496"/>
                <a:gd name="connsiteX158" fmla="*/ 3678114 w 8844969"/>
                <a:gd name="connsiteY158" fmla="*/ 370840 h 3293496"/>
                <a:gd name="connsiteX159" fmla="*/ 3800034 w 8844969"/>
                <a:gd name="connsiteY159" fmla="*/ 355600 h 3293496"/>
                <a:gd name="connsiteX160" fmla="*/ 3881314 w 8844969"/>
                <a:gd name="connsiteY160" fmla="*/ 350520 h 3293496"/>
                <a:gd name="connsiteX161" fmla="*/ 4013394 w 8844969"/>
                <a:gd name="connsiteY161" fmla="*/ 330200 h 3293496"/>
                <a:gd name="connsiteX162" fmla="*/ 4064194 w 8844969"/>
                <a:gd name="connsiteY162" fmla="*/ 314960 h 3293496"/>
                <a:gd name="connsiteX163" fmla="*/ 4084514 w 8844969"/>
                <a:gd name="connsiteY163" fmla="*/ 309880 h 3293496"/>
                <a:gd name="connsiteX164" fmla="*/ 4120074 w 8844969"/>
                <a:gd name="connsiteY164" fmla="*/ 299720 h 3293496"/>
                <a:gd name="connsiteX165" fmla="*/ 4241994 w 8844969"/>
                <a:gd name="connsiteY165" fmla="*/ 284480 h 3293496"/>
                <a:gd name="connsiteX166" fmla="*/ 4424874 w 8844969"/>
                <a:gd name="connsiteY166" fmla="*/ 259080 h 3293496"/>
                <a:gd name="connsiteX167" fmla="*/ 4536634 w 8844969"/>
                <a:gd name="connsiteY167" fmla="*/ 233680 h 3293496"/>
                <a:gd name="connsiteX168" fmla="*/ 4638234 w 8844969"/>
                <a:gd name="connsiteY168" fmla="*/ 203200 h 3293496"/>
                <a:gd name="connsiteX169" fmla="*/ 4673794 w 8844969"/>
                <a:gd name="connsiteY169" fmla="*/ 198120 h 3293496"/>
                <a:gd name="connsiteX170" fmla="*/ 4780474 w 8844969"/>
                <a:gd name="connsiteY170" fmla="*/ 182880 h 3293496"/>
                <a:gd name="connsiteX171" fmla="*/ 4841434 w 8844969"/>
                <a:gd name="connsiteY171" fmla="*/ 172720 h 3293496"/>
                <a:gd name="connsiteX172" fmla="*/ 4887154 w 8844969"/>
                <a:gd name="connsiteY172" fmla="*/ 167640 h 3293496"/>
                <a:gd name="connsiteX173" fmla="*/ 4963354 w 8844969"/>
                <a:gd name="connsiteY173" fmla="*/ 157480 h 3293496"/>
                <a:gd name="connsiteX174" fmla="*/ 5085274 w 8844969"/>
                <a:gd name="connsiteY174" fmla="*/ 137160 h 3293496"/>
                <a:gd name="connsiteX175" fmla="*/ 5130994 w 8844969"/>
                <a:gd name="connsiteY175" fmla="*/ 127000 h 3293496"/>
                <a:gd name="connsiteX176" fmla="*/ 5161474 w 8844969"/>
                <a:gd name="connsiteY176" fmla="*/ 121920 h 3293496"/>
                <a:gd name="connsiteX177" fmla="*/ 5268154 w 8844969"/>
                <a:gd name="connsiteY177" fmla="*/ 106680 h 3293496"/>
                <a:gd name="connsiteX178" fmla="*/ 5410394 w 8844969"/>
                <a:gd name="connsiteY178" fmla="*/ 91440 h 3293496"/>
                <a:gd name="connsiteX179" fmla="*/ 5481514 w 8844969"/>
                <a:gd name="connsiteY179" fmla="*/ 66040 h 3293496"/>
                <a:gd name="connsiteX180" fmla="*/ 5517074 w 8844969"/>
                <a:gd name="connsiteY180" fmla="*/ 50800 h 3293496"/>
                <a:gd name="connsiteX181" fmla="*/ 5593274 w 8844969"/>
                <a:gd name="connsiteY181" fmla="*/ 35560 h 3293496"/>
                <a:gd name="connsiteX182" fmla="*/ 5638994 w 8844969"/>
                <a:gd name="connsiteY182" fmla="*/ 25400 h 3293496"/>
                <a:gd name="connsiteX183" fmla="*/ 5776154 w 8844969"/>
                <a:gd name="connsiteY183" fmla="*/ 10160 h 3293496"/>
                <a:gd name="connsiteX184" fmla="*/ 5857434 w 8844969"/>
                <a:gd name="connsiteY184" fmla="*/ 0 h 3293496"/>
                <a:gd name="connsiteX185" fmla="*/ 5953954 w 8844969"/>
                <a:gd name="connsiteY185" fmla="*/ 5080 h 3293496"/>
                <a:gd name="connsiteX186" fmla="*/ 6146994 w 8844969"/>
                <a:gd name="connsiteY186" fmla="*/ 25400 h 3293496"/>
                <a:gd name="connsiteX187" fmla="*/ 6334954 w 8844969"/>
                <a:gd name="connsiteY187" fmla="*/ 96520 h 3293496"/>
                <a:gd name="connsiteX188" fmla="*/ 6467034 w 8844969"/>
                <a:gd name="connsiteY188" fmla="*/ 127000 h 3293496"/>
                <a:gd name="connsiteX189" fmla="*/ 6512754 w 8844969"/>
                <a:gd name="connsiteY189" fmla="*/ 137160 h 3293496"/>
                <a:gd name="connsiteX190" fmla="*/ 6685474 w 8844969"/>
                <a:gd name="connsiteY190" fmla="*/ 187960 h 3293496"/>
                <a:gd name="connsiteX191" fmla="*/ 6893754 w 8844969"/>
                <a:gd name="connsiteY191" fmla="*/ 223520 h 3293496"/>
                <a:gd name="connsiteX192" fmla="*/ 7025834 w 8844969"/>
                <a:gd name="connsiteY192" fmla="*/ 243840 h 3293496"/>
                <a:gd name="connsiteX193" fmla="*/ 7112194 w 8844969"/>
                <a:gd name="connsiteY193" fmla="*/ 269240 h 3293496"/>
                <a:gd name="connsiteX194" fmla="*/ 7335714 w 8844969"/>
                <a:gd name="connsiteY194" fmla="*/ 309880 h 3293496"/>
                <a:gd name="connsiteX195" fmla="*/ 7411914 w 8844969"/>
                <a:gd name="connsiteY195" fmla="*/ 335280 h 3293496"/>
                <a:gd name="connsiteX196" fmla="*/ 7589714 w 8844969"/>
                <a:gd name="connsiteY196" fmla="*/ 360680 h 3293496"/>
                <a:gd name="connsiteX197" fmla="*/ 7681154 w 8844969"/>
                <a:gd name="connsiteY197" fmla="*/ 375920 h 3293496"/>
                <a:gd name="connsiteX198" fmla="*/ 7767514 w 8844969"/>
                <a:gd name="connsiteY198" fmla="*/ 396240 h 3293496"/>
                <a:gd name="connsiteX199" fmla="*/ 7869114 w 8844969"/>
                <a:gd name="connsiteY199" fmla="*/ 401320 h 3293496"/>
                <a:gd name="connsiteX200" fmla="*/ 8026594 w 8844969"/>
                <a:gd name="connsiteY200" fmla="*/ 416560 h 3293496"/>
                <a:gd name="connsiteX201" fmla="*/ 8173914 w 8844969"/>
                <a:gd name="connsiteY201" fmla="*/ 436880 h 3293496"/>
                <a:gd name="connsiteX202" fmla="*/ 8219634 w 8844969"/>
                <a:gd name="connsiteY202" fmla="*/ 441960 h 3293496"/>
                <a:gd name="connsiteX203" fmla="*/ 8549834 w 8844969"/>
                <a:gd name="connsiteY203" fmla="*/ 447040 h 3293496"/>
                <a:gd name="connsiteX204" fmla="*/ 8717474 w 8844969"/>
                <a:gd name="connsiteY204" fmla="*/ 472440 h 3293496"/>
                <a:gd name="connsiteX205" fmla="*/ 8793674 w 8844969"/>
                <a:gd name="connsiteY205" fmla="*/ 482600 h 3293496"/>
                <a:gd name="connsiteX206" fmla="*/ 8837984 w 8844969"/>
                <a:gd name="connsiteY206" fmla="*/ 479265 h 3293496"/>
                <a:gd name="connsiteX207" fmla="*/ 8830279 w 8844969"/>
                <a:gd name="connsiteY207" fmla="*/ 689135 h 3293496"/>
                <a:gd name="connsiteX208" fmla="*/ 8840974 w 8844969"/>
                <a:gd name="connsiteY208" fmla="*/ 1450262 h 3293496"/>
                <a:gd name="connsiteX209" fmla="*/ 8844474 w 8844969"/>
                <a:gd name="connsiteY209" fmla="*/ 1625600 h 3293496"/>
                <a:gd name="connsiteX210" fmla="*/ 8842020 w 8844969"/>
                <a:gd name="connsiteY210" fmla="*/ 3240167 h 3293496"/>
                <a:gd name="connsiteX211" fmla="*/ 8825200 w 8844969"/>
                <a:gd name="connsiteY211" fmla="*/ 3291841 h 3293496"/>
                <a:gd name="connsiteX212" fmla="*/ 8778434 w 8844969"/>
                <a:gd name="connsiteY212" fmla="*/ 3256280 h 3293496"/>
                <a:gd name="connsiteX0" fmla="*/ 8778434 w 8844967"/>
                <a:gd name="connsiteY0" fmla="*/ 3256280 h 3293494"/>
                <a:gd name="connsiteX1" fmla="*/ 8732714 w 8844967"/>
                <a:gd name="connsiteY1" fmla="*/ 3241040 h 3293494"/>
                <a:gd name="connsiteX2" fmla="*/ 8427914 w 8844967"/>
                <a:gd name="connsiteY2" fmla="*/ 3164840 h 3293494"/>
                <a:gd name="connsiteX3" fmla="*/ 8311074 w 8844967"/>
                <a:gd name="connsiteY3" fmla="*/ 3119120 h 3293494"/>
                <a:gd name="connsiteX4" fmla="*/ 8265354 w 8844967"/>
                <a:gd name="connsiteY4" fmla="*/ 3108960 h 3293494"/>
                <a:gd name="connsiteX5" fmla="*/ 8245034 w 8844967"/>
                <a:gd name="connsiteY5" fmla="*/ 3103880 h 3293494"/>
                <a:gd name="connsiteX6" fmla="*/ 7960554 w 8844967"/>
                <a:gd name="connsiteY6" fmla="*/ 3124200 h 3293494"/>
                <a:gd name="connsiteX7" fmla="*/ 7930074 w 8844967"/>
                <a:gd name="connsiteY7" fmla="*/ 3129280 h 3293494"/>
                <a:gd name="connsiteX8" fmla="*/ 7879274 w 8844967"/>
                <a:gd name="connsiteY8" fmla="*/ 3139440 h 3293494"/>
                <a:gd name="connsiteX9" fmla="*/ 7747194 w 8844967"/>
                <a:gd name="connsiteY9" fmla="*/ 3144520 h 3293494"/>
                <a:gd name="connsiteX10" fmla="*/ 7569394 w 8844967"/>
                <a:gd name="connsiteY10" fmla="*/ 3164840 h 3293494"/>
                <a:gd name="connsiteX11" fmla="*/ 7239194 w 8844967"/>
                <a:gd name="connsiteY11" fmla="*/ 3180080 h 3293494"/>
                <a:gd name="connsiteX12" fmla="*/ 7051234 w 8844967"/>
                <a:gd name="connsiteY12" fmla="*/ 3195320 h 3293494"/>
                <a:gd name="connsiteX13" fmla="*/ 6893754 w 8844967"/>
                <a:gd name="connsiteY13" fmla="*/ 3210560 h 3293494"/>
                <a:gd name="connsiteX14" fmla="*/ 6858194 w 8844967"/>
                <a:gd name="connsiteY14" fmla="*/ 3220720 h 3293494"/>
                <a:gd name="connsiteX15" fmla="*/ 6497514 w 8844967"/>
                <a:gd name="connsiteY15" fmla="*/ 3225800 h 3293494"/>
                <a:gd name="connsiteX16" fmla="*/ 6406074 w 8844967"/>
                <a:gd name="connsiteY16" fmla="*/ 3195320 h 3293494"/>
                <a:gd name="connsiteX17" fmla="*/ 6299394 w 8844967"/>
                <a:gd name="connsiteY17" fmla="*/ 3139440 h 3293494"/>
                <a:gd name="connsiteX18" fmla="*/ 6243514 w 8844967"/>
                <a:gd name="connsiteY18" fmla="*/ 3119120 h 3293494"/>
                <a:gd name="connsiteX19" fmla="*/ 6121594 w 8844967"/>
                <a:gd name="connsiteY19" fmla="*/ 3108960 h 3293494"/>
                <a:gd name="connsiteX20" fmla="*/ 6030154 w 8844967"/>
                <a:gd name="connsiteY20" fmla="*/ 3093720 h 3293494"/>
                <a:gd name="connsiteX21" fmla="*/ 5887914 w 8844967"/>
                <a:gd name="connsiteY21" fmla="*/ 3083560 h 3293494"/>
                <a:gd name="connsiteX22" fmla="*/ 5852354 w 8844967"/>
                <a:gd name="connsiteY22" fmla="*/ 3073400 h 3293494"/>
                <a:gd name="connsiteX23" fmla="*/ 5791394 w 8844967"/>
                <a:gd name="connsiteY23" fmla="*/ 3048000 h 3293494"/>
                <a:gd name="connsiteX24" fmla="*/ 5750754 w 8844967"/>
                <a:gd name="connsiteY24" fmla="*/ 3042920 h 3293494"/>
                <a:gd name="connsiteX25" fmla="*/ 5664394 w 8844967"/>
                <a:gd name="connsiteY25" fmla="*/ 3012440 h 3293494"/>
                <a:gd name="connsiteX26" fmla="*/ 5608514 w 8844967"/>
                <a:gd name="connsiteY26" fmla="*/ 3007360 h 3293494"/>
                <a:gd name="connsiteX27" fmla="*/ 5583114 w 8844967"/>
                <a:gd name="connsiteY27" fmla="*/ 3002280 h 3293494"/>
                <a:gd name="connsiteX28" fmla="*/ 5400234 w 8844967"/>
                <a:gd name="connsiteY28" fmla="*/ 2992120 h 3293494"/>
                <a:gd name="connsiteX29" fmla="*/ 5329114 w 8844967"/>
                <a:gd name="connsiteY29" fmla="*/ 2981960 h 3293494"/>
                <a:gd name="connsiteX30" fmla="*/ 5308794 w 8844967"/>
                <a:gd name="connsiteY30" fmla="*/ 2966720 h 3293494"/>
                <a:gd name="connsiteX31" fmla="*/ 5278314 w 8844967"/>
                <a:gd name="connsiteY31" fmla="*/ 2956560 h 3293494"/>
                <a:gd name="connsiteX32" fmla="*/ 5186874 w 8844967"/>
                <a:gd name="connsiteY32" fmla="*/ 2926080 h 3293494"/>
                <a:gd name="connsiteX33" fmla="*/ 5120834 w 8844967"/>
                <a:gd name="connsiteY33" fmla="*/ 2895600 h 3293494"/>
                <a:gd name="connsiteX34" fmla="*/ 5095434 w 8844967"/>
                <a:gd name="connsiteY34" fmla="*/ 2885440 h 3293494"/>
                <a:gd name="connsiteX35" fmla="*/ 4770314 w 8844967"/>
                <a:gd name="connsiteY35" fmla="*/ 2875280 h 3293494"/>
                <a:gd name="connsiteX36" fmla="*/ 4704274 w 8844967"/>
                <a:gd name="connsiteY36" fmla="*/ 2860040 h 3293494"/>
                <a:gd name="connsiteX37" fmla="*/ 4582354 w 8844967"/>
                <a:gd name="connsiteY37" fmla="*/ 2839720 h 3293494"/>
                <a:gd name="connsiteX38" fmla="*/ 4485834 w 8844967"/>
                <a:gd name="connsiteY38" fmla="*/ 2814320 h 3293494"/>
                <a:gd name="connsiteX39" fmla="*/ 4399474 w 8844967"/>
                <a:gd name="connsiteY39" fmla="*/ 2804160 h 3293494"/>
                <a:gd name="connsiteX40" fmla="*/ 4302954 w 8844967"/>
                <a:gd name="connsiteY40" fmla="*/ 2788920 h 3293494"/>
                <a:gd name="connsiteX41" fmla="*/ 4145474 w 8844967"/>
                <a:gd name="connsiteY41" fmla="*/ 2768600 h 3293494"/>
                <a:gd name="connsiteX42" fmla="*/ 3982914 w 8844967"/>
                <a:gd name="connsiteY42" fmla="*/ 2753360 h 3293494"/>
                <a:gd name="connsiteX43" fmla="*/ 3784794 w 8844967"/>
                <a:gd name="connsiteY43" fmla="*/ 2717800 h 3293494"/>
                <a:gd name="connsiteX44" fmla="*/ 3632394 w 8844967"/>
                <a:gd name="connsiteY44" fmla="*/ 2677160 h 3293494"/>
                <a:gd name="connsiteX45" fmla="*/ 3596834 w 8844967"/>
                <a:gd name="connsiteY45" fmla="*/ 2672080 h 3293494"/>
                <a:gd name="connsiteX46" fmla="*/ 3490154 w 8844967"/>
                <a:gd name="connsiteY46" fmla="*/ 2656840 h 3293494"/>
                <a:gd name="connsiteX47" fmla="*/ 3373314 w 8844967"/>
                <a:gd name="connsiteY47" fmla="*/ 2646680 h 3293494"/>
                <a:gd name="connsiteX48" fmla="*/ 3236154 w 8844967"/>
                <a:gd name="connsiteY48" fmla="*/ 2631440 h 3293494"/>
                <a:gd name="connsiteX49" fmla="*/ 3134554 w 8844967"/>
                <a:gd name="connsiteY49" fmla="*/ 2616200 h 3293494"/>
                <a:gd name="connsiteX50" fmla="*/ 2946594 w 8844967"/>
                <a:gd name="connsiteY50" fmla="*/ 2611120 h 3293494"/>
                <a:gd name="connsiteX51" fmla="*/ 2570674 w 8844967"/>
                <a:gd name="connsiteY51" fmla="*/ 2616200 h 3293494"/>
                <a:gd name="connsiteX52" fmla="*/ 2550354 w 8844967"/>
                <a:gd name="connsiteY52" fmla="*/ 2626360 h 3293494"/>
                <a:gd name="connsiteX53" fmla="*/ 2484314 w 8844967"/>
                <a:gd name="connsiteY53" fmla="*/ 2631440 h 3293494"/>
                <a:gd name="connsiteX54" fmla="*/ 2433514 w 8844967"/>
                <a:gd name="connsiteY54" fmla="*/ 2616200 h 3293494"/>
                <a:gd name="connsiteX55" fmla="*/ 2479234 w 8844967"/>
                <a:gd name="connsiteY55" fmla="*/ 2479040 h 3293494"/>
                <a:gd name="connsiteX56" fmla="*/ 2682434 w 8844967"/>
                <a:gd name="connsiteY56" fmla="*/ 2402840 h 3293494"/>
                <a:gd name="connsiteX57" fmla="*/ 2712914 w 8844967"/>
                <a:gd name="connsiteY57" fmla="*/ 2392680 h 3293494"/>
                <a:gd name="connsiteX58" fmla="*/ 2748474 w 8844967"/>
                <a:gd name="connsiteY58" fmla="*/ 2372360 h 3293494"/>
                <a:gd name="connsiteX59" fmla="*/ 2778954 w 8844967"/>
                <a:gd name="connsiteY59" fmla="*/ 2357120 h 3293494"/>
                <a:gd name="connsiteX60" fmla="*/ 2824674 w 8844967"/>
                <a:gd name="connsiteY60" fmla="*/ 2301240 h 3293494"/>
                <a:gd name="connsiteX61" fmla="*/ 2855154 w 8844967"/>
                <a:gd name="connsiteY61" fmla="*/ 2250440 h 3293494"/>
                <a:gd name="connsiteX62" fmla="*/ 2875474 w 8844967"/>
                <a:gd name="connsiteY62" fmla="*/ 2204720 h 3293494"/>
                <a:gd name="connsiteX63" fmla="*/ 2855154 w 8844967"/>
                <a:gd name="connsiteY63" fmla="*/ 2077720 h 3293494"/>
                <a:gd name="connsiteX64" fmla="*/ 2794194 w 8844967"/>
                <a:gd name="connsiteY64" fmla="*/ 2032000 h 3293494"/>
                <a:gd name="connsiteX65" fmla="*/ 2778954 w 8844967"/>
                <a:gd name="connsiteY65" fmla="*/ 2006600 h 3293494"/>
                <a:gd name="connsiteX66" fmla="*/ 2743394 w 8844967"/>
                <a:gd name="connsiteY66" fmla="*/ 1965960 h 3293494"/>
                <a:gd name="connsiteX67" fmla="*/ 2677354 w 8844967"/>
                <a:gd name="connsiteY67" fmla="*/ 1874520 h 3293494"/>
                <a:gd name="connsiteX68" fmla="*/ 2651954 w 8844967"/>
                <a:gd name="connsiteY68" fmla="*/ 1869440 h 3293494"/>
                <a:gd name="connsiteX69" fmla="*/ 2545274 w 8844967"/>
                <a:gd name="connsiteY69" fmla="*/ 1788160 h 3293494"/>
                <a:gd name="connsiteX70" fmla="*/ 2524954 w 8844967"/>
                <a:gd name="connsiteY70" fmla="*/ 1772920 h 3293494"/>
                <a:gd name="connsiteX71" fmla="*/ 2494474 w 8844967"/>
                <a:gd name="connsiteY71" fmla="*/ 1732280 h 3293494"/>
                <a:gd name="connsiteX72" fmla="*/ 2479234 w 8844967"/>
                <a:gd name="connsiteY72" fmla="*/ 1717040 h 3293494"/>
                <a:gd name="connsiteX73" fmla="*/ 2347154 w 8844967"/>
                <a:gd name="connsiteY73" fmla="*/ 1569720 h 3293494"/>
                <a:gd name="connsiteX74" fmla="*/ 2250634 w 8844967"/>
                <a:gd name="connsiteY74" fmla="*/ 1483360 h 3293494"/>
                <a:gd name="connsiteX75" fmla="*/ 2199834 w 8844967"/>
                <a:gd name="connsiteY75" fmla="*/ 1457960 h 3293494"/>
                <a:gd name="connsiteX76" fmla="*/ 2169354 w 8844967"/>
                <a:gd name="connsiteY76" fmla="*/ 1452880 h 3293494"/>
                <a:gd name="connsiteX77" fmla="*/ 2149034 w 8844967"/>
                <a:gd name="connsiteY77" fmla="*/ 1442720 h 3293494"/>
                <a:gd name="connsiteX78" fmla="*/ 2093154 w 8844967"/>
                <a:gd name="connsiteY78" fmla="*/ 1407160 h 3293494"/>
                <a:gd name="connsiteX79" fmla="*/ 2047434 w 8844967"/>
                <a:gd name="connsiteY79" fmla="*/ 1391920 h 3293494"/>
                <a:gd name="connsiteX80" fmla="*/ 1955994 w 8844967"/>
                <a:gd name="connsiteY80" fmla="*/ 1346200 h 3293494"/>
                <a:gd name="connsiteX81" fmla="*/ 1849314 w 8844967"/>
                <a:gd name="connsiteY81" fmla="*/ 1310640 h 3293494"/>
                <a:gd name="connsiteX82" fmla="*/ 1717234 w 8844967"/>
                <a:gd name="connsiteY82" fmla="*/ 1315720 h 3293494"/>
                <a:gd name="connsiteX83" fmla="*/ 1549594 w 8844967"/>
                <a:gd name="connsiteY83" fmla="*/ 1336040 h 3293494"/>
                <a:gd name="connsiteX84" fmla="*/ 1514034 w 8844967"/>
                <a:gd name="connsiteY84" fmla="*/ 1341120 h 3293494"/>
                <a:gd name="connsiteX85" fmla="*/ 1458154 w 8844967"/>
                <a:gd name="connsiteY85" fmla="*/ 1351280 h 3293494"/>
                <a:gd name="connsiteX86" fmla="*/ 1407354 w 8844967"/>
                <a:gd name="connsiteY86" fmla="*/ 1356360 h 3293494"/>
                <a:gd name="connsiteX87" fmla="*/ 1331154 w 8844967"/>
                <a:gd name="connsiteY87" fmla="*/ 1371600 h 3293494"/>
                <a:gd name="connsiteX88" fmla="*/ 1290514 w 8844967"/>
                <a:gd name="connsiteY88" fmla="*/ 1381760 h 3293494"/>
                <a:gd name="connsiteX89" fmla="*/ 1234634 w 8844967"/>
                <a:gd name="connsiteY89" fmla="*/ 1386840 h 3293494"/>
                <a:gd name="connsiteX90" fmla="*/ 1102554 w 8844967"/>
                <a:gd name="connsiteY90" fmla="*/ 1412240 h 3293494"/>
                <a:gd name="connsiteX91" fmla="*/ 950154 w 8844967"/>
                <a:gd name="connsiteY91" fmla="*/ 1407160 h 3293494"/>
                <a:gd name="connsiteX92" fmla="*/ 868874 w 8844967"/>
                <a:gd name="connsiteY92" fmla="*/ 1371600 h 3293494"/>
                <a:gd name="connsiteX93" fmla="*/ 828234 w 8844967"/>
                <a:gd name="connsiteY93" fmla="*/ 1356360 h 3293494"/>
                <a:gd name="connsiteX94" fmla="*/ 675834 w 8844967"/>
                <a:gd name="connsiteY94" fmla="*/ 1412240 h 3293494"/>
                <a:gd name="connsiteX95" fmla="*/ 558994 w 8844967"/>
                <a:gd name="connsiteY95" fmla="*/ 1513840 h 3293494"/>
                <a:gd name="connsiteX96" fmla="*/ 528514 w 8844967"/>
                <a:gd name="connsiteY96" fmla="*/ 1554480 h 3293494"/>
                <a:gd name="connsiteX97" fmla="*/ 523434 w 8844967"/>
                <a:gd name="connsiteY97" fmla="*/ 1579880 h 3293494"/>
                <a:gd name="connsiteX98" fmla="*/ 513274 w 8844967"/>
                <a:gd name="connsiteY98" fmla="*/ 1600200 h 3293494"/>
                <a:gd name="connsiteX99" fmla="*/ 472634 w 8844967"/>
                <a:gd name="connsiteY99" fmla="*/ 1666240 h 3293494"/>
                <a:gd name="connsiteX100" fmla="*/ 442154 w 8844967"/>
                <a:gd name="connsiteY100" fmla="*/ 1706880 h 3293494"/>
                <a:gd name="connsiteX101" fmla="*/ 421834 w 8844967"/>
                <a:gd name="connsiteY101" fmla="*/ 1737360 h 3293494"/>
                <a:gd name="connsiteX102" fmla="*/ 391354 w 8844967"/>
                <a:gd name="connsiteY102" fmla="*/ 1757680 h 3293494"/>
                <a:gd name="connsiteX103" fmla="*/ 371034 w 8844967"/>
                <a:gd name="connsiteY103" fmla="*/ 1783080 h 3293494"/>
                <a:gd name="connsiteX104" fmla="*/ 355794 w 8844967"/>
                <a:gd name="connsiteY104" fmla="*/ 1788160 h 3293494"/>
                <a:gd name="connsiteX105" fmla="*/ 325314 w 8844967"/>
                <a:gd name="connsiteY105" fmla="*/ 1808480 h 3293494"/>
                <a:gd name="connsiteX106" fmla="*/ 289754 w 8844967"/>
                <a:gd name="connsiteY106" fmla="*/ 1869440 h 3293494"/>
                <a:gd name="connsiteX107" fmla="*/ 274514 w 8844967"/>
                <a:gd name="connsiteY107" fmla="*/ 1889760 h 3293494"/>
                <a:gd name="connsiteX108" fmla="*/ 233874 w 8844967"/>
                <a:gd name="connsiteY108" fmla="*/ 1920240 h 3293494"/>
                <a:gd name="connsiteX109" fmla="*/ 188154 w 8844967"/>
                <a:gd name="connsiteY109" fmla="*/ 1971040 h 3293494"/>
                <a:gd name="connsiteX110" fmla="*/ 167834 w 8844967"/>
                <a:gd name="connsiteY110" fmla="*/ 1986280 h 3293494"/>
                <a:gd name="connsiteX111" fmla="*/ 132274 w 8844967"/>
                <a:gd name="connsiteY111" fmla="*/ 1945640 h 3293494"/>
                <a:gd name="connsiteX112" fmla="*/ 96714 w 8844967"/>
                <a:gd name="connsiteY112" fmla="*/ 1925320 h 3293494"/>
                <a:gd name="connsiteX113" fmla="*/ 50994 w 8844967"/>
                <a:gd name="connsiteY113" fmla="*/ 1874520 h 3293494"/>
                <a:gd name="connsiteX114" fmla="*/ 15434 w 8844967"/>
                <a:gd name="connsiteY114" fmla="*/ 1844040 h 3293494"/>
                <a:gd name="connsiteX115" fmla="*/ 194 w 8844967"/>
                <a:gd name="connsiteY115" fmla="*/ 1813560 h 3293494"/>
                <a:gd name="connsiteX116" fmla="*/ 14049 w 8844967"/>
                <a:gd name="connsiteY116" fmla="*/ 1808670 h 3293494"/>
                <a:gd name="connsiteX117" fmla="*/ 35097 w 8844967"/>
                <a:gd name="connsiteY117" fmla="*/ 1786427 h 3293494"/>
                <a:gd name="connsiteX118" fmla="*/ 52683 w 8844967"/>
                <a:gd name="connsiteY118" fmla="*/ 1761716 h 3293494"/>
                <a:gd name="connsiteX119" fmla="*/ 91430 w 8844967"/>
                <a:gd name="connsiteY119" fmla="*/ 1732313 h 3293494"/>
                <a:gd name="connsiteX120" fmla="*/ 118654 w 8844967"/>
                <a:gd name="connsiteY120" fmla="*/ 1691808 h 3293494"/>
                <a:gd name="connsiteX121" fmla="*/ 149296 w 8844967"/>
                <a:gd name="connsiteY121" fmla="*/ 1676415 h 3293494"/>
                <a:gd name="connsiteX122" fmla="*/ 215627 w 8844967"/>
                <a:gd name="connsiteY122" fmla="*/ 1613178 h 3293494"/>
                <a:gd name="connsiteX123" fmla="*/ 274292 w 8844967"/>
                <a:gd name="connsiteY123" fmla="*/ 1528135 h 3293494"/>
                <a:gd name="connsiteX124" fmla="*/ 318440 w 8844967"/>
                <a:gd name="connsiteY124" fmla="*/ 1458432 h 3293494"/>
                <a:gd name="connsiteX125" fmla="*/ 374389 w 8844967"/>
                <a:gd name="connsiteY125" fmla="*/ 1349320 h 3293494"/>
                <a:gd name="connsiteX126" fmla="*/ 409554 w 8844967"/>
                <a:gd name="connsiteY126" fmla="*/ 1275731 h 3293494"/>
                <a:gd name="connsiteX127" fmla="*/ 467356 w 8844967"/>
                <a:gd name="connsiteY127" fmla="*/ 1198956 h 3293494"/>
                <a:gd name="connsiteX128" fmla="*/ 512346 w 8844967"/>
                <a:gd name="connsiteY128" fmla="*/ 1117983 h 3293494"/>
                <a:gd name="connsiteX129" fmla="*/ 568883 w 8844967"/>
                <a:gd name="connsiteY129" fmla="*/ 1051250 h 3293494"/>
                <a:gd name="connsiteX130" fmla="*/ 618449 w 8844967"/>
                <a:gd name="connsiteY130" fmla="*/ 1016038 h 3293494"/>
                <a:gd name="connsiteX131" fmla="*/ 673446 w 8844967"/>
                <a:gd name="connsiteY131" fmla="*/ 976627 h 3293494"/>
                <a:gd name="connsiteX132" fmla="*/ 713045 w 8844967"/>
                <a:gd name="connsiteY132" fmla="*/ 963314 h 3293494"/>
                <a:gd name="connsiteX133" fmla="*/ 763434 w 8844967"/>
                <a:gd name="connsiteY133" fmla="*/ 927586 h 3293494"/>
                <a:gd name="connsiteX134" fmla="*/ 829813 w 8844967"/>
                <a:gd name="connsiteY134" fmla="*/ 892181 h 3293494"/>
                <a:gd name="connsiteX135" fmla="*/ 985714 w 8844967"/>
                <a:gd name="connsiteY135" fmla="*/ 875195 h 3293494"/>
                <a:gd name="connsiteX136" fmla="*/ 1122874 w 8844967"/>
                <a:gd name="connsiteY136" fmla="*/ 838200 h 3293494"/>
                <a:gd name="connsiteX137" fmla="*/ 1113760 w 8844967"/>
                <a:gd name="connsiteY137" fmla="*/ 902187 h 3293494"/>
                <a:gd name="connsiteX138" fmla="*/ 1204154 w 8844967"/>
                <a:gd name="connsiteY138" fmla="*/ 863600 h 3293494"/>
                <a:gd name="connsiteX139" fmla="*/ 1361634 w 8844967"/>
                <a:gd name="connsiteY139" fmla="*/ 883920 h 3293494"/>
                <a:gd name="connsiteX140" fmla="*/ 1610554 w 8844967"/>
                <a:gd name="connsiteY140" fmla="*/ 863600 h 3293494"/>
                <a:gd name="connsiteX141" fmla="*/ 1788354 w 8844967"/>
                <a:gd name="connsiteY141" fmla="*/ 797560 h 3293494"/>
                <a:gd name="connsiteX142" fmla="*/ 1859474 w 8844967"/>
                <a:gd name="connsiteY142" fmla="*/ 772160 h 3293494"/>
                <a:gd name="connsiteX143" fmla="*/ 1976314 w 8844967"/>
                <a:gd name="connsiteY143" fmla="*/ 711200 h 3293494"/>
                <a:gd name="connsiteX144" fmla="*/ 2088074 w 8844967"/>
                <a:gd name="connsiteY144" fmla="*/ 635000 h 3293494"/>
                <a:gd name="connsiteX145" fmla="*/ 2260794 w 8844967"/>
                <a:gd name="connsiteY145" fmla="*/ 584200 h 3293494"/>
                <a:gd name="connsiteX146" fmla="*/ 2306514 w 8844967"/>
                <a:gd name="connsiteY146" fmla="*/ 563880 h 3293494"/>
                <a:gd name="connsiteX147" fmla="*/ 2367474 w 8844967"/>
                <a:gd name="connsiteY147" fmla="*/ 548640 h 3293494"/>
                <a:gd name="connsiteX148" fmla="*/ 2575754 w 8844967"/>
                <a:gd name="connsiteY148" fmla="*/ 518160 h 3293494"/>
                <a:gd name="connsiteX149" fmla="*/ 2677354 w 8844967"/>
                <a:gd name="connsiteY149" fmla="*/ 497840 h 3293494"/>
                <a:gd name="connsiteX150" fmla="*/ 2784034 w 8844967"/>
                <a:gd name="connsiteY150" fmla="*/ 472440 h 3293494"/>
                <a:gd name="connsiteX151" fmla="*/ 2875474 w 8844967"/>
                <a:gd name="connsiteY151" fmla="*/ 467360 h 3293494"/>
                <a:gd name="connsiteX152" fmla="*/ 2987234 w 8844967"/>
                <a:gd name="connsiteY152" fmla="*/ 452120 h 3293494"/>
                <a:gd name="connsiteX153" fmla="*/ 3048194 w 8844967"/>
                <a:gd name="connsiteY153" fmla="*/ 441960 h 3293494"/>
                <a:gd name="connsiteX154" fmla="*/ 3271714 w 8844967"/>
                <a:gd name="connsiteY154" fmla="*/ 426720 h 3293494"/>
                <a:gd name="connsiteX155" fmla="*/ 3347914 w 8844967"/>
                <a:gd name="connsiteY155" fmla="*/ 411480 h 3293494"/>
                <a:gd name="connsiteX156" fmla="*/ 3459674 w 8844967"/>
                <a:gd name="connsiteY156" fmla="*/ 386080 h 3293494"/>
                <a:gd name="connsiteX157" fmla="*/ 3515554 w 8844967"/>
                <a:gd name="connsiteY157" fmla="*/ 381000 h 3293494"/>
                <a:gd name="connsiteX158" fmla="*/ 3678114 w 8844967"/>
                <a:gd name="connsiteY158" fmla="*/ 370840 h 3293494"/>
                <a:gd name="connsiteX159" fmla="*/ 3800034 w 8844967"/>
                <a:gd name="connsiteY159" fmla="*/ 355600 h 3293494"/>
                <a:gd name="connsiteX160" fmla="*/ 3881314 w 8844967"/>
                <a:gd name="connsiteY160" fmla="*/ 350520 h 3293494"/>
                <a:gd name="connsiteX161" fmla="*/ 4013394 w 8844967"/>
                <a:gd name="connsiteY161" fmla="*/ 330200 h 3293494"/>
                <a:gd name="connsiteX162" fmla="*/ 4064194 w 8844967"/>
                <a:gd name="connsiteY162" fmla="*/ 314960 h 3293494"/>
                <a:gd name="connsiteX163" fmla="*/ 4084514 w 8844967"/>
                <a:gd name="connsiteY163" fmla="*/ 309880 h 3293494"/>
                <a:gd name="connsiteX164" fmla="*/ 4120074 w 8844967"/>
                <a:gd name="connsiteY164" fmla="*/ 299720 h 3293494"/>
                <a:gd name="connsiteX165" fmla="*/ 4241994 w 8844967"/>
                <a:gd name="connsiteY165" fmla="*/ 284480 h 3293494"/>
                <a:gd name="connsiteX166" fmla="*/ 4424874 w 8844967"/>
                <a:gd name="connsiteY166" fmla="*/ 259080 h 3293494"/>
                <a:gd name="connsiteX167" fmla="*/ 4536634 w 8844967"/>
                <a:gd name="connsiteY167" fmla="*/ 233680 h 3293494"/>
                <a:gd name="connsiteX168" fmla="*/ 4638234 w 8844967"/>
                <a:gd name="connsiteY168" fmla="*/ 203200 h 3293494"/>
                <a:gd name="connsiteX169" fmla="*/ 4673794 w 8844967"/>
                <a:gd name="connsiteY169" fmla="*/ 198120 h 3293494"/>
                <a:gd name="connsiteX170" fmla="*/ 4780474 w 8844967"/>
                <a:gd name="connsiteY170" fmla="*/ 182880 h 3293494"/>
                <a:gd name="connsiteX171" fmla="*/ 4841434 w 8844967"/>
                <a:gd name="connsiteY171" fmla="*/ 172720 h 3293494"/>
                <a:gd name="connsiteX172" fmla="*/ 4887154 w 8844967"/>
                <a:gd name="connsiteY172" fmla="*/ 167640 h 3293494"/>
                <a:gd name="connsiteX173" fmla="*/ 4963354 w 8844967"/>
                <a:gd name="connsiteY173" fmla="*/ 157480 h 3293494"/>
                <a:gd name="connsiteX174" fmla="*/ 5085274 w 8844967"/>
                <a:gd name="connsiteY174" fmla="*/ 137160 h 3293494"/>
                <a:gd name="connsiteX175" fmla="*/ 5130994 w 8844967"/>
                <a:gd name="connsiteY175" fmla="*/ 127000 h 3293494"/>
                <a:gd name="connsiteX176" fmla="*/ 5161474 w 8844967"/>
                <a:gd name="connsiteY176" fmla="*/ 121920 h 3293494"/>
                <a:gd name="connsiteX177" fmla="*/ 5268154 w 8844967"/>
                <a:gd name="connsiteY177" fmla="*/ 106680 h 3293494"/>
                <a:gd name="connsiteX178" fmla="*/ 5410394 w 8844967"/>
                <a:gd name="connsiteY178" fmla="*/ 91440 h 3293494"/>
                <a:gd name="connsiteX179" fmla="*/ 5481514 w 8844967"/>
                <a:gd name="connsiteY179" fmla="*/ 66040 h 3293494"/>
                <a:gd name="connsiteX180" fmla="*/ 5517074 w 8844967"/>
                <a:gd name="connsiteY180" fmla="*/ 50800 h 3293494"/>
                <a:gd name="connsiteX181" fmla="*/ 5593274 w 8844967"/>
                <a:gd name="connsiteY181" fmla="*/ 35560 h 3293494"/>
                <a:gd name="connsiteX182" fmla="*/ 5638994 w 8844967"/>
                <a:gd name="connsiteY182" fmla="*/ 25400 h 3293494"/>
                <a:gd name="connsiteX183" fmla="*/ 5776154 w 8844967"/>
                <a:gd name="connsiteY183" fmla="*/ 10160 h 3293494"/>
                <a:gd name="connsiteX184" fmla="*/ 5857434 w 8844967"/>
                <a:gd name="connsiteY184" fmla="*/ 0 h 3293494"/>
                <a:gd name="connsiteX185" fmla="*/ 5953954 w 8844967"/>
                <a:gd name="connsiteY185" fmla="*/ 5080 h 3293494"/>
                <a:gd name="connsiteX186" fmla="*/ 6146994 w 8844967"/>
                <a:gd name="connsiteY186" fmla="*/ 25400 h 3293494"/>
                <a:gd name="connsiteX187" fmla="*/ 6334954 w 8844967"/>
                <a:gd name="connsiteY187" fmla="*/ 96520 h 3293494"/>
                <a:gd name="connsiteX188" fmla="*/ 6467034 w 8844967"/>
                <a:gd name="connsiteY188" fmla="*/ 127000 h 3293494"/>
                <a:gd name="connsiteX189" fmla="*/ 6512754 w 8844967"/>
                <a:gd name="connsiteY189" fmla="*/ 137160 h 3293494"/>
                <a:gd name="connsiteX190" fmla="*/ 6685474 w 8844967"/>
                <a:gd name="connsiteY190" fmla="*/ 187960 h 3293494"/>
                <a:gd name="connsiteX191" fmla="*/ 6893754 w 8844967"/>
                <a:gd name="connsiteY191" fmla="*/ 223520 h 3293494"/>
                <a:gd name="connsiteX192" fmla="*/ 7025834 w 8844967"/>
                <a:gd name="connsiteY192" fmla="*/ 243840 h 3293494"/>
                <a:gd name="connsiteX193" fmla="*/ 7112194 w 8844967"/>
                <a:gd name="connsiteY193" fmla="*/ 269240 h 3293494"/>
                <a:gd name="connsiteX194" fmla="*/ 7335714 w 8844967"/>
                <a:gd name="connsiteY194" fmla="*/ 309880 h 3293494"/>
                <a:gd name="connsiteX195" fmla="*/ 7411914 w 8844967"/>
                <a:gd name="connsiteY195" fmla="*/ 335280 h 3293494"/>
                <a:gd name="connsiteX196" fmla="*/ 7589714 w 8844967"/>
                <a:gd name="connsiteY196" fmla="*/ 360680 h 3293494"/>
                <a:gd name="connsiteX197" fmla="*/ 7681154 w 8844967"/>
                <a:gd name="connsiteY197" fmla="*/ 375920 h 3293494"/>
                <a:gd name="connsiteX198" fmla="*/ 7767514 w 8844967"/>
                <a:gd name="connsiteY198" fmla="*/ 396240 h 3293494"/>
                <a:gd name="connsiteX199" fmla="*/ 7869114 w 8844967"/>
                <a:gd name="connsiteY199" fmla="*/ 401320 h 3293494"/>
                <a:gd name="connsiteX200" fmla="*/ 8026594 w 8844967"/>
                <a:gd name="connsiteY200" fmla="*/ 416560 h 3293494"/>
                <a:gd name="connsiteX201" fmla="*/ 8173914 w 8844967"/>
                <a:gd name="connsiteY201" fmla="*/ 436880 h 3293494"/>
                <a:gd name="connsiteX202" fmla="*/ 8219634 w 8844967"/>
                <a:gd name="connsiteY202" fmla="*/ 441960 h 3293494"/>
                <a:gd name="connsiteX203" fmla="*/ 8549834 w 8844967"/>
                <a:gd name="connsiteY203" fmla="*/ 447040 h 3293494"/>
                <a:gd name="connsiteX204" fmla="*/ 8717474 w 8844967"/>
                <a:gd name="connsiteY204" fmla="*/ 472440 h 3293494"/>
                <a:gd name="connsiteX205" fmla="*/ 8793674 w 8844967"/>
                <a:gd name="connsiteY205" fmla="*/ 482600 h 3293494"/>
                <a:gd name="connsiteX206" fmla="*/ 8837984 w 8844967"/>
                <a:gd name="connsiteY206" fmla="*/ 479265 h 3293494"/>
                <a:gd name="connsiteX207" fmla="*/ 8830279 w 8844967"/>
                <a:gd name="connsiteY207" fmla="*/ 689135 h 3293494"/>
                <a:gd name="connsiteX208" fmla="*/ 8840974 w 8844967"/>
                <a:gd name="connsiteY208" fmla="*/ 1450262 h 3293494"/>
                <a:gd name="connsiteX209" fmla="*/ 8844474 w 8844967"/>
                <a:gd name="connsiteY209" fmla="*/ 1625600 h 3293494"/>
                <a:gd name="connsiteX210" fmla="*/ 8842020 w 8844967"/>
                <a:gd name="connsiteY210" fmla="*/ 3240167 h 3293494"/>
                <a:gd name="connsiteX211" fmla="*/ 8825200 w 8844967"/>
                <a:gd name="connsiteY211" fmla="*/ 3291841 h 3293494"/>
                <a:gd name="connsiteX212" fmla="*/ 8778434 w 8844967"/>
                <a:gd name="connsiteY212" fmla="*/ 3256280 h 3293494"/>
                <a:gd name="connsiteX0" fmla="*/ 8778434 w 8844969"/>
                <a:gd name="connsiteY0" fmla="*/ 3256280 h 3293496"/>
                <a:gd name="connsiteX1" fmla="*/ 8732714 w 8844969"/>
                <a:gd name="connsiteY1" fmla="*/ 3241040 h 3293496"/>
                <a:gd name="connsiteX2" fmla="*/ 8427914 w 8844969"/>
                <a:gd name="connsiteY2" fmla="*/ 3164840 h 3293496"/>
                <a:gd name="connsiteX3" fmla="*/ 8311074 w 8844969"/>
                <a:gd name="connsiteY3" fmla="*/ 3119120 h 3293496"/>
                <a:gd name="connsiteX4" fmla="*/ 8265354 w 8844969"/>
                <a:gd name="connsiteY4" fmla="*/ 3108960 h 3293496"/>
                <a:gd name="connsiteX5" fmla="*/ 8245034 w 8844969"/>
                <a:gd name="connsiteY5" fmla="*/ 3103880 h 3293496"/>
                <a:gd name="connsiteX6" fmla="*/ 7960554 w 8844969"/>
                <a:gd name="connsiteY6" fmla="*/ 3124200 h 3293496"/>
                <a:gd name="connsiteX7" fmla="*/ 7930074 w 8844969"/>
                <a:gd name="connsiteY7" fmla="*/ 3129280 h 3293496"/>
                <a:gd name="connsiteX8" fmla="*/ 7879274 w 8844969"/>
                <a:gd name="connsiteY8" fmla="*/ 3139440 h 3293496"/>
                <a:gd name="connsiteX9" fmla="*/ 7747194 w 8844969"/>
                <a:gd name="connsiteY9" fmla="*/ 3144520 h 3293496"/>
                <a:gd name="connsiteX10" fmla="*/ 7569394 w 8844969"/>
                <a:gd name="connsiteY10" fmla="*/ 3164840 h 3293496"/>
                <a:gd name="connsiteX11" fmla="*/ 7239194 w 8844969"/>
                <a:gd name="connsiteY11" fmla="*/ 3180080 h 3293496"/>
                <a:gd name="connsiteX12" fmla="*/ 7051234 w 8844969"/>
                <a:gd name="connsiteY12" fmla="*/ 3195320 h 3293496"/>
                <a:gd name="connsiteX13" fmla="*/ 6893754 w 8844969"/>
                <a:gd name="connsiteY13" fmla="*/ 3210560 h 3293496"/>
                <a:gd name="connsiteX14" fmla="*/ 6858194 w 8844969"/>
                <a:gd name="connsiteY14" fmla="*/ 3220720 h 3293496"/>
                <a:gd name="connsiteX15" fmla="*/ 6497514 w 8844969"/>
                <a:gd name="connsiteY15" fmla="*/ 3225800 h 3293496"/>
                <a:gd name="connsiteX16" fmla="*/ 6406074 w 8844969"/>
                <a:gd name="connsiteY16" fmla="*/ 3195320 h 3293496"/>
                <a:gd name="connsiteX17" fmla="*/ 6299394 w 8844969"/>
                <a:gd name="connsiteY17" fmla="*/ 3139440 h 3293496"/>
                <a:gd name="connsiteX18" fmla="*/ 6243514 w 8844969"/>
                <a:gd name="connsiteY18" fmla="*/ 3119120 h 3293496"/>
                <a:gd name="connsiteX19" fmla="*/ 6121594 w 8844969"/>
                <a:gd name="connsiteY19" fmla="*/ 3108960 h 3293496"/>
                <a:gd name="connsiteX20" fmla="*/ 6030154 w 8844969"/>
                <a:gd name="connsiteY20" fmla="*/ 3093720 h 3293496"/>
                <a:gd name="connsiteX21" fmla="*/ 5887914 w 8844969"/>
                <a:gd name="connsiteY21" fmla="*/ 3083560 h 3293496"/>
                <a:gd name="connsiteX22" fmla="*/ 5852354 w 8844969"/>
                <a:gd name="connsiteY22" fmla="*/ 3073400 h 3293496"/>
                <a:gd name="connsiteX23" fmla="*/ 5791394 w 8844969"/>
                <a:gd name="connsiteY23" fmla="*/ 3048000 h 3293496"/>
                <a:gd name="connsiteX24" fmla="*/ 5750754 w 8844969"/>
                <a:gd name="connsiteY24" fmla="*/ 3042920 h 3293496"/>
                <a:gd name="connsiteX25" fmla="*/ 5664394 w 8844969"/>
                <a:gd name="connsiteY25" fmla="*/ 3012440 h 3293496"/>
                <a:gd name="connsiteX26" fmla="*/ 5608514 w 8844969"/>
                <a:gd name="connsiteY26" fmla="*/ 3007360 h 3293496"/>
                <a:gd name="connsiteX27" fmla="*/ 5583114 w 8844969"/>
                <a:gd name="connsiteY27" fmla="*/ 3002280 h 3293496"/>
                <a:gd name="connsiteX28" fmla="*/ 5400234 w 8844969"/>
                <a:gd name="connsiteY28" fmla="*/ 2992120 h 3293496"/>
                <a:gd name="connsiteX29" fmla="*/ 5329114 w 8844969"/>
                <a:gd name="connsiteY29" fmla="*/ 2981960 h 3293496"/>
                <a:gd name="connsiteX30" fmla="*/ 5308794 w 8844969"/>
                <a:gd name="connsiteY30" fmla="*/ 2966720 h 3293496"/>
                <a:gd name="connsiteX31" fmla="*/ 5278314 w 8844969"/>
                <a:gd name="connsiteY31" fmla="*/ 2956560 h 3293496"/>
                <a:gd name="connsiteX32" fmla="*/ 5186874 w 8844969"/>
                <a:gd name="connsiteY32" fmla="*/ 2926080 h 3293496"/>
                <a:gd name="connsiteX33" fmla="*/ 5120834 w 8844969"/>
                <a:gd name="connsiteY33" fmla="*/ 2895600 h 3293496"/>
                <a:gd name="connsiteX34" fmla="*/ 5095434 w 8844969"/>
                <a:gd name="connsiteY34" fmla="*/ 2885440 h 3293496"/>
                <a:gd name="connsiteX35" fmla="*/ 4770314 w 8844969"/>
                <a:gd name="connsiteY35" fmla="*/ 2875280 h 3293496"/>
                <a:gd name="connsiteX36" fmla="*/ 4704274 w 8844969"/>
                <a:gd name="connsiteY36" fmla="*/ 2860040 h 3293496"/>
                <a:gd name="connsiteX37" fmla="*/ 4582354 w 8844969"/>
                <a:gd name="connsiteY37" fmla="*/ 2839720 h 3293496"/>
                <a:gd name="connsiteX38" fmla="*/ 4485834 w 8844969"/>
                <a:gd name="connsiteY38" fmla="*/ 2814320 h 3293496"/>
                <a:gd name="connsiteX39" fmla="*/ 4399474 w 8844969"/>
                <a:gd name="connsiteY39" fmla="*/ 2804160 h 3293496"/>
                <a:gd name="connsiteX40" fmla="*/ 4302954 w 8844969"/>
                <a:gd name="connsiteY40" fmla="*/ 2788920 h 3293496"/>
                <a:gd name="connsiteX41" fmla="*/ 4145474 w 8844969"/>
                <a:gd name="connsiteY41" fmla="*/ 2768600 h 3293496"/>
                <a:gd name="connsiteX42" fmla="*/ 3982914 w 8844969"/>
                <a:gd name="connsiteY42" fmla="*/ 2753360 h 3293496"/>
                <a:gd name="connsiteX43" fmla="*/ 3784794 w 8844969"/>
                <a:gd name="connsiteY43" fmla="*/ 2717800 h 3293496"/>
                <a:gd name="connsiteX44" fmla="*/ 3632394 w 8844969"/>
                <a:gd name="connsiteY44" fmla="*/ 2677160 h 3293496"/>
                <a:gd name="connsiteX45" fmla="*/ 3596834 w 8844969"/>
                <a:gd name="connsiteY45" fmla="*/ 2672080 h 3293496"/>
                <a:gd name="connsiteX46" fmla="*/ 3490154 w 8844969"/>
                <a:gd name="connsiteY46" fmla="*/ 2656840 h 3293496"/>
                <a:gd name="connsiteX47" fmla="*/ 3373314 w 8844969"/>
                <a:gd name="connsiteY47" fmla="*/ 2646680 h 3293496"/>
                <a:gd name="connsiteX48" fmla="*/ 3236154 w 8844969"/>
                <a:gd name="connsiteY48" fmla="*/ 2631440 h 3293496"/>
                <a:gd name="connsiteX49" fmla="*/ 3134554 w 8844969"/>
                <a:gd name="connsiteY49" fmla="*/ 2616200 h 3293496"/>
                <a:gd name="connsiteX50" fmla="*/ 2946594 w 8844969"/>
                <a:gd name="connsiteY50" fmla="*/ 2611120 h 3293496"/>
                <a:gd name="connsiteX51" fmla="*/ 2570674 w 8844969"/>
                <a:gd name="connsiteY51" fmla="*/ 2616200 h 3293496"/>
                <a:gd name="connsiteX52" fmla="*/ 2550354 w 8844969"/>
                <a:gd name="connsiteY52" fmla="*/ 2626360 h 3293496"/>
                <a:gd name="connsiteX53" fmla="*/ 2484314 w 8844969"/>
                <a:gd name="connsiteY53" fmla="*/ 2631440 h 3293496"/>
                <a:gd name="connsiteX54" fmla="*/ 2433514 w 8844969"/>
                <a:gd name="connsiteY54" fmla="*/ 2616200 h 3293496"/>
                <a:gd name="connsiteX55" fmla="*/ 2479234 w 8844969"/>
                <a:gd name="connsiteY55" fmla="*/ 2479040 h 3293496"/>
                <a:gd name="connsiteX56" fmla="*/ 2682434 w 8844969"/>
                <a:gd name="connsiteY56" fmla="*/ 2402840 h 3293496"/>
                <a:gd name="connsiteX57" fmla="*/ 2712914 w 8844969"/>
                <a:gd name="connsiteY57" fmla="*/ 2392680 h 3293496"/>
                <a:gd name="connsiteX58" fmla="*/ 2748474 w 8844969"/>
                <a:gd name="connsiteY58" fmla="*/ 2372360 h 3293496"/>
                <a:gd name="connsiteX59" fmla="*/ 2778954 w 8844969"/>
                <a:gd name="connsiteY59" fmla="*/ 2357120 h 3293496"/>
                <a:gd name="connsiteX60" fmla="*/ 2824674 w 8844969"/>
                <a:gd name="connsiteY60" fmla="*/ 2301240 h 3293496"/>
                <a:gd name="connsiteX61" fmla="*/ 2855154 w 8844969"/>
                <a:gd name="connsiteY61" fmla="*/ 2250440 h 3293496"/>
                <a:gd name="connsiteX62" fmla="*/ 2875474 w 8844969"/>
                <a:gd name="connsiteY62" fmla="*/ 2204720 h 3293496"/>
                <a:gd name="connsiteX63" fmla="*/ 2855154 w 8844969"/>
                <a:gd name="connsiteY63" fmla="*/ 2077720 h 3293496"/>
                <a:gd name="connsiteX64" fmla="*/ 2794194 w 8844969"/>
                <a:gd name="connsiteY64" fmla="*/ 2032000 h 3293496"/>
                <a:gd name="connsiteX65" fmla="*/ 2778954 w 8844969"/>
                <a:gd name="connsiteY65" fmla="*/ 2006600 h 3293496"/>
                <a:gd name="connsiteX66" fmla="*/ 2743394 w 8844969"/>
                <a:gd name="connsiteY66" fmla="*/ 1965960 h 3293496"/>
                <a:gd name="connsiteX67" fmla="*/ 2677354 w 8844969"/>
                <a:gd name="connsiteY67" fmla="*/ 1874520 h 3293496"/>
                <a:gd name="connsiteX68" fmla="*/ 2651954 w 8844969"/>
                <a:gd name="connsiteY68" fmla="*/ 1869440 h 3293496"/>
                <a:gd name="connsiteX69" fmla="*/ 2545274 w 8844969"/>
                <a:gd name="connsiteY69" fmla="*/ 1788160 h 3293496"/>
                <a:gd name="connsiteX70" fmla="*/ 2524954 w 8844969"/>
                <a:gd name="connsiteY70" fmla="*/ 1772920 h 3293496"/>
                <a:gd name="connsiteX71" fmla="*/ 2494474 w 8844969"/>
                <a:gd name="connsiteY71" fmla="*/ 1732280 h 3293496"/>
                <a:gd name="connsiteX72" fmla="*/ 2479234 w 8844969"/>
                <a:gd name="connsiteY72" fmla="*/ 1717040 h 3293496"/>
                <a:gd name="connsiteX73" fmla="*/ 2347154 w 8844969"/>
                <a:gd name="connsiteY73" fmla="*/ 1569720 h 3293496"/>
                <a:gd name="connsiteX74" fmla="*/ 2250634 w 8844969"/>
                <a:gd name="connsiteY74" fmla="*/ 1483360 h 3293496"/>
                <a:gd name="connsiteX75" fmla="*/ 2199834 w 8844969"/>
                <a:gd name="connsiteY75" fmla="*/ 1457960 h 3293496"/>
                <a:gd name="connsiteX76" fmla="*/ 2169354 w 8844969"/>
                <a:gd name="connsiteY76" fmla="*/ 1452880 h 3293496"/>
                <a:gd name="connsiteX77" fmla="*/ 2149034 w 8844969"/>
                <a:gd name="connsiteY77" fmla="*/ 1442720 h 3293496"/>
                <a:gd name="connsiteX78" fmla="*/ 2093154 w 8844969"/>
                <a:gd name="connsiteY78" fmla="*/ 1407160 h 3293496"/>
                <a:gd name="connsiteX79" fmla="*/ 2047434 w 8844969"/>
                <a:gd name="connsiteY79" fmla="*/ 1391920 h 3293496"/>
                <a:gd name="connsiteX80" fmla="*/ 1955994 w 8844969"/>
                <a:gd name="connsiteY80" fmla="*/ 1346200 h 3293496"/>
                <a:gd name="connsiteX81" fmla="*/ 1849314 w 8844969"/>
                <a:gd name="connsiteY81" fmla="*/ 1310640 h 3293496"/>
                <a:gd name="connsiteX82" fmla="*/ 1717234 w 8844969"/>
                <a:gd name="connsiteY82" fmla="*/ 1315720 h 3293496"/>
                <a:gd name="connsiteX83" fmla="*/ 1549594 w 8844969"/>
                <a:gd name="connsiteY83" fmla="*/ 1336040 h 3293496"/>
                <a:gd name="connsiteX84" fmla="*/ 1514034 w 8844969"/>
                <a:gd name="connsiteY84" fmla="*/ 1341120 h 3293496"/>
                <a:gd name="connsiteX85" fmla="*/ 1458154 w 8844969"/>
                <a:gd name="connsiteY85" fmla="*/ 1351280 h 3293496"/>
                <a:gd name="connsiteX86" fmla="*/ 1407354 w 8844969"/>
                <a:gd name="connsiteY86" fmla="*/ 1356360 h 3293496"/>
                <a:gd name="connsiteX87" fmla="*/ 1331154 w 8844969"/>
                <a:gd name="connsiteY87" fmla="*/ 1371600 h 3293496"/>
                <a:gd name="connsiteX88" fmla="*/ 1290514 w 8844969"/>
                <a:gd name="connsiteY88" fmla="*/ 1381760 h 3293496"/>
                <a:gd name="connsiteX89" fmla="*/ 1234634 w 8844969"/>
                <a:gd name="connsiteY89" fmla="*/ 1386840 h 3293496"/>
                <a:gd name="connsiteX90" fmla="*/ 1102554 w 8844969"/>
                <a:gd name="connsiteY90" fmla="*/ 1412240 h 3293496"/>
                <a:gd name="connsiteX91" fmla="*/ 950154 w 8844969"/>
                <a:gd name="connsiteY91" fmla="*/ 1407160 h 3293496"/>
                <a:gd name="connsiteX92" fmla="*/ 868874 w 8844969"/>
                <a:gd name="connsiteY92" fmla="*/ 1371600 h 3293496"/>
                <a:gd name="connsiteX93" fmla="*/ 828234 w 8844969"/>
                <a:gd name="connsiteY93" fmla="*/ 1356360 h 3293496"/>
                <a:gd name="connsiteX94" fmla="*/ 675834 w 8844969"/>
                <a:gd name="connsiteY94" fmla="*/ 1412240 h 3293496"/>
                <a:gd name="connsiteX95" fmla="*/ 558994 w 8844969"/>
                <a:gd name="connsiteY95" fmla="*/ 1513840 h 3293496"/>
                <a:gd name="connsiteX96" fmla="*/ 528514 w 8844969"/>
                <a:gd name="connsiteY96" fmla="*/ 1554480 h 3293496"/>
                <a:gd name="connsiteX97" fmla="*/ 523434 w 8844969"/>
                <a:gd name="connsiteY97" fmla="*/ 1579880 h 3293496"/>
                <a:gd name="connsiteX98" fmla="*/ 513274 w 8844969"/>
                <a:gd name="connsiteY98" fmla="*/ 1600200 h 3293496"/>
                <a:gd name="connsiteX99" fmla="*/ 472634 w 8844969"/>
                <a:gd name="connsiteY99" fmla="*/ 1666240 h 3293496"/>
                <a:gd name="connsiteX100" fmla="*/ 442154 w 8844969"/>
                <a:gd name="connsiteY100" fmla="*/ 1706880 h 3293496"/>
                <a:gd name="connsiteX101" fmla="*/ 421834 w 8844969"/>
                <a:gd name="connsiteY101" fmla="*/ 1737360 h 3293496"/>
                <a:gd name="connsiteX102" fmla="*/ 391354 w 8844969"/>
                <a:gd name="connsiteY102" fmla="*/ 1757680 h 3293496"/>
                <a:gd name="connsiteX103" fmla="*/ 371034 w 8844969"/>
                <a:gd name="connsiteY103" fmla="*/ 1783080 h 3293496"/>
                <a:gd name="connsiteX104" fmla="*/ 355794 w 8844969"/>
                <a:gd name="connsiteY104" fmla="*/ 1788160 h 3293496"/>
                <a:gd name="connsiteX105" fmla="*/ 325314 w 8844969"/>
                <a:gd name="connsiteY105" fmla="*/ 1808480 h 3293496"/>
                <a:gd name="connsiteX106" fmla="*/ 289754 w 8844969"/>
                <a:gd name="connsiteY106" fmla="*/ 1869440 h 3293496"/>
                <a:gd name="connsiteX107" fmla="*/ 274514 w 8844969"/>
                <a:gd name="connsiteY107" fmla="*/ 1889760 h 3293496"/>
                <a:gd name="connsiteX108" fmla="*/ 233874 w 8844969"/>
                <a:gd name="connsiteY108" fmla="*/ 1920240 h 3293496"/>
                <a:gd name="connsiteX109" fmla="*/ 188154 w 8844969"/>
                <a:gd name="connsiteY109" fmla="*/ 1971040 h 3293496"/>
                <a:gd name="connsiteX110" fmla="*/ 167834 w 8844969"/>
                <a:gd name="connsiteY110" fmla="*/ 1986280 h 3293496"/>
                <a:gd name="connsiteX111" fmla="*/ 132274 w 8844969"/>
                <a:gd name="connsiteY111" fmla="*/ 1945640 h 3293496"/>
                <a:gd name="connsiteX112" fmla="*/ 96714 w 8844969"/>
                <a:gd name="connsiteY112" fmla="*/ 1925320 h 3293496"/>
                <a:gd name="connsiteX113" fmla="*/ 50994 w 8844969"/>
                <a:gd name="connsiteY113" fmla="*/ 1874520 h 3293496"/>
                <a:gd name="connsiteX114" fmla="*/ 15434 w 8844969"/>
                <a:gd name="connsiteY114" fmla="*/ 1844040 h 3293496"/>
                <a:gd name="connsiteX115" fmla="*/ 194 w 8844969"/>
                <a:gd name="connsiteY115" fmla="*/ 1813560 h 3293496"/>
                <a:gd name="connsiteX116" fmla="*/ 14049 w 8844969"/>
                <a:gd name="connsiteY116" fmla="*/ 1808670 h 3293496"/>
                <a:gd name="connsiteX117" fmla="*/ 35097 w 8844969"/>
                <a:gd name="connsiteY117" fmla="*/ 1786427 h 3293496"/>
                <a:gd name="connsiteX118" fmla="*/ 52683 w 8844969"/>
                <a:gd name="connsiteY118" fmla="*/ 1761716 h 3293496"/>
                <a:gd name="connsiteX119" fmla="*/ 91430 w 8844969"/>
                <a:gd name="connsiteY119" fmla="*/ 1732313 h 3293496"/>
                <a:gd name="connsiteX120" fmla="*/ 118654 w 8844969"/>
                <a:gd name="connsiteY120" fmla="*/ 1691808 h 3293496"/>
                <a:gd name="connsiteX121" fmla="*/ 149296 w 8844969"/>
                <a:gd name="connsiteY121" fmla="*/ 1676415 h 3293496"/>
                <a:gd name="connsiteX122" fmla="*/ 215627 w 8844969"/>
                <a:gd name="connsiteY122" fmla="*/ 1613178 h 3293496"/>
                <a:gd name="connsiteX123" fmla="*/ 274292 w 8844969"/>
                <a:gd name="connsiteY123" fmla="*/ 1528135 h 3293496"/>
                <a:gd name="connsiteX124" fmla="*/ 318440 w 8844969"/>
                <a:gd name="connsiteY124" fmla="*/ 1458432 h 3293496"/>
                <a:gd name="connsiteX125" fmla="*/ 374389 w 8844969"/>
                <a:gd name="connsiteY125" fmla="*/ 1349320 h 3293496"/>
                <a:gd name="connsiteX126" fmla="*/ 409554 w 8844969"/>
                <a:gd name="connsiteY126" fmla="*/ 1275731 h 3293496"/>
                <a:gd name="connsiteX127" fmla="*/ 467356 w 8844969"/>
                <a:gd name="connsiteY127" fmla="*/ 1198956 h 3293496"/>
                <a:gd name="connsiteX128" fmla="*/ 512346 w 8844969"/>
                <a:gd name="connsiteY128" fmla="*/ 1117983 h 3293496"/>
                <a:gd name="connsiteX129" fmla="*/ 568883 w 8844969"/>
                <a:gd name="connsiteY129" fmla="*/ 1051250 h 3293496"/>
                <a:gd name="connsiteX130" fmla="*/ 618449 w 8844969"/>
                <a:gd name="connsiteY130" fmla="*/ 1016038 h 3293496"/>
                <a:gd name="connsiteX131" fmla="*/ 673446 w 8844969"/>
                <a:gd name="connsiteY131" fmla="*/ 976627 h 3293496"/>
                <a:gd name="connsiteX132" fmla="*/ 713045 w 8844969"/>
                <a:gd name="connsiteY132" fmla="*/ 963314 h 3293496"/>
                <a:gd name="connsiteX133" fmla="*/ 763434 w 8844969"/>
                <a:gd name="connsiteY133" fmla="*/ 927586 h 3293496"/>
                <a:gd name="connsiteX134" fmla="*/ 829813 w 8844969"/>
                <a:gd name="connsiteY134" fmla="*/ 892181 h 3293496"/>
                <a:gd name="connsiteX135" fmla="*/ 985714 w 8844969"/>
                <a:gd name="connsiteY135" fmla="*/ 875195 h 3293496"/>
                <a:gd name="connsiteX136" fmla="*/ 1122874 w 8844969"/>
                <a:gd name="connsiteY136" fmla="*/ 838200 h 3293496"/>
                <a:gd name="connsiteX137" fmla="*/ 1204154 w 8844969"/>
                <a:gd name="connsiteY137" fmla="*/ 863600 h 3293496"/>
                <a:gd name="connsiteX138" fmla="*/ 1361634 w 8844969"/>
                <a:gd name="connsiteY138" fmla="*/ 883920 h 3293496"/>
                <a:gd name="connsiteX139" fmla="*/ 1610554 w 8844969"/>
                <a:gd name="connsiteY139" fmla="*/ 863600 h 3293496"/>
                <a:gd name="connsiteX140" fmla="*/ 1788354 w 8844969"/>
                <a:gd name="connsiteY140" fmla="*/ 797560 h 3293496"/>
                <a:gd name="connsiteX141" fmla="*/ 1859474 w 8844969"/>
                <a:gd name="connsiteY141" fmla="*/ 772160 h 3293496"/>
                <a:gd name="connsiteX142" fmla="*/ 1976314 w 8844969"/>
                <a:gd name="connsiteY142" fmla="*/ 711200 h 3293496"/>
                <a:gd name="connsiteX143" fmla="*/ 2088074 w 8844969"/>
                <a:gd name="connsiteY143" fmla="*/ 635000 h 3293496"/>
                <a:gd name="connsiteX144" fmla="*/ 2260794 w 8844969"/>
                <a:gd name="connsiteY144" fmla="*/ 584200 h 3293496"/>
                <a:gd name="connsiteX145" fmla="*/ 2306514 w 8844969"/>
                <a:gd name="connsiteY145" fmla="*/ 563880 h 3293496"/>
                <a:gd name="connsiteX146" fmla="*/ 2367474 w 8844969"/>
                <a:gd name="connsiteY146" fmla="*/ 548640 h 3293496"/>
                <a:gd name="connsiteX147" fmla="*/ 2575754 w 8844969"/>
                <a:gd name="connsiteY147" fmla="*/ 518160 h 3293496"/>
                <a:gd name="connsiteX148" fmla="*/ 2677354 w 8844969"/>
                <a:gd name="connsiteY148" fmla="*/ 497840 h 3293496"/>
                <a:gd name="connsiteX149" fmla="*/ 2784034 w 8844969"/>
                <a:gd name="connsiteY149" fmla="*/ 472440 h 3293496"/>
                <a:gd name="connsiteX150" fmla="*/ 2875474 w 8844969"/>
                <a:gd name="connsiteY150" fmla="*/ 467360 h 3293496"/>
                <a:gd name="connsiteX151" fmla="*/ 2987234 w 8844969"/>
                <a:gd name="connsiteY151" fmla="*/ 452120 h 3293496"/>
                <a:gd name="connsiteX152" fmla="*/ 3048194 w 8844969"/>
                <a:gd name="connsiteY152" fmla="*/ 441960 h 3293496"/>
                <a:gd name="connsiteX153" fmla="*/ 3271714 w 8844969"/>
                <a:gd name="connsiteY153" fmla="*/ 426720 h 3293496"/>
                <a:gd name="connsiteX154" fmla="*/ 3347914 w 8844969"/>
                <a:gd name="connsiteY154" fmla="*/ 411480 h 3293496"/>
                <a:gd name="connsiteX155" fmla="*/ 3459674 w 8844969"/>
                <a:gd name="connsiteY155" fmla="*/ 386080 h 3293496"/>
                <a:gd name="connsiteX156" fmla="*/ 3515554 w 8844969"/>
                <a:gd name="connsiteY156" fmla="*/ 381000 h 3293496"/>
                <a:gd name="connsiteX157" fmla="*/ 3678114 w 8844969"/>
                <a:gd name="connsiteY157" fmla="*/ 370840 h 3293496"/>
                <a:gd name="connsiteX158" fmla="*/ 3800034 w 8844969"/>
                <a:gd name="connsiteY158" fmla="*/ 355600 h 3293496"/>
                <a:gd name="connsiteX159" fmla="*/ 3881314 w 8844969"/>
                <a:gd name="connsiteY159" fmla="*/ 350520 h 3293496"/>
                <a:gd name="connsiteX160" fmla="*/ 4013394 w 8844969"/>
                <a:gd name="connsiteY160" fmla="*/ 330200 h 3293496"/>
                <a:gd name="connsiteX161" fmla="*/ 4064194 w 8844969"/>
                <a:gd name="connsiteY161" fmla="*/ 314960 h 3293496"/>
                <a:gd name="connsiteX162" fmla="*/ 4084514 w 8844969"/>
                <a:gd name="connsiteY162" fmla="*/ 309880 h 3293496"/>
                <a:gd name="connsiteX163" fmla="*/ 4120074 w 8844969"/>
                <a:gd name="connsiteY163" fmla="*/ 299720 h 3293496"/>
                <a:gd name="connsiteX164" fmla="*/ 4241994 w 8844969"/>
                <a:gd name="connsiteY164" fmla="*/ 284480 h 3293496"/>
                <a:gd name="connsiteX165" fmla="*/ 4424874 w 8844969"/>
                <a:gd name="connsiteY165" fmla="*/ 259080 h 3293496"/>
                <a:gd name="connsiteX166" fmla="*/ 4536634 w 8844969"/>
                <a:gd name="connsiteY166" fmla="*/ 233680 h 3293496"/>
                <a:gd name="connsiteX167" fmla="*/ 4638234 w 8844969"/>
                <a:gd name="connsiteY167" fmla="*/ 203200 h 3293496"/>
                <a:gd name="connsiteX168" fmla="*/ 4673794 w 8844969"/>
                <a:gd name="connsiteY168" fmla="*/ 198120 h 3293496"/>
                <a:gd name="connsiteX169" fmla="*/ 4780474 w 8844969"/>
                <a:gd name="connsiteY169" fmla="*/ 182880 h 3293496"/>
                <a:gd name="connsiteX170" fmla="*/ 4841434 w 8844969"/>
                <a:gd name="connsiteY170" fmla="*/ 172720 h 3293496"/>
                <a:gd name="connsiteX171" fmla="*/ 4887154 w 8844969"/>
                <a:gd name="connsiteY171" fmla="*/ 167640 h 3293496"/>
                <a:gd name="connsiteX172" fmla="*/ 4963354 w 8844969"/>
                <a:gd name="connsiteY172" fmla="*/ 157480 h 3293496"/>
                <a:gd name="connsiteX173" fmla="*/ 5085274 w 8844969"/>
                <a:gd name="connsiteY173" fmla="*/ 137160 h 3293496"/>
                <a:gd name="connsiteX174" fmla="*/ 5130994 w 8844969"/>
                <a:gd name="connsiteY174" fmla="*/ 127000 h 3293496"/>
                <a:gd name="connsiteX175" fmla="*/ 5161474 w 8844969"/>
                <a:gd name="connsiteY175" fmla="*/ 121920 h 3293496"/>
                <a:gd name="connsiteX176" fmla="*/ 5268154 w 8844969"/>
                <a:gd name="connsiteY176" fmla="*/ 106680 h 3293496"/>
                <a:gd name="connsiteX177" fmla="*/ 5410394 w 8844969"/>
                <a:gd name="connsiteY177" fmla="*/ 91440 h 3293496"/>
                <a:gd name="connsiteX178" fmla="*/ 5481514 w 8844969"/>
                <a:gd name="connsiteY178" fmla="*/ 66040 h 3293496"/>
                <a:gd name="connsiteX179" fmla="*/ 5517074 w 8844969"/>
                <a:gd name="connsiteY179" fmla="*/ 50800 h 3293496"/>
                <a:gd name="connsiteX180" fmla="*/ 5593274 w 8844969"/>
                <a:gd name="connsiteY180" fmla="*/ 35560 h 3293496"/>
                <a:gd name="connsiteX181" fmla="*/ 5638994 w 8844969"/>
                <a:gd name="connsiteY181" fmla="*/ 25400 h 3293496"/>
                <a:gd name="connsiteX182" fmla="*/ 5776154 w 8844969"/>
                <a:gd name="connsiteY182" fmla="*/ 10160 h 3293496"/>
                <a:gd name="connsiteX183" fmla="*/ 5857434 w 8844969"/>
                <a:gd name="connsiteY183" fmla="*/ 0 h 3293496"/>
                <a:gd name="connsiteX184" fmla="*/ 5953954 w 8844969"/>
                <a:gd name="connsiteY184" fmla="*/ 5080 h 3293496"/>
                <a:gd name="connsiteX185" fmla="*/ 6146994 w 8844969"/>
                <a:gd name="connsiteY185" fmla="*/ 25400 h 3293496"/>
                <a:gd name="connsiteX186" fmla="*/ 6334954 w 8844969"/>
                <a:gd name="connsiteY186" fmla="*/ 96520 h 3293496"/>
                <a:gd name="connsiteX187" fmla="*/ 6467034 w 8844969"/>
                <a:gd name="connsiteY187" fmla="*/ 127000 h 3293496"/>
                <a:gd name="connsiteX188" fmla="*/ 6512754 w 8844969"/>
                <a:gd name="connsiteY188" fmla="*/ 137160 h 3293496"/>
                <a:gd name="connsiteX189" fmla="*/ 6685474 w 8844969"/>
                <a:gd name="connsiteY189" fmla="*/ 187960 h 3293496"/>
                <a:gd name="connsiteX190" fmla="*/ 6893754 w 8844969"/>
                <a:gd name="connsiteY190" fmla="*/ 223520 h 3293496"/>
                <a:gd name="connsiteX191" fmla="*/ 7025834 w 8844969"/>
                <a:gd name="connsiteY191" fmla="*/ 243840 h 3293496"/>
                <a:gd name="connsiteX192" fmla="*/ 7112194 w 8844969"/>
                <a:gd name="connsiteY192" fmla="*/ 269240 h 3293496"/>
                <a:gd name="connsiteX193" fmla="*/ 7335714 w 8844969"/>
                <a:gd name="connsiteY193" fmla="*/ 309880 h 3293496"/>
                <a:gd name="connsiteX194" fmla="*/ 7411914 w 8844969"/>
                <a:gd name="connsiteY194" fmla="*/ 335280 h 3293496"/>
                <a:gd name="connsiteX195" fmla="*/ 7589714 w 8844969"/>
                <a:gd name="connsiteY195" fmla="*/ 360680 h 3293496"/>
                <a:gd name="connsiteX196" fmla="*/ 7681154 w 8844969"/>
                <a:gd name="connsiteY196" fmla="*/ 375920 h 3293496"/>
                <a:gd name="connsiteX197" fmla="*/ 7767514 w 8844969"/>
                <a:gd name="connsiteY197" fmla="*/ 396240 h 3293496"/>
                <a:gd name="connsiteX198" fmla="*/ 7869114 w 8844969"/>
                <a:gd name="connsiteY198" fmla="*/ 401320 h 3293496"/>
                <a:gd name="connsiteX199" fmla="*/ 8026594 w 8844969"/>
                <a:gd name="connsiteY199" fmla="*/ 416560 h 3293496"/>
                <a:gd name="connsiteX200" fmla="*/ 8173914 w 8844969"/>
                <a:gd name="connsiteY200" fmla="*/ 436880 h 3293496"/>
                <a:gd name="connsiteX201" fmla="*/ 8219634 w 8844969"/>
                <a:gd name="connsiteY201" fmla="*/ 441960 h 3293496"/>
                <a:gd name="connsiteX202" fmla="*/ 8549834 w 8844969"/>
                <a:gd name="connsiteY202" fmla="*/ 447040 h 3293496"/>
                <a:gd name="connsiteX203" fmla="*/ 8717474 w 8844969"/>
                <a:gd name="connsiteY203" fmla="*/ 472440 h 3293496"/>
                <a:gd name="connsiteX204" fmla="*/ 8793674 w 8844969"/>
                <a:gd name="connsiteY204" fmla="*/ 482600 h 3293496"/>
                <a:gd name="connsiteX205" fmla="*/ 8837984 w 8844969"/>
                <a:gd name="connsiteY205" fmla="*/ 479265 h 3293496"/>
                <a:gd name="connsiteX206" fmla="*/ 8830279 w 8844969"/>
                <a:gd name="connsiteY206" fmla="*/ 689135 h 3293496"/>
                <a:gd name="connsiteX207" fmla="*/ 8840974 w 8844969"/>
                <a:gd name="connsiteY207" fmla="*/ 1450262 h 3293496"/>
                <a:gd name="connsiteX208" fmla="*/ 8844474 w 8844969"/>
                <a:gd name="connsiteY208" fmla="*/ 1625600 h 3293496"/>
                <a:gd name="connsiteX209" fmla="*/ 8842020 w 8844969"/>
                <a:gd name="connsiteY209" fmla="*/ 3240167 h 3293496"/>
                <a:gd name="connsiteX210" fmla="*/ 8825200 w 8844969"/>
                <a:gd name="connsiteY210" fmla="*/ 3291841 h 3293496"/>
                <a:gd name="connsiteX211" fmla="*/ 8778434 w 8844969"/>
                <a:gd name="connsiteY211" fmla="*/ 3256280 h 3293496"/>
                <a:gd name="connsiteX0" fmla="*/ 8778434 w 8844967"/>
                <a:gd name="connsiteY0" fmla="*/ 3256280 h 3293494"/>
                <a:gd name="connsiteX1" fmla="*/ 8732714 w 8844967"/>
                <a:gd name="connsiteY1" fmla="*/ 3241040 h 3293494"/>
                <a:gd name="connsiteX2" fmla="*/ 8427914 w 8844967"/>
                <a:gd name="connsiteY2" fmla="*/ 3164840 h 3293494"/>
                <a:gd name="connsiteX3" fmla="*/ 8311074 w 8844967"/>
                <a:gd name="connsiteY3" fmla="*/ 3119120 h 3293494"/>
                <a:gd name="connsiteX4" fmla="*/ 8265354 w 8844967"/>
                <a:gd name="connsiteY4" fmla="*/ 3108960 h 3293494"/>
                <a:gd name="connsiteX5" fmla="*/ 8245034 w 8844967"/>
                <a:gd name="connsiteY5" fmla="*/ 3103880 h 3293494"/>
                <a:gd name="connsiteX6" fmla="*/ 7960554 w 8844967"/>
                <a:gd name="connsiteY6" fmla="*/ 3124200 h 3293494"/>
                <a:gd name="connsiteX7" fmla="*/ 7930074 w 8844967"/>
                <a:gd name="connsiteY7" fmla="*/ 3129280 h 3293494"/>
                <a:gd name="connsiteX8" fmla="*/ 7879274 w 8844967"/>
                <a:gd name="connsiteY8" fmla="*/ 3139440 h 3293494"/>
                <a:gd name="connsiteX9" fmla="*/ 7747194 w 8844967"/>
                <a:gd name="connsiteY9" fmla="*/ 3144520 h 3293494"/>
                <a:gd name="connsiteX10" fmla="*/ 7569394 w 8844967"/>
                <a:gd name="connsiteY10" fmla="*/ 3164840 h 3293494"/>
                <a:gd name="connsiteX11" fmla="*/ 7239194 w 8844967"/>
                <a:gd name="connsiteY11" fmla="*/ 3180080 h 3293494"/>
                <a:gd name="connsiteX12" fmla="*/ 7051234 w 8844967"/>
                <a:gd name="connsiteY12" fmla="*/ 3195320 h 3293494"/>
                <a:gd name="connsiteX13" fmla="*/ 6893754 w 8844967"/>
                <a:gd name="connsiteY13" fmla="*/ 3210560 h 3293494"/>
                <a:gd name="connsiteX14" fmla="*/ 6858194 w 8844967"/>
                <a:gd name="connsiteY14" fmla="*/ 3220720 h 3293494"/>
                <a:gd name="connsiteX15" fmla="*/ 6497514 w 8844967"/>
                <a:gd name="connsiteY15" fmla="*/ 3225800 h 3293494"/>
                <a:gd name="connsiteX16" fmla="*/ 6406074 w 8844967"/>
                <a:gd name="connsiteY16" fmla="*/ 3195320 h 3293494"/>
                <a:gd name="connsiteX17" fmla="*/ 6299394 w 8844967"/>
                <a:gd name="connsiteY17" fmla="*/ 3139440 h 3293494"/>
                <a:gd name="connsiteX18" fmla="*/ 6243514 w 8844967"/>
                <a:gd name="connsiteY18" fmla="*/ 3119120 h 3293494"/>
                <a:gd name="connsiteX19" fmla="*/ 6121594 w 8844967"/>
                <a:gd name="connsiteY19" fmla="*/ 3108960 h 3293494"/>
                <a:gd name="connsiteX20" fmla="*/ 6030154 w 8844967"/>
                <a:gd name="connsiteY20" fmla="*/ 3093720 h 3293494"/>
                <a:gd name="connsiteX21" fmla="*/ 5887914 w 8844967"/>
                <a:gd name="connsiteY21" fmla="*/ 3083560 h 3293494"/>
                <a:gd name="connsiteX22" fmla="*/ 5852354 w 8844967"/>
                <a:gd name="connsiteY22" fmla="*/ 3073400 h 3293494"/>
                <a:gd name="connsiteX23" fmla="*/ 5791394 w 8844967"/>
                <a:gd name="connsiteY23" fmla="*/ 3048000 h 3293494"/>
                <a:gd name="connsiteX24" fmla="*/ 5750754 w 8844967"/>
                <a:gd name="connsiteY24" fmla="*/ 3042920 h 3293494"/>
                <a:gd name="connsiteX25" fmla="*/ 5664394 w 8844967"/>
                <a:gd name="connsiteY25" fmla="*/ 3012440 h 3293494"/>
                <a:gd name="connsiteX26" fmla="*/ 5608514 w 8844967"/>
                <a:gd name="connsiteY26" fmla="*/ 3007360 h 3293494"/>
                <a:gd name="connsiteX27" fmla="*/ 5583114 w 8844967"/>
                <a:gd name="connsiteY27" fmla="*/ 3002280 h 3293494"/>
                <a:gd name="connsiteX28" fmla="*/ 5400234 w 8844967"/>
                <a:gd name="connsiteY28" fmla="*/ 2992120 h 3293494"/>
                <a:gd name="connsiteX29" fmla="*/ 5329114 w 8844967"/>
                <a:gd name="connsiteY29" fmla="*/ 2981960 h 3293494"/>
                <a:gd name="connsiteX30" fmla="*/ 5308794 w 8844967"/>
                <a:gd name="connsiteY30" fmla="*/ 2966720 h 3293494"/>
                <a:gd name="connsiteX31" fmla="*/ 5278314 w 8844967"/>
                <a:gd name="connsiteY31" fmla="*/ 2956560 h 3293494"/>
                <a:gd name="connsiteX32" fmla="*/ 5186874 w 8844967"/>
                <a:gd name="connsiteY32" fmla="*/ 2926080 h 3293494"/>
                <a:gd name="connsiteX33" fmla="*/ 5120834 w 8844967"/>
                <a:gd name="connsiteY33" fmla="*/ 2895600 h 3293494"/>
                <a:gd name="connsiteX34" fmla="*/ 5095434 w 8844967"/>
                <a:gd name="connsiteY34" fmla="*/ 2885440 h 3293494"/>
                <a:gd name="connsiteX35" fmla="*/ 4770314 w 8844967"/>
                <a:gd name="connsiteY35" fmla="*/ 2875280 h 3293494"/>
                <a:gd name="connsiteX36" fmla="*/ 4704274 w 8844967"/>
                <a:gd name="connsiteY36" fmla="*/ 2860040 h 3293494"/>
                <a:gd name="connsiteX37" fmla="*/ 4582354 w 8844967"/>
                <a:gd name="connsiteY37" fmla="*/ 2839720 h 3293494"/>
                <a:gd name="connsiteX38" fmla="*/ 4485834 w 8844967"/>
                <a:gd name="connsiteY38" fmla="*/ 2814320 h 3293494"/>
                <a:gd name="connsiteX39" fmla="*/ 4399474 w 8844967"/>
                <a:gd name="connsiteY39" fmla="*/ 2804160 h 3293494"/>
                <a:gd name="connsiteX40" fmla="*/ 4302954 w 8844967"/>
                <a:gd name="connsiteY40" fmla="*/ 2788920 h 3293494"/>
                <a:gd name="connsiteX41" fmla="*/ 4145474 w 8844967"/>
                <a:gd name="connsiteY41" fmla="*/ 2768600 h 3293494"/>
                <a:gd name="connsiteX42" fmla="*/ 3982914 w 8844967"/>
                <a:gd name="connsiteY42" fmla="*/ 2753360 h 3293494"/>
                <a:gd name="connsiteX43" fmla="*/ 3784794 w 8844967"/>
                <a:gd name="connsiteY43" fmla="*/ 2717800 h 3293494"/>
                <a:gd name="connsiteX44" fmla="*/ 3632394 w 8844967"/>
                <a:gd name="connsiteY44" fmla="*/ 2677160 h 3293494"/>
                <a:gd name="connsiteX45" fmla="*/ 3596834 w 8844967"/>
                <a:gd name="connsiteY45" fmla="*/ 2672080 h 3293494"/>
                <a:gd name="connsiteX46" fmla="*/ 3490154 w 8844967"/>
                <a:gd name="connsiteY46" fmla="*/ 2656840 h 3293494"/>
                <a:gd name="connsiteX47" fmla="*/ 3373314 w 8844967"/>
                <a:gd name="connsiteY47" fmla="*/ 2646680 h 3293494"/>
                <a:gd name="connsiteX48" fmla="*/ 3236154 w 8844967"/>
                <a:gd name="connsiteY48" fmla="*/ 2631440 h 3293494"/>
                <a:gd name="connsiteX49" fmla="*/ 3134554 w 8844967"/>
                <a:gd name="connsiteY49" fmla="*/ 2616200 h 3293494"/>
                <a:gd name="connsiteX50" fmla="*/ 2946594 w 8844967"/>
                <a:gd name="connsiteY50" fmla="*/ 2611120 h 3293494"/>
                <a:gd name="connsiteX51" fmla="*/ 2570674 w 8844967"/>
                <a:gd name="connsiteY51" fmla="*/ 2616200 h 3293494"/>
                <a:gd name="connsiteX52" fmla="*/ 2550354 w 8844967"/>
                <a:gd name="connsiteY52" fmla="*/ 2626360 h 3293494"/>
                <a:gd name="connsiteX53" fmla="*/ 2484314 w 8844967"/>
                <a:gd name="connsiteY53" fmla="*/ 2631440 h 3293494"/>
                <a:gd name="connsiteX54" fmla="*/ 2433514 w 8844967"/>
                <a:gd name="connsiteY54" fmla="*/ 2616200 h 3293494"/>
                <a:gd name="connsiteX55" fmla="*/ 2479234 w 8844967"/>
                <a:gd name="connsiteY55" fmla="*/ 2479040 h 3293494"/>
                <a:gd name="connsiteX56" fmla="*/ 2682434 w 8844967"/>
                <a:gd name="connsiteY56" fmla="*/ 2402840 h 3293494"/>
                <a:gd name="connsiteX57" fmla="*/ 2712914 w 8844967"/>
                <a:gd name="connsiteY57" fmla="*/ 2392680 h 3293494"/>
                <a:gd name="connsiteX58" fmla="*/ 2748474 w 8844967"/>
                <a:gd name="connsiteY58" fmla="*/ 2372360 h 3293494"/>
                <a:gd name="connsiteX59" fmla="*/ 2778954 w 8844967"/>
                <a:gd name="connsiteY59" fmla="*/ 2357120 h 3293494"/>
                <a:gd name="connsiteX60" fmla="*/ 2824674 w 8844967"/>
                <a:gd name="connsiteY60" fmla="*/ 2301240 h 3293494"/>
                <a:gd name="connsiteX61" fmla="*/ 2855154 w 8844967"/>
                <a:gd name="connsiteY61" fmla="*/ 2250440 h 3293494"/>
                <a:gd name="connsiteX62" fmla="*/ 2875474 w 8844967"/>
                <a:gd name="connsiteY62" fmla="*/ 2204720 h 3293494"/>
                <a:gd name="connsiteX63" fmla="*/ 2855154 w 8844967"/>
                <a:gd name="connsiteY63" fmla="*/ 2077720 h 3293494"/>
                <a:gd name="connsiteX64" fmla="*/ 2794194 w 8844967"/>
                <a:gd name="connsiteY64" fmla="*/ 2032000 h 3293494"/>
                <a:gd name="connsiteX65" fmla="*/ 2778954 w 8844967"/>
                <a:gd name="connsiteY65" fmla="*/ 2006600 h 3293494"/>
                <a:gd name="connsiteX66" fmla="*/ 2743394 w 8844967"/>
                <a:gd name="connsiteY66" fmla="*/ 1965960 h 3293494"/>
                <a:gd name="connsiteX67" fmla="*/ 2677354 w 8844967"/>
                <a:gd name="connsiteY67" fmla="*/ 1874520 h 3293494"/>
                <a:gd name="connsiteX68" fmla="*/ 2651954 w 8844967"/>
                <a:gd name="connsiteY68" fmla="*/ 1869440 h 3293494"/>
                <a:gd name="connsiteX69" fmla="*/ 2545274 w 8844967"/>
                <a:gd name="connsiteY69" fmla="*/ 1788160 h 3293494"/>
                <a:gd name="connsiteX70" fmla="*/ 2524954 w 8844967"/>
                <a:gd name="connsiteY70" fmla="*/ 1772920 h 3293494"/>
                <a:gd name="connsiteX71" fmla="*/ 2494474 w 8844967"/>
                <a:gd name="connsiteY71" fmla="*/ 1732280 h 3293494"/>
                <a:gd name="connsiteX72" fmla="*/ 2479234 w 8844967"/>
                <a:gd name="connsiteY72" fmla="*/ 1717040 h 3293494"/>
                <a:gd name="connsiteX73" fmla="*/ 2347154 w 8844967"/>
                <a:gd name="connsiteY73" fmla="*/ 1569720 h 3293494"/>
                <a:gd name="connsiteX74" fmla="*/ 2250634 w 8844967"/>
                <a:gd name="connsiteY74" fmla="*/ 1483360 h 3293494"/>
                <a:gd name="connsiteX75" fmla="*/ 2199834 w 8844967"/>
                <a:gd name="connsiteY75" fmla="*/ 1457960 h 3293494"/>
                <a:gd name="connsiteX76" fmla="*/ 2169354 w 8844967"/>
                <a:gd name="connsiteY76" fmla="*/ 1452880 h 3293494"/>
                <a:gd name="connsiteX77" fmla="*/ 2149034 w 8844967"/>
                <a:gd name="connsiteY77" fmla="*/ 1442720 h 3293494"/>
                <a:gd name="connsiteX78" fmla="*/ 2093154 w 8844967"/>
                <a:gd name="connsiteY78" fmla="*/ 1407160 h 3293494"/>
                <a:gd name="connsiteX79" fmla="*/ 2047434 w 8844967"/>
                <a:gd name="connsiteY79" fmla="*/ 1391920 h 3293494"/>
                <a:gd name="connsiteX80" fmla="*/ 1955994 w 8844967"/>
                <a:gd name="connsiteY80" fmla="*/ 1346200 h 3293494"/>
                <a:gd name="connsiteX81" fmla="*/ 1849314 w 8844967"/>
                <a:gd name="connsiteY81" fmla="*/ 1310640 h 3293494"/>
                <a:gd name="connsiteX82" fmla="*/ 1717234 w 8844967"/>
                <a:gd name="connsiteY82" fmla="*/ 1315720 h 3293494"/>
                <a:gd name="connsiteX83" fmla="*/ 1549594 w 8844967"/>
                <a:gd name="connsiteY83" fmla="*/ 1336040 h 3293494"/>
                <a:gd name="connsiteX84" fmla="*/ 1514034 w 8844967"/>
                <a:gd name="connsiteY84" fmla="*/ 1341120 h 3293494"/>
                <a:gd name="connsiteX85" fmla="*/ 1458154 w 8844967"/>
                <a:gd name="connsiteY85" fmla="*/ 1351280 h 3293494"/>
                <a:gd name="connsiteX86" fmla="*/ 1407354 w 8844967"/>
                <a:gd name="connsiteY86" fmla="*/ 1356360 h 3293494"/>
                <a:gd name="connsiteX87" fmla="*/ 1331154 w 8844967"/>
                <a:gd name="connsiteY87" fmla="*/ 1371600 h 3293494"/>
                <a:gd name="connsiteX88" fmla="*/ 1290514 w 8844967"/>
                <a:gd name="connsiteY88" fmla="*/ 1381760 h 3293494"/>
                <a:gd name="connsiteX89" fmla="*/ 1234634 w 8844967"/>
                <a:gd name="connsiteY89" fmla="*/ 1386840 h 3293494"/>
                <a:gd name="connsiteX90" fmla="*/ 1102554 w 8844967"/>
                <a:gd name="connsiteY90" fmla="*/ 1412240 h 3293494"/>
                <a:gd name="connsiteX91" fmla="*/ 950154 w 8844967"/>
                <a:gd name="connsiteY91" fmla="*/ 1407160 h 3293494"/>
                <a:gd name="connsiteX92" fmla="*/ 868874 w 8844967"/>
                <a:gd name="connsiteY92" fmla="*/ 1371600 h 3293494"/>
                <a:gd name="connsiteX93" fmla="*/ 828234 w 8844967"/>
                <a:gd name="connsiteY93" fmla="*/ 1356360 h 3293494"/>
                <a:gd name="connsiteX94" fmla="*/ 675834 w 8844967"/>
                <a:gd name="connsiteY94" fmla="*/ 1412240 h 3293494"/>
                <a:gd name="connsiteX95" fmla="*/ 558994 w 8844967"/>
                <a:gd name="connsiteY95" fmla="*/ 1513840 h 3293494"/>
                <a:gd name="connsiteX96" fmla="*/ 528514 w 8844967"/>
                <a:gd name="connsiteY96" fmla="*/ 1554480 h 3293494"/>
                <a:gd name="connsiteX97" fmla="*/ 523434 w 8844967"/>
                <a:gd name="connsiteY97" fmla="*/ 1579880 h 3293494"/>
                <a:gd name="connsiteX98" fmla="*/ 513274 w 8844967"/>
                <a:gd name="connsiteY98" fmla="*/ 1600200 h 3293494"/>
                <a:gd name="connsiteX99" fmla="*/ 472634 w 8844967"/>
                <a:gd name="connsiteY99" fmla="*/ 1666240 h 3293494"/>
                <a:gd name="connsiteX100" fmla="*/ 442154 w 8844967"/>
                <a:gd name="connsiteY100" fmla="*/ 1706880 h 3293494"/>
                <a:gd name="connsiteX101" fmla="*/ 421834 w 8844967"/>
                <a:gd name="connsiteY101" fmla="*/ 1737360 h 3293494"/>
                <a:gd name="connsiteX102" fmla="*/ 391354 w 8844967"/>
                <a:gd name="connsiteY102" fmla="*/ 1757680 h 3293494"/>
                <a:gd name="connsiteX103" fmla="*/ 371034 w 8844967"/>
                <a:gd name="connsiteY103" fmla="*/ 1783080 h 3293494"/>
                <a:gd name="connsiteX104" fmla="*/ 355794 w 8844967"/>
                <a:gd name="connsiteY104" fmla="*/ 1788160 h 3293494"/>
                <a:gd name="connsiteX105" fmla="*/ 325314 w 8844967"/>
                <a:gd name="connsiteY105" fmla="*/ 1808480 h 3293494"/>
                <a:gd name="connsiteX106" fmla="*/ 289754 w 8844967"/>
                <a:gd name="connsiteY106" fmla="*/ 1869440 h 3293494"/>
                <a:gd name="connsiteX107" fmla="*/ 274514 w 8844967"/>
                <a:gd name="connsiteY107" fmla="*/ 1889760 h 3293494"/>
                <a:gd name="connsiteX108" fmla="*/ 233874 w 8844967"/>
                <a:gd name="connsiteY108" fmla="*/ 1920240 h 3293494"/>
                <a:gd name="connsiteX109" fmla="*/ 188154 w 8844967"/>
                <a:gd name="connsiteY109" fmla="*/ 1971040 h 3293494"/>
                <a:gd name="connsiteX110" fmla="*/ 167834 w 8844967"/>
                <a:gd name="connsiteY110" fmla="*/ 1986280 h 3293494"/>
                <a:gd name="connsiteX111" fmla="*/ 132274 w 8844967"/>
                <a:gd name="connsiteY111" fmla="*/ 1945640 h 3293494"/>
                <a:gd name="connsiteX112" fmla="*/ 96714 w 8844967"/>
                <a:gd name="connsiteY112" fmla="*/ 1925320 h 3293494"/>
                <a:gd name="connsiteX113" fmla="*/ 50994 w 8844967"/>
                <a:gd name="connsiteY113" fmla="*/ 1874520 h 3293494"/>
                <a:gd name="connsiteX114" fmla="*/ 15434 w 8844967"/>
                <a:gd name="connsiteY114" fmla="*/ 1844040 h 3293494"/>
                <a:gd name="connsiteX115" fmla="*/ 194 w 8844967"/>
                <a:gd name="connsiteY115" fmla="*/ 1813560 h 3293494"/>
                <a:gd name="connsiteX116" fmla="*/ 14049 w 8844967"/>
                <a:gd name="connsiteY116" fmla="*/ 1808670 h 3293494"/>
                <a:gd name="connsiteX117" fmla="*/ 35097 w 8844967"/>
                <a:gd name="connsiteY117" fmla="*/ 1786427 h 3293494"/>
                <a:gd name="connsiteX118" fmla="*/ 52683 w 8844967"/>
                <a:gd name="connsiteY118" fmla="*/ 1761716 h 3293494"/>
                <a:gd name="connsiteX119" fmla="*/ 91430 w 8844967"/>
                <a:gd name="connsiteY119" fmla="*/ 1732313 h 3293494"/>
                <a:gd name="connsiteX120" fmla="*/ 118654 w 8844967"/>
                <a:gd name="connsiteY120" fmla="*/ 1691808 h 3293494"/>
                <a:gd name="connsiteX121" fmla="*/ 149296 w 8844967"/>
                <a:gd name="connsiteY121" fmla="*/ 1676415 h 3293494"/>
                <a:gd name="connsiteX122" fmla="*/ 215627 w 8844967"/>
                <a:gd name="connsiteY122" fmla="*/ 1613178 h 3293494"/>
                <a:gd name="connsiteX123" fmla="*/ 274292 w 8844967"/>
                <a:gd name="connsiteY123" fmla="*/ 1528135 h 3293494"/>
                <a:gd name="connsiteX124" fmla="*/ 318440 w 8844967"/>
                <a:gd name="connsiteY124" fmla="*/ 1458432 h 3293494"/>
                <a:gd name="connsiteX125" fmla="*/ 374389 w 8844967"/>
                <a:gd name="connsiteY125" fmla="*/ 1349320 h 3293494"/>
                <a:gd name="connsiteX126" fmla="*/ 409554 w 8844967"/>
                <a:gd name="connsiteY126" fmla="*/ 1275731 h 3293494"/>
                <a:gd name="connsiteX127" fmla="*/ 467356 w 8844967"/>
                <a:gd name="connsiteY127" fmla="*/ 1198956 h 3293494"/>
                <a:gd name="connsiteX128" fmla="*/ 512346 w 8844967"/>
                <a:gd name="connsiteY128" fmla="*/ 1117983 h 3293494"/>
                <a:gd name="connsiteX129" fmla="*/ 568883 w 8844967"/>
                <a:gd name="connsiteY129" fmla="*/ 1051250 h 3293494"/>
                <a:gd name="connsiteX130" fmla="*/ 618449 w 8844967"/>
                <a:gd name="connsiteY130" fmla="*/ 1016038 h 3293494"/>
                <a:gd name="connsiteX131" fmla="*/ 673446 w 8844967"/>
                <a:gd name="connsiteY131" fmla="*/ 976627 h 3293494"/>
                <a:gd name="connsiteX132" fmla="*/ 713045 w 8844967"/>
                <a:gd name="connsiteY132" fmla="*/ 963314 h 3293494"/>
                <a:gd name="connsiteX133" fmla="*/ 763434 w 8844967"/>
                <a:gd name="connsiteY133" fmla="*/ 927586 h 3293494"/>
                <a:gd name="connsiteX134" fmla="*/ 829813 w 8844967"/>
                <a:gd name="connsiteY134" fmla="*/ 892181 h 3293494"/>
                <a:gd name="connsiteX135" fmla="*/ 985714 w 8844967"/>
                <a:gd name="connsiteY135" fmla="*/ 875195 h 3293494"/>
                <a:gd name="connsiteX136" fmla="*/ 1097644 w 8844967"/>
                <a:gd name="connsiteY136" fmla="*/ 863446 h 3293494"/>
                <a:gd name="connsiteX137" fmla="*/ 1204154 w 8844967"/>
                <a:gd name="connsiteY137" fmla="*/ 863600 h 3293494"/>
                <a:gd name="connsiteX138" fmla="*/ 1361634 w 8844967"/>
                <a:gd name="connsiteY138" fmla="*/ 883920 h 3293494"/>
                <a:gd name="connsiteX139" fmla="*/ 1610554 w 8844967"/>
                <a:gd name="connsiteY139" fmla="*/ 863600 h 3293494"/>
                <a:gd name="connsiteX140" fmla="*/ 1788354 w 8844967"/>
                <a:gd name="connsiteY140" fmla="*/ 797560 h 3293494"/>
                <a:gd name="connsiteX141" fmla="*/ 1859474 w 8844967"/>
                <a:gd name="connsiteY141" fmla="*/ 772160 h 3293494"/>
                <a:gd name="connsiteX142" fmla="*/ 1976314 w 8844967"/>
                <a:gd name="connsiteY142" fmla="*/ 711200 h 3293494"/>
                <a:gd name="connsiteX143" fmla="*/ 2088074 w 8844967"/>
                <a:gd name="connsiteY143" fmla="*/ 635000 h 3293494"/>
                <a:gd name="connsiteX144" fmla="*/ 2260794 w 8844967"/>
                <a:gd name="connsiteY144" fmla="*/ 584200 h 3293494"/>
                <a:gd name="connsiteX145" fmla="*/ 2306514 w 8844967"/>
                <a:gd name="connsiteY145" fmla="*/ 563880 h 3293494"/>
                <a:gd name="connsiteX146" fmla="*/ 2367474 w 8844967"/>
                <a:gd name="connsiteY146" fmla="*/ 548640 h 3293494"/>
                <a:gd name="connsiteX147" fmla="*/ 2575754 w 8844967"/>
                <a:gd name="connsiteY147" fmla="*/ 518160 h 3293494"/>
                <a:gd name="connsiteX148" fmla="*/ 2677354 w 8844967"/>
                <a:gd name="connsiteY148" fmla="*/ 497840 h 3293494"/>
                <a:gd name="connsiteX149" fmla="*/ 2784034 w 8844967"/>
                <a:gd name="connsiteY149" fmla="*/ 472440 h 3293494"/>
                <a:gd name="connsiteX150" fmla="*/ 2875474 w 8844967"/>
                <a:gd name="connsiteY150" fmla="*/ 467360 h 3293494"/>
                <a:gd name="connsiteX151" fmla="*/ 2987234 w 8844967"/>
                <a:gd name="connsiteY151" fmla="*/ 452120 h 3293494"/>
                <a:gd name="connsiteX152" fmla="*/ 3048194 w 8844967"/>
                <a:gd name="connsiteY152" fmla="*/ 441960 h 3293494"/>
                <a:gd name="connsiteX153" fmla="*/ 3271714 w 8844967"/>
                <a:gd name="connsiteY153" fmla="*/ 426720 h 3293494"/>
                <a:gd name="connsiteX154" fmla="*/ 3347914 w 8844967"/>
                <a:gd name="connsiteY154" fmla="*/ 411480 h 3293494"/>
                <a:gd name="connsiteX155" fmla="*/ 3459674 w 8844967"/>
                <a:gd name="connsiteY155" fmla="*/ 386080 h 3293494"/>
                <a:gd name="connsiteX156" fmla="*/ 3515554 w 8844967"/>
                <a:gd name="connsiteY156" fmla="*/ 381000 h 3293494"/>
                <a:gd name="connsiteX157" fmla="*/ 3678114 w 8844967"/>
                <a:gd name="connsiteY157" fmla="*/ 370840 h 3293494"/>
                <a:gd name="connsiteX158" fmla="*/ 3800034 w 8844967"/>
                <a:gd name="connsiteY158" fmla="*/ 355600 h 3293494"/>
                <a:gd name="connsiteX159" fmla="*/ 3881314 w 8844967"/>
                <a:gd name="connsiteY159" fmla="*/ 350520 h 3293494"/>
                <a:gd name="connsiteX160" fmla="*/ 4013394 w 8844967"/>
                <a:gd name="connsiteY160" fmla="*/ 330200 h 3293494"/>
                <a:gd name="connsiteX161" fmla="*/ 4064194 w 8844967"/>
                <a:gd name="connsiteY161" fmla="*/ 314960 h 3293494"/>
                <a:gd name="connsiteX162" fmla="*/ 4084514 w 8844967"/>
                <a:gd name="connsiteY162" fmla="*/ 309880 h 3293494"/>
                <a:gd name="connsiteX163" fmla="*/ 4120074 w 8844967"/>
                <a:gd name="connsiteY163" fmla="*/ 299720 h 3293494"/>
                <a:gd name="connsiteX164" fmla="*/ 4241994 w 8844967"/>
                <a:gd name="connsiteY164" fmla="*/ 284480 h 3293494"/>
                <a:gd name="connsiteX165" fmla="*/ 4424874 w 8844967"/>
                <a:gd name="connsiteY165" fmla="*/ 259080 h 3293494"/>
                <a:gd name="connsiteX166" fmla="*/ 4536634 w 8844967"/>
                <a:gd name="connsiteY166" fmla="*/ 233680 h 3293494"/>
                <a:gd name="connsiteX167" fmla="*/ 4638234 w 8844967"/>
                <a:gd name="connsiteY167" fmla="*/ 203200 h 3293494"/>
                <a:gd name="connsiteX168" fmla="*/ 4673794 w 8844967"/>
                <a:gd name="connsiteY168" fmla="*/ 198120 h 3293494"/>
                <a:gd name="connsiteX169" fmla="*/ 4780474 w 8844967"/>
                <a:gd name="connsiteY169" fmla="*/ 182880 h 3293494"/>
                <a:gd name="connsiteX170" fmla="*/ 4841434 w 8844967"/>
                <a:gd name="connsiteY170" fmla="*/ 172720 h 3293494"/>
                <a:gd name="connsiteX171" fmla="*/ 4887154 w 8844967"/>
                <a:gd name="connsiteY171" fmla="*/ 167640 h 3293494"/>
                <a:gd name="connsiteX172" fmla="*/ 4963354 w 8844967"/>
                <a:gd name="connsiteY172" fmla="*/ 157480 h 3293494"/>
                <a:gd name="connsiteX173" fmla="*/ 5085274 w 8844967"/>
                <a:gd name="connsiteY173" fmla="*/ 137160 h 3293494"/>
                <a:gd name="connsiteX174" fmla="*/ 5130994 w 8844967"/>
                <a:gd name="connsiteY174" fmla="*/ 127000 h 3293494"/>
                <a:gd name="connsiteX175" fmla="*/ 5161474 w 8844967"/>
                <a:gd name="connsiteY175" fmla="*/ 121920 h 3293494"/>
                <a:gd name="connsiteX176" fmla="*/ 5268154 w 8844967"/>
                <a:gd name="connsiteY176" fmla="*/ 106680 h 3293494"/>
                <a:gd name="connsiteX177" fmla="*/ 5410394 w 8844967"/>
                <a:gd name="connsiteY177" fmla="*/ 91440 h 3293494"/>
                <a:gd name="connsiteX178" fmla="*/ 5481514 w 8844967"/>
                <a:gd name="connsiteY178" fmla="*/ 66040 h 3293494"/>
                <a:gd name="connsiteX179" fmla="*/ 5517074 w 8844967"/>
                <a:gd name="connsiteY179" fmla="*/ 50800 h 3293494"/>
                <a:gd name="connsiteX180" fmla="*/ 5593274 w 8844967"/>
                <a:gd name="connsiteY180" fmla="*/ 35560 h 3293494"/>
                <a:gd name="connsiteX181" fmla="*/ 5638994 w 8844967"/>
                <a:gd name="connsiteY181" fmla="*/ 25400 h 3293494"/>
                <a:gd name="connsiteX182" fmla="*/ 5776154 w 8844967"/>
                <a:gd name="connsiteY182" fmla="*/ 10160 h 3293494"/>
                <a:gd name="connsiteX183" fmla="*/ 5857434 w 8844967"/>
                <a:gd name="connsiteY183" fmla="*/ 0 h 3293494"/>
                <a:gd name="connsiteX184" fmla="*/ 5953954 w 8844967"/>
                <a:gd name="connsiteY184" fmla="*/ 5080 h 3293494"/>
                <a:gd name="connsiteX185" fmla="*/ 6146994 w 8844967"/>
                <a:gd name="connsiteY185" fmla="*/ 25400 h 3293494"/>
                <a:gd name="connsiteX186" fmla="*/ 6334954 w 8844967"/>
                <a:gd name="connsiteY186" fmla="*/ 96520 h 3293494"/>
                <a:gd name="connsiteX187" fmla="*/ 6467034 w 8844967"/>
                <a:gd name="connsiteY187" fmla="*/ 127000 h 3293494"/>
                <a:gd name="connsiteX188" fmla="*/ 6512754 w 8844967"/>
                <a:gd name="connsiteY188" fmla="*/ 137160 h 3293494"/>
                <a:gd name="connsiteX189" fmla="*/ 6685474 w 8844967"/>
                <a:gd name="connsiteY189" fmla="*/ 187960 h 3293494"/>
                <a:gd name="connsiteX190" fmla="*/ 6893754 w 8844967"/>
                <a:gd name="connsiteY190" fmla="*/ 223520 h 3293494"/>
                <a:gd name="connsiteX191" fmla="*/ 7025834 w 8844967"/>
                <a:gd name="connsiteY191" fmla="*/ 243840 h 3293494"/>
                <a:gd name="connsiteX192" fmla="*/ 7112194 w 8844967"/>
                <a:gd name="connsiteY192" fmla="*/ 269240 h 3293494"/>
                <a:gd name="connsiteX193" fmla="*/ 7335714 w 8844967"/>
                <a:gd name="connsiteY193" fmla="*/ 309880 h 3293494"/>
                <a:gd name="connsiteX194" fmla="*/ 7411914 w 8844967"/>
                <a:gd name="connsiteY194" fmla="*/ 335280 h 3293494"/>
                <a:gd name="connsiteX195" fmla="*/ 7589714 w 8844967"/>
                <a:gd name="connsiteY195" fmla="*/ 360680 h 3293494"/>
                <a:gd name="connsiteX196" fmla="*/ 7681154 w 8844967"/>
                <a:gd name="connsiteY196" fmla="*/ 375920 h 3293494"/>
                <a:gd name="connsiteX197" fmla="*/ 7767514 w 8844967"/>
                <a:gd name="connsiteY197" fmla="*/ 396240 h 3293494"/>
                <a:gd name="connsiteX198" fmla="*/ 7869114 w 8844967"/>
                <a:gd name="connsiteY198" fmla="*/ 401320 h 3293494"/>
                <a:gd name="connsiteX199" fmla="*/ 8026594 w 8844967"/>
                <a:gd name="connsiteY199" fmla="*/ 416560 h 3293494"/>
                <a:gd name="connsiteX200" fmla="*/ 8173914 w 8844967"/>
                <a:gd name="connsiteY200" fmla="*/ 436880 h 3293494"/>
                <a:gd name="connsiteX201" fmla="*/ 8219634 w 8844967"/>
                <a:gd name="connsiteY201" fmla="*/ 441960 h 3293494"/>
                <a:gd name="connsiteX202" fmla="*/ 8549834 w 8844967"/>
                <a:gd name="connsiteY202" fmla="*/ 447040 h 3293494"/>
                <a:gd name="connsiteX203" fmla="*/ 8717474 w 8844967"/>
                <a:gd name="connsiteY203" fmla="*/ 472440 h 3293494"/>
                <a:gd name="connsiteX204" fmla="*/ 8793674 w 8844967"/>
                <a:gd name="connsiteY204" fmla="*/ 482600 h 3293494"/>
                <a:gd name="connsiteX205" fmla="*/ 8837984 w 8844967"/>
                <a:gd name="connsiteY205" fmla="*/ 479265 h 3293494"/>
                <a:gd name="connsiteX206" fmla="*/ 8830279 w 8844967"/>
                <a:gd name="connsiteY206" fmla="*/ 689135 h 3293494"/>
                <a:gd name="connsiteX207" fmla="*/ 8840974 w 8844967"/>
                <a:gd name="connsiteY207" fmla="*/ 1450262 h 3293494"/>
                <a:gd name="connsiteX208" fmla="*/ 8844474 w 8844967"/>
                <a:gd name="connsiteY208" fmla="*/ 1625600 h 3293494"/>
                <a:gd name="connsiteX209" fmla="*/ 8842020 w 8844967"/>
                <a:gd name="connsiteY209" fmla="*/ 3240167 h 3293494"/>
                <a:gd name="connsiteX210" fmla="*/ 8825200 w 8844967"/>
                <a:gd name="connsiteY210" fmla="*/ 3291841 h 3293494"/>
                <a:gd name="connsiteX211" fmla="*/ 8778434 w 8844967"/>
                <a:gd name="connsiteY211" fmla="*/ 3256280 h 329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8844967" h="3293494">
                  <a:moveTo>
                    <a:pt x="8778434" y="3256280"/>
                  </a:moveTo>
                  <a:cubicBezTo>
                    <a:pt x="8763020" y="3247813"/>
                    <a:pt x="8748258" y="3245095"/>
                    <a:pt x="8732714" y="3241040"/>
                  </a:cubicBezTo>
                  <a:cubicBezTo>
                    <a:pt x="8631378" y="3214605"/>
                    <a:pt x="8528519" y="3193931"/>
                    <a:pt x="8427914" y="3164840"/>
                  </a:cubicBezTo>
                  <a:cubicBezTo>
                    <a:pt x="8387738" y="3153223"/>
                    <a:pt x="8350625" y="3132716"/>
                    <a:pt x="8311074" y="3119120"/>
                  </a:cubicBezTo>
                  <a:cubicBezTo>
                    <a:pt x="8296310" y="3114045"/>
                    <a:pt x="8280566" y="3112470"/>
                    <a:pt x="8265354" y="3108960"/>
                  </a:cubicBezTo>
                  <a:cubicBezTo>
                    <a:pt x="8258551" y="3107390"/>
                    <a:pt x="8251807" y="3105573"/>
                    <a:pt x="8245034" y="3103880"/>
                  </a:cubicBezTo>
                  <a:cubicBezTo>
                    <a:pt x="8112600" y="3111448"/>
                    <a:pt x="8077572" y="3111198"/>
                    <a:pt x="7960554" y="3124200"/>
                  </a:cubicBezTo>
                  <a:cubicBezTo>
                    <a:pt x="7950317" y="3125337"/>
                    <a:pt x="7940198" y="3127382"/>
                    <a:pt x="7930074" y="3129280"/>
                  </a:cubicBezTo>
                  <a:cubicBezTo>
                    <a:pt x="7913101" y="3132462"/>
                    <a:pt x="7896483" y="3138006"/>
                    <a:pt x="7879274" y="3139440"/>
                  </a:cubicBezTo>
                  <a:cubicBezTo>
                    <a:pt x="7835367" y="3143099"/>
                    <a:pt x="7791221" y="3142827"/>
                    <a:pt x="7747194" y="3144520"/>
                  </a:cubicBezTo>
                  <a:cubicBezTo>
                    <a:pt x="7687927" y="3151293"/>
                    <a:pt x="7629013" y="3162853"/>
                    <a:pt x="7569394" y="3164840"/>
                  </a:cubicBezTo>
                  <a:cubicBezTo>
                    <a:pt x="7424326" y="3169676"/>
                    <a:pt x="7389883" y="3169615"/>
                    <a:pt x="7239194" y="3180080"/>
                  </a:cubicBezTo>
                  <a:cubicBezTo>
                    <a:pt x="7176486" y="3184435"/>
                    <a:pt x="7113850" y="3189795"/>
                    <a:pt x="7051234" y="3195320"/>
                  </a:cubicBezTo>
                  <a:lnTo>
                    <a:pt x="6893754" y="3210560"/>
                  </a:lnTo>
                  <a:cubicBezTo>
                    <a:pt x="6881901" y="3213947"/>
                    <a:pt x="6870414" y="3219091"/>
                    <a:pt x="6858194" y="3220720"/>
                  </a:cubicBezTo>
                  <a:cubicBezTo>
                    <a:pt x="6719874" y="3239163"/>
                    <a:pt x="6656680" y="3229116"/>
                    <a:pt x="6497514" y="3225800"/>
                  </a:cubicBezTo>
                  <a:cubicBezTo>
                    <a:pt x="6467397" y="3217195"/>
                    <a:pt x="6433616" y="3212269"/>
                    <a:pt x="6406074" y="3195320"/>
                  </a:cubicBezTo>
                  <a:cubicBezTo>
                    <a:pt x="6334716" y="3151407"/>
                    <a:pt x="6386061" y="3173353"/>
                    <a:pt x="6299394" y="3139440"/>
                  </a:cubicBezTo>
                  <a:cubicBezTo>
                    <a:pt x="6280937" y="3132218"/>
                    <a:pt x="6263049" y="3122469"/>
                    <a:pt x="6243514" y="3119120"/>
                  </a:cubicBezTo>
                  <a:cubicBezTo>
                    <a:pt x="6203319" y="3112230"/>
                    <a:pt x="6162089" y="3113781"/>
                    <a:pt x="6121594" y="3108960"/>
                  </a:cubicBezTo>
                  <a:cubicBezTo>
                    <a:pt x="6090910" y="3105307"/>
                    <a:pt x="6060873" y="3097059"/>
                    <a:pt x="6030154" y="3093720"/>
                  </a:cubicBezTo>
                  <a:cubicBezTo>
                    <a:pt x="5982898" y="3088584"/>
                    <a:pt x="5935327" y="3086947"/>
                    <a:pt x="5887914" y="3083560"/>
                  </a:cubicBezTo>
                  <a:cubicBezTo>
                    <a:pt x="5876061" y="3080173"/>
                    <a:pt x="5863922" y="3077662"/>
                    <a:pt x="5852354" y="3073400"/>
                  </a:cubicBezTo>
                  <a:cubicBezTo>
                    <a:pt x="5831698" y="3065790"/>
                    <a:pt x="5812479" y="3054325"/>
                    <a:pt x="5791394" y="3048000"/>
                  </a:cubicBezTo>
                  <a:cubicBezTo>
                    <a:pt x="5778318" y="3044077"/>
                    <a:pt x="5764301" y="3044613"/>
                    <a:pt x="5750754" y="3042920"/>
                  </a:cubicBezTo>
                  <a:cubicBezTo>
                    <a:pt x="5721967" y="3032760"/>
                    <a:pt x="5694010" y="3019844"/>
                    <a:pt x="5664394" y="3012440"/>
                  </a:cubicBezTo>
                  <a:cubicBezTo>
                    <a:pt x="5646249" y="3007904"/>
                    <a:pt x="5627073" y="3009680"/>
                    <a:pt x="5608514" y="3007360"/>
                  </a:cubicBezTo>
                  <a:cubicBezTo>
                    <a:pt x="5599946" y="3006289"/>
                    <a:pt x="5591725" y="3002910"/>
                    <a:pt x="5583114" y="3002280"/>
                  </a:cubicBezTo>
                  <a:cubicBezTo>
                    <a:pt x="5522223" y="2997825"/>
                    <a:pt x="5461194" y="2995507"/>
                    <a:pt x="5400234" y="2992120"/>
                  </a:cubicBezTo>
                  <a:cubicBezTo>
                    <a:pt x="5376527" y="2988733"/>
                    <a:pt x="5352188" y="2988369"/>
                    <a:pt x="5329114" y="2981960"/>
                  </a:cubicBezTo>
                  <a:cubicBezTo>
                    <a:pt x="5320956" y="2979694"/>
                    <a:pt x="5316367" y="2970506"/>
                    <a:pt x="5308794" y="2966720"/>
                  </a:cubicBezTo>
                  <a:cubicBezTo>
                    <a:pt x="5299215" y="2961931"/>
                    <a:pt x="5288019" y="2961089"/>
                    <a:pt x="5278314" y="2956560"/>
                  </a:cubicBezTo>
                  <a:cubicBezTo>
                    <a:pt x="5204409" y="2922071"/>
                    <a:pt x="5262922" y="2934530"/>
                    <a:pt x="5186874" y="2926080"/>
                  </a:cubicBezTo>
                  <a:cubicBezTo>
                    <a:pt x="5151986" y="2899914"/>
                    <a:pt x="5177844" y="2915961"/>
                    <a:pt x="5120834" y="2895600"/>
                  </a:cubicBezTo>
                  <a:cubicBezTo>
                    <a:pt x="5112246" y="2892533"/>
                    <a:pt x="5104538" y="2885968"/>
                    <a:pt x="5095434" y="2885440"/>
                  </a:cubicBezTo>
                  <a:cubicBezTo>
                    <a:pt x="4987189" y="2879165"/>
                    <a:pt x="4878687" y="2878667"/>
                    <a:pt x="4770314" y="2875280"/>
                  </a:cubicBezTo>
                  <a:cubicBezTo>
                    <a:pt x="4728263" y="2861263"/>
                    <a:pt x="4793955" y="2882460"/>
                    <a:pt x="4704274" y="2860040"/>
                  </a:cubicBezTo>
                  <a:cubicBezTo>
                    <a:pt x="4610111" y="2836499"/>
                    <a:pt x="4698800" y="2848038"/>
                    <a:pt x="4582354" y="2839720"/>
                  </a:cubicBezTo>
                  <a:cubicBezTo>
                    <a:pt x="4549186" y="2830244"/>
                    <a:pt x="4520471" y="2821612"/>
                    <a:pt x="4485834" y="2814320"/>
                  </a:cubicBezTo>
                  <a:cubicBezTo>
                    <a:pt x="4465513" y="2810042"/>
                    <a:pt x="4416586" y="2805871"/>
                    <a:pt x="4399474" y="2804160"/>
                  </a:cubicBezTo>
                  <a:cubicBezTo>
                    <a:pt x="4335975" y="2786018"/>
                    <a:pt x="4389982" y="2798962"/>
                    <a:pt x="4302954" y="2788920"/>
                  </a:cubicBezTo>
                  <a:cubicBezTo>
                    <a:pt x="4104070" y="2765972"/>
                    <a:pt x="4375530" y="2792075"/>
                    <a:pt x="4145474" y="2768600"/>
                  </a:cubicBezTo>
                  <a:lnTo>
                    <a:pt x="3982914" y="2753360"/>
                  </a:lnTo>
                  <a:cubicBezTo>
                    <a:pt x="3884954" y="2725371"/>
                    <a:pt x="4002536" y="2757390"/>
                    <a:pt x="3784794" y="2717800"/>
                  </a:cubicBezTo>
                  <a:cubicBezTo>
                    <a:pt x="3752559" y="2711939"/>
                    <a:pt x="3654281" y="2682413"/>
                    <a:pt x="3632394" y="2677160"/>
                  </a:cubicBezTo>
                  <a:cubicBezTo>
                    <a:pt x="3620751" y="2674366"/>
                    <a:pt x="3608687" y="2673773"/>
                    <a:pt x="3596834" y="2672080"/>
                  </a:cubicBezTo>
                  <a:cubicBezTo>
                    <a:pt x="3540439" y="2653282"/>
                    <a:pt x="3581234" y="2664031"/>
                    <a:pt x="3490154" y="2656840"/>
                  </a:cubicBezTo>
                  <a:lnTo>
                    <a:pt x="3373314" y="2646680"/>
                  </a:lnTo>
                  <a:cubicBezTo>
                    <a:pt x="3348586" y="2644380"/>
                    <a:pt x="3274173" y="2638149"/>
                    <a:pt x="3236154" y="2631440"/>
                  </a:cubicBezTo>
                  <a:cubicBezTo>
                    <a:pt x="3186402" y="2622660"/>
                    <a:pt x="3185059" y="2618349"/>
                    <a:pt x="3134554" y="2616200"/>
                  </a:cubicBezTo>
                  <a:cubicBezTo>
                    <a:pt x="3071934" y="2613535"/>
                    <a:pt x="3009247" y="2612813"/>
                    <a:pt x="2946594" y="2611120"/>
                  </a:cubicBezTo>
                  <a:cubicBezTo>
                    <a:pt x="2821287" y="2612813"/>
                    <a:pt x="2695900" y="2611384"/>
                    <a:pt x="2570674" y="2616200"/>
                  </a:cubicBezTo>
                  <a:cubicBezTo>
                    <a:pt x="2563107" y="2616491"/>
                    <a:pt x="2557812" y="2625044"/>
                    <a:pt x="2550354" y="2626360"/>
                  </a:cubicBezTo>
                  <a:cubicBezTo>
                    <a:pt x="2528612" y="2630197"/>
                    <a:pt x="2506327" y="2629747"/>
                    <a:pt x="2484314" y="2631440"/>
                  </a:cubicBezTo>
                  <a:cubicBezTo>
                    <a:pt x="2467381" y="2626360"/>
                    <a:pt x="2438661" y="2633113"/>
                    <a:pt x="2433514" y="2616200"/>
                  </a:cubicBezTo>
                  <a:cubicBezTo>
                    <a:pt x="2417355" y="2563105"/>
                    <a:pt x="2441837" y="2511450"/>
                    <a:pt x="2479234" y="2479040"/>
                  </a:cubicBezTo>
                  <a:cubicBezTo>
                    <a:pt x="2540965" y="2425540"/>
                    <a:pt x="2595309" y="2431882"/>
                    <a:pt x="2682434" y="2402840"/>
                  </a:cubicBezTo>
                  <a:cubicBezTo>
                    <a:pt x="2692594" y="2399453"/>
                    <a:pt x="2703190" y="2397168"/>
                    <a:pt x="2712914" y="2392680"/>
                  </a:cubicBezTo>
                  <a:cubicBezTo>
                    <a:pt x="2725310" y="2386959"/>
                    <a:pt x="2736454" y="2378832"/>
                    <a:pt x="2748474" y="2372360"/>
                  </a:cubicBezTo>
                  <a:cubicBezTo>
                    <a:pt x="2758475" y="2366975"/>
                    <a:pt x="2768794" y="2362200"/>
                    <a:pt x="2778954" y="2357120"/>
                  </a:cubicBezTo>
                  <a:cubicBezTo>
                    <a:pt x="2794194" y="2338493"/>
                    <a:pt x="2810685" y="2320824"/>
                    <a:pt x="2824674" y="2301240"/>
                  </a:cubicBezTo>
                  <a:cubicBezTo>
                    <a:pt x="2836152" y="2285171"/>
                    <a:pt x="2845473" y="2267651"/>
                    <a:pt x="2855154" y="2250440"/>
                  </a:cubicBezTo>
                  <a:cubicBezTo>
                    <a:pt x="2869582" y="2224789"/>
                    <a:pt x="2868313" y="2226202"/>
                    <a:pt x="2875474" y="2204720"/>
                  </a:cubicBezTo>
                  <a:cubicBezTo>
                    <a:pt x="2868701" y="2162387"/>
                    <a:pt x="2868316" y="2118521"/>
                    <a:pt x="2855154" y="2077720"/>
                  </a:cubicBezTo>
                  <a:cubicBezTo>
                    <a:pt x="2847748" y="2054761"/>
                    <a:pt x="2812934" y="2041370"/>
                    <a:pt x="2794194" y="2032000"/>
                  </a:cubicBezTo>
                  <a:cubicBezTo>
                    <a:pt x="2789114" y="2023533"/>
                    <a:pt x="2784974" y="2014426"/>
                    <a:pt x="2778954" y="2006600"/>
                  </a:cubicBezTo>
                  <a:cubicBezTo>
                    <a:pt x="2767979" y="1992332"/>
                    <a:pt x="2753717" y="1980706"/>
                    <a:pt x="2743394" y="1965960"/>
                  </a:cubicBezTo>
                  <a:cubicBezTo>
                    <a:pt x="2720566" y="1933348"/>
                    <a:pt x="2712270" y="1896739"/>
                    <a:pt x="2677354" y="1874520"/>
                  </a:cubicBezTo>
                  <a:cubicBezTo>
                    <a:pt x="2670070" y="1869884"/>
                    <a:pt x="2660421" y="1871133"/>
                    <a:pt x="2651954" y="1869440"/>
                  </a:cubicBezTo>
                  <a:cubicBezTo>
                    <a:pt x="2586874" y="1822954"/>
                    <a:pt x="2638170" y="1860412"/>
                    <a:pt x="2545274" y="1788160"/>
                  </a:cubicBezTo>
                  <a:cubicBezTo>
                    <a:pt x="2538591" y="1782962"/>
                    <a:pt x="2530034" y="1779693"/>
                    <a:pt x="2524954" y="1772920"/>
                  </a:cubicBezTo>
                  <a:cubicBezTo>
                    <a:pt x="2514794" y="1759373"/>
                    <a:pt x="2505197" y="1745386"/>
                    <a:pt x="2494474" y="1732280"/>
                  </a:cubicBezTo>
                  <a:cubicBezTo>
                    <a:pt x="2489925" y="1726720"/>
                    <a:pt x="2484058" y="1722363"/>
                    <a:pt x="2479234" y="1717040"/>
                  </a:cubicBezTo>
                  <a:cubicBezTo>
                    <a:pt x="2434945" y="1668170"/>
                    <a:pt x="2391889" y="1618183"/>
                    <a:pt x="2347154" y="1569720"/>
                  </a:cubicBezTo>
                  <a:cubicBezTo>
                    <a:pt x="2320531" y="1540879"/>
                    <a:pt x="2284758" y="1504912"/>
                    <a:pt x="2250634" y="1483360"/>
                  </a:cubicBezTo>
                  <a:cubicBezTo>
                    <a:pt x="2234627" y="1473250"/>
                    <a:pt x="2217561" y="1464607"/>
                    <a:pt x="2199834" y="1457960"/>
                  </a:cubicBezTo>
                  <a:cubicBezTo>
                    <a:pt x="2190190" y="1454343"/>
                    <a:pt x="2179514" y="1454573"/>
                    <a:pt x="2169354" y="1452880"/>
                  </a:cubicBezTo>
                  <a:cubicBezTo>
                    <a:pt x="2162581" y="1449493"/>
                    <a:pt x="2155528" y="1446616"/>
                    <a:pt x="2149034" y="1442720"/>
                  </a:cubicBezTo>
                  <a:cubicBezTo>
                    <a:pt x="2130102" y="1431361"/>
                    <a:pt x="2112397" y="1417984"/>
                    <a:pt x="2093154" y="1407160"/>
                  </a:cubicBezTo>
                  <a:cubicBezTo>
                    <a:pt x="2077850" y="1398552"/>
                    <a:pt x="2063907" y="1396038"/>
                    <a:pt x="2047434" y="1391920"/>
                  </a:cubicBezTo>
                  <a:cubicBezTo>
                    <a:pt x="2017246" y="1375454"/>
                    <a:pt x="1988559" y="1357527"/>
                    <a:pt x="1955994" y="1346200"/>
                  </a:cubicBezTo>
                  <a:cubicBezTo>
                    <a:pt x="1805084" y="1293709"/>
                    <a:pt x="1920642" y="1339171"/>
                    <a:pt x="1849314" y="1310640"/>
                  </a:cubicBezTo>
                  <a:cubicBezTo>
                    <a:pt x="1805287" y="1312333"/>
                    <a:pt x="1761136" y="1312000"/>
                    <a:pt x="1717234" y="1315720"/>
                  </a:cubicBezTo>
                  <a:cubicBezTo>
                    <a:pt x="1661146" y="1320473"/>
                    <a:pt x="1605317" y="1328080"/>
                    <a:pt x="1549594" y="1336040"/>
                  </a:cubicBezTo>
                  <a:cubicBezTo>
                    <a:pt x="1537741" y="1337733"/>
                    <a:pt x="1525845" y="1339152"/>
                    <a:pt x="1514034" y="1341120"/>
                  </a:cubicBezTo>
                  <a:cubicBezTo>
                    <a:pt x="1495360" y="1344232"/>
                    <a:pt x="1476896" y="1348603"/>
                    <a:pt x="1458154" y="1351280"/>
                  </a:cubicBezTo>
                  <a:cubicBezTo>
                    <a:pt x="1441307" y="1353687"/>
                    <a:pt x="1424158" y="1353671"/>
                    <a:pt x="1407354" y="1356360"/>
                  </a:cubicBezTo>
                  <a:cubicBezTo>
                    <a:pt x="1381776" y="1360452"/>
                    <a:pt x="1356466" y="1366097"/>
                    <a:pt x="1331154" y="1371600"/>
                  </a:cubicBezTo>
                  <a:cubicBezTo>
                    <a:pt x="1317509" y="1374566"/>
                    <a:pt x="1304307" y="1379582"/>
                    <a:pt x="1290514" y="1381760"/>
                  </a:cubicBezTo>
                  <a:cubicBezTo>
                    <a:pt x="1272039" y="1384677"/>
                    <a:pt x="1253261" y="1385147"/>
                    <a:pt x="1234634" y="1386840"/>
                  </a:cubicBezTo>
                  <a:cubicBezTo>
                    <a:pt x="1218289" y="1390342"/>
                    <a:pt x="1123773" y="1411735"/>
                    <a:pt x="1102554" y="1412240"/>
                  </a:cubicBezTo>
                  <a:lnTo>
                    <a:pt x="950154" y="1407160"/>
                  </a:lnTo>
                  <a:cubicBezTo>
                    <a:pt x="923061" y="1395307"/>
                    <a:pt x="896509" y="1382128"/>
                    <a:pt x="868874" y="1371600"/>
                  </a:cubicBezTo>
                  <a:cubicBezTo>
                    <a:pt x="817609" y="1352070"/>
                    <a:pt x="864714" y="1380680"/>
                    <a:pt x="828234" y="1356360"/>
                  </a:cubicBezTo>
                  <a:cubicBezTo>
                    <a:pt x="725572" y="1362399"/>
                    <a:pt x="753729" y="1344505"/>
                    <a:pt x="675834" y="1412240"/>
                  </a:cubicBezTo>
                  <a:cubicBezTo>
                    <a:pt x="636887" y="1446107"/>
                    <a:pt x="589961" y="1472550"/>
                    <a:pt x="558994" y="1513840"/>
                  </a:cubicBezTo>
                  <a:lnTo>
                    <a:pt x="528514" y="1554480"/>
                  </a:lnTo>
                  <a:cubicBezTo>
                    <a:pt x="526821" y="1562947"/>
                    <a:pt x="526164" y="1571689"/>
                    <a:pt x="523434" y="1579880"/>
                  </a:cubicBezTo>
                  <a:cubicBezTo>
                    <a:pt x="521039" y="1587064"/>
                    <a:pt x="516900" y="1593552"/>
                    <a:pt x="513274" y="1600200"/>
                  </a:cubicBezTo>
                  <a:cubicBezTo>
                    <a:pt x="499165" y="1626066"/>
                    <a:pt x="489553" y="1642554"/>
                    <a:pt x="472634" y="1666240"/>
                  </a:cubicBezTo>
                  <a:cubicBezTo>
                    <a:pt x="462792" y="1680019"/>
                    <a:pt x="451996" y="1693101"/>
                    <a:pt x="442154" y="1706880"/>
                  </a:cubicBezTo>
                  <a:cubicBezTo>
                    <a:pt x="435057" y="1716816"/>
                    <a:pt x="430468" y="1728726"/>
                    <a:pt x="421834" y="1737360"/>
                  </a:cubicBezTo>
                  <a:cubicBezTo>
                    <a:pt x="413200" y="1745994"/>
                    <a:pt x="400430" y="1749511"/>
                    <a:pt x="391354" y="1757680"/>
                  </a:cubicBezTo>
                  <a:cubicBezTo>
                    <a:pt x="383295" y="1764933"/>
                    <a:pt x="379266" y="1776024"/>
                    <a:pt x="371034" y="1783080"/>
                  </a:cubicBezTo>
                  <a:cubicBezTo>
                    <a:pt x="366968" y="1786565"/>
                    <a:pt x="360475" y="1785559"/>
                    <a:pt x="355794" y="1788160"/>
                  </a:cubicBezTo>
                  <a:cubicBezTo>
                    <a:pt x="345120" y="1794090"/>
                    <a:pt x="334390" y="1800311"/>
                    <a:pt x="325314" y="1808480"/>
                  </a:cubicBezTo>
                  <a:cubicBezTo>
                    <a:pt x="298791" y="1832351"/>
                    <a:pt x="307061" y="1837710"/>
                    <a:pt x="289754" y="1869440"/>
                  </a:cubicBezTo>
                  <a:cubicBezTo>
                    <a:pt x="285700" y="1876873"/>
                    <a:pt x="280024" y="1883332"/>
                    <a:pt x="274514" y="1889760"/>
                  </a:cubicBezTo>
                  <a:cubicBezTo>
                    <a:pt x="252914" y="1914960"/>
                    <a:pt x="264580" y="1897211"/>
                    <a:pt x="233874" y="1920240"/>
                  </a:cubicBezTo>
                  <a:cubicBezTo>
                    <a:pt x="223089" y="1928329"/>
                    <a:pt x="189640" y="1969554"/>
                    <a:pt x="188154" y="1971040"/>
                  </a:cubicBezTo>
                  <a:cubicBezTo>
                    <a:pt x="182167" y="1977027"/>
                    <a:pt x="174607" y="1981200"/>
                    <a:pt x="167834" y="1986280"/>
                  </a:cubicBezTo>
                  <a:cubicBezTo>
                    <a:pt x="113542" y="1950085"/>
                    <a:pt x="213766" y="2019723"/>
                    <a:pt x="132274" y="1945640"/>
                  </a:cubicBezTo>
                  <a:cubicBezTo>
                    <a:pt x="122172" y="1936457"/>
                    <a:pt x="108567" y="1932093"/>
                    <a:pt x="96714" y="1925320"/>
                  </a:cubicBezTo>
                  <a:cubicBezTo>
                    <a:pt x="82251" y="1907965"/>
                    <a:pt x="68303" y="1889356"/>
                    <a:pt x="50994" y="1874520"/>
                  </a:cubicBezTo>
                  <a:cubicBezTo>
                    <a:pt x="31825" y="1858089"/>
                    <a:pt x="33732" y="1870180"/>
                    <a:pt x="15434" y="1844040"/>
                  </a:cubicBezTo>
                  <a:cubicBezTo>
                    <a:pt x="8920" y="1834734"/>
                    <a:pt x="5274" y="1823720"/>
                    <a:pt x="194" y="1813560"/>
                  </a:cubicBezTo>
                  <a:cubicBezTo>
                    <a:pt x="-1499" y="1805093"/>
                    <a:pt x="8232" y="1813192"/>
                    <a:pt x="14049" y="1808670"/>
                  </a:cubicBezTo>
                  <a:cubicBezTo>
                    <a:pt x="19866" y="1804148"/>
                    <a:pt x="28658" y="1794253"/>
                    <a:pt x="35097" y="1786427"/>
                  </a:cubicBezTo>
                  <a:cubicBezTo>
                    <a:pt x="41536" y="1778601"/>
                    <a:pt x="43294" y="1770735"/>
                    <a:pt x="52683" y="1761716"/>
                  </a:cubicBezTo>
                  <a:cubicBezTo>
                    <a:pt x="62072" y="1752697"/>
                    <a:pt x="80435" y="1743964"/>
                    <a:pt x="91430" y="1732313"/>
                  </a:cubicBezTo>
                  <a:cubicBezTo>
                    <a:pt x="102425" y="1720662"/>
                    <a:pt x="90624" y="1747868"/>
                    <a:pt x="118654" y="1691808"/>
                  </a:cubicBezTo>
                  <a:cubicBezTo>
                    <a:pt x="120347" y="1678261"/>
                    <a:pt x="133134" y="1689520"/>
                    <a:pt x="149296" y="1676415"/>
                  </a:cubicBezTo>
                  <a:cubicBezTo>
                    <a:pt x="165458" y="1663310"/>
                    <a:pt x="194794" y="1637891"/>
                    <a:pt x="215627" y="1613178"/>
                  </a:cubicBezTo>
                  <a:cubicBezTo>
                    <a:pt x="236460" y="1588465"/>
                    <a:pt x="257157" y="1553926"/>
                    <a:pt x="274292" y="1528135"/>
                  </a:cubicBezTo>
                  <a:cubicBezTo>
                    <a:pt x="291427" y="1502344"/>
                    <a:pt x="320133" y="1473672"/>
                    <a:pt x="318440" y="1458432"/>
                  </a:cubicBezTo>
                  <a:cubicBezTo>
                    <a:pt x="323520" y="1427952"/>
                    <a:pt x="359203" y="1379770"/>
                    <a:pt x="374389" y="1349320"/>
                  </a:cubicBezTo>
                  <a:cubicBezTo>
                    <a:pt x="389575" y="1318870"/>
                    <a:pt x="394059" y="1300792"/>
                    <a:pt x="409554" y="1275731"/>
                  </a:cubicBezTo>
                  <a:cubicBezTo>
                    <a:pt x="425049" y="1250670"/>
                    <a:pt x="450224" y="1225247"/>
                    <a:pt x="467356" y="1198956"/>
                  </a:cubicBezTo>
                  <a:cubicBezTo>
                    <a:pt x="484488" y="1172665"/>
                    <a:pt x="495425" y="1142601"/>
                    <a:pt x="512346" y="1117983"/>
                  </a:cubicBezTo>
                  <a:cubicBezTo>
                    <a:pt x="529267" y="1093365"/>
                    <a:pt x="551199" y="1068241"/>
                    <a:pt x="568883" y="1051250"/>
                  </a:cubicBezTo>
                  <a:cubicBezTo>
                    <a:pt x="586567" y="1034259"/>
                    <a:pt x="601022" y="1028475"/>
                    <a:pt x="618449" y="1016038"/>
                  </a:cubicBezTo>
                  <a:cubicBezTo>
                    <a:pt x="635876" y="1003601"/>
                    <a:pt x="657680" y="985414"/>
                    <a:pt x="673446" y="976627"/>
                  </a:cubicBezTo>
                  <a:cubicBezTo>
                    <a:pt x="689212" y="967840"/>
                    <a:pt x="698047" y="971487"/>
                    <a:pt x="713045" y="963314"/>
                  </a:cubicBezTo>
                  <a:cubicBezTo>
                    <a:pt x="728043" y="955141"/>
                    <a:pt x="743973" y="939441"/>
                    <a:pt x="763434" y="927586"/>
                  </a:cubicBezTo>
                  <a:cubicBezTo>
                    <a:pt x="782895" y="915731"/>
                    <a:pt x="792766" y="900913"/>
                    <a:pt x="829813" y="892181"/>
                  </a:cubicBezTo>
                  <a:cubicBezTo>
                    <a:pt x="866860" y="883449"/>
                    <a:pt x="928141" y="883662"/>
                    <a:pt x="985714" y="875195"/>
                  </a:cubicBezTo>
                  <a:cubicBezTo>
                    <a:pt x="1031434" y="876888"/>
                    <a:pt x="1061237" y="865378"/>
                    <a:pt x="1097644" y="863446"/>
                  </a:cubicBezTo>
                  <a:cubicBezTo>
                    <a:pt x="1134051" y="861514"/>
                    <a:pt x="1160156" y="860188"/>
                    <a:pt x="1204154" y="863600"/>
                  </a:cubicBezTo>
                  <a:cubicBezTo>
                    <a:pt x="1248152" y="867012"/>
                    <a:pt x="1336739" y="881154"/>
                    <a:pt x="1361634" y="883920"/>
                  </a:cubicBezTo>
                  <a:cubicBezTo>
                    <a:pt x="1384466" y="882615"/>
                    <a:pt x="1552827" y="878032"/>
                    <a:pt x="1610554" y="863600"/>
                  </a:cubicBezTo>
                  <a:cubicBezTo>
                    <a:pt x="1743303" y="830413"/>
                    <a:pt x="1688130" y="838392"/>
                    <a:pt x="1788354" y="797560"/>
                  </a:cubicBezTo>
                  <a:cubicBezTo>
                    <a:pt x="1811667" y="788062"/>
                    <a:pt x="1835950" y="781122"/>
                    <a:pt x="1859474" y="772160"/>
                  </a:cubicBezTo>
                  <a:cubicBezTo>
                    <a:pt x="1899567" y="756886"/>
                    <a:pt x="1941739" y="733807"/>
                    <a:pt x="1976314" y="711200"/>
                  </a:cubicBezTo>
                  <a:cubicBezTo>
                    <a:pt x="2071404" y="649026"/>
                    <a:pt x="1980264" y="688905"/>
                    <a:pt x="2088074" y="635000"/>
                  </a:cubicBezTo>
                  <a:cubicBezTo>
                    <a:pt x="2126560" y="615757"/>
                    <a:pt x="2256070" y="585685"/>
                    <a:pt x="2260794" y="584200"/>
                  </a:cubicBezTo>
                  <a:cubicBezTo>
                    <a:pt x="2276704" y="579200"/>
                    <a:pt x="2290692" y="569154"/>
                    <a:pt x="2306514" y="563880"/>
                  </a:cubicBezTo>
                  <a:cubicBezTo>
                    <a:pt x="2326385" y="557256"/>
                    <a:pt x="2346935" y="552748"/>
                    <a:pt x="2367474" y="548640"/>
                  </a:cubicBezTo>
                  <a:cubicBezTo>
                    <a:pt x="2502899" y="521555"/>
                    <a:pt x="2474780" y="525927"/>
                    <a:pt x="2575754" y="518160"/>
                  </a:cubicBezTo>
                  <a:lnTo>
                    <a:pt x="2677354" y="497840"/>
                  </a:lnTo>
                  <a:cubicBezTo>
                    <a:pt x="2713058" y="490003"/>
                    <a:pt x="2747905" y="477998"/>
                    <a:pt x="2784034" y="472440"/>
                  </a:cubicBezTo>
                  <a:cubicBezTo>
                    <a:pt x="2814206" y="467798"/>
                    <a:pt x="2844994" y="469053"/>
                    <a:pt x="2875474" y="467360"/>
                  </a:cubicBezTo>
                  <a:cubicBezTo>
                    <a:pt x="2938868" y="446229"/>
                    <a:pt x="2877114" y="463919"/>
                    <a:pt x="2987234" y="452120"/>
                  </a:cubicBezTo>
                  <a:cubicBezTo>
                    <a:pt x="3007717" y="449925"/>
                    <a:pt x="3027675" y="443792"/>
                    <a:pt x="3048194" y="441960"/>
                  </a:cubicBezTo>
                  <a:cubicBezTo>
                    <a:pt x="3122578" y="435319"/>
                    <a:pt x="3271714" y="426720"/>
                    <a:pt x="3271714" y="426720"/>
                  </a:cubicBezTo>
                  <a:lnTo>
                    <a:pt x="3347914" y="411480"/>
                  </a:lnTo>
                  <a:cubicBezTo>
                    <a:pt x="3385254" y="403406"/>
                    <a:pt x="3422087" y="392914"/>
                    <a:pt x="3459674" y="386080"/>
                  </a:cubicBezTo>
                  <a:cubicBezTo>
                    <a:pt x="3478076" y="382734"/>
                    <a:pt x="3496896" y="382302"/>
                    <a:pt x="3515554" y="381000"/>
                  </a:cubicBezTo>
                  <a:lnTo>
                    <a:pt x="3678114" y="370840"/>
                  </a:lnTo>
                  <a:cubicBezTo>
                    <a:pt x="3850513" y="359086"/>
                    <a:pt x="3627116" y="374127"/>
                    <a:pt x="3800034" y="355600"/>
                  </a:cubicBezTo>
                  <a:cubicBezTo>
                    <a:pt x="3827026" y="352708"/>
                    <a:pt x="3854221" y="352213"/>
                    <a:pt x="3881314" y="350520"/>
                  </a:cubicBezTo>
                  <a:lnTo>
                    <a:pt x="4013394" y="330200"/>
                  </a:lnTo>
                  <a:cubicBezTo>
                    <a:pt x="4030957" y="327273"/>
                    <a:pt x="4047256" y="320041"/>
                    <a:pt x="4064194" y="314960"/>
                  </a:cubicBezTo>
                  <a:cubicBezTo>
                    <a:pt x="4070881" y="312954"/>
                    <a:pt x="4077778" y="311717"/>
                    <a:pt x="4084514" y="309880"/>
                  </a:cubicBezTo>
                  <a:cubicBezTo>
                    <a:pt x="4096407" y="306636"/>
                    <a:pt x="4107904" y="301683"/>
                    <a:pt x="4120074" y="299720"/>
                  </a:cubicBezTo>
                  <a:cubicBezTo>
                    <a:pt x="4160508" y="293198"/>
                    <a:pt x="4201433" y="290158"/>
                    <a:pt x="4241994" y="284480"/>
                  </a:cubicBezTo>
                  <a:cubicBezTo>
                    <a:pt x="4442436" y="256418"/>
                    <a:pt x="4310059" y="270561"/>
                    <a:pt x="4424874" y="259080"/>
                  </a:cubicBezTo>
                  <a:cubicBezTo>
                    <a:pt x="4462127" y="250613"/>
                    <a:pt x="4499677" y="243359"/>
                    <a:pt x="4536634" y="233680"/>
                  </a:cubicBezTo>
                  <a:cubicBezTo>
                    <a:pt x="4570838" y="224722"/>
                    <a:pt x="4604008" y="212073"/>
                    <a:pt x="4638234" y="203200"/>
                  </a:cubicBezTo>
                  <a:cubicBezTo>
                    <a:pt x="4649824" y="200195"/>
                    <a:pt x="4661983" y="200088"/>
                    <a:pt x="4673794" y="198120"/>
                  </a:cubicBezTo>
                  <a:cubicBezTo>
                    <a:pt x="4875695" y="164470"/>
                    <a:pt x="4594630" y="208222"/>
                    <a:pt x="4780474" y="182880"/>
                  </a:cubicBezTo>
                  <a:cubicBezTo>
                    <a:pt x="4800885" y="180097"/>
                    <a:pt x="4821041" y="175633"/>
                    <a:pt x="4841434" y="172720"/>
                  </a:cubicBezTo>
                  <a:cubicBezTo>
                    <a:pt x="4856614" y="170551"/>
                    <a:pt x="4871939" y="169542"/>
                    <a:pt x="4887154" y="167640"/>
                  </a:cubicBezTo>
                  <a:lnTo>
                    <a:pt x="4963354" y="157480"/>
                  </a:lnTo>
                  <a:cubicBezTo>
                    <a:pt x="5049520" y="128758"/>
                    <a:pt x="4967221" y="151917"/>
                    <a:pt x="5085274" y="137160"/>
                  </a:cubicBezTo>
                  <a:cubicBezTo>
                    <a:pt x="5100765" y="135224"/>
                    <a:pt x="5115685" y="130062"/>
                    <a:pt x="5130994" y="127000"/>
                  </a:cubicBezTo>
                  <a:cubicBezTo>
                    <a:pt x="5141094" y="124980"/>
                    <a:pt x="5151285" y="123429"/>
                    <a:pt x="5161474" y="121920"/>
                  </a:cubicBezTo>
                  <a:cubicBezTo>
                    <a:pt x="5197007" y="116656"/>
                    <a:pt x="5232499" y="111046"/>
                    <a:pt x="5268154" y="106680"/>
                  </a:cubicBezTo>
                  <a:cubicBezTo>
                    <a:pt x="5315485" y="100884"/>
                    <a:pt x="5410394" y="91440"/>
                    <a:pt x="5410394" y="91440"/>
                  </a:cubicBezTo>
                  <a:cubicBezTo>
                    <a:pt x="5434101" y="82973"/>
                    <a:pt x="5457990" y="75002"/>
                    <a:pt x="5481514" y="66040"/>
                  </a:cubicBezTo>
                  <a:cubicBezTo>
                    <a:pt x="5493565" y="61449"/>
                    <a:pt x="5504632" y="54193"/>
                    <a:pt x="5517074" y="50800"/>
                  </a:cubicBezTo>
                  <a:cubicBezTo>
                    <a:pt x="5542064" y="43984"/>
                    <a:pt x="5567915" y="40843"/>
                    <a:pt x="5593274" y="35560"/>
                  </a:cubicBezTo>
                  <a:cubicBezTo>
                    <a:pt x="5608558" y="32376"/>
                    <a:pt x="5623531" y="27548"/>
                    <a:pt x="5638994" y="25400"/>
                  </a:cubicBezTo>
                  <a:cubicBezTo>
                    <a:pt x="5684558" y="19072"/>
                    <a:pt x="5730461" y="15473"/>
                    <a:pt x="5776154" y="10160"/>
                  </a:cubicBezTo>
                  <a:lnTo>
                    <a:pt x="5857434" y="0"/>
                  </a:lnTo>
                  <a:lnTo>
                    <a:pt x="5953954" y="5080"/>
                  </a:lnTo>
                  <a:cubicBezTo>
                    <a:pt x="6018540" y="9247"/>
                    <a:pt x="6082802" y="17376"/>
                    <a:pt x="6146994" y="25400"/>
                  </a:cubicBezTo>
                  <a:cubicBezTo>
                    <a:pt x="6209647" y="49107"/>
                    <a:pt x="6269453" y="82484"/>
                    <a:pt x="6334954" y="96520"/>
                  </a:cubicBezTo>
                  <a:cubicBezTo>
                    <a:pt x="6475449" y="126626"/>
                    <a:pt x="6340313" y="96828"/>
                    <a:pt x="6467034" y="127000"/>
                  </a:cubicBezTo>
                  <a:cubicBezTo>
                    <a:pt x="6482221" y="130616"/>
                    <a:pt x="6497844" y="132533"/>
                    <a:pt x="6512754" y="137160"/>
                  </a:cubicBezTo>
                  <a:cubicBezTo>
                    <a:pt x="6635940" y="175390"/>
                    <a:pt x="6580146" y="168809"/>
                    <a:pt x="6685474" y="187960"/>
                  </a:cubicBezTo>
                  <a:cubicBezTo>
                    <a:pt x="6754769" y="200559"/>
                    <a:pt x="6825804" y="204988"/>
                    <a:pt x="6893754" y="223520"/>
                  </a:cubicBezTo>
                  <a:cubicBezTo>
                    <a:pt x="6974193" y="245458"/>
                    <a:pt x="6930370" y="237476"/>
                    <a:pt x="7025834" y="243840"/>
                  </a:cubicBezTo>
                  <a:cubicBezTo>
                    <a:pt x="7054621" y="252307"/>
                    <a:pt x="7082847" y="262986"/>
                    <a:pt x="7112194" y="269240"/>
                  </a:cubicBezTo>
                  <a:cubicBezTo>
                    <a:pt x="7186259" y="285024"/>
                    <a:pt x="7263872" y="285933"/>
                    <a:pt x="7335714" y="309880"/>
                  </a:cubicBezTo>
                  <a:cubicBezTo>
                    <a:pt x="7361114" y="318347"/>
                    <a:pt x="7385826" y="329260"/>
                    <a:pt x="7411914" y="335280"/>
                  </a:cubicBezTo>
                  <a:cubicBezTo>
                    <a:pt x="7563487" y="370258"/>
                    <a:pt x="7487716" y="346611"/>
                    <a:pt x="7589714" y="360680"/>
                  </a:cubicBezTo>
                  <a:cubicBezTo>
                    <a:pt x="7620325" y="364902"/>
                    <a:pt x="7650854" y="369860"/>
                    <a:pt x="7681154" y="375920"/>
                  </a:cubicBezTo>
                  <a:cubicBezTo>
                    <a:pt x="7710153" y="381720"/>
                    <a:pt x="7738208" y="392280"/>
                    <a:pt x="7767514" y="396240"/>
                  </a:cubicBezTo>
                  <a:cubicBezTo>
                    <a:pt x="7801118" y="400781"/>
                    <a:pt x="7835309" y="398669"/>
                    <a:pt x="7869114" y="401320"/>
                  </a:cubicBezTo>
                  <a:cubicBezTo>
                    <a:pt x="7921691" y="405444"/>
                    <a:pt x="7974211" y="410449"/>
                    <a:pt x="8026594" y="416560"/>
                  </a:cubicBezTo>
                  <a:cubicBezTo>
                    <a:pt x="8075832" y="422304"/>
                    <a:pt x="8124766" y="430413"/>
                    <a:pt x="8173914" y="436880"/>
                  </a:cubicBezTo>
                  <a:cubicBezTo>
                    <a:pt x="8189117" y="438880"/>
                    <a:pt x="8204306" y="441546"/>
                    <a:pt x="8219634" y="441960"/>
                  </a:cubicBezTo>
                  <a:cubicBezTo>
                    <a:pt x="8329674" y="444934"/>
                    <a:pt x="8439767" y="445347"/>
                    <a:pt x="8549834" y="447040"/>
                  </a:cubicBezTo>
                  <a:lnTo>
                    <a:pt x="8717474" y="472440"/>
                  </a:lnTo>
                  <a:cubicBezTo>
                    <a:pt x="8742831" y="476138"/>
                    <a:pt x="8768093" y="481095"/>
                    <a:pt x="8793674" y="482600"/>
                  </a:cubicBezTo>
                  <a:lnTo>
                    <a:pt x="8837984" y="479265"/>
                  </a:lnTo>
                  <a:cubicBezTo>
                    <a:pt x="8829879" y="596794"/>
                    <a:pt x="8829781" y="527302"/>
                    <a:pt x="8830279" y="689135"/>
                  </a:cubicBezTo>
                  <a:cubicBezTo>
                    <a:pt x="8830777" y="850968"/>
                    <a:pt x="8838608" y="1294185"/>
                    <a:pt x="8840974" y="1450262"/>
                  </a:cubicBezTo>
                  <a:cubicBezTo>
                    <a:pt x="8843340" y="1606339"/>
                    <a:pt x="8840662" y="1593195"/>
                    <a:pt x="8844474" y="1625600"/>
                  </a:cubicBezTo>
                  <a:cubicBezTo>
                    <a:pt x="8846751" y="1923216"/>
                    <a:pt x="8840327" y="2962460"/>
                    <a:pt x="8842020" y="3240167"/>
                  </a:cubicBezTo>
                  <a:cubicBezTo>
                    <a:pt x="8843381" y="3252418"/>
                    <a:pt x="8842625" y="3283128"/>
                    <a:pt x="8825200" y="3291841"/>
                  </a:cubicBezTo>
                  <a:cubicBezTo>
                    <a:pt x="8805511" y="3301686"/>
                    <a:pt x="8793848" y="3264747"/>
                    <a:pt x="8778434" y="3256280"/>
                  </a:cubicBezTo>
                  <a:close/>
                </a:path>
              </a:pathLst>
            </a:custGeom>
            <a:solidFill>
              <a:srgbClr val="FFFF00">
                <a:alpha val="12000"/>
              </a:srgbClr>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7" name="图片 26">
            <a:extLst>
              <a:ext uri="{FF2B5EF4-FFF2-40B4-BE49-F238E27FC236}">
                <a16:creationId xmlns:a16="http://schemas.microsoft.com/office/drawing/2014/main" id="{41A62747-863A-41C0-A3FC-84A8EB88B3AF}"/>
              </a:ext>
            </a:extLst>
          </p:cNvPr>
          <p:cNvPicPr>
            <a:picLocks noChangeAspect="1"/>
          </p:cNvPicPr>
          <p:nvPr/>
        </p:nvPicPr>
        <p:blipFill rotWithShape="1">
          <a:blip r:embed="rId5"/>
          <a:srcRect l="18861" t="2979" r="11682" b="7527"/>
          <a:stretch/>
        </p:blipFill>
        <p:spPr>
          <a:xfrm>
            <a:off x="100264" y="873091"/>
            <a:ext cx="3443140" cy="3119136"/>
          </a:xfrm>
          <a:prstGeom prst="rect">
            <a:avLst/>
          </a:prstGeom>
        </p:spPr>
      </p:pic>
      <p:grpSp>
        <p:nvGrpSpPr>
          <p:cNvPr id="2" name="组合 1">
            <a:extLst>
              <a:ext uri="{FF2B5EF4-FFF2-40B4-BE49-F238E27FC236}">
                <a16:creationId xmlns:a16="http://schemas.microsoft.com/office/drawing/2014/main" id="{94AF0ED0-6F07-4042-B4B8-0BA78E032E55}"/>
              </a:ext>
            </a:extLst>
          </p:cNvPr>
          <p:cNvGrpSpPr/>
          <p:nvPr/>
        </p:nvGrpSpPr>
        <p:grpSpPr>
          <a:xfrm>
            <a:off x="351154" y="123170"/>
            <a:ext cx="8441691" cy="515495"/>
            <a:chOff x="351154" y="123170"/>
            <a:chExt cx="8441691" cy="515495"/>
          </a:xfrm>
        </p:grpSpPr>
        <p:grpSp>
          <p:nvGrpSpPr>
            <p:cNvPr id="3" name="组合 2">
              <a:extLst>
                <a:ext uri="{FF2B5EF4-FFF2-40B4-BE49-F238E27FC236}">
                  <a16:creationId xmlns:a16="http://schemas.microsoft.com/office/drawing/2014/main" id="{834AF6B9-1E79-43E6-A561-FE5D25CD3F3C}"/>
                </a:ext>
              </a:extLst>
            </p:cNvPr>
            <p:cNvGrpSpPr/>
            <p:nvPr/>
          </p:nvGrpSpPr>
          <p:grpSpPr>
            <a:xfrm>
              <a:off x="402590" y="588645"/>
              <a:ext cx="8339455" cy="50020"/>
              <a:chOff x="401955" y="639590"/>
              <a:chExt cx="8339455" cy="76200"/>
            </a:xfrm>
          </p:grpSpPr>
          <p:sp>
            <p:nvSpPr>
              <p:cNvPr id="11" name="矩形 10"/>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5" name="矩形 4"/>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6" name="图片 5" descr="粒子研究院ppt-08"/>
            <p:cNvPicPr>
              <a:picLocks noChangeAspect="1"/>
            </p:cNvPicPr>
            <p:nvPr/>
          </p:nvPicPr>
          <p:blipFill>
            <a:blip r:embed="rId6"/>
            <a:stretch>
              <a:fillRect/>
            </a:stretch>
          </p:blipFill>
          <p:spPr>
            <a:xfrm>
              <a:off x="6882130" y="151765"/>
              <a:ext cx="1910715" cy="433070"/>
            </a:xfrm>
            <a:prstGeom prst="rect">
              <a:avLst/>
            </a:prstGeom>
          </p:spPr>
        </p:pic>
        <p:sp>
          <p:nvSpPr>
            <p:cNvPr id="35" name="文本框 34"/>
            <p:cNvSpPr txBox="1"/>
            <p:nvPr/>
          </p:nvSpPr>
          <p:spPr>
            <a:xfrm>
              <a:off x="351154" y="123170"/>
              <a:ext cx="5196205" cy="461665"/>
            </a:xfrm>
            <a:prstGeom prst="rect">
              <a:avLst/>
            </a:prstGeom>
            <a:noFill/>
          </p:spPr>
          <p:txBody>
            <a:bodyPr wrap="square" rtlCol="0">
              <a:spAutoFit/>
            </a:bodyPr>
            <a:lstStyle/>
            <a:p>
              <a:r>
                <a:rPr lang="en-US" altLang="zh-CN" sz="2400" b="1" dirty="0">
                  <a:solidFill>
                    <a:srgbClr val="0C3388"/>
                  </a:solidFill>
                  <a:latin typeface="微软雅黑" panose="020B0503020204020204" pitchFamily="34" charset="-122"/>
                  <a:ea typeface="微软雅黑" panose="020B0503020204020204" pitchFamily="34" charset="-122"/>
                </a:rPr>
                <a:t>3.4 Construction Site</a:t>
              </a:r>
            </a:p>
          </p:txBody>
        </p:sp>
      </p:grpSp>
      <p:sp>
        <p:nvSpPr>
          <p:cNvPr id="18" name="文本框 17">
            <a:extLst>
              <a:ext uri="{FF2B5EF4-FFF2-40B4-BE49-F238E27FC236}">
                <a16:creationId xmlns:a16="http://schemas.microsoft.com/office/drawing/2014/main" id="{65D2FD86-E49E-4847-9EB5-47FC6EE3F703}"/>
              </a:ext>
            </a:extLst>
          </p:cNvPr>
          <p:cNvSpPr txBox="1"/>
          <p:nvPr/>
        </p:nvSpPr>
        <p:spPr>
          <a:xfrm>
            <a:off x="5677907" y="4074420"/>
            <a:ext cx="1828980" cy="323165"/>
          </a:xfrm>
          <a:prstGeom prst="rect">
            <a:avLst/>
          </a:prstGeom>
          <a:noFill/>
        </p:spPr>
        <p:txBody>
          <a:bodyPr wrap="square">
            <a:spAutoFit/>
          </a:bodyPr>
          <a:lstStyle/>
          <a:p>
            <a:pPr algn="ctr"/>
            <a:r>
              <a:rPr lang="en-US" altLang="zh-CN" sz="1500" b="1" dirty="0">
                <a:solidFill>
                  <a:srgbClr val="0C3388"/>
                </a:solidFill>
                <a:latin typeface="微软雅黑" panose="020B0503020204020204" pitchFamily="34" charset="-122"/>
                <a:ea typeface="微软雅黑" panose="020B0503020204020204" pitchFamily="34" charset="-122"/>
              </a:rPr>
              <a:t>Aerial Photo</a:t>
            </a:r>
            <a:endParaRPr lang="zh-CN" altLang="en-US" sz="1500" b="1" dirty="0">
              <a:solidFill>
                <a:srgbClr val="0C3388"/>
              </a:solidFill>
              <a:latin typeface="微软雅黑" panose="020B0503020204020204" pitchFamily="34" charset="-122"/>
              <a:ea typeface="微软雅黑" panose="020B0503020204020204" pitchFamily="34" charset="-122"/>
            </a:endParaRPr>
          </a:p>
        </p:txBody>
      </p:sp>
      <p:sp>
        <p:nvSpPr>
          <p:cNvPr id="19" name="椭圆 18">
            <a:extLst>
              <a:ext uri="{FF2B5EF4-FFF2-40B4-BE49-F238E27FC236}">
                <a16:creationId xmlns:a16="http://schemas.microsoft.com/office/drawing/2014/main" id="{70250AAB-EE06-B749-BF67-1B69BD9D7E86}"/>
              </a:ext>
            </a:extLst>
          </p:cNvPr>
          <p:cNvSpPr/>
          <p:nvPr/>
        </p:nvSpPr>
        <p:spPr>
          <a:xfrm rot="651019">
            <a:off x="7618404" y="2751925"/>
            <a:ext cx="693259" cy="49850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cxnSp>
        <p:nvCxnSpPr>
          <p:cNvPr id="20" name="直接连接符 12">
            <a:extLst>
              <a:ext uri="{FF2B5EF4-FFF2-40B4-BE49-F238E27FC236}">
                <a16:creationId xmlns:a16="http://schemas.microsoft.com/office/drawing/2014/main" id="{DE7A5606-D1DD-C242-8B98-41963F5D41D6}"/>
              </a:ext>
            </a:extLst>
          </p:cNvPr>
          <p:cNvCxnSpPr>
            <a:cxnSpLocks/>
          </p:cNvCxnSpPr>
          <p:nvPr/>
        </p:nvCxnSpPr>
        <p:spPr>
          <a:xfrm>
            <a:off x="6787425" y="1811716"/>
            <a:ext cx="1438925" cy="530802"/>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DE88A9D8-02E8-3B40-A94D-4ED1112610E7}"/>
              </a:ext>
            </a:extLst>
          </p:cNvPr>
          <p:cNvSpPr txBox="1"/>
          <p:nvPr/>
        </p:nvSpPr>
        <p:spPr>
          <a:xfrm rot="1192895">
            <a:off x="6875524" y="1844899"/>
            <a:ext cx="1477724" cy="253916"/>
          </a:xfrm>
          <a:prstGeom prst="rect">
            <a:avLst/>
          </a:prstGeom>
          <a:noFill/>
        </p:spPr>
        <p:txBody>
          <a:bodyPr wrap="square">
            <a:spAutoFit/>
          </a:bodyPr>
          <a:lstStyle/>
          <a:p>
            <a:pPr algn="ctr"/>
            <a:r>
              <a:rPr lang="en-US" altLang="zh-CN" sz="1050" b="1" dirty="0">
                <a:solidFill>
                  <a:srgbClr val="FFFF00"/>
                </a:solidFill>
                <a:latin typeface="方正粗圆简体" panose="03000509000000000000" pitchFamily="65" charset="-122"/>
                <a:ea typeface="方正粗圆简体" panose="03000509000000000000" pitchFamily="65" charset="-122"/>
                <a:cs typeface="Times New Roman" panose="02020603050405020304" pitchFamily="18" charset="0"/>
              </a:rPr>
              <a:t>FEL</a:t>
            </a:r>
          </a:p>
        </p:txBody>
      </p:sp>
      <p:sp>
        <p:nvSpPr>
          <p:cNvPr id="22" name="文本框 21">
            <a:extLst>
              <a:ext uri="{FF2B5EF4-FFF2-40B4-BE49-F238E27FC236}">
                <a16:creationId xmlns:a16="http://schemas.microsoft.com/office/drawing/2014/main" id="{6652B04A-EB1B-6443-AE13-DBB05911CAD7}"/>
              </a:ext>
            </a:extLst>
          </p:cNvPr>
          <p:cNvSpPr txBox="1"/>
          <p:nvPr/>
        </p:nvSpPr>
        <p:spPr>
          <a:xfrm>
            <a:off x="7305827" y="3327592"/>
            <a:ext cx="1024381" cy="253916"/>
          </a:xfrm>
          <a:prstGeom prst="rect">
            <a:avLst/>
          </a:prstGeom>
          <a:noFill/>
        </p:spPr>
        <p:txBody>
          <a:bodyPr wrap="square">
            <a:spAutoFit/>
          </a:bodyPr>
          <a:lstStyle/>
          <a:p>
            <a:pPr algn="ctr"/>
            <a:r>
              <a:rPr lang="en-US" altLang="zh-CN" sz="1050" b="1" dirty="0">
                <a:solidFill>
                  <a:srgbClr val="FFFF00"/>
                </a:solidFill>
                <a:latin typeface="方正粗圆简体" panose="03000509000000000000" pitchFamily="65" charset="-122"/>
                <a:ea typeface="方正粗圆简体" panose="03000509000000000000" pitchFamily="65" charset="-122"/>
                <a:cs typeface="Times New Roman" panose="02020603050405020304" pitchFamily="18" charset="0"/>
              </a:rPr>
              <a:t>SILF</a:t>
            </a:r>
          </a:p>
        </p:txBody>
      </p:sp>
      <p:sp>
        <p:nvSpPr>
          <p:cNvPr id="25" name="文本框 24">
            <a:extLst>
              <a:ext uri="{FF2B5EF4-FFF2-40B4-BE49-F238E27FC236}">
                <a16:creationId xmlns:a16="http://schemas.microsoft.com/office/drawing/2014/main" id="{2DBE9B38-625C-408C-9215-09B404864EBF}"/>
              </a:ext>
            </a:extLst>
          </p:cNvPr>
          <p:cNvSpPr txBox="1"/>
          <p:nvPr/>
        </p:nvSpPr>
        <p:spPr>
          <a:xfrm>
            <a:off x="944481" y="4069537"/>
            <a:ext cx="1828980" cy="323165"/>
          </a:xfrm>
          <a:prstGeom prst="rect">
            <a:avLst/>
          </a:prstGeom>
          <a:noFill/>
        </p:spPr>
        <p:txBody>
          <a:bodyPr wrap="square">
            <a:spAutoFit/>
          </a:bodyPr>
          <a:lstStyle/>
          <a:p>
            <a:pPr algn="ctr"/>
            <a:r>
              <a:rPr lang="en-US" altLang="zh-CN" sz="1500" b="1" dirty="0">
                <a:solidFill>
                  <a:srgbClr val="0C3388"/>
                </a:solidFill>
                <a:latin typeface="微软雅黑" panose="020B0503020204020204" pitchFamily="34" charset="-122"/>
                <a:ea typeface="微软雅黑" panose="020B0503020204020204" pitchFamily="34" charset="-122"/>
              </a:rPr>
              <a:t>General Layout</a:t>
            </a:r>
            <a:endParaRPr lang="zh-CN" altLang="en-US" sz="1500" b="1" dirty="0">
              <a:solidFill>
                <a:srgbClr val="0C3388"/>
              </a:solidFill>
              <a:latin typeface="微软雅黑" panose="020B0503020204020204" pitchFamily="34" charset="-122"/>
              <a:ea typeface="微软雅黑" panose="020B0503020204020204" pitchFamily="34" charset="-122"/>
            </a:endParaRPr>
          </a:p>
        </p:txBody>
      </p:sp>
      <p:sp>
        <p:nvSpPr>
          <p:cNvPr id="7" name="灯片编号占位符 1">
            <a:extLst>
              <a:ext uri="{FF2B5EF4-FFF2-40B4-BE49-F238E27FC236}">
                <a16:creationId xmlns:a16="http://schemas.microsoft.com/office/drawing/2014/main" id="{FF3CA66E-DB7A-60E0-E3D4-E33590CCE334}"/>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37</a:t>
            </a:fld>
            <a:endParaRPr lang="zh-CN" altLang="en-US" sz="1050" dirty="0">
              <a:solidFill>
                <a:srgbClr val="000000">
                  <a:tint val="75000"/>
                </a:srgbClr>
              </a:solidFill>
            </a:endParaRPr>
          </a:p>
        </p:txBody>
      </p:sp>
    </p:spTree>
    <p:custDataLst>
      <p:tags r:id="rId1"/>
    </p:custDataLst>
    <p:extLst>
      <p:ext uri="{BB962C8B-B14F-4D97-AF65-F5344CB8AC3E}">
        <p14:creationId xmlns:p14="http://schemas.microsoft.com/office/powerpoint/2010/main" val="2172179098"/>
      </p:ext>
    </p:extLst>
  </p:cSld>
  <p:clrMapOvr>
    <a:masterClrMapping/>
  </p:clrMapOvr>
  <mc:AlternateContent xmlns:mc="http://schemas.openxmlformats.org/markup-compatibility/2006" xmlns:p14="http://schemas.microsoft.com/office/powerpoint/2010/main">
    <mc:Choice Requires="p14">
      <p:transition spd="slow" p14:dur="2000" advTm="48956"/>
    </mc:Choice>
    <mc:Fallback xmlns="">
      <p:transition spd="slow" advTm="4895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7" y="271462"/>
            <a:ext cx="4043176" cy="3678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1820" y="271462"/>
            <a:ext cx="4087178" cy="20435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1820" y="2616995"/>
            <a:ext cx="4087178" cy="20435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灯片编号占位符 1">
            <a:extLst>
              <a:ext uri="{FF2B5EF4-FFF2-40B4-BE49-F238E27FC236}">
                <a16:creationId xmlns:a16="http://schemas.microsoft.com/office/drawing/2014/main" id="{A6FF50DF-38D3-46BE-A4E5-E89475CDBFAC}"/>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38</a:t>
            </a:fld>
            <a:endParaRPr lang="zh-CN" altLang="en-US" sz="1050" dirty="0">
              <a:solidFill>
                <a:srgbClr val="000000">
                  <a:tint val="75000"/>
                </a:srgbClr>
              </a:solidFill>
            </a:endParaRP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86" y="419100"/>
            <a:ext cx="4686301" cy="2872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6578" y="419100"/>
            <a:ext cx="3445917" cy="2152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6578" y="2867978"/>
            <a:ext cx="3445917" cy="17918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灯片编号占位符 1">
            <a:extLst>
              <a:ext uri="{FF2B5EF4-FFF2-40B4-BE49-F238E27FC236}">
                <a16:creationId xmlns:a16="http://schemas.microsoft.com/office/drawing/2014/main" id="{8C323822-3B2F-482E-9581-84395655C732}"/>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39</a:t>
            </a:fld>
            <a:endParaRPr lang="zh-CN" altLang="en-US" sz="1050" dirty="0">
              <a:solidFill>
                <a:srgbClr val="000000">
                  <a:tint val="75000"/>
                </a:srgbClr>
              </a:solidFill>
            </a:endParaRPr>
          </a:p>
        </p:txBody>
      </p:sp>
    </p:spTree>
    <p:custDataLst>
      <p:tags r:id="rId1"/>
    </p:custDataLst>
    <p:extLst>
      <p:ext uri="{BB962C8B-B14F-4D97-AF65-F5344CB8AC3E}">
        <p14:creationId xmlns:p14="http://schemas.microsoft.com/office/powerpoint/2010/main" val="3845552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pic>
        <p:nvPicPr>
          <p:cNvPr id="4" name="图片 3" descr="E:\联合创智-阿杰\项目设计\4.粒子研究院\粒子研究院打包(1)\ppt模板\导出素材\粒子研究院ppt-05.jpg粒子研究院ppt-05"/>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0" y="-3810"/>
            <a:ext cx="9152255" cy="5147310"/>
          </a:xfrm>
          <a:prstGeom prst="rect">
            <a:avLst/>
          </a:prstGeom>
        </p:spPr>
      </p:pic>
      <p:sp>
        <p:nvSpPr>
          <p:cNvPr id="5" name="文本框 4"/>
          <p:cNvSpPr txBox="1"/>
          <p:nvPr/>
        </p:nvSpPr>
        <p:spPr>
          <a:xfrm>
            <a:off x="3058876" y="1135138"/>
            <a:ext cx="4291330" cy="645160"/>
          </a:xfrm>
          <a:prstGeom prst="rect">
            <a:avLst/>
          </a:prstGeom>
          <a:noFill/>
        </p:spPr>
        <p:txBody>
          <a:bodyPr wrap="square" rtlCol="0">
            <a:spAutoFit/>
          </a:bodyPr>
          <a:lstStyle/>
          <a:p>
            <a:r>
              <a:rPr lang="zh-CN" altLang="en-US" sz="3600" b="1" dirty="0">
                <a:gradFill>
                  <a:gsLst>
                    <a:gs pos="0">
                      <a:schemeClr val="bg1"/>
                    </a:gs>
                    <a:gs pos="100000">
                      <a:srgbClr val="FFFFFF"/>
                    </a:gs>
                    <a:gs pos="100000">
                      <a:schemeClr val="tx1">
                        <a:lumMod val="65000"/>
                        <a:lumOff val="35000"/>
                      </a:schemeClr>
                    </a:gs>
                  </a:gsLst>
                  <a:lin ang="10800000" scaled="0"/>
                </a:gradFill>
              </a:rPr>
              <a:t>CONTENTS</a:t>
            </a:r>
            <a:endParaRPr lang="zh-CN" altLang="en-US" sz="3600" b="1" dirty="0">
              <a:gradFill>
                <a:gsLst>
                  <a:gs pos="0">
                    <a:schemeClr val="bg1">
                      <a:lumMod val="50000"/>
                    </a:schemeClr>
                  </a:gs>
                  <a:gs pos="73000">
                    <a:srgbClr val="FFFFFF"/>
                  </a:gs>
                </a:gsLst>
                <a:lin ang="10800000" scaled="0"/>
              </a:gradFill>
            </a:endParaRPr>
          </a:p>
        </p:txBody>
      </p:sp>
      <p:grpSp>
        <p:nvGrpSpPr>
          <p:cNvPr id="43" name="组合 42">
            <a:extLst>
              <a:ext uri="{FF2B5EF4-FFF2-40B4-BE49-F238E27FC236}">
                <a16:creationId xmlns:a16="http://schemas.microsoft.com/office/drawing/2014/main" id="{662BFBE8-102D-49AA-9553-FA0ACB4579A0}"/>
              </a:ext>
            </a:extLst>
          </p:cNvPr>
          <p:cNvGrpSpPr/>
          <p:nvPr/>
        </p:nvGrpSpPr>
        <p:grpSpPr>
          <a:xfrm>
            <a:off x="1124057" y="2769781"/>
            <a:ext cx="7018028" cy="1400810"/>
            <a:chOff x="1256772" y="2907624"/>
            <a:chExt cx="7018028" cy="1400810"/>
          </a:xfrm>
        </p:grpSpPr>
        <p:sp>
          <p:nvSpPr>
            <p:cNvPr id="19" name="文本框 18"/>
            <p:cNvSpPr txBox="1"/>
            <p:nvPr/>
          </p:nvSpPr>
          <p:spPr>
            <a:xfrm>
              <a:off x="6407837" y="2907624"/>
              <a:ext cx="411480" cy="645160"/>
            </a:xfrm>
            <a:prstGeom prst="rect">
              <a:avLst/>
            </a:prstGeom>
            <a:noFill/>
          </p:spPr>
          <p:txBody>
            <a:bodyPr wrap="square" rtlCol="0">
              <a:spAutoFit/>
            </a:bodyPr>
            <a:lstStyle/>
            <a:p>
              <a:r>
                <a:rPr lang="en-US" altLang="zh-CN" sz="3600" b="1" dirty="0">
                  <a:solidFill>
                    <a:schemeClr val="tx1">
                      <a:lumMod val="50000"/>
                      <a:lumOff val="50000"/>
                    </a:schemeClr>
                  </a:solidFill>
                  <a:latin typeface="微软雅黑" panose="020B0503020204020204" pitchFamily="34" charset="-122"/>
                  <a:ea typeface="微软雅黑" panose="020B0503020204020204" pitchFamily="34" charset="-122"/>
                </a:rPr>
                <a:t>4</a:t>
              </a:r>
            </a:p>
          </p:txBody>
        </p:sp>
        <p:sp>
          <p:nvSpPr>
            <p:cNvPr id="20" name="文本框 19"/>
            <p:cNvSpPr txBox="1"/>
            <p:nvPr/>
          </p:nvSpPr>
          <p:spPr>
            <a:xfrm>
              <a:off x="6378424" y="3477437"/>
              <a:ext cx="1896376" cy="338554"/>
            </a:xfrm>
            <a:prstGeom prst="rect">
              <a:avLst/>
            </a:prstGeom>
            <a:noFill/>
          </p:spPr>
          <p:txBody>
            <a:bodyPr wrap="square" rtlCol="0">
              <a:spAutoFit/>
            </a:bodyPr>
            <a:lstStyle/>
            <a:p>
              <a:r>
                <a:rPr lang="en-US" altLang="zh-CN" sz="1600" b="1" dirty="0">
                  <a:solidFill>
                    <a:schemeClr val="tx1">
                      <a:lumMod val="50000"/>
                      <a:lumOff val="50000"/>
                    </a:schemeClr>
                  </a:solidFill>
                </a:rPr>
                <a:t>Project Team</a:t>
              </a:r>
              <a:endParaRPr lang="zh-CN" altLang="en-US" sz="1600" b="1" dirty="0">
                <a:solidFill>
                  <a:schemeClr val="tx1">
                    <a:lumMod val="50000"/>
                    <a:lumOff val="50000"/>
                  </a:schemeClr>
                </a:solidFill>
              </a:endParaRPr>
            </a:p>
          </p:txBody>
        </p:sp>
        <p:cxnSp>
          <p:nvCxnSpPr>
            <p:cNvPr id="33" name="直接连接符 32">
              <a:extLst>
                <a:ext uri="{FF2B5EF4-FFF2-40B4-BE49-F238E27FC236}">
                  <a16:creationId xmlns:a16="http://schemas.microsoft.com/office/drawing/2014/main" id="{3CD88FA2-2570-4048-B40B-383778860376}"/>
                </a:ext>
              </a:extLst>
            </p:cNvPr>
            <p:cNvCxnSpPr/>
            <p:nvPr/>
          </p:nvCxnSpPr>
          <p:spPr>
            <a:xfrm>
              <a:off x="125677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512A493-E6AB-477E-8A1C-47B5E57FD57D}"/>
                </a:ext>
              </a:extLst>
            </p:cNvPr>
            <p:cNvSpPr txBox="1"/>
            <p:nvPr/>
          </p:nvSpPr>
          <p:spPr>
            <a:xfrm>
              <a:off x="1395733" y="2926367"/>
              <a:ext cx="411480" cy="645160"/>
            </a:xfrm>
            <a:prstGeom prst="rect">
              <a:avLst/>
            </a:prstGeom>
            <a:noFill/>
          </p:spPr>
          <p:txBody>
            <a:bodyPr wrap="square" rtlCol="0">
              <a:spAutoFit/>
            </a:bodyPr>
            <a:lstStyle/>
            <a:p>
              <a:r>
                <a:rPr lang="en-US" altLang="zh-CN" sz="3600" b="1" dirty="0">
                  <a:solidFill>
                    <a:srgbClr val="674499"/>
                  </a:solidFill>
                  <a:latin typeface="微软雅黑" panose="020B0503020204020204" pitchFamily="34" charset="-122"/>
                  <a:ea typeface="微软雅黑" panose="020B0503020204020204" pitchFamily="34" charset="-122"/>
                </a:rPr>
                <a:t>1</a:t>
              </a:r>
            </a:p>
          </p:txBody>
        </p:sp>
        <p:sp>
          <p:nvSpPr>
            <p:cNvPr id="35" name="文本框 34">
              <a:extLst>
                <a:ext uri="{FF2B5EF4-FFF2-40B4-BE49-F238E27FC236}">
                  <a16:creationId xmlns:a16="http://schemas.microsoft.com/office/drawing/2014/main" id="{32991173-67EB-40C2-9728-2474D862A619}"/>
                </a:ext>
              </a:extLst>
            </p:cNvPr>
            <p:cNvSpPr txBox="1"/>
            <p:nvPr/>
          </p:nvSpPr>
          <p:spPr>
            <a:xfrm>
              <a:off x="1383916" y="3477437"/>
              <a:ext cx="1409065" cy="584775"/>
            </a:xfrm>
            <a:prstGeom prst="rect">
              <a:avLst/>
            </a:prstGeom>
            <a:noFill/>
          </p:spPr>
          <p:txBody>
            <a:bodyPr wrap="square" rtlCol="0">
              <a:spAutoFit/>
            </a:bodyPr>
            <a:lstStyle/>
            <a:p>
              <a:r>
                <a:rPr lang="en-US" altLang="zh-CN" sz="1600" b="1" dirty="0">
                  <a:gradFill flip="none" rotWithShape="1">
                    <a:gsLst>
                      <a:gs pos="86000">
                        <a:schemeClr val="tx1"/>
                      </a:gs>
                      <a:gs pos="0">
                        <a:srgbClr val="FFFFFF"/>
                      </a:gs>
                      <a:gs pos="0">
                        <a:schemeClr val="tx1">
                          <a:lumMod val="65000"/>
                          <a:lumOff val="35000"/>
                        </a:schemeClr>
                      </a:gs>
                    </a:gsLst>
                    <a:lin ang="10800000" scaled="0"/>
                    <a:tileRect/>
                  </a:gradFill>
                </a:rPr>
                <a:t>Project</a:t>
              </a:r>
            </a:p>
            <a:p>
              <a:r>
                <a:rPr lang="en-US" altLang="zh-CN" sz="1600" b="1" dirty="0">
                  <a:gradFill flip="none" rotWithShape="1">
                    <a:gsLst>
                      <a:gs pos="86000">
                        <a:schemeClr val="tx1"/>
                      </a:gs>
                      <a:gs pos="0">
                        <a:srgbClr val="FFFFFF"/>
                      </a:gs>
                      <a:gs pos="0">
                        <a:schemeClr val="tx1">
                          <a:lumMod val="65000"/>
                          <a:lumOff val="35000"/>
                        </a:schemeClr>
                      </a:gs>
                    </a:gsLst>
                    <a:lin ang="10800000" scaled="0"/>
                    <a:tileRect/>
                  </a:gradFill>
                </a:rPr>
                <a:t>Background</a:t>
              </a:r>
              <a:endParaRPr lang="zh-CN" altLang="en-US" sz="1600" b="1" dirty="0">
                <a:gradFill flip="none" rotWithShape="1">
                  <a:gsLst>
                    <a:gs pos="86000">
                      <a:schemeClr val="tx1"/>
                    </a:gs>
                    <a:gs pos="0">
                      <a:srgbClr val="FFFFFF"/>
                    </a:gs>
                    <a:gs pos="0">
                      <a:schemeClr val="tx1">
                        <a:lumMod val="65000"/>
                        <a:lumOff val="35000"/>
                      </a:schemeClr>
                    </a:gs>
                  </a:gsLst>
                  <a:lin ang="10800000" scaled="0"/>
                  <a:tileRect/>
                </a:gradFill>
              </a:endParaRPr>
            </a:p>
          </p:txBody>
        </p:sp>
        <p:cxnSp>
          <p:nvCxnSpPr>
            <p:cNvPr id="36" name="直接连接符 35">
              <a:extLst>
                <a:ext uri="{FF2B5EF4-FFF2-40B4-BE49-F238E27FC236}">
                  <a16:creationId xmlns:a16="http://schemas.microsoft.com/office/drawing/2014/main" id="{220EB87B-9631-46C0-9EC2-ACB2100DC85B}"/>
                </a:ext>
              </a:extLst>
            </p:cNvPr>
            <p:cNvCxnSpPr/>
            <p:nvPr/>
          </p:nvCxnSpPr>
          <p:spPr>
            <a:xfrm>
              <a:off x="2841547"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FBA68334-2574-4F44-8DA6-4F40D783E5CD}"/>
                </a:ext>
              </a:extLst>
            </p:cNvPr>
            <p:cNvSpPr txBox="1"/>
            <p:nvPr/>
          </p:nvSpPr>
          <p:spPr>
            <a:xfrm>
              <a:off x="2995587" y="2924250"/>
              <a:ext cx="411480" cy="645160"/>
            </a:xfrm>
            <a:prstGeom prst="rect">
              <a:avLst/>
            </a:prstGeom>
            <a:noFill/>
          </p:spPr>
          <p:txBody>
            <a:bodyPr wrap="square" rtlCol="0">
              <a:spAutoFit/>
            </a:bodyPr>
            <a:lstStyle/>
            <a:p>
              <a:r>
                <a:rPr lang="en-US" altLang="zh-CN" sz="3600" b="1" dirty="0">
                  <a:solidFill>
                    <a:schemeClr val="tx1">
                      <a:lumMod val="50000"/>
                      <a:lumOff val="50000"/>
                    </a:schemeClr>
                  </a:solidFill>
                  <a:latin typeface="微软雅黑" panose="020B0503020204020204" pitchFamily="34" charset="-122"/>
                  <a:ea typeface="微软雅黑" panose="020B0503020204020204" pitchFamily="34" charset="-122"/>
                </a:rPr>
                <a:t>2</a:t>
              </a:r>
            </a:p>
          </p:txBody>
        </p:sp>
        <p:sp>
          <p:nvSpPr>
            <p:cNvPr id="38" name="文本框 37">
              <a:extLst>
                <a:ext uri="{FF2B5EF4-FFF2-40B4-BE49-F238E27FC236}">
                  <a16:creationId xmlns:a16="http://schemas.microsoft.com/office/drawing/2014/main" id="{661C8DE9-2F9F-4EF3-B579-799C6CA11FE3}"/>
                </a:ext>
              </a:extLst>
            </p:cNvPr>
            <p:cNvSpPr txBox="1"/>
            <p:nvPr/>
          </p:nvSpPr>
          <p:spPr>
            <a:xfrm>
              <a:off x="2985559" y="3477437"/>
              <a:ext cx="1617978" cy="584775"/>
            </a:xfrm>
            <a:prstGeom prst="rect">
              <a:avLst/>
            </a:prstGeom>
            <a:noFill/>
          </p:spPr>
          <p:txBody>
            <a:bodyPr wrap="square" rtlCol="0">
              <a:spAutoFit/>
            </a:bodyPr>
            <a:lstStyle/>
            <a:p>
              <a:r>
                <a:rPr lang="en-US" altLang="zh-CN" sz="1600" b="1" dirty="0">
                  <a:solidFill>
                    <a:schemeClr val="tx1">
                      <a:lumMod val="50000"/>
                      <a:lumOff val="50000"/>
                    </a:schemeClr>
                  </a:solidFill>
                </a:rPr>
                <a:t>Introduction  to the project</a:t>
              </a:r>
              <a:endParaRPr lang="zh-CN" altLang="en-US" sz="1600" b="1" dirty="0">
                <a:solidFill>
                  <a:schemeClr val="tx1">
                    <a:lumMod val="50000"/>
                    <a:lumOff val="50000"/>
                  </a:schemeClr>
                </a:solidFill>
              </a:endParaRPr>
            </a:p>
          </p:txBody>
        </p:sp>
        <p:cxnSp>
          <p:nvCxnSpPr>
            <p:cNvPr id="39" name="直接连接符 38">
              <a:extLst>
                <a:ext uri="{FF2B5EF4-FFF2-40B4-BE49-F238E27FC236}">
                  <a16:creationId xmlns:a16="http://schemas.microsoft.com/office/drawing/2014/main" id="{8BA43075-879D-4E3B-9B65-107A0C615BC1}"/>
                </a:ext>
              </a:extLst>
            </p:cNvPr>
            <p:cNvCxnSpPr/>
            <p:nvPr/>
          </p:nvCxnSpPr>
          <p:spPr>
            <a:xfrm>
              <a:off x="4603539"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9786B28E-5C56-476F-AE06-22AD2FB2AA3A}"/>
                </a:ext>
              </a:extLst>
            </p:cNvPr>
            <p:cNvSpPr txBox="1"/>
            <p:nvPr/>
          </p:nvSpPr>
          <p:spPr>
            <a:xfrm>
              <a:off x="4786102" y="2907624"/>
              <a:ext cx="411480" cy="645160"/>
            </a:xfrm>
            <a:prstGeom prst="rect">
              <a:avLst/>
            </a:prstGeom>
            <a:noFill/>
          </p:spPr>
          <p:txBody>
            <a:bodyPr wrap="square" rtlCol="0">
              <a:spAutoFit/>
            </a:bodyPr>
            <a:lstStyle/>
            <a:p>
              <a:r>
                <a:rPr lang="en-US" altLang="zh-CN" sz="3600" b="1" dirty="0">
                  <a:solidFill>
                    <a:schemeClr val="tx1">
                      <a:lumMod val="50000"/>
                      <a:lumOff val="50000"/>
                    </a:schemeClr>
                  </a:solidFill>
                  <a:latin typeface="微软雅黑" panose="020B0503020204020204" pitchFamily="34" charset="-122"/>
                  <a:ea typeface="微软雅黑" panose="020B0503020204020204" pitchFamily="34" charset="-122"/>
                </a:rPr>
                <a:t>3</a:t>
              </a:r>
            </a:p>
          </p:txBody>
        </p:sp>
        <p:sp>
          <p:nvSpPr>
            <p:cNvPr id="41" name="文本框 40">
              <a:extLst>
                <a:ext uri="{FF2B5EF4-FFF2-40B4-BE49-F238E27FC236}">
                  <a16:creationId xmlns:a16="http://schemas.microsoft.com/office/drawing/2014/main" id="{755902F7-F6FD-4CF5-B6F2-C2E4989C5B77}"/>
                </a:ext>
              </a:extLst>
            </p:cNvPr>
            <p:cNvSpPr txBox="1"/>
            <p:nvPr/>
          </p:nvSpPr>
          <p:spPr>
            <a:xfrm>
              <a:off x="4730683" y="3478946"/>
              <a:ext cx="1465179" cy="584775"/>
            </a:xfrm>
            <a:prstGeom prst="rect">
              <a:avLst/>
            </a:prstGeom>
            <a:noFill/>
          </p:spPr>
          <p:txBody>
            <a:bodyPr wrap="square" rtlCol="0">
              <a:spAutoFit/>
            </a:bodyPr>
            <a:lstStyle/>
            <a:p>
              <a:r>
                <a:rPr lang="en-US" altLang="zh-CN" sz="1600" b="1" dirty="0">
                  <a:solidFill>
                    <a:schemeClr val="tx1">
                      <a:lumMod val="50000"/>
                      <a:lumOff val="50000"/>
                    </a:schemeClr>
                  </a:solidFill>
                </a:rPr>
                <a:t>Development Scheme</a:t>
              </a:r>
              <a:endParaRPr lang="zh-CN" altLang="en-US" sz="1600" b="1" dirty="0">
                <a:solidFill>
                  <a:schemeClr val="tx1">
                    <a:lumMod val="50000"/>
                    <a:lumOff val="50000"/>
                  </a:schemeClr>
                </a:solidFill>
              </a:endParaRPr>
            </a:p>
          </p:txBody>
        </p:sp>
        <p:cxnSp>
          <p:nvCxnSpPr>
            <p:cNvPr id="42" name="直接连接符 41">
              <a:extLst>
                <a:ext uri="{FF2B5EF4-FFF2-40B4-BE49-F238E27FC236}">
                  <a16:creationId xmlns:a16="http://schemas.microsoft.com/office/drawing/2014/main" id="{FD5993ED-5CE5-4E4F-9EA6-897EC393712E}"/>
                </a:ext>
              </a:extLst>
            </p:cNvPr>
            <p:cNvCxnSpPr/>
            <p:nvPr/>
          </p:nvCxnSpPr>
          <p:spPr>
            <a:xfrm>
              <a:off x="624025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27494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A53BF385-16CC-D266-F5C9-95AD07831845}"/>
              </a:ext>
            </a:extLst>
          </p:cNvPr>
          <p:cNvSpPr>
            <a:spLocks noGrp="1"/>
          </p:cNvSpPr>
          <p:nvPr>
            <p:ph type="sldNum" sz="quarter" idx="12"/>
          </p:nvPr>
        </p:nvSpPr>
        <p:spPr/>
        <p:txBody>
          <a:bodyPr/>
          <a:lstStyle/>
          <a:p>
            <a:fld id="{49AE70B2-8BF9-45C0-BB95-33D1B9D3A854}" type="slidenum">
              <a:rPr lang="zh-CN" altLang="en-US" smtClean="0"/>
              <a:t>40</a:t>
            </a:fld>
            <a:endParaRPr lang="zh-CN" altLang="en-US"/>
          </a:p>
        </p:txBody>
      </p:sp>
      <p:sp>
        <p:nvSpPr>
          <p:cNvPr id="4" name="矩形 58">
            <a:extLst>
              <a:ext uri="{FF2B5EF4-FFF2-40B4-BE49-F238E27FC236}">
                <a16:creationId xmlns:a16="http://schemas.microsoft.com/office/drawing/2014/main" id="{673DED97-EBD1-8EEF-75DB-AA821FD10AFD}"/>
              </a:ext>
            </a:extLst>
          </p:cNvPr>
          <p:cNvSpPr/>
          <p:nvPr/>
        </p:nvSpPr>
        <p:spPr>
          <a:xfrm>
            <a:off x="0" y="155545"/>
            <a:ext cx="2747010" cy="461665"/>
          </a:xfrm>
          <a:prstGeom prst="rect">
            <a:avLst/>
          </a:prstGeom>
        </p:spPr>
        <p:txBody>
          <a:bodyPr wrap="square">
            <a:spAutoFit/>
          </a:bodyPr>
          <a:lstStyle/>
          <a:p>
            <a:pPr marL="0" lvl="1">
              <a:spcBef>
                <a:spcPts val="900"/>
              </a:spcBef>
            </a:pPr>
            <a:r>
              <a:rPr lang="en-US" altLang="zh-CN" sz="2400" b="1" dirty="0">
                <a:latin typeface="+mn-ea"/>
                <a:sym typeface="Symbol" panose="05050102010706020507" pitchFamily="18" charset="2"/>
              </a:rPr>
              <a:t>3.5 </a:t>
            </a:r>
            <a:r>
              <a:rPr lang="zh-CN" altLang="en-US" sz="2400" b="1" dirty="0">
                <a:latin typeface="+mn-ea"/>
                <a:sym typeface="Symbol" panose="05050102010706020507" pitchFamily="18" charset="2"/>
              </a:rPr>
              <a:t>项目进度计划</a:t>
            </a:r>
            <a:endParaRPr lang="en-US" altLang="zh-CN" sz="2400" b="1" dirty="0"/>
          </a:p>
        </p:txBody>
      </p:sp>
      <p:pic>
        <p:nvPicPr>
          <p:cNvPr id="5" name="图片 4">
            <a:extLst>
              <a:ext uri="{FF2B5EF4-FFF2-40B4-BE49-F238E27FC236}">
                <a16:creationId xmlns:a16="http://schemas.microsoft.com/office/drawing/2014/main" id="{9ABFDF08-EC6D-3613-3746-89D4087AEE1E}"/>
              </a:ext>
            </a:extLst>
          </p:cNvPr>
          <p:cNvPicPr>
            <a:picLocks noChangeAspect="1"/>
          </p:cNvPicPr>
          <p:nvPr/>
        </p:nvPicPr>
        <p:blipFill>
          <a:blip r:embed="rId2"/>
          <a:stretch>
            <a:fillRect/>
          </a:stretch>
        </p:blipFill>
        <p:spPr>
          <a:xfrm>
            <a:off x="103373" y="1132187"/>
            <a:ext cx="7324562" cy="2229119"/>
          </a:xfrm>
          <a:prstGeom prst="rect">
            <a:avLst/>
          </a:prstGeom>
        </p:spPr>
      </p:pic>
      <p:sp>
        <p:nvSpPr>
          <p:cNvPr id="6" name="文本框 5">
            <a:extLst>
              <a:ext uri="{FF2B5EF4-FFF2-40B4-BE49-F238E27FC236}">
                <a16:creationId xmlns:a16="http://schemas.microsoft.com/office/drawing/2014/main" id="{97268EA6-4685-D19E-636D-4514F7939F88}"/>
              </a:ext>
            </a:extLst>
          </p:cNvPr>
          <p:cNvSpPr txBox="1"/>
          <p:nvPr/>
        </p:nvSpPr>
        <p:spPr>
          <a:xfrm>
            <a:off x="2292000" y="594126"/>
            <a:ext cx="5026651" cy="441852"/>
          </a:xfrm>
          <a:prstGeom prst="rect">
            <a:avLst/>
          </a:prstGeom>
          <a:noFill/>
        </p:spPr>
        <p:txBody>
          <a:bodyPr wrap="square">
            <a:spAutoFit/>
          </a:bodyPr>
          <a:lstStyle/>
          <a:p>
            <a:pPr>
              <a:lnSpc>
                <a:spcPct val="125000"/>
              </a:lnSpc>
            </a:pPr>
            <a:r>
              <a:rPr lang="zh-CN" altLang="en-US" sz="2000" b="1" dirty="0">
                <a:solidFill>
                  <a:srgbClr val="0000FF"/>
                </a:solidFill>
                <a:latin typeface="+mn-ea"/>
              </a:rPr>
              <a:t>主体工程建设周期</a:t>
            </a:r>
            <a:r>
              <a:rPr lang="en-US" altLang="zh-CN" sz="2000" b="1" dirty="0">
                <a:solidFill>
                  <a:srgbClr val="0000FF"/>
                </a:solidFill>
                <a:latin typeface="+mn-ea"/>
              </a:rPr>
              <a:t>6</a:t>
            </a:r>
            <a:r>
              <a:rPr lang="zh-CN" altLang="en-US" sz="2000" b="1" dirty="0">
                <a:solidFill>
                  <a:srgbClr val="0000FF"/>
                </a:solidFill>
                <a:latin typeface="+mn-ea"/>
              </a:rPr>
              <a:t>年（</a:t>
            </a:r>
            <a:r>
              <a:rPr lang="en-US" altLang="zh-CN" sz="2000" b="1" dirty="0">
                <a:solidFill>
                  <a:srgbClr val="0000FF"/>
                </a:solidFill>
                <a:latin typeface="+mn-ea"/>
              </a:rPr>
              <a:t>72</a:t>
            </a:r>
            <a:r>
              <a:rPr lang="zh-CN" altLang="en-US" sz="2000" b="1" dirty="0">
                <a:solidFill>
                  <a:srgbClr val="0000FF"/>
                </a:solidFill>
                <a:latin typeface="+mn-ea"/>
              </a:rPr>
              <a:t>个月）</a:t>
            </a:r>
            <a:endParaRPr lang="en-US" altLang="zh-CN" sz="2000" b="1" dirty="0">
              <a:solidFill>
                <a:srgbClr val="0000FF"/>
              </a:solidFill>
              <a:latin typeface="+mn-ea"/>
            </a:endParaRPr>
          </a:p>
        </p:txBody>
      </p:sp>
      <p:sp>
        <p:nvSpPr>
          <p:cNvPr id="7" name="文本框 6">
            <a:extLst>
              <a:ext uri="{FF2B5EF4-FFF2-40B4-BE49-F238E27FC236}">
                <a16:creationId xmlns:a16="http://schemas.microsoft.com/office/drawing/2014/main" id="{8621A801-0A29-6258-8120-A41ED54DB4A4}"/>
              </a:ext>
            </a:extLst>
          </p:cNvPr>
          <p:cNvSpPr txBox="1"/>
          <p:nvPr/>
        </p:nvSpPr>
        <p:spPr>
          <a:xfrm>
            <a:off x="870559" y="3330492"/>
            <a:ext cx="4622104" cy="1791516"/>
          </a:xfrm>
          <a:prstGeom prst="rect">
            <a:avLst/>
          </a:prstGeom>
          <a:noFill/>
        </p:spPr>
        <p:txBody>
          <a:bodyPr wrap="square">
            <a:spAutoFit/>
          </a:bodyPr>
          <a:lstStyle/>
          <a:p>
            <a:pPr>
              <a:lnSpc>
                <a:spcPct val="125000"/>
              </a:lnSpc>
            </a:pPr>
            <a:r>
              <a:rPr lang="en-US" altLang="zh-CN" dirty="0">
                <a:solidFill>
                  <a:srgbClr val="0000FF"/>
                </a:solidFill>
              </a:rPr>
              <a:t>1.</a:t>
            </a:r>
            <a:r>
              <a:rPr lang="zh-CN" altLang="en-US" dirty="0">
                <a:solidFill>
                  <a:srgbClr val="0000FF"/>
                </a:solidFill>
              </a:rPr>
              <a:t> 九通一平启动</a:t>
            </a:r>
            <a:endParaRPr lang="en-US" altLang="zh-CN" dirty="0">
              <a:solidFill>
                <a:srgbClr val="0000FF"/>
              </a:solidFill>
            </a:endParaRPr>
          </a:p>
          <a:p>
            <a:pPr>
              <a:lnSpc>
                <a:spcPct val="125000"/>
              </a:lnSpc>
            </a:pPr>
            <a:r>
              <a:rPr lang="en-US" altLang="zh-CN" dirty="0">
                <a:solidFill>
                  <a:srgbClr val="0000FF"/>
                </a:solidFill>
              </a:rPr>
              <a:t>2.</a:t>
            </a:r>
            <a:r>
              <a:rPr lang="zh-CN" altLang="en-US" dirty="0">
                <a:solidFill>
                  <a:srgbClr val="0000FF"/>
                </a:solidFill>
              </a:rPr>
              <a:t> 土建启动、主体工程正式开工（</a:t>
            </a:r>
            <a:r>
              <a:rPr lang="en-US" altLang="zh-CN" dirty="0">
                <a:solidFill>
                  <a:srgbClr val="0000FF"/>
                </a:solidFill>
              </a:rPr>
              <a:t>T</a:t>
            </a:r>
            <a:r>
              <a:rPr lang="en-US" altLang="zh-CN" baseline="-25000" dirty="0">
                <a:solidFill>
                  <a:srgbClr val="0000FF"/>
                </a:solidFill>
              </a:rPr>
              <a:t>0</a:t>
            </a:r>
            <a:r>
              <a:rPr lang="zh-CN" altLang="en-US" dirty="0">
                <a:solidFill>
                  <a:srgbClr val="0000FF"/>
                </a:solidFill>
              </a:rPr>
              <a:t>）</a:t>
            </a:r>
            <a:endParaRPr lang="en-US" altLang="zh-CN" dirty="0">
              <a:solidFill>
                <a:srgbClr val="0000FF"/>
              </a:solidFill>
            </a:endParaRPr>
          </a:p>
          <a:p>
            <a:pPr>
              <a:lnSpc>
                <a:spcPct val="125000"/>
              </a:lnSpc>
            </a:pPr>
            <a:r>
              <a:rPr lang="en-US" altLang="zh-CN" dirty="0">
                <a:solidFill>
                  <a:srgbClr val="FF0000"/>
                </a:solidFill>
              </a:rPr>
              <a:t>3.</a:t>
            </a:r>
            <a:r>
              <a:rPr lang="zh-CN" altLang="en-US" dirty="0">
                <a:solidFill>
                  <a:srgbClr val="FF0000"/>
                </a:solidFill>
              </a:rPr>
              <a:t> 储存环出光（</a:t>
            </a:r>
            <a:r>
              <a:rPr lang="en-US" altLang="zh-CN" dirty="0">
                <a:solidFill>
                  <a:srgbClr val="FF0000"/>
                </a:solidFill>
              </a:rPr>
              <a:t>T</a:t>
            </a:r>
            <a:r>
              <a:rPr lang="en-US" altLang="zh-CN" baseline="-25000" dirty="0">
                <a:solidFill>
                  <a:srgbClr val="FF0000"/>
                </a:solidFill>
              </a:rPr>
              <a:t>3</a:t>
            </a:r>
            <a:r>
              <a:rPr lang="en-US" altLang="zh-CN" dirty="0">
                <a:solidFill>
                  <a:srgbClr val="FF0000"/>
                </a:solidFill>
              </a:rPr>
              <a:t>/T</a:t>
            </a:r>
            <a:r>
              <a:rPr lang="en-US" altLang="zh-CN" baseline="-25000" dirty="0">
                <a:solidFill>
                  <a:srgbClr val="FF0000"/>
                </a:solidFill>
              </a:rPr>
              <a:t>4</a:t>
            </a:r>
            <a:r>
              <a:rPr lang="zh-CN" altLang="en-US" dirty="0">
                <a:solidFill>
                  <a:srgbClr val="FF0000"/>
                </a:solidFill>
              </a:rPr>
              <a:t>）</a:t>
            </a:r>
            <a:endParaRPr lang="en-US" altLang="zh-CN" dirty="0">
              <a:solidFill>
                <a:srgbClr val="FF0000"/>
              </a:solidFill>
            </a:endParaRPr>
          </a:p>
          <a:p>
            <a:pPr>
              <a:lnSpc>
                <a:spcPct val="125000"/>
              </a:lnSpc>
            </a:pPr>
            <a:r>
              <a:rPr lang="en-US" altLang="zh-CN" dirty="0">
                <a:solidFill>
                  <a:srgbClr val="C00000"/>
                </a:solidFill>
              </a:rPr>
              <a:t>4.</a:t>
            </a:r>
            <a:r>
              <a:rPr lang="zh-CN" altLang="en-US" dirty="0">
                <a:solidFill>
                  <a:srgbClr val="C00000"/>
                </a:solidFill>
              </a:rPr>
              <a:t> 首批线站完成调试、试运行（</a:t>
            </a:r>
            <a:r>
              <a:rPr lang="en-US" altLang="zh-CN" dirty="0">
                <a:solidFill>
                  <a:srgbClr val="C00000"/>
                </a:solidFill>
              </a:rPr>
              <a:t>T</a:t>
            </a:r>
            <a:r>
              <a:rPr lang="en-US" altLang="zh-CN" baseline="-25000" dirty="0">
                <a:solidFill>
                  <a:srgbClr val="C00000"/>
                </a:solidFill>
              </a:rPr>
              <a:t>4</a:t>
            </a:r>
            <a:r>
              <a:rPr lang="zh-CN" altLang="en-US" dirty="0">
                <a:solidFill>
                  <a:srgbClr val="C00000"/>
                </a:solidFill>
              </a:rPr>
              <a:t>）</a:t>
            </a:r>
            <a:endParaRPr lang="en-US" altLang="zh-CN" dirty="0">
              <a:solidFill>
                <a:srgbClr val="C00000"/>
              </a:solidFill>
            </a:endParaRPr>
          </a:p>
          <a:p>
            <a:pPr>
              <a:lnSpc>
                <a:spcPct val="125000"/>
              </a:lnSpc>
            </a:pPr>
            <a:r>
              <a:rPr lang="en-US" altLang="zh-CN" dirty="0">
                <a:solidFill>
                  <a:srgbClr val="0000FF"/>
                </a:solidFill>
              </a:rPr>
              <a:t>5.</a:t>
            </a:r>
            <a:r>
              <a:rPr lang="zh-CN" altLang="en-US" dirty="0">
                <a:solidFill>
                  <a:srgbClr val="0000FF"/>
                </a:solidFill>
              </a:rPr>
              <a:t> 启动项目总验收（</a:t>
            </a:r>
            <a:r>
              <a:rPr lang="en-US" altLang="zh-CN" dirty="0">
                <a:solidFill>
                  <a:srgbClr val="0000FF"/>
                </a:solidFill>
              </a:rPr>
              <a:t>T</a:t>
            </a:r>
            <a:r>
              <a:rPr lang="en-US" altLang="zh-CN" baseline="-25000" dirty="0">
                <a:solidFill>
                  <a:srgbClr val="0000FF"/>
                </a:solidFill>
              </a:rPr>
              <a:t>6</a:t>
            </a:r>
            <a:r>
              <a:rPr lang="zh-CN" altLang="en-US" dirty="0">
                <a:solidFill>
                  <a:srgbClr val="0000FF"/>
                </a:solidFill>
              </a:rPr>
              <a:t>）</a:t>
            </a:r>
            <a:endParaRPr lang="en-US" altLang="zh-CN" dirty="0">
              <a:solidFill>
                <a:srgbClr val="0000FF"/>
              </a:solidFill>
            </a:endParaRPr>
          </a:p>
        </p:txBody>
      </p:sp>
    </p:spTree>
    <p:extLst>
      <p:ext uri="{BB962C8B-B14F-4D97-AF65-F5344CB8AC3E}">
        <p14:creationId xmlns:p14="http://schemas.microsoft.com/office/powerpoint/2010/main" val="1265397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文本占位符 2"/>
          <p:cNvSpPr>
            <a:spLocks noGrp="1"/>
          </p:cNvSpPr>
          <p:nvPr>
            <p:ph type="body" idx="1"/>
          </p:nvPr>
        </p:nvSpPr>
        <p:spPr/>
        <p:txBody>
          <a:bodyPr/>
          <a:lstStyle/>
          <a:p>
            <a:endParaRPr lang="zh-CN" altLang="en-US"/>
          </a:p>
        </p:txBody>
      </p:sp>
      <p:pic>
        <p:nvPicPr>
          <p:cNvPr id="4" name="图片 3" descr="E:\联合创智-阿杰\项目设计\4.粒子研究院\粒子研究院打包(1)\ppt模板\导出素材\粒子研究院ppt-05.jpg粒子研究院ppt-05"/>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0" y="-3810"/>
            <a:ext cx="9152255" cy="5147310"/>
          </a:xfrm>
          <a:prstGeom prst="rect">
            <a:avLst/>
          </a:prstGeom>
        </p:spPr>
      </p:pic>
      <p:sp>
        <p:nvSpPr>
          <p:cNvPr id="5" name="文本框 4"/>
          <p:cNvSpPr txBox="1"/>
          <p:nvPr/>
        </p:nvSpPr>
        <p:spPr>
          <a:xfrm>
            <a:off x="3058876" y="1135138"/>
            <a:ext cx="4291330" cy="645160"/>
          </a:xfrm>
          <a:prstGeom prst="rect">
            <a:avLst/>
          </a:prstGeom>
          <a:noFill/>
        </p:spPr>
        <p:txBody>
          <a:bodyPr wrap="square" rtlCol="0">
            <a:spAutoFit/>
          </a:bodyPr>
          <a:lstStyle/>
          <a:p>
            <a:r>
              <a:rPr lang="zh-CN" altLang="en-US" sz="3600" b="1" dirty="0">
                <a:gradFill>
                  <a:gsLst>
                    <a:gs pos="0">
                      <a:schemeClr val="bg1"/>
                    </a:gs>
                    <a:gs pos="100000">
                      <a:srgbClr val="FFFFFF"/>
                    </a:gs>
                    <a:gs pos="100000">
                      <a:schemeClr val="tx1">
                        <a:lumMod val="65000"/>
                        <a:lumOff val="35000"/>
                      </a:schemeClr>
                    </a:gs>
                  </a:gsLst>
                  <a:lin ang="10800000" scaled="0"/>
                </a:gradFill>
              </a:rPr>
              <a:t>CONTENTS</a:t>
            </a:r>
            <a:endParaRPr lang="zh-CN" altLang="en-US" sz="3600" b="1" dirty="0">
              <a:gradFill>
                <a:gsLst>
                  <a:gs pos="0">
                    <a:schemeClr val="bg1">
                      <a:lumMod val="50000"/>
                    </a:schemeClr>
                  </a:gs>
                  <a:gs pos="73000">
                    <a:srgbClr val="FFFFFF"/>
                  </a:gs>
                </a:gsLst>
                <a:lin ang="10800000" scaled="0"/>
              </a:gradFill>
            </a:endParaRPr>
          </a:p>
        </p:txBody>
      </p:sp>
      <p:grpSp>
        <p:nvGrpSpPr>
          <p:cNvPr id="43" name="组合 42">
            <a:extLst>
              <a:ext uri="{FF2B5EF4-FFF2-40B4-BE49-F238E27FC236}">
                <a16:creationId xmlns:a16="http://schemas.microsoft.com/office/drawing/2014/main" id="{662BFBE8-102D-49AA-9553-FA0ACB4579A0}"/>
              </a:ext>
            </a:extLst>
          </p:cNvPr>
          <p:cNvGrpSpPr/>
          <p:nvPr/>
        </p:nvGrpSpPr>
        <p:grpSpPr>
          <a:xfrm>
            <a:off x="1124057" y="2769781"/>
            <a:ext cx="5562545" cy="1400810"/>
            <a:chOff x="1256772" y="2907624"/>
            <a:chExt cx="5562545" cy="1400810"/>
          </a:xfrm>
        </p:grpSpPr>
        <p:sp>
          <p:nvSpPr>
            <p:cNvPr id="19" name="文本框 18"/>
            <p:cNvSpPr txBox="1"/>
            <p:nvPr/>
          </p:nvSpPr>
          <p:spPr>
            <a:xfrm>
              <a:off x="6407837" y="2907624"/>
              <a:ext cx="411480" cy="645160"/>
            </a:xfrm>
            <a:prstGeom prst="rect">
              <a:avLst/>
            </a:prstGeom>
            <a:noFill/>
          </p:spPr>
          <p:txBody>
            <a:bodyPr wrap="square" rtlCol="0">
              <a:spAutoFit/>
            </a:bodyPr>
            <a:lstStyle/>
            <a:p>
              <a:r>
                <a:rPr lang="en-US" altLang="zh-CN" sz="3600" b="1" dirty="0">
                  <a:solidFill>
                    <a:schemeClr val="accent1"/>
                  </a:solidFill>
                  <a:latin typeface="微软雅黑" panose="020B0503020204020204" pitchFamily="34" charset="-122"/>
                  <a:ea typeface="微软雅黑" panose="020B0503020204020204" pitchFamily="34" charset="-122"/>
                </a:rPr>
                <a:t>4</a:t>
              </a:r>
            </a:p>
          </p:txBody>
        </p:sp>
        <p:cxnSp>
          <p:nvCxnSpPr>
            <p:cNvPr id="33" name="直接连接符 32">
              <a:extLst>
                <a:ext uri="{FF2B5EF4-FFF2-40B4-BE49-F238E27FC236}">
                  <a16:creationId xmlns:a16="http://schemas.microsoft.com/office/drawing/2014/main" id="{3CD88FA2-2570-4048-B40B-383778860376}"/>
                </a:ext>
              </a:extLst>
            </p:cNvPr>
            <p:cNvCxnSpPr/>
            <p:nvPr/>
          </p:nvCxnSpPr>
          <p:spPr>
            <a:xfrm>
              <a:off x="125677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A512A493-E6AB-477E-8A1C-47B5E57FD57D}"/>
                </a:ext>
              </a:extLst>
            </p:cNvPr>
            <p:cNvSpPr txBox="1"/>
            <p:nvPr/>
          </p:nvSpPr>
          <p:spPr>
            <a:xfrm>
              <a:off x="1395733" y="2926367"/>
              <a:ext cx="411480" cy="645160"/>
            </a:xfrm>
            <a:prstGeom prst="rect">
              <a:avLst/>
            </a:prstGeom>
            <a:noFill/>
          </p:spPr>
          <p:txBody>
            <a:bodyPr wrap="square" rtlCol="0">
              <a:spAutoFit/>
            </a:bodyPr>
            <a:lstStyle/>
            <a:p>
              <a:r>
                <a:rPr lang="en-US" altLang="zh-CN" sz="3600" b="1" dirty="0">
                  <a:solidFill>
                    <a:schemeClr val="bg1">
                      <a:lumMod val="50000"/>
                    </a:schemeClr>
                  </a:solidFill>
                  <a:latin typeface="微软雅黑" panose="020B0503020204020204" pitchFamily="34" charset="-122"/>
                  <a:ea typeface="微软雅黑" panose="020B0503020204020204" pitchFamily="34" charset="-122"/>
                </a:rPr>
                <a:t>1</a:t>
              </a:r>
            </a:p>
          </p:txBody>
        </p:sp>
        <p:cxnSp>
          <p:nvCxnSpPr>
            <p:cNvPr id="36" name="直接连接符 35">
              <a:extLst>
                <a:ext uri="{FF2B5EF4-FFF2-40B4-BE49-F238E27FC236}">
                  <a16:creationId xmlns:a16="http://schemas.microsoft.com/office/drawing/2014/main" id="{220EB87B-9631-46C0-9EC2-ACB2100DC85B}"/>
                </a:ext>
              </a:extLst>
            </p:cNvPr>
            <p:cNvCxnSpPr/>
            <p:nvPr/>
          </p:nvCxnSpPr>
          <p:spPr>
            <a:xfrm>
              <a:off x="2841547"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FBA68334-2574-4F44-8DA6-4F40D783E5CD}"/>
                </a:ext>
              </a:extLst>
            </p:cNvPr>
            <p:cNvSpPr txBox="1"/>
            <p:nvPr/>
          </p:nvSpPr>
          <p:spPr>
            <a:xfrm>
              <a:off x="2995587" y="2924250"/>
              <a:ext cx="411480" cy="645160"/>
            </a:xfrm>
            <a:prstGeom prst="rect">
              <a:avLst/>
            </a:prstGeom>
            <a:noFill/>
          </p:spPr>
          <p:txBody>
            <a:bodyPr wrap="square" rtlCol="0">
              <a:spAutoFit/>
            </a:bodyPr>
            <a:lstStyle/>
            <a:p>
              <a:r>
                <a:rPr lang="en-US" altLang="zh-CN" sz="3600" b="1" dirty="0">
                  <a:solidFill>
                    <a:schemeClr val="bg1">
                      <a:lumMod val="50000"/>
                    </a:schemeClr>
                  </a:solidFill>
                  <a:latin typeface="微软雅黑" panose="020B0503020204020204" pitchFamily="34" charset="-122"/>
                  <a:ea typeface="微软雅黑" panose="020B0503020204020204" pitchFamily="34" charset="-122"/>
                </a:rPr>
                <a:t>2</a:t>
              </a:r>
            </a:p>
          </p:txBody>
        </p:sp>
        <p:cxnSp>
          <p:nvCxnSpPr>
            <p:cNvPr id="39" name="直接连接符 38">
              <a:extLst>
                <a:ext uri="{FF2B5EF4-FFF2-40B4-BE49-F238E27FC236}">
                  <a16:creationId xmlns:a16="http://schemas.microsoft.com/office/drawing/2014/main" id="{8BA43075-879D-4E3B-9B65-107A0C615BC1}"/>
                </a:ext>
              </a:extLst>
            </p:cNvPr>
            <p:cNvCxnSpPr/>
            <p:nvPr/>
          </p:nvCxnSpPr>
          <p:spPr>
            <a:xfrm>
              <a:off x="4603539"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9786B28E-5C56-476F-AE06-22AD2FB2AA3A}"/>
                </a:ext>
              </a:extLst>
            </p:cNvPr>
            <p:cNvSpPr txBox="1"/>
            <p:nvPr/>
          </p:nvSpPr>
          <p:spPr>
            <a:xfrm>
              <a:off x="4786102" y="2907624"/>
              <a:ext cx="411480" cy="645160"/>
            </a:xfrm>
            <a:prstGeom prst="rect">
              <a:avLst/>
            </a:prstGeom>
            <a:noFill/>
          </p:spPr>
          <p:txBody>
            <a:bodyPr wrap="square" rtlCol="0">
              <a:spAutoFit/>
            </a:bodyPr>
            <a:lstStyle/>
            <a:p>
              <a:r>
                <a:rPr lang="en-US" altLang="zh-CN" sz="3600" b="1" dirty="0">
                  <a:solidFill>
                    <a:schemeClr val="bg1">
                      <a:lumMod val="50000"/>
                    </a:schemeClr>
                  </a:solidFill>
                  <a:latin typeface="微软雅黑" panose="020B0503020204020204" pitchFamily="34" charset="-122"/>
                  <a:ea typeface="微软雅黑" panose="020B0503020204020204" pitchFamily="34" charset="-122"/>
                </a:rPr>
                <a:t>3</a:t>
              </a:r>
            </a:p>
          </p:txBody>
        </p:sp>
        <p:cxnSp>
          <p:nvCxnSpPr>
            <p:cNvPr id="42" name="直接连接符 41">
              <a:extLst>
                <a:ext uri="{FF2B5EF4-FFF2-40B4-BE49-F238E27FC236}">
                  <a16:creationId xmlns:a16="http://schemas.microsoft.com/office/drawing/2014/main" id="{FD5993ED-5CE5-4E4F-9EA6-897EC393712E}"/>
                </a:ext>
              </a:extLst>
            </p:cNvPr>
            <p:cNvCxnSpPr/>
            <p:nvPr/>
          </p:nvCxnSpPr>
          <p:spPr>
            <a:xfrm>
              <a:off x="6240252" y="3057484"/>
              <a:ext cx="0" cy="1250950"/>
            </a:xfrm>
            <a:prstGeom prst="line">
              <a:avLst/>
            </a:prstGeom>
            <a:ln w="3175" cmpd="sng">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1" name="文本框 20">
            <a:extLst>
              <a:ext uri="{FF2B5EF4-FFF2-40B4-BE49-F238E27FC236}">
                <a16:creationId xmlns:a16="http://schemas.microsoft.com/office/drawing/2014/main" id="{624AFFA5-5119-4D1C-A0FA-C9448D8CA4EA}"/>
              </a:ext>
            </a:extLst>
          </p:cNvPr>
          <p:cNvSpPr txBox="1"/>
          <p:nvPr/>
        </p:nvSpPr>
        <p:spPr>
          <a:xfrm>
            <a:off x="6245709" y="3339594"/>
            <a:ext cx="1896376" cy="338554"/>
          </a:xfrm>
          <a:prstGeom prst="rect">
            <a:avLst/>
          </a:prstGeom>
          <a:noFill/>
        </p:spPr>
        <p:txBody>
          <a:bodyPr wrap="square" rtlCol="0">
            <a:spAutoFit/>
          </a:bodyPr>
          <a:lstStyle/>
          <a:p>
            <a:r>
              <a:rPr lang="en-US" altLang="zh-CN" sz="1600" b="1" dirty="0"/>
              <a:t>Project Team</a:t>
            </a:r>
            <a:endParaRPr lang="zh-CN" altLang="en-US" sz="1600" b="1" dirty="0"/>
          </a:p>
        </p:txBody>
      </p:sp>
      <p:sp>
        <p:nvSpPr>
          <p:cNvPr id="22" name="文本框 21">
            <a:extLst>
              <a:ext uri="{FF2B5EF4-FFF2-40B4-BE49-F238E27FC236}">
                <a16:creationId xmlns:a16="http://schemas.microsoft.com/office/drawing/2014/main" id="{28431172-CE45-477B-91FB-8C1DC12DE37C}"/>
              </a:ext>
            </a:extLst>
          </p:cNvPr>
          <p:cNvSpPr txBox="1"/>
          <p:nvPr/>
        </p:nvSpPr>
        <p:spPr>
          <a:xfrm>
            <a:off x="1251201" y="3339594"/>
            <a:ext cx="1409065" cy="584775"/>
          </a:xfrm>
          <a:prstGeom prst="rect">
            <a:avLst/>
          </a:prstGeom>
          <a:noFill/>
        </p:spPr>
        <p:txBody>
          <a:bodyPr wrap="square" rtlCol="0">
            <a:spAutoFit/>
          </a:bodyPr>
          <a:lstStyle/>
          <a:p>
            <a:r>
              <a:rPr lang="en-US" altLang="zh-CN" sz="1600" b="1" dirty="0">
                <a:solidFill>
                  <a:srgbClr val="7F7F7F"/>
                </a:solidFill>
              </a:rPr>
              <a:t>Project</a:t>
            </a:r>
          </a:p>
          <a:p>
            <a:r>
              <a:rPr lang="en-US" altLang="zh-CN" sz="1600" b="1" dirty="0">
                <a:solidFill>
                  <a:srgbClr val="7F7F7F"/>
                </a:solidFill>
              </a:rPr>
              <a:t>Background</a:t>
            </a:r>
            <a:endParaRPr lang="zh-CN" altLang="en-US" sz="1600" b="1" dirty="0">
              <a:solidFill>
                <a:srgbClr val="7F7F7F"/>
              </a:solidFill>
            </a:endParaRPr>
          </a:p>
        </p:txBody>
      </p:sp>
      <p:sp>
        <p:nvSpPr>
          <p:cNvPr id="23" name="文本框 22">
            <a:extLst>
              <a:ext uri="{FF2B5EF4-FFF2-40B4-BE49-F238E27FC236}">
                <a16:creationId xmlns:a16="http://schemas.microsoft.com/office/drawing/2014/main" id="{CF5E1816-2042-48E0-8BB7-B8AF66C930F6}"/>
              </a:ext>
            </a:extLst>
          </p:cNvPr>
          <p:cNvSpPr txBox="1"/>
          <p:nvPr/>
        </p:nvSpPr>
        <p:spPr>
          <a:xfrm>
            <a:off x="2852844" y="3339594"/>
            <a:ext cx="1617978" cy="584775"/>
          </a:xfrm>
          <a:prstGeom prst="rect">
            <a:avLst/>
          </a:prstGeom>
          <a:noFill/>
        </p:spPr>
        <p:txBody>
          <a:bodyPr wrap="square" rtlCol="0">
            <a:spAutoFit/>
          </a:bodyPr>
          <a:lstStyle/>
          <a:p>
            <a:r>
              <a:rPr lang="en-US" altLang="zh-CN" sz="1600" b="1" dirty="0">
                <a:solidFill>
                  <a:srgbClr val="7F7F7F"/>
                </a:solidFill>
              </a:rPr>
              <a:t>Introduction  to the project</a:t>
            </a:r>
            <a:endParaRPr lang="zh-CN" altLang="en-US" sz="1600" b="1" dirty="0">
              <a:solidFill>
                <a:srgbClr val="7F7F7F"/>
              </a:solidFill>
            </a:endParaRPr>
          </a:p>
        </p:txBody>
      </p:sp>
      <p:sp>
        <p:nvSpPr>
          <p:cNvPr id="24" name="文本框 23">
            <a:extLst>
              <a:ext uri="{FF2B5EF4-FFF2-40B4-BE49-F238E27FC236}">
                <a16:creationId xmlns:a16="http://schemas.microsoft.com/office/drawing/2014/main" id="{81DF1AF3-429A-4781-91D2-D79B20759EFD}"/>
              </a:ext>
            </a:extLst>
          </p:cNvPr>
          <p:cNvSpPr txBox="1"/>
          <p:nvPr/>
        </p:nvSpPr>
        <p:spPr>
          <a:xfrm>
            <a:off x="4597968" y="3341103"/>
            <a:ext cx="1465179" cy="584775"/>
          </a:xfrm>
          <a:prstGeom prst="rect">
            <a:avLst/>
          </a:prstGeom>
          <a:noFill/>
        </p:spPr>
        <p:txBody>
          <a:bodyPr wrap="square" rtlCol="0">
            <a:spAutoFit/>
          </a:bodyPr>
          <a:lstStyle/>
          <a:p>
            <a:r>
              <a:rPr lang="en-US" altLang="zh-CN" sz="1600" b="1" dirty="0">
                <a:solidFill>
                  <a:srgbClr val="7F7F7F"/>
                </a:solidFill>
              </a:rPr>
              <a:t>Development Scheme</a:t>
            </a:r>
            <a:endParaRPr lang="zh-CN" altLang="en-US" sz="1600" b="1" dirty="0">
              <a:solidFill>
                <a:srgbClr val="7F7F7F"/>
              </a:solidFill>
            </a:endParaRPr>
          </a:p>
        </p:txBody>
      </p:sp>
    </p:spTree>
    <p:custDataLst>
      <p:tags r:id="rId1"/>
    </p:custDataLst>
    <p:extLst>
      <p:ext uri="{BB962C8B-B14F-4D97-AF65-F5344CB8AC3E}">
        <p14:creationId xmlns:p14="http://schemas.microsoft.com/office/powerpoint/2010/main" val="1193180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粒子研究院ppt-0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82130" y="151765"/>
            <a:ext cx="1910715" cy="433070"/>
          </a:xfrm>
          <a:prstGeom prst="rect">
            <a:avLst/>
          </a:prstGeom>
        </p:spPr>
      </p:pic>
      <p:sp>
        <p:nvSpPr>
          <p:cNvPr id="30" name="矩形 29">
            <a:extLst>
              <a:ext uri="{FF2B5EF4-FFF2-40B4-BE49-F238E27FC236}">
                <a16:creationId xmlns:a16="http://schemas.microsoft.com/office/drawing/2014/main" id="{4801A0B4-2DE8-4F9F-9F12-5B503F8E0CBF}"/>
              </a:ext>
            </a:extLst>
          </p:cNvPr>
          <p:cNvSpPr/>
          <p:nvPr/>
        </p:nvSpPr>
        <p:spPr>
          <a:xfrm>
            <a:off x="571499" y="802307"/>
            <a:ext cx="8102600" cy="2308324"/>
          </a:xfrm>
          <a:prstGeom prst="rect">
            <a:avLst/>
          </a:prstGeom>
          <a:gradFill>
            <a:gsLst>
              <a:gs pos="0">
                <a:srgbClr val="FFFFFF"/>
              </a:gs>
              <a:gs pos="100000">
                <a:srgbClr val="D9D9D9"/>
              </a:gs>
            </a:gsLst>
            <a:lin ang="5400000" scaled="0"/>
          </a:gradFill>
        </p:spPr>
        <p:txBody>
          <a:bodyPr wrap="square">
            <a:spAutoFit/>
          </a:bodyPr>
          <a:lstStyle/>
          <a:p>
            <a:pPr marL="285750" indent="-285750">
              <a:buFont typeface="Wingdings" panose="05000000000000000000" pitchFamily="2" charset="2"/>
              <a:buChar char="ü"/>
            </a:pPr>
            <a:r>
              <a:rPr lang="en-US" altLang="zh-CN" sz="1600" b="1" i="0" dirty="0">
                <a:solidFill>
                  <a:srgbClr val="FF0000"/>
                </a:solidFill>
                <a:effectLst/>
                <a:latin typeface="arial" panose="020B0604020202020204" pitchFamily="34" charset="0"/>
              </a:rPr>
              <a:t>The Institute of Advanced Science Facilities, Shenzhen (IASF) </a:t>
            </a:r>
            <a:r>
              <a:rPr lang="en-US" altLang="zh-CN" sz="1600" b="0" i="0" dirty="0">
                <a:solidFill>
                  <a:srgbClr val="0E101A"/>
                </a:solidFill>
                <a:effectLst/>
                <a:latin typeface="arial" panose="020B0604020202020204" pitchFamily="34" charset="0"/>
              </a:rPr>
              <a:t>is a research institute responsible for </a:t>
            </a:r>
            <a:r>
              <a:rPr lang="en-US" altLang="zh-CN" sz="1600" b="1" dirty="0">
                <a:solidFill>
                  <a:srgbClr val="0C3388"/>
                </a:solidFill>
                <a:latin typeface="arial" panose="020B0604020202020204" pitchFamily="34" charset="0"/>
              </a:rPr>
              <a:t>Shenzhen’s large-scale science facilities’ </a:t>
            </a:r>
            <a:r>
              <a:rPr lang="en-US" altLang="zh-CN" sz="1600" b="1" i="0" dirty="0">
                <a:solidFill>
                  <a:srgbClr val="0C3388"/>
                </a:solidFill>
                <a:effectLst/>
                <a:latin typeface="arial" panose="020B0604020202020204" pitchFamily="34" charset="0"/>
              </a:rPr>
              <a:t>whole life cycle planning, construction, operation, and maintenance</a:t>
            </a:r>
            <a:r>
              <a:rPr lang="en-US" altLang="zh-CN" sz="1600" b="0" i="0" dirty="0">
                <a:solidFill>
                  <a:srgbClr val="0E101A"/>
                </a:solidFill>
                <a:effectLst/>
                <a:latin typeface="arial" panose="020B0604020202020204" pitchFamily="34" charset="0"/>
              </a:rPr>
              <a:t>. </a:t>
            </a:r>
          </a:p>
          <a:p>
            <a:pPr marL="285750" indent="-285750">
              <a:buFont typeface="Wingdings" panose="05000000000000000000" pitchFamily="2" charset="2"/>
              <a:buChar char="ü"/>
            </a:pPr>
            <a:r>
              <a:rPr lang="en-US" altLang="zh-CN" sz="1600" b="0" i="0" dirty="0">
                <a:solidFill>
                  <a:srgbClr val="0E101A"/>
                </a:solidFill>
                <a:effectLst/>
                <a:latin typeface="arial" panose="020B0604020202020204" pitchFamily="34" charset="0"/>
              </a:rPr>
              <a:t>At the primary phase, two active infrastructure projects have been funded and in the stage of designing: a diffraction limited synchrotron light source </a:t>
            </a:r>
            <a:r>
              <a:rPr lang="en-US" altLang="zh-CN" sz="1600" b="0" i="1" dirty="0">
                <a:solidFill>
                  <a:srgbClr val="FF0000"/>
                </a:solidFill>
                <a:effectLst/>
                <a:latin typeface="arial" panose="020B0604020202020204" pitchFamily="34" charset="0"/>
              </a:rPr>
              <a:t>(SILF) </a:t>
            </a:r>
            <a:r>
              <a:rPr lang="en-US" altLang="zh-CN" sz="1600" b="0" i="0" dirty="0">
                <a:solidFill>
                  <a:srgbClr val="0E101A"/>
                </a:solidFill>
                <a:effectLst/>
                <a:latin typeface="arial" panose="020B0604020202020204" pitchFamily="34" charset="0"/>
              </a:rPr>
              <a:t>and a  superconducting soft-X-ray free electron laser </a:t>
            </a:r>
            <a:r>
              <a:rPr lang="en-US" altLang="zh-CN" sz="1600" b="0" i="1" dirty="0">
                <a:solidFill>
                  <a:srgbClr val="FF0000"/>
                </a:solidFill>
                <a:effectLst/>
                <a:latin typeface="arial" panose="020B0604020202020204" pitchFamily="34" charset="0"/>
              </a:rPr>
              <a:t>(S</a:t>
            </a:r>
            <a:r>
              <a:rPr lang="en-US" altLang="zh-CN" sz="1600" b="0" i="1" baseline="30000" dirty="0">
                <a:solidFill>
                  <a:srgbClr val="FF0000"/>
                </a:solidFill>
                <a:effectLst/>
                <a:latin typeface="arial" panose="020B0604020202020204" pitchFamily="34" charset="0"/>
              </a:rPr>
              <a:t>3</a:t>
            </a:r>
            <a:r>
              <a:rPr lang="en-US" altLang="zh-CN" sz="1600" b="0" i="1" dirty="0">
                <a:solidFill>
                  <a:srgbClr val="FF0000"/>
                </a:solidFill>
                <a:effectLst/>
                <a:latin typeface="arial" panose="020B0604020202020204" pitchFamily="34" charset="0"/>
              </a:rPr>
              <a:t>FEL)</a:t>
            </a:r>
            <a:r>
              <a:rPr lang="en-US" altLang="zh-CN" sz="1600" b="0" i="0" dirty="0">
                <a:solidFill>
                  <a:srgbClr val="0E101A"/>
                </a:solidFill>
                <a:effectLst/>
                <a:latin typeface="arial" panose="020B0604020202020204" pitchFamily="34" charset="0"/>
              </a:rPr>
              <a:t>.</a:t>
            </a:r>
            <a:endParaRPr lang="en-US" altLang="zh-CN" sz="1600" b="0" i="0" dirty="0">
              <a:solidFill>
                <a:srgbClr val="666666"/>
              </a:solidFill>
              <a:effectLst/>
              <a:latin typeface="-apple-system"/>
            </a:endParaRPr>
          </a:p>
          <a:p>
            <a:pPr marL="285750" indent="-285750">
              <a:buFont typeface="Wingdings" panose="05000000000000000000" pitchFamily="2" charset="2"/>
              <a:buChar char="ü"/>
            </a:pPr>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buFont typeface="Wingdings" panose="05000000000000000000" pitchFamily="2" charset="2"/>
              <a:buChar char="ü"/>
            </a:pPr>
            <a:endParaRPr lang="en-US" altLang="zh-CN" sz="1600" dirty="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 </a:t>
            </a:r>
          </a:p>
        </p:txBody>
      </p:sp>
      <p:sp>
        <p:nvSpPr>
          <p:cNvPr id="13" name="文本框 12">
            <a:extLst>
              <a:ext uri="{FF2B5EF4-FFF2-40B4-BE49-F238E27FC236}">
                <a16:creationId xmlns:a16="http://schemas.microsoft.com/office/drawing/2014/main" id="{9149014C-3F64-41A9-9A80-BF1270965411}"/>
              </a:ext>
            </a:extLst>
          </p:cNvPr>
          <p:cNvSpPr txBox="1"/>
          <p:nvPr/>
        </p:nvSpPr>
        <p:spPr>
          <a:xfrm>
            <a:off x="3323631" y="3815626"/>
            <a:ext cx="2757525" cy="523220"/>
          </a:xfrm>
          <a:prstGeom prst="rect">
            <a:avLst/>
          </a:prstGeom>
          <a:noFill/>
        </p:spPr>
        <p:txBody>
          <a:bodyPr wrap="square" rtlCol="0">
            <a:spAutoFit/>
          </a:bodyPr>
          <a:lstStyle/>
          <a:p>
            <a:r>
              <a:rPr lang="en-US" altLang="zh-CN" sz="1400" b="1" dirty="0">
                <a:solidFill>
                  <a:srgbClr val="002060"/>
                </a:solidFill>
              </a:rPr>
              <a:t>Shenzhen Innovation Light Source Facility (SILF)</a:t>
            </a:r>
            <a:endParaRPr lang="zh-CN" altLang="en-US" sz="1400" b="1" dirty="0">
              <a:solidFill>
                <a:srgbClr val="002060"/>
              </a:solidFill>
            </a:endParaRPr>
          </a:p>
        </p:txBody>
      </p:sp>
      <p:sp>
        <p:nvSpPr>
          <p:cNvPr id="16" name="文本框 15">
            <a:extLst>
              <a:ext uri="{FF2B5EF4-FFF2-40B4-BE49-F238E27FC236}">
                <a16:creationId xmlns:a16="http://schemas.microsoft.com/office/drawing/2014/main" id="{CAC95F6D-8F3C-4FCB-8087-ADC14443870B}"/>
              </a:ext>
            </a:extLst>
          </p:cNvPr>
          <p:cNvSpPr txBox="1"/>
          <p:nvPr/>
        </p:nvSpPr>
        <p:spPr>
          <a:xfrm>
            <a:off x="6243994" y="3815626"/>
            <a:ext cx="2628445" cy="738664"/>
          </a:xfrm>
          <a:prstGeom prst="rect">
            <a:avLst/>
          </a:prstGeom>
          <a:noFill/>
        </p:spPr>
        <p:txBody>
          <a:bodyPr wrap="square" rtlCol="0">
            <a:spAutoFit/>
          </a:bodyPr>
          <a:lstStyle/>
          <a:p>
            <a:r>
              <a:rPr lang="en-US" altLang="zh-CN" sz="1400" b="1" dirty="0">
                <a:solidFill>
                  <a:srgbClr val="002060"/>
                </a:solidFill>
              </a:rPr>
              <a:t>Shenzhen Superconducting Soft X-Ray Free Electron Laser (S³FEL) </a:t>
            </a:r>
            <a:endParaRPr lang="zh-CN" altLang="en-US" b="1" dirty="0">
              <a:solidFill>
                <a:srgbClr val="002060"/>
              </a:solidFill>
            </a:endParaRPr>
          </a:p>
        </p:txBody>
      </p:sp>
      <p:pic>
        <p:nvPicPr>
          <p:cNvPr id="18" name="图片 17" descr="MAIN202008261144000392367745303[1]">
            <a:extLst>
              <a:ext uri="{FF2B5EF4-FFF2-40B4-BE49-F238E27FC236}">
                <a16:creationId xmlns:a16="http://schemas.microsoft.com/office/drawing/2014/main" id="{EAA67D71-8A2C-465E-B8D5-B2F18E34E4C0}"/>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Lst>
          </a:blip>
          <a:srcRect l="9592" t="19698" r="24400" b="43357"/>
          <a:stretch/>
        </p:blipFill>
        <p:spPr>
          <a:xfrm>
            <a:off x="337883" y="2442132"/>
            <a:ext cx="2823146" cy="1336996"/>
          </a:xfrm>
          <a:prstGeom prst="rect">
            <a:avLst/>
          </a:prstGeom>
          <a:ln>
            <a:noFill/>
          </a:ln>
          <a:effectLst>
            <a:softEdge rad="112500"/>
          </a:effectLst>
        </p:spPr>
      </p:pic>
      <p:sp>
        <p:nvSpPr>
          <p:cNvPr id="19" name="文本框 18">
            <a:extLst>
              <a:ext uri="{FF2B5EF4-FFF2-40B4-BE49-F238E27FC236}">
                <a16:creationId xmlns:a16="http://schemas.microsoft.com/office/drawing/2014/main" id="{5F035853-858A-4011-AD31-D0A599F7DE14}"/>
              </a:ext>
            </a:extLst>
          </p:cNvPr>
          <p:cNvSpPr txBox="1"/>
          <p:nvPr/>
        </p:nvSpPr>
        <p:spPr>
          <a:xfrm>
            <a:off x="540426" y="3818063"/>
            <a:ext cx="3228975" cy="307777"/>
          </a:xfrm>
          <a:prstGeom prst="rect">
            <a:avLst/>
          </a:prstGeom>
          <a:noFill/>
        </p:spPr>
        <p:txBody>
          <a:bodyPr wrap="square">
            <a:spAutoFit/>
          </a:bodyPr>
          <a:lstStyle/>
          <a:p>
            <a:r>
              <a:rPr lang="en-US" altLang="zh-CN" sz="1400" b="1" dirty="0">
                <a:solidFill>
                  <a:srgbClr val="002060"/>
                </a:solidFill>
              </a:rPr>
              <a:t>IASF Administrative building</a:t>
            </a:r>
            <a:endParaRPr lang="zh-CN" altLang="en-US" sz="1400" b="1" dirty="0">
              <a:solidFill>
                <a:srgbClr val="002060"/>
              </a:solidFill>
            </a:endParaRPr>
          </a:p>
        </p:txBody>
      </p:sp>
      <p:grpSp>
        <p:nvGrpSpPr>
          <p:cNvPr id="20" name="组合 19">
            <a:extLst>
              <a:ext uri="{FF2B5EF4-FFF2-40B4-BE49-F238E27FC236}">
                <a16:creationId xmlns:a16="http://schemas.microsoft.com/office/drawing/2014/main" id="{C913F204-69F2-45D8-A07F-84034AF178CF}"/>
              </a:ext>
            </a:extLst>
          </p:cNvPr>
          <p:cNvGrpSpPr/>
          <p:nvPr/>
        </p:nvGrpSpPr>
        <p:grpSpPr>
          <a:xfrm>
            <a:off x="353122" y="125075"/>
            <a:ext cx="8388923" cy="513590"/>
            <a:chOff x="353122" y="125075"/>
            <a:chExt cx="8388923" cy="513590"/>
          </a:xfrm>
        </p:grpSpPr>
        <p:grpSp>
          <p:nvGrpSpPr>
            <p:cNvPr id="21" name="组合 20">
              <a:extLst>
                <a:ext uri="{FF2B5EF4-FFF2-40B4-BE49-F238E27FC236}">
                  <a16:creationId xmlns:a16="http://schemas.microsoft.com/office/drawing/2014/main" id="{F6CB4936-19AA-46CB-A54C-AA731FEF2614}"/>
                </a:ext>
              </a:extLst>
            </p:cNvPr>
            <p:cNvGrpSpPr/>
            <p:nvPr/>
          </p:nvGrpSpPr>
          <p:grpSpPr>
            <a:xfrm>
              <a:off x="402590" y="588645"/>
              <a:ext cx="8339455" cy="50020"/>
              <a:chOff x="401955" y="639590"/>
              <a:chExt cx="8339455" cy="76200"/>
            </a:xfrm>
          </p:grpSpPr>
          <p:sp>
            <p:nvSpPr>
              <p:cNvPr id="24" name="矩形 23">
                <a:extLst>
                  <a:ext uri="{FF2B5EF4-FFF2-40B4-BE49-F238E27FC236}">
                    <a16:creationId xmlns:a16="http://schemas.microsoft.com/office/drawing/2014/main" id="{A3121761-EB8F-4A7E-86CB-9D27CA7301E8}"/>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5" name="矩形 24">
                <a:extLst>
                  <a:ext uri="{FF2B5EF4-FFF2-40B4-BE49-F238E27FC236}">
                    <a16:creationId xmlns:a16="http://schemas.microsoft.com/office/drawing/2014/main" id="{493E806C-7C2E-4BFC-B114-503870DCC25C}"/>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sp>
          <p:nvSpPr>
            <p:cNvPr id="23" name="文本框 22">
              <a:extLst>
                <a:ext uri="{FF2B5EF4-FFF2-40B4-BE49-F238E27FC236}">
                  <a16:creationId xmlns:a16="http://schemas.microsoft.com/office/drawing/2014/main" id="{BE409AA5-1989-4AB6-9565-AFB22C10F6EA}"/>
                </a:ext>
              </a:extLst>
            </p:cNvPr>
            <p:cNvSpPr txBox="1"/>
            <p:nvPr/>
          </p:nvSpPr>
          <p:spPr>
            <a:xfrm>
              <a:off x="353122" y="125075"/>
              <a:ext cx="5855335" cy="461665"/>
            </a:xfrm>
            <a:prstGeom prst="rect">
              <a:avLst/>
            </a:prstGeom>
            <a:noFill/>
          </p:spPr>
          <p:txBody>
            <a:bodyPr wrap="square" rtlCol="0">
              <a:spAutoFit/>
            </a:bodyPr>
            <a:lstStyle/>
            <a:p>
              <a:r>
                <a:rPr lang="en-US" altLang="zh-CN" sz="2400" b="1" dirty="0">
                  <a:solidFill>
                    <a:srgbClr val="0C3388"/>
                  </a:solidFill>
                </a:rPr>
                <a:t>4.1 Mission &amp; vision</a:t>
              </a:r>
              <a:endParaRPr lang="zh-CN" altLang="en-US" sz="2400" b="1" dirty="0">
                <a:solidFill>
                  <a:srgbClr val="0C3388"/>
                </a:solidFill>
              </a:endParaRPr>
            </a:p>
          </p:txBody>
        </p:sp>
      </p:grpSp>
      <p:sp>
        <p:nvSpPr>
          <p:cNvPr id="106" name="文本框 105">
            <a:extLst>
              <a:ext uri="{FF2B5EF4-FFF2-40B4-BE49-F238E27FC236}">
                <a16:creationId xmlns:a16="http://schemas.microsoft.com/office/drawing/2014/main" id="{51BFDC34-BA29-4F7D-A274-9B2E1DB7B2B1}"/>
              </a:ext>
            </a:extLst>
          </p:cNvPr>
          <p:cNvSpPr txBox="1"/>
          <p:nvPr/>
        </p:nvSpPr>
        <p:spPr>
          <a:xfrm>
            <a:off x="705298" y="4047705"/>
            <a:ext cx="1930605" cy="800219"/>
          </a:xfrm>
          <a:prstGeom prst="rect">
            <a:avLst/>
          </a:prstGeom>
          <a:noFill/>
        </p:spPr>
        <p:txBody>
          <a:bodyPr wrap="square" rtlCol="0">
            <a:spAutoFit/>
          </a:bodyPr>
          <a:lstStyle/>
          <a:p>
            <a:pPr algn="ctr"/>
            <a:r>
              <a:rPr lang="en-US" altLang="zh-CN" sz="1200" dirty="0">
                <a:ea typeface="微软雅黑" panose="020B0503020204020204" pitchFamily="34" charset="-122"/>
                <a:sym typeface="Arial" panose="020B0604020202020204" pitchFamily="34" charset="0"/>
              </a:rPr>
              <a:t>2020.8.18</a:t>
            </a:r>
          </a:p>
          <a:p>
            <a:pPr algn="ctr"/>
            <a:r>
              <a:rPr lang="en-US" altLang="zh-CN" sz="1100" dirty="0">
                <a:effectLst/>
              </a:rPr>
              <a:t>The first building of </a:t>
            </a:r>
            <a:r>
              <a:rPr lang="en-US" altLang="zh-CN" sz="1100" dirty="0"/>
              <a:t>IASF groundbreaking</a:t>
            </a:r>
            <a:endParaRPr lang="en-GB" altLang="zh-CN" sz="2800" dirty="0">
              <a:ea typeface="微软雅黑" panose="020B0503020204020204" pitchFamily="34" charset="-122"/>
              <a:sym typeface="Arial" panose="020B0604020202020204" pitchFamily="34" charset="0"/>
            </a:endParaRPr>
          </a:p>
          <a:p>
            <a:pPr algn="ctr"/>
            <a:endParaRPr lang="zh-CN" altLang="en-US" sz="1200" dirty="0">
              <a:ea typeface="微软雅黑" panose="020B0503020204020204" pitchFamily="34" charset="-122"/>
              <a:sym typeface="Arial" panose="020B0604020202020204" pitchFamily="34" charset="0"/>
            </a:endParaRPr>
          </a:p>
        </p:txBody>
      </p:sp>
      <p:pic>
        <p:nvPicPr>
          <p:cNvPr id="3" name="图片 2">
            <a:extLst>
              <a:ext uri="{FF2B5EF4-FFF2-40B4-BE49-F238E27FC236}">
                <a16:creationId xmlns:a16="http://schemas.microsoft.com/office/drawing/2014/main" id="{45FB6903-39D7-46B1-9937-90CC613647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500" t="28914" r="16704"/>
          <a:stretch/>
        </p:blipFill>
        <p:spPr>
          <a:xfrm>
            <a:off x="3353131" y="2497461"/>
            <a:ext cx="2555153" cy="1247269"/>
          </a:xfrm>
          <a:prstGeom prst="rect">
            <a:avLst/>
          </a:prstGeom>
          <a:effectLst>
            <a:softEdge rad="63500"/>
          </a:effectLst>
        </p:spPr>
      </p:pic>
      <p:pic>
        <p:nvPicPr>
          <p:cNvPr id="7" name="图片 6">
            <a:extLst>
              <a:ext uri="{FF2B5EF4-FFF2-40B4-BE49-F238E27FC236}">
                <a16:creationId xmlns:a16="http://schemas.microsoft.com/office/drawing/2014/main" id="{5E70663F-2D86-4263-AD1A-374B2BF5F2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1899" y="2514435"/>
            <a:ext cx="2430601" cy="1216921"/>
          </a:xfrm>
          <a:prstGeom prst="rect">
            <a:avLst/>
          </a:prstGeom>
          <a:effectLst>
            <a:softEdge rad="63500"/>
          </a:effectLst>
        </p:spPr>
      </p:pic>
      <p:sp>
        <p:nvSpPr>
          <p:cNvPr id="4" name="灯片编号占位符 1">
            <a:extLst>
              <a:ext uri="{FF2B5EF4-FFF2-40B4-BE49-F238E27FC236}">
                <a16:creationId xmlns:a16="http://schemas.microsoft.com/office/drawing/2014/main" id="{7A7135EB-3BD2-510B-0A9D-87D39500715B}"/>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42</a:t>
            </a:fld>
            <a:endParaRPr lang="zh-CN" altLang="en-US" sz="1050" dirty="0">
              <a:solidFill>
                <a:srgbClr val="000000">
                  <a:tint val="75000"/>
                </a:srgbClr>
              </a:solidFill>
            </a:endParaRPr>
          </a:p>
        </p:txBody>
      </p:sp>
    </p:spTree>
    <p:custDataLst>
      <p:tags r:id="rId1"/>
    </p:custDataLst>
    <p:extLst>
      <p:ext uri="{BB962C8B-B14F-4D97-AF65-F5344CB8AC3E}">
        <p14:creationId xmlns:p14="http://schemas.microsoft.com/office/powerpoint/2010/main" val="1182633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AB4893E-F8F4-4E50-934F-0EB66D8EFC20}"/>
              </a:ext>
            </a:extLst>
          </p:cNvPr>
          <p:cNvGrpSpPr/>
          <p:nvPr/>
        </p:nvGrpSpPr>
        <p:grpSpPr>
          <a:xfrm>
            <a:off x="402590" y="101165"/>
            <a:ext cx="8390255" cy="537500"/>
            <a:chOff x="402590" y="101165"/>
            <a:chExt cx="8390255" cy="537500"/>
          </a:xfrm>
        </p:grpSpPr>
        <p:grpSp>
          <p:nvGrpSpPr>
            <p:cNvPr id="5" name="组合 4">
              <a:extLst>
                <a:ext uri="{FF2B5EF4-FFF2-40B4-BE49-F238E27FC236}">
                  <a16:creationId xmlns:a16="http://schemas.microsoft.com/office/drawing/2014/main" id="{BFA2BB25-4D2B-4F16-99DC-21F8812791F9}"/>
                </a:ext>
              </a:extLst>
            </p:cNvPr>
            <p:cNvGrpSpPr/>
            <p:nvPr/>
          </p:nvGrpSpPr>
          <p:grpSpPr>
            <a:xfrm>
              <a:off x="402590" y="588645"/>
              <a:ext cx="8339455" cy="50020"/>
              <a:chOff x="401955" y="639590"/>
              <a:chExt cx="8339455" cy="76200"/>
            </a:xfrm>
          </p:grpSpPr>
          <p:sp>
            <p:nvSpPr>
              <p:cNvPr id="8" name="矩形 7">
                <a:extLst>
                  <a:ext uri="{FF2B5EF4-FFF2-40B4-BE49-F238E27FC236}">
                    <a16:creationId xmlns:a16="http://schemas.microsoft.com/office/drawing/2014/main" id="{1C5068A1-08F8-4B8B-9CAD-89B8A60AC3A4}"/>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9" name="矩形 8">
                <a:extLst>
                  <a:ext uri="{FF2B5EF4-FFF2-40B4-BE49-F238E27FC236}">
                    <a16:creationId xmlns:a16="http://schemas.microsoft.com/office/drawing/2014/main" id="{EED9B4FE-6DA2-4989-8BD7-A8E8C83F8BF6}"/>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6" name="图片 5" descr="粒子研究院ppt-08">
              <a:extLst>
                <a:ext uri="{FF2B5EF4-FFF2-40B4-BE49-F238E27FC236}">
                  <a16:creationId xmlns:a16="http://schemas.microsoft.com/office/drawing/2014/main" id="{E62C2F26-E998-499A-9946-133327D8C1D8}"/>
                </a:ext>
              </a:extLst>
            </p:cNvPr>
            <p:cNvPicPr>
              <a:picLocks noChangeAspect="1"/>
            </p:cNvPicPr>
            <p:nvPr/>
          </p:nvPicPr>
          <p:blipFill>
            <a:blip r:embed="rId3"/>
            <a:stretch>
              <a:fillRect/>
            </a:stretch>
          </p:blipFill>
          <p:spPr>
            <a:xfrm>
              <a:off x="6882130" y="151765"/>
              <a:ext cx="1910715" cy="433070"/>
            </a:xfrm>
            <a:prstGeom prst="rect">
              <a:avLst/>
            </a:prstGeom>
          </p:spPr>
        </p:pic>
        <p:sp>
          <p:nvSpPr>
            <p:cNvPr id="7" name="文本框 6">
              <a:extLst>
                <a:ext uri="{FF2B5EF4-FFF2-40B4-BE49-F238E27FC236}">
                  <a16:creationId xmlns:a16="http://schemas.microsoft.com/office/drawing/2014/main" id="{FE7D8CAC-B140-4E8C-8AB8-1C28253219A3}"/>
                </a:ext>
              </a:extLst>
            </p:cNvPr>
            <p:cNvSpPr txBox="1"/>
            <p:nvPr/>
          </p:nvSpPr>
          <p:spPr>
            <a:xfrm>
              <a:off x="402590" y="101165"/>
              <a:ext cx="5196205" cy="461665"/>
            </a:xfrm>
            <a:prstGeom prst="rect">
              <a:avLst/>
            </a:prstGeom>
            <a:noFill/>
          </p:spPr>
          <p:txBody>
            <a:bodyPr wrap="square" rtlCol="0">
              <a:spAutoFit/>
            </a:bodyPr>
            <a:lstStyle/>
            <a:p>
              <a:r>
                <a:rPr lang="en-US" altLang="zh-CN" sz="2400" b="1" dirty="0">
                  <a:solidFill>
                    <a:srgbClr val="0C3388"/>
                  </a:solidFill>
                </a:rPr>
                <a:t>4.2 Project Team Structure</a:t>
              </a:r>
            </a:p>
          </p:txBody>
        </p:sp>
      </p:grpSp>
      <p:grpSp>
        <p:nvGrpSpPr>
          <p:cNvPr id="2" name="组合 1">
            <a:extLst>
              <a:ext uri="{FF2B5EF4-FFF2-40B4-BE49-F238E27FC236}">
                <a16:creationId xmlns:a16="http://schemas.microsoft.com/office/drawing/2014/main" id="{DB6FA88C-FD08-5103-2B3E-7213E1447BBF}"/>
              </a:ext>
            </a:extLst>
          </p:cNvPr>
          <p:cNvGrpSpPr/>
          <p:nvPr/>
        </p:nvGrpSpPr>
        <p:grpSpPr>
          <a:xfrm>
            <a:off x="483823" y="723193"/>
            <a:ext cx="5114972" cy="4039307"/>
            <a:chOff x="483823" y="723193"/>
            <a:chExt cx="7598952" cy="4223985"/>
          </a:xfrm>
        </p:grpSpPr>
        <p:sp>
          <p:nvSpPr>
            <p:cNvPr id="11" name="矩形 10">
              <a:extLst>
                <a:ext uri="{FF2B5EF4-FFF2-40B4-BE49-F238E27FC236}">
                  <a16:creationId xmlns:a16="http://schemas.microsoft.com/office/drawing/2014/main" id="{9A1D3CFB-C461-4580-B8D2-C0A0771996E7}"/>
                </a:ext>
              </a:extLst>
            </p:cNvPr>
            <p:cNvSpPr/>
            <p:nvPr/>
          </p:nvSpPr>
          <p:spPr>
            <a:xfrm>
              <a:off x="2328999" y="2131177"/>
              <a:ext cx="1407533" cy="280967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w="12700" cap="flat" cmpd="sng" algn="ctr">
              <a:solidFill>
                <a:srgbClr val="00B0F0"/>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00" b="1" i="0" u="none" strike="noStrike" kern="0" cap="none" spc="0" normalizeH="0" baseline="0" noProof="0" dirty="0">
                <a:ln>
                  <a:noFill/>
                </a:ln>
                <a:solidFill>
                  <a:prstClr val="white"/>
                </a:solidFill>
                <a:effectLst/>
                <a:uLnTx/>
                <a:uFillTx/>
                <a:latin typeface="+mn-ea"/>
                <a:cs typeface="+mn-cs"/>
              </a:endParaRPr>
            </a:p>
          </p:txBody>
        </p:sp>
        <p:sp>
          <p:nvSpPr>
            <p:cNvPr id="12" name="矩形 11">
              <a:extLst>
                <a:ext uri="{FF2B5EF4-FFF2-40B4-BE49-F238E27FC236}">
                  <a16:creationId xmlns:a16="http://schemas.microsoft.com/office/drawing/2014/main" id="{F134A224-C7C9-473D-81C6-A374DF910A07}"/>
                </a:ext>
              </a:extLst>
            </p:cNvPr>
            <p:cNvSpPr/>
            <p:nvPr/>
          </p:nvSpPr>
          <p:spPr>
            <a:xfrm>
              <a:off x="1112045" y="723193"/>
              <a:ext cx="6352500" cy="533132"/>
            </a:xfrm>
            <a:prstGeom prst="rect">
              <a:avLst/>
            </a:prstGeom>
            <a:solidFill>
              <a:srgbClr val="A5A5A5">
                <a:lumMod val="40000"/>
                <a:lumOff val="60000"/>
              </a:srgbClr>
            </a:solidFill>
            <a:ln w="12700" cap="flat" cmpd="sng" algn="ctr">
              <a:solidFill>
                <a:srgbClr val="E7E6E6">
                  <a:lumMod val="75000"/>
                </a:srgbClr>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w="0"/>
                  <a:solidFill>
                    <a:prstClr val="black"/>
                  </a:solidFill>
                  <a:effectLst/>
                  <a:uLnTx/>
                  <a:uFillTx/>
                  <a:latin typeface="+mn-ea"/>
                  <a:cs typeface="+mn-cs"/>
                </a:rPr>
                <a:t>Shenzhen Synchrotron Radiation Light Source Facility Project</a:t>
              </a:r>
              <a:endParaRPr kumimoji="0" lang="zh-CN" altLang="en-US" sz="1600" b="1" i="0" u="none" strike="noStrike" kern="0" cap="none" spc="0" normalizeH="0" baseline="0" noProof="0" dirty="0">
                <a:ln w="0"/>
                <a:solidFill>
                  <a:prstClr val="black"/>
                </a:solidFill>
                <a:effectLst/>
                <a:uLnTx/>
                <a:uFillTx/>
                <a:latin typeface="+mn-ea"/>
                <a:cs typeface="+mn-cs"/>
              </a:endParaRPr>
            </a:p>
          </p:txBody>
        </p:sp>
        <p:sp>
          <p:nvSpPr>
            <p:cNvPr id="13" name="矩形 12">
              <a:extLst>
                <a:ext uri="{FF2B5EF4-FFF2-40B4-BE49-F238E27FC236}">
                  <a16:creationId xmlns:a16="http://schemas.microsoft.com/office/drawing/2014/main" id="{E8DD7844-767D-4061-AD8A-A6B7741B2558}"/>
                </a:ext>
              </a:extLst>
            </p:cNvPr>
            <p:cNvSpPr/>
            <p:nvPr/>
          </p:nvSpPr>
          <p:spPr>
            <a:xfrm>
              <a:off x="1738942" y="2113720"/>
              <a:ext cx="424500" cy="2156380"/>
            </a:xfrm>
            <a:prstGeom prst="rect">
              <a:avLst/>
            </a:prstGeom>
            <a:gradFill flip="none" rotWithShape="1">
              <a:gsLst>
                <a:gs pos="0">
                  <a:srgbClr val="293546">
                    <a:shade val="30000"/>
                    <a:satMod val="115000"/>
                  </a:srgbClr>
                </a:gs>
                <a:gs pos="50000">
                  <a:srgbClr val="293546">
                    <a:shade val="67500"/>
                    <a:satMod val="115000"/>
                  </a:srgbClr>
                </a:gs>
                <a:gs pos="100000">
                  <a:srgbClr val="293546">
                    <a:shade val="100000"/>
                    <a:satMod val="115000"/>
                  </a:srgbClr>
                </a:gs>
              </a:gsLst>
              <a:lin ang="5400000" scaled="1"/>
              <a:tileRect/>
            </a:gradFill>
            <a:ln w="6350" cap="flat" cmpd="sng" algn="ctr">
              <a:solidFill>
                <a:srgbClr val="E7E6E6">
                  <a:lumMod val="90000"/>
                </a:srgbClr>
              </a:solidFill>
              <a:prstDash val="solid"/>
              <a:miter lim="800000"/>
            </a:ln>
            <a:effectLst/>
          </p:spPr>
          <p:txBody>
            <a:bodyPr rot="0" spcFirstLastPara="0" vertOverflow="overflow" horzOverflow="overflow" vert="vert"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900" b="1" kern="0" dirty="0">
                  <a:ln w="0"/>
                  <a:solidFill>
                    <a:prstClr val="white"/>
                  </a:solidFill>
                  <a:latin typeface="+mn-ea"/>
                </a:rPr>
                <a:t>Project Management Office</a:t>
              </a:r>
              <a:endParaRPr lang="zh-CN" altLang="en-US" sz="900" b="1" kern="0" dirty="0">
                <a:ln w="0"/>
                <a:solidFill>
                  <a:prstClr val="white"/>
                </a:solidFill>
                <a:latin typeface="+mn-ea"/>
              </a:endParaRPr>
            </a:p>
          </p:txBody>
        </p:sp>
        <p:sp>
          <p:nvSpPr>
            <p:cNvPr id="14" name="矩形 13">
              <a:extLst>
                <a:ext uri="{FF2B5EF4-FFF2-40B4-BE49-F238E27FC236}">
                  <a16:creationId xmlns:a16="http://schemas.microsoft.com/office/drawing/2014/main" id="{B5939E69-DB83-4B5E-8A9E-7FF5C0C0DDEC}"/>
                </a:ext>
              </a:extLst>
            </p:cNvPr>
            <p:cNvSpPr/>
            <p:nvPr/>
          </p:nvSpPr>
          <p:spPr>
            <a:xfrm>
              <a:off x="2403540" y="1665020"/>
              <a:ext cx="1236361" cy="398232"/>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6350" cap="flat" cmpd="sng" algn="ctr">
              <a:solidFill>
                <a:srgbClr val="0070C0"/>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800" b="1" i="0" u="none" strike="noStrike" kern="0" cap="none" spc="0" normalizeH="0" baseline="0" noProof="0" dirty="0">
                  <a:ln w="0"/>
                  <a:solidFill>
                    <a:prstClr val="white"/>
                  </a:solidFill>
                  <a:effectLst/>
                  <a:uLnTx/>
                  <a:uFillTx/>
                  <a:latin typeface="+mn-ea"/>
                  <a:cs typeface="+mn-cs"/>
                </a:rPr>
                <a:t>Accelerator Division</a:t>
              </a:r>
              <a:endParaRPr kumimoji="0" lang="zh-CN" altLang="en-US" sz="800" b="1" i="0" u="none" strike="noStrike" kern="0" cap="none" spc="0" normalizeH="0" baseline="0" noProof="0" dirty="0">
                <a:ln w="0"/>
                <a:solidFill>
                  <a:prstClr val="white"/>
                </a:solidFill>
                <a:effectLst/>
                <a:uLnTx/>
                <a:uFillTx/>
                <a:latin typeface="+mn-ea"/>
                <a:cs typeface="+mn-cs"/>
              </a:endParaRPr>
            </a:p>
          </p:txBody>
        </p:sp>
        <p:sp>
          <p:nvSpPr>
            <p:cNvPr id="15" name="矩形 14">
              <a:extLst>
                <a:ext uri="{FF2B5EF4-FFF2-40B4-BE49-F238E27FC236}">
                  <a16:creationId xmlns:a16="http://schemas.microsoft.com/office/drawing/2014/main" id="{F644BA8E-366F-4972-9BE6-295DA7BD5E84}"/>
                </a:ext>
              </a:extLst>
            </p:cNvPr>
            <p:cNvSpPr/>
            <p:nvPr/>
          </p:nvSpPr>
          <p:spPr>
            <a:xfrm>
              <a:off x="3808101" y="1670152"/>
              <a:ext cx="1211908" cy="398232"/>
            </a:xfrm>
            <a:prstGeom prst="rect">
              <a:avLst/>
            </a:prstGeom>
            <a:gradFill flip="none" rotWithShape="1">
              <a:gsLst>
                <a:gs pos="0">
                  <a:srgbClr val="70AD47">
                    <a:lumMod val="75000"/>
                    <a:shade val="30000"/>
                    <a:satMod val="115000"/>
                  </a:srgbClr>
                </a:gs>
                <a:gs pos="50000">
                  <a:srgbClr val="70AD47">
                    <a:lumMod val="75000"/>
                    <a:shade val="67500"/>
                    <a:satMod val="115000"/>
                  </a:srgbClr>
                </a:gs>
                <a:gs pos="100000">
                  <a:srgbClr val="70AD47">
                    <a:lumMod val="75000"/>
                    <a:shade val="100000"/>
                    <a:satMod val="115000"/>
                  </a:srgbClr>
                </a:gs>
              </a:gsLst>
              <a:path path="circle">
                <a:fillToRect l="50000" t="50000" r="50000" b="50000"/>
              </a:path>
              <a:tileRect/>
            </a:gradFill>
            <a:ln w="6350" cap="flat" cmpd="sng" algn="ctr">
              <a:solidFill>
                <a:srgbClr val="70AD47">
                  <a:lumMod val="75000"/>
                </a:srgbClr>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800" b="1" i="0" u="none" strike="noStrike" kern="0" cap="none" spc="0" normalizeH="0" baseline="0" noProof="0" dirty="0">
                  <a:ln w="0"/>
                  <a:solidFill>
                    <a:prstClr val="white"/>
                  </a:solidFill>
                  <a:effectLst/>
                  <a:uLnTx/>
                  <a:uFillTx/>
                  <a:latin typeface="+mn-ea"/>
                  <a:cs typeface="+mn-cs"/>
                </a:rPr>
                <a:t>Beamline Station</a:t>
              </a:r>
              <a:endParaRPr kumimoji="0" lang="zh-CN" altLang="en-US" sz="800" b="1" i="0" u="none" strike="noStrike" kern="0" cap="none" spc="0" normalizeH="0" baseline="0" noProof="0" dirty="0">
                <a:ln w="0"/>
                <a:solidFill>
                  <a:prstClr val="white"/>
                </a:solidFill>
                <a:effectLst/>
                <a:uLnTx/>
                <a:uFillTx/>
                <a:latin typeface="+mn-ea"/>
                <a:cs typeface="+mn-cs"/>
              </a:endParaRPr>
            </a:p>
          </p:txBody>
        </p:sp>
        <p:sp>
          <p:nvSpPr>
            <p:cNvPr id="16" name="矩形 15">
              <a:extLst>
                <a:ext uri="{FF2B5EF4-FFF2-40B4-BE49-F238E27FC236}">
                  <a16:creationId xmlns:a16="http://schemas.microsoft.com/office/drawing/2014/main" id="{14DB5F07-E74F-44F6-A22E-C14A95B88692}"/>
                </a:ext>
              </a:extLst>
            </p:cNvPr>
            <p:cNvSpPr/>
            <p:nvPr/>
          </p:nvSpPr>
          <p:spPr>
            <a:xfrm>
              <a:off x="5180020" y="1670152"/>
              <a:ext cx="1322636" cy="402947"/>
            </a:xfrm>
            <a:prstGeom prst="rect">
              <a:avLst/>
            </a:prstGeom>
            <a:gradFill flip="none" rotWithShape="1">
              <a:gsLst>
                <a:gs pos="0">
                  <a:srgbClr val="FFC000">
                    <a:lumMod val="75000"/>
                    <a:shade val="30000"/>
                    <a:satMod val="115000"/>
                  </a:srgbClr>
                </a:gs>
                <a:gs pos="50000">
                  <a:srgbClr val="FFC000">
                    <a:lumMod val="75000"/>
                    <a:shade val="67500"/>
                    <a:satMod val="115000"/>
                  </a:srgbClr>
                </a:gs>
                <a:gs pos="100000">
                  <a:srgbClr val="FFC000">
                    <a:lumMod val="75000"/>
                    <a:shade val="100000"/>
                    <a:satMod val="115000"/>
                  </a:srgbClr>
                </a:gs>
              </a:gsLst>
              <a:path path="circle">
                <a:fillToRect l="50000" t="50000" r="50000" b="50000"/>
              </a:path>
              <a:tileRect/>
            </a:gradFill>
            <a:ln w="6350" cap="flat" cmpd="sng" algn="ctr">
              <a:solidFill>
                <a:srgbClr val="FFC000"/>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800" b="1" kern="0" dirty="0">
                  <a:ln w="0"/>
                  <a:solidFill>
                    <a:prstClr val="white"/>
                  </a:solidFill>
                  <a:latin typeface="+mn-ea"/>
                </a:rPr>
                <a:t>End Station Division</a:t>
              </a:r>
              <a:endParaRPr kumimoji="0" lang="zh-CN" altLang="en-US" sz="400" b="1" i="0" u="none" strike="noStrike" kern="0" cap="none" spc="0" normalizeH="0" baseline="0" noProof="0" dirty="0">
                <a:ln w="0"/>
                <a:solidFill>
                  <a:prstClr val="white"/>
                </a:solidFill>
                <a:effectLst/>
                <a:uLnTx/>
                <a:uFillTx/>
                <a:latin typeface="+mn-ea"/>
                <a:cs typeface="+mn-cs"/>
              </a:endParaRPr>
            </a:p>
          </p:txBody>
        </p:sp>
        <p:sp>
          <p:nvSpPr>
            <p:cNvPr id="17" name="矩形 16">
              <a:extLst>
                <a:ext uri="{FF2B5EF4-FFF2-40B4-BE49-F238E27FC236}">
                  <a16:creationId xmlns:a16="http://schemas.microsoft.com/office/drawing/2014/main" id="{2E58F153-30D8-4707-B013-D2BE4BD4C0C2}"/>
                </a:ext>
              </a:extLst>
            </p:cNvPr>
            <p:cNvSpPr/>
            <p:nvPr/>
          </p:nvSpPr>
          <p:spPr>
            <a:xfrm>
              <a:off x="6665222" y="1670153"/>
              <a:ext cx="1417553" cy="407811"/>
            </a:xfrm>
            <a:prstGeom prst="rect">
              <a:avLst/>
            </a:prstGeom>
            <a:gradFill flip="none" rotWithShape="1">
              <a:gsLst>
                <a:gs pos="0">
                  <a:srgbClr val="ED7D31">
                    <a:lumMod val="75000"/>
                    <a:shade val="30000"/>
                    <a:satMod val="115000"/>
                  </a:srgbClr>
                </a:gs>
                <a:gs pos="50000">
                  <a:srgbClr val="ED7D31">
                    <a:lumMod val="75000"/>
                    <a:shade val="67500"/>
                    <a:satMod val="115000"/>
                  </a:srgbClr>
                </a:gs>
                <a:gs pos="100000">
                  <a:srgbClr val="ED7D31">
                    <a:lumMod val="75000"/>
                    <a:shade val="100000"/>
                    <a:satMod val="115000"/>
                  </a:srgbClr>
                </a:gs>
              </a:gsLst>
              <a:path path="circle">
                <a:fillToRect l="50000" t="50000" r="50000" b="50000"/>
              </a:path>
              <a:tileRect/>
            </a:gradFill>
            <a:ln w="6350" cap="flat" cmpd="sng" algn="ctr">
              <a:solidFill>
                <a:srgbClr val="ED7D31">
                  <a:lumMod val="75000"/>
                </a:srgbClr>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800" b="1" i="0" u="none" strike="noStrike" kern="0" cap="none" spc="0" normalizeH="0" baseline="0" noProof="0" dirty="0">
                  <a:ln w="0"/>
                  <a:solidFill>
                    <a:prstClr val="white"/>
                  </a:solidFill>
                  <a:effectLst/>
                  <a:uLnTx/>
                  <a:uFillTx/>
                  <a:latin typeface="+mn-ea"/>
                  <a:cs typeface="+mn-cs"/>
                </a:rPr>
                <a:t>Advanced Technology Division</a:t>
              </a:r>
              <a:endParaRPr kumimoji="0" lang="zh-CN" altLang="en-US" sz="800" b="1" i="0" u="none" strike="noStrike" kern="0" cap="none" spc="0" normalizeH="0" baseline="0" noProof="0" dirty="0">
                <a:ln w="0"/>
                <a:solidFill>
                  <a:prstClr val="white"/>
                </a:solidFill>
                <a:effectLst/>
                <a:uLnTx/>
                <a:uFillTx/>
                <a:latin typeface="+mn-ea"/>
                <a:cs typeface="+mn-cs"/>
              </a:endParaRPr>
            </a:p>
          </p:txBody>
        </p:sp>
        <p:sp>
          <p:nvSpPr>
            <p:cNvPr id="18" name="矩形 17">
              <a:extLst>
                <a:ext uri="{FF2B5EF4-FFF2-40B4-BE49-F238E27FC236}">
                  <a16:creationId xmlns:a16="http://schemas.microsoft.com/office/drawing/2014/main" id="{EEB21885-15CF-4A79-B53D-AD7119FBFFBF}"/>
                </a:ext>
              </a:extLst>
            </p:cNvPr>
            <p:cNvSpPr/>
            <p:nvPr/>
          </p:nvSpPr>
          <p:spPr>
            <a:xfrm>
              <a:off x="2358966" y="2255200"/>
              <a:ext cx="1321872" cy="190727"/>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Accelerator Physics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19" name="矩形 18">
              <a:extLst>
                <a:ext uri="{FF2B5EF4-FFF2-40B4-BE49-F238E27FC236}">
                  <a16:creationId xmlns:a16="http://schemas.microsoft.com/office/drawing/2014/main" id="{BEA16883-2720-49BB-A4CE-FEEA336B8BA3}"/>
                </a:ext>
              </a:extLst>
            </p:cNvPr>
            <p:cNvSpPr/>
            <p:nvPr/>
          </p:nvSpPr>
          <p:spPr>
            <a:xfrm>
              <a:off x="2358966" y="3361082"/>
              <a:ext cx="1321872" cy="196768"/>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20" name="矩形 19">
              <a:extLst>
                <a:ext uri="{FF2B5EF4-FFF2-40B4-BE49-F238E27FC236}">
                  <a16:creationId xmlns:a16="http://schemas.microsoft.com/office/drawing/2014/main" id="{6F4B8D79-A19F-4A66-9C76-7D2FA977FF18}"/>
                </a:ext>
              </a:extLst>
            </p:cNvPr>
            <p:cNvSpPr/>
            <p:nvPr/>
          </p:nvSpPr>
          <p:spPr>
            <a:xfrm>
              <a:off x="2358966" y="4120326"/>
              <a:ext cx="1321872" cy="320711"/>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Magnet and Insertion Device Technology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21" name="矩形 20">
              <a:extLst>
                <a:ext uri="{FF2B5EF4-FFF2-40B4-BE49-F238E27FC236}">
                  <a16:creationId xmlns:a16="http://schemas.microsoft.com/office/drawing/2014/main" id="{5E5AE2E8-CBFD-4C06-9665-80A937845AE7}"/>
                </a:ext>
              </a:extLst>
            </p:cNvPr>
            <p:cNvSpPr/>
            <p:nvPr/>
          </p:nvSpPr>
          <p:spPr>
            <a:xfrm>
              <a:off x="2358966" y="3730037"/>
              <a:ext cx="1321872" cy="218101"/>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22" name="矩形 21">
              <a:extLst>
                <a:ext uri="{FF2B5EF4-FFF2-40B4-BE49-F238E27FC236}">
                  <a16:creationId xmlns:a16="http://schemas.microsoft.com/office/drawing/2014/main" id="{529B21A6-1D2E-4030-BC3D-3E3B8F6E2916}"/>
                </a:ext>
              </a:extLst>
            </p:cNvPr>
            <p:cNvSpPr/>
            <p:nvPr/>
          </p:nvSpPr>
          <p:spPr>
            <a:xfrm>
              <a:off x="2358966" y="4613225"/>
              <a:ext cx="1321872" cy="218101"/>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Cryogenic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24" name="矩形 23">
              <a:extLst>
                <a:ext uri="{FF2B5EF4-FFF2-40B4-BE49-F238E27FC236}">
                  <a16:creationId xmlns:a16="http://schemas.microsoft.com/office/drawing/2014/main" id="{5486A2FE-A26C-4128-9065-B2C08F59AB20}"/>
                </a:ext>
              </a:extLst>
            </p:cNvPr>
            <p:cNvSpPr/>
            <p:nvPr/>
          </p:nvSpPr>
          <p:spPr>
            <a:xfrm>
              <a:off x="2358966" y="2618115"/>
              <a:ext cx="1321872" cy="201822"/>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Radio Frequency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25" name="矩形 24">
              <a:extLst>
                <a:ext uri="{FF2B5EF4-FFF2-40B4-BE49-F238E27FC236}">
                  <a16:creationId xmlns:a16="http://schemas.microsoft.com/office/drawing/2014/main" id="{566FE612-8A33-4197-9566-DF1261F84E1D}"/>
                </a:ext>
              </a:extLst>
            </p:cNvPr>
            <p:cNvSpPr/>
            <p:nvPr/>
          </p:nvSpPr>
          <p:spPr>
            <a:xfrm>
              <a:off x="2358966" y="2992125"/>
              <a:ext cx="1321872" cy="19676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Control System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28" name="矩形 27">
              <a:extLst>
                <a:ext uri="{FF2B5EF4-FFF2-40B4-BE49-F238E27FC236}">
                  <a16:creationId xmlns:a16="http://schemas.microsoft.com/office/drawing/2014/main" id="{4471A607-58D4-41E1-9827-60B85B830125}"/>
                </a:ext>
              </a:extLst>
            </p:cNvPr>
            <p:cNvSpPr/>
            <p:nvPr/>
          </p:nvSpPr>
          <p:spPr>
            <a:xfrm>
              <a:off x="3808101" y="2128654"/>
              <a:ext cx="1236361" cy="2809672"/>
            </a:xfrm>
            <a:prstGeom prst="rect">
              <a:avLst/>
            </a:prstGeom>
            <a:gradFill flip="none" rotWithShape="1">
              <a:gsLst>
                <a:gs pos="0">
                  <a:srgbClr val="70AD47">
                    <a:lumMod val="60000"/>
                    <a:lumOff val="40000"/>
                    <a:tint val="66000"/>
                    <a:satMod val="160000"/>
                  </a:srgbClr>
                </a:gs>
                <a:gs pos="50000">
                  <a:srgbClr val="70AD47">
                    <a:lumMod val="60000"/>
                    <a:lumOff val="40000"/>
                    <a:tint val="44500"/>
                    <a:satMod val="160000"/>
                  </a:srgbClr>
                </a:gs>
                <a:gs pos="100000">
                  <a:srgbClr val="70AD47">
                    <a:lumMod val="60000"/>
                    <a:lumOff val="40000"/>
                    <a:tint val="23500"/>
                    <a:satMod val="160000"/>
                  </a:srgbClr>
                </a:gs>
              </a:gsLst>
              <a:path path="circle">
                <a:fillToRect l="50000" t="50000" r="50000" b="50000"/>
              </a:path>
              <a:tileRect/>
            </a:gradFill>
            <a:ln w="12700" cap="flat" cmpd="sng" algn="ctr">
              <a:solidFill>
                <a:srgbClr val="70AD47">
                  <a:lumMod val="60000"/>
                  <a:lumOff val="40000"/>
                </a:srgbClr>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00" b="1" i="0" u="none" strike="noStrike" kern="0" cap="none" spc="0" normalizeH="0" baseline="0" noProof="0" dirty="0">
                <a:ln>
                  <a:noFill/>
                </a:ln>
                <a:solidFill>
                  <a:prstClr val="white"/>
                </a:solidFill>
                <a:effectLst/>
                <a:uLnTx/>
                <a:uFillTx/>
                <a:latin typeface="+mn-ea"/>
                <a:cs typeface="+mn-cs"/>
              </a:endParaRPr>
            </a:p>
          </p:txBody>
        </p:sp>
        <p:sp>
          <p:nvSpPr>
            <p:cNvPr id="29" name="矩形 28">
              <a:extLst>
                <a:ext uri="{FF2B5EF4-FFF2-40B4-BE49-F238E27FC236}">
                  <a16:creationId xmlns:a16="http://schemas.microsoft.com/office/drawing/2014/main" id="{D638FD40-B99E-4C7C-BBDC-7F10B5E7D3E5}"/>
                </a:ext>
              </a:extLst>
            </p:cNvPr>
            <p:cNvSpPr/>
            <p:nvPr/>
          </p:nvSpPr>
          <p:spPr>
            <a:xfrm>
              <a:off x="5180021" y="2131177"/>
              <a:ext cx="1404130" cy="2807149"/>
            </a:xfrm>
            <a:prstGeom prst="rect">
              <a:avLst/>
            </a:prstGeom>
            <a:gradFill flip="none" rotWithShape="1">
              <a:gsLst>
                <a:gs pos="0">
                  <a:srgbClr val="FFC000">
                    <a:lumMod val="60000"/>
                    <a:lumOff val="40000"/>
                    <a:tint val="66000"/>
                    <a:satMod val="160000"/>
                  </a:srgbClr>
                </a:gs>
                <a:gs pos="50000">
                  <a:srgbClr val="FFC000">
                    <a:lumMod val="60000"/>
                    <a:lumOff val="40000"/>
                    <a:tint val="44500"/>
                    <a:satMod val="160000"/>
                  </a:srgbClr>
                </a:gs>
                <a:gs pos="100000">
                  <a:srgbClr val="FFC000">
                    <a:lumMod val="60000"/>
                    <a:lumOff val="40000"/>
                    <a:tint val="23500"/>
                    <a:satMod val="160000"/>
                  </a:srgbClr>
                </a:gs>
              </a:gsLst>
              <a:path path="circle">
                <a:fillToRect l="50000" t="50000" r="50000" b="50000"/>
              </a:path>
              <a:tileRect/>
            </a:gradFill>
            <a:ln w="12700" cap="flat" cmpd="sng" algn="ctr">
              <a:solidFill>
                <a:srgbClr val="FFC000">
                  <a:lumMod val="60000"/>
                  <a:lumOff val="40000"/>
                </a:srgbClr>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00" b="1" i="0" u="none" strike="noStrike" kern="0" cap="none" spc="0" normalizeH="0" baseline="0" noProof="0" dirty="0">
                <a:ln>
                  <a:noFill/>
                </a:ln>
                <a:solidFill>
                  <a:prstClr val="white"/>
                </a:solidFill>
                <a:effectLst/>
                <a:uLnTx/>
                <a:uFillTx/>
                <a:latin typeface="+mn-ea"/>
                <a:cs typeface="+mn-cs"/>
              </a:endParaRPr>
            </a:p>
          </p:txBody>
        </p:sp>
        <p:sp>
          <p:nvSpPr>
            <p:cNvPr id="30" name="矩形 29">
              <a:extLst>
                <a:ext uri="{FF2B5EF4-FFF2-40B4-BE49-F238E27FC236}">
                  <a16:creationId xmlns:a16="http://schemas.microsoft.com/office/drawing/2014/main" id="{7225CF0B-7B57-4B07-A9D0-ABDFF6791BC3}"/>
                </a:ext>
              </a:extLst>
            </p:cNvPr>
            <p:cNvSpPr/>
            <p:nvPr/>
          </p:nvSpPr>
          <p:spPr>
            <a:xfrm>
              <a:off x="5217423" y="2172105"/>
              <a:ext cx="1321872" cy="196329"/>
            </a:xfrm>
            <a:prstGeom prst="rect">
              <a:avLst/>
            </a:prstGeom>
            <a:gradFill flip="none" rotWithShape="1">
              <a:gsLst>
                <a:gs pos="0">
                  <a:srgbClr val="FFC000">
                    <a:lumMod val="75000"/>
                    <a:shade val="30000"/>
                    <a:satMod val="115000"/>
                  </a:srgbClr>
                </a:gs>
                <a:gs pos="50000">
                  <a:srgbClr val="FFC000">
                    <a:lumMod val="75000"/>
                    <a:shade val="67500"/>
                    <a:satMod val="115000"/>
                  </a:srgbClr>
                </a:gs>
                <a:gs pos="100000">
                  <a:srgbClr val="FFC000">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500" b="1" kern="0" dirty="0">
                  <a:ln w="0"/>
                  <a:solidFill>
                    <a:prstClr val="white"/>
                  </a:solidFill>
                  <a:latin typeface="+mn-ea"/>
                </a:rPr>
                <a:t>Integrated Circuit </a:t>
              </a:r>
              <a:r>
                <a:rPr lang="en-US" altLang="zh-CN" sz="300" b="1" kern="0" dirty="0">
                  <a:ln w="0"/>
                  <a:solidFill>
                    <a:prstClr val="white"/>
                  </a:solidFill>
                  <a:latin typeface="+mn-ea"/>
                </a:rPr>
                <a:t>Group</a:t>
              </a:r>
              <a:endParaRPr kumimoji="0" lang="zh-CN" altLang="en-US" sz="500" b="1" i="0" u="none" strike="noStrike" kern="0" cap="none" spc="0" normalizeH="0" baseline="0" noProof="0" dirty="0">
                <a:ln w="0"/>
                <a:solidFill>
                  <a:prstClr val="white"/>
                </a:solidFill>
                <a:effectLst/>
                <a:uLnTx/>
                <a:uFillTx/>
                <a:latin typeface="+mn-ea"/>
                <a:cs typeface="+mn-cs"/>
              </a:endParaRPr>
            </a:p>
          </p:txBody>
        </p:sp>
        <p:sp>
          <p:nvSpPr>
            <p:cNvPr id="31" name="矩形 30">
              <a:extLst>
                <a:ext uri="{FF2B5EF4-FFF2-40B4-BE49-F238E27FC236}">
                  <a16:creationId xmlns:a16="http://schemas.microsoft.com/office/drawing/2014/main" id="{22367191-45FB-44AE-89C8-2103C35E3BA6}"/>
                </a:ext>
              </a:extLst>
            </p:cNvPr>
            <p:cNvSpPr/>
            <p:nvPr/>
          </p:nvSpPr>
          <p:spPr>
            <a:xfrm>
              <a:off x="5217423" y="2571750"/>
              <a:ext cx="1321872" cy="205548"/>
            </a:xfrm>
            <a:prstGeom prst="rect">
              <a:avLst/>
            </a:prstGeom>
            <a:gradFill flip="none" rotWithShape="1">
              <a:gsLst>
                <a:gs pos="0">
                  <a:srgbClr val="FFC000">
                    <a:lumMod val="75000"/>
                    <a:shade val="30000"/>
                    <a:satMod val="115000"/>
                  </a:srgbClr>
                </a:gs>
                <a:gs pos="50000">
                  <a:srgbClr val="FFC000">
                    <a:lumMod val="75000"/>
                    <a:shade val="67500"/>
                    <a:satMod val="115000"/>
                  </a:srgbClr>
                </a:gs>
                <a:gs pos="100000">
                  <a:srgbClr val="FFC000">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Biomedicine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35" name="矩形 34">
              <a:extLst>
                <a:ext uri="{FF2B5EF4-FFF2-40B4-BE49-F238E27FC236}">
                  <a16:creationId xmlns:a16="http://schemas.microsoft.com/office/drawing/2014/main" id="{7F78698A-C925-40CD-9E38-DB5B9F58FF2B}"/>
                </a:ext>
              </a:extLst>
            </p:cNvPr>
            <p:cNvSpPr/>
            <p:nvPr/>
          </p:nvSpPr>
          <p:spPr>
            <a:xfrm>
              <a:off x="5200406" y="3057138"/>
              <a:ext cx="1366729" cy="263512"/>
            </a:xfrm>
            <a:prstGeom prst="rect">
              <a:avLst/>
            </a:prstGeom>
            <a:gradFill flip="none" rotWithShape="1">
              <a:gsLst>
                <a:gs pos="0">
                  <a:srgbClr val="FFC000">
                    <a:lumMod val="75000"/>
                    <a:shade val="30000"/>
                    <a:satMod val="115000"/>
                  </a:srgbClr>
                </a:gs>
                <a:gs pos="50000">
                  <a:srgbClr val="FFC000">
                    <a:lumMod val="75000"/>
                    <a:shade val="67500"/>
                    <a:satMod val="115000"/>
                  </a:srgbClr>
                </a:gs>
                <a:gs pos="100000">
                  <a:srgbClr val="FFC000">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36" name="矩形 35">
              <a:extLst>
                <a:ext uri="{FF2B5EF4-FFF2-40B4-BE49-F238E27FC236}">
                  <a16:creationId xmlns:a16="http://schemas.microsoft.com/office/drawing/2014/main" id="{08EA25C6-3619-4E45-95C3-C85680D454CE}"/>
                </a:ext>
              </a:extLst>
            </p:cNvPr>
            <p:cNvSpPr/>
            <p:nvPr/>
          </p:nvSpPr>
          <p:spPr>
            <a:xfrm>
              <a:off x="5200406" y="3649438"/>
              <a:ext cx="1321872" cy="254663"/>
            </a:xfrm>
            <a:prstGeom prst="rect">
              <a:avLst/>
            </a:prstGeom>
            <a:gradFill flip="none" rotWithShape="1">
              <a:gsLst>
                <a:gs pos="0">
                  <a:srgbClr val="FFC000">
                    <a:lumMod val="75000"/>
                    <a:shade val="30000"/>
                    <a:satMod val="115000"/>
                  </a:srgbClr>
                </a:gs>
                <a:gs pos="50000">
                  <a:srgbClr val="FFC000">
                    <a:lumMod val="75000"/>
                    <a:shade val="67500"/>
                    <a:satMod val="115000"/>
                  </a:srgbClr>
                </a:gs>
                <a:gs pos="100000">
                  <a:srgbClr val="FFC000">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37" name="矩形 36">
              <a:extLst>
                <a:ext uri="{FF2B5EF4-FFF2-40B4-BE49-F238E27FC236}">
                  <a16:creationId xmlns:a16="http://schemas.microsoft.com/office/drawing/2014/main" id="{E1E72F64-FA0F-4C2C-9532-CC5BCFDC54E4}"/>
                </a:ext>
              </a:extLst>
            </p:cNvPr>
            <p:cNvSpPr/>
            <p:nvPr/>
          </p:nvSpPr>
          <p:spPr>
            <a:xfrm>
              <a:off x="5217423" y="4635018"/>
              <a:ext cx="1321872" cy="220589"/>
            </a:xfrm>
            <a:prstGeom prst="rect">
              <a:avLst/>
            </a:prstGeom>
            <a:gradFill flip="none" rotWithShape="1">
              <a:gsLst>
                <a:gs pos="0">
                  <a:srgbClr val="FFC000">
                    <a:lumMod val="75000"/>
                    <a:shade val="30000"/>
                    <a:satMod val="115000"/>
                  </a:srgbClr>
                </a:gs>
                <a:gs pos="50000">
                  <a:srgbClr val="FFC000">
                    <a:lumMod val="75000"/>
                    <a:shade val="67500"/>
                    <a:satMod val="115000"/>
                  </a:srgbClr>
                </a:gs>
                <a:gs pos="100000">
                  <a:srgbClr val="FFC000">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High-throughput Measurements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38" name="矩形 37">
              <a:extLst>
                <a:ext uri="{FF2B5EF4-FFF2-40B4-BE49-F238E27FC236}">
                  <a16:creationId xmlns:a16="http://schemas.microsoft.com/office/drawing/2014/main" id="{C530E6B9-1CF6-4777-A52A-6840DC9658D9}"/>
                </a:ext>
              </a:extLst>
            </p:cNvPr>
            <p:cNvSpPr/>
            <p:nvPr/>
          </p:nvSpPr>
          <p:spPr>
            <a:xfrm>
              <a:off x="5200406" y="4140843"/>
              <a:ext cx="1321871" cy="254663"/>
            </a:xfrm>
            <a:prstGeom prst="rect">
              <a:avLst/>
            </a:prstGeom>
            <a:gradFill flip="none" rotWithShape="1">
              <a:gsLst>
                <a:gs pos="0">
                  <a:srgbClr val="FFC000">
                    <a:lumMod val="75000"/>
                    <a:shade val="30000"/>
                    <a:satMod val="115000"/>
                  </a:srgbClr>
                </a:gs>
                <a:gs pos="50000">
                  <a:srgbClr val="FFC000">
                    <a:lumMod val="75000"/>
                    <a:shade val="67500"/>
                    <a:satMod val="115000"/>
                  </a:srgbClr>
                </a:gs>
                <a:gs pos="100000">
                  <a:srgbClr val="FFC000">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Extreme Conditions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42" name="矩形 41">
              <a:extLst>
                <a:ext uri="{FF2B5EF4-FFF2-40B4-BE49-F238E27FC236}">
                  <a16:creationId xmlns:a16="http://schemas.microsoft.com/office/drawing/2014/main" id="{59B6350C-CF8F-4A3A-B125-B71414036226}"/>
                </a:ext>
              </a:extLst>
            </p:cNvPr>
            <p:cNvSpPr/>
            <p:nvPr/>
          </p:nvSpPr>
          <p:spPr>
            <a:xfrm>
              <a:off x="6665221" y="2142554"/>
              <a:ext cx="1417554" cy="2804624"/>
            </a:xfrm>
            <a:prstGeom prst="rect">
              <a:avLst/>
            </a:prstGeom>
            <a:gradFill flip="none" rotWithShape="1">
              <a:gsLst>
                <a:gs pos="0">
                  <a:srgbClr val="ED7D31">
                    <a:lumMod val="60000"/>
                    <a:lumOff val="40000"/>
                    <a:tint val="66000"/>
                    <a:satMod val="160000"/>
                  </a:srgbClr>
                </a:gs>
                <a:gs pos="50000">
                  <a:srgbClr val="ED7D31">
                    <a:lumMod val="60000"/>
                    <a:lumOff val="40000"/>
                    <a:tint val="44500"/>
                    <a:satMod val="160000"/>
                  </a:srgbClr>
                </a:gs>
                <a:gs pos="100000">
                  <a:srgbClr val="ED7D31">
                    <a:lumMod val="60000"/>
                    <a:lumOff val="40000"/>
                    <a:tint val="23500"/>
                    <a:satMod val="160000"/>
                  </a:srgbClr>
                </a:gs>
              </a:gsLst>
              <a:path path="circle">
                <a:fillToRect l="50000" t="50000" r="50000" b="50000"/>
              </a:path>
              <a:tileRect/>
            </a:gradFill>
            <a:ln w="12700" cap="flat" cmpd="sng" algn="ctr">
              <a:solidFill>
                <a:srgbClr val="ED7D31">
                  <a:lumMod val="60000"/>
                  <a:lumOff val="40000"/>
                </a:srgbClr>
              </a:solid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00" b="1" i="0" u="none" strike="noStrike" kern="0" cap="none" spc="0" normalizeH="0" baseline="0" noProof="0" dirty="0">
                <a:ln>
                  <a:noFill/>
                </a:ln>
                <a:solidFill>
                  <a:prstClr val="white"/>
                </a:solidFill>
                <a:effectLst/>
                <a:uLnTx/>
                <a:uFillTx/>
                <a:latin typeface="+mn-ea"/>
                <a:cs typeface="+mn-cs"/>
              </a:endParaRPr>
            </a:p>
          </p:txBody>
        </p:sp>
        <p:sp>
          <p:nvSpPr>
            <p:cNvPr id="43" name="矩形 42">
              <a:extLst>
                <a:ext uri="{FF2B5EF4-FFF2-40B4-BE49-F238E27FC236}">
                  <a16:creationId xmlns:a16="http://schemas.microsoft.com/office/drawing/2014/main" id="{785DD9E1-B3DF-4A16-BFAC-42FA9D27771A}"/>
                </a:ext>
              </a:extLst>
            </p:cNvPr>
            <p:cNvSpPr/>
            <p:nvPr/>
          </p:nvSpPr>
          <p:spPr>
            <a:xfrm>
              <a:off x="6766109" y="2264771"/>
              <a:ext cx="1210026" cy="391497"/>
            </a:xfrm>
            <a:prstGeom prst="rect">
              <a:avLst/>
            </a:prstGeom>
            <a:gradFill flip="none" rotWithShape="1">
              <a:gsLst>
                <a:gs pos="0">
                  <a:srgbClr val="ED7D31">
                    <a:lumMod val="75000"/>
                    <a:shade val="30000"/>
                    <a:satMod val="115000"/>
                  </a:srgbClr>
                </a:gs>
                <a:gs pos="50000">
                  <a:srgbClr val="ED7D31">
                    <a:lumMod val="75000"/>
                    <a:shade val="67500"/>
                    <a:satMod val="115000"/>
                  </a:srgbClr>
                </a:gs>
                <a:gs pos="100000">
                  <a:srgbClr val="ED7D31">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Advanced Controls and Data Analytics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44" name="矩形 43">
              <a:extLst>
                <a:ext uri="{FF2B5EF4-FFF2-40B4-BE49-F238E27FC236}">
                  <a16:creationId xmlns:a16="http://schemas.microsoft.com/office/drawing/2014/main" id="{2E74A0F3-A7E1-4ED3-B1EC-1D6B9A8CE2AA}"/>
                </a:ext>
              </a:extLst>
            </p:cNvPr>
            <p:cNvSpPr/>
            <p:nvPr/>
          </p:nvSpPr>
          <p:spPr>
            <a:xfrm>
              <a:off x="6779120" y="3602518"/>
              <a:ext cx="1210025" cy="258711"/>
            </a:xfrm>
            <a:prstGeom prst="rect">
              <a:avLst/>
            </a:prstGeom>
            <a:gradFill flip="none" rotWithShape="1">
              <a:gsLst>
                <a:gs pos="0">
                  <a:srgbClr val="ED7D31">
                    <a:lumMod val="75000"/>
                    <a:shade val="30000"/>
                    <a:satMod val="115000"/>
                  </a:srgbClr>
                </a:gs>
                <a:gs pos="50000">
                  <a:srgbClr val="ED7D31">
                    <a:lumMod val="75000"/>
                    <a:shade val="67500"/>
                    <a:satMod val="115000"/>
                  </a:srgbClr>
                </a:gs>
                <a:gs pos="100000">
                  <a:srgbClr val="ED7D31">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45" name="矩形 44">
              <a:extLst>
                <a:ext uri="{FF2B5EF4-FFF2-40B4-BE49-F238E27FC236}">
                  <a16:creationId xmlns:a16="http://schemas.microsoft.com/office/drawing/2014/main" id="{EC976965-D299-407E-AD8A-CA0FD993C927}"/>
                </a:ext>
              </a:extLst>
            </p:cNvPr>
            <p:cNvSpPr/>
            <p:nvPr/>
          </p:nvSpPr>
          <p:spPr>
            <a:xfrm>
              <a:off x="6763126" y="4056209"/>
              <a:ext cx="1210026" cy="316620"/>
            </a:xfrm>
            <a:prstGeom prst="rect">
              <a:avLst/>
            </a:prstGeom>
            <a:gradFill flip="none" rotWithShape="1">
              <a:gsLst>
                <a:gs pos="0">
                  <a:srgbClr val="ED7D31">
                    <a:lumMod val="75000"/>
                    <a:shade val="30000"/>
                    <a:satMod val="115000"/>
                  </a:srgbClr>
                </a:gs>
                <a:gs pos="50000">
                  <a:srgbClr val="ED7D31">
                    <a:lumMod val="75000"/>
                    <a:shade val="67500"/>
                    <a:satMod val="115000"/>
                  </a:srgbClr>
                </a:gs>
                <a:gs pos="100000">
                  <a:srgbClr val="ED7D31">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Construction and Assembling Alignment Group </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46" name="矩形 45">
              <a:extLst>
                <a:ext uri="{FF2B5EF4-FFF2-40B4-BE49-F238E27FC236}">
                  <a16:creationId xmlns:a16="http://schemas.microsoft.com/office/drawing/2014/main" id="{6D8FB1C9-E073-4D75-A2A5-D7118DCAFABB}"/>
                </a:ext>
              </a:extLst>
            </p:cNvPr>
            <p:cNvSpPr/>
            <p:nvPr/>
          </p:nvSpPr>
          <p:spPr>
            <a:xfrm>
              <a:off x="6779121" y="4632557"/>
              <a:ext cx="1210025" cy="228067"/>
            </a:xfrm>
            <a:prstGeom prst="rect">
              <a:avLst/>
            </a:prstGeom>
            <a:gradFill flip="none" rotWithShape="1">
              <a:gsLst>
                <a:gs pos="0">
                  <a:srgbClr val="ED7D31">
                    <a:lumMod val="75000"/>
                    <a:shade val="30000"/>
                    <a:satMod val="115000"/>
                  </a:srgbClr>
                </a:gs>
                <a:gs pos="50000">
                  <a:srgbClr val="ED7D31">
                    <a:lumMod val="75000"/>
                    <a:shade val="67500"/>
                    <a:satMod val="115000"/>
                  </a:srgbClr>
                </a:gs>
                <a:gs pos="100000">
                  <a:srgbClr val="ED7D31">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Utility Facility Group </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47" name="矩形 46">
              <a:extLst>
                <a:ext uri="{FF2B5EF4-FFF2-40B4-BE49-F238E27FC236}">
                  <a16:creationId xmlns:a16="http://schemas.microsoft.com/office/drawing/2014/main" id="{3EE9CC5A-D867-4810-BAFD-AF8E1CFE23DE}"/>
                </a:ext>
              </a:extLst>
            </p:cNvPr>
            <p:cNvSpPr/>
            <p:nvPr/>
          </p:nvSpPr>
          <p:spPr>
            <a:xfrm>
              <a:off x="483823" y="2113722"/>
              <a:ext cx="447007" cy="215638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5400000" scaled="1"/>
              <a:tileRect/>
            </a:gradFill>
            <a:ln w="6350" cap="flat" cmpd="sng" algn="ctr">
              <a:solidFill>
                <a:srgbClr val="E7E6E6">
                  <a:lumMod val="90000"/>
                </a:srgbClr>
              </a:solidFill>
              <a:prstDash val="solid"/>
              <a:miter lim="800000"/>
            </a:ln>
            <a:effectLst/>
          </p:spPr>
          <p:txBody>
            <a:bodyPr rot="0" spcFirstLastPara="0" vertOverflow="overflow" horzOverflow="overflow" vert="eaVert" wrap="square" lIns="14515" tIns="7258" rIns="14515" bIns="7258"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900" b="1" i="0" u="none" strike="noStrike" kern="0" cap="none" spc="0" normalizeH="0" baseline="0" noProof="0" dirty="0">
                  <a:ln w="0"/>
                  <a:solidFill>
                    <a:prstClr val="white"/>
                  </a:solidFill>
                  <a:effectLst/>
                  <a:uLnTx/>
                  <a:uFillTx/>
                  <a:latin typeface="+mn-ea"/>
                  <a:cs typeface="+mn-cs"/>
                </a:rPr>
                <a:t>Academician Stations</a:t>
              </a:r>
              <a:endParaRPr kumimoji="0" lang="zh-CN" altLang="en-US" sz="900" b="1" i="0" u="none" strike="noStrike" kern="0" cap="none" spc="0" normalizeH="0" baseline="0" noProof="0" dirty="0">
                <a:ln w="0"/>
                <a:solidFill>
                  <a:prstClr val="white"/>
                </a:solidFill>
                <a:effectLst/>
                <a:uLnTx/>
                <a:uFillTx/>
                <a:latin typeface="+mn-ea"/>
                <a:cs typeface="+mn-cs"/>
              </a:endParaRPr>
            </a:p>
          </p:txBody>
        </p:sp>
        <p:cxnSp>
          <p:nvCxnSpPr>
            <p:cNvPr id="48" name="连接符: 肘形 47">
              <a:extLst>
                <a:ext uri="{FF2B5EF4-FFF2-40B4-BE49-F238E27FC236}">
                  <a16:creationId xmlns:a16="http://schemas.microsoft.com/office/drawing/2014/main" id="{A026039B-16BC-4A3E-9B96-9564528883A0}"/>
                </a:ext>
              </a:extLst>
            </p:cNvPr>
            <p:cNvCxnSpPr>
              <a:cxnSpLocks/>
              <a:stCxn id="12" idx="2"/>
              <a:endCxn id="14" idx="0"/>
            </p:cNvCxnSpPr>
            <p:nvPr/>
          </p:nvCxnSpPr>
          <p:spPr>
            <a:xfrm rot="5400000">
              <a:off x="3450661" y="827386"/>
              <a:ext cx="408695" cy="1266575"/>
            </a:xfrm>
            <a:prstGeom prst="bentConnector3">
              <a:avLst/>
            </a:prstGeom>
            <a:noFill/>
            <a:ln w="6350" cap="flat" cmpd="sng" algn="ctr">
              <a:solidFill>
                <a:srgbClr val="5B9BD5"/>
              </a:solidFill>
              <a:prstDash val="solid"/>
              <a:miter lim="800000"/>
            </a:ln>
            <a:effectLst/>
          </p:spPr>
        </p:cxnSp>
        <p:cxnSp>
          <p:nvCxnSpPr>
            <p:cNvPr id="49" name="连接符: 肘形 48">
              <a:extLst>
                <a:ext uri="{FF2B5EF4-FFF2-40B4-BE49-F238E27FC236}">
                  <a16:creationId xmlns:a16="http://schemas.microsoft.com/office/drawing/2014/main" id="{66F62CA7-3442-4C0A-AF74-8A4755599F83}"/>
                </a:ext>
              </a:extLst>
            </p:cNvPr>
            <p:cNvCxnSpPr>
              <a:cxnSpLocks/>
              <a:stCxn id="12" idx="2"/>
              <a:endCxn id="15" idx="0"/>
            </p:cNvCxnSpPr>
            <p:nvPr/>
          </p:nvCxnSpPr>
          <p:spPr>
            <a:xfrm rot="16200000" flipH="1">
              <a:off x="4144261" y="1400358"/>
              <a:ext cx="413827" cy="125760"/>
            </a:xfrm>
            <a:prstGeom prst="bentConnector3">
              <a:avLst/>
            </a:prstGeom>
            <a:noFill/>
            <a:ln w="6350" cap="flat" cmpd="sng" algn="ctr">
              <a:solidFill>
                <a:srgbClr val="70AD47"/>
              </a:solidFill>
              <a:prstDash val="solid"/>
              <a:miter lim="800000"/>
            </a:ln>
            <a:effectLst/>
          </p:spPr>
        </p:cxnSp>
        <p:cxnSp>
          <p:nvCxnSpPr>
            <p:cNvPr id="50" name="连接符: 肘形 49">
              <a:extLst>
                <a:ext uri="{FF2B5EF4-FFF2-40B4-BE49-F238E27FC236}">
                  <a16:creationId xmlns:a16="http://schemas.microsoft.com/office/drawing/2014/main" id="{34B95DB4-CC07-4222-95CB-D98398BA9616}"/>
                </a:ext>
              </a:extLst>
            </p:cNvPr>
            <p:cNvCxnSpPr>
              <a:cxnSpLocks/>
              <a:stCxn id="12" idx="2"/>
              <a:endCxn id="16" idx="0"/>
            </p:cNvCxnSpPr>
            <p:nvPr/>
          </p:nvCxnSpPr>
          <p:spPr>
            <a:xfrm rot="16200000" flipH="1">
              <a:off x="4857904" y="686717"/>
              <a:ext cx="413827" cy="1553044"/>
            </a:xfrm>
            <a:prstGeom prst="bentConnector3">
              <a:avLst/>
            </a:prstGeom>
            <a:noFill/>
            <a:ln w="6350" cap="flat" cmpd="sng" algn="ctr">
              <a:solidFill>
                <a:srgbClr val="FFC000"/>
              </a:solidFill>
              <a:prstDash val="solid"/>
              <a:miter lim="800000"/>
            </a:ln>
            <a:effectLst/>
          </p:spPr>
        </p:cxnSp>
        <p:cxnSp>
          <p:nvCxnSpPr>
            <p:cNvPr id="51" name="连接符: 肘形 50">
              <a:extLst>
                <a:ext uri="{FF2B5EF4-FFF2-40B4-BE49-F238E27FC236}">
                  <a16:creationId xmlns:a16="http://schemas.microsoft.com/office/drawing/2014/main" id="{6FC20D59-0102-405F-92AD-1E1822365BEF}"/>
                </a:ext>
              </a:extLst>
            </p:cNvPr>
            <p:cNvCxnSpPr>
              <a:cxnSpLocks/>
              <a:stCxn id="12" idx="2"/>
              <a:endCxn id="17" idx="0"/>
            </p:cNvCxnSpPr>
            <p:nvPr/>
          </p:nvCxnSpPr>
          <p:spPr>
            <a:xfrm rot="16200000" flipH="1">
              <a:off x="5624233" y="-79614"/>
              <a:ext cx="413828" cy="3085704"/>
            </a:xfrm>
            <a:prstGeom prst="bentConnector3">
              <a:avLst/>
            </a:prstGeom>
            <a:noFill/>
            <a:ln w="6350" cap="flat" cmpd="sng" algn="ctr">
              <a:solidFill>
                <a:srgbClr val="ED7D31"/>
              </a:solidFill>
              <a:prstDash val="solid"/>
              <a:miter lim="800000"/>
            </a:ln>
            <a:effectLst/>
          </p:spPr>
        </p:cxnSp>
        <p:cxnSp>
          <p:nvCxnSpPr>
            <p:cNvPr id="52" name="连接符: 肘形 51">
              <a:extLst>
                <a:ext uri="{FF2B5EF4-FFF2-40B4-BE49-F238E27FC236}">
                  <a16:creationId xmlns:a16="http://schemas.microsoft.com/office/drawing/2014/main" id="{8D21BBC1-DBB6-4CC9-96EF-AC09E5D6B524}"/>
                </a:ext>
              </a:extLst>
            </p:cNvPr>
            <p:cNvCxnSpPr>
              <a:cxnSpLocks/>
              <a:endCxn id="47" idx="0"/>
            </p:cNvCxnSpPr>
            <p:nvPr/>
          </p:nvCxnSpPr>
          <p:spPr>
            <a:xfrm rot="10800000" flipV="1">
              <a:off x="707327" y="1466738"/>
              <a:ext cx="4464604" cy="646984"/>
            </a:xfrm>
            <a:prstGeom prst="bentConnector2">
              <a:avLst/>
            </a:prstGeom>
            <a:noFill/>
            <a:ln w="6350" cap="flat" cmpd="sng" algn="ctr">
              <a:solidFill>
                <a:sysClr val="windowText" lastClr="000000"/>
              </a:solidFill>
              <a:prstDash val="solid"/>
              <a:miter lim="800000"/>
            </a:ln>
            <a:effectLst/>
          </p:spPr>
        </p:cxnSp>
        <p:sp>
          <p:nvSpPr>
            <p:cNvPr id="53" name="矩形 52">
              <a:extLst>
                <a:ext uri="{FF2B5EF4-FFF2-40B4-BE49-F238E27FC236}">
                  <a16:creationId xmlns:a16="http://schemas.microsoft.com/office/drawing/2014/main" id="{7C8A6058-7BD0-436C-9538-0A028479326B}"/>
                </a:ext>
              </a:extLst>
            </p:cNvPr>
            <p:cNvSpPr/>
            <p:nvPr/>
          </p:nvSpPr>
          <p:spPr>
            <a:xfrm>
              <a:off x="3920460" y="2264770"/>
              <a:ext cx="1028906" cy="212820"/>
            </a:xfrm>
            <a:prstGeom prst="rect">
              <a:avLst/>
            </a:prstGeom>
            <a:gradFill flip="none" rotWithShape="1">
              <a:gsLst>
                <a:gs pos="0">
                  <a:srgbClr val="70AD47">
                    <a:lumMod val="75000"/>
                    <a:shade val="30000"/>
                    <a:satMod val="115000"/>
                  </a:srgbClr>
                </a:gs>
                <a:gs pos="50000">
                  <a:srgbClr val="70AD47">
                    <a:lumMod val="75000"/>
                    <a:shade val="67500"/>
                    <a:satMod val="115000"/>
                  </a:srgbClr>
                </a:gs>
                <a:gs pos="100000">
                  <a:srgbClr val="70AD47">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Beamline Physics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54" name="矩形 53">
              <a:extLst>
                <a:ext uri="{FF2B5EF4-FFF2-40B4-BE49-F238E27FC236}">
                  <a16:creationId xmlns:a16="http://schemas.microsoft.com/office/drawing/2014/main" id="{3C0B3126-F724-4731-A5EA-DA9ACAFDC0E7}"/>
                </a:ext>
              </a:extLst>
            </p:cNvPr>
            <p:cNvSpPr/>
            <p:nvPr/>
          </p:nvSpPr>
          <p:spPr>
            <a:xfrm>
              <a:off x="3913231" y="2768593"/>
              <a:ext cx="1028904" cy="212820"/>
            </a:xfrm>
            <a:prstGeom prst="rect">
              <a:avLst/>
            </a:prstGeom>
            <a:gradFill flip="none" rotWithShape="1">
              <a:gsLst>
                <a:gs pos="0">
                  <a:srgbClr val="70AD47">
                    <a:lumMod val="75000"/>
                    <a:shade val="30000"/>
                    <a:satMod val="115000"/>
                  </a:srgbClr>
                </a:gs>
                <a:gs pos="50000">
                  <a:srgbClr val="70AD47">
                    <a:lumMod val="75000"/>
                    <a:shade val="67500"/>
                    <a:satMod val="115000"/>
                  </a:srgbClr>
                </a:gs>
                <a:gs pos="100000">
                  <a:srgbClr val="70AD47">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Beamline Optics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55" name="矩形 54">
              <a:extLst>
                <a:ext uri="{FF2B5EF4-FFF2-40B4-BE49-F238E27FC236}">
                  <a16:creationId xmlns:a16="http://schemas.microsoft.com/office/drawing/2014/main" id="{8F2D1F8B-67A5-4737-9216-16C901B0251D}"/>
                </a:ext>
              </a:extLst>
            </p:cNvPr>
            <p:cNvSpPr/>
            <p:nvPr/>
          </p:nvSpPr>
          <p:spPr>
            <a:xfrm>
              <a:off x="3920462" y="4120326"/>
              <a:ext cx="1028904" cy="333400"/>
            </a:xfrm>
            <a:prstGeom prst="rect">
              <a:avLst/>
            </a:prstGeom>
            <a:gradFill flip="none" rotWithShape="1">
              <a:gsLst>
                <a:gs pos="0">
                  <a:srgbClr val="70AD47">
                    <a:lumMod val="75000"/>
                    <a:shade val="30000"/>
                    <a:satMod val="115000"/>
                  </a:srgbClr>
                </a:gs>
                <a:gs pos="50000">
                  <a:srgbClr val="70AD47">
                    <a:lumMod val="75000"/>
                    <a:shade val="67500"/>
                    <a:satMod val="115000"/>
                  </a:srgbClr>
                </a:gs>
                <a:gs pos="100000">
                  <a:srgbClr val="70AD47">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Beam Diagnose and Detection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56" name="矩形 55">
              <a:extLst>
                <a:ext uri="{FF2B5EF4-FFF2-40B4-BE49-F238E27FC236}">
                  <a16:creationId xmlns:a16="http://schemas.microsoft.com/office/drawing/2014/main" id="{714E4077-22BD-4672-8EB7-65A9F0880E30}"/>
                </a:ext>
              </a:extLst>
            </p:cNvPr>
            <p:cNvSpPr/>
            <p:nvPr/>
          </p:nvSpPr>
          <p:spPr>
            <a:xfrm>
              <a:off x="3920462" y="4538799"/>
              <a:ext cx="1028904" cy="305543"/>
            </a:xfrm>
            <a:prstGeom prst="rect">
              <a:avLst/>
            </a:prstGeom>
            <a:gradFill flip="none" rotWithShape="1">
              <a:gsLst>
                <a:gs pos="0">
                  <a:srgbClr val="70AD47">
                    <a:lumMod val="75000"/>
                    <a:shade val="30000"/>
                    <a:satMod val="115000"/>
                  </a:srgbClr>
                </a:gs>
                <a:gs pos="50000">
                  <a:srgbClr val="70AD47">
                    <a:lumMod val="75000"/>
                    <a:shade val="67500"/>
                    <a:satMod val="115000"/>
                  </a:srgbClr>
                </a:gs>
                <a:gs pos="100000">
                  <a:srgbClr val="70AD47">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Utility Engineering Group</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59" name="矩形 58">
              <a:extLst>
                <a:ext uri="{FF2B5EF4-FFF2-40B4-BE49-F238E27FC236}">
                  <a16:creationId xmlns:a16="http://schemas.microsoft.com/office/drawing/2014/main" id="{4641BD97-CCFC-4569-A66B-8AD0154F0610}"/>
                </a:ext>
              </a:extLst>
            </p:cNvPr>
            <p:cNvSpPr/>
            <p:nvPr/>
          </p:nvSpPr>
          <p:spPr>
            <a:xfrm>
              <a:off x="3910847" y="3763090"/>
              <a:ext cx="1028904" cy="215883"/>
            </a:xfrm>
            <a:prstGeom prst="rect">
              <a:avLst/>
            </a:prstGeom>
            <a:gradFill flip="none" rotWithShape="1">
              <a:gsLst>
                <a:gs pos="0">
                  <a:srgbClr val="70AD47">
                    <a:lumMod val="75000"/>
                    <a:shade val="30000"/>
                    <a:satMod val="115000"/>
                  </a:srgbClr>
                </a:gs>
                <a:gs pos="50000">
                  <a:srgbClr val="70AD47">
                    <a:lumMod val="75000"/>
                    <a:shade val="67500"/>
                    <a:satMod val="115000"/>
                  </a:srgbClr>
                </a:gs>
                <a:gs pos="100000">
                  <a:srgbClr val="70AD47">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62" name="矩形 61">
              <a:extLst>
                <a:ext uri="{FF2B5EF4-FFF2-40B4-BE49-F238E27FC236}">
                  <a16:creationId xmlns:a16="http://schemas.microsoft.com/office/drawing/2014/main" id="{99696D70-ECD6-4500-B6FD-E9FC8E823A92}"/>
                </a:ext>
              </a:extLst>
            </p:cNvPr>
            <p:cNvSpPr/>
            <p:nvPr/>
          </p:nvSpPr>
          <p:spPr>
            <a:xfrm>
              <a:off x="1112044" y="2113720"/>
              <a:ext cx="447007" cy="2156380"/>
            </a:xfrm>
            <a:prstGeom prst="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ln w="6350" cap="flat" cmpd="sng" algn="ctr">
              <a:solidFill>
                <a:srgbClr val="E7E6E6">
                  <a:lumMod val="90000"/>
                </a:srgbClr>
              </a:solidFill>
              <a:prstDash val="solid"/>
              <a:miter lim="800000"/>
            </a:ln>
            <a:effectLst/>
          </p:spPr>
          <p:txBody>
            <a:bodyPr rot="0" spcFirstLastPara="0" vertOverflow="overflow" horzOverflow="overflow" vert="eaVert" wrap="square" lIns="14515" tIns="7258" rIns="14515" bIns="7258"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sz="900" b="1" i="0" u="none" strike="noStrike" kern="0" cap="none" spc="0" normalizeH="0" baseline="0" noProof="0" dirty="0">
                  <a:ln w="0"/>
                  <a:solidFill>
                    <a:prstClr val="white"/>
                  </a:solidFill>
                  <a:effectLst/>
                  <a:uLnTx/>
                  <a:uFillTx/>
                  <a:latin typeface="+mn-ea"/>
                  <a:cs typeface="+mn-cs"/>
                </a:rPr>
                <a:t>Distinguished Scientists</a:t>
              </a:r>
              <a:endParaRPr kumimoji="0" lang="zh-CN" altLang="en-US" sz="900" b="1" i="0" u="none" strike="noStrike" kern="0" cap="none" spc="0" normalizeH="0" baseline="0" noProof="0" dirty="0">
                <a:ln w="0"/>
                <a:solidFill>
                  <a:prstClr val="white"/>
                </a:solidFill>
                <a:effectLst/>
                <a:uLnTx/>
                <a:uFillTx/>
                <a:latin typeface="+mn-ea"/>
                <a:cs typeface="+mn-cs"/>
              </a:endParaRPr>
            </a:p>
          </p:txBody>
        </p:sp>
        <p:cxnSp>
          <p:nvCxnSpPr>
            <p:cNvPr id="63" name="直接连接符 62">
              <a:extLst>
                <a:ext uri="{FF2B5EF4-FFF2-40B4-BE49-F238E27FC236}">
                  <a16:creationId xmlns:a16="http://schemas.microsoft.com/office/drawing/2014/main" id="{5C9717F1-3613-4CE8-9141-0D9418C51DF8}"/>
                </a:ext>
              </a:extLst>
            </p:cNvPr>
            <p:cNvCxnSpPr>
              <a:cxnSpLocks/>
              <a:endCxn id="62" idx="0"/>
            </p:cNvCxnSpPr>
            <p:nvPr/>
          </p:nvCxnSpPr>
          <p:spPr>
            <a:xfrm>
              <a:off x="1335548" y="1466739"/>
              <a:ext cx="0" cy="6469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D809A1F9-F406-4E9B-8B64-69D6CFF9CA13}"/>
                </a:ext>
              </a:extLst>
            </p:cNvPr>
            <p:cNvCxnSpPr>
              <a:cxnSpLocks/>
            </p:cNvCxnSpPr>
            <p:nvPr/>
          </p:nvCxnSpPr>
          <p:spPr>
            <a:xfrm>
              <a:off x="1961191" y="1466738"/>
              <a:ext cx="0" cy="646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id="{BC060B6D-573B-44C2-925F-567C68465656}"/>
                </a:ext>
              </a:extLst>
            </p:cNvPr>
            <p:cNvSpPr/>
            <p:nvPr/>
          </p:nvSpPr>
          <p:spPr>
            <a:xfrm>
              <a:off x="3913034" y="3293213"/>
              <a:ext cx="1028904" cy="212820"/>
            </a:xfrm>
            <a:prstGeom prst="rect">
              <a:avLst/>
            </a:prstGeom>
            <a:gradFill flip="none" rotWithShape="1">
              <a:gsLst>
                <a:gs pos="0">
                  <a:srgbClr val="70AD47">
                    <a:lumMod val="75000"/>
                    <a:shade val="30000"/>
                    <a:satMod val="115000"/>
                  </a:srgbClr>
                </a:gs>
                <a:gs pos="50000">
                  <a:srgbClr val="70AD47">
                    <a:lumMod val="75000"/>
                    <a:shade val="67500"/>
                    <a:satMod val="115000"/>
                  </a:srgbClr>
                </a:gs>
                <a:gs pos="100000">
                  <a:srgbClr val="70AD47">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t>
              </a:r>
              <a:endParaRPr kumimoji="0" lang="zh-CN" altLang="en-US" sz="600" b="1" i="0" u="none" strike="noStrike" kern="0" cap="none" spc="0" normalizeH="0" baseline="0" noProof="0" dirty="0">
                <a:ln w="0"/>
                <a:solidFill>
                  <a:prstClr val="white"/>
                </a:solidFill>
                <a:effectLst/>
                <a:uLnTx/>
                <a:uFillTx/>
                <a:latin typeface="+mn-ea"/>
                <a:cs typeface="+mn-cs"/>
              </a:endParaRPr>
            </a:p>
          </p:txBody>
        </p:sp>
        <p:sp>
          <p:nvSpPr>
            <p:cNvPr id="78" name="矩形 77">
              <a:extLst>
                <a:ext uri="{FF2B5EF4-FFF2-40B4-BE49-F238E27FC236}">
                  <a16:creationId xmlns:a16="http://schemas.microsoft.com/office/drawing/2014/main" id="{CCC02136-0012-4A7E-B855-6174A93F3E0D}"/>
                </a:ext>
              </a:extLst>
            </p:cNvPr>
            <p:cNvSpPr/>
            <p:nvPr/>
          </p:nvSpPr>
          <p:spPr>
            <a:xfrm>
              <a:off x="6779119" y="3128668"/>
              <a:ext cx="1210025" cy="258711"/>
            </a:xfrm>
            <a:prstGeom prst="rect">
              <a:avLst/>
            </a:prstGeom>
            <a:gradFill flip="none" rotWithShape="1">
              <a:gsLst>
                <a:gs pos="0">
                  <a:srgbClr val="ED7D31">
                    <a:lumMod val="75000"/>
                    <a:shade val="30000"/>
                    <a:satMod val="115000"/>
                  </a:srgbClr>
                </a:gs>
                <a:gs pos="50000">
                  <a:srgbClr val="ED7D31">
                    <a:lumMod val="75000"/>
                    <a:shade val="67500"/>
                    <a:satMod val="115000"/>
                  </a:srgbClr>
                </a:gs>
                <a:gs pos="100000">
                  <a:srgbClr val="ED7D31">
                    <a:lumMod val="75000"/>
                    <a:shade val="100000"/>
                    <a:satMod val="115000"/>
                  </a:srgbClr>
                </a:gs>
              </a:gsLst>
              <a:path path="circle">
                <a:fillToRect l="50000" t="50000" r="50000" b="50000"/>
              </a:path>
              <a:tileRect/>
            </a:gradFill>
            <a:ln w="6350" cap="flat" cmpd="sng" algn="ctr">
              <a:solidFill>
                <a:srgbClr val="A5A5A5"/>
              </a:solidFill>
              <a:prstDash val="solid"/>
              <a:miter lim="800000"/>
            </a:ln>
            <a:effectLst/>
          </p:spPr>
          <p:txBody>
            <a:bodyPr rot="0" spcFirstLastPara="0" vertOverflow="overflow" horzOverflow="overflow" vert="horz" wrap="square" lIns="14515" tIns="7258" rIns="14515" bIns="7258" numCol="1" spcCol="0" rtlCol="0" fromWordArt="0" anchor="ctr" anchorCtr="0" forceAA="0" compatLnSpc="1">
              <a:prstTxWarp prst="textNoShape">
                <a:avLst/>
              </a:prstTxWarp>
              <a:noAutofit/>
            </a:bodyPr>
            <a:lstStyle/>
            <a:p>
              <a:pPr lvl="0" algn="ctr" fontAlgn="base">
                <a:spcBef>
                  <a:spcPct val="0"/>
                </a:spcBef>
                <a:spcAft>
                  <a:spcPct val="0"/>
                </a:spcAft>
                <a:defRPr/>
              </a:pPr>
              <a:r>
                <a:rPr lang="en-US" altLang="zh-CN" sz="600" b="1" kern="0" dirty="0">
                  <a:ln w="0"/>
                  <a:solidFill>
                    <a:prstClr val="white"/>
                  </a:solidFill>
                  <a:latin typeface="+mn-ea"/>
                </a:rPr>
                <a:t>…..</a:t>
              </a:r>
              <a:endParaRPr kumimoji="0" lang="zh-CN" altLang="en-US" sz="600" b="1" i="0" u="none" strike="noStrike" kern="0" cap="none" spc="0" normalizeH="0" baseline="0" noProof="0" dirty="0">
                <a:ln w="0"/>
                <a:solidFill>
                  <a:prstClr val="white"/>
                </a:solidFill>
                <a:effectLst/>
                <a:uLnTx/>
                <a:uFillTx/>
                <a:latin typeface="+mn-ea"/>
                <a:cs typeface="+mn-cs"/>
              </a:endParaRPr>
            </a:p>
          </p:txBody>
        </p:sp>
      </p:grpSp>
      <p:sp>
        <p:nvSpPr>
          <p:cNvPr id="3" name="灯片编号占位符 1">
            <a:extLst>
              <a:ext uri="{FF2B5EF4-FFF2-40B4-BE49-F238E27FC236}">
                <a16:creationId xmlns:a16="http://schemas.microsoft.com/office/drawing/2014/main" id="{FF1B9CF1-60A4-03CF-2B5D-163F1664A522}"/>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43</a:t>
            </a:fld>
            <a:endParaRPr lang="zh-CN" altLang="en-US" sz="1050" dirty="0">
              <a:solidFill>
                <a:srgbClr val="000000">
                  <a:tint val="75000"/>
                </a:srgbClr>
              </a:solidFill>
            </a:endParaRPr>
          </a:p>
        </p:txBody>
      </p:sp>
      <p:grpSp>
        <p:nvGrpSpPr>
          <p:cNvPr id="32" name="组合 31">
            <a:extLst>
              <a:ext uri="{FF2B5EF4-FFF2-40B4-BE49-F238E27FC236}">
                <a16:creationId xmlns:a16="http://schemas.microsoft.com/office/drawing/2014/main" id="{9A0FD385-0D30-A963-0E2D-5AE11455257D}"/>
              </a:ext>
            </a:extLst>
          </p:cNvPr>
          <p:cNvGrpSpPr>
            <a:grpSpLocks noChangeAspect="1"/>
          </p:cNvGrpSpPr>
          <p:nvPr/>
        </p:nvGrpSpPr>
        <p:grpSpPr>
          <a:xfrm>
            <a:off x="6653336" y="823836"/>
            <a:ext cx="1544617" cy="1520722"/>
            <a:chOff x="6763597" y="791293"/>
            <a:chExt cx="1328048" cy="1307503"/>
          </a:xfrm>
        </p:grpSpPr>
        <p:grpSp>
          <p:nvGrpSpPr>
            <p:cNvPr id="33" name="组合 32">
              <a:extLst>
                <a:ext uri="{FF2B5EF4-FFF2-40B4-BE49-F238E27FC236}">
                  <a16:creationId xmlns:a16="http://schemas.microsoft.com/office/drawing/2014/main" id="{93D1EB2B-41C1-70F0-D953-02ED88400CB0}"/>
                </a:ext>
              </a:extLst>
            </p:cNvPr>
            <p:cNvGrpSpPr/>
            <p:nvPr/>
          </p:nvGrpSpPr>
          <p:grpSpPr>
            <a:xfrm>
              <a:off x="6763597" y="791293"/>
              <a:ext cx="1328048" cy="1307503"/>
              <a:chOff x="2529840" y="1429560"/>
              <a:chExt cx="4321930" cy="4321930"/>
            </a:xfrm>
          </p:grpSpPr>
          <p:sp>
            <p:nvSpPr>
              <p:cNvPr id="60" name="同心圆 60">
                <a:extLst>
                  <a:ext uri="{FF2B5EF4-FFF2-40B4-BE49-F238E27FC236}">
                    <a16:creationId xmlns:a16="http://schemas.microsoft.com/office/drawing/2014/main" id="{B8503C0B-3A3F-9B8B-7798-B05D5A4AD157}"/>
                  </a:ext>
                </a:extLst>
              </p:cNvPr>
              <p:cNvSpPr/>
              <p:nvPr/>
            </p:nvSpPr>
            <p:spPr>
              <a:xfrm>
                <a:off x="2529840" y="1429560"/>
                <a:ext cx="4321930" cy="4321930"/>
              </a:xfrm>
              <a:prstGeom prst="donut">
                <a:avLst>
                  <a:gd name="adj" fmla="val 3867"/>
                </a:avLst>
              </a:prstGeom>
              <a:solidFill>
                <a:schemeClr val="tx2">
                  <a:lumMod val="20000"/>
                  <a:lumOff val="80000"/>
                </a:schemeClr>
              </a:solidFill>
              <a:ln w="12700" cap="flat" cmpd="sng" algn="ctr">
                <a:noFill/>
                <a:prstDash val="solid"/>
                <a:miter lim="800000"/>
              </a:ln>
              <a:effectLst/>
            </p:spPr>
            <p:txBody>
              <a:bodyPr rtlCol="0" anchor="ctr"/>
              <a:lstStyle/>
              <a:p>
                <a:pPr algn="ctr">
                  <a:defRPr/>
                </a:pPr>
                <a:endParaRPr lang="zh-CN" altLang="en-US" kern="0" dirty="0">
                  <a:solidFill>
                    <a:srgbClr val="000000"/>
                  </a:solidFill>
                  <a:latin typeface="Arial" panose="020B0604020202020204"/>
                  <a:ea typeface="微软雅黑" panose="020B0503020204020204" pitchFamily="34" charset="-122"/>
                  <a:cs typeface="+mn-ea"/>
                  <a:sym typeface="+mn-lt"/>
                </a:endParaRPr>
              </a:p>
            </p:txBody>
          </p:sp>
          <p:sp>
            <p:nvSpPr>
              <p:cNvPr id="61" name="空心弧 60">
                <a:extLst>
                  <a:ext uri="{FF2B5EF4-FFF2-40B4-BE49-F238E27FC236}">
                    <a16:creationId xmlns:a16="http://schemas.microsoft.com/office/drawing/2014/main" id="{10293D93-BCAB-2345-537D-18D0B751D3E7}"/>
                  </a:ext>
                </a:extLst>
              </p:cNvPr>
              <p:cNvSpPr/>
              <p:nvPr/>
            </p:nvSpPr>
            <p:spPr>
              <a:xfrm>
                <a:off x="2529840" y="1429560"/>
                <a:ext cx="4321930" cy="4321930"/>
              </a:xfrm>
              <a:prstGeom prst="blockArc">
                <a:avLst>
                  <a:gd name="adj1" fmla="val 15095057"/>
                  <a:gd name="adj2" fmla="val 7899547"/>
                  <a:gd name="adj3" fmla="val 4006"/>
                </a:avLst>
              </a:prstGeom>
              <a:solidFill>
                <a:srgbClr val="061F52"/>
              </a:solidFill>
              <a:ln w="12700" cap="flat" cmpd="sng" algn="ctr">
                <a:noFill/>
                <a:prstDash val="solid"/>
                <a:miter lim="800000"/>
              </a:ln>
              <a:effectLst/>
            </p:spPr>
            <p:txBody>
              <a:bodyPr rtlCol="0" anchor="ctr"/>
              <a:lstStyle/>
              <a:p>
                <a:pPr algn="ctr">
                  <a:defRPr/>
                </a:pPr>
                <a:endParaRPr lang="zh-CN" altLang="en-US" kern="0" dirty="0">
                  <a:solidFill>
                    <a:srgbClr val="0A3388"/>
                  </a:solidFill>
                  <a:latin typeface="Arial" panose="020B0604020202020204"/>
                  <a:ea typeface="微软雅黑" panose="020B0503020204020204" pitchFamily="34" charset="-122"/>
                  <a:cs typeface="+mn-ea"/>
                  <a:sym typeface="+mn-lt"/>
                </a:endParaRPr>
              </a:p>
            </p:txBody>
          </p:sp>
        </p:grpSp>
        <p:grpSp>
          <p:nvGrpSpPr>
            <p:cNvPr id="34" name="组合 33">
              <a:extLst>
                <a:ext uri="{FF2B5EF4-FFF2-40B4-BE49-F238E27FC236}">
                  <a16:creationId xmlns:a16="http://schemas.microsoft.com/office/drawing/2014/main" id="{C4F705DA-B036-D94E-83FA-6EF371AA3756}"/>
                </a:ext>
              </a:extLst>
            </p:cNvPr>
            <p:cNvGrpSpPr/>
            <p:nvPr/>
          </p:nvGrpSpPr>
          <p:grpSpPr>
            <a:xfrm>
              <a:off x="6876706" y="896199"/>
              <a:ext cx="1101830" cy="1097691"/>
              <a:chOff x="6893903" y="899240"/>
              <a:chExt cx="4938963" cy="4997722"/>
            </a:xfrm>
          </p:grpSpPr>
          <p:sp>
            <p:nvSpPr>
              <p:cNvPr id="57" name="同心圆 58">
                <a:extLst>
                  <a:ext uri="{FF2B5EF4-FFF2-40B4-BE49-F238E27FC236}">
                    <a16:creationId xmlns:a16="http://schemas.microsoft.com/office/drawing/2014/main" id="{293FE70B-7B87-80EB-693B-10F91C38F300}"/>
                  </a:ext>
                </a:extLst>
              </p:cNvPr>
              <p:cNvSpPr/>
              <p:nvPr/>
            </p:nvSpPr>
            <p:spPr>
              <a:xfrm>
                <a:off x="6893903" y="899240"/>
                <a:ext cx="4938963" cy="4986496"/>
              </a:xfrm>
              <a:prstGeom prst="donut">
                <a:avLst>
                  <a:gd name="adj" fmla="val 3867"/>
                </a:avLst>
              </a:prstGeom>
              <a:solidFill>
                <a:schemeClr val="tx2">
                  <a:lumMod val="20000"/>
                  <a:lumOff val="80000"/>
                </a:schemeClr>
              </a:solidFill>
              <a:ln w="12700" cap="flat" cmpd="sng" algn="ctr">
                <a:noFill/>
                <a:prstDash val="solid"/>
                <a:miter lim="800000"/>
              </a:ln>
              <a:effectLst/>
            </p:spPr>
            <p:txBody>
              <a:bodyPr rtlCol="0" anchor="ctr"/>
              <a:lstStyle/>
              <a:p>
                <a:pPr algn="ctr">
                  <a:defRPr/>
                </a:pPr>
                <a:endParaRPr lang="zh-CN" altLang="en-US" kern="0" dirty="0">
                  <a:solidFill>
                    <a:srgbClr val="0A3388"/>
                  </a:solidFill>
                  <a:latin typeface="Arial" panose="020B0604020202020204"/>
                  <a:ea typeface="微软雅黑" panose="020B0503020204020204" pitchFamily="34" charset="-122"/>
                  <a:cs typeface="+mn-ea"/>
                  <a:sym typeface="+mn-lt"/>
                </a:endParaRPr>
              </a:p>
            </p:txBody>
          </p:sp>
          <p:sp>
            <p:nvSpPr>
              <p:cNvPr id="58" name="空心弧 57">
                <a:extLst>
                  <a:ext uri="{FF2B5EF4-FFF2-40B4-BE49-F238E27FC236}">
                    <a16:creationId xmlns:a16="http://schemas.microsoft.com/office/drawing/2014/main" id="{00834B91-A974-8115-3AF9-B7A57A15CBB3}"/>
                  </a:ext>
                </a:extLst>
              </p:cNvPr>
              <p:cNvSpPr/>
              <p:nvPr/>
            </p:nvSpPr>
            <p:spPr>
              <a:xfrm>
                <a:off x="6893903" y="910466"/>
                <a:ext cx="4938963" cy="4986496"/>
              </a:xfrm>
              <a:prstGeom prst="blockArc">
                <a:avLst>
                  <a:gd name="adj1" fmla="val 9699280"/>
                  <a:gd name="adj2" fmla="val 15110259"/>
                  <a:gd name="adj3" fmla="val 3662"/>
                </a:avLst>
              </a:prstGeom>
              <a:solidFill>
                <a:srgbClr val="061F52"/>
              </a:solidFill>
              <a:ln w="12700" cap="flat" cmpd="sng" algn="ctr">
                <a:noFill/>
                <a:prstDash val="solid"/>
                <a:miter lim="800000"/>
              </a:ln>
              <a:effectLst/>
            </p:spPr>
            <p:txBody>
              <a:bodyPr rtlCol="0" anchor="ctr"/>
              <a:lstStyle/>
              <a:p>
                <a:pPr algn="ctr">
                  <a:defRPr/>
                </a:pPr>
                <a:endParaRPr lang="zh-CN" altLang="en-US" kern="0" dirty="0">
                  <a:solidFill>
                    <a:srgbClr val="000000"/>
                  </a:solidFill>
                  <a:latin typeface="Arial" panose="020B0604020202020204"/>
                  <a:ea typeface="微软雅黑" panose="020B0503020204020204" pitchFamily="34" charset="-122"/>
                  <a:cs typeface="+mn-ea"/>
                  <a:sym typeface="+mn-lt"/>
                </a:endParaRPr>
              </a:p>
            </p:txBody>
          </p:sp>
        </p:grpSp>
        <p:grpSp>
          <p:nvGrpSpPr>
            <p:cNvPr id="39" name="组合 38">
              <a:extLst>
                <a:ext uri="{FF2B5EF4-FFF2-40B4-BE49-F238E27FC236}">
                  <a16:creationId xmlns:a16="http://schemas.microsoft.com/office/drawing/2014/main" id="{15A83AD4-1B2E-12E5-F9B3-FEBD2A1993DC}"/>
                </a:ext>
              </a:extLst>
            </p:cNvPr>
            <p:cNvGrpSpPr/>
            <p:nvPr/>
          </p:nvGrpSpPr>
          <p:grpSpPr>
            <a:xfrm>
              <a:off x="6956074" y="977685"/>
              <a:ext cx="939393" cy="931322"/>
              <a:chOff x="7253037" y="752453"/>
              <a:chExt cx="4951896" cy="4986496"/>
            </a:xfrm>
          </p:grpSpPr>
          <p:sp>
            <p:nvSpPr>
              <p:cNvPr id="40" name="同心圆 56">
                <a:extLst>
                  <a:ext uri="{FF2B5EF4-FFF2-40B4-BE49-F238E27FC236}">
                    <a16:creationId xmlns:a16="http://schemas.microsoft.com/office/drawing/2014/main" id="{2C0D5B8F-53A4-6200-F167-04A97F404F38}"/>
                  </a:ext>
                </a:extLst>
              </p:cNvPr>
              <p:cNvSpPr/>
              <p:nvPr/>
            </p:nvSpPr>
            <p:spPr>
              <a:xfrm>
                <a:off x="7253037" y="752453"/>
                <a:ext cx="4938963" cy="4986496"/>
              </a:xfrm>
              <a:prstGeom prst="donut">
                <a:avLst>
                  <a:gd name="adj" fmla="val 3867"/>
                </a:avLst>
              </a:prstGeom>
              <a:solidFill>
                <a:schemeClr val="tx2">
                  <a:lumMod val="20000"/>
                  <a:lumOff val="80000"/>
                </a:schemeClr>
              </a:solidFill>
              <a:ln w="12700" cap="flat" cmpd="sng" algn="ctr">
                <a:noFill/>
                <a:prstDash val="solid"/>
                <a:miter lim="800000"/>
              </a:ln>
              <a:effectLst/>
            </p:spPr>
            <p:txBody>
              <a:bodyPr rtlCol="0" anchor="ctr"/>
              <a:lstStyle/>
              <a:p>
                <a:pPr algn="ctr">
                  <a:defRPr/>
                </a:pPr>
                <a:endParaRPr lang="zh-CN" altLang="en-US" kern="0" dirty="0">
                  <a:solidFill>
                    <a:srgbClr val="000000"/>
                  </a:solidFill>
                  <a:latin typeface="Arial" panose="020B0604020202020204"/>
                  <a:ea typeface="微软雅黑" panose="020B0503020204020204" pitchFamily="34" charset="-122"/>
                  <a:cs typeface="+mn-ea"/>
                  <a:sym typeface="+mn-lt"/>
                </a:endParaRPr>
              </a:p>
            </p:txBody>
          </p:sp>
          <p:sp>
            <p:nvSpPr>
              <p:cNvPr id="41" name="空心弧 40">
                <a:extLst>
                  <a:ext uri="{FF2B5EF4-FFF2-40B4-BE49-F238E27FC236}">
                    <a16:creationId xmlns:a16="http://schemas.microsoft.com/office/drawing/2014/main" id="{D167F1CD-34D3-50CD-F5F9-8BEEC62C42B1}"/>
                  </a:ext>
                </a:extLst>
              </p:cNvPr>
              <p:cNvSpPr/>
              <p:nvPr/>
            </p:nvSpPr>
            <p:spPr>
              <a:xfrm>
                <a:off x="7265969" y="752453"/>
                <a:ext cx="4938964" cy="4986496"/>
              </a:xfrm>
              <a:prstGeom prst="blockArc">
                <a:avLst>
                  <a:gd name="adj1" fmla="val 7848295"/>
                  <a:gd name="adj2" fmla="val 9703482"/>
                  <a:gd name="adj3" fmla="val 3465"/>
                </a:avLst>
              </a:prstGeom>
              <a:solidFill>
                <a:srgbClr val="061F52"/>
              </a:solidFill>
              <a:ln w="12700" cap="flat" cmpd="sng" algn="ctr">
                <a:noFill/>
                <a:prstDash val="solid"/>
                <a:miter lim="800000"/>
              </a:ln>
              <a:effectLst/>
            </p:spPr>
            <p:txBody>
              <a:bodyPr rtlCol="0" anchor="ctr"/>
              <a:lstStyle/>
              <a:p>
                <a:pPr algn="ctr">
                  <a:defRPr/>
                </a:pPr>
                <a:endParaRPr lang="zh-CN" altLang="en-US" kern="0" dirty="0">
                  <a:solidFill>
                    <a:srgbClr val="0A3388"/>
                  </a:solidFill>
                  <a:latin typeface="Arial" panose="020B0604020202020204"/>
                  <a:ea typeface="微软雅黑" panose="020B0503020204020204" pitchFamily="34" charset="-122"/>
                  <a:cs typeface="+mn-ea"/>
                  <a:sym typeface="+mn-lt"/>
                </a:endParaRPr>
              </a:p>
            </p:txBody>
          </p:sp>
        </p:grpSp>
      </p:grpSp>
      <p:sp>
        <p:nvSpPr>
          <p:cNvPr id="65" name="矩形 64">
            <a:extLst>
              <a:ext uri="{FF2B5EF4-FFF2-40B4-BE49-F238E27FC236}">
                <a16:creationId xmlns:a16="http://schemas.microsoft.com/office/drawing/2014/main" id="{DCEB006C-7D68-ABFC-B15B-8D2BC08B2A19}"/>
              </a:ext>
            </a:extLst>
          </p:cNvPr>
          <p:cNvSpPr/>
          <p:nvPr/>
        </p:nvSpPr>
        <p:spPr>
          <a:xfrm>
            <a:off x="7876492" y="1087773"/>
            <a:ext cx="1111804" cy="500265"/>
          </a:xfrm>
          <a:prstGeom prst="rect">
            <a:avLst/>
          </a:prstGeom>
        </p:spPr>
        <p:txBody>
          <a:bodyPr wrap="square">
            <a:spAutoFit/>
          </a:bodyPr>
          <a:lstStyle/>
          <a:p>
            <a:pPr algn="r">
              <a:defRPr/>
            </a:pPr>
            <a:r>
              <a:rPr lang="en-US" altLang="zh-CN" sz="1050" b="1" kern="0" dirty="0" err="1">
                <a:solidFill>
                  <a:srgbClr val="000000"/>
                </a:solidFill>
                <a:latin typeface="迷你简菱心"/>
                <a:ea typeface="微软雅黑 Light" panose="020B0502040204020203" pitchFamily="34" charset="-122"/>
                <a:cs typeface="+mn-ea"/>
                <a:sym typeface="+mn-lt"/>
              </a:rPr>
              <a:t>Ph.D</a:t>
            </a:r>
            <a:endParaRPr lang="en-US" altLang="zh-CN" sz="1050" b="1" kern="0" dirty="0">
              <a:solidFill>
                <a:srgbClr val="000000"/>
              </a:solidFill>
              <a:latin typeface="迷你简菱心"/>
              <a:ea typeface="微软雅黑 Light" panose="020B0502040204020203" pitchFamily="34" charset="-122"/>
              <a:cs typeface="+mn-ea"/>
              <a:sym typeface="+mn-lt"/>
            </a:endParaRPr>
          </a:p>
          <a:p>
            <a:pPr algn="r">
              <a:defRPr/>
            </a:pPr>
            <a:r>
              <a:rPr lang="en-US" altLang="zh-CN" sz="1601" b="1" kern="0" dirty="0">
                <a:solidFill>
                  <a:srgbClr val="FF0000"/>
                </a:solidFill>
                <a:latin typeface="Arial" panose="020B0604020202020204"/>
                <a:ea typeface="微软雅黑" panose="020B0503020204020204" pitchFamily="34" charset="-122"/>
                <a:cs typeface="+mn-ea"/>
                <a:sym typeface="+mn-lt"/>
              </a:rPr>
              <a:t>56%</a:t>
            </a:r>
          </a:p>
        </p:txBody>
      </p:sp>
      <p:cxnSp>
        <p:nvCxnSpPr>
          <p:cNvPr id="66" name="直接连接符 65">
            <a:extLst>
              <a:ext uri="{FF2B5EF4-FFF2-40B4-BE49-F238E27FC236}">
                <a16:creationId xmlns:a16="http://schemas.microsoft.com/office/drawing/2014/main" id="{E6695F47-BECC-2B3B-9015-C2E8D9A21D8C}"/>
              </a:ext>
            </a:extLst>
          </p:cNvPr>
          <p:cNvCxnSpPr/>
          <p:nvPr/>
        </p:nvCxnSpPr>
        <p:spPr>
          <a:xfrm>
            <a:off x="6467149" y="1953656"/>
            <a:ext cx="607746" cy="0"/>
          </a:xfrm>
          <a:prstGeom prst="line">
            <a:avLst/>
          </a:prstGeom>
          <a:ln w="12700">
            <a:solidFill>
              <a:schemeClr val="tx2">
                <a:lumMod val="50000"/>
                <a:lumOff val="50000"/>
              </a:schemeClr>
            </a:solidFill>
            <a:headEnd type="oval"/>
          </a:ln>
        </p:spPr>
        <p:style>
          <a:lnRef idx="1">
            <a:schemeClr val="dk1"/>
          </a:lnRef>
          <a:fillRef idx="0">
            <a:schemeClr val="dk1"/>
          </a:fillRef>
          <a:effectRef idx="0">
            <a:schemeClr val="dk1"/>
          </a:effectRef>
          <a:fontRef idx="minor">
            <a:schemeClr val="tx1"/>
          </a:fontRef>
        </p:style>
      </p:cxnSp>
      <p:cxnSp>
        <p:nvCxnSpPr>
          <p:cNvPr id="67" name="直接连接符 66">
            <a:extLst>
              <a:ext uri="{FF2B5EF4-FFF2-40B4-BE49-F238E27FC236}">
                <a16:creationId xmlns:a16="http://schemas.microsoft.com/office/drawing/2014/main" id="{6F4E736C-3C1E-C12B-9EEE-365E3B732222}"/>
              </a:ext>
            </a:extLst>
          </p:cNvPr>
          <p:cNvCxnSpPr/>
          <p:nvPr/>
        </p:nvCxnSpPr>
        <p:spPr>
          <a:xfrm flipH="1">
            <a:off x="8157767" y="1579714"/>
            <a:ext cx="404241" cy="1"/>
          </a:xfrm>
          <a:prstGeom prst="line">
            <a:avLst/>
          </a:prstGeom>
          <a:ln w="12700">
            <a:solidFill>
              <a:schemeClr val="tx2">
                <a:lumMod val="50000"/>
                <a:lumOff val="50000"/>
              </a:schemeClr>
            </a:solidFill>
            <a:headEnd type="oval"/>
          </a:ln>
        </p:spPr>
        <p:style>
          <a:lnRef idx="1">
            <a:schemeClr val="dk1"/>
          </a:lnRef>
          <a:fillRef idx="0">
            <a:schemeClr val="dk1"/>
          </a:fillRef>
          <a:effectRef idx="0">
            <a:schemeClr val="dk1"/>
          </a:effectRef>
          <a:fontRef idx="minor">
            <a:schemeClr val="tx1"/>
          </a:fontRef>
        </p:style>
      </p:cxnSp>
      <p:sp>
        <p:nvSpPr>
          <p:cNvPr id="68" name="矩形 67">
            <a:extLst>
              <a:ext uri="{FF2B5EF4-FFF2-40B4-BE49-F238E27FC236}">
                <a16:creationId xmlns:a16="http://schemas.microsoft.com/office/drawing/2014/main" id="{1518836A-FE97-E333-4D09-953F200D012C}"/>
              </a:ext>
            </a:extLst>
          </p:cNvPr>
          <p:cNvSpPr/>
          <p:nvPr/>
        </p:nvSpPr>
        <p:spPr>
          <a:xfrm>
            <a:off x="5986923" y="1710833"/>
            <a:ext cx="1111804" cy="469231"/>
          </a:xfrm>
          <a:prstGeom prst="rect">
            <a:avLst/>
          </a:prstGeom>
        </p:spPr>
        <p:txBody>
          <a:bodyPr wrap="square">
            <a:spAutoFit/>
          </a:bodyPr>
          <a:lstStyle/>
          <a:p>
            <a:pPr>
              <a:defRPr/>
            </a:pPr>
            <a:r>
              <a:rPr lang="en-US" altLang="zh-CN" sz="1050" b="1" dirty="0">
                <a:solidFill>
                  <a:srgbClr val="000000"/>
                </a:solidFill>
                <a:latin typeface="迷你简菱心"/>
                <a:ea typeface="微软雅黑 Light" panose="020B0502040204020203" pitchFamily="34" charset="-122"/>
                <a:sym typeface="+mn-lt"/>
              </a:rPr>
              <a:t>B.S. </a:t>
            </a:r>
          </a:p>
          <a:p>
            <a:pPr>
              <a:defRPr/>
            </a:pPr>
            <a:r>
              <a:rPr lang="en-US" altLang="zh-CN" sz="1399" b="1" kern="0" dirty="0">
                <a:solidFill>
                  <a:srgbClr val="000000"/>
                </a:solidFill>
                <a:latin typeface="Arial" panose="020B0604020202020204"/>
                <a:ea typeface="微软雅黑" panose="020B0503020204020204" pitchFamily="34" charset="-122"/>
                <a:cs typeface="+mn-ea"/>
                <a:sym typeface="+mn-lt"/>
              </a:rPr>
              <a:t>8%</a:t>
            </a:r>
            <a:endParaRPr lang="en-US" altLang="zh-CN" sz="1601" b="1" kern="0" dirty="0">
              <a:solidFill>
                <a:srgbClr val="000000"/>
              </a:solidFill>
              <a:latin typeface="Arial" panose="020B0604020202020204"/>
              <a:ea typeface="微软雅黑" panose="020B0503020204020204" pitchFamily="34" charset="-122"/>
              <a:cs typeface="+mn-ea"/>
              <a:sym typeface="+mn-lt"/>
            </a:endParaRPr>
          </a:p>
        </p:txBody>
      </p:sp>
      <p:cxnSp>
        <p:nvCxnSpPr>
          <p:cNvPr id="69" name="直接连接符 68">
            <a:extLst>
              <a:ext uri="{FF2B5EF4-FFF2-40B4-BE49-F238E27FC236}">
                <a16:creationId xmlns:a16="http://schemas.microsoft.com/office/drawing/2014/main" id="{DDCCB309-FC6F-6A78-1809-88C379A6CA26}"/>
              </a:ext>
            </a:extLst>
          </p:cNvPr>
          <p:cNvCxnSpPr/>
          <p:nvPr/>
        </p:nvCxnSpPr>
        <p:spPr>
          <a:xfrm>
            <a:off x="6467151" y="1121752"/>
            <a:ext cx="520612" cy="0"/>
          </a:xfrm>
          <a:prstGeom prst="line">
            <a:avLst/>
          </a:prstGeom>
          <a:ln w="12700">
            <a:solidFill>
              <a:schemeClr val="tx2">
                <a:lumMod val="50000"/>
                <a:lumOff val="50000"/>
              </a:schemeClr>
            </a:solidFill>
            <a:headEnd type="oval"/>
          </a:ln>
        </p:spPr>
        <p:style>
          <a:lnRef idx="1">
            <a:schemeClr val="dk1"/>
          </a:lnRef>
          <a:fillRef idx="0">
            <a:schemeClr val="dk1"/>
          </a:fillRef>
          <a:effectRef idx="0">
            <a:schemeClr val="dk1"/>
          </a:effectRef>
          <a:fontRef idx="minor">
            <a:schemeClr val="tx1"/>
          </a:fontRef>
        </p:style>
      </p:cxnSp>
      <p:sp>
        <p:nvSpPr>
          <p:cNvPr id="70" name="矩形 69">
            <a:extLst>
              <a:ext uri="{FF2B5EF4-FFF2-40B4-BE49-F238E27FC236}">
                <a16:creationId xmlns:a16="http://schemas.microsoft.com/office/drawing/2014/main" id="{67D75188-BEC7-40F6-8CDC-CDDB9F6B4F14}"/>
              </a:ext>
            </a:extLst>
          </p:cNvPr>
          <p:cNvSpPr/>
          <p:nvPr/>
        </p:nvSpPr>
        <p:spPr>
          <a:xfrm>
            <a:off x="5902986" y="867195"/>
            <a:ext cx="935038" cy="500265"/>
          </a:xfrm>
          <a:prstGeom prst="rect">
            <a:avLst/>
          </a:prstGeom>
        </p:spPr>
        <p:txBody>
          <a:bodyPr wrap="square">
            <a:spAutoFit/>
          </a:bodyPr>
          <a:lstStyle/>
          <a:p>
            <a:pPr>
              <a:defRPr/>
            </a:pPr>
            <a:r>
              <a:rPr lang="en-US" altLang="zh-CN" sz="1050" b="1" dirty="0">
                <a:solidFill>
                  <a:srgbClr val="000000"/>
                </a:solidFill>
                <a:latin typeface="迷你简菱心"/>
                <a:ea typeface="微软雅黑 Light" panose="020B0502040204020203" pitchFamily="34" charset="-122"/>
                <a:sym typeface="+mn-lt"/>
              </a:rPr>
              <a:t>Mater</a:t>
            </a:r>
          </a:p>
          <a:p>
            <a:pPr>
              <a:defRPr/>
            </a:pPr>
            <a:r>
              <a:rPr lang="en-US" altLang="zh-CN" sz="1601" b="1" kern="0" dirty="0">
                <a:solidFill>
                  <a:srgbClr val="FF0000"/>
                </a:solidFill>
                <a:latin typeface="Arial" panose="020B0604020202020204"/>
                <a:ea typeface="微软雅黑" panose="020B0503020204020204" pitchFamily="34" charset="-122"/>
                <a:cs typeface="+mn-ea"/>
                <a:sym typeface="+mn-lt"/>
              </a:rPr>
              <a:t>36%</a:t>
            </a:r>
          </a:p>
        </p:txBody>
      </p:sp>
      <p:sp>
        <p:nvSpPr>
          <p:cNvPr id="71" name="矩形 70">
            <a:extLst>
              <a:ext uri="{FF2B5EF4-FFF2-40B4-BE49-F238E27FC236}">
                <a16:creationId xmlns:a16="http://schemas.microsoft.com/office/drawing/2014/main" id="{A52BCC49-9BB0-482C-D013-0A89A2CC0EF6}"/>
              </a:ext>
            </a:extLst>
          </p:cNvPr>
          <p:cNvSpPr>
            <a:spLocks noChangeAspect="1"/>
          </p:cNvSpPr>
          <p:nvPr/>
        </p:nvSpPr>
        <p:spPr>
          <a:xfrm>
            <a:off x="6798846" y="1433762"/>
            <a:ext cx="1277929" cy="522964"/>
          </a:xfrm>
          <a:prstGeom prst="rect">
            <a:avLst/>
          </a:prstGeom>
        </p:spPr>
        <p:txBody>
          <a:bodyPr wrap="square">
            <a:spAutoFit/>
          </a:bodyPr>
          <a:lstStyle/>
          <a:p>
            <a:pPr algn="ctr">
              <a:defRPr/>
            </a:pPr>
            <a:r>
              <a:rPr lang="zh-CN" altLang="en-US" sz="1399" b="1" kern="0" dirty="0">
                <a:solidFill>
                  <a:srgbClr val="0F1423">
                    <a:lumMod val="90000"/>
                    <a:lumOff val="10000"/>
                  </a:srgbClr>
                </a:solidFill>
                <a:latin typeface="Arial" panose="020B0604020202020204"/>
                <a:ea typeface="微软雅黑" panose="020B0503020204020204" pitchFamily="34" charset="-122"/>
                <a:cs typeface="+mn-ea"/>
                <a:sym typeface="+mn-lt"/>
              </a:rPr>
              <a:t>经理部总人数</a:t>
            </a:r>
            <a:endParaRPr lang="en-US" altLang="zh-CN" sz="1399" b="1" kern="0" dirty="0">
              <a:solidFill>
                <a:srgbClr val="0F1423">
                  <a:lumMod val="90000"/>
                  <a:lumOff val="10000"/>
                </a:srgbClr>
              </a:solidFill>
              <a:latin typeface="Arial" panose="020B0604020202020204"/>
              <a:ea typeface="微软雅黑" panose="020B0503020204020204" pitchFamily="34" charset="-122"/>
              <a:cs typeface="+mn-ea"/>
              <a:sym typeface="+mn-lt"/>
            </a:endParaRPr>
          </a:p>
          <a:p>
            <a:pPr algn="ctr">
              <a:defRPr/>
            </a:pPr>
            <a:r>
              <a:rPr lang="en-US" altLang="zh-CN" sz="1399" b="1" kern="0" dirty="0">
                <a:solidFill>
                  <a:srgbClr val="FF0000"/>
                </a:solidFill>
                <a:latin typeface="Arial" panose="020B0604020202020204"/>
                <a:ea typeface="微软雅黑" panose="020B0503020204020204" pitchFamily="34" charset="-122"/>
                <a:cs typeface="+mn-ea"/>
                <a:sym typeface="+mn-lt"/>
              </a:rPr>
              <a:t>116</a:t>
            </a:r>
            <a:r>
              <a:rPr lang="zh-CN" altLang="en-US" sz="1399" b="1" kern="0" dirty="0">
                <a:solidFill>
                  <a:srgbClr val="FF0000"/>
                </a:solidFill>
                <a:latin typeface="Arial" panose="020B0604020202020204"/>
                <a:ea typeface="微软雅黑" panose="020B0503020204020204" pitchFamily="34" charset="-122"/>
                <a:cs typeface="+mn-ea"/>
                <a:sym typeface="+mn-lt"/>
              </a:rPr>
              <a:t>人</a:t>
            </a:r>
          </a:p>
        </p:txBody>
      </p:sp>
      <p:sp>
        <p:nvSpPr>
          <p:cNvPr id="72" name="矩形 71">
            <a:extLst>
              <a:ext uri="{FF2B5EF4-FFF2-40B4-BE49-F238E27FC236}">
                <a16:creationId xmlns:a16="http://schemas.microsoft.com/office/drawing/2014/main" id="{34ED7C39-713D-B439-EAF0-D6C9481A4C93}"/>
              </a:ext>
            </a:extLst>
          </p:cNvPr>
          <p:cNvSpPr>
            <a:spLocks noChangeAspect="1"/>
          </p:cNvSpPr>
          <p:nvPr/>
        </p:nvSpPr>
        <p:spPr>
          <a:xfrm>
            <a:off x="5902076" y="2288846"/>
            <a:ext cx="2977229" cy="376898"/>
          </a:xfrm>
          <a:prstGeom prst="rect">
            <a:avLst/>
          </a:prstGeom>
        </p:spPr>
        <p:txBody>
          <a:bodyPr wrap="square">
            <a:spAutoFit/>
          </a:bodyPr>
          <a:lstStyle/>
          <a:p>
            <a:pPr algn="ctr">
              <a:lnSpc>
                <a:spcPct val="150000"/>
              </a:lnSpc>
              <a:defRPr/>
            </a:pPr>
            <a:r>
              <a:rPr lang="en-US" altLang="zh-CN" sz="1399" b="1" kern="0" dirty="0">
                <a:solidFill>
                  <a:srgbClr val="0F1423">
                    <a:lumMod val="90000"/>
                    <a:lumOff val="10000"/>
                  </a:srgbClr>
                </a:solidFill>
                <a:latin typeface="Arial" panose="020B0604020202020204"/>
                <a:ea typeface="微软雅黑" panose="020B0503020204020204" pitchFamily="34" charset="-122"/>
                <a:cs typeface="+mn-ea"/>
                <a:sym typeface="+mn-lt"/>
              </a:rPr>
              <a:t>Employee</a:t>
            </a:r>
            <a:r>
              <a:rPr lang="zh-CN" altLang="en-US" sz="1399" b="1" kern="0" dirty="0">
                <a:solidFill>
                  <a:srgbClr val="0F1423">
                    <a:lumMod val="90000"/>
                    <a:lumOff val="10000"/>
                  </a:srgbClr>
                </a:solidFill>
                <a:latin typeface="Arial" panose="020B0604020202020204"/>
                <a:ea typeface="微软雅黑" panose="020B0503020204020204" pitchFamily="34" charset="-122"/>
                <a:cs typeface="+mn-ea"/>
                <a:sym typeface="+mn-lt"/>
              </a:rPr>
              <a:t>：</a:t>
            </a:r>
            <a:r>
              <a:rPr lang="en-US" altLang="zh-CN" sz="1399" b="1" kern="0" dirty="0">
                <a:solidFill>
                  <a:srgbClr val="FF0000"/>
                </a:solidFill>
                <a:latin typeface="Arial" panose="020B0604020202020204"/>
                <a:ea typeface="微软雅黑" panose="020B0503020204020204" pitchFamily="34" charset="-122"/>
                <a:cs typeface="+mn-ea"/>
                <a:sym typeface="+mn-lt"/>
              </a:rPr>
              <a:t>130</a:t>
            </a:r>
            <a:r>
              <a:rPr lang="zh-CN" altLang="en-US" sz="1399" b="1" kern="0" dirty="0">
                <a:solidFill>
                  <a:srgbClr val="FF0000"/>
                </a:solidFill>
                <a:latin typeface="Arial" panose="020B0604020202020204"/>
                <a:ea typeface="微软雅黑" panose="020B0503020204020204" pitchFamily="34" charset="-122"/>
                <a:cs typeface="+mn-ea"/>
                <a:sym typeface="+mn-lt"/>
              </a:rPr>
              <a:t>人</a:t>
            </a:r>
            <a:endParaRPr lang="en-US" altLang="zh-CN" sz="1399" b="1" kern="0" dirty="0">
              <a:solidFill>
                <a:srgbClr val="FF0000"/>
              </a:solidFill>
              <a:latin typeface="Arial" panose="020B0604020202020204"/>
              <a:ea typeface="微软雅黑" panose="020B0503020204020204" pitchFamily="34" charset="-122"/>
              <a:cs typeface="+mn-ea"/>
              <a:sym typeface="+mn-lt"/>
            </a:endParaRPr>
          </a:p>
        </p:txBody>
      </p:sp>
      <p:sp>
        <p:nvSpPr>
          <p:cNvPr id="73" name="圆角矩形 6">
            <a:extLst>
              <a:ext uri="{FF2B5EF4-FFF2-40B4-BE49-F238E27FC236}">
                <a16:creationId xmlns:a16="http://schemas.microsoft.com/office/drawing/2014/main" id="{C5BBE155-A9E8-6443-B49E-A738A2D5A1AA}"/>
              </a:ext>
            </a:extLst>
          </p:cNvPr>
          <p:cNvSpPr/>
          <p:nvPr/>
        </p:nvSpPr>
        <p:spPr>
          <a:xfrm>
            <a:off x="5867038" y="2913820"/>
            <a:ext cx="3102245" cy="290456"/>
          </a:xfrm>
          <a:prstGeom prst="roundRect">
            <a:avLst/>
          </a:prstGeom>
          <a:solidFill>
            <a:srgbClr val="164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50" b="1" dirty="0">
                <a:latin typeface="+mn-ea"/>
              </a:rPr>
              <a:t>中国科学院院士</a:t>
            </a:r>
            <a:r>
              <a:rPr lang="en-US" altLang="zh-CN" sz="1050" b="1" dirty="0">
                <a:latin typeface="+mn-ea"/>
              </a:rPr>
              <a:t>1</a:t>
            </a:r>
            <a:r>
              <a:rPr lang="zh-CN" altLang="en-US" sz="1050" b="1" dirty="0">
                <a:latin typeface="+mn-ea"/>
              </a:rPr>
              <a:t>人，中国工程院院士</a:t>
            </a:r>
            <a:r>
              <a:rPr lang="en-US" altLang="zh-CN" sz="1050" b="1" dirty="0">
                <a:latin typeface="+mn-ea"/>
              </a:rPr>
              <a:t>1</a:t>
            </a:r>
            <a:r>
              <a:rPr lang="zh-CN" altLang="en-US" sz="1050" b="1" dirty="0">
                <a:latin typeface="+mn-ea"/>
              </a:rPr>
              <a:t>人</a:t>
            </a:r>
          </a:p>
        </p:txBody>
      </p:sp>
      <p:sp>
        <p:nvSpPr>
          <p:cNvPr id="74" name="圆角矩形 39">
            <a:extLst>
              <a:ext uri="{FF2B5EF4-FFF2-40B4-BE49-F238E27FC236}">
                <a16:creationId xmlns:a16="http://schemas.microsoft.com/office/drawing/2014/main" id="{65ED2E44-7374-2B4A-2001-C59293DA2774}"/>
              </a:ext>
            </a:extLst>
          </p:cNvPr>
          <p:cNvSpPr/>
          <p:nvPr/>
        </p:nvSpPr>
        <p:spPr>
          <a:xfrm>
            <a:off x="5867038" y="3231997"/>
            <a:ext cx="3102245" cy="461243"/>
          </a:xfrm>
          <a:prstGeom prst="roundRect">
            <a:avLst/>
          </a:prstGeom>
          <a:solidFill>
            <a:srgbClr val="1646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50" b="1" dirty="0">
                <a:latin typeface="+mn-ea"/>
              </a:rPr>
              <a:t>百千万人才工程国家级人选、国家有突出贡献专家、广东省“珠江人才计划”杰出人才</a:t>
            </a:r>
            <a:r>
              <a:rPr lang="en-US" altLang="zh-CN" sz="1050" b="1" dirty="0">
                <a:latin typeface="+mn-ea"/>
              </a:rPr>
              <a:t>1</a:t>
            </a:r>
            <a:r>
              <a:rPr lang="zh-CN" altLang="en-US" sz="1050" b="1" dirty="0">
                <a:latin typeface="+mn-ea"/>
              </a:rPr>
              <a:t>人</a:t>
            </a:r>
          </a:p>
        </p:txBody>
      </p:sp>
      <p:sp>
        <p:nvSpPr>
          <p:cNvPr id="75" name="圆角矩形 40">
            <a:extLst>
              <a:ext uri="{FF2B5EF4-FFF2-40B4-BE49-F238E27FC236}">
                <a16:creationId xmlns:a16="http://schemas.microsoft.com/office/drawing/2014/main" id="{09B1E1D9-A867-7827-D1F1-FC989F0822F2}"/>
              </a:ext>
            </a:extLst>
          </p:cNvPr>
          <p:cNvSpPr/>
          <p:nvPr/>
        </p:nvSpPr>
        <p:spPr>
          <a:xfrm>
            <a:off x="5867038" y="3720960"/>
            <a:ext cx="3102245" cy="257010"/>
          </a:xfrm>
          <a:prstGeom prst="roundRect">
            <a:avLst/>
          </a:prstGeom>
          <a:solidFill>
            <a:srgbClr val="216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50" b="1" dirty="0">
                <a:latin typeface="+mn-ea"/>
              </a:rPr>
              <a:t>青年千人</a:t>
            </a:r>
            <a:r>
              <a:rPr lang="en-US" altLang="zh-CN" sz="1050" b="1" dirty="0">
                <a:latin typeface="+mn-ea"/>
              </a:rPr>
              <a:t>1</a:t>
            </a:r>
            <a:r>
              <a:rPr lang="zh-CN" altLang="en-US" sz="1050" b="1" dirty="0">
                <a:latin typeface="+mn-ea"/>
              </a:rPr>
              <a:t>人</a:t>
            </a:r>
            <a:r>
              <a:rPr lang="en-US" altLang="zh-CN" sz="1050" b="1" dirty="0">
                <a:latin typeface="+mn-ea"/>
              </a:rPr>
              <a:t>/</a:t>
            </a:r>
            <a:r>
              <a:rPr lang="zh-CN" altLang="en-US" sz="1050" b="1" dirty="0">
                <a:latin typeface="+mn-ea"/>
              </a:rPr>
              <a:t>中科院百人</a:t>
            </a:r>
            <a:r>
              <a:rPr lang="en-US" altLang="zh-CN" sz="1050" b="1" dirty="0">
                <a:latin typeface="+mn-ea"/>
              </a:rPr>
              <a:t>2</a:t>
            </a:r>
            <a:r>
              <a:rPr lang="zh-CN" altLang="en-US" sz="1050" b="1" dirty="0">
                <a:latin typeface="+mn-ea"/>
              </a:rPr>
              <a:t>人</a:t>
            </a:r>
          </a:p>
        </p:txBody>
      </p:sp>
      <p:sp>
        <p:nvSpPr>
          <p:cNvPr id="76" name="圆角矩形 41">
            <a:extLst>
              <a:ext uri="{FF2B5EF4-FFF2-40B4-BE49-F238E27FC236}">
                <a16:creationId xmlns:a16="http://schemas.microsoft.com/office/drawing/2014/main" id="{32D28E2E-6E2B-DA11-1E0B-C4EC02AA94C2}"/>
              </a:ext>
            </a:extLst>
          </p:cNvPr>
          <p:cNvSpPr/>
          <p:nvPr/>
        </p:nvSpPr>
        <p:spPr>
          <a:xfrm>
            <a:off x="5867038" y="4005691"/>
            <a:ext cx="3102245" cy="257010"/>
          </a:xfrm>
          <a:prstGeom prst="roundRect">
            <a:avLst/>
          </a:prstGeom>
          <a:solidFill>
            <a:srgbClr val="A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50" b="1" dirty="0">
                <a:latin typeface="+mn-ea"/>
              </a:rPr>
              <a:t>后备级领军人才</a:t>
            </a:r>
            <a:r>
              <a:rPr lang="en-US" altLang="zh-CN" sz="1050" b="1" dirty="0">
                <a:latin typeface="+mn-ea"/>
              </a:rPr>
              <a:t>3</a:t>
            </a:r>
            <a:r>
              <a:rPr lang="zh-CN" altLang="en-US" sz="1050" b="1" dirty="0">
                <a:latin typeface="+mn-ea"/>
              </a:rPr>
              <a:t>人</a:t>
            </a:r>
            <a:r>
              <a:rPr lang="en-US" altLang="zh-CN" sz="1050" b="1" dirty="0">
                <a:latin typeface="+mn-ea"/>
              </a:rPr>
              <a:t>/</a:t>
            </a:r>
            <a:r>
              <a:rPr lang="zh-CN" altLang="en-US" sz="1050" b="1" dirty="0">
                <a:latin typeface="+mn-ea"/>
              </a:rPr>
              <a:t>海外高层次人才</a:t>
            </a:r>
            <a:r>
              <a:rPr lang="en-US" altLang="zh-CN" sz="1050" b="1" dirty="0">
                <a:latin typeface="+mn-ea"/>
              </a:rPr>
              <a:t>C</a:t>
            </a:r>
            <a:r>
              <a:rPr lang="zh-CN" altLang="en-US" sz="1050" b="1" dirty="0">
                <a:latin typeface="+mn-ea"/>
              </a:rPr>
              <a:t>类</a:t>
            </a:r>
            <a:r>
              <a:rPr lang="en-US" altLang="zh-CN" sz="1050" b="1" dirty="0">
                <a:latin typeface="+mn-ea"/>
              </a:rPr>
              <a:t>7</a:t>
            </a:r>
            <a:r>
              <a:rPr lang="zh-CN" altLang="en-US" sz="1050" b="1" dirty="0">
                <a:latin typeface="+mn-ea"/>
              </a:rPr>
              <a:t>人</a:t>
            </a:r>
          </a:p>
        </p:txBody>
      </p:sp>
      <p:sp>
        <p:nvSpPr>
          <p:cNvPr id="79" name="圆角矩形 42">
            <a:extLst>
              <a:ext uri="{FF2B5EF4-FFF2-40B4-BE49-F238E27FC236}">
                <a16:creationId xmlns:a16="http://schemas.microsoft.com/office/drawing/2014/main" id="{FA348675-9B06-DB9A-969D-A808715A5A73}"/>
              </a:ext>
            </a:extLst>
          </p:cNvPr>
          <p:cNvSpPr/>
          <p:nvPr/>
        </p:nvSpPr>
        <p:spPr>
          <a:xfrm>
            <a:off x="5867038" y="4290420"/>
            <a:ext cx="3102245" cy="257010"/>
          </a:xfrm>
          <a:prstGeom prst="roundRect">
            <a:avLst/>
          </a:prstGeom>
          <a:solidFill>
            <a:srgbClr val="A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50" b="1" dirty="0">
                <a:latin typeface="+mn-ea"/>
              </a:rPr>
              <a:t>鹏城“孔雀计划”人才</a:t>
            </a:r>
            <a:r>
              <a:rPr lang="en-US" altLang="zh-CN" sz="1050" b="1" dirty="0">
                <a:latin typeface="+mn-ea"/>
              </a:rPr>
              <a:t>20</a:t>
            </a:r>
            <a:r>
              <a:rPr lang="zh-CN" altLang="en-US" sz="1050" b="1" dirty="0">
                <a:latin typeface="+mn-ea"/>
              </a:rPr>
              <a:t>人</a:t>
            </a:r>
          </a:p>
        </p:txBody>
      </p:sp>
      <p:sp>
        <p:nvSpPr>
          <p:cNvPr id="10" name="文本框 9">
            <a:extLst>
              <a:ext uri="{FF2B5EF4-FFF2-40B4-BE49-F238E27FC236}">
                <a16:creationId xmlns:a16="http://schemas.microsoft.com/office/drawing/2014/main" id="{8C3DDB31-C189-5F53-5762-746EDD6E9D91}"/>
              </a:ext>
            </a:extLst>
          </p:cNvPr>
          <p:cNvSpPr txBox="1"/>
          <p:nvPr/>
        </p:nvSpPr>
        <p:spPr>
          <a:xfrm>
            <a:off x="5821653" y="4555575"/>
            <a:ext cx="1369286" cy="307777"/>
          </a:xfrm>
          <a:prstGeom prst="rect">
            <a:avLst/>
          </a:prstGeom>
          <a:noFill/>
        </p:spPr>
        <p:txBody>
          <a:bodyPr wrap="none" rtlCol="0">
            <a:spAutoFit/>
          </a:bodyPr>
          <a:lstStyle/>
          <a:p>
            <a:r>
              <a:rPr kumimoji="1" lang="en-US" altLang="zh-CN" sz="1400" dirty="0"/>
              <a:t>Until</a:t>
            </a:r>
            <a:r>
              <a:rPr kumimoji="1" lang="zh-CN" altLang="en-US" sz="1400" dirty="0"/>
              <a:t>：</a:t>
            </a:r>
            <a:r>
              <a:rPr kumimoji="1" lang="en-US" altLang="zh-CN" sz="1400" dirty="0"/>
              <a:t>2023.05</a:t>
            </a:r>
            <a:endParaRPr kumimoji="1" lang="zh-CN" altLang="en-US" sz="1400" dirty="0"/>
          </a:p>
        </p:txBody>
      </p:sp>
    </p:spTree>
    <p:extLst>
      <p:ext uri="{BB962C8B-B14F-4D97-AF65-F5344CB8AC3E}">
        <p14:creationId xmlns:p14="http://schemas.microsoft.com/office/powerpoint/2010/main" val="1577887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6394DE7-2321-4C4D-9B3D-625589F8D211}"/>
              </a:ext>
            </a:extLst>
          </p:cNvPr>
          <p:cNvSpPr>
            <a:spLocks noGrp="1"/>
          </p:cNvSpPr>
          <p:nvPr>
            <p:ph type="sldNum" sz="quarter" idx="12"/>
          </p:nvPr>
        </p:nvSpPr>
        <p:spPr/>
        <p:txBody>
          <a:bodyPr/>
          <a:lstStyle/>
          <a:p>
            <a:pPr defTabSz="914333"/>
            <a:fld id="{10207525-A578-41C6-9379-DE827A42AF2E}" type="slidenum">
              <a:rPr lang="zh-CN" altLang="en-US">
                <a:solidFill>
                  <a:srgbClr val="000000">
                    <a:tint val="75000"/>
                  </a:srgbClr>
                </a:solidFill>
              </a:rPr>
              <a:pPr defTabSz="914333"/>
              <a:t>44</a:t>
            </a:fld>
            <a:endParaRPr lang="zh-CN" altLang="en-US" dirty="0">
              <a:solidFill>
                <a:srgbClr val="000000">
                  <a:tint val="75000"/>
                </a:srgbClr>
              </a:solidFill>
            </a:endParaRPr>
          </a:p>
        </p:txBody>
      </p:sp>
      <p:sp>
        <p:nvSpPr>
          <p:cNvPr id="19" name="文本框 18">
            <a:extLst>
              <a:ext uri="{FF2B5EF4-FFF2-40B4-BE49-F238E27FC236}">
                <a16:creationId xmlns:a16="http://schemas.microsoft.com/office/drawing/2014/main" id="{FF4F50C0-AA11-4DFB-A126-E6616E43F1BA}"/>
              </a:ext>
            </a:extLst>
          </p:cNvPr>
          <p:cNvSpPr txBox="1"/>
          <p:nvPr/>
        </p:nvSpPr>
        <p:spPr>
          <a:xfrm>
            <a:off x="1" y="72312"/>
            <a:ext cx="2998374" cy="497957"/>
          </a:xfrm>
          <a:prstGeom prst="rect">
            <a:avLst/>
          </a:prstGeom>
          <a:noFill/>
        </p:spPr>
        <p:txBody>
          <a:bodyPr wrap="square">
            <a:spAutoFit/>
          </a:bodyPr>
          <a:lstStyle/>
          <a:p>
            <a:pPr defTabSz="457166">
              <a:lnSpc>
                <a:spcPct val="120000"/>
              </a:lnSpc>
              <a:defRPr/>
            </a:pPr>
            <a:r>
              <a:rPr lang="en-US" altLang="zh-CN" sz="2400" b="1"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 </a:t>
            </a:r>
            <a:r>
              <a:rPr lang="zh-CN" altLang="en-US" sz="2400" b="1" dirty="0">
                <a:solidFill>
                  <a:srgbClr val="000000"/>
                </a:solidFill>
                <a:latin typeface="微软雅黑" panose="020B0503020204020204" pitchFamily="34" charset="-122"/>
                <a:ea typeface="微软雅黑" panose="020B0503020204020204" pitchFamily="34" charset="-122"/>
                <a:cs typeface="Open Sans" panose="020B0606030504020204" pitchFamily="34" charset="0"/>
              </a:rPr>
              <a:t>首席科学家</a:t>
            </a:r>
          </a:p>
        </p:txBody>
      </p:sp>
      <p:grpSp>
        <p:nvGrpSpPr>
          <p:cNvPr id="7" name="组合 6">
            <a:extLst>
              <a:ext uri="{FF2B5EF4-FFF2-40B4-BE49-F238E27FC236}">
                <a16:creationId xmlns:a16="http://schemas.microsoft.com/office/drawing/2014/main" id="{CB4ADBA3-B8CB-4CED-A95C-890416F48726}"/>
              </a:ext>
            </a:extLst>
          </p:cNvPr>
          <p:cNvGrpSpPr/>
          <p:nvPr/>
        </p:nvGrpSpPr>
        <p:grpSpPr>
          <a:xfrm>
            <a:off x="-196372" y="676047"/>
            <a:ext cx="3413362" cy="4002133"/>
            <a:chOff x="-196372" y="676047"/>
            <a:chExt cx="3413362" cy="4002133"/>
          </a:xfrm>
        </p:grpSpPr>
        <p:grpSp>
          <p:nvGrpSpPr>
            <p:cNvPr id="6" name="组合 5">
              <a:extLst>
                <a:ext uri="{FF2B5EF4-FFF2-40B4-BE49-F238E27FC236}">
                  <a16:creationId xmlns:a16="http://schemas.microsoft.com/office/drawing/2014/main" id="{B6B9D421-69AE-4FC7-A23C-52A3B9415ACF}"/>
                </a:ext>
              </a:extLst>
            </p:cNvPr>
            <p:cNvGrpSpPr/>
            <p:nvPr/>
          </p:nvGrpSpPr>
          <p:grpSpPr>
            <a:xfrm>
              <a:off x="-196372" y="2376364"/>
              <a:ext cx="3413362" cy="2301816"/>
              <a:chOff x="-196372" y="2376364"/>
              <a:chExt cx="3413362" cy="2301816"/>
            </a:xfrm>
          </p:grpSpPr>
          <p:sp>
            <p:nvSpPr>
              <p:cNvPr id="73" name="文本框 72">
                <a:extLst>
                  <a:ext uri="{FF2B5EF4-FFF2-40B4-BE49-F238E27FC236}">
                    <a16:creationId xmlns:a16="http://schemas.microsoft.com/office/drawing/2014/main" id="{D6785F55-028B-4749-84B6-1739EF345BA6}"/>
                  </a:ext>
                </a:extLst>
              </p:cNvPr>
              <p:cNvSpPr txBox="1"/>
              <p:nvPr/>
            </p:nvSpPr>
            <p:spPr>
              <a:xfrm>
                <a:off x="22243" y="3556142"/>
                <a:ext cx="2976132" cy="1122038"/>
              </a:xfrm>
              <a:prstGeom prst="rect">
                <a:avLst/>
              </a:prstGeom>
              <a:noFill/>
            </p:spPr>
            <p:txBody>
              <a:bodyPr wrap="square" rtlCol="0">
                <a:spAutoFit/>
              </a:bodyPr>
              <a:lstStyle/>
              <a:p>
                <a:pPr algn="ctr" defTabSz="914355">
                  <a:lnSpc>
                    <a:spcPct val="130000"/>
                  </a:lnSpc>
                </a:pPr>
                <a:r>
                  <a:rPr lang="zh-CN" altLang="en-US" sz="1050" b="1" dirty="0">
                    <a:solidFill>
                      <a:srgbClr val="002060"/>
                    </a:solidFill>
                    <a:latin typeface="宋体" panose="02010600030101010101" pitchFamily="2" charset="-122"/>
                    <a:ea typeface="微软雅黑"/>
                  </a:rPr>
                  <a:t>中国工程院院士</a:t>
                </a:r>
                <a:endParaRPr lang="en-US" altLang="zh-CN" sz="1050" b="1" dirty="0">
                  <a:solidFill>
                    <a:srgbClr val="002060"/>
                  </a:solidFill>
                  <a:latin typeface="宋体" panose="02010600030101010101" pitchFamily="2" charset="-122"/>
                  <a:ea typeface="微软雅黑"/>
                </a:endParaRPr>
              </a:p>
              <a:p>
                <a:pPr algn="ctr" defTabSz="914355">
                  <a:lnSpc>
                    <a:spcPct val="130000"/>
                  </a:lnSpc>
                </a:pPr>
                <a:r>
                  <a:rPr lang="zh-CN" altLang="en-US" sz="1050" dirty="0">
                    <a:solidFill>
                      <a:srgbClr val="002060"/>
                    </a:solidFill>
                    <a:latin typeface="宋体" panose="02010600030101010101" pitchFamily="2" charset="-122"/>
                    <a:ea typeface="微软雅黑"/>
                  </a:rPr>
                  <a:t>同步辐射光源工程经理部，</a:t>
                </a:r>
                <a:r>
                  <a:rPr lang="zh-CN" altLang="en-US" sz="1050" b="1" dirty="0">
                    <a:solidFill>
                      <a:srgbClr val="002060"/>
                    </a:solidFill>
                    <a:latin typeface="宋体" panose="02010600030101010101" pitchFamily="2" charset="-122"/>
                    <a:ea typeface="微软雅黑"/>
                  </a:rPr>
                  <a:t>首席科学家</a:t>
                </a:r>
                <a:endParaRPr lang="en-US" altLang="zh-CN" sz="1050" b="1" dirty="0">
                  <a:solidFill>
                    <a:srgbClr val="002060"/>
                  </a:solidFill>
                  <a:latin typeface="宋体" panose="02010600030101010101" pitchFamily="2" charset="-122"/>
                  <a:ea typeface="微软雅黑"/>
                </a:endParaRPr>
              </a:p>
              <a:p>
                <a:pPr algn="ctr" defTabSz="914355">
                  <a:lnSpc>
                    <a:spcPct val="130000"/>
                  </a:lnSpc>
                </a:pPr>
                <a:r>
                  <a:rPr lang="zh-CN" altLang="en-US" sz="1050" dirty="0">
                    <a:solidFill>
                      <a:srgbClr val="002060"/>
                    </a:solidFill>
                    <a:latin typeface="Times New Roman" panose="02020603050405020304" pitchFamily="18" charset="0"/>
                    <a:ea typeface="微软雅黑"/>
                  </a:rPr>
                  <a:t>中国科学院上海高等研究院，</a:t>
                </a:r>
                <a:r>
                  <a:rPr lang="zh-CN" altLang="en-US" sz="1050" b="1" dirty="0">
                    <a:solidFill>
                      <a:srgbClr val="002060"/>
                    </a:solidFill>
                    <a:latin typeface="Times New Roman" panose="02020603050405020304" pitchFamily="18" charset="0"/>
                    <a:ea typeface="微软雅黑"/>
                  </a:rPr>
                  <a:t>研究员、副院长</a:t>
                </a:r>
                <a:endParaRPr lang="en-US" altLang="zh-CN" sz="1050" b="1" dirty="0">
                  <a:solidFill>
                    <a:srgbClr val="002060"/>
                  </a:solidFill>
                  <a:latin typeface="Times New Roman" panose="02020603050405020304" pitchFamily="18" charset="0"/>
                  <a:ea typeface="微软雅黑"/>
                </a:endParaRPr>
              </a:p>
              <a:p>
                <a:pPr algn="ctr" defTabSz="914355">
                  <a:lnSpc>
                    <a:spcPct val="130000"/>
                  </a:lnSpc>
                </a:pPr>
                <a:r>
                  <a:rPr lang="zh-CN" altLang="en-US" sz="1050" dirty="0">
                    <a:solidFill>
                      <a:srgbClr val="002060"/>
                    </a:solidFill>
                    <a:latin typeface="Times New Roman" panose="02020603050405020304" pitchFamily="18" charset="0"/>
                    <a:ea typeface="微软雅黑"/>
                  </a:rPr>
                  <a:t>中国科学院上海应用物理研究所，原</a:t>
                </a:r>
                <a:r>
                  <a:rPr lang="zh-CN" altLang="en-US" sz="1050" b="1" dirty="0">
                    <a:solidFill>
                      <a:srgbClr val="002060"/>
                    </a:solidFill>
                    <a:latin typeface="Times New Roman" panose="02020603050405020304" pitchFamily="18" charset="0"/>
                    <a:ea typeface="微软雅黑"/>
                  </a:rPr>
                  <a:t>所长</a:t>
                </a:r>
                <a:endParaRPr lang="en-US" altLang="zh-CN" sz="1050" b="1" dirty="0">
                  <a:solidFill>
                    <a:srgbClr val="002060"/>
                  </a:solidFill>
                  <a:latin typeface="Times New Roman" panose="02020603050405020304" pitchFamily="18" charset="0"/>
                  <a:ea typeface="微软雅黑"/>
                </a:endParaRPr>
              </a:p>
              <a:p>
                <a:pPr algn="ctr" defTabSz="914355">
                  <a:lnSpc>
                    <a:spcPct val="130000"/>
                  </a:lnSpc>
                </a:pPr>
                <a:r>
                  <a:rPr lang="zh-CN" altLang="en-US" sz="1050" b="1" dirty="0">
                    <a:solidFill>
                      <a:srgbClr val="002060"/>
                    </a:solidFill>
                    <a:latin typeface="宋体" panose="02010600030101010101" pitchFamily="2" charset="-122"/>
                    <a:ea typeface="微软雅黑"/>
                  </a:rPr>
                  <a:t>上海市科技精英、上海市领军人才</a:t>
                </a:r>
                <a:endParaRPr lang="en-US" altLang="zh-CN" sz="1200" b="1" dirty="0">
                  <a:solidFill>
                    <a:srgbClr val="002060"/>
                  </a:solidFill>
                  <a:latin typeface="Times New Roman" panose="02020603050405020304" pitchFamily="18" charset="0"/>
                  <a:ea typeface="微软雅黑"/>
                </a:endParaRPr>
              </a:p>
            </p:txBody>
          </p:sp>
          <p:sp>
            <p:nvSpPr>
              <p:cNvPr id="13" name="Text Box 3">
                <a:extLst>
                  <a:ext uri="{FF2B5EF4-FFF2-40B4-BE49-F238E27FC236}">
                    <a16:creationId xmlns:a16="http://schemas.microsoft.com/office/drawing/2014/main" id="{1A2E26BC-2E47-434E-A146-B04DF34567D4}"/>
                  </a:ext>
                </a:extLst>
              </p:cNvPr>
              <p:cNvSpPr txBox="1">
                <a:spLocks noChangeArrowheads="1"/>
              </p:cNvSpPr>
              <p:nvPr/>
            </p:nvSpPr>
            <p:spPr bwMode="auto">
              <a:xfrm>
                <a:off x="-196372" y="2376364"/>
                <a:ext cx="3413362" cy="1156792"/>
              </a:xfrm>
              <a:prstGeom prst="rect">
                <a:avLst/>
              </a:prstGeom>
              <a:noFill/>
              <a:ln w="9525" algn="ctr">
                <a:noFill/>
                <a:miter lim="800000"/>
                <a:headEnd/>
                <a:tailEnd/>
              </a:ln>
              <a:effectLst/>
            </p:spPr>
            <p:txBody>
              <a:bodyPr wrap="square">
                <a:spAutoFit/>
              </a:bodyPr>
              <a:lstStyle/>
              <a:p>
                <a:pPr algn="ctr" defTabSz="611822" fontAlgn="base">
                  <a:lnSpc>
                    <a:spcPct val="120000"/>
                  </a:lnSpc>
                  <a:spcBef>
                    <a:spcPct val="0"/>
                  </a:spcBef>
                  <a:spcAft>
                    <a:spcPct val="0"/>
                  </a:spcAft>
                  <a:defRPr/>
                </a:pPr>
                <a:r>
                  <a:rPr kumimoji="1" lang="zh-CN" altLang="en-US" sz="2700" b="1" u="sng" dirty="0">
                    <a:solidFill>
                      <a:srgbClr val="002060"/>
                    </a:solidFill>
                    <a:latin typeface="微软雅黑" panose="020B0503020204020204" pitchFamily="34" charset="-122"/>
                    <a:ea typeface="微软雅黑" panose="020B0503020204020204" pitchFamily="34" charset="-122"/>
                    <a:sym typeface="Symbol" pitchFamily="18" charset="2"/>
                  </a:rPr>
                  <a:t>赵 振 堂</a:t>
                </a:r>
                <a:r>
                  <a:rPr kumimoji="1" lang="zh-CN" altLang="en-US" sz="2700" b="1" dirty="0">
                    <a:solidFill>
                      <a:srgbClr val="002060"/>
                    </a:solidFill>
                    <a:latin typeface="微软雅黑" panose="020B0503020204020204" pitchFamily="34" charset="-122"/>
                    <a:ea typeface="微软雅黑" panose="020B0503020204020204" pitchFamily="34" charset="-122"/>
                    <a:sym typeface="Symbol" pitchFamily="18" charset="2"/>
                  </a:rPr>
                  <a:t> </a:t>
                </a:r>
                <a:endParaRPr kumimoji="1" lang="en-US" altLang="zh-CN" sz="2700" b="1" dirty="0">
                  <a:solidFill>
                    <a:srgbClr val="002060"/>
                  </a:solidFill>
                  <a:latin typeface="微软雅黑" panose="020B0503020204020204" pitchFamily="34" charset="-122"/>
                  <a:ea typeface="微软雅黑" panose="020B0503020204020204" pitchFamily="34" charset="-122"/>
                  <a:sym typeface="Symbol" pitchFamily="18" charset="2"/>
                </a:endParaRPr>
              </a:p>
              <a:p>
                <a:pPr algn="ctr" defTabSz="611822" fontAlgn="base">
                  <a:lnSpc>
                    <a:spcPct val="120000"/>
                  </a:lnSpc>
                  <a:spcBef>
                    <a:spcPct val="0"/>
                  </a:spcBef>
                  <a:spcAft>
                    <a:spcPct val="0"/>
                  </a:spcAft>
                  <a:defRPr/>
                </a:pPr>
                <a:r>
                  <a:rPr kumimoji="1" lang="zh-CN" altLang="en-US" sz="1600" b="1" dirty="0">
                    <a:solidFill>
                      <a:srgbClr val="002060"/>
                    </a:solidFill>
                    <a:latin typeface="微软雅黑" panose="020B0503020204020204" pitchFamily="34" charset="-122"/>
                    <a:ea typeface="微软雅黑" panose="020B0503020204020204" pitchFamily="34" charset="-122"/>
                    <a:sym typeface="Symbol" pitchFamily="18" charset="2"/>
                  </a:rPr>
                  <a:t>首席科学家</a:t>
                </a:r>
                <a:endParaRPr kumimoji="1" lang="en-US" altLang="zh-CN" sz="1600" b="1" dirty="0">
                  <a:solidFill>
                    <a:srgbClr val="002060"/>
                  </a:solidFill>
                  <a:latin typeface="微软雅黑" panose="020B0503020204020204" pitchFamily="34" charset="-122"/>
                  <a:ea typeface="微软雅黑" panose="020B0503020204020204" pitchFamily="34" charset="-122"/>
                  <a:sym typeface="Symbol" pitchFamily="18" charset="2"/>
                </a:endParaRPr>
              </a:p>
              <a:p>
                <a:pPr algn="ctr" defTabSz="611822" fontAlgn="base">
                  <a:lnSpc>
                    <a:spcPct val="120000"/>
                  </a:lnSpc>
                  <a:spcBef>
                    <a:spcPct val="0"/>
                  </a:spcBef>
                  <a:spcAft>
                    <a:spcPct val="0"/>
                  </a:spcAft>
                  <a:defRPr/>
                </a:pPr>
                <a:r>
                  <a:rPr kumimoji="1" lang="zh-CN" altLang="en-US" sz="1600" b="1" dirty="0">
                    <a:solidFill>
                      <a:srgbClr val="002060"/>
                    </a:solidFill>
                    <a:latin typeface="微软雅黑" panose="020B0503020204020204" pitchFamily="34" charset="-122"/>
                    <a:ea typeface="微软雅黑" panose="020B0503020204020204" pitchFamily="34" charset="-122"/>
                    <a:sym typeface="Symbol" pitchFamily="18" charset="2"/>
                  </a:rPr>
                  <a:t>科技委员会中方主席</a:t>
                </a:r>
                <a:endParaRPr kumimoji="1" lang="en-US" altLang="zh-CN" sz="1600" b="1" dirty="0">
                  <a:solidFill>
                    <a:srgbClr val="002060"/>
                  </a:solidFill>
                  <a:latin typeface="微软雅黑" panose="020B0503020204020204" pitchFamily="34" charset="-122"/>
                  <a:ea typeface="微软雅黑" panose="020B0503020204020204" pitchFamily="34" charset="-122"/>
                  <a:sym typeface="Symbol" pitchFamily="18" charset="2"/>
                </a:endParaRPr>
              </a:p>
            </p:txBody>
          </p:sp>
        </p:grpSp>
        <p:pic>
          <p:nvPicPr>
            <p:cNvPr id="16" name="Picture 2">
              <a:extLst>
                <a:ext uri="{FF2B5EF4-FFF2-40B4-BE49-F238E27FC236}">
                  <a16:creationId xmlns:a16="http://schemas.microsoft.com/office/drawing/2014/main" id="{64250689-C595-4DA9-A8FD-3957D8614A6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641"/>
            <a:stretch/>
          </p:blipFill>
          <p:spPr bwMode="auto">
            <a:xfrm>
              <a:off x="916657" y="676047"/>
              <a:ext cx="1336951" cy="16353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a:extLst>
              <a:ext uri="{FF2B5EF4-FFF2-40B4-BE49-F238E27FC236}">
                <a16:creationId xmlns:a16="http://schemas.microsoft.com/office/drawing/2014/main" id="{9F21501D-13B4-4F21-8C3C-F12587233561}"/>
              </a:ext>
            </a:extLst>
          </p:cNvPr>
          <p:cNvGrpSpPr/>
          <p:nvPr/>
        </p:nvGrpSpPr>
        <p:grpSpPr>
          <a:xfrm>
            <a:off x="2791848" y="699332"/>
            <a:ext cx="3553441" cy="4075832"/>
            <a:chOff x="2791846" y="699332"/>
            <a:chExt cx="3553441" cy="4075832"/>
          </a:xfrm>
        </p:grpSpPr>
        <p:grpSp>
          <p:nvGrpSpPr>
            <p:cNvPr id="5" name="组合 4">
              <a:extLst>
                <a:ext uri="{FF2B5EF4-FFF2-40B4-BE49-F238E27FC236}">
                  <a16:creationId xmlns:a16="http://schemas.microsoft.com/office/drawing/2014/main" id="{A1EB8554-023F-4790-A77D-550870F33D46}"/>
                </a:ext>
              </a:extLst>
            </p:cNvPr>
            <p:cNvGrpSpPr/>
            <p:nvPr/>
          </p:nvGrpSpPr>
          <p:grpSpPr>
            <a:xfrm>
              <a:off x="2791846" y="2281832"/>
              <a:ext cx="3553441" cy="2493332"/>
              <a:chOff x="5936500" y="2281832"/>
              <a:chExt cx="3553441" cy="2493332"/>
            </a:xfrm>
          </p:grpSpPr>
          <p:sp>
            <p:nvSpPr>
              <p:cNvPr id="14" name="文本框 13">
                <a:extLst>
                  <a:ext uri="{FF2B5EF4-FFF2-40B4-BE49-F238E27FC236}">
                    <a16:creationId xmlns:a16="http://schemas.microsoft.com/office/drawing/2014/main" id="{4CB6A951-4724-4E2B-80CB-065E9E468AE0}"/>
                  </a:ext>
                </a:extLst>
              </p:cNvPr>
              <p:cNvSpPr txBox="1"/>
              <p:nvPr/>
            </p:nvSpPr>
            <p:spPr>
              <a:xfrm>
                <a:off x="5936500" y="3502251"/>
                <a:ext cx="3553441" cy="1272913"/>
              </a:xfrm>
              <a:prstGeom prst="rect">
                <a:avLst/>
              </a:prstGeom>
              <a:noFill/>
            </p:spPr>
            <p:txBody>
              <a:bodyPr wrap="square" rtlCol="0">
                <a:spAutoFit/>
              </a:bodyPr>
              <a:lstStyle/>
              <a:p>
                <a:pPr algn="ctr" defTabSz="914355">
                  <a:lnSpc>
                    <a:spcPct val="130000"/>
                  </a:lnSpc>
                </a:pPr>
                <a:r>
                  <a:rPr lang="zh-CN" altLang="en-US" sz="1000" dirty="0">
                    <a:solidFill>
                      <a:srgbClr val="002060"/>
                    </a:solidFill>
                    <a:latin typeface="宋体" panose="02010600030101010101" pitchFamily="2" charset="-122"/>
                    <a:ea typeface="微软雅黑"/>
                  </a:rPr>
                  <a:t>瑞典皇家理工大学物理系与林雪平大学材料系，</a:t>
                </a:r>
                <a:r>
                  <a:rPr lang="zh-CN" altLang="en-US" sz="1000" b="1" dirty="0">
                    <a:solidFill>
                      <a:srgbClr val="002060"/>
                    </a:solidFill>
                    <a:latin typeface="宋体" panose="02010600030101010101" pitchFamily="2" charset="-122"/>
                    <a:ea typeface="微软雅黑"/>
                  </a:rPr>
                  <a:t>联合教授</a:t>
                </a:r>
                <a:endParaRPr lang="en-US" altLang="zh-CN" sz="1000" b="1" dirty="0">
                  <a:solidFill>
                    <a:srgbClr val="002060"/>
                  </a:solidFill>
                  <a:latin typeface="宋体" panose="02010600030101010101" pitchFamily="2" charset="-122"/>
                  <a:ea typeface="微软雅黑"/>
                </a:endParaRPr>
              </a:p>
              <a:p>
                <a:pPr algn="ctr" defTabSz="914355">
                  <a:lnSpc>
                    <a:spcPct val="130000"/>
                  </a:lnSpc>
                </a:pPr>
                <a:r>
                  <a:rPr lang="en-US" altLang="zh-CN" sz="1000" dirty="0" err="1">
                    <a:solidFill>
                      <a:srgbClr val="002060"/>
                    </a:solidFill>
                    <a:latin typeface="Arial"/>
                    <a:ea typeface="微软雅黑"/>
                  </a:rPr>
                  <a:t>Röntgen-Ångström</a:t>
                </a:r>
                <a:r>
                  <a:rPr lang="zh-CN" altLang="en-US" sz="1000" dirty="0">
                    <a:solidFill>
                      <a:srgbClr val="002060"/>
                    </a:solidFill>
                    <a:latin typeface="宋体" panose="02010600030101010101" pitchFamily="2" charset="-122"/>
                    <a:ea typeface="微软雅黑"/>
                  </a:rPr>
                  <a:t>，</a:t>
                </a:r>
                <a:r>
                  <a:rPr lang="zh-CN" altLang="zh-CN" sz="1000" b="1" dirty="0">
                    <a:solidFill>
                      <a:srgbClr val="002060"/>
                    </a:solidFill>
                    <a:latin typeface="宋体" panose="02010600030101010101" pitchFamily="2" charset="-122"/>
                    <a:ea typeface="微软雅黑"/>
                  </a:rPr>
                  <a:t>联盟主席</a:t>
                </a:r>
                <a:endParaRPr lang="en-US" altLang="zh-CN" sz="1000" b="1" dirty="0">
                  <a:solidFill>
                    <a:srgbClr val="002060"/>
                  </a:solidFill>
                  <a:latin typeface="宋体" panose="02010600030101010101" pitchFamily="2" charset="-122"/>
                  <a:ea typeface="微软雅黑"/>
                </a:endParaRPr>
              </a:p>
              <a:p>
                <a:pPr algn="ctr" defTabSz="914355">
                  <a:lnSpc>
                    <a:spcPct val="130000"/>
                  </a:lnSpc>
                </a:pPr>
                <a:r>
                  <a:rPr lang="en-US" altLang="zh-CN" sz="1000" dirty="0">
                    <a:solidFill>
                      <a:srgbClr val="002060"/>
                    </a:solidFill>
                    <a:latin typeface="Arial"/>
                    <a:ea typeface="微软雅黑"/>
                  </a:rPr>
                  <a:t>MAX-IV</a:t>
                </a:r>
                <a:r>
                  <a:rPr lang="zh-CN" altLang="zh-CN" sz="1000" dirty="0">
                    <a:solidFill>
                      <a:srgbClr val="002060"/>
                    </a:solidFill>
                    <a:latin typeface="Arial"/>
                    <a:ea typeface="微软雅黑"/>
                  </a:rPr>
                  <a:t>工业咨询委员会</a:t>
                </a:r>
                <a:r>
                  <a:rPr lang="zh-CN" altLang="en-US" sz="1000" dirty="0">
                    <a:solidFill>
                      <a:srgbClr val="002060"/>
                    </a:solidFill>
                    <a:latin typeface="Arial"/>
                    <a:ea typeface="微软雅黑"/>
                  </a:rPr>
                  <a:t>，</a:t>
                </a:r>
                <a:r>
                  <a:rPr lang="zh-CN" altLang="zh-CN" sz="1000" b="1" dirty="0">
                    <a:solidFill>
                      <a:srgbClr val="002060"/>
                    </a:solidFill>
                    <a:latin typeface="Arial"/>
                    <a:ea typeface="微软雅黑"/>
                  </a:rPr>
                  <a:t>主席</a:t>
                </a:r>
                <a:endParaRPr lang="en-US" altLang="zh-CN" sz="1000" b="1" dirty="0">
                  <a:solidFill>
                    <a:srgbClr val="002060"/>
                  </a:solidFill>
                  <a:latin typeface="Arial"/>
                  <a:ea typeface="微软雅黑"/>
                </a:endParaRPr>
              </a:p>
              <a:p>
                <a:pPr algn="ctr" defTabSz="914355">
                  <a:lnSpc>
                    <a:spcPct val="130000"/>
                  </a:lnSpc>
                </a:pPr>
                <a:r>
                  <a:rPr lang="zh-CN" altLang="zh-CN" sz="1000" dirty="0">
                    <a:solidFill>
                      <a:srgbClr val="002060"/>
                    </a:solidFill>
                    <a:latin typeface="Arial"/>
                    <a:ea typeface="微软雅黑"/>
                  </a:rPr>
                  <a:t>欧洲散裂中子源（</a:t>
                </a:r>
                <a:r>
                  <a:rPr lang="en-US" altLang="zh-CN" sz="1000" dirty="0">
                    <a:solidFill>
                      <a:srgbClr val="002060"/>
                    </a:solidFill>
                    <a:latin typeface="Arial"/>
                    <a:ea typeface="微软雅黑"/>
                  </a:rPr>
                  <a:t>ESS</a:t>
                </a:r>
                <a:r>
                  <a:rPr lang="zh-CN" altLang="zh-CN" sz="1000" dirty="0">
                    <a:solidFill>
                      <a:srgbClr val="002060"/>
                    </a:solidFill>
                    <a:latin typeface="Arial"/>
                    <a:ea typeface="微软雅黑"/>
                  </a:rPr>
                  <a:t>）设备评审委员会</a:t>
                </a:r>
                <a:r>
                  <a:rPr lang="zh-CN" altLang="en-US" sz="1000" dirty="0">
                    <a:solidFill>
                      <a:srgbClr val="002060"/>
                    </a:solidFill>
                    <a:latin typeface="Arial"/>
                    <a:ea typeface="微软雅黑"/>
                  </a:rPr>
                  <a:t>，</a:t>
                </a:r>
                <a:r>
                  <a:rPr lang="zh-CN" altLang="zh-CN" sz="1000" dirty="0">
                    <a:solidFill>
                      <a:srgbClr val="002060"/>
                    </a:solidFill>
                    <a:latin typeface="Arial"/>
                    <a:ea typeface="微软雅黑"/>
                  </a:rPr>
                  <a:t>成员</a:t>
                </a:r>
                <a:endParaRPr lang="en-US" altLang="zh-CN" sz="1000" dirty="0">
                  <a:solidFill>
                    <a:srgbClr val="002060"/>
                  </a:solidFill>
                  <a:latin typeface="Arial"/>
                  <a:ea typeface="微软雅黑"/>
                </a:endParaRPr>
              </a:p>
              <a:p>
                <a:pPr algn="ctr" defTabSz="914355">
                  <a:lnSpc>
                    <a:spcPct val="130000"/>
                  </a:lnSpc>
                </a:pPr>
                <a:r>
                  <a:rPr lang="zh-CN" altLang="zh-CN" sz="1000" dirty="0">
                    <a:solidFill>
                      <a:srgbClr val="002060"/>
                    </a:solidFill>
                    <a:latin typeface="Arial"/>
                    <a:ea typeface="微软雅黑"/>
                  </a:rPr>
                  <a:t>俄罗斯</a:t>
                </a:r>
                <a:r>
                  <a:rPr lang="en-US" altLang="zh-CN" sz="1000" dirty="0" err="1">
                    <a:solidFill>
                      <a:srgbClr val="002060"/>
                    </a:solidFill>
                    <a:latin typeface="Arial"/>
                    <a:ea typeface="微软雅黑"/>
                  </a:rPr>
                  <a:t>Kurchatov</a:t>
                </a:r>
                <a:r>
                  <a:rPr lang="en-US" altLang="zh-CN" sz="1000" dirty="0">
                    <a:solidFill>
                      <a:srgbClr val="002060"/>
                    </a:solidFill>
                    <a:latin typeface="Arial"/>
                    <a:ea typeface="微软雅黑"/>
                  </a:rPr>
                  <a:t> Institute</a:t>
                </a:r>
                <a:r>
                  <a:rPr lang="zh-CN" altLang="zh-CN" sz="1000" dirty="0">
                    <a:solidFill>
                      <a:srgbClr val="002060"/>
                    </a:solidFill>
                    <a:latin typeface="Arial"/>
                    <a:ea typeface="微软雅黑"/>
                  </a:rPr>
                  <a:t>战略咨询委员会</a:t>
                </a:r>
                <a:r>
                  <a:rPr lang="zh-CN" altLang="en-US" sz="1000" dirty="0">
                    <a:solidFill>
                      <a:srgbClr val="002060"/>
                    </a:solidFill>
                    <a:latin typeface="Arial"/>
                    <a:ea typeface="微软雅黑"/>
                  </a:rPr>
                  <a:t>，</a:t>
                </a:r>
                <a:r>
                  <a:rPr lang="zh-CN" altLang="zh-CN" sz="1000" dirty="0">
                    <a:solidFill>
                      <a:srgbClr val="002060"/>
                    </a:solidFill>
                    <a:latin typeface="Arial"/>
                    <a:ea typeface="微软雅黑"/>
                  </a:rPr>
                  <a:t>成员</a:t>
                </a:r>
                <a:endParaRPr lang="en-US" altLang="zh-CN" sz="1000" dirty="0">
                  <a:solidFill>
                    <a:srgbClr val="002060"/>
                  </a:solidFill>
                  <a:latin typeface="Arial"/>
                  <a:ea typeface="微软雅黑"/>
                </a:endParaRPr>
              </a:p>
              <a:p>
                <a:pPr algn="ctr" defTabSz="914355">
                  <a:lnSpc>
                    <a:spcPct val="130000"/>
                  </a:lnSpc>
                </a:pPr>
                <a:r>
                  <a:rPr lang="zh-CN" altLang="en-US" sz="1000" dirty="0">
                    <a:solidFill>
                      <a:srgbClr val="002060"/>
                    </a:solidFill>
                    <a:latin typeface="Arial"/>
                    <a:ea typeface="微软雅黑"/>
                  </a:rPr>
                  <a:t>欧洲科研基础设施战略论坛（</a:t>
                </a:r>
                <a:r>
                  <a:rPr lang="en-US" altLang="zh-CN" sz="1000" dirty="0">
                    <a:solidFill>
                      <a:srgbClr val="002060"/>
                    </a:solidFill>
                    <a:latin typeface="Arial"/>
                    <a:ea typeface="微软雅黑"/>
                  </a:rPr>
                  <a:t>ESFRI</a:t>
                </a:r>
                <a:r>
                  <a:rPr lang="zh-CN" altLang="en-US" sz="1000" dirty="0">
                    <a:solidFill>
                      <a:srgbClr val="002060"/>
                    </a:solidFill>
                    <a:latin typeface="Arial"/>
                    <a:ea typeface="微软雅黑"/>
                  </a:rPr>
                  <a:t>），</a:t>
                </a:r>
                <a:r>
                  <a:rPr lang="zh-CN" altLang="en-US" sz="1000" b="1" dirty="0">
                    <a:solidFill>
                      <a:srgbClr val="002060"/>
                    </a:solidFill>
                    <a:latin typeface="Arial"/>
                    <a:ea typeface="微软雅黑"/>
                  </a:rPr>
                  <a:t>瑞典国家代表</a:t>
                </a:r>
                <a:endParaRPr lang="en-US" altLang="zh-CN" sz="1000" b="1" dirty="0">
                  <a:solidFill>
                    <a:srgbClr val="002060"/>
                  </a:solidFill>
                  <a:latin typeface="Arial"/>
                  <a:ea typeface="微软雅黑"/>
                </a:endParaRPr>
              </a:p>
            </p:txBody>
          </p:sp>
          <p:sp>
            <p:nvSpPr>
              <p:cNvPr id="17" name="Text Box 3">
                <a:extLst>
                  <a:ext uri="{FF2B5EF4-FFF2-40B4-BE49-F238E27FC236}">
                    <a16:creationId xmlns:a16="http://schemas.microsoft.com/office/drawing/2014/main" id="{C3CF2A3F-E1D1-41A5-90D1-7FEA79E31296}"/>
                  </a:ext>
                </a:extLst>
              </p:cNvPr>
              <p:cNvSpPr txBox="1">
                <a:spLocks noChangeArrowheads="1"/>
              </p:cNvSpPr>
              <p:nvPr/>
            </p:nvSpPr>
            <p:spPr bwMode="auto">
              <a:xfrm>
                <a:off x="5976313" y="2281832"/>
                <a:ext cx="3413362" cy="1156792"/>
              </a:xfrm>
              <a:prstGeom prst="rect">
                <a:avLst/>
              </a:prstGeom>
              <a:noFill/>
              <a:ln w="9525" algn="ctr">
                <a:noFill/>
                <a:miter lim="800000"/>
                <a:headEnd/>
                <a:tailEnd/>
              </a:ln>
              <a:effectLst/>
            </p:spPr>
            <p:txBody>
              <a:bodyPr wrap="square">
                <a:spAutoFit/>
              </a:bodyPr>
              <a:lstStyle/>
              <a:p>
                <a:pPr algn="ctr" defTabSz="611822" fontAlgn="base">
                  <a:lnSpc>
                    <a:spcPct val="120000"/>
                  </a:lnSpc>
                  <a:spcBef>
                    <a:spcPct val="0"/>
                  </a:spcBef>
                  <a:spcAft>
                    <a:spcPct val="0"/>
                  </a:spcAft>
                  <a:defRPr/>
                </a:pPr>
                <a:r>
                  <a:rPr kumimoji="1" lang="en-US" altLang="zh-CN" sz="2700" b="1" u="sng" dirty="0">
                    <a:solidFill>
                      <a:srgbClr val="002060"/>
                    </a:solidFill>
                    <a:latin typeface="微软雅黑" panose="020B0503020204020204" pitchFamily="34" charset="-122"/>
                    <a:ea typeface="微软雅黑" panose="020B0503020204020204" pitchFamily="34" charset="-122"/>
                    <a:sym typeface="Symbol" pitchFamily="18" charset="2"/>
                  </a:rPr>
                  <a:t>Ulf Karlsson</a:t>
                </a:r>
                <a:r>
                  <a:rPr kumimoji="1" lang="zh-CN" altLang="en-US" sz="2700" b="1" dirty="0">
                    <a:solidFill>
                      <a:srgbClr val="002060"/>
                    </a:solidFill>
                    <a:latin typeface="微软雅黑" panose="020B0503020204020204" pitchFamily="34" charset="-122"/>
                    <a:ea typeface="微软雅黑" panose="020B0503020204020204" pitchFamily="34" charset="-122"/>
                    <a:sym typeface="Symbol" pitchFamily="18" charset="2"/>
                  </a:rPr>
                  <a:t> </a:t>
                </a:r>
                <a:endParaRPr kumimoji="1" lang="en-US" altLang="zh-CN" sz="2700" b="1" dirty="0">
                  <a:solidFill>
                    <a:srgbClr val="002060"/>
                  </a:solidFill>
                  <a:latin typeface="微软雅黑" panose="020B0503020204020204" pitchFamily="34" charset="-122"/>
                  <a:ea typeface="微软雅黑" panose="020B0503020204020204" pitchFamily="34" charset="-122"/>
                  <a:sym typeface="Symbol" pitchFamily="18" charset="2"/>
                </a:endParaRPr>
              </a:p>
              <a:p>
                <a:pPr algn="ctr" defTabSz="611822" fontAlgn="base">
                  <a:lnSpc>
                    <a:spcPct val="120000"/>
                  </a:lnSpc>
                  <a:spcBef>
                    <a:spcPct val="0"/>
                  </a:spcBef>
                  <a:spcAft>
                    <a:spcPct val="0"/>
                  </a:spcAft>
                  <a:defRPr/>
                </a:pPr>
                <a:r>
                  <a:rPr kumimoji="1" lang="zh-CN" altLang="en-US" sz="1600" b="1" dirty="0">
                    <a:solidFill>
                      <a:srgbClr val="002060"/>
                    </a:solidFill>
                    <a:latin typeface="微软雅黑" panose="020B0503020204020204" pitchFamily="34" charset="-122"/>
                    <a:ea typeface="微软雅黑" panose="020B0503020204020204" pitchFamily="34" charset="-122"/>
                    <a:sym typeface="Symbol" pitchFamily="18" charset="2"/>
                  </a:rPr>
                  <a:t>首席科学家</a:t>
                </a:r>
                <a:endParaRPr kumimoji="1" lang="en-US" altLang="zh-CN" sz="1600" b="1" dirty="0">
                  <a:solidFill>
                    <a:srgbClr val="002060"/>
                  </a:solidFill>
                  <a:latin typeface="微软雅黑" panose="020B0503020204020204" pitchFamily="34" charset="-122"/>
                  <a:ea typeface="微软雅黑" panose="020B0503020204020204" pitchFamily="34" charset="-122"/>
                  <a:sym typeface="Symbol" pitchFamily="18" charset="2"/>
                </a:endParaRPr>
              </a:p>
              <a:p>
                <a:pPr algn="ctr" defTabSz="611822" fontAlgn="base">
                  <a:lnSpc>
                    <a:spcPct val="120000"/>
                  </a:lnSpc>
                  <a:spcBef>
                    <a:spcPct val="0"/>
                  </a:spcBef>
                  <a:spcAft>
                    <a:spcPct val="0"/>
                  </a:spcAft>
                  <a:defRPr/>
                </a:pPr>
                <a:r>
                  <a:rPr kumimoji="1" lang="zh-CN" altLang="en-US" sz="1600" b="1" dirty="0">
                    <a:solidFill>
                      <a:srgbClr val="002060"/>
                    </a:solidFill>
                    <a:latin typeface="微软雅黑" panose="020B0503020204020204" pitchFamily="34" charset="-122"/>
                    <a:ea typeface="微软雅黑" panose="020B0503020204020204" pitchFamily="34" charset="-122"/>
                    <a:sym typeface="Symbol" pitchFamily="18" charset="2"/>
                  </a:rPr>
                  <a:t>科技委员会外方主席</a:t>
                </a:r>
                <a:endParaRPr kumimoji="1" lang="zh-CN" altLang="en-US" sz="2700" b="1" dirty="0">
                  <a:solidFill>
                    <a:srgbClr val="002060"/>
                  </a:solidFill>
                  <a:latin typeface="微软雅黑" panose="020B0503020204020204" pitchFamily="34" charset="-122"/>
                  <a:ea typeface="微软雅黑" panose="020B0503020204020204" pitchFamily="34" charset="-122"/>
                  <a:sym typeface="Symbol" pitchFamily="18" charset="2"/>
                </a:endParaRPr>
              </a:p>
            </p:txBody>
          </p:sp>
        </p:grpSp>
        <p:pic>
          <p:nvPicPr>
            <p:cNvPr id="18" name="图片 17">
              <a:extLst>
                <a:ext uri="{FF2B5EF4-FFF2-40B4-BE49-F238E27FC236}">
                  <a16:creationId xmlns:a16="http://schemas.microsoft.com/office/drawing/2014/main" id="{6B7EB4DF-394D-40C7-BEEF-0DFB7B5382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735" t="8253" r="25646" b="44124"/>
            <a:stretch/>
          </p:blipFill>
          <p:spPr>
            <a:xfrm>
              <a:off x="3928051" y="699332"/>
              <a:ext cx="1336951" cy="1612049"/>
            </a:xfrm>
            <a:prstGeom prst="rect">
              <a:avLst/>
            </a:prstGeom>
          </p:spPr>
        </p:pic>
      </p:grpSp>
      <p:grpSp>
        <p:nvGrpSpPr>
          <p:cNvPr id="12" name="组合 11">
            <a:extLst>
              <a:ext uri="{FF2B5EF4-FFF2-40B4-BE49-F238E27FC236}">
                <a16:creationId xmlns:a16="http://schemas.microsoft.com/office/drawing/2014/main" id="{149FD62D-F2F9-4CB6-9CAB-2DB356D0C3E0}"/>
              </a:ext>
            </a:extLst>
          </p:cNvPr>
          <p:cNvGrpSpPr/>
          <p:nvPr/>
        </p:nvGrpSpPr>
        <p:grpSpPr>
          <a:xfrm>
            <a:off x="5813285" y="645819"/>
            <a:ext cx="3553441" cy="4104267"/>
            <a:chOff x="5813283" y="645819"/>
            <a:chExt cx="3553441" cy="4104267"/>
          </a:xfrm>
        </p:grpSpPr>
        <p:grpSp>
          <p:nvGrpSpPr>
            <p:cNvPr id="3" name="组合 2">
              <a:extLst>
                <a:ext uri="{FF2B5EF4-FFF2-40B4-BE49-F238E27FC236}">
                  <a16:creationId xmlns:a16="http://schemas.microsoft.com/office/drawing/2014/main" id="{18ED8690-D277-4F2A-BEEA-C7ABA98C7ED0}"/>
                </a:ext>
              </a:extLst>
            </p:cNvPr>
            <p:cNvGrpSpPr/>
            <p:nvPr/>
          </p:nvGrpSpPr>
          <p:grpSpPr>
            <a:xfrm>
              <a:off x="5813283" y="2300794"/>
              <a:ext cx="3553441" cy="2449292"/>
              <a:chOff x="2926509" y="2300794"/>
              <a:chExt cx="3553441" cy="2449292"/>
            </a:xfrm>
          </p:grpSpPr>
          <p:sp>
            <p:nvSpPr>
              <p:cNvPr id="8" name="文本框 7">
                <a:extLst>
                  <a:ext uri="{FF2B5EF4-FFF2-40B4-BE49-F238E27FC236}">
                    <a16:creationId xmlns:a16="http://schemas.microsoft.com/office/drawing/2014/main" id="{A7060AD3-ED85-4B87-8CE0-56858EEB329D}"/>
                  </a:ext>
                </a:extLst>
              </p:cNvPr>
              <p:cNvSpPr txBox="1"/>
              <p:nvPr/>
            </p:nvSpPr>
            <p:spPr>
              <a:xfrm>
                <a:off x="2926509" y="3482816"/>
                <a:ext cx="3553441" cy="1267270"/>
              </a:xfrm>
              <a:prstGeom prst="rect">
                <a:avLst/>
              </a:prstGeom>
              <a:noFill/>
            </p:spPr>
            <p:txBody>
              <a:bodyPr wrap="square" rtlCol="0">
                <a:spAutoFit/>
              </a:bodyPr>
              <a:lstStyle/>
              <a:p>
                <a:pPr algn="ctr" defTabSz="914355">
                  <a:lnSpc>
                    <a:spcPct val="130000"/>
                  </a:lnSpc>
                </a:pPr>
                <a:r>
                  <a:rPr lang="zh-CN" altLang="en-US" sz="1200" b="1" dirty="0">
                    <a:solidFill>
                      <a:srgbClr val="002060"/>
                    </a:solidFill>
                    <a:latin typeface="宋体" panose="02010600030101010101" pitchFamily="2" charset="-122"/>
                    <a:ea typeface="微软雅黑"/>
                  </a:rPr>
                  <a:t>中国科学院院士</a:t>
                </a:r>
                <a:endParaRPr lang="en-US" altLang="zh-CN" sz="1200" b="1" dirty="0">
                  <a:solidFill>
                    <a:srgbClr val="002060"/>
                  </a:solidFill>
                  <a:latin typeface="宋体" panose="02010600030101010101" pitchFamily="2" charset="-122"/>
                  <a:ea typeface="微软雅黑"/>
                </a:endParaRPr>
              </a:p>
              <a:p>
                <a:pPr algn="ctr" defTabSz="914355">
                  <a:lnSpc>
                    <a:spcPct val="130000"/>
                  </a:lnSpc>
                </a:pPr>
                <a:r>
                  <a:rPr lang="zh-CN" altLang="en-US" sz="1200" dirty="0">
                    <a:solidFill>
                      <a:srgbClr val="002060"/>
                    </a:solidFill>
                    <a:latin typeface="宋体" panose="02010600030101010101" pitchFamily="2" charset="-122"/>
                    <a:ea typeface="微软雅黑"/>
                  </a:rPr>
                  <a:t>同步辐射光源工程经理部，</a:t>
                </a:r>
                <a:r>
                  <a:rPr lang="zh-CN" altLang="en-US" sz="1200" b="1" dirty="0">
                    <a:solidFill>
                      <a:srgbClr val="002060"/>
                    </a:solidFill>
                    <a:latin typeface="宋体" panose="02010600030101010101" pitchFamily="2" charset="-122"/>
                    <a:ea typeface="微软雅黑"/>
                  </a:rPr>
                  <a:t>首席科学家</a:t>
                </a:r>
                <a:endParaRPr lang="en-US" altLang="zh-CN" sz="1200" b="1" dirty="0">
                  <a:solidFill>
                    <a:srgbClr val="002060"/>
                  </a:solidFill>
                  <a:latin typeface="宋体" panose="02010600030101010101" pitchFamily="2" charset="-122"/>
                  <a:ea typeface="微软雅黑"/>
                </a:endParaRPr>
              </a:p>
              <a:p>
                <a:pPr algn="ctr" defTabSz="914355">
                  <a:lnSpc>
                    <a:spcPct val="130000"/>
                  </a:lnSpc>
                </a:pPr>
                <a:r>
                  <a:rPr lang="zh-CN" altLang="en-US" sz="1200" dirty="0">
                    <a:solidFill>
                      <a:srgbClr val="002060"/>
                    </a:solidFill>
                    <a:latin typeface="宋体" panose="02010600030101010101" pitchFamily="2" charset="-122"/>
                    <a:ea typeface="微软雅黑"/>
                  </a:rPr>
                  <a:t>中国科学技术大学，</a:t>
                </a:r>
                <a:r>
                  <a:rPr lang="zh-CN" altLang="en-US" sz="1200" b="1" dirty="0">
                    <a:solidFill>
                      <a:srgbClr val="002060"/>
                    </a:solidFill>
                    <a:latin typeface="宋体" panose="02010600030101010101" pitchFamily="2" charset="-122"/>
                    <a:ea typeface="微软雅黑"/>
                  </a:rPr>
                  <a:t>教授</a:t>
                </a:r>
                <a:endParaRPr lang="en-US" altLang="zh-CN" sz="1200" b="1" dirty="0">
                  <a:solidFill>
                    <a:srgbClr val="002060"/>
                  </a:solidFill>
                  <a:latin typeface="宋体" panose="02010600030101010101" pitchFamily="2" charset="-122"/>
                  <a:ea typeface="微软雅黑"/>
                </a:endParaRPr>
              </a:p>
              <a:p>
                <a:pPr algn="ctr" defTabSz="914355">
                  <a:lnSpc>
                    <a:spcPct val="130000"/>
                  </a:lnSpc>
                </a:pPr>
                <a:r>
                  <a:rPr lang="zh-CN" altLang="en-US" sz="1200" b="1" dirty="0">
                    <a:solidFill>
                      <a:srgbClr val="002060"/>
                    </a:solidFill>
                    <a:latin typeface="宋体" panose="02010600030101010101" pitchFamily="2" charset="-122"/>
                    <a:ea typeface="微软雅黑"/>
                  </a:rPr>
                  <a:t>实验粒子物理学家</a:t>
                </a:r>
                <a:endParaRPr lang="en-US" altLang="zh-CN" sz="1200" b="1" dirty="0">
                  <a:solidFill>
                    <a:srgbClr val="002060"/>
                  </a:solidFill>
                  <a:latin typeface="宋体" panose="02010600030101010101" pitchFamily="2" charset="-122"/>
                  <a:ea typeface="微软雅黑"/>
                </a:endParaRPr>
              </a:p>
              <a:p>
                <a:pPr algn="ctr" defTabSz="914355">
                  <a:lnSpc>
                    <a:spcPct val="130000"/>
                  </a:lnSpc>
                </a:pPr>
                <a:r>
                  <a:rPr lang="zh-CN" altLang="en-US" sz="1200" b="1" dirty="0">
                    <a:solidFill>
                      <a:srgbClr val="002060"/>
                    </a:solidFill>
                    <a:latin typeface="宋体" panose="02010600030101010101" pitchFamily="2" charset="-122"/>
                    <a:ea typeface="微软雅黑"/>
                  </a:rPr>
                  <a:t>美国物理学会会士</a:t>
                </a:r>
                <a:endParaRPr lang="en-US" altLang="zh-CN" sz="1200" b="1" dirty="0">
                  <a:solidFill>
                    <a:srgbClr val="002060"/>
                  </a:solidFill>
                  <a:latin typeface="宋体" panose="02010600030101010101" pitchFamily="2" charset="-122"/>
                  <a:ea typeface="微软雅黑"/>
                </a:endParaRPr>
              </a:p>
            </p:txBody>
          </p:sp>
          <p:sp>
            <p:nvSpPr>
              <p:cNvPr id="9" name="Text Box 3">
                <a:extLst>
                  <a:ext uri="{FF2B5EF4-FFF2-40B4-BE49-F238E27FC236}">
                    <a16:creationId xmlns:a16="http://schemas.microsoft.com/office/drawing/2014/main" id="{3EF63E3C-1AEC-481E-96FB-90FE7EF4F352}"/>
                  </a:ext>
                </a:extLst>
              </p:cNvPr>
              <p:cNvSpPr txBox="1">
                <a:spLocks noChangeArrowheads="1"/>
              </p:cNvSpPr>
              <p:nvPr/>
            </p:nvSpPr>
            <p:spPr bwMode="auto">
              <a:xfrm>
                <a:off x="2988175" y="2300794"/>
                <a:ext cx="3323416" cy="1156792"/>
              </a:xfrm>
              <a:prstGeom prst="rect">
                <a:avLst/>
              </a:prstGeom>
              <a:noFill/>
              <a:ln w="9525" algn="ctr">
                <a:noFill/>
                <a:miter lim="800000"/>
                <a:headEnd/>
                <a:tailEnd/>
              </a:ln>
              <a:effectLst/>
            </p:spPr>
            <p:txBody>
              <a:bodyPr wrap="square">
                <a:spAutoFit/>
              </a:bodyPr>
              <a:lstStyle/>
              <a:p>
                <a:pPr algn="ctr" defTabSz="815741" fontAlgn="base">
                  <a:lnSpc>
                    <a:spcPct val="120000"/>
                  </a:lnSpc>
                  <a:spcBef>
                    <a:spcPct val="0"/>
                  </a:spcBef>
                  <a:spcAft>
                    <a:spcPct val="0"/>
                  </a:spcAft>
                  <a:defRPr/>
                </a:pPr>
                <a:r>
                  <a:rPr kumimoji="1" lang="zh-CN" altLang="en-US" sz="2700" b="1" u="sng" dirty="0">
                    <a:solidFill>
                      <a:srgbClr val="002060"/>
                    </a:solidFill>
                    <a:latin typeface="微软雅黑" panose="020B0503020204020204" pitchFamily="34" charset="-122"/>
                    <a:ea typeface="微软雅黑" panose="020B0503020204020204" pitchFamily="34" charset="-122"/>
                    <a:sym typeface="Symbol" pitchFamily="18" charset="2"/>
                  </a:rPr>
                  <a:t>赵 政 国    </a:t>
                </a:r>
                <a:endParaRPr kumimoji="1" lang="en-US" altLang="zh-CN" sz="2700" b="1" u="sng" dirty="0">
                  <a:solidFill>
                    <a:srgbClr val="002060"/>
                  </a:solidFill>
                  <a:latin typeface="微软雅黑" panose="020B0503020204020204" pitchFamily="34" charset="-122"/>
                  <a:ea typeface="微软雅黑" panose="020B0503020204020204" pitchFamily="34" charset="-122"/>
                  <a:sym typeface="Symbol" pitchFamily="18" charset="2"/>
                </a:endParaRPr>
              </a:p>
              <a:p>
                <a:pPr algn="ctr" defTabSz="611822" fontAlgn="base">
                  <a:lnSpc>
                    <a:spcPct val="120000"/>
                  </a:lnSpc>
                  <a:spcBef>
                    <a:spcPct val="0"/>
                  </a:spcBef>
                  <a:spcAft>
                    <a:spcPct val="0"/>
                  </a:spcAft>
                  <a:defRPr/>
                </a:pPr>
                <a:r>
                  <a:rPr kumimoji="1" lang="zh-CN" altLang="en-US" sz="1600" b="1" dirty="0">
                    <a:solidFill>
                      <a:srgbClr val="002060"/>
                    </a:solidFill>
                    <a:latin typeface="微软雅黑" panose="020B0503020204020204" pitchFamily="34" charset="-122"/>
                    <a:ea typeface="微软雅黑" panose="020B0503020204020204" pitchFamily="34" charset="-122"/>
                    <a:sym typeface="Symbol" pitchFamily="18" charset="2"/>
                  </a:rPr>
                  <a:t>首席科学家</a:t>
                </a:r>
                <a:endParaRPr kumimoji="1" lang="en-US" altLang="zh-CN" sz="1600" b="1" dirty="0">
                  <a:solidFill>
                    <a:srgbClr val="002060"/>
                  </a:solidFill>
                  <a:latin typeface="微软雅黑" panose="020B0503020204020204" pitchFamily="34" charset="-122"/>
                  <a:ea typeface="微软雅黑" panose="020B0503020204020204" pitchFamily="34" charset="-122"/>
                  <a:sym typeface="Symbol" pitchFamily="18" charset="2"/>
                </a:endParaRPr>
              </a:p>
              <a:p>
                <a:pPr algn="ctr" defTabSz="611822" fontAlgn="base">
                  <a:lnSpc>
                    <a:spcPct val="120000"/>
                  </a:lnSpc>
                  <a:spcBef>
                    <a:spcPct val="0"/>
                  </a:spcBef>
                  <a:spcAft>
                    <a:spcPct val="0"/>
                  </a:spcAft>
                  <a:defRPr/>
                </a:pPr>
                <a:r>
                  <a:rPr kumimoji="1" lang="zh-CN" altLang="en-US" sz="1600" b="1" dirty="0">
                    <a:solidFill>
                      <a:srgbClr val="002060"/>
                    </a:solidFill>
                    <a:latin typeface="微软雅黑" panose="020B0503020204020204" pitchFamily="34" charset="-122"/>
                    <a:ea typeface="微软雅黑" panose="020B0503020204020204" pitchFamily="34" charset="-122"/>
                    <a:sym typeface="Symbol" pitchFamily="18" charset="2"/>
                  </a:rPr>
                  <a:t>院士工作站</a:t>
                </a:r>
                <a:endParaRPr kumimoji="1" lang="en-US" altLang="zh-CN" sz="1600" b="1" dirty="0">
                  <a:solidFill>
                    <a:srgbClr val="002060"/>
                  </a:solidFill>
                  <a:latin typeface="微软雅黑" panose="020B0503020204020204" pitchFamily="34" charset="-122"/>
                  <a:ea typeface="微软雅黑" panose="020B0503020204020204" pitchFamily="34" charset="-122"/>
                  <a:sym typeface="Symbol" pitchFamily="18" charset="2"/>
                </a:endParaRPr>
              </a:p>
            </p:txBody>
          </p:sp>
        </p:grpSp>
        <p:pic>
          <p:nvPicPr>
            <p:cNvPr id="20" name="Picture 2" descr="赵政国">
              <a:extLst>
                <a:ext uri="{FF2B5EF4-FFF2-40B4-BE49-F238E27FC236}">
                  <a16:creationId xmlns:a16="http://schemas.microsoft.com/office/drawing/2014/main" id="{27CAE1F6-B2DE-4279-9367-C6F5CD1041E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383" b="6618"/>
            <a:stretch/>
          </p:blipFill>
          <p:spPr bwMode="auto">
            <a:xfrm>
              <a:off x="6931179" y="645819"/>
              <a:ext cx="1317650" cy="163533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矩形 9">
            <a:extLst>
              <a:ext uri="{FF2B5EF4-FFF2-40B4-BE49-F238E27FC236}">
                <a16:creationId xmlns:a16="http://schemas.microsoft.com/office/drawing/2014/main" id="{364767F0-7BE9-732E-48A4-C2BEBABA179E}"/>
              </a:ext>
            </a:extLst>
          </p:cNvPr>
          <p:cNvSpPr/>
          <p:nvPr/>
        </p:nvSpPr>
        <p:spPr>
          <a:xfrm>
            <a:off x="402590" y="588645"/>
            <a:ext cx="2988310" cy="5002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5" name="矩形 14">
            <a:extLst>
              <a:ext uri="{FF2B5EF4-FFF2-40B4-BE49-F238E27FC236}">
                <a16:creationId xmlns:a16="http://schemas.microsoft.com/office/drawing/2014/main" id="{2844DF5A-3A62-011F-AD30-B70C5B39B493}"/>
              </a:ext>
            </a:extLst>
          </p:cNvPr>
          <p:cNvSpPr/>
          <p:nvPr/>
        </p:nvSpPr>
        <p:spPr>
          <a:xfrm>
            <a:off x="3390900" y="588645"/>
            <a:ext cx="5351145" cy="5002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Tree>
    <p:extLst>
      <p:ext uri="{BB962C8B-B14F-4D97-AF65-F5344CB8AC3E}">
        <p14:creationId xmlns:p14="http://schemas.microsoft.com/office/powerpoint/2010/main" val="207816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6394DE7-2321-4C4D-9B3D-625589F8D211}"/>
              </a:ext>
            </a:extLst>
          </p:cNvPr>
          <p:cNvSpPr>
            <a:spLocks noGrp="1"/>
          </p:cNvSpPr>
          <p:nvPr>
            <p:ph type="sldNum" sz="quarter" idx="12"/>
          </p:nvPr>
        </p:nvSpPr>
        <p:spPr>
          <a:xfrm>
            <a:off x="6704694" y="4860612"/>
            <a:ext cx="2025000" cy="237642"/>
          </a:xfrm>
        </p:spPr>
        <p:txBody>
          <a:bodyPr/>
          <a:lstStyle/>
          <a:p>
            <a:pPr defTabSz="914333"/>
            <a:fld id="{10207525-A578-41C6-9379-DE827A42AF2E}" type="slidenum">
              <a:rPr lang="zh-CN" altLang="en-US">
                <a:solidFill>
                  <a:srgbClr val="000000">
                    <a:tint val="75000"/>
                  </a:srgbClr>
                </a:solidFill>
              </a:rPr>
              <a:pPr defTabSz="914333"/>
              <a:t>45</a:t>
            </a:fld>
            <a:endParaRPr lang="zh-CN" altLang="en-US" dirty="0">
              <a:solidFill>
                <a:srgbClr val="000000">
                  <a:tint val="75000"/>
                </a:srgbClr>
              </a:solidFill>
            </a:endParaRPr>
          </a:p>
        </p:txBody>
      </p:sp>
      <p:grpSp>
        <p:nvGrpSpPr>
          <p:cNvPr id="6" name="组合 5">
            <a:extLst>
              <a:ext uri="{FF2B5EF4-FFF2-40B4-BE49-F238E27FC236}">
                <a16:creationId xmlns:a16="http://schemas.microsoft.com/office/drawing/2014/main" id="{B6B9D421-69AE-4FC7-A23C-52A3B9415ACF}"/>
              </a:ext>
            </a:extLst>
          </p:cNvPr>
          <p:cNvGrpSpPr/>
          <p:nvPr/>
        </p:nvGrpSpPr>
        <p:grpSpPr>
          <a:xfrm>
            <a:off x="-493424" y="735013"/>
            <a:ext cx="3619527" cy="4235175"/>
            <a:chOff x="57170" y="777014"/>
            <a:chExt cx="3413362" cy="3993942"/>
          </a:xfrm>
        </p:grpSpPr>
        <p:sp>
          <p:nvSpPr>
            <p:cNvPr id="73" name="文本框 72">
              <a:extLst>
                <a:ext uri="{FF2B5EF4-FFF2-40B4-BE49-F238E27FC236}">
                  <a16:creationId xmlns:a16="http://schemas.microsoft.com/office/drawing/2014/main" id="{D6785F55-028B-4749-84B6-1739EF345BA6}"/>
                </a:ext>
              </a:extLst>
            </p:cNvPr>
            <p:cNvSpPr txBox="1"/>
            <p:nvPr/>
          </p:nvSpPr>
          <p:spPr>
            <a:xfrm>
              <a:off x="275784" y="3874096"/>
              <a:ext cx="2976132" cy="896860"/>
            </a:xfrm>
            <a:prstGeom prst="rect">
              <a:avLst/>
            </a:prstGeom>
            <a:noFill/>
          </p:spPr>
          <p:txBody>
            <a:bodyPr wrap="square" rtlCol="0">
              <a:spAutoFit/>
            </a:bodyPr>
            <a:lstStyle/>
            <a:p>
              <a:pPr algn="ctr" defTabSz="914333">
                <a:lnSpc>
                  <a:spcPct val="130000"/>
                </a:lnSpc>
              </a:pPr>
              <a:r>
                <a:rPr lang="zh-CN" altLang="en-US" sz="1100" b="1" dirty="0">
                  <a:solidFill>
                    <a:srgbClr val="002060"/>
                  </a:solidFill>
                  <a:latin typeface="Times New Roman" panose="02020603050405020304" pitchFamily="18" charset="0"/>
                  <a:ea typeface="微软雅黑"/>
                </a:rPr>
                <a:t>国家有突出贡献专家</a:t>
              </a:r>
              <a:endParaRPr lang="en-US" altLang="zh-CN" sz="1100" b="1" dirty="0">
                <a:solidFill>
                  <a:srgbClr val="002060"/>
                </a:solidFill>
                <a:latin typeface="Times New Roman" panose="02020603050405020304" pitchFamily="18" charset="0"/>
                <a:ea typeface="微软雅黑"/>
              </a:endParaRPr>
            </a:p>
            <a:p>
              <a:pPr algn="ctr" defTabSz="914333">
                <a:lnSpc>
                  <a:spcPct val="130000"/>
                </a:lnSpc>
              </a:pPr>
              <a:r>
                <a:rPr lang="zh-CN" altLang="en-US" sz="1100" dirty="0">
                  <a:solidFill>
                    <a:srgbClr val="002060"/>
                  </a:solidFill>
                  <a:latin typeface="Times New Roman" panose="02020603050405020304" pitchFamily="18" charset="0"/>
                  <a:ea typeface="微软雅黑"/>
                </a:rPr>
                <a:t>中山大学，</a:t>
              </a:r>
              <a:r>
                <a:rPr lang="zh-CN" altLang="en-US" sz="1100" b="1" dirty="0">
                  <a:solidFill>
                    <a:srgbClr val="002060"/>
                  </a:solidFill>
                  <a:latin typeface="Times New Roman" panose="02020603050405020304" pitchFamily="18" charset="0"/>
                  <a:ea typeface="微软雅黑"/>
                </a:rPr>
                <a:t>原常务副校长</a:t>
              </a:r>
              <a:endParaRPr lang="en-US" altLang="zh-CN" sz="1100" b="1" dirty="0">
                <a:solidFill>
                  <a:srgbClr val="002060"/>
                </a:solidFill>
                <a:latin typeface="Times New Roman" panose="02020603050405020304" pitchFamily="18" charset="0"/>
                <a:ea typeface="微软雅黑"/>
              </a:endParaRPr>
            </a:p>
            <a:p>
              <a:pPr algn="ctr" defTabSz="914333">
                <a:lnSpc>
                  <a:spcPct val="130000"/>
                </a:lnSpc>
              </a:pPr>
              <a:r>
                <a:rPr lang="zh-CN" altLang="en-US" sz="1100" b="1" dirty="0">
                  <a:solidFill>
                    <a:srgbClr val="002060"/>
                  </a:solidFill>
                  <a:latin typeface="Times New Roman" panose="02020603050405020304" pitchFamily="18" charset="0"/>
                  <a:ea typeface="微软雅黑"/>
                </a:rPr>
                <a:t>国家级一二层次“百千万”人才</a:t>
              </a:r>
              <a:endParaRPr lang="en-US" altLang="zh-CN" sz="1100" b="1" dirty="0">
                <a:solidFill>
                  <a:srgbClr val="002060"/>
                </a:solidFill>
                <a:latin typeface="Times New Roman" panose="02020603050405020304" pitchFamily="18" charset="0"/>
                <a:ea typeface="微软雅黑"/>
              </a:endParaRPr>
            </a:p>
            <a:p>
              <a:pPr algn="ctr" defTabSz="914333">
                <a:lnSpc>
                  <a:spcPct val="130000"/>
                </a:lnSpc>
              </a:pPr>
              <a:r>
                <a:rPr lang="zh-CN" altLang="en-US" sz="1100" b="1" dirty="0">
                  <a:solidFill>
                    <a:srgbClr val="002060"/>
                  </a:solidFill>
                  <a:latin typeface="Times New Roman" panose="02020603050405020304" pitchFamily="18" charset="0"/>
                  <a:ea typeface="微软雅黑"/>
                </a:rPr>
                <a:t>广东省“珠江人才计划”杰出人才</a:t>
              </a:r>
              <a:endParaRPr lang="en-US" altLang="zh-CN" sz="1100" b="1" dirty="0">
                <a:solidFill>
                  <a:srgbClr val="002060"/>
                </a:solidFill>
                <a:latin typeface="Times New Roman" panose="02020603050405020304" pitchFamily="18" charset="0"/>
                <a:ea typeface="微软雅黑"/>
              </a:endParaRPr>
            </a:p>
          </p:txBody>
        </p:sp>
        <p:pic>
          <p:nvPicPr>
            <p:cNvPr id="74" name="图片 73">
              <a:extLst>
                <a:ext uri="{FF2B5EF4-FFF2-40B4-BE49-F238E27FC236}">
                  <a16:creationId xmlns:a16="http://schemas.microsoft.com/office/drawing/2014/main" id="{A30704EA-582F-4459-9398-7E92D45123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378" r="11096"/>
            <a:stretch/>
          </p:blipFill>
          <p:spPr>
            <a:xfrm>
              <a:off x="857847" y="777014"/>
              <a:ext cx="1907213" cy="2441810"/>
            </a:xfrm>
            <a:prstGeom prst="roundRect">
              <a:avLst>
                <a:gd name="adj" fmla="val 8594"/>
              </a:avLst>
            </a:prstGeom>
            <a:solidFill>
              <a:srgbClr val="FFFFFF">
                <a:shade val="85000"/>
              </a:srgbClr>
            </a:solidFill>
            <a:ln>
              <a:noFill/>
            </a:ln>
            <a:effectLst/>
          </p:spPr>
        </p:pic>
        <p:sp>
          <p:nvSpPr>
            <p:cNvPr id="13" name="Text Box 3">
              <a:extLst>
                <a:ext uri="{FF2B5EF4-FFF2-40B4-BE49-F238E27FC236}">
                  <a16:creationId xmlns:a16="http://schemas.microsoft.com/office/drawing/2014/main" id="{1A2E26BC-2E47-434E-A146-B04DF34567D4}"/>
                </a:ext>
              </a:extLst>
            </p:cNvPr>
            <p:cNvSpPr txBox="1">
              <a:spLocks noChangeArrowheads="1"/>
            </p:cNvSpPr>
            <p:nvPr/>
          </p:nvSpPr>
          <p:spPr bwMode="auto">
            <a:xfrm>
              <a:off x="57170" y="3173145"/>
              <a:ext cx="3413362" cy="728154"/>
            </a:xfrm>
            <a:prstGeom prst="rect">
              <a:avLst/>
            </a:prstGeom>
            <a:noFill/>
            <a:ln w="9525" algn="ctr">
              <a:noFill/>
              <a:miter lim="800000"/>
              <a:headEnd/>
              <a:tailEnd/>
            </a:ln>
            <a:effectLst/>
          </p:spPr>
          <p:txBody>
            <a:bodyPr wrap="square">
              <a:spAutoFit/>
            </a:bodyPr>
            <a:lstStyle/>
            <a:p>
              <a:pPr algn="ctr" defTabSz="611807" fontAlgn="base">
                <a:lnSpc>
                  <a:spcPct val="120000"/>
                </a:lnSpc>
                <a:spcBef>
                  <a:spcPct val="0"/>
                </a:spcBef>
                <a:spcAft>
                  <a:spcPct val="0"/>
                </a:spcAft>
                <a:defRPr/>
              </a:pPr>
              <a:r>
                <a:rPr kumimoji="1" lang="zh-CN" altLang="en-US" sz="2400" b="1" u="sng" dirty="0">
                  <a:solidFill>
                    <a:srgbClr val="002060"/>
                  </a:solidFill>
                  <a:latin typeface="微软雅黑" panose="020B0503020204020204" pitchFamily="34" charset="-122"/>
                  <a:ea typeface="微软雅黑" panose="020B0503020204020204" pitchFamily="34" charset="-122"/>
                  <a:sym typeface="Symbol" pitchFamily="18" charset="2"/>
                </a:rPr>
                <a:t>孙 冬 柏 </a:t>
              </a:r>
              <a:r>
                <a:rPr kumimoji="1" lang="zh-CN" altLang="en-US" sz="2400" b="1" dirty="0">
                  <a:solidFill>
                    <a:srgbClr val="002060"/>
                  </a:solidFill>
                  <a:latin typeface="微软雅黑" panose="020B0503020204020204" pitchFamily="34" charset="-122"/>
                  <a:ea typeface="微软雅黑" panose="020B0503020204020204" pitchFamily="34" charset="-122"/>
                  <a:sym typeface="Symbol" pitchFamily="18" charset="2"/>
                </a:rPr>
                <a:t> </a:t>
              </a:r>
              <a:endParaRPr kumimoji="1" lang="en-US" altLang="zh-CN" sz="2400" b="1" dirty="0">
                <a:solidFill>
                  <a:srgbClr val="002060"/>
                </a:solidFill>
                <a:latin typeface="微软雅黑" panose="020B0503020204020204" pitchFamily="34" charset="-122"/>
                <a:ea typeface="微软雅黑" panose="020B0503020204020204" pitchFamily="34" charset="-122"/>
                <a:sym typeface="Symbol" pitchFamily="18" charset="2"/>
              </a:endParaRPr>
            </a:p>
            <a:p>
              <a:pPr algn="ctr" defTabSz="611807" fontAlgn="base">
                <a:lnSpc>
                  <a:spcPct val="120000"/>
                </a:lnSpc>
                <a:spcBef>
                  <a:spcPct val="0"/>
                </a:spcBef>
                <a:spcAft>
                  <a:spcPct val="0"/>
                </a:spcAft>
                <a:defRPr/>
              </a:pPr>
              <a:r>
                <a:rPr kumimoji="1" lang="zh-CN" altLang="en-US" sz="1400" b="1" dirty="0">
                  <a:solidFill>
                    <a:srgbClr val="002060"/>
                  </a:solidFill>
                  <a:latin typeface="微软雅黑" panose="020B0503020204020204" pitchFamily="34" charset="-122"/>
                  <a:ea typeface="微软雅黑" panose="020B0503020204020204" pitchFamily="34" charset="-122"/>
                  <a:sym typeface="Symbol" pitchFamily="18" charset="2"/>
                </a:rPr>
                <a:t>院长、总经理</a:t>
              </a:r>
              <a:endParaRPr kumimoji="1" lang="zh-CN" altLang="en-US" sz="2400" b="1" dirty="0">
                <a:solidFill>
                  <a:srgbClr val="002060"/>
                </a:solidFill>
                <a:latin typeface="微软雅黑" panose="020B0503020204020204" pitchFamily="34" charset="-122"/>
                <a:ea typeface="微软雅黑" panose="020B0503020204020204" pitchFamily="34" charset="-122"/>
                <a:sym typeface="Symbol" pitchFamily="18" charset="2"/>
              </a:endParaRPr>
            </a:p>
          </p:txBody>
        </p:sp>
      </p:grpSp>
      <p:sp>
        <p:nvSpPr>
          <p:cNvPr id="16" name="矩形 58">
            <a:extLst>
              <a:ext uri="{FF2B5EF4-FFF2-40B4-BE49-F238E27FC236}">
                <a16:creationId xmlns:a16="http://schemas.microsoft.com/office/drawing/2014/main" id="{1B1FF8EE-088D-A6B2-9AAF-3EFC21A4019F}"/>
              </a:ext>
            </a:extLst>
          </p:cNvPr>
          <p:cNvSpPr/>
          <p:nvPr/>
        </p:nvSpPr>
        <p:spPr>
          <a:xfrm>
            <a:off x="0" y="155545"/>
            <a:ext cx="4518660" cy="461665"/>
          </a:xfrm>
          <a:prstGeom prst="rect">
            <a:avLst/>
          </a:prstGeom>
        </p:spPr>
        <p:txBody>
          <a:bodyPr wrap="square">
            <a:spAutoFit/>
          </a:bodyPr>
          <a:lstStyle/>
          <a:p>
            <a:pPr marL="0" lvl="1">
              <a:spcBef>
                <a:spcPts val="900"/>
              </a:spcBef>
            </a:pPr>
            <a:r>
              <a:rPr lang="zh-CN" altLang="en-US" sz="2400" b="1" dirty="0">
                <a:latin typeface="+mn-ea"/>
                <a:sym typeface="Symbol" panose="05050102010706020507" pitchFamily="18" charset="2"/>
              </a:rPr>
              <a:t>项目负责人及骨干人员</a:t>
            </a:r>
            <a:endParaRPr lang="en-US" altLang="zh-CN" sz="2400" b="1" dirty="0"/>
          </a:p>
        </p:txBody>
      </p:sp>
      <p:grpSp>
        <p:nvGrpSpPr>
          <p:cNvPr id="30" name="组合 29">
            <a:extLst>
              <a:ext uri="{FF2B5EF4-FFF2-40B4-BE49-F238E27FC236}">
                <a16:creationId xmlns:a16="http://schemas.microsoft.com/office/drawing/2014/main" id="{7D3C3A57-7FBD-3620-7FDE-0CCCACC34CA2}"/>
              </a:ext>
            </a:extLst>
          </p:cNvPr>
          <p:cNvGrpSpPr/>
          <p:nvPr/>
        </p:nvGrpSpPr>
        <p:grpSpPr>
          <a:xfrm>
            <a:off x="2582403" y="808515"/>
            <a:ext cx="2097181" cy="1599973"/>
            <a:chOff x="1301767" y="1783882"/>
            <a:chExt cx="2885474" cy="2201375"/>
          </a:xfrm>
        </p:grpSpPr>
        <p:sp>
          <p:nvSpPr>
            <p:cNvPr id="31" name="矩形 30">
              <a:extLst>
                <a:ext uri="{FF2B5EF4-FFF2-40B4-BE49-F238E27FC236}">
                  <a16:creationId xmlns:a16="http://schemas.microsoft.com/office/drawing/2014/main" id="{5692C290-762F-C26C-BD71-36E01A417EA3}"/>
                </a:ext>
              </a:extLst>
            </p:cNvPr>
            <p:cNvSpPr/>
            <p:nvPr/>
          </p:nvSpPr>
          <p:spPr>
            <a:xfrm>
              <a:off x="2568408" y="1787032"/>
              <a:ext cx="1533968" cy="534787"/>
            </a:xfrm>
            <a:prstGeom prst="rect">
              <a:avLst/>
            </a:prstGeom>
            <a:solidFill>
              <a:srgbClr val="0C3388"/>
            </a:solidFill>
            <a:ln w="25400" cap="flat" cmpd="sng" algn="ctr">
              <a:noFill/>
              <a:prstDash val="solid"/>
            </a:ln>
            <a:effectLst/>
          </p:spPr>
          <p:txBody>
            <a:bodyPr rtlCol="0" anchor="ctr"/>
            <a:lstStyle/>
            <a:p>
              <a:pPr algn="ctr" defTabSz="685766">
                <a:defRPr/>
              </a:pPr>
              <a:endParaRPr lang="zh-CN" altLang="en-US" sz="1350" kern="0">
                <a:solidFill>
                  <a:prstClr val="white"/>
                </a:solidFill>
                <a:latin typeface="微软雅黑" panose="020B0503020204020204" pitchFamily="34" charset="-122"/>
                <a:ea typeface="宋体" panose="02010600030101010101" pitchFamily="2" charset="-122"/>
              </a:endParaRPr>
            </a:p>
          </p:txBody>
        </p:sp>
        <p:sp>
          <p:nvSpPr>
            <p:cNvPr id="32" name="文本框 119">
              <a:extLst>
                <a:ext uri="{FF2B5EF4-FFF2-40B4-BE49-F238E27FC236}">
                  <a16:creationId xmlns:a16="http://schemas.microsoft.com/office/drawing/2014/main" id="{BC18480D-1713-9A42-F3FA-95769E1193CD}"/>
                </a:ext>
              </a:extLst>
            </p:cNvPr>
            <p:cNvSpPr txBox="1"/>
            <p:nvPr/>
          </p:nvSpPr>
          <p:spPr bwMode="auto">
            <a:xfrm>
              <a:off x="2486613" y="2330040"/>
              <a:ext cx="1700628" cy="1655217"/>
            </a:xfrm>
            <a:prstGeom prst="rect">
              <a:avLst/>
            </a:prstGeom>
            <a:noFill/>
          </p:spPr>
          <p:txBody>
            <a:bodyPr wrap="square">
              <a:spAutoFit/>
            </a:bodyPr>
            <a:lstStyle/>
            <a:p>
              <a:pPr algn="ctr" defTabSz="685766">
                <a:lnSpc>
                  <a:spcPct val="130000"/>
                </a:lnSpc>
                <a:defRPr/>
              </a:pPr>
              <a:r>
                <a:rPr lang="zh-CN" altLang="en-US" sz="750" b="1" kern="0" dirty="0">
                  <a:solidFill>
                    <a:prstClr val="black"/>
                  </a:solidFill>
                  <a:latin typeface="微软雅黑" panose="020B0503020204020204" pitchFamily="34" charset="-122"/>
                  <a:ea typeface="微软雅黑"/>
                  <a:sym typeface="Gill Sans" charset="0"/>
                </a:rPr>
                <a:t>正高级工程师</a:t>
              </a:r>
              <a:endParaRPr lang="en-US" altLang="zh-CN" sz="750" b="1" kern="0" dirty="0">
                <a:solidFill>
                  <a:prstClr val="black"/>
                </a:solidFill>
                <a:latin typeface="微软雅黑" panose="020B0503020204020204" pitchFamily="34" charset="-122"/>
                <a:ea typeface="微软雅黑"/>
                <a:sym typeface="Gill Sans" charset="0"/>
              </a:endParaRPr>
            </a:p>
            <a:p>
              <a:pPr algn="ctr" defTabSz="685766">
                <a:lnSpc>
                  <a:spcPct val="130000"/>
                </a:lnSpc>
                <a:defRPr/>
              </a:pPr>
              <a:r>
                <a:rPr lang="zh-CN" altLang="en-US" sz="750" b="1" kern="0" dirty="0">
                  <a:solidFill>
                    <a:prstClr val="black"/>
                  </a:solidFill>
                  <a:latin typeface="微软雅黑" panose="020B0503020204020204" pitchFamily="34" charset="-122"/>
                  <a:ea typeface="微软雅黑"/>
                  <a:sym typeface="Gill Sans" charset="0"/>
                </a:rPr>
                <a:t>中山大学教授、博导</a:t>
              </a:r>
            </a:p>
            <a:p>
              <a:pPr algn="just" defTabSz="685766">
                <a:lnSpc>
                  <a:spcPct val="130000"/>
                </a:lnSpc>
                <a:defRPr/>
              </a:pPr>
              <a:r>
                <a:rPr lang="zh-CN" altLang="en-US" sz="675" kern="0" dirty="0">
                  <a:solidFill>
                    <a:prstClr val="black"/>
                  </a:solidFill>
                  <a:latin typeface="微软雅黑" panose="020B0503020204020204" pitchFamily="34" charset="-122"/>
                  <a:ea typeface="微软雅黑"/>
                  <a:sym typeface="Gill Sans" charset="0"/>
                </a:rPr>
                <a:t>全程参与上海光源的立项申请、预制研究、工程建设；上海光源的储存环、增强器等加速器的物理设计、调束与物理总体工作。</a:t>
              </a:r>
            </a:p>
            <a:p>
              <a:pPr algn="just" defTabSz="685766">
                <a:lnSpc>
                  <a:spcPct val="130000"/>
                </a:lnSpc>
                <a:defRPr/>
              </a:pPr>
              <a:endParaRPr lang="zh-CN" altLang="en-US" sz="750" kern="0" spc="45" dirty="0">
                <a:solidFill>
                  <a:prstClr val="black">
                    <a:lumMod val="75000"/>
                    <a:lumOff val="25000"/>
                  </a:prstClr>
                </a:solidFill>
                <a:latin typeface="微软雅黑" panose="020B0503020204020204" pitchFamily="34" charset="-122"/>
                <a:ea typeface="微软雅黑"/>
              </a:endParaRPr>
            </a:p>
          </p:txBody>
        </p:sp>
        <p:sp>
          <p:nvSpPr>
            <p:cNvPr id="33" name="文本框 120">
              <a:extLst>
                <a:ext uri="{FF2B5EF4-FFF2-40B4-BE49-F238E27FC236}">
                  <a16:creationId xmlns:a16="http://schemas.microsoft.com/office/drawing/2014/main" id="{FC3F003D-C859-44DA-FCDB-C6CBE690D6A5}"/>
                </a:ext>
              </a:extLst>
            </p:cNvPr>
            <p:cNvSpPr txBox="1"/>
            <p:nvPr/>
          </p:nvSpPr>
          <p:spPr>
            <a:xfrm>
              <a:off x="2802560" y="1800346"/>
              <a:ext cx="1217093" cy="508157"/>
            </a:xfrm>
            <a:prstGeom prst="rect">
              <a:avLst/>
            </a:prstGeom>
            <a:noFill/>
          </p:spPr>
          <p:txBody>
            <a:bodyPr wrap="square" rtlCol="0">
              <a:spAutoFit/>
            </a:bodyPr>
            <a:lstStyle/>
            <a:p>
              <a:pPr algn="ctr" defTabSz="914333">
                <a:defRPr/>
              </a:pPr>
              <a:r>
                <a:rPr lang="zh-CN" altLang="en-US" sz="900" b="1" kern="0" dirty="0">
                  <a:solidFill>
                    <a:prstClr val="white"/>
                  </a:solidFill>
                  <a:latin typeface="微软雅黑" panose="020B0503020204020204" pitchFamily="34" charset="-122"/>
                  <a:ea typeface="微软雅黑"/>
                </a:rPr>
                <a:t>刘桂民</a:t>
              </a:r>
              <a:endParaRPr lang="en-US" altLang="zh-CN" sz="900" b="1" kern="0" dirty="0">
                <a:solidFill>
                  <a:prstClr val="white"/>
                </a:solidFill>
                <a:latin typeface="微软雅黑" panose="020B0503020204020204" pitchFamily="34" charset="-122"/>
                <a:ea typeface="微软雅黑"/>
              </a:endParaRPr>
            </a:p>
            <a:p>
              <a:pPr algn="ctr" defTabSz="914333">
                <a:defRPr/>
              </a:pPr>
              <a:r>
                <a:rPr lang="zh-CN" altLang="en-US" sz="900" b="1" kern="0" spc="75" dirty="0">
                  <a:solidFill>
                    <a:prstClr val="white"/>
                  </a:solidFill>
                  <a:latin typeface="微软雅黑" panose="020B0503020204020204" pitchFamily="34" charset="-122"/>
                  <a:ea typeface="微软雅黑"/>
                </a:rPr>
                <a:t>副总工程师</a:t>
              </a:r>
              <a:endParaRPr lang="en-US" altLang="zh-CN" sz="900" b="1" kern="0" dirty="0">
                <a:solidFill>
                  <a:prstClr val="white"/>
                </a:solidFill>
                <a:latin typeface="微软雅黑" panose="020B0503020204020204" pitchFamily="34" charset="-122"/>
                <a:ea typeface="微软雅黑"/>
              </a:endParaRPr>
            </a:p>
          </p:txBody>
        </p:sp>
        <p:pic>
          <p:nvPicPr>
            <p:cNvPr id="34" name="图片 33">
              <a:extLst>
                <a:ext uri="{FF2B5EF4-FFF2-40B4-BE49-F238E27FC236}">
                  <a16:creationId xmlns:a16="http://schemas.microsoft.com/office/drawing/2014/main" id="{01701ABE-4844-1D8E-C712-17AADBE866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611"/>
            <a:stretch/>
          </p:blipFill>
          <p:spPr>
            <a:xfrm>
              <a:off x="1301767" y="1783882"/>
              <a:ext cx="1261192" cy="1634293"/>
            </a:xfrm>
            <a:prstGeom prst="rect">
              <a:avLst/>
            </a:prstGeom>
          </p:spPr>
        </p:pic>
      </p:grpSp>
      <p:grpSp>
        <p:nvGrpSpPr>
          <p:cNvPr id="35" name="组合 34">
            <a:extLst>
              <a:ext uri="{FF2B5EF4-FFF2-40B4-BE49-F238E27FC236}">
                <a16:creationId xmlns:a16="http://schemas.microsoft.com/office/drawing/2014/main" id="{0D94BD4D-E75B-3022-8A37-3CD295B9B5A2}"/>
              </a:ext>
            </a:extLst>
          </p:cNvPr>
          <p:cNvGrpSpPr/>
          <p:nvPr/>
        </p:nvGrpSpPr>
        <p:grpSpPr>
          <a:xfrm>
            <a:off x="4652043" y="813510"/>
            <a:ext cx="2272955" cy="1415857"/>
            <a:chOff x="4910358" y="1780242"/>
            <a:chExt cx="3127317" cy="1948051"/>
          </a:xfrm>
        </p:grpSpPr>
        <p:sp>
          <p:nvSpPr>
            <p:cNvPr id="36" name="矩形 35">
              <a:extLst>
                <a:ext uri="{FF2B5EF4-FFF2-40B4-BE49-F238E27FC236}">
                  <a16:creationId xmlns:a16="http://schemas.microsoft.com/office/drawing/2014/main" id="{7D20330D-1CAE-388E-C3E2-610DA486422D}"/>
                </a:ext>
              </a:extLst>
            </p:cNvPr>
            <p:cNvSpPr/>
            <p:nvPr/>
          </p:nvSpPr>
          <p:spPr>
            <a:xfrm>
              <a:off x="6155829" y="1787032"/>
              <a:ext cx="1789991" cy="534787"/>
            </a:xfrm>
            <a:prstGeom prst="rect">
              <a:avLst/>
            </a:prstGeom>
            <a:solidFill>
              <a:srgbClr val="0C3388"/>
            </a:solidFill>
            <a:ln w="25400" cap="flat" cmpd="sng" algn="ctr">
              <a:noFill/>
              <a:prstDash val="solid"/>
            </a:ln>
            <a:effectLst/>
          </p:spPr>
          <p:txBody>
            <a:bodyPr rtlCol="0" anchor="ctr"/>
            <a:lstStyle/>
            <a:p>
              <a:pPr algn="ctr" defTabSz="685766">
                <a:defRPr/>
              </a:pPr>
              <a:endParaRPr lang="zh-CN" altLang="en-US" sz="1350" kern="0">
                <a:solidFill>
                  <a:prstClr val="white"/>
                </a:solidFill>
                <a:latin typeface="微软雅黑" panose="020B0503020204020204" pitchFamily="34" charset="-122"/>
                <a:ea typeface="宋体" panose="02010600030101010101" pitchFamily="2" charset="-122"/>
              </a:endParaRPr>
            </a:p>
          </p:txBody>
        </p:sp>
        <p:sp>
          <p:nvSpPr>
            <p:cNvPr id="37" name="文本框 173">
              <a:extLst>
                <a:ext uri="{FF2B5EF4-FFF2-40B4-BE49-F238E27FC236}">
                  <a16:creationId xmlns:a16="http://schemas.microsoft.com/office/drawing/2014/main" id="{13DC465F-DFCD-6D83-00EA-8D9A5D6F4DF2}"/>
                </a:ext>
              </a:extLst>
            </p:cNvPr>
            <p:cNvSpPr txBox="1"/>
            <p:nvPr/>
          </p:nvSpPr>
          <p:spPr bwMode="auto">
            <a:xfrm>
              <a:off x="6168627" y="2277487"/>
              <a:ext cx="1700625" cy="1450806"/>
            </a:xfrm>
            <a:prstGeom prst="rect">
              <a:avLst/>
            </a:prstGeom>
            <a:noFill/>
          </p:spPr>
          <p:txBody>
            <a:bodyPr wrap="square">
              <a:spAutoFit/>
            </a:bodyPr>
            <a:lstStyle/>
            <a:p>
              <a:pPr algn="ctr" defTabSz="685766">
                <a:lnSpc>
                  <a:spcPct val="130000"/>
                </a:lnSpc>
                <a:defRPr/>
              </a:pPr>
              <a:r>
                <a:rPr lang="zh-CN" altLang="en-US" sz="750" b="1" kern="0" dirty="0">
                  <a:solidFill>
                    <a:prstClr val="black"/>
                  </a:solidFill>
                  <a:latin typeface="微软雅黑" panose="020B0503020204020204" pitchFamily="34" charset="-122"/>
                  <a:ea typeface="微软雅黑"/>
                  <a:sym typeface="Gill Sans" charset="0"/>
                </a:rPr>
                <a:t>正高级工程师</a:t>
              </a:r>
              <a:endParaRPr lang="en-US" altLang="zh-CN" sz="750" b="1" kern="0" dirty="0">
                <a:solidFill>
                  <a:prstClr val="black"/>
                </a:solidFill>
                <a:latin typeface="微软雅黑" panose="020B0503020204020204" pitchFamily="34" charset="-122"/>
                <a:ea typeface="微软雅黑"/>
                <a:sym typeface="Gill Sans" charset="0"/>
              </a:endParaRPr>
            </a:p>
            <a:p>
              <a:pPr algn="ctr" defTabSz="685766">
                <a:lnSpc>
                  <a:spcPct val="130000"/>
                </a:lnSpc>
                <a:defRPr/>
              </a:pPr>
              <a:r>
                <a:rPr lang="zh-CN" altLang="en-US" sz="750" b="1" kern="0" dirty="0">
                  <a:solidFill>
                    <a:prstClr val="black"/>
                  </a:solidFill>
                  <a:latin typeface="微软雅黑" panose="020B0503020204020204" pitchFamily="34" charset="-122"/>
                  <a:ea typeface="微软雅黑"/>
                  <a:sym typeface="Gill Sans" charset="0"/>
                </a:rPr>
                <a:t>中山大学教授、博导</a:t>
              </a:r>
            </a:p>
            <a:p>
              <a:pPr algn="just" defTabSz="685766">
                <a:lnSpc>
                  <a:spcPct val="130000"/>
                </a:lnSpc>
                <a:defRPr/>
              </a:pPr>
              <a:r>
                <a:rPr lang="zh-CN" altLang="en-US" sz="675" kern="0" dirty="0">
                  <a:solidFill>
                    <a:prstClr val="black"/>
                  </a:solidFill>
                  <a:latin typeface="微软雅黑" panose="020B0503020204020204" pitchFamily="34" charset="-122"/>
                  <a:ea typeface="微软雅黑"/>
                  <a:sym typeface="Gill Sans" charset="0"/>
                </a:rPr>
                <a:t>上海光源线站工程（二期）中担任“中石化”分总体负责人和“散射衍射”分总体副负责人，完成了五条线站的设计与建设任务。</a:t>
              </a:r>
            </a:p>
          </p:txBody>
        </p:sp>
        <p:sp>
          <p:nvSpPr>
            <p:cNvPr id="38" name="文本框 174">
              <a:extLst>
                <a:ext uri="{FF2B5EF4-FFF2-40B4-BE49-F238E27FC236}">
                  <a16:creationId xmlns:a16="http://schemas.microsoft.com/office/drawing/2014/main" id="{178A81A1-C852-8137-F959-5204D5702802}"/>
                </a:ext>
              </a:extLst>
            </p:cNvPr>
            <p:cNvSpPr txBox="1"/>
            <p:nvPr/>
          </p:nvSpPr>
          <p:spPr>
            <a:xfrm>
              <a:off x="6155829" y="1789832"/>
              <a:ext cx="1881846" cy="508157"/>
            </a:xfrm>
            <a:prstGeom prst="rect">
              <a:avLst/>
            </a:prstGeom>
            <a:noFill/>
          </p:spPr>
          <p:txBody>
            <a:bodyPr wrap="square" rtlCol="0">
              <a:spAutoFit/>
            </a:bodyPr>
            <a:lstStyle/>
            <a:p>
              <a:pPr algn="ctr" defTabSz="914333">
                <a:defRPr/>
              </a:pPr>
              <a:r>
                <a:rPr lang="zh-CN" altLang="en-US" sz="900" b="1" kern="0" dirty="0">
                  <a:solidFill>
                    <a:prstClr val="white"/>
                  </a:solidFill>
                  <a:latin typeface="微软雅黑" panose="020B0503020204020204" pitchFamily="34" charset="-122"/>
                  <a:ea typeface="微软雅黑"/>
                </a:rPr>
                <a:t>司锐</a:t>
              </a:r>
              <a:endParaRPr lang="en-US" altLang="zh-CN" sz="900" b="1" kern="0" dirty="0">
                <a:solidFill>
                  <a:prstClr val="white"/>
                </a:solidFill>
                <a:latin typeface="微软雅黑" panose="020B0503020204020204" pitchFamily="34" charset="-122"/>
                <a:ea typeface="微软雅黑"/>
              </a:endParaRPr>
            </a:p>
            <a:p>
              <a:pPr algn="ctr" defTabSz="914333">
                <a:defRPr/>
              </a:pPr>
              <a:r>
                <a:rPr lang="zh-CN" altLang="en-US" sz="900" b="1" kern="0" dirty="0">
                  <a:solidFill>
                    <a:prstClr val="white"/>
                  </a:solidFill>
                  <a:latin typeface="微软雅黑" panose="020B0503020204020204" pitchFamily="34" charset="-122"/>
                  <a:ea typeface="微软雅黑"/>
                </a:rPr>
                <a:t>副总经理</a:t>
              </a:r>
              <a:endParaRPr lang="en-US" altLang="zh-CN" sz="900" b="1" kern="0" dirty="0">
                <a:solidFill>
                  <a:prstClr val="white"/>
                </a:solidFill>
                <a:latin typeface="微软雅黑" panose="020B0503020204020204" pitchFamily="34" charset="-122"/>
                <a:ea typeface="微软雅黑"/>
              </a:endParaRPr>
            </a:p>
          </p:txBody>
        </p:sp>
        <p:pic>
          <p:nvPicPr>
            <p:cNvPr id="39" name="图片 38">
              <a:extLst>
                <a:ext uri="{FF2B5EF4-FFF2-40B4-BE49-F238E27FC236}">
                  <a16:creationId xmlns:a16="http://schemas.microsoft.com/office/drawing/2014/main" id="{9FF8E7DC-5765-8A28-CC34-61DBA11B09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005"/>
            <a:stretch/>
          </p:blipFill>
          <p:spPr>
            <a:xfrm>
              <a:off x="4910358" y="1780242"/>
              <a:ext cx="1253464" cy="1673279"/>
            </a:xfrm>
            <a:prstGeom prst="rect">
              <a:avLst/>
            </a:prstGeom>
          </p:spPr>
        </p:pic>
      </p:grpSp>
      <p:grpSp>
        <p:nvGrpSpPr>
          <p:cNvPr id="40" name="组合 39">
            <a:extLst>
              <a:ext uri="{FF2B5EF4-FFF2-40B4-BE49-F238E27FC236}">
                <a16:creationId xmlns:a16="http://schemas.microsoft.com/office/drawing/2014/main" id="{056BD497-8795-1AA0-8365-9EC4C0DAC0C4}"/>
              </a:ext>
            </a:extLst>
          </p:cNvPr>
          <p:cNvGrpSpPr/>
          <p:nvPr/>
        </p:nvGrpSpPr>
        <p:grpSpPr>
          <a:xfrm>
            <a:off x="2559210" y="3674659"/>
            <a:ext cx="2083810" cy="1268842"/>
            <a:chOff x="1209687" y="4407855"/>
            <a:chExt cx="3044837" cy="1854018"/>
          </a:xfrm>
        </p:grpSpPr>
        <p:sp>
          <p:nvSpPr>
            <p:cNvPr id="41" name="矩形 40">
              <a:extLst>
                <a:ext uri="{FF2B5EF4-FFF2-40B4-BE49-F238E27FC236}">
                  <a16:creationId xmlns:a16="http://schemas.microsoft.com/office/drawing/2014/main" id="{4374632D-B5C6-26CD-C369-127220F0F457}"/>
                </a:ext>
              </a:extLst>
            </p:cNvPr>
            <p:cNvSpPr/>
            <p:nvPr/>
          </p:nvSpPr>
          <p:spPr>
            <a:xfrm>
              <a:off x="2568408" y="4407855"/>
              <a:ext cx="1658240" cy="534787"/>
            </a:xfrm>
            <a:prstGeom prst="rect">
              <a:avLst/>
            </a:prstGeom>
            <a:solidFill>
              <a:srgbClr val="0C3388"/>
            </a:solidFill>
            <a:ln w="25400" cap="flat" cmpd="sng" algn="ctr">
              <a:noFill/>
              <a:prstDash val="solid"/>
            </a:ln>
            <a:effectLst/>
          </p:spPr>
          <p:txBody>
            <a:bodyPr rtlCol="0" anchor="ctr"/>
            <a:lstStyle/>
            <a:p>
              <a:pPr algn="ctr" defTabSz="685766">
                <a:defRPr/>
              </a:pPr>
              <a:endParaRPr lang="zh-CN" altLang="en-US" sz="1350" kern="0">
                <a:solidFill>
                  <a:prstClr val="white"/>
                </a:solidFill>
                <a:latin typeface="微软雅黑" panose="020B0503020204020204" pitchFamily="34" charset="-122"/>
                <a:ea typeface="宋体" panose="02010600030101010101" pitchFamily="2" charset="-122"/>
              </a:endParaRPr>
            </a:p>
          </p:txBody>
        </p:sp>
        <p:sp>
          <p:nvSpPr>
            <p:cNvPr id="42" name="文本框 125">
              <a:extLst>
                <a:ext uri="{FF2B5EF4-FFF2-40B4-BE49-F238E27FC236}">
                  <a16:creationId xmlns:a16="http://schemas.microsoft.com/office/drawing/2014/main" id="{19BB6EF3-FED3-E479-5E57-16BA74F2CB0D}"/>
                </a:ext>
              </a:extLst>
            </p:cNvPr>
            <p:cNvSpPr txBox="1"/>
            <p:nvPr/>
          </p:nvSpPr>
          <p:spPr bwMode="auto">
            <a:xfrm>
              <a:off x="2518142" y="4940352"/>
              <a:ext cx="1700626" cy="1321521"/>
            </a:xfrm>
            <a:prstGeom prst="rect">
              <a:avLst/>
            </a:prstGeom>
            <a:noFill/>
          </p:spPr>
          <p:txBody>
            <a:bodyPr wrap="square">
              <a:spAutoFit/>
            </a:bodyPr>
            <a:lstStyle/>
            <a:p>
              <a:pPr algn="ctr" defTabSz="685766">
                <a:lnSpc>
                  <a:spcPct val="130000"/>
                </a:lnSpc>
                <a:defRPr/>
              </a:pPr>
              <a:r>
                <a:rPr lang="zh-CN" altLang="en-US" sz="750" b="1" dirty="0">
                  <a:solidFill>
                    <a:prstClr val="black"/>
                  </a:solidFill>
                  <a:latin typeface="微软雅黑" panose="020B0503020204020204" pitchFamily="34" charset="-122"/>
                  <a:ea typeface="微软雅黑"/>
                  <a:sym typeface="Gill Sans" charset="0"/>
                </a:rPr>
                <a:t>正高级工程师</a:t>
              </a:r>
            </a:p>
            <a:p>
              <a:pPr algn="just" defTabSz="685766">
                <a:lnSpc>
                  <a:spcPct val="130000"/>
                </a:lnSpc>
                <a:defRPr/>
              </a:pPr>
              <a:r>
                <a:rPr lang="zh-CN" altLang="en-US" sz="675" dirty="0">
                  <a:solidFill>
                    <a:prstClr val="black"/>
                  </a:solidFill>
                  <a:latin typeface="微软雅黑" panose="020B0503020204020204" pitchFamily="34" charset="-122"/>
                  <a:ea typeface="微软雅黑"/>
                  <a:sym typeface="Gill Sans" charset="0"/>
                </a:rPr>
                <a:t>广岛大学、日本高辉度光科学研究中心、东京大学物性研究所等研究单位长期从事同步辐射技术应用和光束线开发建设</a:t>
              </a:r>
            </a:p>
          </p:txBody>
        </p:sp>
        <p:sp>
          <p:nvSpPr>
            <p:cNvPr id="43" name="文本框 126">
              <a:extLst>
                <a:ext uri="{FF2B5EF4-FFF2-40B4-BE49-F238E27FC236}">
                  <a16:creationId xmlns:a16="http://schemas.microsoft.com/office/drawing/2014/main" id="{08871CEF-6283-A0CC-F06E-A7086BCC72EE}"/>
                </a:ext>
              </a:extLst>
            </p:cNvPr>
            <p:cNvSpPr txBox="1"/>
            <p:nvPr/>
          </p:nvSpPr>
          <p:spPr>
            <a:xfrm>
              <a:off x="2478759" y="4424926"/>
              <a:ext cx="1775765" cy="539664"/>
            </a:xfrm>
            <a:prstGeom prst="rect">
              <a:avLst/>
            </a:prstGeom>
            <a:noFill/>
          </p:spPr>
          <p:txBody>
            <a:bodyPr wrap="square" rtlCol="0">
              <a:spAutoFit/>
            </a:bodyPr>
            <a:lstStyle/>
            <a:p>
              <a:pPr algn="ctr" defTabSz="914333"/>
              <a:r>
                <a:rPr lang="zh-CN" altLang="en-US" sz="900" b="1" dirty="0">
                  <a:solidFill>
                    <a:prstClr val="white"/>
                  </a:solidFill>
                  <a:latin typeface="微软雅黑" panose="020B0503020204020204" pitchFamily="34" charset="-122"/>
                  <a:ea typeface="微软雅黑"/>
                </a:rPr>
                <a:t>崔艺涛</a:t>
              </a:r>
              <a:endParaRPr lang="en-US" altLang="zh-CN" sz="900" b="1" dirty="0">
                <a:solidFill>
                  <a:prstClr val="white"/>
                </a:solidFill>
                <a:latin typeface="微软雅黑" panose="020B0503020204020204" pitchFamily="34" charset="-122"/>
                <a:ea typeface="微软雅黑"/>
              </a:endParaRPr>
            </a:p>
            <a:p>
              <a:pPr algn="ctr" defTabSz="914333"/>
              <a:r>
                <a:rPr lang="zh-CN" altLang="en-US" sz="900" b="1" kern="0" dirty="0">
                  <a:solidFill>
                    <a:prstClr val="white"/>
                  </a:solidFill>
                  <a:latin typeface="微软雅黑" panose="020B0503020204020204" pitchFamily="34" charset="-122"/>
                  <a:ea typeface="微软雅黑"/>
                </a:rPr>
                <a:t>副总经理、</a:t>
              </a:r>
              <a:r>
                <a:rPr lang="zh-CN" altLang="en-US" sz="900" b="1" dirty="0">
                  <a:solidFill>
                    <a:prstClr val="white"/>
                  </a:solidFill>
                  <a:latin typeface="微软雅黑" panose="020B0503020204020204" pitchFamily="34" charset="-122"/>
                  <a:ea typeface="微软雅黑"/>
                </a:rPr>
                <a:t>总体主任</a:t>
              </a:r>
            </a:p>
          </p:txBody>
        </p:sp>
        <p:pic>
          <p:nvPicPr>
            <p:cNvPr id="44" name="图片 43">
              <a:extLst>
                <a:ext uri="{FF2B5EF4-FFF2-40B4-BE49-F238E27FC236}">
                  <a16:creationId xmlns:a16="http://schemas.microsoft.com/office/drawing/2014/main" id="{564BE4D0-65B0-64E9-C7D1-077CE44ECA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124"/>
            <a:stretch/>
          </p:blipFill>
          <p:spPr>
            <a:xfrm>
              <a:off x="1209687" y="4407855"/>
              <a:ext cx="1353272" cy="1682316"/>
            </a:xfrm>
            <a:prstGeom prst="rect">
              <a:avLst/>
            </a:prstGeom>
          </p:spPr>
        </p:pic>
      </p:grpSp>
      <p:grpSp>
        <p:nvGrpSpPr>
          <p:cNvPr id="45" name="组合 44">
            <a:extLst>
              <a:ext uri="{FF2B5EF4-FFF2-40B4-BE49-F238E27FC236}">
                <a16:creationId xmlns:a16="http://schemas.microsoft.com/office/drawing/2014/main" id="{999C21F2-1499-D173-D77C-9BBDCA6E62C2}"/>
              </a:ext>
            </a:extLst>
          </p:cNvPr>
          <p:cNvGrpSpPr/>
          <p:nvPr/>
        </p:nvGrpSpPr>
        <p:grpSpPr>
          <a:xfrm>
            <a:off x="4656390" y="3640946"/>
            <a:ext cx="2245002" cy="1396685"/>
            <a:chOff x="4799423" y="4407855"/>
            <a:chExt cx="3280370" cy="2040818"/>
          </a:xfrm>
        </p:grpSpPr>
        <p:sp>
          <p:nvSpPr>
            <p:cNvPr id="46" name="矩形 45">
              <a:extLst>
                <a:ext uri="{FF2B5EF4-FFF2-40B4-BE49-F238E27FC236}">
                  <a16:creationId xmlns:a16="http://schemas.microsoft.com/office/drawing/2014/main" id="{4663EEB2-BDBF-13F2-24E4-105EE396C146}"/>
                </a:ext>
              </a:extLst>
            </p:cNvPr>
            <p:cNvSpPr/>
            <p:nvPr/>
          </p:nvSpPr>
          <p:spPr>
            <a:xfrm>
              <a:off x="6155830" y="4407855"/>
              <a:ext cx="1789990" cy="534787"/>
            </a:xfrm>
            <a:prstGeom prst="rect">
              <a:avLst/>
            </a:prstGeom>
            <a:solidFill>
              <a:srgbClr val="0C3388"/>
            </a:solidFill>
            <a:ln w="25400" cap="flat" cmpd="sng" algn="ctr">
              <a:noFill/>
              <a:prstDash val="solid"/>
            </a:ln>
            <a:effectLst/>
          </p:spPr>
          <p:txBody>
            <a:bodyPr rtlCol="0" anchor="ctr"/>
            <a:lstStyle/>
            <a:p>
              <a:pPr algn="ctr" defTabSz="685766">
                <a:defRPr/>
              </a:pPr>
              <a:endParaRPr lang="zh-CN" altLang="en-US" sz="1350" kern="0" dirty="0">
                <a:solidFill>
                  <a:prstClr val="white"/>
                </a:solidFill>
                <a:latin typeface="微软雅黑" panose="020B0503020204020204" pitchFamily="34" charset="-122"/>
                <a:ea typeface="宋体" panose="02010600030101010101" pitchFamily="2" charset="-122"/>
              </a:endParaRPr>
            </a:p>
          </p:txBody>
        </p:sp>
        <p:sp>
          <p:nvSpPr>
            <p:cNvPr id="47" name="文本框 179">
              <a:extLst>
                <a:ext uri="{FF2B5EF4-FFF2-40B4-BE49-F238E27FC236}">
                  <a16:creationId xmlns:a16="http://schemas.microsoft.com/office/drawing/2014/main" id="{75AF4174-C36E-D477-0260-EF19D407E7CB}"/>
                </a:ext>
              </a:extLst>
            </p:cNvPr>
            <p:cNvSpPr txBox="1"/>
            <p:nvPr/>
          </p:nvSpPr>
          <p:spPr bwMode="auto">
            <a:xfrm>
              <a:off x="6126585" y="4929839"/>
              <a:ext cx="1953208" cy="1518834"/>
            </a:xfrm>
            <a:prstGeom prst="rect">
              <a:avLst/>
            </a:prstGeom>
            <a:noFill/>
          </p:spPr>
          <p:txBody>
            <a:bodyPr wrap="square">
              <a:spAutoFit/>
            </a:bodyPr>
            <a:lstStyle/>
            <a:p>
              <a:pPr algn="ctr" defTabSz="685766">
                <a:lnSpc>
                  <a:spcPct val="130000"/>
                </a:lnSpc>
                <a:defRPr/>
              </a:pPr>
              <a:r>
                <a:rPr lang="zh-CN" altLang="en-US" sz="750" b="1" dirty="0">
                  <a:solidFill>
                    <a:prstClr val="black"/>
                  </a:solidFill>
                  <a:latin typeface="微软雅黑" panose="020B0503020204020204" pitchFamily="34" charset="-122"/>
                  <a:ea typeface="微软雅黑"/>
                  <a:sym typeface="Gill Sans" charset="0"/>
                </a:rPr>
                <a:t>正高级工程师</a:t>
              </a:r>
            </a:p>
            <a:p>
              <a:pPr algn="just" defTabSz="685766">
                <a:lnSpc>
                  <a:spcPct val="130000"/>
                </a:lnSpc>
                <a:defRPr/>
              </a:pPr>
              <a:r>
                <a:rPr lang="zh-CN" altLang="en-US" sz="675" dirty="0">
                  <a:solidFill>
                    <a:prstClr val="black"/>
                  </a:solidFill>
                  <a:latin typeface="微软雅黑" panose="020B0503020204020204" pitchFamily="34" charset="-122"/>
                  <a:ea typeface="微软雅黑"/>
                  <a:sym typeface="Gill Sans" charset="0"/>
                </a:rPr>
                <a:t>意大利国家核物理研究所、</a:t>
              </a:r>
              <a:r>
                <a:rPr lang="en-US" altLang="zh-CN" sz="675" dirty="0">
                  <a:solidFill>
                    <a:prstClr val="black"/>
                  </a:solidFill>
                  <a:latin typeface="微软雅黑" panose="020B0503020204020204" pitchFamily="34" charset="-122"/>
                  <a:ea typeface="微软雅黑"/>
                  <a:sym typeface="Gill Sans" charset="0"/>
                </a:rPr>
                <a:t>ELETTRA</a:t>
              </a:r>
              <a:r>
                <a:rPr lang="zh-CN" altLang="en-US" sz="675" dirty="0">
                  <a:solidFill>
                    <a:prstClr val="black"/>
                  </a:solidFill>
                  <a:latin typeface="微软雅黑" panose="020B0503020204020204" pitchFamily="34" charset="-122"/>
                  <a:ea typeface="微软雅黑"/>
                  <a:sym typeface="Gill Sans" charset="0"/>
                </a:rPr>
                <a:t>：负责上海光源线站工程成像搬迁线站、中石化</a:t>
              </a:r>
              <a:r>
                <a:rPr lang="en-US" altLang="zh-CN" sz="675" dirty="0" err="1">
                  <a:solidFill>
                    <a:prstClr val="black"/>
                  </a:solidFill>
                  <a:latin typeface="微软雅黑" panose="020B0503020204020204" pitchFamily="34" charset="-122"/>
                  <a:ea typeface="微软雅黑"/>
                  <a:sym typeface="Gill Sans" charset="0"/>
                </a:rPr>
                <a:t>SinoE</a:t>
              </a:r>
              <a:r>
                <a:rPr lang="zh-CN" altLang="en-US" sz="675" dirty="0">
                  <a:solidFill>
                    <a:prstClr val="black"/>
                  </a:solidFill>
                  <a:latin typeface="微软雅黑" panose="020B0503020204020204" pitchFamily="34" charset="-122"/>
                  <a:ea typeface="微软雅黑"/>
                  <a:sym typeface="Gill Sans" charset="0"/>
                </a:rPr>
                <a:t>线站成像实验站等工程项目的设计和建设。同步辐射实验方法</a:t>
              </a:r>
              <a:r>
                <a:rPr lang="en-US" altLang="zh-CN" sz="675" dirty="0">
                  <a:solidFill>
                    <a:prstClr val="black"/>
                  </a:solidFill>
                  <a:latin typeface="微软雅黑" panose="020B0503020204020204" pitchFamily="34" charset="-122"/>
                  <a:ea typeface="微软雅黑"/>
                  <a:sym typeface="Gill Sans" charset="0"/>
                </a:rPr>
                <a:t>/X</a:t>
              </a:r>
              <a:r>
                <a:rPr lang="zh-CN" altLang="en-US" sz="675" dirty="0">
                  <a:solidFill>
                    <a:prstClr val="black"/>
                  </a:solidFill>
                  <a:latin typeface="微软雅黑" panose="020B0503020204020204" pitchFamily="34" charset="-122"/>
                  <a:ea typeface="微软雅黑"/>
                  <a:sym typeface="Gill Sans" charset="0"/>
                </a:rPr>
                <a:t>射线成像</a:t>
              </a:r>
            </a:p>
          </p:txBody>
        </p:sp>
        <p:sp>
          <p:nvSpPr>
            <p:cNvPr id="48" name="文本框 180">
              <a:extLst>
                <a:ext uri="{FF2B5EF4-FFF2-40B4-BE49-F238E27FC236}">
                  <a16:creationId xmlns:a16="http://schemas.microsoft.com/office/drawing/2014/main" id="{0AB52C6F-F24F-1F08-222C-738101AFC209}"/>
                </a:ext>
              </a:extLst>
            </p:cNvPr>
            <p:cNvSpPr txBox="1"/>
            <p:nvPr/>
          </p:nvSpPr>
          <p:spPr>
            <a:xfrm>
              <a:off x="6247980" y="4445742"/>
              <a:ext cx="1596453" cy="539663"/>
            </a:xfrm>
            <a:prstGeom prst="rect">
              <a:avLst/>
            </a:prstGeom>
            <a:noFill/>
          </p:spPr>
          <p:txBody>
            <a:bodyPr wrap="square" rtlCol="0">
              <a:spAutoFit/>
            </a:bodyPr>
            <a:lstStyle/>
            <a:p>
              <a:pPr algn="ctr" defTabSz="685766"/>
              <a:r>
                <a:rPr lang="zh-CN" altLang="en-US" sz="900" b="1" dirty="0">
                  <a:solidFill>
                    <a:prstClr val="white"/>
                  </a:solidFill>
                  <a:latin typeface="+mj-ea"/>
                  <a:ea typeface="+mj-ea"/>
                </a:rPr>
                <a:t>陈荣昌</a:t>
              </a:r>
              <a:endParaRPr lang="en-US" altLang="zh-CN" sz="900" b="1" dirty="0">
                <a:solidFill>
                  <a:prstClr val="white"/>
                </a:solidFill>
                <a:latin typeface="+mj-ea"/>
                <a:ea typeface="+mj-ea"/>
              </a:endParaRPr>
            </a:p>
            <a:p>
              <a:pPr algn="ctr" defTabSz="685766"/>
              <a:r>
                <a:rPr lang="zh-CN" altLang="en-US" sz="900" b="1" dirty="0">
                  <a:solidFill>
                    <a:prstClr val="white"/>
                  </a:solidFill>
                  <a:latin typeface="+mj-ea"/>
                  <a:ea typeface="+mj-ea"/>
                </a:rPr>
                <a:t>总体主任</a:t>
              </a:r>
            </a:p>
          </p:txBody>
        </p:sp>
        <p:sp>
          <p:nvSpPr>
            <p:cNvPr id="49" name="矩形 48">
              <a:extLst>
                <a:ext uri="{FF2B5EF4-FFF2-40B4-BE49-F238E27FC236}">
                  <a16:creationId xmlns:a16="http://schemas.microsoft.com/office/drawing/2014/main" id="{795119FC-C12A-CA41-8893-BB4C2922A537}"/>
                </a:ext>
              </a:extLst>
            </p:cNvPr>
            <p:cNvSpPr/>
            <p:nvPr/>
          </p:nvSpPr>
          <p:spPr>
            <a:xfrm rot="16200000">
              <a:off x="4626021" y="4605099"/>
              <a:ext cx="1663324" cy="1316519"/>
            </a:xfrm>
            <a:prstGeom prst="rect">
              <a:avLst/>
            </a:prstGeom>
            <a:blipFill rotWithShape="1">
              <a:blip r:embed="rId6" cstate="print">
                <a:extLst>
                  <a:ext uri="{28A0092B-C50C-407E-A947-70E740481C1C}">
                    <a14:useLocalDpi xmlns:a14="http://schemas.microsoft.com/office/drawing/2010/main" val="0"/>
                  </a:ext>
                </a:extLst>
              </a:blip>
              <a:srcRect/>
              <a:stretch>
                <a:fillRect l="-9000" r="-9000"/>
              </a:stretch>
            </a:blipFill>
            <a:ln>
              <a:noFill/>
            </a:ln>
            <a:effectLst/>
          </p:spPr>
          <p:txBody>
            <a:bodyPr/>
            <a:lstStyle/>
            <a:p>
              <a:endParaRPr lang="zh-CN" altLang="en-US" dirty="0"/>
            </a:p>
          </p:txBody>
        </p:sp>
      </p:grpSp>
      <p:grpSp>
        <p:nvGrpSpPr>
          <p:cNvPr id="50" name="组合 49">
            <a:extLst>
              <a:ext uri="{FF2B5EF4-FFF2-40B4-BE49-F238E27FC236}">
                <a16:creationId xmlns:a16="http://schemas.microsoft.com/office/drawing/2014/main" id="{F3EEE5EE-C580-1809-BE96-F52B8C8D7CC0}"/>
              </a:ext>
            </a:extLst>
          </p:cNvPr>
          <p:cNvGrpSpPr/>
          <p:nvPr/>
        </p:nvGrpSpPr>
        <p:grpSpPr>
          <a:xfrm>
            <a:off x="2539620" y="2271593"/>
            <a:ext cx="2190634" cy="1372025"/>
            <a:chOff x="8457628" y="4396595"/>
            <a:chExt cx="3200926" cy="2004785"/>
          </a:xfrm>
        </p:grpSpPr>
        <p:sp>
          <p:nvSpPr>
            <p:cNvPr id="51" name="矩形 50">
              <a:extLst>
                <a:ext uri="{FF2B5EF4-FFF2-40B4-BE49-F238E27FC236}">
                  <a16:creationId xmlns:a16="http://schemas.microsoft.com/office/drawing/2014/main" id="{21A70276-A8FA-E5B1-F4DA-2E32A607D92A}"/>
                </a:ext>
              </a:extLst>
            </p:cNvPr>
            <p:cNvSpPr/>
            <p:nvPr/>
          </p:nvSpPr>
          <p:spPr>
            <a:xfrm>
              <a:off x="9743251" y="4407855"/>
              <a:ext cx="1778190" cy="534787"/>
            </a:xfrm>
            <a:prstGeom prst="rect">
              <a:avLst/>
            </a:prstGeom>
            <a:solidFill>
              <a:srgbClr val="0C3388"/>
            </a:solidFill>
            <a:ln w="25400" cap="flat" cmpd="sng" algn="ctr">
              <a:noFill/>
              <a:prstDash val="solid"/>
            </a:ln>
            <a:effectLst/>
          </p:spPr>
          <p:txBody>
            <a:bodyPr rtlCol="0" anchor="ctr"/>
            <a:lstStyle/>
            <a:p>
              <a:pPr algn="ctr" defTabSz="685766">
                <a:defRPr/>
              </a:pPr>
              <a:endParaRPr lang="zh-CN" altLang="en-US" sz="1350" kern="0">
                <a:solidFill>
                  <a:prstClr val="white"/>
                </a:solidFill>
                <a:latin typeface="微软雅黑" panose="020B0503020204020204" pitchFamily="34" charset="-122"/>
                <a:ea typeface="宋体" panose="02010600030101010101" pitchFamily="2" charset="-122"/>
              </a:endParaRPr>
            </a:p>
          </p:txBody>
        </p:sp>
        <p:sp>
          <p:nvSpPr>
            <p:cNvPr id="52" name="文本框 198">
              <a:extLst>
                <a:ext uri="{FF2B5EF4-FFF2-40B4-BE49-F238E27FC236}">
                  <a16:creationId xmlns:a16="http://schemas.microsoft.com/office/drawing/2014/main" id="{ABF416AC-AC46-326D-924A-CC190E0D2CC5}"/>
                </a:ext>
              </a:extLst>
            </p:cNvPr>
            <p:cNvSpPr txBox="1"/>
            <p:nvPr/>
          </p:nvSpPr>
          <p:spPr>
            <a:xfrm>
              <a:off x="9755330" y="4399016"/>
              <a:ext cx="1775759" cy="539663"/>
            </a:xfrm>
            <a:prstGeom prst="rect">
              <a:avLst/>
            </a:prstGeom>
            <a:noFill/>
          </p:spPr>
          <p:txBody>
            <a:bodyPr wrap="square" rtlCol="0">
              <a:spAutoFit/>
            </a:bodyPr>
            <a:lstStyle/>
            <a:p>
              <a:pPr algn="ctr" defTabSz="685766"/>
              <a:r>
                <a:rPr lang="zh-CN" altLang="en-US" sz="900" b="1" dirty="0">
                  <a:solidFill>
                    <a:prstClr val="white"/>
                  </a:solidFill>
                  <a:latin typeface="微软雅黑" panose="020B0503020204020204" pitchFamily="34" charset="-122"/>
                  <a:ea typeface="微软雅黑"/>
                </a:rPr>
                <a:t>王勇</a:t>
              </a:r>
            </a:p>
            <a:p>
              <a:pPr algn="ctr" defTabSz="685766"/>
              <a:r>
                <a:rPr lang="zh-CN" altLang="en-US" sz="900" b="1" dirty="0">
                  <a:solidFill>
                    <a:prstClr val="white"/>
                  </a:solidFill>
                  <a:latin typeface="微软雅黑" panose="020B0503020204020204" pitchFamily="34" charset="-122"/>
                  <a:ea typeface="微软雅黑"/>
                </a:rPr>
                <a:t>总工艺师</a:t>
              </a:r>
            </a:p>
          </p:txBody>
        </p:sp>
        <p:pic>
          <p:nvPicPr>
            <p:cNvPr id="53" name="Picture 2" descr="http://www.impcasedu.com/uploads/image/20151012/1444630644.jpg">
              <a:extLst>
                <a:ext uri="{FF2B5EF4-FFF2-40B4-BE49-F238E27FC236}">
                  <a16:creationId xmlns:a16="http://schemas.microsoft.com/office/drawing/2014/main" id="{09163552-C933-CFEF-3380-F7414A80D6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7628" y="4396595"/>
              <a:ext cx="1286840" cy="1871766"/>
            </a:xfrm>
            <a:prstGeom prst="rect">
              <a:avLst/>
            </a:prstGeom>
            <a:noFill/>
            <a:extLst>
              <a:ext uri="{909E8E84-426E-40DD-AFC4-6F175D3DCCD1}">
                <a14:hiddenFill xmlns:a14="http://schemas.microsoft.com/office/drawing/2010/main">
                  <a:solidFill>
                    <a:srgbClr val="FFFFFF"/>
                  </a:solidFill>
                </a14:hiddenFill>
              </a:ext>
            </a:extLst>
          </p:spPr>
        </p:pic>
        <p:sp>
          <p:nvSpPr>
            <p:cNvPr id="54" name="文本框 179">
              <a:extLst>
                <a:ext uri="{FF2B5EF4-FFF2-40B4-BE49-F238E27FC236}">
                  <a16:creationId xmlns:a16="http://schemas.microsoft.com/office/drawing/2014/main" id="{F63362D2-1021-DC57-2898-B2A29EC30A5B}"/>
                </a:ext>
              </a:extLst>
            </p:cNvPr>
            <p:cNvSpPr txBox="1"/>
            <p:nvPr/>
          </p:nvSpPr>
          <p:spPr bwMode="auto">
            <a:xfrm>
              <a:off x="9705346" y="4882546"/>
              <a:ext cx="1953208" cy="1518834"/>
            </a:xfrm>
            <a:prstGeom prst="rect">
              <a:avLst/>
            </a:prstGeom>
            <a:noFill/>
          </p:spPr>
          <p:txBody>
            <a:bodyPr wrap="square">
              <a:spAutoFit/>
            </a:bodyPr>
            <a:lstStyle/>
            <a:p>
              <a:pPr algn="ctr" defTabSz="685766">
                <a:lnSpc>
                  <a:spcPct val="130000"/>
                </a:lnSpc>
                <a:defRPr/>
              </a:pPr>
              <a:r>
                <a:rPr lang="zh-CN" altLang="en-US" sz="750" b="1" dirty="0">
                  <a:solidFill>
                    <a:prstClr val="black"/>
                  </a:solidFill>
                  <a:latin typeface="微软雅黑" panose="020B0503020204020204" pitchFamily="34" charset="-122"/>
                  <a:ea typeface="微软雅黑"/>
                  <a:sym typeface="Gill Sans" charset="0"/>
                </a:rPr>
                <a:t>正高级工程师</a:t>
              </a:r>
            </a:p>
            <a:p>
              <a:pPr algn="just" defTabSz="685766">
                <a:lnSpc>
                  <a:spcPct val="130000"/>
                </a:lnSpc>
                <a:defRPr/>
              </a:pPr>
              <a:r>
                <a:rPr lang="zh-CN" altLang="en-US" sz="675" dirty="0">
                  <a:solidFill>
                    <a:prstClr val="black"/>
                  </a:solidFill>
                  <a:latin typeface="微软雅黑" panose="020B0503020204020204" pitchFamily="34" charset="-122"/>
                  <a:ea typeface="微软雅黑"/>
                  <a:sym typeface="Gill Sans" charset="0"/>
                </a:rPr>
                <a:t>国家同步辐射实验室研究员</a:t>
              </a:r>
              <a:r>
                <a:rPr lang="en-US" altLang="zh-CN" sz="675" dirty="0">
                  <a:solidFill>
                    <a:prstClr val="black"/>
                  </a:solidFill>
                  <a:latin typeface="微软雅黑" panose="020B0503020204020204" pitchFamily="34" charset="-122"/>
                  <a:ea typeface="微软雅黑"/>
                  <a:sym typeface="Gill Sans" charset="0"/>
                </a:rPr>
                <a:t>-1982~</a:t>
              </a:r>
              <a:r>
                <a:rPr lang="zh-CN" altLang="en-US" sz="675" dirty="0">
                  <a:solidFill>
                    <a:prstClr val="black"/>
                  </a:solidFill>
                  <a:latin typeface="微软雅黑" panose="020B0503020204020204" pitchFamily="34" charset="-122"/>
                  <a:ea typeface="微软雅黑"/>
                  <a:sym typeface="Gill Sans" charset="0"/>
                </a:rPr>
                <a:t>至今伴随中国同步辐射光源建设全过程发展、</a:t>
              </a:r>
              <a:r>
                <a:rPr lang="en-US" altLang="zh-CN" sz="675" dirty="0">
                  <a:solidFill>
                    <a:prstClr val="black"/>
                  </a:solidFill>
                  <a:latin typeface="微软雅黑" panose="020B0503020204020204" pitchFamily="34" charset="-122"/>
                  <a:ea typeface="微软雅黑"/>
                  <a:sym typeface="Gill Sans" charset="0"/>
                </a:rPr>
                <a:t>Spring-8</a:t>
              </a:r>
              <a:r>
                <a:rPr lang="zh-CN" altLang="en-US" sz="675" dirty="0">
                  <a:solidFill>
                    <a:prstClr val="black"/>
                  </a:solidFill>
                  <a:latin typeface="微软雅黑" panose="020B0503020204020204" pitchFamily="34" charset="-122"/>
                  <a:ea typeface="微软雅黑"/>
                  <a:sym typeface="Gill Sans" charset="0"/>
                </a:rPr>
                <a:t>高级访问学者。长期从事粒子加速器真空系统工程设计和研究工作。</a:t>
              </a:r>
            </a:p>
          </p:txBody>
        </p:sp>
      </p:grpSp>
      <p:grpSp>
        <p:nvGrpSpPr>
          <p:cNvPr id="55" name="组合 54">
            <a:extLst>
              <a:ext uri="{FF2B5EF4-FFF2-40B4-BE49-F238E27FC236}">
                <a16:creationId xmlns:a16="http://schemas.microsoft.com/office/drawing/2014/main" id="{E15AA6C0-7A1D-639A-907E-436FEE6A7B45}"/>
              </a:ext>
            </a:extLst>
          </p:cNvPr>
          <p:cNvGrpSpPr/>
          <p:nvPr/>
        </p:nvGrpSpPr>
        <p:grpSpPr>
          <a:xfrm>
            <a:off x="4773846" y="2288863"/>
            <a:ext cx="2100026" cy="1246538"/>
            <a:chOff x="6479703" y="1293222"/>
            <a:chExt cx="2889387" cy="1715089"/>
          </a:xfrm>
        </p:grpSpPr>
        <p:pic>
          <p:nvPicPr>
            <p:cNvPr id="56" name="图片 55">
              <a:extLst>
                <a:ext uri="{FF2B5EF4-FFF2-40B4-BE49-F238E27FC236}">
                  <a16:creationId xmlns:a16="http://schemas.microsoft.com/office/drawing/2014/main" id="{A8A7AFF3-7C1C-FCE6-C272-465D085551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9703" y="1293222"/>
              <a:ext cx="1273746" cy="1715089"/>
            </a:xfrm>
            <a:prstGeom prst="rect">
              <a:avLst/>
            </a:prstGeom>
          </p:spPr>
        </p:pic>
        <p:sp>
          <p:nvSpPr>
            <p:cNvPr id="57" name="文本框 191">
              <a:extLst>
                <a:ext uri="{FF2B5EF4-FFF2-40B4-BE49-F238E27FC236}">
                  <a16:creationId xmlns:a16="http://schemas.microsoft.com/office/drawing/2014/main" id="{A8A7B88A-E001-9F0C-EE42-2CF9E8AAB70C}"/>
                </a:ext>
              </a:extLst>
            </p:cNvPr>
            <p:cNvSpPr txBox="1"/>
            <p:nvPr/>
          </p:nvSpPr>
          <p:spPr bwMode="auto">
            <a:xfrm>
              <a:off x="7704733" y="1952800"/>
              <a:ext cx="1664357" cy="619316"/>
            </a:xfrm>
            <a:prstGeom prst="rect">
              <a:avLst/>
            </a:prstGeom>
            <a:noFill/>
          </p:spPr>
          <p:txBody>
            <a:bodyPr wrap="square">
              <a:spAutoFit/>
            </a:bodyPr>
            <a:lstStyle/>
            <a:p>
              <a:pPr algn="ctr" defTabSz="685766">
                <a:lnSpc>
                  <a:spcPct val="130000"/>
                </a:lnSpc>
                <a:defRPr/>
              </a:pPr>
              <a:r>
                <a:rPr lang="zh-CN" altLang="en-US" sz="750" b="1" kern="0" dirty="0">
                  <a:solidFill>
                    <a:prstClr val="black"/>
                  </a:solidFill>
                  <a:latin typeface="微软雅黑" panose="020B0503020204020204" pitchFamily="34" charset="-122"/>
                  <a:ea typeface="微软雅黑"/>
                  <a:sym typeface="Gill Sans" charset="0"/>
                </a:rPr>
                <a:t>中山大学副教授、博导</a:t>
              </a:r>
            </a:p>
            <a:p>
              <a:pPr algn="just" defTabSz="685766"/>
              <a:r>
                <a:rPr lang="zh-CN" altLang="en-US" sz="675" kern="0" dirty="0">
                  <a:solidFill>
                    <a:prstClr val="black"/>
                  </a:solidFill>
                  <a:latin typeface="微软雅黑" panose="020B0503020204020204" pitchFamily="34" charset="-122"/>
                  <a:ea typeface="微软雅黑"/>
                </a:rPr>
                <a:t>加速器辐射防护、参与多个国际大科学工程建设</a:t>
              </a:r>
            </a:p>
          </p:txBody>
        </p:sp>
        <p:sp>
          <p:nvSpPr>
            <p:cNvPr id="58" name="文本框 192">
              <a:extLst>
                <a:ext uri="{FF2B5EF4-FFF2-40B4-BE49-F238E27FC236}">
                  <a16:creationId xmlns:a16="http://schemas.microsoft.com/office/drawing/2014/main" id="{EDD48D6E-14B6-F7D8-606D-35B779564D37}"/>
                </a:ext>
              </a:extLst>
            </p:cNvPr>
            <p:cNvSpPr txBox="1"/>
            <p:nvPr/>
          </p:nvSpPr>
          <p:spPr>
            <a:xfrm>
              <a:off x="7808289" y="1300315"/>
              <a:ext cx="1529777" cy="698715"/>
            </a:xfrm>
            <a:prstGeom prst="rect">
              <a:avLst/>
            </a:prstGeom>
            <a:solidFill>
              <a:srgbClr val="0C3388"/>
            </a:solidFill>
          </p:spPr>
          <p:txBody>
            <a:bodyPr wrap="square" rtlCol="0">
              <a:spAutoFit/>
            </a:bodyPr>
            <a:lstStyle/>
            <a:p>
              <a:pPr algn="ctr" defTabSz="914333">
                <a:defRPr/>
              </a:pPr>
              <a:r>
                <a:rPr lang="zh-CN" altLang="en-US" sz="900" b="1" kern="0" dirty="0">
                  <a:solidFill>
                    <a:prstClr val="white"/>
                  </a:solidFill>
                  <a:latin typeface="微软雅黑" panose="020B0503020204020204" pitchFamily="34" charset="-122"/>
                  <a:ea typeface="微软雅黑"/>
                </a:rPr>
                <a:t>倪木一</a:t>
              </a:r>
              <a:endParaRPr lang="en-US" altLang="zh-CN" sz="900" b="1" kern="0" dirty="0">
                <a:solidFill>
                  <a:prstClr val="white"/>
                </a:solidFill>
                <a:latin typeface="微软雅黑" panose="020B0503020204020204" pitchFamily="34" charset="-122"/>
                <a:ea typeface="微软雅黑"/>
              </a:endParaRPr>
            </a:p>
            <a:p>
              <a:pPr algn="ctr" defTabSz="914333"/>
              <a:r>
                <a:rPr lang="zh-CN" altLang="en-US" sz="900" b="1" kern="0" dirty="0">
                  <a:solidFill>
                    <a:prstClr val="white"/>
                  </a:solidFill>
                  <a:latin typeface="微软雅黑" panose="020B0503020204020204" pitchFamily="34" charset="-122"/>
                  <a:ea typeface="微软雅黑"/>
                </a:rPr>
                <a:t>总经理助理、工程办主任</a:t>
              </a:r>
            </a:p>
          </p:txBody>
        </p:sp>
      </p:grpSp>
      <p:grpSp>
        <p:nvGrpSpPr>
          <p:cNvPr id="60" name="组合 59">
            <a:extLst>
              <a:ext uri="{FF2B5EF4-FFF2-40B4-BE49-F238E27FC236}">
                <a16:creationId xmlns:a16="http://schemas.microsoft.com/office/drawing/2014/main" id="{86303A5F-506C-5D87-7CD5-AA6EC18B9B0B}"/>
              </a:ext>
            </a:extLst>
          </p:cNvPr>
          <p:cNvGrpSpPr/>
          <p:nvPr/>
        </p:nvGrpSpPr>
        <p:grpSpPr>
          <a:xfrm>
            <a:off x="7104671" y="886008"/>
            <a:ext cx="1747972" cy="879931"/>
            <a:chOff x="9602718" y="2990735"/>
            <a:chExt cx="2330630" cy="1173240"/>
          </a:xfrm>
        </p:grpSpPr>
        <p:sp>
          <p:nvSpPr>
            <p:cNvPr id="61" name="矩形: 圆角 60">
              <a:extLst>
                <a:ext uri="{FF2B5EF4-FFF2-40B4-BE49-F238E27FC236}">
                  <a16:creationId xmlns:a16="http://schemas.microsoft.com/office/drawing/2014/main" id="{272766B2-2846-2E2F-7A5C-6DB492808E1B}"/>
                </a:ext>
              </a:extLst>
            </p:cNvPr>
            <p:cNvSpPr/>
            <p:nvPr/>
          </p:nvSpPr>
          <p:spPr>
            <a:xfrm>
              <a:off x="9602718" y="2990735"/>
              <a:ext cx="2330629" cy="11040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33"/>
              <a:endParaRPr lang="zh-CN" altLang="en-US" dirty="0">
                <a:solidFill>
                  <a:srgbClr val="000000"/>
                </a:solidFill>
                <a:latin typeface="Arial"/>
                <a:ea typeface="微软雅黑"/>
              </a:endParaRPr>
            </a:p>
          </p:txBody>
        </p:sp>
        <p:sp>
          <p:nvSpPr>
            <p:cNvPr id="64" name="文本框 63">
              <a:extLst>
                <a:ext uri="{FF2B5EF4-FFF2-40B4-BE49-F238E27FC236}">
                  <a16:creationId xmlns:a16="http://schemas.microsoft.com/office/drawing/2014/main" id="{55C32962-394B-0999-B42C-0D5D25784B90}"/>
                </a:ext>
              </a:extLst>
            </p:cNvPr>
            <p:cNvSpPr txBox="1"/>
            <p:nvPr/>
          </p:nvSpPr>
          <p:spPr>
            <a:xfrm>
              <a:off x="9654277" y="2995022"/>
              <a:ext cx="2279071" cy="1168953"/>
            </a:xfrm>
            <a:prstGeom prst="rect">
              <a:avLst/>
            </a:prstGeom>
            <a:noFill/>
          </p:spPr>
          <p:txBody>
            <a:bodyPr wrap="square">
              <a:spAutoFit/>
            </a:bodyPr>
            <a:lstStyle/>
            <a:p>
              <a:pPr algn="just" defTabSz="914333"/>
              <a:r>
                <a:rPr lang="zh-CN" altLang="zh-CN" sz="1000" b="1" dirty="0">
                  <a:solidFill>
                    <a:srgbClr val="000000"/>
                  </a:solidFill>
                  <a:latin typeface="微软雅黑"/>
                  <a:ea typeface="微软雅黑"/>
                </a:rPr>
                <a:t>吴树奎</a:t>
              </a:r>
            </a:p>
            <a:p>
              <a:pPr algn="just" defTabSz="914333">
                <a:lnSpc>
                  <a:spcPts val="1000"/>
                </a:lnSpc>
              </a:pPr>
              <a:r>
                <a:rPr lang="zh-CN" altLang="zh-CN" sz="700" dirty="0">
                  <a:solidFill>
                    <a:srgbClr val="000000"/>
                  </a:solidFill>
                  <a:latin typeface="微软雅黑"/>
                  <a:ea typeface="微软雅黑"/>
                </a:rPr>
                <a:t>主干研究员（日本</a:t>
              </a:r>
              <a:r>
                <a:rPr lang="en-US" altLang="zh-CN" sz="700" dirty="0">
                  <a:solidFill>
                    <a:srgbClr val="000000"/>
                  </a:solidFill>
                  <a:latin typeface="微软雅黑"/>
                  <a:ea typeface="微软雅黑"/>
                </a:rPr>
                <a:t>JASRI</a:t>
              </a:r>
              <a:r>
                <a:rPr lang="zh-CN" altLang="zh-CN" sz="700" dirty="0">
                  <a:solidFill>
                    <a:srgbClr val="000000"/>
                  </a:solidFill>
                  <a:latin typeface="微软雅黑"/>
                  <a:ea typeface="微软雅黑"/>
                </a:rPr>
                <a:t>）</a:t>
              </a:r>
              <a:endParaRPr lang="en-US" altLang="zh-CN" sz="700" dirty="0">
                <a:solidFill>
                  <a:srgbClr val="000000"/>
                </a:solidFill>
                <a:latin typeface="微软雅黑"/>
                <a:ea typeface="微软雅黑"/>
              </a:endParaRPr>
            </a:p>
            <a:p>
              <a:pPr algn="just" defTabSz="914333">
                <a:lnSpc>
                  <a:spcPts val="1000"/>
                </a:lnSpc>
              </a:pPr>
              <a:r>
                <a:rPr lang="zh-CN" altLang="en-US" sz="700" b="1" dirty="0">
                  <a:solidFill>
                    <a:srgbClr val="000000"/>
                  </a:solidFill>
                  <a:latin typeface="微软雅黑"/>
                  <a:ea typeface="微软雅黑"/>
                </a:rPr>
                <a:t>设施经验：</a:t>
              </a:r>
              <a:r>
                <a:rPr lang="zh-CN" altLang="zh-CN" sz="700" dirty="0">
                  <a:solidFill>
                    <a:srgbClr val="000000"/>
                  </a:solidFill>
                  <a:latin typeface="微软雅黑"/>
                  <a:ea typeface="微软雅黑"/>
                </a:rPr>
                <a:t>中国科学院自动化研究所</a:t>
              </a:r>
              <a:r>
                <a:rPr lang="zh-CN" altLang="en-US" sz="700" dirty="0">
                  <a:solidFill>
                    <a:srgbClr val="000000"/>
                  </a:solidFill>
                  <a:latin typeface="微软雅黑"/>
                  <a:ea typeface="微软雅黑"/>
                </a:rPr>
                <a:t>、</a:t>
              </a:r>
              <a:r>
                <a:rPr lang="ja-JP" altLang="zh-CN" sz="700" dirty="0">
                  <a:solidFill>
                    <a:srgbClr val="000000"/>
                  </a:solidFill>
                  <a:latin typeface="微软雅黑"/>
                  <a:ea typeface="微软雅黑"/>
                </a:rPr>
                <a:t>日本高能物理研究所（</a:t>
              </a:r>
              <a:r>
                <a:rPr lang="en-US" altLang="zh-CN" sz="700" dirty="0">
                  <a:solidFill>
                    <a:srgbClr val="000000"/>
                  </a:solidFill>
                  <a:latin typeface="微软雅黑"/>
                  <a:ea typeface="微软雅黑"/>
                </a:rPr>
                <a:t>KEK</a:t>
              </a:r>
              <a:r>
                <a:rPr lang="ja-JP" altLang="zh-CN" sz="700" dirty="0">
                  <a:solidFill>
                    <a:srgbClr val="000000"/>
                  </a:solidFill>
                  <a:latin typeface="微软雅黑"/>
                  <a:ea typeface="微软雅黑"/>
                </a:rPr>
                <a:t>）</a:t>
              </a:r>
              <a:r>
                <a:rPr lang="zh-CN" altLang="en-US" sz="700" dirty="0">
                  <a:solidFill>
                    <a:srgbClr val="000000"/>
                  </a:solidFill>
                  <a:latin typeface="微软雅黑"/>
                  <a:ea typeface="微软雅黑"/>
                </a:rPr>
                <a:t>、</a:t>
              </a:r>
              <a:r>
                <a:rPr lang="zh-CN" altLang="zh-CN" sz="700" dirty="0">
                  <a:solidFill>
                    <a:srgbClr val="000000"/>
                  </a:solidFill>
                  <a:latin typeface="微软雅黑"/>
                  <a:ea typeface="微软雅黑"/>
                </a:rPr>
                <a:t>日本高辉度光研究中心（</a:t>
              </a:r>
              <a:r>
                <a:rPr lang="en-US" altLang="zh-CN" sz="700" dirty="0">
                  <a:solidFill>
                    <a:srgbClr val="000000"/>
                  </a:solidFill>
                  <a:latin typeface="微软雅黑"/>
                  <a:ea typeface="微软雅黑"/>
                </a:rPr>
                <a:t>JASRI</a:t>
              </a:r>
              <a:r>
                <a:rPr lang="zh-CN" altLang="zh-CN" sz="700" dirty="0">
                  <a:solidFill>
                    <a:srgbClr val="000000"/>
                  </a:solidFill>
                  <a:latin typeface="微软雅黑"/>
                  <a:ea typeface="微软雅黑"/>
                </a:rPr>
                <a:t>）</a:t>
              </a:r>
              <a:r>
                <a:rPr lang="zh-CN" altLang="en-US" sz="700" dirty="0">
                  <a:solidFill>
                    <a:srgbClr val="000000"/>
                  </a:solidFill>
                  <a:latin typeface="微软雅黑"/>
                  <a:ea typeface="微软雅黑"/>
                </a:rPr>
                <a:t>、</a:t>
              </a:r>
              <a:r>
                <a:rPr lang="zh-CN" altLang="zh-CN" sz="700" dirty="0">
                  <a:solidFill>
                    <a:srgbClr val="000000"/>
                  </a:solidFill>
                  <a:latin typeface="微软雅黑"/>
                  <a:ea typeface="微软雅黑"/>
                </a:rPr>
                <a:t>日本理化学研究所（</a:t>
              </a:r>
              <a:r>
                <a:rPr lang="en-US" altLang="zh-CN" sz="700" dirty="0">
                  <a:solidFill>
                    <a:srgbClr val="000000"/>
                  </a:solidFill>
                  <a:latin typeface="微软雅黑"/>
                  <a:ea typeface="微软雅黑"/>
                </a:rPr>
                <a:t>RIKEN</a:t>
              </a:r>
              <a:r>
                <a:rPr lang="zh-CN" altLang="zh-CN" sz="700" dirty="0">
                  <a:solidFill>
                    <a:srgbClr val="000000"/>
                  </a:solidFill>
                  <a:latin typeface="微软雅黑"/>
                  <a:ea typeface="微软雅黑"/>
                </a:rPr>
                <a:t>）</a:t>
              </a:r>
              <a:endParaRPr lang="en-US" altLang="zh-CN" sz="700" dirty="0">
                <a:solidFill>
                  <a:srgbClr val="000000"/>
                </a:solidFill>
                <a:latin typeface="微软雅黑"/>
                <a:ea typeface="微软雅黑"/>
              </a:endParaRPr>
            </a:p>
          </p:txBody>
        </p:sp>
      </p:grpSp>
      <p:grpSp>
        <p:nvGrpSpPr>
          <p:cNvPr id="66" name="组合 65">
            <a:extLst>
              <a:ext uri="{FF2B5EF4-FFF2-40B4-BE49-F238E27FC236}">
                <a16:creationId xmlns:a16="http://schemas.microsoft.com/office/drawing/2014/main" id="{77F3DFCC-6AC2-7F22-6977-52ED841F6E30}"/>
              </a:ext>
            </a:extLst>
          </p:cNvPr>
          <p:cNvGrpSpPr/>
          <p:nvPr/>
        </p:nvGrpSpPr>
        <p:grpSpPr>
          <a:xfrm>
            <a:off x="7104671" y="1793797"/>
            <a:ext cx="1747972" cy="619914"/>
            <a:chOff x="9625066" y="4328662"/>
            <a:chExt cx="2330629" cy="826551"/>
          </a:xfrm>
        </p:grpSpPr>
        <p:sp>
          <p:nvSpPr>
            <p:cNvPr id="67" name="矩形: 圆角 66">
              <a:extLst>
                <a:ext uri="{FF2B5EF4-FFF2-40B4-BE49-F238E27FC236}">
                  <a16:creationId xmlns:a16="http://schemas.microsoft.com/office/drawing/2014/main" id="{13B3E054-2E14-B0BA-F2E9-C9B0B0FC6B2E}"/>
                </a:ext>
              </a:extLst>
            </p:cNvPr>
            <p:cNvSpPr/>
            <p:nvPr/>
          </p:nvSpPr>
          <p:spPr>
            <a:xfrm>
              <a:off x="9654277" y="4328662"/>
              <a:ext cx="2279071" cy="7322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33"/>
              <a:endParaRPr lang="zh-CN" altLang="en-US" dirty="0">
                <a:solidFill>
                  <a:srgbClr val="000000"/>
                </a:solidFill>
                <a:latin typeface="Arial"/>
                <a:ea typeface="微软雅黑"/>
              </a:endParaRPr>
            </a:p>
          </p:txBody>
        </p:sp>
        <p:sp>
          <p:nvSpPr>
            <p:cNvPr id="68" name="文本框 67">
              <a:extLst>
                <a:ext uri="{FF2B5EF4-FFF2-40B4-BE49-F238E27FC236}">
                  <a16:creationId xmlns:a16="http://schemas.microsoft.com/office/drawing/2014/main" id="{51D43477-ACEA-C68B-DE44-2AFCDD05CF0E}"/>
                </a:ext>
              </a:extLst>
            </p:cNvPr>
            <p:cNvSpPr txBox="1"/>
            <p:nvPr/>
          </p:nvSpPr>
          <p:spPr>
            <a:xfrm>
              <a:off x="9625066" y="4362433"/>
              <a:ext cx="2330629" cy="792780"/>
            </a:xfrm>
            <a:prstGeom prst="rect">
              <a:avLst/>
            </a:prstGeom>
            <a:noFill/>
          </p:spPr>
          <p:txBody>
            <a:bodyPr wrap="square">
              <a:spAutoFit/>
            </a:bodyPr>
            <a:lstStyle/>
            <a:p>
              <a:pPr algn="just" defTabSz="914333">
                <a:lnSpc>
                  <a:spcPts val="1000"/>
                </a:lnSpc>
              </a:pPr>
              <a:r>
                <a:rPr lang="zh-CN" altLang="en-US" sz="1000" b="1" dirty="0">
                  <a:solidFill>
                    <a:srgbClr val="000000"/>
                  </a:solidFill>
                  <a:latin typeface="微软雅黑"/>
                  <a:ea typeface="微软雅黑"/>
                </a:rPr>
                <a:t>张小威   </a:t>
              </a:r>
              <a:endParaRPr lang="en-US" altLang="zh-CN" sz="1000" b="1" dirty="0">
                <a:solidFill>
                  <a:srgbClr val="000000"/>
                </a:solidFill>
                <a:latin typeface="微软雅黑"/>
                <a:ea typeface="微软雅黑"/>
              </a:endParaRPr>
            </a:p>
            <a:p>
              <a:pPr algn="just" defTabSz="914333">
                <a:lnSpc>
                  <a:spcPts val="1000"/>
                </a:lnSpc>
              </a:pPr>
              <a:r>
                <a:rPr lang="zh-CN" altLang="en-US" sz="800" b="1" dirty="0">
                  <a:solidFill>
                    <a:srgbClr val="000000"/>
                  </a:solidFill>
                  <a:latin typeface="微软雅黑"/>
                  <a:ea typeface="微软雅黑"/>
                </a:rPr>
                <a:t>卓越科学家、研究员</a:t>
              </a:r>
              <a:endParaRPr lang="zh-CN" altLang="en-US" sz="700" dirty="0">
                <a:solidFill>
                  <a:srgbClr val="000000"/>
                </a:solidFill>
                <a:latin typeface="微软雅黑"/>
                <a:ea typeface="微软雅黑"/>
              </a:endParaRPr>
            </a:p>
            <a:p>
              <a:pPr algn="just" defTabSz="914333">
                <a:lnSpc>
                  <a:spcPts val="1000"/>
                </a:lnSpc>
              </a:pPr>
              <a:r>
                <a:rPr lang="zh-CN" altLang="en-US" sz="700" b="1" dirty="0">
                  <a:solidFill>
                    <a:srgbClr val="000000"/>
                  </a:solidFill>
                  <a:latin typeface="微软雅黑"/>
                  <a:ea typeface="微软雅黑"/>
                </a:rPr>
                <a:t>设施经验：</a:t>
              </a:r>
              <a:r>
                <a:rPr lang="zh-CN" altLang="en-US" sz="700" dirty="0">
                  <a:solidFill>
                    <a:srgbClr val="000000"/>
                  </a:solidFill>
                  <a:latin typeface="微软雅黑"/>
                  <a:ea typeface="微软雅黑"/>
                </a:rPr>
                <a:t>光子工厂、S</a:t>
              </a:r>
              <a:r>
                <a:rPr lang="en-US" altLang="zh-CN" sz="700" dirty="0">
                  <a:solidFill>
                    <a:srgbClr val="000000"/>
                  </a:solidFill>
                  <a:latin typeface="微软雅黑"/>
                  <a:ea typeface="微软雅黑"/>
                </a:rPr>
                <a:t>P</a:t>
              </a:r>
              <a:r>
                <a:rPr lang="zh-CN" altLang="en-US" sz="700" dirty="0">
                  <a:solidFill>
                    <a:srgbClr val="000000"/>
                  </a:solidFill>
                  <a:latin typeface="微软雅黑"/>
                  <a:ea typeface="微软雅黑"/>
                </a:rPr>
                <a:t>ring-8、上海光源、HEPS</a:t>
              </a:r>
            </a:p>
          </p:txBody>
        </p:sp>
      </p:grpSp>
      <p:grpSp>
        <p:nvGrpSpPr>
          <p:cNvPr id="69" name="组合 68">
            <a:extLst>
              <a:ext uri="{FF2B5EF4-FFF2-40B4-BE49-F238E27FC236}">
                <a16:creationId xmlns:a16="http://schemas.microsoft.com/office/drawing/2014/main" id="{9AC8AA93-D6D3-7DC5-FE3C-19C239C0446C}"/>
              </a:ext>
            </a:extLst>
          </p:cNvPr>
          <p:cNvGrpSpPr/>
          <p:nvPr/>
        </p:nvGrpSpPr>
        <p:grpSpPr>
          <a:xfrm>
            <a:off x="7090997" y="2441569"/>
            <a:ext cx="1744884" cy="734411"/>
            <a:chOff x="9606835" y="5060486"/>
            <a:chExt cx="2326512" cy="979215"/>
          </a:xfrm>
        </p:grpSpPr>
        <p:sp>
          <p:nvSpPr>
            <p:cNvPr id="70" name="矩形: 圆角 69">
              <a:extLst>
                <a:ext uri="{FF2B5EF4-FFF2-40B4-BE49-F238E27FC236}">
                  <a16:creationId xmlns:a16="http://schemas.microsoft.com/office/drawing/2014/main" id="{9D6BC4C9-985B-9981-AD15-769DCDFF3219}"/>
                </a:ext>
              </a:extLst>
            </p:cNvPr>
            <p:cNvSpPr/>
            <p:nvPr/>
          </p:nvSpPr>
          <p:spPr>
            <a:xfrm>
              <a:off x="9606835" y="5060486"/>
              <a:ext cx="2326512" cy="96422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914333"/>
              <a:endParaRPr lang="zh-CN" altLang="en-US" dirty="0">
                <a:solidFill>
                  <a:srgbClr val="000000"/>
                </a:solidFill>
                <a:latin typeface="Arial"/>
                <a:ea typeface="微软雅黑"/>
              </a:endParaRPr>
            </a:p>
          </p:txBody>
        </p:sp>
        <p:sp>
          <p:nvSpPr>
            <p:cNvPr id="75" name="文本框 74">
              <a:extLst>
                <a:ext uri="{FF2B5EF4-FFF2-40B4-BE49-F238E27FC236}">
                  <a16:creationId xmlns:a16="http://schemas.microsoft.com/office/drawing/2014/main" id="{8FFC2463-09AF-D52F-34C2-F13DEAC66751}"/>
                </a:ext>
              </a:extLst>
            </p:cNvPr>
            <p:cNvSpPr txBox="1"/>
            <p:nvPr/>
          </p:nvSpPr>
          <p:spPr>
            <a:xfrm>
              <a:off x="9655862" y="5075931"/>
              <a:ext cx="2224341" cy="963770"/>
            </a:xfrm>
            <a:prstGeom prst="rect">
              <a:avLst/>
            </a:prstGeom>
            <a:noFill/>
          </p:spPr>
          <p:txBody>
            <a:bodyPr wrap="square">
              <a:spAutoFit/>
            </a:bodyPr>
            <a:lstStyle/>
            <a:p>
              <a:pPr algn="just" defTabSz="914333">
                <a:lnSpc>
                  <a:spcPts val="1000"/>
                </a:lnSpc>
              </a:pPr>
              <a:r>
                <a:rPr lang="zh-CN" altLang="en-US" sz="1000" b="1" dirty="0">
                  <a:solidFill>
                    <a:srgbClr val="000000"/>
                  </a:solidFill>
                  <a:latin typeface="微软雅黑"/>
                  <a:ea typeface="微软雅黑"/>
                </a:rPr>
                <a:t>储中明</a:t>
              </a:r>
              <a:endParaRPr lang="en-US" altLang="zh-CN" sz="1000" b="1" dirty="0">
                <a:solidFill>
                  <a:srgbClr val="000000"/>
                </a:solidFill>
                <a:latin typeface="微软雅黑"/>
                <a:ea typeface="微软雅黑"/>
              </a:endParaRPr>
            </a:p>
            <a:p>
              <a:pPr algn="just" defTabSz="914333">
                <a:lnSpc>
                  <a:spcPts val="1000"/>
                </a:lnSpc>
              </a:pPr>
              <a:r>
                <a:rPr lang="zh-CN" altLang="en-US" sz="700" dirty="0">
                  <a:solidFill>
                    <a:srgbClr val="000000"/>
                  </a:solidFill>
                  <a:latin typeface="微软雅黑"/>
                  <a:ea typeface="微软雅黑"/>
                </a:rPr>
                <a:t>研究员、南京大学教授、中国科学院“百人计划”学术帅才</a:t>
              </a:r>
              <a:endParaRPr lang="en-US" altLang="zh-CN" sz="700" dirty="0">
                <a:solidFill>
                  <a:srgbClr val="000000"/>
                </a:solidFill>
                <a:latin typeface="微软雅黑"/>
                <a:ea typeface="微软雅黑"/>
              </a:endParaRPr>
            </a:p>
            <a:p>
              <a:pPr algn="just" defTabSz="914333">
                <a:lnSpc>
                  <a:spcPts val="1000"/>
                </a:lnSpc>
              </a:pPr>
              <a:r>
                <a:rPr lang="zh-CN" altLang="en-US" sz="700" b="1" dirty="0">
                  <a:solidFill>
                    <a:srgbClr val="000000"/>
                  </a:solidFill>
                  <a:latin typeface="微软雅黑"/>
                  <a:ea typeface="微软雅黑"/>
                </a:rPr>
                <a:t>设施经验：</a:t>
              </a:r>
              <a:r>
                <a:rPr lang="en-US" altLang="zh-CN" sz="700" dirty="0">
                  <a:solidFill>
                    <a:srgbClr val="000000"/>
                  </a:solidFill>
                  <a:latin typeface="微软雅黑"/>
                  <a:ea typeface="微软雅黑"/>
                </a:rPr>
                <a:t>HEPS</a:t>
              </a:r>
              <a:r>
                <a:rPr lang="zh-CN" altLang="en-US" sz="700" dirty="0">
                  <a:solidFill>
                    <a:srgbClr val="000000"/>
                  </a:solidFill>
                  <a:latin typeface="微软雅黑"/>
                  <a:ea typeface="微软雅黑"/>
                </a:rPr>
                <a:t>、</a:t>
              </a:r>
              <a:r>
                <a:rPr lang="en-US" altLang="zh-CN" sz="700" dirty="0">
                  <a:solidFill>
                    <a:srgbClr val="000000"/>
                  </a:solidFill>
                  <a:latin typeface="微软雅黑"/>
                  <a:ea typeface="微软雅黑"/>
                </a:rPr>
                <a:t>SNS</a:t>
              </a:r>
              <a:r>
                <a:rPr lang="zh-CN" altLang="en-US" sz="700" dirty="0">
                  <a:solidFill>
                    <a:srgbClr val="000000"/>
                  </a:solidFill>
                  <a:latin typeface="微软雅黑"/>
                  <a:ea typeface="微软雅黑"/>
                </a:rPr>
                <a:t>、</a:t>
              </a:r>
              <a:r>
                <a:rPr lang="en-US" altLang="zh-CN" sz="700" dirty="0">
                  <a:solidFill>
                    <a:srgbClr val="000000"/>
                  </a:solidFill>
                  <a:latin typeface="微软雅黑"/>
                  <a:ea typeface="微软雅黑"/>
                </a:rPr>
                <a:t>LCLS-I</a:t>
              </a:r>
              <a:r>
                <a:rPr lang="zh-CN" altLang="en-US" sz="700" dirty="0">
                  <a:solidFill>
                    <a:srgbClr val="000000"/>
                  </a:solidFill>
                  <a:latin typeface="微软雅黑"/>
                  <a:ea typeface="微软雅黑"/>
                </a:rPr>
                <a:t>、</a:t>
              </a:r>
              <a:r>
                <a:rPr lang="en-US" altLang="zh-CN" sz="700" dirty="0">
                  <a:solidFill>
                    <a:srgbClr val="000000"/>
                  </a:solidFill>
                  <a:latin typeface="微软雅黑"/>
                  <a:ea typeface="微软雅黑"/>
                </a:rPr>
                <a:t>FRIB</a:t>
              </a:r>
              <a:r>
                <a:rPr lang="zh-CN" altLang="en-US" sz="700" dirty="0">
                  <a:solidFill>
                    <a:srgbClr val="000000"/>
                  </a:solidFill>
                  <a:latin typeface="微软雅黑"/>
                  <a:ea typeface="微软雅黑"/>
                </a:rPr>
                <a:t>、</a:t>
              </a:r>
              <a:r>
                <a:rPr lang="en-US" altLang="zh-CN" sz="700" dirty="0">
                  <a:solidFill>
                    <a:srgbClr val="000000"/>
                  </a:solidFill>
                  <a:latin typeface="微软雅黑"/>
                  <a:ea typeface="微软雅黑"/>
                </a:rPr>
                <a:t>SLAC</a:t>
              </a:r>
              <a:r>
                <a:rPr lang="zh-CN" altLang="en-US" sz="700" dirty="0">
                  <a:solidFill>
                    <a:srgbClr val="000000"/>
                  </a:solidFill>
                  <a:latin typeface="微软雅黑"/>
                  <a:ea typeface="微软雅黑"/>
                </a:rPr>
                <a:t>国家加速器实验室等</a:t>
              </a:r>
            </a:p>
          </p:txBody>
        </p:sp>
      </p:grpSp>
      <p:grpSp>
        <p:nvGrpSpPr>
          <p:cNvPr id="20" name="组合 19">
            <a:extLst>
              <a:ext uri="{FF2B5EF4-FFF2-40B4-BE49-F238E27FC236}">
                <a16:creationId xmlns:a16="http://schemas.microsoft.com/office/drawing/2014/main" id="{4F54063A-588F-1DD4-B8EA-7EAC47E98996}"/>
              </a:ext>
            </a:extLst>
          </p:cNvPr>
          <p:cNvGrpSpPr/>
          <p:nvPr/>
        </p:nvGrpSpPr>
        <p:grpSpPr>
          <a:xfrm>
            <a:off x="7121367" y="3203337"/>
            <a:ext cx="1801237" cy="1663249"/>
            <a:chOff x="6944723" y="2868106"/>
            <a:chExt cx="2162718" cy="1997037"/>
          </a:xfrm>
        </p:grpSpPr>
        <p:pic>
          <p:nvPicPr>
            <p:cNvPr id="8" name="图片 7">
              <a:extLst>
                <a:ext uri="{FF2B5EF4-FFF2-40B4-BE49-F238E27FC236}">
                  <a16:creationId xmlns:a16="http://schemas.microsoft.com/office/drawing/2014/main" id="{34C11B63-4C2B-3BA2-ABF2-36DA4F008FDF}"/>
                </a:ext>
              </a:extLst>
            </p:cNvPr>
            <p:cNvPicPr>
              <a:picLocks noChangeAspect="1"/>
            </p:cNvPicPr>
            <p:nvPr/>
          </p:nvPicPr>
          <p:blipFill>
            <a:blip r:embed="rId9"/>
            <a:stretch>
              <a:fillRect/>
            </a:stretch>
          </p:blipFill>
          <p:spPr>
            <a:xfrm>
              <a:off x="6944723" y="4399621"/>
              <a:ext cx="2156462" cy="465522"/>
            </a:xfrm>
            <a:prstGeom prst="rect">
              <a:avLst/>
            </a:prstGeom>
          </p:spPr>
        </p:pic>
        <p:pic>
          <p:nvPicPr>
            <p:cNvPr id="14" name="图片 13">
              <a:extLst>
                <a:ext uri="{FF2B5EF4-FFF2-40B4-BE49-F238E27FC236}">
                  <a16:creationId xmlns:a16="http://schemas.microsoft.com/office/drawing/2014/main" id="{C15C2E16-922B-C445-8C06-0F49A8FFAD0C}"/>
                </a:ext>
              </a:extLst>
            </p:cNvPr>
            <p:cNvPicPr>
              <a:picLocks noChangeAspect="1"/>
            </p:cNvPicPr>
            <p:nvPr/>
          </p:nvPicPr>
          <p:blipFill>
            <a:blip r:embed="rId10"/>
            <a:stretch>
              <a:fillRect/>
            </a:stretch>
          </p:blipFill>
          <p:spPr>
            <a:xfrm>
              <a:off x="6957239" y="2868106"/>
              <a:ext cx="2143945" cy="438489"/>
            </a:xfrm>
            <a:prstGeom prst="rect">
              <a:avLst/>
            </a:prstGeom>
          </p:spPr>
        </p:pic>
        <p:pic>
          <p:nvPicPr>
            <p:cNvPr id="17" name="图片 16">
              <a:extLst>
                <a:ext uri="{FF2B5EF4-FFF2-40B4-BE49-F238E27FC236}">
                  <a16:creationId xmlns:a16="http://schemas.microsoft.com/office/drawing/2014/main" id="{E78747DA-676E-A96F-028E-F7576C6126E5}"/>
                </a:ext>
              </a:extLst>
            </p:cNvPr>
            <p:cNvPicPr>
              <a:picLocks noChangeAspect="1"/>
            </p:cNvPicPr>
            <p:nvPr/>
          </p:nvPicPr>
          <p:blipFill>
            <a:blip r:embed="rId11"/>
            <a:stretch>
              <a:fillRect/>
            </a:stretch>
          </p:blipFill>
          <p:spPr>
            <a:xfrm>
              <a:off x="6957239" y="3887174"/>
              <a:ext cx="2143946" cy="479007"/>
            </a:xfrm>
            <a:prstGeom prst="rect">
              <a:avLst/>
            </a:prstGeom>
          </p:spPr>
        </p:pic>
        <p:pic>
          <p:nvPicPr>
            <p:cNvPr id="19" name="图片 18">
              <a:extLst>
                <a:ext uri="{FF2B5EF4-FFF2-40B4-BE49-F238E27FC236}">
                  <a16:creationId xmlns:a16="http://schemas.microsoft.com/office/drawing/2014/main" id="{AA042A2E-AADA-B6DC-56C6-D44ED07042C9}"/>
                </a:ext>
              </a:extLst>
            </p:cNvPr>
            <p:cNvPicPr>
              <a:picLocks noChangeAspect="1"/>
            </p:cNvPicPr>
            <p:nvPr/>
          </p:nvPicPr>
          <p:blipFill>
            <a:blip r:embed="rId12"/>
            <a:stretch>
              <a:fillRect/>
            </a:stretch>
          </p:blipFill>
          <p:spPr>
            <a:xfrm>
              <a:off x="6950981" y="3339299"/>
              <a:ext cx="2156460" cy="493819"/>
            </a:xfrm>
            <a:prstGeom prst="rect">
              <a:avLst/>
            </a:prstGeom>
          </p:spPr>
        </p:pic>
      </p:grpSp>
      <p:sp>
        <p:nvSpPr>
          <p:cNvPr id="5" name="矩形 4">
            <a:extLst>
              <a:ext uri="{FF2B5EF4-FFF2-40B4-BE49-F238E27FC236}">
                <a16:creationId xmlns:a16="http://schemas.microsoft.com/office/drawing/2014/main" id="{6F5A8330-89E4-C199-D302-664B7307875B}"/>
              </a:ext>
            </a:extLst>
          </p:cNvPr>
          <p:cNvSpPr/>
          <p:nvPr/>
        </p:nvSpPr>
        <p:spPr>
          <a:xfrm>
            <a:off x="402590" y="588645"/>
            <a:ext cx="2988310" cy="5002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7" name="矩形 6">
            <a:extLst>
              <a:ext uri="{FF2B5EF4-FFF2-40B4-BE49-F238E27FC236}">
                <a16:creationId xmlns:a16="http://schemas.microsoft.com/office/drawing/2014/main" id="{C9DC0FB6-851B-CA28-672C-08F205911623}"/>
              </a:ext>
            </a:extLst>
          </p:cNvPr>
          <p:cNvSpPr/>
          <p:nvPr/>
        </p:nvSpPr>
        <p:spPr>
          <a:xfrm>
            <a:off x="3390900" y="588645"/>
            <a:ext cx="5351145" cy="5002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9" name="文本框 8">
            <a:extLst>
              <a:ext uri="{FF2B5EF4-FFF2-40B4-BE49-F238E27FC236}">
                <a16:creationId xmlns:a16="http://schemas.microsoft.com/office/drawing/2014/main" id="{6A1C6160-C103-B62B-3ECB-285CAD1AE2A5}"/>
              </a:ext>
            </a:extLst>
          </p:cNvPr>
          <p:cNvSpPr txBox="1"/>
          <p:nvPr/>
        </p:nvSpPr>
        <p:spPr>
          <a:xfrm>
            <a:off x="7690025" y="601421"/>
            <a:ext cx="543739" cy="307777"/>
          </a:xfrm>
          <a:prstGeom prst="rect">
            <a:avLst/>
          </a:prstGeom>
          <a:noFill/>
        </p:spPr>
        <p:txBody>
          <a:bodyPr wrap="none" rtlCol="0">
            <a:spAutoFit/>
          </a:bodyPr>
          <a:lstStyle/>
          <a:p>
            <a:r>
              <a:rPr kumimoji="1" lang="zh-CN" altLang="en-US" sz="1400" b="1" dirty="0"/>
              <a:t>顾问</a:t>
            </a:r>
          </a:p>
        </p:txBody>
      </p:sp>
    </p:spTree>
    <p:extLst>
      <p:ext uri="{BB962C8B-B14F-4D97-AF65-F5344CB8AC3E}">
        <p14:creationId xmlns:p14="http://schemas.microsoft.com/office/powerpoint/2010/main" val="117160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rot="16200000">
            <a:off x="37530" y="1955425"/>
            <a:ext cx="2823560" cy="133598"/>
          </a:xfrm>
          <a:custGeom>
            <a:avLst/>
            <a:gdLst>
              <a:gd name="connsiteX0" fmla="*/ 0 w 3764746"/>
              <a:gd name="connsiteY0" fmla="*/ 0 h 178130"/>
              <a:gd name="connsiteX1" fmla="*/ 3764746 w 3764746"/>
              <a:gd name="connsiteY1" fmla="*/ 0 h 178130"/>
              <a:gd name="connsiteX2" fmla="*/ 3764746 w 3764746"/>
              <a:gd name="connsiteY2" fmla="*/ 178130 h 178130"/>
              <a:gd name="connsiteX3" fmla="*/ 0 w 3764746"/>
              <a:gd name="connsiteY3" fmla="*/ 178130 h 178130"/>
              <a:gd name="connsiteX4" fmla="*/ 0 w 3764746"/>
              <a:gd name="connsiteY4" fmla="*/ 0 h 1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4746" h="178130">
                <a:moveTo>
                  <a:pt x="0" y="0"/>
                </a:moveTo>
                <a:lnTo>
                  <a:pt x="3764746" y="0"/>
                </a:lnTo>
                <a:lnTo>
                  <a:pt x="3764746" y="178130"/>
                </a:lnTo>
                <a:lnTo>
                  <a:pt x="0" y="1781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17826" bIns="0" numCol="1" spcCol="1270" anchor="t" anchorCtr="0">
            <a:noAutofit/>
          </a:bodyPr>
          <a:lstStyle/>
          <a:p>
            <a:pPr algn="r" defTabSz="366704">
              <a:lnSpc>
                <a:spcPct val="90000"/>
              </a:lnSpc>
              <a:spcBef>
                <a:spcPct val="0"/>
              </a:spcBef>
              <a:spcAft>
                <a:spcPct val="35000"/>
              </a:spcAft>
            </a:pPr>
            <a:endParaRPr lang="zh-CN" altLang="en-US" sz="825"/>
          </a:p>
        </p:txBody>
      </p:sp>
      <p:sp>
        <p:nvSpPr>
          <p:cNvPr id="9" name="任意多边形 8"/>
          <p:cNvSpPr/>
          <p:nvPr/>
        </p:nvSpPr>
        <p:spPr>
          <a:xfrm rot="16200000">
            <a:off x="1824277" y="1955425"/>
            <a:ext cx="2823560" cy="133598"/>
          </a:xfrm>
          <a:custGeom>
            <a:avLst/>
            <a:gdLst>
              <a:gd name="connsiteX0" fmla="*/ 0 w 3764746"/>
              <a:gd name="connsiteY0" fmla="*/ 0 h 178130"/>
              <a:gd name="connsiteX1" fmla="*/ 3764746 w 3764746"/>
              <a:gd name="connsiteY1" fmla="*/ 0 h 178130"/>
              <a:gd name="connsiteX2" fmla="*/ 3764746 w 3764746"/>
              <a:gd name="connsiteY2" fmla="*/ 178130 h 178130"/>
              <a:gd name="connsiteX3" fmla="*/ 0 w 3764746"/>
              <a:gd name="connsiteY3" fmla="*/ 178130 h 178130"/>
              <a:gd name="connsiteX4" fmla="*/ 0 w 3764746"/>
              <a:gd name="connsiteY4" fmla="*/ 0 h 1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4746" h="178130">
                <a:moveTo>
                  <a:pt x="0" y="0"/>
                </a:moveTo>
                <a:lnTo>
                  <a:pt x="3764746" y="0"/>
                </a:lnTo>
                <a:lnTo>
                  <a:pt x="3764746" y="178130"/>
                </a:lnTo>
                <a:lnTo>
                  <a:pt x="0" y="1781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117826" bIns="0" numCol="1" spcCol="1270" anchor="t" anchorCtr="0">
            <a:noAutofit/>
          </a:bodyPr>
          <a:lstStyle/>
          <a:p>
            <a:pPr algn="r" defTabSz="366704">
              <a:lnSpc>
                <a:spcPct val="90000"/>
              </a:lnSpc>
              <a:spcBef>
                <a:spcPct val="0"/>
              </a:spcBef>
              <a:spcAft>
                <a:spcPct val="35000"/>
              </a:spcAft>
            </a:pPr>
            <a:endParaRPr lang="zh-CN" altLang="en-US" sz="825"/>
          </a:p>
        </p:txBody>
      </p:sp>
      <p:sp>
        <p:nvSpPr>
          <p:cNvPr id="18" name="任意多边形 17"/>
          <p:cNvSpPr/>
          <p:nvPr/>
        </p:nvSpPr>
        <p:spPr>
          <a:xfrm rot="16200000">
            <a:off x="6892344" y="1955425"/>
            <a:ext cx="2823560" cy="133598"/>
          </a:xfrm>
          <a:custGeom>
            <a:avLst/>
            <a:gdLst>
              <a:gd name="connsiteX0" fmla="*/ 0 w 3764746"/>
              <a:gd name="connsiteY0" fmla="*/ 0 h 178130"/>
              <a:gd name="connsiteX1" fmla="*/ 3764746 w 3764746"/>
              <a:gd name="connsiteY1" fmla="*/ 0 h 178130"/>
              <a:gd name="connsiteX2" fmla="*/ 3764746 w 3764746"/>
              <a:gd name="connsiteY2" fmla="*/ 178130 h 178130"/>
              <a:gd name="connsiteX3" fmla="*/ 0 w 3764746"/>
              <a:gd name="connsiteY3" fmla="*/ 178130 h 178130"/>
              <a:gd name="connsiteX4" fmla="*/ 0 w 3764746"/>
              <a:gd name="connsiteY4" fmla="*/ 0 h 1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4746" h="178130">
                <a:moveTo>
                  <a:pt x="0" y="0"/>
                </a:moveTo>
                <a:lnTo>
                  <a:pt x="3764746" y="0"/>
                </a:lnTo>
                <a:lnTo>
                  <a:pt x="3764746" y="178130"/>
                </a:lnTo>
                <a:lnTo>
                  <a:pt x="0" y="1781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17826" bIns="0" numCol="1" spcCol="1270" anchor="t" anchorCtr="0">
            <a:noAutofit/>
          </a:bodyPr>
          <a:lstStyle/>
          <a:p>
            <a:pPr algn="r" defTabSz="366704">
              <a:lnSpc>
                <a:spcPct val="90000"/>
              </a:lnSpc>
              <a:spcBef>
                <a:spcPct val="0"/>
              </a:spcBef>
              <a:spcAft>
                <a:spcPct val="35000"/>
              </a:spcAft>
            </a:pPr>
            <a:endParaRPr lang="zh-CN" altLang="en-US" sz="825" dirty="0"/>
          </a:p>
        </p:txBody>
      </p:sp>
      <p:sp>
        <p:nvSpPr>
          <p:cNvPr id="28" name="任意多边形 27"/>
          <p:cNvSpPr/>
          <p:nvPr/>
        </p:nvSpPr>
        <p:spPr>
          <a:xfrm>
            <a:off x="891799" y="4630089"/>
            <a:ext cx="1362356" cy="520841"/>
          </a:xfrm>
          <a:custGeom>
            <a:avLst/>
            <a:gdLst>
              <a:gd name="connsiteX0" fmla="*/ 0 w 1816474"/>
              <a:gd name="connsiteY0" fmla="*/ 0 h 1388907"/>
              <a:gd name="connsiteX1" fmla="*/ 1816474 w 1816474"/>
              <a:gd name="connsiteY1" fmla="*/ 0 h 1388907"/>
              <a:gd name="connsiteX2" fmla="*/ 1816474 w 1816474"/>
              <a:gd name="connsiteY2" fmla="*/ 1388907 h 1388907"/>
              <a:gd name="connsiteX3" fmla="*/ 0 w 1816474"/>
              <a:gd name="connsiteY3" fmla="*/ 1388907 h 1388907"/>
              <a:gd name="connsiteX4" fmla="*/ 0 w 1816474"/>
              <a:gd name="connsiteY4" fmla="*/ 0 h 1388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474" h="1388907">
                <a:moveTo>
                  <a:pt x="0" y="0"/>
                </a:moveTo>
                <a:lnTo>
                  <a:pt x="1816474" y="0"/>
                </a:lnTo>
                <a:lnTo>
                  <a:pt x="1816474" y="1388907"/>
                </a:lnTo>
                <a:lnTo>
                  <a:pt x="0" y="1388907"/>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21490" rIns="64008" bIns="64008" numCol="1" spcCol="1270" anchor="t" anchorCtr="0">
            <a:noAutofit/>
          </a:bodyPr>
          <a:lstStyle/>
          <a:p>
            <a:pPr marL="0" lvl="1" algn="ctr" defTabSz="400040">
              <a:lnSpc>
                <a:spcPct val="90000"/>
              </a:lnSpc>
              <a:spcBef>
                <a:spcPct val="0"/>
              </a:spcBef>
              <a:spcAft>
                <a:spcPct val="15000"/>
              </a:spcAft>
            </a:pPr>
            <a:r>
              <a:rPr lang="zh-CN" altLang="en-US" sz="900" b="1" dirty="0"/>
              <a:t>计展</a:t>
            </a:r>
          </a:p>
          <a:p>
            <a:pPr marL="0" lvl="1" algn="ctr" defTabSz="400040">
              <a:lnSpc>
                <a:spcPct val="90000"/>
              </a:lnSpc>
              <a:spcBef>
                <a:spcPct val="0"/>
              </a:spcBef>
              <a:spcAft>
                <a:spcPct val="15000"/>
              </a:spcAft>
            </a:pPr>
            <a:r>
              <a:rPr lang="zh-CN" altLang="en-US" sz="900" dirty="0"/>
              <a:t>光束线机械组副组长</a:t>
            </a:r>
          </a:p>
          <a:p>
            <a:pPr marL="0" lvl="1" algn="ctr" defTabSz="400040">
              <a:lnSpc>
                <a:spcPct val="90000"/>
              </a:lnSpc>
              <a:spcBef>
                <a:spcPct val="0"/>
              </a:spcBef>
              <a:spcAft>
                <a:spcPct val="15000"/>
              </a:spcAft>
            </a:pPr>
            <a:endParaRPr lang="zh-CN" altLang="en-US" sz="900" dirty="0"/>
          </a:p>
          <a:p>
            <a:pPr marL="0" lvl="1" algn="ctr" defTabSz="400040">
              <a:lnSpc>
                <a:spcPct val="90000"/>
              </a:lnSpc>
              <a:spcBef>
                <a:spcPct val="0"/>
              </a:spcBef>
              <a:spcAft>
                <a:spcPct val="15000"/>
              </a:spcAft>
            </a:pPr>
            <a:endParaRPr lang="zh-CN" altLang="en-US" sz="900" dirty="0"/>
          </a:p>
        </p:txBody>
      </p:sp>
      <p:sp>
        <p:nvSpPr>
          <p:cNvPr id="29" name="矩形 28"/>
          <p:cNvSpPr/>
          <p:nvPr/>
        </p:nvSpPr>
        <p:spPr>
          <a:xfrm rot="16200000">
            <a:off x="949232" y="3542381"/>
            <a:ext cx="1247493" cy="987389"/>
          </a:xfrm>
          <a:prstGeom prst="rect">
            <a:avLst/>
          </a:prstGeom>
          <a:blipFill rotWithShape="1">
            <a:blip r:embed="rId2" cstate="print">
              <a:extLst>
                <a:ext uri="{28A0092B-C50C-407E-A947-70E740481C1C}">
                  <a14:useLocalDpi xmlns:a14="http://schemas.microsoft.com/office/drawing/2010/main" val="0"/>
                </a:ext>
              </a:extLst>
            </a:blip>
            <a:srcRect/>
            <a:stretch>
              <a:fillRect l="-9000" r="-9000"/>
            </a:stretch>
          </a:blipFill>
          <a:scene3d>
            <a:camera prst="orthographicFront"/>
            <a:lightRig rig="flat" dir="t"/>
          </a:scene3d>
          <a:sp3d z="127000" prstMaterial="plastic">
            <a:bevelT w="88900" h="88900"/>
            <a:bevelB w="88900" h="31750" prst="angle"/>
          </a:sp3d>
        </p:spPr>
        <p:style>
          <a:lnRef idx="0">
            <a:schemeClr val="accent3">
              <a:shade val="80000"/>
              <a:hueOff val="0"/>
              <a:satOff val="0"/>
              <a:lumOff val="0"/>
              <a:alphaOff val="0"/>
            </a:schemeClr>
          </a:lnRef>
          <a:fillRef idx="3">
            <a:scrgbClr r="0" g="0" b="0"/>
          </a:fillRef>
          <a:effectRef idx="2">
            <a:schemeClr val="accent3">
              <a:tint val="40000"/>
              <a:hueOff val="0"/>
              <a:satOff val="0"/>
              <a:lumOff val="0"/>
              <a:alphaOff val="0"/>
            </a:schemeClr>
          </a:effectRef>
          <a:fontRef idx="minor">
            <a:schemeClr val="lt1">
              <a:hueOff val="0"/>
              <a:satOff val="0"/>
              <a:lumOff val="0"/>
              <a:alphaOff val="0"/>
            </a:schemeClr>
          </a:fontRef>
        </p:style>
      </p:sp>
      <p:grpSp>
        <p:nvGrpSpPr>
          <p:cNvPr id="60" name="组合 59"/>
          <p:cNvGrpSpPr/>
          <p:nvPr/>
        </p:nvGrpSpPr>
        <p:grpSpPr>
          <a:xfrm>
            <a:off x="2361914" y="59704"/>
            <a:ext cx="1190055" cy="1608404"/>
            <a:chOff x="10036156" y="1161232"/>
            <a:chExt cx="1586740" cy="2144538"/>
          </a:xfrm>
        </p:grpSpPr>
        <p:sp>
          <p:nvSpPr>
            <p:cNvPr id="37" name="任意多边形 36"/>
            <p:cNvSpPr>
              <a:spLocks noChangeAspect="1"/>
            </p:cNvSpPr>
            <p:nvPr/>
          </p:nvSpPr>
          <p:spPr>
            <a:xfrm>
              <a:off x="10036156" y="2562409"/>
              <a:ext cx="1586740" cy="743361"/>
            </a:xfrm>
            <a:custGeom>
              <a:avLst/>
              <a:gdLst>
                <a:gd name="connsiteX0" fmla="*/ 0 w 1637251"/>
                <a:gd name="connsiteY0" fmla="*/ 0 h 1333701"/>
                <a:gd name="connsiteX1" fmla="*/ 1637251 w 1637251"/>
                <a:gd name="connsiteY1" fmla="*/ 0 h 1333701"/>
                <a:gd name="connsiteX2" fmla="*/ 1637251 w 1637251"/>
                <a:gd name="connsiteY2" fmla="*/ 1333701 h 1333701"/>
                <a:gd name="connsiteX3" fmla="*/ 0 w 1637251"/>
                <a:gd name="connsiteY3" fmla="*/ 1333701 h 1333701"/>
                <a:gd name="connsiteX4" fmla="*/ 0 w 1637251"/>
                <a:gd name="connsiteY4" fmla="*/ 0 h 133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51" h="1333701">
                  <a:moveTo>
                    <a:pt x="0" y="0"/>
                  </a:moveTo>
                  <a:lnTo>
                    <a:pt x="1637251" y="0"/>
                  </a:lnTo>
                  <a:lnTo>
                    <a:pt x="1637251" y="1333701"/>
                  </a:lnTo>
                  <a:lnTo>
                    <a:pt x="0" y="1333701"/>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21490" rIns="64008" bIns="64008" numCol="1" spcCol="1270" anchor="t" anchorCtr="0">
              <a:noAutofit/>
            </a:bodyPr>
            <a:lstStyle/>
            <a:p>
              <a:pPr marL="0" lvl="1" algn="ctr" defTabSz="400040">
                <a:lnSpc>
                  <a:spcPct val="90000"/>
                </a:lnSpc>
                <a:spcBef>
                  <a:spcPct val="0"/>
                </a:spcBef>
                <a:spcAft>
                  <a:spcPct val="15000"/>
                </a:spcAft>
              </a:pPr>
              <a:r>
                <a:rPr lang="zh-CN" altLang="en-US" sz="900" b="1" u="sng" dirty="0"/>
                <a:t>李雷</a:t>
              </a:r>
            </a:p>
            <a:p>
              <a:pPr marL="0" lvl="1" algn="ctr" defTabSz="400040">
                <a:lnSpc>
                  <a:spcPct val="90000"/>
                </a:lnSpc>
                <a:spcBef>
                  <a:spcPct val="0"/>
                </a:spcBef>
                <a:spcAft>
                  <a:spcPct val="15000"/>
                </a:spcAft>
              </a:pPr>
              <a:r>
                <a:rPr lang="zh-CN" altLang="en-US" sz="900" dirty="0"/>
                <a:t>多模态组组长</a:t>
              </a:r>
            </a:p>
          </p:txBody>
        </p:sp>
        <p:sp>
          <p:nvSpPr>
            <p:cNvPr id="38" name="矩形 37"/>
            <p:cNvSpPr>
              <a:spLocks noChangeAspect="1"/>
            </p:cNvSpPr>
            <p:nvPr/>
          </p:nvSpPr>
          <p:spPr>
            <a:xfrm rot="16200000">
              <a:off x="10053830" y="1309187"/>
              <a:ext cx="1419223" cy="1123313"/>
            </a:xfrm>
            <a:prstGeom prst="rect">
              <a:avLst/>
            </a:prstGeom>
            <a:blipFill rotWithShape="1">
              <a:blip r:embed="rId3" cstate="print">
                <a:extLst>
                  <a:ext uri="{28A0092B-C50C-407E-A947-70E740481C1C}">
                    <a14:useLocalDpi xmlns:a14="http://schemas.microsoft.com/office/drawing/2010/main" val="0"/>
                  </a:ext>
                </a:extLst>
              </a:blip>
              <a:srcRect/>
              <a:stretch>
                <a:fillRect l="-9000" r="-9000"/>
              </a:stretch>
            </a:blipFill>
            <a:scene3d>
              <a:camera prst="orthographicFront"/>
              <a:lightRig rig="flat" dir="t"/>
            </a:scene3d>
            <a:sp3d z="127000" prstMaterial="plastic">
              <a:bevelT w="88900" h="88900"/>
              <a:bevelB w="88900" h="31750" prst="angle"/>
            </a:sp3d>
          </p:spPr>
          <p:style>
            <a:lnRef idx="0">
              <a:schemeClr val="accent3">
                <a:shade val="80000"/>
                <a:hueOff val="0"/>
                <a:satOff val="0"/>
                <a:lumOff val="0"/>
                <a:alphaOff val="0"/>
              </a:schemeClr>
            </a:lnRef>
            <a:fillRef idx="3">
              <a:scrgbClr r="0" g="0" b="0"/>
            </a:fillRef>
            <a:effectRef idx="2">
              <a:schemeClr val="accent3">
                <a:tint val="40000"/>
                <a:hueOff val="0"/>
                <a:satOff val="0"/>
                <a:lumOff val="0"/>
                <a:alphaOff val="0"/>
              </a:schemeClr>
            </a:effectRef>
            <a:fontRef idx="minor">
              <a:schemeClr val="lt1">
                <a:hueOff val="0"/>
                <a:satOff val="0"/>
                <a:lumOff val="0"/>
                <a:alphaOff val="0"/>
              </a:schemeClr>
            </a:fontRef>
          </p:style>
        </p:sp>
      </p:grpSp>
      <p:sp>
        <p:nvSpPr>
          <p:cNvPr id="41" name="任意多边形 40"/>
          <p:cNvSpPr/>
          <p:nvPr/>
        </p:nvSpPr>
        <p:spPr>
          <a:xfrm>
            <a:off x="2322001" y="2856091"/>
            <a:ext cx="1198976" cy="511928"/>
          </a:xfrm>
          <a:custGeom>
            <a:avLst/>
            <a:gdLst>
              <a:gd name="connsiteX0" fmla="*/ 0 w 1598635"/>
              <a:gd name="connsiteY0" fmla="*/ 0 h 1390243"/>
              <a:gd name="connsiteX1" fmla="*/ 1598635 w 1598635"/>
              <a:gd name="connsiteY1" fmla="*/ 0 h 1390243"/>
              <a:gd name="connsiteX2" fmla="*/ 1598635 w 1598635"/>
              <a:gd name="connsiteY2" fmla="*/ 1390243 h 1390243"/>
              <a:gd name="connsiteX3" fmla="*/ 0 w 1598635"/>
              <a:gd name="connsiteY3" fmla="*/ 1390243 h 1390243"/>
              <a:gd name="connsiteX4" fmla="*/ 0 w 1598635"/>
              <a:gd name="connsiteY4" fmla="*/ 0 h 1390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635" h="1390243">
                <a:moveTo>
                  <a:pt x="0" y="0"/>
                </a:moveTo>
                <a:lnTo>
                  <a:pt x="1598635" y="0"/>
                </a:lnTo>
                <a:lnTo>
                  <a:pt x="1598635" y="1390243"/>
                </a:lnTo>
                <a:lnTo>
                  <a:pt x="0" y="1390243"/>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21490" rIns="64008" bIns="64008" numCol="1" spcCol="1270" anchor="t" anchorCtr="0">
            <a:noAutofit/>
          </a:bodyPr>
          <a:lstStyle/>
          <a:p>
            <a:pPr marL="0" lvl="1" algn="ctr" defTabSz="400040">
              <a:lnSpc>
                <a:spcPct val="90000"/>
              </a:lnSpc>
              <a:spcBef>
                <a:spcPct val="0"/>
              </a:spcBef>
              <a:spcAft>
                <a:spcPct val="15000"/>
              </a:spcAft>
            </a:pPr>
            <a:r>
              <a:rPr lang="zh-CN" altLang="en-US" sz="900" b="1" u="sng" dirty="0"/>
              <a:t>何崇超</a:t>
            </a:r>
          </a:p>
          <a:p>
            <a:pPr marL="0" lvl="1" algn="ctr" defTabSz="400040">
              <a:lnSpc>
                <a:spcPct val="90000"/>
              </a:lnSpc>
              <a:spcBef>
                <a:spcPct val="0"/>
              </a:spcBef>
              <a:spcAft>
                <a:spcPct val="15000"/>
              </a:spcAft>
            </a:pPr>
            <a:r>
              <a:rPr lang="zh-CN" altLang="en-US" sz="900" dirty="0"/>
              <a:t>加速器低温组组长</a:t>
            </a:r>
          </a:p>
        </p:txBody>
      </p:sp>
      <p:sp>
        <p:nvSpPr>
          <p:cNvPr id="42" name="矩形 41"/>
          <p:cNvSpPr/>
          <p:nvPr/>
        </p:nvSpPr>
        <p:spPr>
          <a:xfrm rot="16200000">
            <a:off x="2318234" y="1816528"/>
            <a:ext cx="1247493" cy="987389"/>
          </a:xfrm>
          <a:prstGeom prst="rect">
            <a:avLst/>
          </a:prstGeom>
          <a:blipFill rotWithShape="1">
            <a:blip r:embed="rId4" cstate="print">
              <a:extLst>
                <a:ext uri="{28A0092B-C50C-407E-A947-70E740481C1C}">
                  <a14:useLocalDpi xmlns:a14="http://schemas.microsoft.com/office/drawing/2010/main" val="0"/>
                </a:ext>
              </a:extLst>
            </a:blip>
            <a:srcRect/>
            <a:stretch>
              <a:fillRect l="-9000" r="-9000"/>
            </a:stretch>
          </a:blipFill>
          <a:scene3d>
            <a:camera prst="orthographicFront"/>
            <a:lightRig rig="flat" dir="t"/>
          </a:scene3d>
          <a:sp3d z="127000" prstMaterial="plastic">
            <a:bevelT w="88900" h="88900"/>
            <a:bevelB w="88900" h="31750" prst="angle"/>
          </a:sp3d>
        </p:spPr>
        <p:style>
          <a:lnRef idx="0">
            <a:schemeClr val="accent3">
              <a:shade val="80000"/>
              <a:hueOff val="0"/>
              <a:satOff val="0"/>
              <a:lumOff val="0"/>
              <a:alphaOff val="0"/>
            </a:schemeClr>
          </a:lnRef>
          <a:fillRef idx="3">
            <a:scrgbClr r="0" g="0" b="0"/>
          </a:fillRef>
          <a:effectRef idx="2">
            <a:schemeClr val="accent3">
              <a:tint val="40000"/>
              <a:hueOff val="0"/>
              <a:satOff val="0"/>
              <a:lumOff val="0"/>
              <a:alphaOff val="0"/>
            </a:schemeClr>
          </a:effectRef>
          <a:fontRef idx="minor">
            <a:schemeClr val="lt1">
              <a:hueOff val="0"/>
              <a:satOff val="0"/>
              <a:lumOff val="0"/>
              <a:alphaOff val="0"/>
            </a:schemeClr>
          </a:fontRef>
        </p:style>
      </p:sp>
      <p:sp>
        <p:nvSpPr>
          <p:cNvPr id="43" name="任意多边形 42"/>
          <p:cNvSpPr/>
          <p:nvPr/>
        </p:nvSpPr>
        <p:spPr>
          <a:xfrm rot="16200000">
            <a:off x="8169489" y="4924064"/>
            <a:ext cx="2782564" cy="137752"/>
          </a:xfrm>
          <a:custGeom>
            <a:avLst/>
            <a:gdLst>
              <a:gd name="connsiteX0" fmla="*/ 0 w 3710085"/>
              <a:gd name="connsiteY0" fmla="*/ 0 h 183669"/>
              <a:gd name="connsiteX1" fmla="*/ 3710085 w 3710085"/>
              <a:gd name="connsiteY1" fmla="*/ 0 h 183669"/>
              <a:gd name="connsiteX2" fmla="*/ 3710085 w 3710085"/>
              <a:gd name="connsiteY2" fmla="*/ 183669 h 183669"/>
              <a:gd name="connsiteX3" fmla="*/ 0 w 3710085"/>
              <a:gd name="connsiteY3" fmla="*/ 183669 h 183669"/>
              <a:gd name="connsiteX4" fmla="*/ 0 w 3710085"/>
              <a:gd name="connsiteY4" fmla="*/ 0 h 183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0085" h="183669">
                <a:moveTo>
                  <a:pt x="0" y="0"/>
                </a:moveTo>
                <a:lnTo>
                  <a:pt x="3710085" y="0"/>
                </a:lnTo>
                <a:lnTo>
                  <a:pt x="3710085" y="183669"/>
                </a:lnTo>
                <a:lnTo>
                  <a:pt x="0" y="1836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121491" bIns="0" numCol="1" spcCol="1270" anchor="t" anchorCtr="0">
            <a:noAutofit/>
          </a:bodyPr>
          <a:lstStyle/>
          <a:p>
            <a:pPr algn="r" defTabSz="366704">
              <a:lnSpc>
                <a:spcPct val="90000"/>
              </a:lnSpc>
              <a:spcBef>
                <a:spcPct val="0"/>
              </a:spcBef>
              <a:spcAft>
                <a:spcPct val="35000"/>
              </a:spcAft>
            </a:pPr>
            <a:endParaRPr lang="zh-CN" altLang="en-US" sz="825"/>
          </a:p>
        </p:txBody>
      </p:sp>
      <p:sp>
        <p:nvSpPr>
          <p:cNvPr id="44" name="任意多边形 43"/>
          <p:cNvSpPr/>
          <p:nvPr/>
        </p:nvSpPr>
        <p:spPr>
          <a:xfrm>
            <a:off x="6782963" y="2871061"/>
            <a:ext cx="1272262" cy="515166"/>
          </a:xfrm>
          <a:custGeom>
            <a:avLst/>
            <a:gdLst>
              <a:gd name="connsiteX0" fmla="*/ 0 w 1572058"/>
              <a:gd name="connsiteY0" fmla="*/ 0 h 1399036"/>
              <a:gd name="connsiteX1" fmla="*/ 1572058 w 1572058"/>
              <a:gd name="connsiteY1" fmla="*/ 0 h 1399036"/>
              <a:gd name="connsiteX2" fmla="*/ 1572058 w 1572058"/>
              <a:gd name="connsiteY2" fmla="*/ 1399036 h 1399036"/>
              <a:gd name="connsiteX3" fmla="*/ 0 w 1572058"/>
              <a:gd name="connsiteY3" fmla="*/ 1399036 h 1399036"/>
              <a:gd name="connsiteX4" fmla="*/ 0 w 1572058"/>
              <a:gd name="connsiteY4" fmla="*/ 0 h 13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058" h="1399036">
                <a:moveTo>
                  <a:pt x="0" y="0"/>
                </a:moveTo>
                <a:lnTo>
                  <a:pt x="1572058" y="0"/>
                </a:lnTo>
                <a:lnTo>
                  <a:pt x="1572058" y="1399036"/>
                </a:lnTo>
                <a:lnTo>
                  <a:pt x="0" y="1399036"/>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2014" tIns="121490" rIns="112014" bIns="112014" numCol="1" spcCol="1270" anchor="t" anchorCtr="0">
            <a:noAutofit/>
          </a:bodyPr>
          <a:lstStyle/>
          <a:p>
            <a:pPr marL="0" lvl="1" algn="ctr" defTabSz="533387">
              <a:lnSpc>
                <a:spcPct val="90000"/>
              </a:lnSpc>
              <a:spcBef>
                <a:spcPct val="0"/>
              </a:spcBef>
              <a:spcAft>
                <a:spcPct val="15000"/>
              </a:spcAft>
            </a:pPr>
            <a:r>
              <a:rPr lang="zh-CN" altLang="en-US" sz="900" b="1" u="sng" dirty="0"/>
              <a:t>杨振</a:t>
            </a:r>
          </a:p>
          <a:p>
            <a:pPr marL="0" lvl="1" algn="ctr" defTabSz="533387">
              <a:lnSpc>
                <a:spcPct val="90000"/>
              </a:lnSpc>
              <a:spcBef>
                <a:spcPct val="0"/>
              </a:spcBef>
              <a:spcAft>
                <a:spcPct val="15000"/>
              </a:spcAft>
            </a:pPr>
            <a:r>
              <a:rPr lang="zh-CN" altLang="en-US" sz="900" dirty="0"/>
              <a:t>加速器机械组副组长</a:t>
            </a:r>
          </a:p>
        </p:txBody>
      </p:sp>
      <p:sp>
        <p:nvSpPr>
          <p:cNvPr id="45" name="矩形 44"/>
          <p:cNvSpPr/>
          <p:nvPr/>
        </p:nvSpPr>
        <p:spPr>
          <a:xfrm rot="16200000">
            <a:off x="6821397" y="1838512"/>
            <a:ext cx="1260392" cy="987610"/>
          </a:xfrm>
          <a:prstGeom prst="rect">
            <a:avLst/>
          </a:prstGeom>
          <a:blipFill rotWithShape="1">
            <a:blip r:embed="rId5" cstate="print">
              <a:extLst>
                <a:ext uri="{28A0092B-C50C-407E-A947-70E740481C1C}">
                  <a14:useLocalDpi xmlns:a14="http://schemas.microsoft.com/office/drawing/2010/main" val="0"/>
                </a:ext>
              </a:extLst>
            </a:blip>
            <a:srcRect/>
            <a:stretch>
              <a:fillRect l="-9000" r="-9000"/>
            </a:stretch>
          </a:blipFill>
          <a:scene3d>
            <a:camera prst="orthographicFront"/>
            <a:lightRig rig="flat" dir="t"/>
          </a:scene3d>
          <a:sp3d z="127000" prstMaterial="plastic">
            <a:bevelT w="88900" h="88900"/>
            <a:bevelB w="88900" h="31750" prst="angle"/>
          </a:sp3d>
        </p:spPr>
        <p:style>
          <a:lnRef idx="0">
            <a:schemeClr val="accent3">
              <a:shade val="80000"/>
              <a:hueOff val="0"/>
              <a:satOff val="0"/>
              <a:lumOff val="0"/>
              <a:alphaOff val="0"/>
            </a:schemeClr>
          </a:lnRef>
          <a:fillRef idx="3">
            <a:scrgbClr r="0" g="0" b="0"/>
          </a:fillRef>
          <a:effectRef idx="2">
            <a:schemeClr val="accent3">
              <a:tint val="40000"/>
              <a:hueOff val="0"/>
              <a:satOff val="0"/>
              <a:lumOff val="0"/>
              <a:alphaOff val="0"/>
            </a:schemeClr>
          </a:effectRef>
          <a:fontRef idx="minor">
            <a:schemeClr val="lt1">
              <a:hueOff val="0"/>
              <a:satOff val="0"/>
              <a:lumOff val="0"/>
              <a:alphaOff val="0"/>
            </a:schemeClr>
          </a:fontRef>
        </p:style>
      </p:sp>
      <p:grpSp>
        <p:nvGrpSpPr>
          <p:cNvPr id="59" name="组合 58"/>
          <p:cNvGrpSpPr/>
          <p:nvPr/>
        </p:nvGrpSpPr>
        <p:grpSpPr>
          <a:xfrm>
            <a:off x="6923549" y="16475"/>
            <a:ext cx="1021849" cy="1604134"/>
            <a:chOff x="8404773" y="1161233"/>
            <a:chExt cx="1362465" cy="2138845"/>
          </a:xfrm>
        </p:grpSpPr>
        <p:sp>
          <p:nvSpPr>
            <p:cNvPr id="17" name="矩形 16"/>
            <p:cNvSpPr/>
            <p:nvPr/>
          </p:nvSpPr>
          <p:spPr>
            <a:xfrm rot="16200000">
              <a:off x="8263050" y="1323023"/>
              <a:ext cx="1550744" cy="1227163"/>
            </a:xfrm>
            <a:prstGeom prst="rect">
              <a:avLst/>
            </a:prstGeom>
            <a:blipFill rotWithShape="1">
              <a:blip r:embed="rId6" cstate="print">
                <a:extLst>
                  <a:ext uri="{28A0092B-C50C-407E-A947-70E740481C1C}">
                    <a14:useLocalDpi xmlns:a14="http://schemas.microsoft.com/office/drawing/2010/main" val="0"/>
                  </a:ext>
                </a:extLst>
              </a:blip>
              <a:srcRect/>
              <a:stretch>
                <a:fillRect l="-9000" r="-9000"/>
              </a:stretch>
            </a:blipFill>
            <a:scene3d>
              <a:camera prst="orthographicFront"/>
              <a:lightRig rig="flat" dir="t"/>
            </a:scene3d>
            <a:sp3d z="127000" prstMaterial="plastic">
              <a:bevelT w="88900" h="88900"/>
              <a:bevelB w="88900" h="31750" prst="angle"/>
            </a:sp3d>
          </p:spPr>
          <p:style>
            <a:lnRef idx="0">
              <a:schemeClr val="accent3">
                <a:shade val="80000"/>
                <a:hueOff val="0"/>
                <a:satOff val="0"/>
                <a:lumOff val="0"/>
                <a:alphaOff val="0"/>
              </a:schemeClr>
            </a:lnRef>
            <a:fillRef idx="3">
              <a:scrgbClr r="0" g="0" b="0"/>
            </a:fillRef>
            <a:effectRef idx="2">
              <a:schemeClr val="accent3">
                <a:tint val="40000"/>
                <a:hueOff val="0"/>
                <a:satOff val="0"/>
                <a:lumOff val="0"/>
                <a:alphaOff val="0"/>
              </a:schemeClr>
            </a:effectRef>
            <a:fontRef idx="minor">
              <a:schemeClr val="lt1">
                <a:hueOff val="0"/>
                <a:satOff val="0"/>
                <a:lumOff val="0"/>
                <a:alphaOff val="0"/>
              </a:schemeClr>
            </a:fontRef>
          </p:style>
        </p:sp>
        <p:sp>
          <p:nvSpPr>
            <p:cNvPr id="50" name="任意多边形 49"/>
            <p:cNvSpPr/>
            <p:nvPr/>
          </p:nvSpPr>
          <p:spPr>
            <a:xfrm>
              <a:off x="8404773" y="2556516"/>
              <a:ext cx="1362465" cy="743562"/>
            </a:xfrm>
            <a:custGeom>
              <a:avLst/>
              <a:gdLst>
                <a:gd name="connsiteX0" fmla="*/ 0 w 1514231"/>
                <a:gd name="connsiteY0" fmla="*/ 0 h 1286150"/>
                <a:gd name="connsiteX1" fmla="*/ 1514231 w 1514231"/>
                <a:gd name="connsiteY1" fmla="*/ 0 h 1286150"/>
                <a:gd name="connsiteX2" fmla="*/ 1514231 w 1514231"/>
                <a:gd name="connsiteY2" fmla="*/ 1286150 h 1286150"/>
                <a:gd name="connsiteX3" fmla="*/ 0 w 1514231"/>
                <a:gd name="connsiteY3" fmla="*/ 1286150 h 1286150"/>
                <a:gd name="connsiteX4" fmla="*/ 0 w 1514231"/>
                <a:gd name="connsiteY4" fmla="*/ 0 h 128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231" h="1286150">
                  <a:moveTo>
                    <a:pt x="0" y="0"/>
                  </a:moveTo>
                  <a:lnTo>
                    <a:pt x="1514231" y="0"/>
                  </a:lnTo>
                  <a:lnTo>
                    <a:pt x="1514231" y="1286150"/>
                  </a:lnTo>
                  <a:lnTo>
                    <a:pt x="0" y="1286150"/>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17826" rIns="64008" bIns="64008" numCol="1" spcCol="1270" anchor="t" anchorCtr="0">
              <a:noAutofit/>
            </a:bodyPr>
            <a:lstStyle/>
            <a:p>
              <a:pPr marL="0" lvl="1" algn="ctr" defTabSz="400040">
                <a:lnSpc>
                  <a:spcPct val="90000"/>
                </a:lnSpc>
                <a:spcBef>
                  <a:spcPct val="0"/>
                </a:spcBef>
                <a:spcAft>
                  <a:spcPct val="15000"/>
                </a:spcAft>
              </a:pPr>
              <a:r>
                <a:rPr lang="zh-CN" altLang="en-US" sz="900" b="1" u="sng" dirty="0"/>
                <a:t>杨纯臻</a:t>
              </a:r>
            </a:p>
            <a:p>
              <a:pPr marL="0" lvl="1" algn="ctr" defTabSz="400040">
                <a:lnSpc>
                  <a:spcPct val="90000"/>
                </a:lnSpc>
                <a:spcBef>
                  <a:spcPct val="0"/>
                </a:spcBef>
                <a:spcAft>
                  <a:spcPct val="15000"/>
                </a:spcAft>
              </a:pPr>
              <a:r>
                <a:rPr lang="zh-CN" altLang="en-US" sz="900" dirty="0"/>
                <a:t>环境化学</a:t>
              </a:r>
              <a:r>
                <a:rPr lang="en-US" altLang="zh-CN" sz="900" dirty="0"/>
                <a:t>/</a:t>
              </a:r>
              <a:r>
                <a:rPr lang="zh-CN" altLang="en-US" sz="900" dirty="0"/>
                <a:t>材料组组长</a:t>
              </a:r>
            </a:p>
          </p:txBody>
        </p:sp>
      </p:grpSp>
      <p:grpSp>
        <p:nvGrpSpPr>
          <p:cNvPr id="56" name="组合 55"/>
          <p:cNvGrpSpPr/>
          <p:nvPr/>
        </p:nvGrpSpPr>
        <p:grpSpPr>
          <a:xfrm>
            <a:off x="3815482" y="51226"/>
            <a:ext cx="1250462" cy="1604489"/>
            <a:chOff x="2401490" y="1161233"/>
            <a:chExt cx="1667283" cy="2139319"/>
          </a:xfrm>
        </p:grpSpPr>
        <p:sp>
          <p:nvSpPr>
            <p:cNvPr id="8" name="矩形 7"/>
            <p:cNvSpPr/>
            <p:nvPr/>
          </p:nvSpPr>
          <p:spPr>
            <a:xfrm rot="16200000">
              <a:off x="2411156" y="1323023"/>
              <a:ext cx="1550744" cy="1227163"/>
            </a:xfrm>
            <a:prstGeom prst="rect">
              <a:avLst/>
            </a:prstGeom>
            <a:blipFill rotWithShape="1">
              <a:blip r:embed="rId7" cstate="print">
                <a:extLst>
                  <a:ext uri="{28A0092B-C50C-407E-A947-70E740481C1C}">
                    <a14:useLocalDpi xmlns:a14="http://schemas.microsoft.com/office/drawing/2010/main" val="0"/>
                  </a:ext>
                </a:extLst>
              </a:blip>
              <a:srcRect/>
              <a:stretch>
                <a:fillRect l="-9000" r="-9000"/>
              </a:stretch>
            </a:blipFill>
            <a:scene3d>
              <a:camera prst="orthographicFront"/>
              <a:lightRig rig="flat" dir="t"/>
            </a:scene3d>
            <a:sp3d z="127000" prstMaterial="plastic">
              <a:bevelT w="88900" h="88900"/>
              <a:bevelB w="88900" h="31750" prst="angle"/>
            </a:sp3d>
          </p:spPr>
          <p:style>
            <a:lnRef idx="0">
              <a:schemeClr val="accent3">
                <a:shade val="80000"/>
                <a:hueOff val="0"/>
                <a:satOff val="0"/>
                <a:lumOff val="0"/>
                <a:alphaOff val="0"/>
              </a:schemeClr>
            </a:lnRef>
            <a:fillRef idx="3">
              <a:scrgbClr r="0" g="0" b="0"/>
            </a:fillRef>
            <a:effectRef idx="2">
              <a:schemeClr val="accent3">
                <a:tint val="40000"/>
                <a:hueOff val="0"/>
                <a:satOff val="0"/>
                <a:lumOff val="0"/>
                <a:alphaOff val="0"/>
              </a:schemeClr>
            </a:effectRef>
            <a:fontRef idx="minor">
              <a:schemeClr val="lt1">
                <a:hueOff val="0"/>
                <a:satOff val="0"/>
                <a:lumOff val="0"/>
                <a:alphaOff val="0"/>
              </a:schemeClr>
            </a:fontRef>
          </p:style>
        </p:sp>
        <p:sp>
          <p:nvSpPr>
            <p:cNvPr id="52" name="任意多边形 51"/>
            <p:cNvSpPr/>
            <p:nvPr/>
          </p:nvSpPr>
          <p:spPr>
            <a:xfrm>
              <a:off x="2401490" y="2554269"/>
              <a:ext cx="1667283" cy="746283"/>
            </a:xfrm>
            <a:custGeom>
              <a:avLst/>
              <a:gdLst>
                <a:gd name="connsiteX0" fmla="*/ 0 w 1853003"/>
                <a:gd name="connsiteY0" fmla="*/ 0 h 1290856"/>
                <a:gd name="connsiteX1" fmla="*/ 1853003 w 1853003"/>
                <a:gd name="connsiteY1" fmla="*/ 0 h 1290856"/>
                <a:gd name="connsiteX2" fmla="*/ 1853003 w 1853003"/>
                <a:gd name="connsiteY2" fmla="*/ 1290856 h 1290856"/>
                <a:gd name="connsiteX3" fmla="*/ 0 w 1853003"/>
                <a:gd name="connsiteY3" fmla="*/ 1290856 h 1290856"/>
                <a:gd name="connsiteX4" fmla="*/ 0 w 1853003"/>
                <a:gd name="connsiteY4" fmla="*/ 0 h 1290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003" h="1290856">
                  <a:moveTo>
                    <a:pt x="0" y="0"/>
                  </a:moveTo>
                  <a:lnTo>
                    <a:pt x="1853003" y="0"/>
                  </a:lnTo>
                  <a:lnTo>
                    <a:pt x="1853003" y="1290856"/>
                  </a:lnTo>
                  <a:lnTo>
                    <a:pt x="0" y="1290856"/>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17826" rIns="64008" bIns="64008" numCol="1" spcCol="1270" anchor="t" anchorCtr="0">
              <a:noAutofit/>
            </a:bodyPr>
            <a:lstStyle/>
            <a:p>
              <a:pPr marL="0" lvl="1" algn="ctr" defTabSz="400040">
                <a:lnSpc>
                  <a:spcPct val="90000"/>
                </a:lnSpc>
                <a:spcBef>
                  <a:spcPct val="0"/>
                </a:spcBef>
                <a:spcAft>
                  <a:spcPct val="15000"/>
                </a:spcAft>
              </a:pPr>
              <a:r>
                <a:rPr lang="zh-CN" altLang="en-US" sz="900" b="1" u="sng" dirty="0"/>
                <a:t>周舟</a:t>
              </a:r>
            </a:p>
            <a:p>
              <a:pPr marL="0" lvl="1" algn="ctr" defTabSz="400040">
                <a:lnSpc>
                  <a:spcPct val="90000"/>
                </a:lnSpc>
                <a:spcBef>
                  <a:spcPct val="0"/>
                </a:spcBef>
                <a:spcAft>
                  <a:spcPct val="15000"/>
                </a:spcAft>
              </a:pPr>
              <a:r>
                <a:rPr lang="zh-CN" altLang="en-US" sz="900" dirty="0"/>
                <a:t>集成电路组副组长</a:t>
              </a:r>
            </a:p>
          </p:txBody>
        </p:sp>
      </p:grpSp>
      <p:grpSp>
        <p:nvGrpSpPr>
          <p:cNvPr id="57" name="组合 56"/>
          <p:cNvGrpSpPr/>
          <p:nvPr/>
        </p:nvGrpSpPr>
        <p:grpSpPr>
          <a:xfrm>
            <a:off x="5337759" y="1781408"/>
            <a:ext cx="1156534" cy="1656998"/>
            <a:chOff x="4620952" y="1088501"/>
            <a:chExt cx="1542045" cy="2209330"/>
          </a:xfrm>
        </p:grpSpPr>
        <p:sp>
          <p:nvSpPr>
            <p:cNvPr id="53" name="任意多边形 52"/>
            <p:cNvSpPr/>
            <p:nvPr/>
          </p:nvSpPr>
          <p:spPr>
            <a:xfrm>
              <a:off x="4620952" y="2562409"/>
              <a:ext cx="1542045" cy="735422"/>
            </a:xfrm>
            <a:custGeom>
              <a:avLst/>
              <a:gdLst>
                <a:gd name="connsiteX0" fmla="*/ 0 w 1713815"/>
                <a:gd name="connsiteY0" fmla="*/ 0 h 1272070"/>
                <a:gd name="connsiteX1" fmla="*/ 1713815 w 1713815"/>
                <a:gd name="connsiteY1" fmla="*/ 0 h 1272070"/>
                <a:gd name="connsiteX2" fmla="*/ 1713815 w 1713815"/>
                <a:gd name="connsiteY2" fmla="*/ 1272070 h 1272070"/>
                <a:gd name="connsiteX3" fmla="*/ 0 w 1713815"/>
                <a:gd name="connsiteY3" fmla="*/ 1272070 h 1272070"/>
                <a:gd name="connsiteX4" fmla="*/ 0 w 1713815"/>
                <a:gd name="connsiteY4" fmla="*/ 0 h 127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815" h="1272070">
                  <a:moveTo>
                    <a:pt x="0" y="0"/>
                  </a:moveTo>
                  <a:lnTo>
                    <a:pt x="1713815" y="0"/>
                  </a:lnTo>
                  <a:lnTo>
                    <a:pt x="1713815" y="1272070"/>
                  </a:lnTo>
                  <a:lnTo>
                    <a:pt x="0" y="1272070"/>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17826" rIns="64008" bIns="64008" numCol="1" spcCol="1270" anchor="t" anchorCtr="0">
              <a:noAutofit/>
            </a:bodyPr>
            <a:lstStyle/>
            <a:p>
              <a:pPr marL="0" lvl="1" algn="ctr" defTabSz="400040">
                <a:lnSpc>
                  <a:spcPct val="90000"/>
                </a:lnSpc>
                <a:spcBef>
                  <a:spcPct val="0"/>
                </a:spcBef>
                <a:spcAft>
                  <a:spcPct val="15000"/>
                </a:spcAft>
              </a:pPr>
              <a:r>
                <a:rPr lang="zh-CN" altLang="en-US" sz="900" b="1" u="sng" dirty="0"/>
                <a:t>李阳</a:t>
              </a:r>
            </a:p>
            <a:p>
              <a:pPr marL="0" lvl="1" algn="ctr" defTabSz="400040">
                <a:lnSpc>
                  <a:spcPct val="90000"/>
                </a:lnSpc>
                <a:spcBef>
                  <a:spcPct val="0"/>
                </a:spcBef>
                <a:spcAft>
                  <a:spcPct val="15000"/>
                </a:spcAft>
              </a:pPr>
              <a:r>
                <a:rPr lang="zh-CN" altLang="en-US" sz="900" dirty="0"/>
                <a:t>生物医药组副组长</a:t>
              </a:r>
            </a:p>
          </p:txBody>
        </p:sp>
        <p:sp>
          <p:nvSpPr>
            <p:cNvPr id="11" name="矩形 10"/>
            <p:cNvSpPr/>
            <p:nvPr/>
          </p:nvSpPr>
          <p:spPr>
            <a:xfrm rot="16200000">
              <a:off x="4606289" y="1241701"/>
              <a:ext cx="1574805" cy="1268406"/>
            </a:xfrm>
            <a:prstGeom prst="rect">
              <a:avLst/>
            </a:prstGeom>
            <a:blipFill rotWithShape="1">
              <a:blip r:embed="rId8" cstate="print">
                <a:extLst>
                  <a:ext uri="{28A0092B-C50C-407E-A947-70E740481C1C}">
                    <a14:useLocalDpi xmlns:a14="http://schemas.microsoft.com/office/drawing/2010/main" val="0"/>
                  </a:ext>
                </a:extLst>
              </a:blip>
              <a:srcRect/>
              <a:stretch>
                <a:fillRect l="-9000" r="-9000"/>
              </a:stretch>
            </a:blipFill>
            <a:scene3d>
              <a:camera prst="orthographicFront"/>
              <a:lightRig rig="flat" dir="t"/>
            </a:scene3d>
            <a:sp3d z="127000" prstMaterial="plastic">
              <a:bevelT w="88900" h="88900"/>
              <a:bevelB w="88900" h="31750" prst="angle"/>
            </a:sp3d>
          </p:spPr>
          <p:style>
            <a:lnRef idx="0">
              <a:schemeClr val="accent3">
                <a:shade val="80000"/>
                <a:hueOff val="0"/>
                <a:satOff val="0"/>
                <a:lumOff val="0"/>
                <a:alphaOff val="0"/>
              </a:schemeClr>
            </a:lnRef>
            <a:fillRef idx="3">
              <a:scrgbClr r="0" g="0" b="0"/>
            </a:fillRef>
            <a:effectRef idx="2">
              <a:schemeClr val="accent3">
                <a:tint val="40000"/>
                <a:hueOff val="0"/>
                <a:satOff val="0"/>
                <a:lumOff val="0"/>
                <a:alphaOff val="0"/>
              </a:schemeClr>
            </a:effectRef>
            <a:fontRef idx="minor">
              <a:schemeClr val="lt1">
                <a:hueOff val="0"/>
                <a:satOff val="0"/>
                <a:lumOff val="0"/>
                <a:alphaOff val="0"/>
              </a:schemeClr>
            </a:fontRef>
          </p:style>
        </p:sp>
      </p:grpSp>
      <p:grpSp>
        <p:nvGrpSpPr>
          <p:cNvPr id="58" name="组合 57"/>
          <p:cNvGrpSpPr/>
          <p:nvPr/>
        </p:nvGrpSpPr>
        <p:grpSpPr>
          <a:xfrm>
            <a:off x="5409574" y="64355"/>
            <a:ext cx="1047212" cy="1600132"/>
            <a:chOff x="6564325" y="1161233"/>
            <a:chExt cx="1396283" cy="2133509"/>
          </a:xfrm>
        </p:grpSpPr>
        <p:sp>
          <p:nvSpPr>
            <p:cNvPr id="14" name="矩形 13"/>
            <p:cNvSpPr/>
            <p:nvPr/>
          </p:nvSpPr>
          <p:spPr>
            <a:xfrm rot="16200000">
              <a:off x="6438647" y="1323023"/>
              <a:ext cx="1550744" cy="1227163"/>
            </a:xfrm>
            <a:prstGeom prst="rect">
              <a:avLst/>
            </a:prstGeom>
            <a:blipFill rotWithShape="1">
              <a:blip r:embed="rId9" cstate="print">
                <a:extLst>
                  <a:ext uri="{28A0092B-C50C-407E-A947-70E740481C1C}">
                    <a14:useLocalDpi xmlns:a14="http://schemas.microsoft.com/office/drawing/2010/main" val="0"/>
                  </a:ext>
                </a:extLst>
              </a:blip>
              <a:srcRect/>
              <a:stretch>
                <a:fillRect l="-9000" r="-9000"/>
              </a:stretch>
            </a:blipFill>
            <a:scene3d>
              <a:camera prst="orthographicFront"/>
              <a:lightRig rig="flat" dir="t"/>
            </a:scene3d>
            <a:sp3d z="127000" prstMaterial="plastic">
              <a:bevelT w="88900" h="88900"/>
              <a:bevelB w="88900" h="31750" prst="angle"/>
            </a:sp3d>
          </p:spPr>
          <p:style>
            <a:lnRef idx="0">
              <a:schemeClr val="accent3">
                <a:shade val="80000"/>
                <a:hueOff val="0"/>
                <a:satOff val="0"/>
                <a:lumOff val="0"/>
                <a:alphaOff val="0"/>
              </a:schemeClr>
            </a:lnRef>
            <a:fillRef idx="3">
              <a:scrgbClr r="0" g="0" b="0"/>
            </a:fillRef>
            <a:effectRef idx="2">
              <a:schemeClr val="accent3">
                <a:tint val="40000"/>
                <a:hueOff val="0"/>
                <a:satOff val="0"/>
                <a:lumOff val="0"/>
                <a:alphaOff val="0"/>
              </a:schemeClr>
            </a:effectRef>
            <a:fontRef idx="minor">
              <a:schemeClr val="lt1">
                <a:hueOff val="0"/>
                <a:satOff val="0"/>
                <a:lumOff val="0"/>
                <a:alphaOff val="0"/>
              </a:schemeClr>
            </a:fontRef>
          </p:style>
        </p:sp>
        <p:sp>
          <p:nvSpPr>
            <p:cNvPr id="54" name="任意多边形 53"/>
            <p:cNvSpPr/>
            <p:nvPr/>
          </p:nvSpPr>
          <p:spPr>
            <a:xfrm>
              <a:off x="6564325" y="2551180"/>
              <a:ext cx="1396283" cy="743562"/>
            </a:xfrm>
            <a:custGeom>
              <a:avLst/>
              <a:gdLst>
                <a:gd name="connsiteX0" fmla="*/ 0 w 1551816"/>
                <a:gd name="connsiteY0" fmla="*/ 0 h 1286150"/>
                <a:gd name="connsiteX1" fmla="*/ 1551816 w 1551816"/>
                <a:gd name="connsiteY1" fmla="*/ 0 h 1286150"/>
                <a:gd name="connsiteX2" fmla="*/ 1551816 w 1551816"/>
                <a:gd name="connsiteY2" fmla="*/ 1286150 h 1286150"/>
                <a:gd name="connsiteX3" fmla="*/ 0 w 1551816"/>
                <a:gd name="connsiteY3" fmla="*/ 1286150 h 1286150"/>
                <a:gd name="connsiteX4" fmla="*/ 0 w 1551816"/>
                <a:gd name="connsiteY4" fmla="*/ 0 h 128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816" h="1286150">
                  <a:moveTo>
                    <a:pt x="0" y="0"/>
                  </a:moveTo>
                  <a:lnTo>
                    <a:pt x="1551816" y="0"/>
                  </a:lnTo>
                  <a:lnTo>
                    <a:pt x="1551816" y="1286150"/>
                  </a:lnTo>
                  <a:lnTo>
                    <a:pt x="0" y="1286150"/>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17826" rIns="64008" bIns="64008" numCol="1" spcCol="1270" anchor="t" anchorCtr="0">
              <a:noAutofit/>
            </a:bodyPr>
            <a:lstStyle/>
            <a:p>
              <a:pPr marL="0" lvl="1" algn="ctr" defTabSz="400040">
                <a:lnSpc>
                  <a:spcPct val="90000"/>
                </a:lnSpc>
                <a:spcBef>
                  <a:spcPct val="0"/>
                </a:spcBef>
                <a:spcAft>
                  <a:spcPct val="15000"/>
                </a:spcAft>
              </a:pPr>
              <a:r>
                <a:rPr lang="zh-CN" altLang="en-US" sz="900" b="1" u="sng" dirty="0"/>
                <a:t>孟凡强</a:t>
              </a:r>
            </a:p>
            <a:p>
              <a:pPr marL="0" lvl="1" algn="ctr" defTabSz="400040">
                <a:lnSpc>
                  <a:spcPct val="90000"/>
                </a:lnSpc>
                <a:spcBef>
                  <a:spcPct val="0"/>
                </a:spcBef>
                <a:spcAft>
                  <a:spcPct val="15000"/>
                </a:spcAft>
              </a:pPr>
              <a:r>
                <a:rPr lang="zh-CN" altLang="en-US" sz="900" dirty="0"/>
                <a:t>先进制造组副组长</a:t>
              </a:r>
            </a:p>
          </p:txBody>
        </p:sp>
      </p:grpSp>
      <p:pic>
        <p:nvPicPr>
          <p:cNvPr id="61" name="图片 60"/>
          <p:cNvPicPr>
            <a:picLocks noChangeAspect="1"/>
          </p:cNvPicPr>
          <p:nvPr/>
        </p:nvPicPr>
        <p:blipFill>
          <a:blip r:embed="rId10"/>
          <a:stretch>
            <a:fillRect/>
          </a:stretch>
        </p:blipFill>
        <p:spPr>
          <a:xfrm>
            <a:off x="1049649" y="12149"/>
            <a:ext cx="914880" cy="1211249"/>
          </a:xfrm>
          <a:prstGeom prst="rect">
            <a:avLst/>
          </a:prstGeom>
        </p:spPr>
      </p:pic>
      <p:sp>
        <p:nvSpPr>
          <p:cNvPr id="62" name="任意多边形 61"/>
          <p:cNvSpPr/>
          <p:nvPr/>
        </p:nvSpPr>
        <p:spPr>
          <a:xfrm>
            <a:off x="924315" y="1081485"/>
            <a:ext cx="1191106" cy="520575"/>
          </a:xfrm>
          <a:custGeom>
            <a:avLst/>
            <a:gdLst>
              <a:gd name="connsiteX0" fmla="*/ 0 w 1588141"/>
              <a:gd name="connsiteY0" fmla="*/ 0 h 1370357"/>
              <a:gd name="connsiteX1" fmla="*/ 1588141 w 1588141"/>
              <a:gd name="connsiteY1" fmla="*/ 0 h 1370357"/>
              <a:gd name="connsiteX2" fmla="*/ 1588141 w 1588141"/>
              <a:gd name="connsiteY2" fmla="*/ 1370357 h 1370357"/>
              <a:gd name="connsiteX3" fmla="*/ 0 w 1588141"/>
              <a:gd name="connsiteY3" fmla="*/ 1370357 h 1370357"/>
              <a:gd name="connsiteX4" fmla="*/ 0 w 1588141"/>
              <a:gd name="connsiteY4" fmla="*/ 0 h 13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41" h="1370357">
                <a:moveTo>
                  <a:pt x="0" y="0"/>
                </a:moveTo>
                <a:lnTo>
                  <a:pt x="1588141" y="0"/>
                </a:lnTo>
                <a:lnTo>
                  <a:pt x="1588141" y="1370357"/>
                </a:lnTo>
                <a:lnTo>
                  <a:pt x="0" y="1370357"/>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21490" rIns="64008" bIns="64008" numCol="1" spcCol="1270" anchor="t" anchorCtr="0">
            <a:noAutofit/>
          </a:bodyPr>
          <a:lstStyle/>
          <a:p>
            <a:pPr marL="0" lvl="1" algn="ctr" defTabSz="400040">
              <a:lnSpc>
                <a:spcPct val="90000"/>
              </a:lnSpc>
              <a:spcBef>
                <a:spcPct val="0"/>
              </a:spcBef>
              <a:spcAft>
                <a:spcPct val="15000"/>
              </a:spcAft>
            </a:pPr>
            <a:r>
              <a:rPr lang="zh-CN" altLang="en-US" sz="900" b="1" u="sng" dirty="0"/>
              <a:t>刘鹏飞</a:t>
            </a:r>
            <a:endParaRPr lang="en-US" altLang="zh-CN" sz="900" b="1" u="sng" dirty="0"/>
          </a:p>
          <a:p>
            <a:pPr marL="0" lvl="1" algn="ctr" defTabSz="400040">
              <a:lnSpc>
                <a:spcPct val="90000"/>
              </a:lnSpc>
              <a:spcBef>
                <a:spcPct val="0"/>
              </a:spcBef>
              <a:spcAft>
                <a:spcPct val="15000"/>
              </a:spcAft>
            </a:pPr>
            <a:r>
              <a:rPr lang="zh-CN" altLang="en-US" sz="900" dirty="0"/>
              <a:t>加速器总体副主任</a:t>
            </a:r>
            <a:endParaRPr lang="en-US" altLang="zh-CN" sz="900" dirty="0"/>
          </a:p>
          <a:p>
            <a:pPr marL="0" lvl="1" algn="ctr" defTabSz="400040">
              <a:lnSpc>
                <a:spcPct val="90000"/>
              </a:lnSpc>
              <a:spcBef>
                <a:spcPct val="0"/>
              </a:spcBef>
              <a:spcAft>
                <a:spcPct val="15000"/>
              </a:spcAft>
            </a:pPr>
            <a:r>
              <a:rPr lang="zh-CN" altLang="en-US" sz="900" dirty="0"/>
              <a:t>加速器真空组副组长</a:t>
            </a:r>
          </a:p>
        </p:txBody>
      </p:sp>
      <p:pic>
        <p:nvPicPr>
          <p:cNvPr id="65" name="图片 64"/>
          <p:cNvPicPr>
            <a:picLocks noChangeAspect="1"/>
          </p:cNvPicPr>
          <p:nvPr/>
        </p:nvPicPr>
        <p:blipFill>
          <a:blip r:embed="rId11"/>
          <a:stretch>
            <a:fillRect/>
          </a:stretch>
        </p:blipFill>
        <p:spPr>
          <a:xfrm>
            <a:off x="1101478" y="1655715"/>
            <a:ext cx="924588" cy="1217297"/>
          </a:xfrm>
          <a:prstGeom prst="rect">
            <a:avLst/>
          </a:prstGeom>
        </p:spPr>
      </p:pic>
      <p:sp>
        <p:nvSpPr>
          <p:cNvPr id="66" name="任意多边形 65"/>
          <p:cNvSpPr/>
          <p:nvPr/>
        </p:nvSpPr>
        <p:spPr>
          <a:xfrm>
            <a:off x="968220" y="2855158"/>
            <a:ext cx="1191106" cy="520575"/>
          </a:xfrm>
          <a:custGeom>
            <a:avLst/>
            <a:gdLst>
              <a:gd name="connsiteX0" fmla="*/ 0 w 1588141"/>
              <a:gd name="connsiteY0" fmla="*/ 0 h 1370357"/>
              <a:gd name="connsiteX1" fmla="*/ 1588141 w 1588141"/>
              <a:gd name="connsiteY1" fmla="*/ 0 h 1370357"/>
              <a:gd name="connsiteX2" fmla="*/ 1588141 w 1588141"/>
              <a:gd name="connsiteY2" fmla="*/ 1370357 h 1370357"/>
              <a:gd name="connsiteX3" fmla="*/ 0 w 1588141"/>
              <a:gd name="connsiteY3" fmla="*/ 1370357 h 1370357"/>
              <a:gd name="connsiteX4" fmla="*/ 0 w 1588141"/>
              <a:gd name="connsiteY4" fmla="*/ 0 h 1370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41" h="1370357">
                <a:moveTo>
                  <a:pt x="0" y="0"/>
                </a:moveTo>
                <a:lnTo>
                  <a:pt x="1588141" y="0"/>
                </a:lnTo>
                <a:lnTo>
                  <a:pt x="1588141" y="1370357"/>
                </a:lnTo>
                <a:lnTo>
                  <a:pt x="0" y="1370357"/>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21490" rIns="64008" bIns="64008" numCol="1" spcCol="1270" anchor="t" anchorCtr="0">
            <a:noAutofit/>
          </a:bodyPr>
          <a:lstStyle/>
          <a:p>
            <a:pPr marL="0" lvl="1" algn="ctr" defTabSz="400040">
              <a:lnSpc>
                <a:spcPct val="90000"/>
              </a:lnSpc>
              <a:spcBef>
                <a:spcPct val="0"/>
              </a:spcBef>
              <a:spcAft>
                <a:spcPct val="15000"/>
              </a:spcAft>
            </a:pPr>
            <a:r>
              <a:rPr lang="zh-CN" altLang="en-US" sz="900" b="1" u="sng" dirty="0"/>
              <a:t>秦宏亮</a:t>
            </a:r>
            <a:endParaRPr lang="en-US" altLang="zh-CN" sz="900" b="1" u="sng" dirty="0"/>
          </a:p>
          <a:p>
            <a:pPr marL="0" lvl="1" algn="ctr" defTabSz="400040">
              <a:lnSpc>
                <a:spcPct val="90000"/>
              </a:lnSpc>
              <a:spcBef>
                <a:spcPct val="0"/>
              </a:spcBef>
              <a:spcAft>
                <a:spcPct val="15000"/>
              </a:spcAft>
            </a:pPr>
            <a:r>
              <a:rPr lang="zh-CN" altLang="en-US" sz="900" dirty="0"/>
              <a:t>光束线总体副主任</a:t>
            </a:r>
            <a:endParaRPr lang="en-US" altLang="zh-CN" sz="900" dirty="0"/>
          </a:p>
          <a:p>
            <a:pPr marL="0" lvl="1" algn="ctr" defTabSz="400040">
              <a:lnSpc>
                <a:spcPct val="90000"/>
              </a:lnSpc>
              <a:spcBef>
                <a:spcPct val="0"/>
              </a:spcBef>
              <a:spcAft>
                <a:spcPct val="15000"/>
              </a:spcAft>
            </a:pPr>
            <a:r>
              <a:rPr lang="zh-CN" altLang="en-US" sz="900" dirty="0"/>
              <a:t>光束线机械组组长</a:t>
            </a:r>
          </a:p>
        </p:txBody>
      </p:sp>
      <p:sp>
        <p:nvSpPr>
          <p:cNvPr id="69" name="任意多边形 68"/>
          <p:cNvSpPr/>
          <p:nvPr/>
        </p:nvSpPr>
        <p:spPr>
          <a:xfrm>
            <a:off x="2335584" y="4645332"/>
            <a:ext cx="1272262" cy="515166"/>
          </a:xfrm>
          <a:custGeom>
            <a:avLst/>
            <a:gdLst>
              <a:gd name="connsiteX0" fmla="*/ 0 w 1572058"/>
              <a:gd name="connsiteY0" fmla="*/ 0 h 1399036"/>
              <a:gd name="connsiteX1" fmla="*/ 1572058 w 1572058"/>
              <a:gd name="connsiteY1" fmla="*/ 0 h 1399036"/>
              <a:gd name="connsiteX2" fmla="*/ 1572058 w 1572058"/>
              <a:gd name="connsiteY2" fmla="*/ 1399036 h 1399036"/>
              <a:gd name="connsiteX3" fmla="*/ 0 w 1572058"/>
              <a:gd name="connsiteY3" fmla="*/ 1399036 h 1399036"/>
              <a:gd name="connsiteX4" fmla="*/ 0 w 1572058"/>
              <a:gd name="connsiteY4" fmla="*/ 0 h 13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058" h="1399036">
                <a:moveTo>
                  <a:pt x="0" y="0"/>
                </a:moveTo>
                <a:lnTo>
                  <a:pt x="1572058" y="0"/>
                </a:lnTo>
                <a:lnTo>
                  <a:pt x="1572058" y="1399036"/>
                </a:lnTo>
                <a:lnTo>
                  <a:pt x="0" y="1399036"/>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2014" tIns="121490" rIns="112014" bIns="112014" numCol="1" spcCol="1270" anchor="t" anchorCtr="0">
            <a:noAutofit/>
          </a:bodyPr>
          <a:lstStyle/>
          <a:p>
            <a:pPr marL="0" lvl="1" algn="ctr" defTabSz="533387">
              <a:lnSpc>
                <a:spcPct val="90000"/>
              </a:lnSpc>
              <a:spcBef>
                <a:spcPct val="0"/>
              </a:spcBef>
              <a:spcAft>
                <a:spcPct val="15000"/>
              </a:spcAft>
            </a:pPr>
            <a:r>
              <a:rPr lang="zh-CN" altLang="en-US" sz="900" b="1" u="sng" dirty="0"/>
              <a:t>唐正</a:t>
            </a:r>
          </a:p>
          <a:p>
            <a:pPr marL="0" lvl="1" algn="ctr" defTabSz="533387">
              <a:lnSpc>
                <a:spcPct val="90000"/>
              </a:lnSpc>
              <a:spcBef>
                <a:spcPct val="0"/>
              </a:spcBef>
              <a:spcAft>
                <a:spcPct val="15000"/>
              </a:spcAft>
            </a:pPr>
            <a:r>
              <a:rPr lang="zh-CN" altLang="en-US" sz="900" dirty="0"/>
              <a:t>光束线光学组副组长</a:t>
            </a:r>
            <a:endParaRPr lang="en-US" altLang="zh-CN" sz="900" dirty="0"/>
          </a:p>
        </p:txBody>
      </p:sp>
      <p:pic>
        <p:nvPicPr>
          <p:cNvPr id="70" name="图片 69"/>
          <p:cNvPicPr>
            <a:picLocks noChangeAspect="1"/>
          </p:cNvPicPr>
          <p:nvPr/>
        </p:nvPicPr>
        <p:blipFill>
          <a:blip r:embed="rId12"/>
          <a:stretch>
            <a:fillRect/>
          </a:stretch>
        </p:blipFill>
        <p:spPr>
          <a:xfrm>
            <a:off x="5503738" y="3514998"/>
            <a:ext cx="838847" cy="1211249"/>
          </a:xfrm>
          <a:prstGeom prst="rect">
            <a:avLst/>
          </a:prstGeom>
        </p:spPr>
      </p:pic>
      <p:sp>
        <p:nvSpPr>
          <p:cNvPr id="71" name="任意多边形 70"/>
          <p:cNvSpPr/>
          <p:nvPr/>
        </p:nvSpPr>
        <p:spPr>
          <a:xfrm>
            <a:off x="5327793" y="4641238"/>
            <a:ext cx="1272262" cy="515166"/>
          </a:xfrm>
          <a:custGeom>
            <a:avLst/>
            <a:gdLst>
              <a:gd name="connsiteX0" fmla="*/ 0 w 1572058"/>
              <a:gd name="connsiteY0" fmla="*/ 0 h 1399036"/>
              <a:gd name="connsiteX1" fmla="*/ 1572058 w 1572058"/>
              <a:gd name="connsiteY1" fmla="*/ 0 h 1399036"/>
              <a:gd name="connsiteX2" fmla="*/ 1572058 w 1572058"/>
              <a:gd name="connsiteY2" fmla="*/ 1399036 h 1399036"/>
              <a:gd name="connsiteX3" fmla="*/ 0 w 1572058"/>
              <a:gd name="connsiteY3" fmla="*/ 1399036 h 1399036"/>
              <a:gd name="connsiteX4" fmla="*/ 0 w 1572058"/>
              <a:gd name="connsiteY4" fmla="*/ 0 h 13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058" h="1399036">
                <a:moveTo>
                  <a:pt x="0" y="0"/>
                </a:moveTo>
                <a:lnTo>
                  <a:pt x="1572058" y="0"/>
                </a:lnTo>
                <a:lnTo>
                  <a:pt x="1572058" y="1399036"/>
                </a:lnTo>
                <a:lnTo>
                  <a:pt x="0" y="1399036"/>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2014" tIns="121490" rIns="112014" bIns="112014" numCol="1" spcCol="1270" anchor="t" anchorCtr="0">
            <a:noAutofit/>
          </a:bodyPr>
          <a:lstStyle/>
          <a:p>
            <a:pPr marL="0" lvl="1" algn="ctr" defTabSz="533387">
              <a:lnSpc>
                <a:spcPct val="90000"/>
              </a:lnSpc>
              <a:spcBef>
                <a:spcPct val="0"/>
              </a:spcBef>
              <a:spcAft>
                <a:spcPct val="15000"/>
              </a:spcAft>
            </a:pPr>
            <a:r>
              <a:rPr lang="zh-CN" altLang="en-US" sz="900" b="1" u="sng" dirty="0"/>
              <a:t>康明涛</a:t>
            </a:r>
            <a:endParaRPr lang="en-US" altLang="zh-CN" sz="900" b="1" u="sng" dirty="0"/>
          </a:p>
          <a:p>
            <a:pPr marL="0" lvl="1" algn="ctr" defTabSz="533387">
              <a:lnSpc>
                <a:spcPct val="90000"/>
              </a:lnSpc>
              <a:spcBef>
                <a:spcPct val="0"/>
              </a:spcBef>
              <a:spcAft>
                <a:spcPct val="15000"/>
              </a:spcAft>
            </a:pPr>
            <a:r>
              <a:rPr lang="zh-CN" altLang="en-US" sz="900" dirty="0"/>
              <a:t>加速器控制组副组长</a:t>
            </a:r>
          </a:p>
        </p:txBody>
      </p:sp>
      <p:pic>
        <p:nvPicPr>
          <p:cNvPr id="72" name="图片 71"/>
          <p:cNvPicPr>
            <a:picLocks noChangeAspect="1"/>
          </p:cNvPicPr>
          <p:nvPr/>
        </p:nvPicPr>
        <p:blipFill>
          <a:blip r:embed="rId13"/>
          <a:stretch>
            <a:fillRect/>
          </a:stretch>
        </p:blipFill>
        <p:spPr>
          <a:xfrm>
            <a:off x="2473640" y="3382349"/>
            <a:ext cx="996149" cy="1319807"/>
          </a:xfrm>
          <a:prstGeom prst="rect">
            <a:avLst/>
          </a:prstGeom>
        </p:spPr>
      </p:pic>
      <p:sp>
        <p:nvSpPr>
          <p:cNvPr id="74" name="任意多边形 73"/>
          <p:cNvSpPr/>
          <p:nvPr/>
        </p:nvSpPr>
        <p:spPr>
          <a:xfrm>
            <a:off x="3724695" y="2909259"/>
            <a:ext cx="1272262" cy="515166"/>
          </a:xfrm>
          <a:custGeom>
            <a:avLst/>
            <a:gdLst>
              <a:gd name="connsiteX0" fmla="*/ 0 w 1572058"/>
              <a:gd name="connsiteY0" fmla="*/ 0 h 1399036"/>
              <a:gd name="connsiteX1" fmla="*/ 1572058 w 1572058"/>
              <a:gd name="connsiteY1" fmla="*/ 0 h 1399036"/>
              <a:gd name="connsiteX2" fmla="*/ 1572058 w 1572058"/>
              <a:gd name="connsiteY2" fmla="*/ 1399036 h 1399036"/>
              <a:gd name="connsiteX3" fmla="*/ 0 w 1572058"/>
              <a:gd name="connsiteY3" fmla="*/ 1399036 h 1399036"/>
              <a:gd name="connsiteX4" fmla="*/ 0 w 1572058"/>
              <a:gd name="connsiteY4" fmla="*/ 0 h 13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058" h="1399036">
                <a:moveTo>
                  <a:pt x="0" y="0"/>
                </a:moveTo>
                <a:lnTo>
                  <a:pt x="1572058" y="0"/>
                </a:lnTo>
                <a:lnTo>
                  <a:pt x="1572058" y="1399036"/>
                </a:lnTo>
                <a:lnTo>
                  <a:pt x="0" y="1399036"/>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2014" tIns="121490" rIns="112014" bIns="112014" numCol="1" spcCol="1270" anchor="t" anchorCtr="0">
            <a:noAutofit/>
          </a:bodyPr>
          <a:lstStyle/>
          <a:p>
            <a:pPr marL="0" lvl="1" algn="ctr" defTabSz="533387">
              <a:lnSpc>
                <a:spcPct val="90000"/>
              </a:lnSpc>
              <a:spcBef>
                <a:spcPct val="0"/>
              </a:spcBef>
              <a:spcAft>
                <a:spcPct val="15000"/>
              </a:spcAft>
            </a:pPr>
            <a:r>
              <a:rPr lang="zh-CN" altLang="en-US" sz="900" b="1" u="sng" dirty="0"/>
              <a:t>杨斌</a:t>
            </a:r>
            <a:endParaRPr lang="en-US" altLang="zh-CN" sz="900" b="1" u="sng" dirty="0"/>
          </a:p>
          <a:p>
            <a:pPr marL="0" lvl="1" algn="ctr" defTabSz="533387">
              <a:lnSpc>
                <a:spcPct val="90000"/>
              </a:lnSpc>
              <a:spcBef>
                <a:spcPct val="0"/>
              </a:spcBef>
              <a:spcAft>
                <a:spcPct val="15000"/>
              </a:spcAft>
            </a:pPr>
            <a:r>
              <a:rPr lang="zh-CN" altLang="en-US" sz="900" dirty="0"/>
              <a:t>大数据智能化组组长</a:t>
            </a:r>
            <a:endParaRPr lang="en-US" altLang="zh-CN" sz="900" dirty="0"/>
          </a:p>
          <a:p>
            <a:pPr marL="0" lvl="1" algn="ctr" defTabSz="533387">
              <a:lnSpc>
                <a:spcPct val="90000"/>
              </a:lnSpc>
              <a:spcBef>
                <a:spcPct val="0"/>
              </a:spcBef>
              <a:spcAft>
                <a:spcPct val="15000"/>
              </a:spcAft>
            </a:pPr>
            <a:r>
              <a:rPr lang="zh-CN" altLang="en-US" sz="900" dirty="0"/>
              <a:t>系统控制组组长</a:t>
            </a:r>
          </a:p>
        </p:txBody>
      </p:sp>
      <p:pic>
        <p:nvPicPr>
          <p:cNvPr id="75" name="图片 7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7583" y="1702284"/>
            <a:ext cx="924732" cy="1195987"/>
          </a:xfrm>
          <a:prstGeom prst="rect">
            <a:avLst/>
          </a:prstGeom>
        </p:spPr>
      </p:pic>
      <p:pic>
        <p:nvPicPr>
          <p:cNvPr id="79" name="图片 78"/>
          <p:cNvPicPr>
            <a:picLocks noChangeAspect="1"/>
          </p:cNvPicPr>
          <p:nvPr/>
        </p:nvPicPr>
        <p:blipFill>
          <a:blip r:embed="rId15"/>
          <a:stretch>
            <a:fillRect/>
          </a:stretch>
        </p:blipFill>
        <p:spPr>
          <a:xfrm>
            <a:off x="3886018" y="3463075"/>
            <a:ext cx="919113" cy="1202531"/>
          </a:xfrm>
          <a:prstGeom prst="rect">
            <a:avLst/>
          </a:prstGeom>
        </p:spPr>
      </p:pic>
      <p:sp>
        <p:nvSpPr>
          <p:cNvPr id="80" name="任意多边形 79"/>
          <p:cNvSpPr/>
          <p:nvPr/>
        </p:nvSpPr>
        <p:spPr>
          <a:xfrm>
            <a:off x="3748556" y="4681707"/>
            <a:ext cx="1272262" cy="515166"/>
          </a:xfrm>
          <a:custGeom>
            <a:avLst/>
            <a:gdLst>
              <a:gd name="connsiteX0" fmla="*/ 0 w 1572058"/>
              <a:gd name="connsiteY0" fmla="*/ 0 h 1399036"/>
              <a:gd name="connsiteX1" fmla="*/ 1572058 w 1572058"/>
              <a:gd name="connsiteY1" fmla="*/ 0 h 1399036"/>
              <a:gd name="connsiteX2" fmla="*/ 1572058 w 1572058"/>
              <a:gd name="connsiteY2" fmla="*/ 1399036 h 1399036"/>
              <a:gd name="connsiteX3" fmla="*/ 0 w 1572058"/>
              <a:gd name="connsiteY3" fmla="*/ 1399036 h 1399036"/>
              <a:gd name="connsiteX4" fmla="*/ 0 w 1572058"/>
              <a:gd name="connsiteY4" fmla="*/ 0 h 13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058" h="1399036">
                <a:moveTo>
                  <a:pt x="0" y="0"/>
                </a:moveTo>
                <a:lnTo>
                  <a:pt x="1572058" y="0"/>
                </a:lnTo>
                <a:lnTo>
                  <a:pt x="1572058" y="1399036"/>
                </a:lnTo>
                <a:lnTo>
                  <a:pt x="0" y="1399036"/>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112014" tIns="121490" rIns="112014" bIns="112014" numCol="1" spcCol="1270" anchor="t" anchorCtr="0">
            <a:noAutofit/>
          </a:bodyPr>
          <a:lstStyle/>
          <a:p>
            <a:pPr marL="0" lvl="1" algn="ctr" defTabSz="533387">
              <a:lnSpc>
                <a:spcPct val="90000"/>
              </a:lnSpc>
              <a:spcBef>
                <a:spcPct val="0"/>
              </a:spcBef>
              <a:spcAft>
                <a:spcPct val="15000"/>
              </a:spcAft>
            </a:pPr>
            <a:r>
              <a:rPr lang="zh-CN" altLang="en-US" sz="900" b="1" u="sng" dirty="0"/>
              <a:t>罗涛</a:t>
            </a:r>
            <a:endParaRPr lang="en-US" altLang="zh-CN" sz="900" b="1" u="sng" dirty="0"/>
          </a:p>
          <a:p>
            <a:pPr marL="0" lvl="1" algn="ctr" defTabSz="533387">
              <a:lnSpc>
                <a:spcPct val="90000"/>
              </a:lnSpc>
              <a:spcBef>
                <a:spcPct val="0"/>
              </a:spcBef>
              <a:spcAft>
                <a:spcPct val="15000"/>
              </a:spcAft>
            </a:pPr>
            <a:r>
              <a:rPr lang="zh-CN" altLang="en-US" sz="900" dirty="0"/>
              <a:t>加速器准直组副组长</a:t>
            </a:r>
          </a:p>
        </p:txBody>
      </p:sp>
      <p:pic>
        <p:nvPicPr>
          <p:cNvPr id="2" name="图片 1">
            <a:extLst>
              <a:ext uri="{FF2B5EF4-FFF2-40B4-BE49-F238E27FC236}">
                <a16:creationId xmlns:a16="http://schemas.microsoft.com/office/drawing/2014/main" id="{32FBD199-C837-E01F-28AB-255186BE069B}"/>
              </a:ext>
            </a:extLst>
          </p:cNvPr>
          <p:cNvPicPr>
            <a:picLocks noChangeAspect="1"/>
          </p:cNvPicPr>
          <p:nvPr/>
        </p:nvPicPr>
        <p:blipFill>
          <a:blip r:embed="rId16"/>
          <a:stretch>
            <a:fillRect/>
          </a:stretch>
        </p:blipFill>
        <p:spPr>
          <a:xfrm>
            <a:off x="6906252" y="3395616"/>
            <a:ext cx="919114" cy="1175276"/>
          </a:xfrm>
          <a:prstGeom prst="rect">
            <a:avLst/>
          </a:prstGeom>
        </p:spPr>
      </p:pic>
      <p:sp>
        <p:nvSpPr>
          <p:cNvPr id="3" name="任意多边形 49">
            <a:extLst>
              <a:ext uri="{FF2B5EF4-FFF2-40B4-BE49-F238E27FC236}">
                <a16:creationId xmlns:a16="http://schemas.microsoft.com/office/drawing/2014/main" id="{DDA70EEB-01EF-44E2-50BA-00DC32FFBC5B}"/>
              </a:ext>
            </a:extLst>
          </p:cNvPr>
          <p:cNvSpPr/>
          <p:nvPr/>
        </p:nvSpPr>
        <p:spPr>
          <a:xfrm>
            <a:off x="6882706" y="4555249"/>
            <a:ext cx="1021849" cy="557672"/>
          </a:xfrm>
          <a:custGeom>
            <a:avLst/>
            <a:gdLst>
              <a:gd name="connsiteX0" fmla="*/ 0 w 1514231"/>
              <a:gd name="connsiteY0" fmla="*/ 0 h 1286150"/>
              <a:gd name="connsiteX1" fmla="*/ 1514231 w 1514231"/>
              <a:gd name="connsiteY1" fmla="*/ 0 h 1286150"/>
              <a:gd name="connsiteX2" fmla="*/ 1514231 w 1514231"/>
              <a:gd name="connsiteY2" fmla="*/ 1286150 h 1286150"/>
              <a:gd name="connsiteX3" fmla="*/ 0 w 1514231"/>
              <a:gd name="connsiteY3" fmla="*/ 1286150 h 1286150"/>
              <a:gd name="connsiteX4" fmla="*/ 0 w 1514231"/>
              <a:gd name="connsiteY4" fmla="*/ 0 h 1286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231" h="1286150">
                <a:moveTo>
                  <a:pt x="0" y="0"/>
                </a:moveTo>
                <a:lnTo>
                  <a:pt x="1514231" y="0"/>
                </a:lnTo>
                <a:lnTo>
                  <a:pt x="1514231" y="1286150"/>
                </a:lnTo>
                <a:lnTo>
                  <a:pt x="0" y="1286150"/>
                </a:lnTo>
                <a:lnTo>
                  <a:pt x="0" y="0"/>
                </a:lnTo>
                <a:close/>
              </a:path>
            </a:pathLst>
          </a:custGeom>
          <a:scene3d>
            <a:camera prst="orthographicFront"/>
            <a:lightRig rig="flat" dir="t"/>
          </a:scene3d>
          <a:sp3d prstMaterial="plastic">
            <a:bevelT w="120900" h="88900"/>
            <a:bevelB w="88900" h="31750" prst="angle"/>
          </a:sp3d>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64008" tIns="117826" rIns="64008" bIns="64008" numCol="1" spcCol="1270" anchor="t" anchorCtr="0">
            <a:noAutofit/>
          </a:bodyPr>
          <a:lstStyle/>
          <a:p>
            <a:pPr marL="0" lvl="1" algn="ctr" defTabSz="400040">
              <a:lnSpc>
                <a:spcPct val="90000"/>
              </a:lnSpc>
              <a:spcBef>
                <a:spcPct val="0"/>
              </a:spcBef>
              <a:spcAft>
                <a:spcPct val="15000"/>
              </a:spcAft>
            </a:pPr>
            <a:r>
              <a:rPr lang="zh-CN" altLang="en-US" sz="900" b="1" u="sng" dirty="0"/>
              <a:t>谢明远</a:t>
            </a:r>
          </a:p>
          <a:p>
            <a:pPr marL="0" lvl="1" algn="ctr" defTabSz="400040">
              <a:lnSpc>
                <a:spcPct val="90000"/>
              </a:lnSpc>
              <a:spcBef>
                <a:spcPct val="0"/>
              </a:spcBef>
              <a:spcAft>
                <a:spcPct val="15000"/>
              </a:spcAft>
            </a:pPr>
            <a:r>
              <a:rPr lang="zh-CN" altLang="en-US" sz="900" dirty="0"/>
              <a:t>海洋材料组</a:t>
            </a:r>
            <a:endParaRPr lang="en-US" altLang="zh-CN" sz="900" dirty="0"/>
          </a:p>
          <a:p>
            <a:pPr marL="0" lvl="1" algn="ctr" defTabSz="400040">
              <a:lnSpc>
                <a:spcPct val="90000"/>
              </a:lnSpc>
              <a:spcBef>
                <a:spcPct val="0"/>
              </a:spcBef>
              <a:spcAft>
                <a:spcPct val="15000"/>
              </a:spcAft>
            </a:pPr>
            <a:r>
              <a:rPr lang="zh-CN" altLang="en-US" sz="900" dirty="0"/>
              <a:t>副组长</a:t>
            </a:r>
          </a:p>
        </p:txBody>
      </p:sp>
    </p:spTree>
    <p:extLst>
      <p:ext uri="{BB962C8B-B14F-4D97-AF65-F5344CB8AC3E}">
        <p14:creationId xmlns:p14="http://schemas.microsoft.com/office/powerpoint/2010/main" val="3616544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4"/>
          <a:stretch>
            <a:fillRect/>
          </a:stretch>
        </p:blipFill>
        <p:spPr>
          <a:xfrm>
            <a:off x="197843" y="904167"/>
            <a:ext cx="2006040" cy="410334"/>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21927" t="25294"/>
          <a:stretch>
            <a:fillRect/>
          </a:stretch>
        </p:blipFill>
        <p:spPr>
          <a:xfrm>
            <a:off x="197842" y="1396903"/>
            <a:ext cx="2006284" cy="1439834"/>
          </a:xfrm>
          <a:prstGeom prst="rect">
            <a:avLst/>
          </a:prstGeom>
        </p:spPr>
      </p:pic>
      <p:sp>
        <p:nvSpPr>
          <p:cNvPr id="24" name="文本框 23"/>
          <p:cNvSpPr txBox="1"/>
          <p:nvPr/>
        </p:nvSpPr>
        <p:spPr>
          <a:xfrm>
            <a:off x="289410" y="2851055"/>
            <a:ext cx="1822905" cy="430887"/>
          </a:xfrm>
          <a:prstGeom prst="rect">
            <a:avLst/>
          </a:prstGeom>
          <a:noFill/>
        </p:spPr>
        <p:txBody>
          <a:bodyPr wrap="square" rtlCol="0">
            <a:spAutoFit/>
          </a:bodyPr>
          <a:lstStyle/>
          <a:p>
            <a:pPr algn="ctr"/>
            <a:r>
              <a:rPr lang="en" altLang="zh-CN" sz="1050" b="1" dirty="0">
                <a:latin typeface="+mj-ea"/>
                <a:ea typeface="+mj-ea"/>
              </a:rPr>
              <a:t>Establish an consultant team from Shanghai</a:t>
            </a:r>
          </a:p>
        </p:txBody>
      </p:sp>
      <p:grpSp>
        <p:nvGrpSpPr>
          <p:cNvPr id="25" name="组合 24"/>
          <p:cNvGrpSpPr/>
          <p:nvPr/>
        </p:nvGrpSpPr>
        <p:grpSpPr>
          <a:xfrm>
            <a:off x="4586487" y="922283"/>
            <a:ext cx="2025981" cy="2377504"/>
            <a:chOff x="6130290" y="1498433"/>
            <a:chExt cx="2701308" cy="3170007"/>
          </a:xfrm>
        </p:grpSpPr>
        <p:pic>
          <p:nvPicPr>
            <p:cNvPr id="29" name="图片 28"/>
            <p:cNvPicPr>
              <a:picLocks noChangeAspect="1"/>
            </p:cNvPicPr>
            <p:nvPr/>
          </p:nvPicPr>
          <p:blipFill>
            <a:blip r:embed="rId6"/>
            <a:stretch>
              <a:fillRect/>
            </a:stretch>
          </p:blipFill>
          <p:spPr>
            <a:xfrm>
              <a:off x="6509971" y="1498433"/>
              <a:ext cx="2039401" cy="562724"/>
            </a:xfrm>
            <a:prstGeom prst="rect">
              <a:avLst/>
            </a:prstGeom>
          </p:spPr>
        </p:pic>
        <p:pic>
          <p:nvPicPr>
            <p:cNvPr id="30" name="图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9169" y="2129279"/>
              <a:ext cx="2622429" cy="1748287"/>
            </a:xfrm>
            <a:prstGeom prst="rect">
              <a:avLst/>
            </a:prstGeom>
          </p:spPr>
        </p:pic>
        <p:sp>
          <p:nvSpPr>
            <p:cNvPr id="31" name="矩形 30"/>
            <p:cNvSpPr/>
            <p:nvPr/>
          </p:nvSpPr>
          <p:spPr>
            <a:xfrm>
              <a:off x="6130290" y="3898998"/>
              <a:ext cx="2622429" cy="769442"/>
            </a:xfrm>
            <a:prstGeom prst="rect">
              <a:avLst/>
            </a:prstGeom>
          </p:spPr>
          <p:txBody>
            <a:bodyPr wrap="square">
              <a:spAutoFit/>
            </a:bodyPr>
            <a:lstStyle/>
            <a:p>
              <a:pPr algn="ctr"/>
              <a:r>
                <a:rPr lang="en-US" altLang="zh-CN" sz="1050" b="1" dirty="0">
                  <a:latin typeface="+mj-ea"/>
                  <a:ea typeface="+mj-ea"/>
                </a:rPr>
                <a:t>In</a:t>
              </a:r>
              <a:r>
                <a:rPr lang="zh-CN" altLang="en-US" sz="1050" b="1" dirty="0">
                  <a:latin typeface="+mj-ea"/>
                  <a:ea typeface="+mj-ea"/>
                </a:rPr>
                <a:t> </a:t>
              </a:r>
              <a:r>
                <a:rPr lang="en-US" altLang="zh-CN" sz="1050" b="1" dirty="0">
                  <a:latin typeface="+mj-ea"/>
                  <a:ea typeface="+mj-ea"/>
                </a:rPr>
                <a:t>January 2022, signed a cooperation agreement with Shenzhen University</a:t>
              </a:r>
              <a:endParaRPr lang="zh-CN" altLang="en-US" sz="1050" b="1" dirty="0">
                <a:latin typeface="+mj-ea"/>
                <a:ea typeface="+mj-ea"/>
              </a:endParaRPr>
            </a:p>
          </p:txBody>
        </p:sp>
      </p:grpSp>
      <p:grpSp>
        <p:nvGrpSpPr>
          <p:cNvPr id="32" name="组合 31"/>
          <p:cNvGrpSpPr/>
          <p:nvPr/>
        </p:nvGrpSpPr>
        <p:grpSpPr>
          <a:xfrm>
            <a:off x="2200851" y="889093"/>
            <a:ext cx="2396943" cy="2684294"/>
            <a:chOff x="2947371" y="2341757"/>
            <a:chExt cx="3195923" cy="3579059"/>
          </a:xfrm>
        </p:grpSpPr>
        <p:sp>
          <p:nvSpPr>
            <p:cNvPr id="33" name="文本框 32"/>
            <p:cNvSpPr txBox="1"/>
            <p:nvPr/>
          </p:nvSpPr>
          <p:spPr>
            <a:xfrm>
              <a:off x="2947371" y="2341757"/>
              <a:ext cx="3195923" cy="769441"/>
            </a:xfrm>
            <a:prstGeom prst="rect">
              <a:avLst/>
            </a:prstGeom>
            <a:noFill/>
          </p:spPr>
          <p:txBody>
            <a:bodyPr wrap="square" rtlCol="0">
              <a:spAutoFit/>
            </a:bodyPr>
            <a:lstStyle/>
            <a:p>
              <a:pPr algn="ctr"/>
              <a:r>
                <a:rPr lang="en" altLang="zh-CN" sz="1050" b="1" dirty="0">
                  <a:latin typeface="+mj-ea"/>
                  <a:ea typeface="+mj-ea"/>
                </a:rPr>
                <a:t>Sun </a:t>
              </a:r>
              <a:r>
                <a:rPr lang="en" altLang="zh-CN" sz="1050" b="1" dirty="0" err="1">
                  <a:latin typeface="+mj-ea"/>
                  <a:ea typeface="+mj-ea"/>
                </a:rPr>
                <a:t>Yat-sen</a:t>
              </a:r>
              <a:r>
                <a:rPr lang="en" altLang="zh-CN" sz="1050" b="1" dirty="0">
                  <a:latin typeface="+mj-ea"/>
                  <a:ea typeface="+mj-ea"/>
                </a:rPr>
                <a:t> University doctoral</a:t>
              </a:r>
              <a:r>
                <a:rPr lang="zh-CN" altLang="en-US" sz="1050" b="1" dirty="0">
                  <a:latin typeface="+mj-ea"/>
                  <a:ea typeface="+mj-ea"/>
                </a:rPr>
                <a:t> </a:t>
              </a:r>
              <a:endParaRPr lang="en-US" altLang="zh-CN" sz="1050" b="1" dirty="0">
                <a:latin typeface="+mj-ea"/>
                <a:ea typeface="+mj-ea"/>
              </a:endParaRPr>
            </a:p>
            <a:p>
              <a:pPr algn="ctr"/>
              <a:r>
                <a:rPr lang="en" altLang="zh-CN" sz="1050" b="1" dirty="0">
                  <a:latin typeface="+mj-ea"/>
                  <a:ea typeface="+mj-ea"/>
                </a:rPr>
                <a:t>program</a:t>
              </a:r>
              <a:r>
                <a:rPr lang="zh-CN" altLang="en-US" sz="1050" b="1" dirty="0">
                  <a:latin typeface="+mj-ea"/>
                  <a:ea typeface="+mj-ea"/>
                </a:rPr>
                <a:t>（</a:t>
              </a:r>
              <a:r>
                <a:rPr lang="en" altLang="zh-CN" sz="1050" b="1" dirty="0">
                  <a:latin typeface="+mj-ea"/>
                  <a:ea typeface="+mj-ea"/>
                </a:rPr>
                <a:t>from 2019</a:t>
              </a:r>
              <a:r>
                <a:rPr lang="en-US" altLang="zh-CN" sz="1050" b="1" dirty="0">
                  <a:latin typeface="+mj-ea"/>
                  <a:ea typeface="+mj-ea"/>
                </a:rPr>
                <a:t>-</a:t>
              </a:r>
              <a:r>
                <a:rPr lang="en" altLang="zh-CN" sz="1050" b="1" dirty="0">
                  <a:latin typeface="+mj-ea"/>
                  <a:ea typeface="+mj-ea"/>
                </a:rPr>
                <a:t>2022</a:t>
              </a:r>
              <a:r>
                <a:rPr lang="zh-CN" altLang="en-US" sz="1050" b="1" dirty="0">
                  <a:latin typeface="+mj-ea"/>
                  <a:ea typeface="+mj-ea"/>
                </a:rPr>
                <a:t>，</a:t>
              </a:r>
              <a:r>
                <a:rPr lang="en" altLang="zh-CN" sz="1050" b="1" dirty="0">
                  <a:latin typeface="+mj-ea"/>
                  <a:ea typeface="+mj-ea"/>
                </a:rPr>
                <a:t> </a:t>
              </a:r>
            </a:p>
            <a:p>
              <a:pPr algn="ctr"/>
              <a:r>
                <a:rPr lang="en" altLang="zh-CN" sz="1050" b="1" dirty="0">
                  <a:latin typeface="+mj-ea"/>
                  <a:ea typeface="+mj-ea"/>
                </a:rPr>
                <a:t>75 doctoral students</a:t>
              </a:r>
              <a:r>
                <a:rPr lang="zh-CN" altLang="en-US" sz="1050" b="1" dirty="0">
                  <a:latin typeface="+mj-ea"/>
                  <a:ea typeface="+mj-ea"/>
                </a:rPr>
                <a:t>）</a:t>
              </a:r>
            </a:p>
          </p:txBody>
        </p:sp>
        <p:pic>
          <p:nvPicPr>
            <p:cNvPr id="34" name="图片 33"/>
            <p:cNvPicPr>
              <a:picLocks noChangeAspect="1"/>
            </p:cNvPicPr>
            <p:nvPr/>
          </p:nvPicPr>
          <p:blipFill>
            <a:blip r:embed="rId8"/>
            <a:stretch>
              <a:fillRect/>
            </a:stretch>
          </p:blipFill>
          <p:spPr>
            <a:xfrm>
              <a:off x="3154911" y="5312294"/>
              <a:ext cx="2787805" cy="608522"/>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4912" y="3350345"/>
              <a:ext cx="2787805" cy="1858537"/>
            </a:xfrm>
            <a:prstGeom prst="rect">
              <a:avLst/>
            </a:prstGeom>
          </p:spPr>
        </p:pic>
      </p:grpSp>
      <p:grpSp>
        <p:nvGrpSpPr>
          <p:cNvPr id="36" name="组合 35"/>
          <p:cNvGrpSpPr/>
          <p:nvPr/>
        </p:nvGrpSpPr>
        <p:grpSpPr>
          <a:xfrm>
            <a:off x="6698207" y="918206"/>
            <a:ext cx="2355781" cy="2600851"/>
            <a:chOff x="8930569" y="2401014"/>
            <a:chExt cx="3141041" cy="3467801"/>
          </a:xfrm>
        </p:grpSpPr>
        <p:pic>
          <p:nvPicPr>
            <p:cNvPr id="37" name="图片 36"/>
            <p:cNvPicPr>
              <a:picLocks noChangeAspect="1"/>
            </p:cNvPicPr>
            <p:nvPr/>
          </p:nvPicPr>
          <p:blipFill>
            <a:blip r:embed="rId10"/>
            <a:stretch>
              <a:fillRect/>
            </a:stretch>
          </p:blipFill>
          <p:spPr>
            <a:xfrm>
              <a:off x="8930569" y="5332858"/>
              <a:ext cx="3141041" cy="535957"/>
            </a:xfrm>
            <a:prstGeom prst="rect">
              <a:avLst/>
            </a:prstGeom>
          </p:spPr>
        </p:pic>
        <p:sp>
          <p:nvSpPr>
            <p:cNvPr id="39" name="矩形 38"/>
            <p:cNvSpPr/>
            <p:nvPr/>
          </p:nvSpPr>
          <p:spPr>
            <a:xfrm>
              <a:off x="8964924" y="2401014"/>
              <a:ext cx="3106686" cy="769441"/>
            </a:xfrm>
            <a:prstGeom prst="rect">
              <a:avLst/>
            </a:prstGeom>
          </p:spPr>
          <p:txBody>
            <a:bodyPr wrap="square">
              <a:spAutoFit/>
            </a:bodyPr>
            <a:lstStyle/>
            <a:p>
              <a:pPr algn="ctr"/>
              <a:r>
                <a:rPr lang="en-US" altLang="zh-CN" sz="1050" b="1" dirty="0">
                  <a:latin typeface="+mj-ea"/>
                  <a:ea typeface="+mj-ea"/>
                </a:rPr>
                <a:t>In January 2022, signed a cooperation agreement with SKY</a:t>
              </a:r>
              <a:r>
                <a:rPr lang="zh-CN" altLang="en-US" sz="1050" b="1" dirty="0">
                  <a:latin typeface="+mj-ea"/>
                  <a:ea typeface="+mj-ea"/>
                </a:rPr>
                <a:t> </a:t>
              </a:r>
              <a:r>
                <a:rPr lang="en-US" altLang="zh-CN" sz="1050" b="1" dirty="0">
                  <a:latin typeface="+mj-ea"/>
                  <a:ea typeface="+mj-ea"/>
                </a:rPr>
                <a:t>Technology</a:t>
              </a:r>
              <a:r>
                <a:rPr lang="zh-CN" altLang="en-US" sz="1050" b="1" dirty="0">
                  <a:latin typeface="+mj-ea"/>
                  <a:ea typeface="+mj-ea"/>
                </a:rPr>
                <a:t> </a:t>
              </a:r>
              <a:r>
                <a:rPr lang="en-US" altLang="zh-CN" sz="1050" b="1" dirty="0">
                  <a:latin typeface="+mj-ea"/>
                  <a:ea typeface="+mj-ea"/>
                </a:rPr>
                <a:t>Development</a:t>
              </a:r>
              <a:endParaRPr lang="zh-CN" altLang="en-US" sz="1050" b="1" dirty="0">
                <a:latin typeface="+mj-ea"/>
                <a:ea typeface="+mj-ea"/>
              </a:endParaRPr>
            </a:p>
          </p:txBody>
        </p:sp>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30570" y="3505161"/>
              <a:ext cx="3087815" cy="1607778"/>
            </a:xfrm>
            <a:prstGeom prst="rect">
              <a:avLst/>
            </a:prstGeom>
          </p:spPr>
        </p:pic>
      </p:grpSp>
      <p:sp>
        <p:nvSpPr>
          <p:cNvPr id="41" name="文本框 40"/>
          <p:cNvSpPr txBox="1"/>
          <p:nvPr/>
        </p:nvSpPr>
        <p:spPr>
          <a:xfrm>
            <a:off x="551548" y="3738327"/>
            <a:ext cx="8190497" cy="646331"/>
          </a:xfrm>
          <a:prstGeom prst="rect">
            <a:avLst/>
          </a:prstGeom>
          <a:noFill/>
        </p:spPr>
        <p:txBody>
          <a:bodyPr wrap="square" rtlCol="0">
            <a:spAutoFit/>
          </a:bodyPr>
          <a:lstStyle/>
          <a:p>
            <a:pPr>
              <a:defRPr/>
            </a:pPr>
            <a:r>
              <a:rPr lang="en" altLang="zh-CN" sz="1200" b="1" dirty="0">
                <a:solidFill>
                  <a:srgbClr val="0000FF"/>
                </a:solidFill>
                <a:latin typeface="+mj-ea"/>
                <a:ea typeface="+mj-ea"/>
              </a:rPr>
              <a:t>Domestic Partners</a:t>
            </a:r>
            <a:r>
              <a:rPr lang="zh-CN" altLang="en-US" sz="1200" b="1" dirty="0">
                <a:solidFill>
                  <a:srgbClr val="0000FF"/>
                </a:solidFill>
                <a:latin typeface="+mj-ea"/>
                <a:ea typeface="+mj-ea"/>
              </a:rPr>
              <a:t>：</a:t>
            </a:r>
            <a:r>
              <a:rPr lang="en" altLang="zh-CN" sz="1200" b="1" dirty="0">
                <a:solidFill>
                  <a:srgbClr val="0000FF"/>
                </a:solidFill>
                <a:latin typeface="+mj-ea"/>
                <a:ea typeface="+mj-ea"/>
              </a:rPr>
              <a:t> </a:t>
            </a:r>
            <a:r>
              <a:rPr lang="en" altLang="zh-CN" sz="1200" b="1" dirty="0">
                <a:latin typeface="+mj-ea"/>
                <a:ea typeface="+mj-ea"/>
              </a:rPr>
              <a:t>University of Science and Technology of China </a:t>
            </a:r>
            <a:r>
              <a:rPr lang="zh-CN" altLang="en-US" sz="1200" b="1" dirty="0">
                <a:latin typeface="+mj-ea"/>
                <a:ea typeface="+mj-ea"/>
              </a:rPr>
              <a:t>，</a:t>
            </a:r>
            <a:r>
              <a:rPr lang="en" altLang="zh-CN" sz="1200" b="1" dirty="0">
                <a:latin typeface="+mj-ea"/>
                <a:ea typeface="+mj-ea"/>
              </a:rPr>
              <a:t> the Institute of Modern Physics (IMP)  </a:t>
            </a:r>
            <a:r>
              <a:rPr lang="zh-CN" altLang="en-US" sz="1200" b="1" dirty="0">
                <a:latin typeface="+mj-ea"/>
                <a:ea typeface="+mj-ea"/>
              </a:rPr>
              <a:t>，</a:t>
            </a:r>
            <a:r>
              <a:rPr lang="en" altLang="zh-CN" sz="1200" b="1" dirty="0">
                <a:latin typeface="+mj-ea"/>
                <a:ea typeface="+mj-ea"/>
              </a:rPr>
              <a:t> Shanghai Institute of Applied Physics </a:t>
            </a:r>
            <a:r>
              <a:rPr lang="zh-CN" altLang="en-US" sz="1200" b="1" dirty="0">
                <a:latin typeface="+mj-ea"/>
                <a:ea typeface="+mj-ea"/>
              </a:rPr>
              <a:t>，</a:t>
            </a:r>
            <a:r>
              <a:rPr lang="en" altLang="zh-CN" sz="1200" b="1" dirty="0">
                <a:latin typeface="+mj-ea"/>
                <a:ea typeface="+mj-ea"/>
              </a:rPr>
              <a:t>Tongji University, Southern University of Science and Technology </a:t>
            </a:r>
            <a:r>
              <a:rPr lang="zh-CN" altLang="en-US" sz="1200" b="1" dirty="0">
                <a:latin typeface="+mj-ea"/>
                <a:ea typeface="+mj-ea"/>
              </a:rPr>
              <a:t>，</a:t>
            </a:r>
            <a:r>
              <a:rPr lang="en-US" altLang="zh-CN" sz="1200" b="1" dirty="0">
                <a:latin typeface="+mj-ea"/>
                <a:ea typeface="+mj-ea"/>
              </a:rPr>
              <a:t>etc.</a:t>
            </a:r>
          </a:p>
        </p:txBody>
      </p:sp>
      <p:sp>
        <p:nvSpPr>
          <p:cNvPr id="42" name="文本框 41"/>
          <p:cNvSpPr txBox="1"/>
          <p:nvPr/>
        </p:nvSpPr>
        <p:spPr>
          <a:xfrm>
            <a:off x="551547" y="4378106"/>
            <a:ext cx="8190497" cy="461665"/>
          </a:xfrm>
          <a:prstGeom prst="rect">
            <a:avLst/>
          </a:prstGeom>
          <a:noFill/>
        </p:spPr>
        <p:txBody>
          <a:bodyPr wrap="square" rtlCol="0">
            <a:spAutoFit/>
          </a:bodyPr>
          <a:lstStyle/>
          <a:p>
            <a:pPr>
              <a:defRPr/>
            </a:pPr>
            <a:r>
              <a:rPr lang="en" altLang="zh-CN" sz="1200" b="1" dirty="0">
                <a:solidFill>
                  <a:srgbClr val="C00000"/>
                </a:solidFill>
                <a:latin typeface="+mj-ea"/>
                <a:ea typeface="+mj-ea"/>
              </a:rPr>
              <a:t>Overseas Partners </a:t>
            </a:r>
            <a:r>
              <a:rPr lang="zh-CN" altLang="en-US" sz="1200" b="1" dirty="0">
                <a:solidFill>
                  <a:srgbClr val="C00000"/>
                </a:solidFill>
                <a:latin typeface="+mj-ea"/>
                <a:ea typeface="+mj-ea"/>
              </a:rPr>
              <a:t>：</a:t>
            </a:r>
            <a:r>
              <a:rPr lang="en" altLang="zh-CN" sz="1200" b="1" dirty="0">
                <a:solidFill>
                  <a:srgbClr val="C00000"/>
                </a:solidFill>
                <a:latin typeface="+mj-ea"/>
                <a:ea typeface="+mj-ea"/>
              </a:rPr>
              <a:t> </a:t>
            </a:r>
            <a:r>
              <a:rPr lang="en" altLang="zh-CN" sz="1200" b="1" dirty="0">
                <a:latin typeface="+mj-ea"/>
                <a:ea typeface="+mj-ea"/>
              </a:rPr>
              <a:t>The University of Hong Kong, The Hong Kong Polytechnic University</a:t>
            </a:r>
            <a:r>
              <a:rPr lang="en-US" altLang="zh-CN" sz="1200" b="1" dirty="0">
                <a:latin typeface="+mj-ea"/>
                <a:ea typeface="+mj-ea"/>
              </a:rPr>
              <a:t>, PSI</a:t>
            </a:r>
            <a:r>
              <a:rPr lang="zh-CN" altLang="en-US" sz="1200" b="1" dirty="0">
                <a:latin typeface="+mj-ea"/>
                <a:ea typeface="+mj-ea"/>
              </a:rPr>
              <a:t>，</a:t>
            </a:r>
            <a:r>
              <a:rPr lang="en-US" altLang="zh-CN" sz="1200" b="1" dirty="0">
                <a:latin typeface="+mj-ea"/>
                <a:ea typeface="+mj-ea"/>
              </a:rPr>
              <a:t>AAT</a:t>
            </a:r>
            <a:r>
              <a:rPr lang="zh-CN" altLang="en-US" sz="1200" b="1" dirty="0">
                <a:latin typeface="+mj-ea"/>
                <a:ea typeface="+mj-ea"/>
              </a:rPr>
              <a:t>，</a:t>
            </a:r>
            <a:r>
              <a:rPr lang="en-US" altLang="zh-CN" sz="1200" b="1" dirty="0">
                <a:latin typeface="+mj-ea"/>
                <a:ea typeface="+mj-ea"/>
              </a:rPr>
              <a:t>KEK</a:t>
            </a:r>
            <a:r>
              <a:rPr lang="zh-CN" altLang="en-US" sz="1200" b="1" dirty="0">
                <a:latin typeface="+mj-ea"/>
                <a:ea typeface="+mj-ea"/>
              </a:rPr>
              <a:t>，</a:t>
            </a:r>
            <a:r>
              <a:rPr lang="en-US" altLang="zh-CN" sz="1200" b="1" dirty="0">
                <a:latin typeface="+mj-ea"/>
                <a:ea typeface="+mj-ea"/>
              </a:rPr>
              <a:t>MAX-IV</a:t>
            </a:r>
            <a:r>
              <a:rPr lang="zh-CN" altLang="en-US" sz="1200" b="1" dirty="0">
                <a:latin typeface="+mj-ea"/>
                <a:ea typeface="+mj-ea"/>
              </a:rPr>
              <a:t>，</a:t>
            </a:r>
            <a:r>
              <a:rPr lang="en-US" altLang="zh-CN" sz="1200" b="1" dirty="0">
                <a:latin typeface="+mj-ea"/>
                <a:ea typeface="+mj-ea"/>
              </a:rPr>
              <a:t>etc.</a:t>
            </a:r>
          </a:p>
        </p:txBody>
      </p:sp>
      <p:sp>
        <p:nvSpPr>
          <p:cNvPr id="20" name="灯片编号占位符 1">
            <a:extLst>
              <a:ext uri="{FF2B5EF4-FFF2-40B4-BE49-F238E27FC236}">
                <a16:creationId xmlns:a16="http://schemas.microsoft.com/office/drawing/2014/main" id="{10639142-249A-4596-9C39-CCC41DFC9AC0}"/>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47</a:t>
            </a:fld>
            <a:endParaRPr lang="zh-CN" altLang="en-US" sz="1050" dirty="0">
              <a:solidFill>
                <a:srgbClr val="000000">
                  <a:tint val="75000"/>
                </a:srgbClr>
              </a:solidFill>
            </a:endParaRPr>
          </a:p>
        </p:txBody>
      </p:sp>
      <p:grpSp>
        <p:nvGrpSpPr>
          <p:cNvPr id="8" name="组合 7">
            <a:extLst>
              <a:ext uri="{FF2B5EF4-FFF2-40B4-BE49-F238E27FC236}">
                <a16:creationId xmlns:a16="http://schemas.microsoft.com/office/drawing/2014/main" id="{F841A7F7-CADC-71FB-E950-2A6C109BBA05}"/>
              </a:ext>
            </a:extLst>
          </p:cNvPr>
          <p:cNvGrpSpPr/>
          <p:nvPr/>
        </p:nvGrpSpPr>
        <p:grpSpPr>
          <a:xfrm>
            <a:off x="402590" y="101165"/>
            <a:ext cx="8390255" cy="537500"/>
            <a:chOff x="402590" y="101165"/>
            <a:chExt cx="8390255" cy="537500"/>
          </a:xfrm>
        </p:grpSpPr>
        <p:grpSp>
          <p:nvGrpSpPr>
            <p:cNvPr id="9" name="组合 8">
              <a:extLst>
                <a:ext uri="{FF2B5EF4-FFF2-40B4-BE49-F238E27FC236}">
                  <a16:creationId xmlns:a16="http://schemas.microsoft.com/office/drawing/2014/main" id="{A3467895-0136-EDFF-7B91-B66640BE0F05}"/>
                </a:ext>
              </a:extLst>
            </p:cNvPr>
            <p:cNvGrpSpPr/>
            <p:nvPr/>
          </p:nvGrpSpPr>
          <p:grpSpPr>
            <a:xfrm>
              <a:off x="402590" y="588645"/>
              <a:ext cx="8339455" cy="50020"/>
              <a:chOff x="401955" y="639590"/>
              <a:chExt cx="8339455" cy="76200"/>
            </a:xfrm>
          </p:grpSpPr>
          <p:sp>
            <p:nvSpPr>
              <p:cNvPr id="12" name="矩形 11">
                <a:extLst>
                  <a:ext uri="{FF2B5EF4-FFF2-40B4-BE49-F238E27FC236}">
                    <a16:creationId xmlns:a16="http://schemas.microsoft.com/office/drawing/2014/main" id="{7B071411-D1DC-3E47-5DCA-6FA2E929AAE6}"/>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3" name="矩形 12">
                <a:extLst>
                  <a:ext uri="{FF2B5EF4-FFF2-40B4-BE49-F238E27FC236}">
                    <a16:creationId xmlns:a16="http://schemas.microsoft.com/office/drawing/2014/main" id="{39C7BDAD-A328-1EFF-42D7-F66766A1AD75}"/>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10" name="图片 9" descr="粒子研究院ppt-08">
              <a:extLst>
                <a:ext uri="{FF2B5EF4-FFF2-40B4-BE49-F238E27FC236}">
                  <a16:creationId xmlns:a16="http://schemas.microsoft.com/office/drawing/2014/main" id="{56546268-263C-0ACB-67CD-6AA05D88B2A3}"/>
                </a:ext>
              </a:extLst>
            </p:cNvPr>
            <p:cNvPicPr>
              <a:picLocks noChangeAspect="1"/>
            </p:cNvPicPr>
            <p:nvPr/>
          </p:nvPicPr>
          <p:blipFill>
            <a:blip r:embed="rId12"/>
            <a:stretch>
              <a:fillRect/>
            </a:stretch>
          </p:blipFill>
          <p:spPr>
            <a:xfrm>
              <a:off x="6882130" y="151765"/>
              <a:ext cx="1910715" cy="433070"/>
            </a:xfrm>
            <a:prstGeom prst="rect">
              <a:avLst/>
            </a:prstGeom>
          </p:spPr>
        </p:pic>
        <p:sp>
          <p:nvSpPr>
            <p:cNvPr id="11" name="文本框 10">
              <a:extLst>
                <a:ext uri="{FF2B5EF4-FFF2-40B4-BE49-F238E27FC236}">
                  <a16:creationId xmlns:a16="http://schemas.microsoft.com/office/drawing/2014/main" id="{5F33CB58-9818-29EC-8E26-4A9EC681EE42}"/>
                </a:ext>
              </a:extLst>
            </p:cNvPr>
            <p:cNvSpPr txBox="1"/>
            <p:nvPr/>
          </p:nvSpPr>
          <p:spPr>
            <a:xfrm>
              <a:off x="402590" y="101165"/>
              <a:ext cx="5196205" cy="461665"/>
            </a:xfrm>
            <a:prstGeom prst="rect">
              <a:avLst/>
            </a:prstGeom>
            <a:noFill/>
          </p:spPr>
          <p:txBody>
            <a:bodyPr wrap="square" rtlCol="0">
              <a:spAutoFit/>
            </a:bodyPr>
            <a:lstStyle/>
            <a:p>
              <a:r>
                <a:rPr lang="en-US" altLang="zh-CN" sz="2400" b="1" dirty="0">
                  <a:solidFill>
                    <a:srgbClr val="0C3388"/>
                  </a:solidFill>
                </a:rPr>
                <a:t>4.3 Cooperation</a:t>
              </a:r>
            </a:p>
          </p:txBody>
        </p:sp>
      </p:gr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图片包含 游戏机, 星星&#10;&#10;描述已自动生成">
            <a:extLst>
              <a:ext uri="{FF2B5EF4-FFF2-40B4-BE49-F238E27FC236}">
                <a16:creationId xmlns:a16="http://schemas.microsoft.com/office/drawing/2014/main" id="{F707A905-D219-49A8-8E1C-5E64397FADB5}"/>
              </a:ext>
            </a:extLst>
          </p:cNvPr>
          <p:cNvPicPr>
            <a:picLocks noChangeAspect="1"/>
          </p:cNvPicPr>
          <p:nvPr/>
        </p:nvPicPr>
        <p:blipFill>
          <a:blip r:embed="rId3">
            <a:alphaModFix amt="59000"/>
            <a:extLst>
              <a:ext uri="{28A0092B-C50C-407E-A947-70E740481C1C}">
                <a14:useLocalDpi xmlns:a14="http://schemas.microsoft.com/office/drawing/2010/main" val="0"/>
              </a:ext>
            </a:extLst>
          </a:blip>
          <a:stretch>
            <a:fillRect/>
          </a:stretch>
        </p:blipFill>
        <p:spPr>
          <a:xfrm>
            <a:off x="6066472" y="869949"/>
            <a:ext cx="2528888" cy="2519057"/>
          </a:xfrm>
          <a:prstGeom prst="ellipse">
            <a:avLst/>
          </a:prstGeom>
          <a:ln>
            <a:noFill/>
          </a:ln>
          <a:effectLst/>
        </p:spPr>
      </p:pic>
      <p:pic>
        <p:nvPicPr>
          <p:cNvPr id="13" name="图片 12">
            <a:extLst>
              <a:ext uri="{FF2B5EF4-FFF2-40B4-BE49-F238E27FC236}">
                <a16:creationId xmlns:a16="http://schemas.microsoft.com/office/drawing/2014/main" id="{B6383FE5-76DD-44BE-AAB0-B75750D09A53}"/>
              </a:ext>
            </a:extLst>
          </p:cNvPr>
          <p:cNvPicPr>
            <a:picLocks noChangeAspect="1"/>
          </p:cNvPicPr>
          <p:nvPr/>
        </p:nvPicPr>
        <p:blipFill>
          <a:blip r:embed="rId4">
            <a:alphaModFix amt="51000"/>
            <a:extLst>
              <a:ext uri="{28A0092B-C50C-407E-A947-70E740481C1C}">
                <a14:useLocalDpi xmlns:a14="http://schemas.microsoft.com/office/drawing/2010/main" val="0"/>
              </a:ext>
            </a:extLst>
          </a:blip>
          <a:stretch>
            <a:fillRect/>
          </a:stretch>
        </p:blipFill>
        <p:spPr>
          <a:xfrm>
            <a:off x="466987" y="1735984"/>
            <a:ext cx="2610540" cy="2581340"/>
          </a:xfrm>
          <a:prstGeom prst="ellipse">
            <a:avLst/>
          </a:prstGeom>
          <a:ln>
            <a:noFill/>
          </a:ln>
          <a:effectLst/>
        </p:spPr>
      </p:pic>
      <p:graphicFrame>
        <p:nvGraphicFramePr>
          <p:cNvPr id="2" name="图示 1">
            <a:extLst>
              <a:ext uri="{FF2B5EF4-FFF2-40B4-BE49-F238E27FC236}">
                <a16:creationId xmlns:a16="http://schemas.microsoft.com/office/drawing/2014/main" id="{4A286305-33A7-4E3E-BC42-1587431E33D4}"/>
              </a:ext>
            </a:extLst>
          </p:cNvPr>
          <p:cNvGraphicFramePr/>
          <p:nvPr/>
        </p:nvGraphicFramePr>
        <p:xfrm>
          <a:off x="1117600" y="539750"/>
          <a:ext cx="6502400" cy="3917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矩形 10"/>
          <p:cNvSpPr/>
          <p:nvPr/>
        </p:nvSpPr>
        <p:spPr>
          <a:xfrm>
            <a:off x="402590" y="4742815"/>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5" name="矩形 4"/>
          <p:cNvSpPr/>
          <p:nvPr/>
        </p:nvSpPr>
        <p:spPr>
          <a:xfrm>
            <a:off x="3390900" y="4742815"/>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pic>
        <p:nvPicPr>
          <p:cNvPr id="8" name="Picture 2" descr="https://gimg2.baidu.com/image_search/src=http%3A%2F%2Fm.hktdc.com%2Fresources%2FMI_Portal%2FArticle%2Fbayarea%2F2018%2F05%2F484833%2F1551328663998_BayAreaEN_484833.jpg&amp;refer=http%3A%2F%2Fm.hktdc.com&amp;app=2002&amp;size=f9999,10000&amp;q=a80&amp;n=0&amp;g=0n&amp;fmt=jpeg?sec=1629528593&amp;t=177155dafe81eb7b81d879e02788b10d">
            <a:extLst>
              <a:ext uri="{FF2B5EF4-FFF2-40B4-BE49-F238E27FC236}">
                <a16:creationId xmlns:a16="http://schemas.microsoft.com/office/drawing/2014/main" id="{9D928908-94F5-4462-BE2C-8417707AA09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455035" y="1916639"/>
            <a:ext cx="2227387" cy="159332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C3133DB9-3A2C-4816-B99F-178EF7844D31}"/>
              </a:ext>
            </a:extLst>
          </p:cNvPr>
          <p:cNvSpPr/>
          <p:nvPr/>
        </p:nvSpPr>
        <p:spPr>
          <a:xfrm>
            <a:off x="3139756" y="1735984"/>
            <a:ext cx="2864485" cy="584775"/>
          </a:xfrm>
          <a:prstGeom prst="rect">
            <a:avLst/>
          </a:prstGeom>
        </p:spPr>
        <p:txBody>
          <a:bodyPr wrap="square">
            <a:spAutoFit/>
          </a:bodyPr>
          <a:lstStyle/>
          <a:p>
            <a:pPr algn="ctr"/>
            <a:r>
              <a:rPr lang="zh-CN" altLang="en-US" sz="2000" b="1" i="1" dirty="0">
                <a:effectLst/>
                <a:latin typeface="Times New Roman" panose="02020603050405020304" pitchFamily="18" charset="0"/>
                <a:cs typeface="Times New Roman" panose="02020603050405020304" pitchFamily="18" charset="0"/>
              </a:rPr>
              <a:t>Greater Bay Area </a:t>
            </a:r>
            <a:r>
              <a:rPr lang="zh-CN" altLang="en-US" sz="1200" b="1" i="1" dirty="0">
                <a:effectLst/>
                <a:latin typeface="Times New Roman" panose="02020603050405020304" pitchFamily="18" charset="0"/>
                <a:cs typeface="Times New Roman" panose="02020603050405020304" pitchFamily="18" charset="0"/>
              </a:rPr>
              <a:t>(Guangdong, Hong Kong, Macau) </a:t>
            </a:r>
            <a:endParaRPr lang="zh-CN" altLang="en-US" sz="2000" b="1" i="1" dirty="0">
              <a:effectLst/>
              <a:latin typeface="Times New Roman" panose="02020603050405020304" pitchFamily="18" charset="0"/>
              <a:cs typeface="Times New Roman" panose="02020603050405020304" pitchFamily="18" charset="0"/>
            </a:endParaRPr>
          </a:p>
        </p:txBody>
      </p:sp>
      <p:pic>
        <p:nvPicPr>
          <p:cNvPr id="14" name="图片 13" descr="粒子研究院ppt-08">
            <a:extLst>
              <a:ext uri="{FF2B5EF4-FFF2-40B4-BE49-F238E27FC236}">
                <a16:creationId xmlns:a16="http://schemas.microsoft.com/office/drawing/2014/main" id="{7821C58A-56E4-495A-8F1F-610B7597BD2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882130" y="151765"/>
            <a:ext cx="1910715" cy="433070"/>
          </a:xfrm>
          <a:prstGeom prst="rect">
            <a:avLst/>
          </a:prstGeom>
        </p:spPr>
      </p:pic>
      <p:grpSp>
        <p:nvGrpSpPr>
          <p:cNvPr id="16" name="组合 15">
            <a:extLst>
              <a:ext uri="{FF2B5EF4-FFF2-40B4-BE49-F238E27FC236}">
                <a16:creationId xmlns:a16="http://schemas.microsoft.com/office/drawing/2014/main" id="{E3719977-CB23-46A4-8725-BED3D72E9D61}"/>
              </a:ext>
            </a:extLst>
          </p:cNvPr>
          <p:cNvGrpSpPr/>
          <p:nvPr/>
        </p:nvGrpSpPr>
        <p:grpSpPr>
          <a:xfrm>
            <a:off x="402590" y="101165"/>
            <a:ext cx="8390255" cy="537500"/>
            <a:chOff x="402590" y="101165"/>
            <a:chExt cx="8390255" cy="537500"/>
          </a:xfrm>
        </p:grpSpPr>
        <p:grpSp>
          <p:nvGrpSpPr>
            <p:cNvPr id="17" name="组合 16">
              <a:extLst>
                <a:ext uri="{FF2B5EF4-FFF2-40B4-BE49-F238E27FC236}">
                  <a16:creationId xmlns:a16="http://schemas.microsoft.com/office/drawing/2014/main" id="{4257D8D1-A116-4529-AA3E-E7C339AD049D}"/>
                </a:ext>
              </a:extLst>
            </p:cNvPr>
            <p:cNvGrpSpPr/>
            <p:nvPr/>
          </p:nvGrpSpPr>
          <p:grpSpPr>
            <a:xfrm>
              <a:off x="402590" y="588645"/>
              <a:ext cx="8339455" cy="50020"/>
              <a:chOff x="401955" y="639590"/>
              <a:chExt cx="8339455" cy="76200"/>
            </a:xfrm>
          </p:grpSpPr>
          <p:sp>
            <p:nvSpPr>
              <p:cNvPr id="20" name="矩形 19">
                <a:extLst>
                  <a:ext uri="{FF2B5EF4-FFF2-40B4-BE49-F238E27FC236}">
                    <a16:creationId xmlns:a16="http://schemas.microsoft.com/office/drawing/2014/main" id="{D39875CE-CC91-4BCB-92E3-424CABA0E26D}"/>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1" name="矩形 20">
                <a:extLst>
                  <a:ext uri="{FF2B5EF4-FFF2-40B4-BE49-F238E27FC236}">
                    <a16:creationId xmlns:a16="http://schemas.microsoft.com/office/drawing/2014/main" id="{DBB8B6ED-DA44-40DC-82D6-405A162267AE}"/>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18" name="图片 17" descr="粒子研究院ppt-08">
              <a:extLst>
                <a:ext uri="{FF2B5EF4-FFF2-40B4-BE49-F238E27FC236}">
                  <a16:creationId xmlns:a16="http://schemas.microsoft.com/office/drawing/2014/main" id="{C4665BFD-70C1-4648-A0A1-DC0B41DB606A}"/>
                </a:ext>
              </a:extLst>
            </p:cNvPr>
            <p:cNvPicPr>
              <a:picLocks noChangeAspect="1"/>
            </p:cNvPicPr>
            <p:nvPr/>
          </p:nvPicPr>
          <p:blipFill>
            <a:blip r:embed="rId12"/>
            <a:stretch>
              <a:fillRect/>
            </a:stretch>
          </p:blipFill>
          <p:spPr>
            <a:xfrm>
              <a:off x="6882130" y="151765"/>
              <a:ext cx="1910715" cy="433070"/>
            </a:xfrm>
            <a:prstGeom prst="rect">
              <a:avLst/>
            </a:prstGeom>
          </p:spPr>
        </p:pic>
        <p:sp>
          <p:nvSpPr>
            <p:cNvPr id="19" name="文本框 18">
              <a:extLst>
                <a:ext uri="{FF2B5EF4-FFF2-40B4-BE49-F238E27FC236}">
                  <a16:creationId xmlns:a16="http://schemas.microsoft.com/office/drawing/2014/main" id="{3ACE0F0E-A4C8-42B6-9086-0C55728B47A8}"/>
                </a:ext>
              </a:extLst>
            </p:cNvPr>
            <p:cNvSpPr txBox="1"/>
            <p:nvPr/>
          </p:nvSpPr>
          <p:spPr>
            <a:xfrm>
              <a:off x="402590" y="101165"/>
              <a:ext cx="6428740" cy="461665"/>
            </a:xfrm>
            <a:prstGeom prst="rect">
              <a:avLst/>
            </a:prstGeom>
            <a:noFill/>
          </p:spPr>
          <p:txBody>
            <a:bodyPr wrap="square" rtlCol="0">
              <a:spAutoFit/>
            </a:bodyPr>
            <a:lstStyle/>
            <a:p>
              <a:r>
                <a:rPr lang="en-US" altLang="zh-CN" sz="2400" b="1" dirty="0">
                  <a:solidFill>
                    <a:srgbClr val="0C3388"/>
                  </a:solidFill>
                </a:rPr>
                <a:t>World</a:t>
              </a:r>
              <a:r>
                <a:rPr lang="zh-CN" altLang="en-US" sz="2400" b="1" dirty="0">
                  <a:solidFill>
                    <a:srgbClr val="0C3388"/>
                  </a:solidFill>
                </a:rPr>
                <a:t> </a:t>
              </a:r>
              <a:r>
                <a:rPr lang="en-US" altLang="zh-CN" sz="2400" b="1" dirty="0">
                  <a:solidFill>
                    <a:srgbClr val="0C3388"/>
                  </a:solidFill>
                </a:rPr>
                <a:t>wide</a:t>
              </a:r>
              <a:r>
                <a:rPr lang="zh-CN" altLang="en-US" sz="2400" b="1" dirty="0">
                  <a:solidFill>
                    <a:srgbClr val="0C3388"/>
                  </a:solidFill>
                </a:rPr>
                <a:t> </a:t>
              </a:r>
              <a:r>
                <a:rPr lang="en-US" altLang="zh-CN" sz="2400" b="1" dirty="0">
                  <a:solidFill>
                    <a:srgbClr val="0C3388"/>
                  </a:solidFill>
                </a:rPr>
                <a:t>Opening Cooperation</a:t>
              </a:r>
            </a:p>
          </p:txBody>
        </p:sp>
      </p:grpSp>
      <p:sp>
        <p:nvSpPr>
          <p:cNvPr id="25" name="文本框 24">
            <a:extLst>
              <a:ext uri="{FF2B5EF4-FFF2-40B4-BE49-F238E27FC236}">
                <a16:creationId xmlns:a16="http://schemas.microsoft.com/office/drawing/2014/main" id="{EA9CC724-C999-4F16-A040-98212872BFB6}"/>
              </a:ext>
            </a:extLst>
          </p:cNvPr>
          <p:cNvSpPr txBox="1"/>
          <p:nvPr/>
        </p:nvSpPr>
        <p:spPr>
          <a:xfrm>
            <a:off x="6642562" y="4089484"/>
            <a:ext cx="2767675" cy="584775"/>
          </a:xfrm>
          <a:prstGeom prst="rect">
            <a:avLst/>
          </a:prstGeom>
          <a:noFill/>
        </p:spPr>
        <p:txBody>
          <a:bodyPr wrap="square">
            <a:spAutoFit/>
          </a:bodyPr>
          <a:lstStyle/>
          <a:p>
            <a:r>
              <a:rPr lang="en-US" altLang="zh-CN" sz="1600" dirty="0"/>
              <a:t>Contact email: </a:t>
            </a:r>
            <a:r>
              <a:rPr lang="en-US" altLang="zh-CN" sz="1600" b="1" u="sng" dirty="0">
                <a:solidFill>
                  <a:srgbClr val="FF0000"/>
                </a:solidFill>
              </a:rPr>
              <a:t>talents@mail.iasf.ac.cn</a:t>
            </a:r>
            <a:r>
              <a:rPr lang="en-US" altLang="zh-CN" sz="1600" b="1" dirty="0">
                <a:solidFill>
                  <a:srgbClr val="FF0000"/>
                </a:solidFill>
              </a:rPr>
              <a:t> </a:t>
            </a:r>
          </a:p>
        </p:txBody>
      </p:sp>
      <p:sp>
        <p:nvSpPr>
          <p:cNvPr id="3" name="灯片编号占位符 2">
            <a:extLst>
              <a:ext uri="{FF2B5EF4-FFF2-40B4-BE49-F238E27FC236}">
                <a16:creationId xmlns:a16="http://schemas.microsoft.com/office/drawing/2014/main" id="{D5C383E0-61F0-DF63-0EB9-135862D65CF9}"/>
              </a:ext>
            </a:extLst>
          </p:cNvPr>
          <p:cNvSpPr>
            <a:spLocks noGrp="1"/>
          </p:cNvSpPr>
          <p:nvPr>
            <p:ph type="sldNum" sz="quarter" idx="12"/>
          </p:nvPr>
        </p:nvSpPr>
        <p:spPr/>
        <p:txBody>
          <a:bodyPr/>
          <a:lstStyle/>
          <a:p>
            <a:fld id="{49AE70B2-8BF9-45C0-BB95-33D1B9D3A854}" type="slidenum">
              <a:rPr lang="zh-CN" altLang="en-US" smtClean="0"/>
              <a:t>48</a:t>
            </a:fld>
            <a:endParaRPr lang="zh-CN" altLang="en-US" dirty="0"/>
          </a:p>
        </p:txBody>
      </p:sp>
    </p:spTree>
    <p:custDataLst>
      <p:tags r:id="rId1"/>
    </p:custDataLst>
    <p:extLst>
      <p:ext uri="{BB962C8B-B14F-4D97-AF65-F5344CB8AC3E}">
        <p14:creationId xmlns:p14="http://schemas.microsoft.com/office/powerpoint/2010/main" val="1929242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50483"/>
            <a:ext cx="9169400" cy="5244465"/>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104582" y="3814763"/>
            <a:ext cx="6934835" cy="43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pic>
        <p:nvPicPr>
          <p:cNvPr id="10" name="图片 9" descr="粒子研究院ppt-0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04582" y="3904431"/>
            <a:ext cx="2486660" cy="563245"/>
          </a:xfrm>
          <a:prstGeom prst="rect">
            <a:avLst/>
          </a:prstGeom>
        </p:spPr>
      </p:pic>
      <p:cxnSp>
        <p:nvCxnSpPr>
          <p:cNvPr id="7" name="直接连接符 6"/>
          <p:cNvCxnSpPr/>
          <p:nvPr/>
        </p:nvCxnSpPr>
        <p:spPr>
          <a:xfrm>
            <a:off x="3923982" y="4059371"/>
            <a:ext cx="0" cy="290830"/>
          </a:xfrm>
          <a:prstGeom prst="line">
            <a:avLst/>
          </a:prstGeom>
          <a:ln w="1016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101965" y="4059371"/>
            <a:ext cx="1409065" cy="321945"/>
          </a:xfrm>
          <a:prstGeom prst="rect">
            <a:avLst/>
          </a:prstGeom>
          <a:noFill/>
        </p:spPr>
        <p:txBody>
          <a:bodyPr wrap="square" rtlCol="0">
            <a:spAutoFit/>
          </a:bodyPr>
          <a:lstStyle/>
          <a:p>
            <a:r>
              <a:rPr lang="zh-CN" altLang="en-US" sz="750">
                <a:solidFill>
                  <a:schemeClr val="bg1"/>
                </a:solidFill>
              </a:rPr>
              <a:t>深圳市光明区圳园路268号</a:t>
            </a:r>
          </a:p>
          <a:p>
            <a:r>
              <a:rPr lang="zh-CN" altLang="en-US" sz="750">
                <a:solidFill>
                  <a:schemeClr val="bg1"/>
                </a:solidFill>
              </a:rPr>
              <a:t>美华美工业区A3栋</a:t>
            </a:r>
          </a:p>
        </p:txBody>
      </p:sp>
      <p:sp>
        <p:nvSpPr>
          <p:cNvPr id="9" name="文本框 8"/>
          <p:cNvSpPr txBox="1"/>
          <p:nvPr/>
        </p:nvSpPr>
        <p:spPr>
          <a:xfrm>
            <a:off x="5511030" y="4059371"/>
            <a:ext cx="4591685" cy="321945"/>
          </a:xfrm>
          <a:prstGeom prst="rect">
            <a:avLst/>
          </a:prstGeom>
          <a:noFill/>
        </p:spPr>
        <p:txBody>
          <a:bodyPr wrap="square" rtlCol="0">
            <a:spAutoFit/>
          </a:bodyPr>
          <a:lstStyle/>
          <a:p>
            <a:r>
              <a:rPr lang="zh-CN" altLang="en-US" sz="750" dirty="0">
                <a:solidFill>
                  <a:schemeClr val="bg1"/>
                </a:solidFill>
              </a:rPr>
              <a:t>268 Zhenyuan St, Building A3, Meihuamei Industrial Park</a:t>
            </a:r>
          </a:p>
          <a:p>
            <a:r>
              <a:rPr lang="zh-CN" altLang="en-US" sz="750" dirty="0">
                <a:solidFill>
                  <a:schemeClr val="bg1"/>
                </a:solidFill>
              </a:rPr>
              <a:t>Guangming District, Shenzhen, Guangdong, P.R.China</a:t>
            </a:r>
          </a:p>
        </p:txBody>
      </p:sp>
      <p:grpSp>
        <p:nvGrpSpPr>
          <p:cNvPr id="13" name="组合 12">
            <a:extLst>
              <a:ext uri="{FF2B5EF4-FFF2-40B4-BE49-F238E27FC236}">
                <a16:creationId xmlns:a16="http://schemas.microsoft.com/office/drawing/2014/main" id="{67D4305E-9D6B-45AB-A232-F3AA7391B988}"/>
              </a:ext>
            </a:extLst>
          </p:cNvPr>
          <p:cNvGrpSpPr/>
          <p:nvPr/>
        </p:nvGrpSpPr>
        <p:grpSpPr>
          <a:xfrm>
            <a:off x="642084" y="1077965"/>
            <a:ext cx="7859831" cy="2688929"/>
            <a:chOff x="1281969" y="1425675"/>
            <a:chExt cx="7223856" cy="2101871"/>
          </a:xfrm>
          <a:effectLst>
            <a:reflection blurRad="6350" stA="52000" endA="300" endPos="35000" dir="5400000" sy="-100000" algn="bl" rotWithShape="0"/>
          </a:effectLst>
        </p:grpSpPr>
        <p:pic>
          <p:nvPicPr>
            <p:cNvPr id="3" name="图片 2" descr="山上的风景&#10;&#10;中度可信度描述已自动生成">
              <a:extLst>
                <a:ext uri="{FF2B5EF4-FFF2-40B4-BE49-F238E27FC236}">
                  <a16:creationId xmlns:a16="http://schemas.microsoft.com/office/drawing/2014/main" id="{0AE318B3-32C0-4A27-AAFF-CFBD21ACAF7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281969" y="1425675"/>
              <a:ext cx="3318112" cy="2101871"/>
            </a:xfrm>
            <a:prstGeom prst="rect">
              <a:avLst/>
            </a:prstGeom>
            <a:effectLst>
              <a:softEdge rad="127000"/>
            </a:effectLst>
          </p:spPr>
        </p:pic>
        <p:pic>
          <p:nvPicPr>
            <p:cNvPr id="6" name="图片 5" descr="图片包含 蛋糕, 交通, 桌子, 片&#10;&#10;描述已自动生成">
              <a:extLst>
                <a:ext uri="{FF2B5EF4-FFF2-40B4-BE49-F238E27FC236}">
                  <a16:creationId xmlns:a16="http://schemas.microsoft.com/office/drawing/2014/main" id="{9EE567BB-1495-43F1-A1A1-2CEE7CB5D1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33874" y="1430953"/>
              <a:ext cx="4171951" cy="2088757"/>
            </a:xfrm>
            <a:prstGeom prst="rect">
              <a:avLst/>
            </a:prstGeom>
            <a:effectLst>
              <a:softEdge rad="127000"/>
            </a:effectLst>
          </p:spPr>
        </p:pic>
      </p:grpSp>
      <p:sp>
        <p:nvSpPr>
          <p:cNvPr id="14" name="2">
            <a:extLst>
              <a:ext uri="{FF2B5EF4-FFF2-40B4-BE49-F238E27FC236}">
                <a16:creationId xmlns:a16="http://schemas.microsoft.com/office/drawing/2014/main" id="{05C843A1-C17F-4793-B719-551BF9E0D81C}"/>
              </a:ext>
            </a:extLst>
          </p:cNvPr>
          <p:cNvSpPr txBox="1"/>
          <p:nvPr/>
        </p:nvSpPr>
        <p:spPr>
          <a:xfrm>
            <a:off x="828543" y="455428"/>
            <a:ext cx="7512313" cy="442350"/>
          </a:xfrm>
          <a:prstGeom prst="rect">
            <a:avLst/>
          </a:prstGeom>
          <a:noFill/>
          <a:effectLst>
            <a:outerShdw blurRad="50800" dist="38100" dir="2700000" algn="tl" rotWithShape="0">
              <a:prstClr val="black">
                <a:alpha val="40000"/>
              </a:prstClr>
            </a:outerShdw>
          </a:effectLst>
        </p:spPr>
        <p:txBody>
          <a:bodyPr wrap="square" lIns="72312" tIns="36156" rIns="72312" bIns="36156" rtlCol="0">
            <a:spAutoFit/>
          </a:bodyPr>
          <a:lstStyle/>
          <a:p>
            <a:pPr marL="0" lvl="1" algn="ctr"/>
            <a:r>
              <a:rPr lang="en-US" altLang="zh-CN" sz="2400" b="1" spc="300" dirty="0">
                <a:solidFill>
                  <a:schemeClr val="bg1">
                    <a:lumMod val="85000"/>
                  </a:schemeClr>
                </a:solidFill>
                <a:effectLst>
                  <a:outerShdw blurRad="50800" dist="38100" dir="5400000" algn="t" rotWithShape="0">
                    <a:prstClr val="black">
                      <a:alpha val="40000"/>
                    </a:prstClr>
                  </a:outerShdw>
                </a:effectLst>
                <a:latin typeface="方正尚酷简体" panose="03000509000000000000" pitchFamily="65" charset="-122"/>
                <a:ea typeface="方正尚酷简体" panose="03000509000000000000" pitchFamily="65" charset="-122"/>
              </a:rPr>
              <a:t>Thank you</a:t>
            </a:r>
            <a:r>
              <a:rPr lang="zh-CN" altLang="en-US" sz="2400" b="1" spc="300" dirty="0">
                <a:solidFill>
                  <a:schemeClr val="bg1">
                    <a:lumMod val="85000"/>
                  </a:schemeClr>
                </a:solidFill>
                <a:effectLst>
                  <a:outerShdw blurRad="50800" dist="38100" dir="5400000" algn="t" rotWithShape="0">
                    <a:prstClr val="black">
                      <a:alpha val="40000"/>
                    </a:prstClr>
                  </a:outerShdw>
                </a:effectLst>
                <a:latin typeface="方正尚酷简体" panose="03000509000000000000" pitchFamily="65" charset="-122"/>
                <a:ea typeface="方正尚酷简体" panose="03000509000000000000" pitchFamily="65" charset="-122"/>
              </a:rPr>
              <a:t>！</a:t>
            </a:r>
            <a:endParaRPr lang="en-US" altLang="zh-CN" sz="2400" b="1" spc="300" dirty="0">
              <a:solidFill>
                <a:schemeClr val="bg1">
                  <a:lumMod val="85000"/>
                </a:schemeClr>
              </a:solidFill>
              <a:effectLst>
                <a:outerShdw blurRad="50800" dist="38100" dir="5400000" algn="t" rotWithShape="0">
                  <a:prstClr val="black">
                    <a:alpha val="40000"/>
                  </a:prstClr>
                </a:outerShdw>
              </a:effectLst>
              <a:latin typeface="方正尚酷简体" panose="03000509000000000000" pitchFamily="65" charset="-122"/>
              <a:ea typeface="方正尚酷简体" panose="03000509000000000000" pitchFamily="65"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查看源图像"/>
          <p:cNvSpPr>
            <a:spLocks noChangeAspect="1" noChangeArrowheads="1"/>
          </p:cNvSpPr>
          <p:nvPr/>
        </p:nvSpPr>
        <p:spPr bwMode="auto">
          <a:xfrm>
            <a:off x="4457700" y="2558513"/>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pPr defTabSz="685800">
              <a:defRPr/>
            </a:pPr>
            <a:endParaRPr lang="zh-CN" altLang="en-US" sz="1200">
              <a:solidFill>
                <a:srgbClr val="000000"/>
              </a:solidFill>
              <a:latin typeface="Arial" panose="020B0604020202020204"/>
              <a:ea typeface="微软雅黑" panose="020B0503020204020204" pitchFamily="34" charset="-122"/>
            </a:endParaRPr>
          </a:p>
        </p:txBody>
      </p:sp>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17314"/>
          <a:stretch>
            <a:fillRect/>
          </a:stretch>
        </p:blipFill>
        <p:spPr>
          <a:xfrm>
            <a:off x="309612" y="1164625"/>
            <a:ext cx="2655596" cy="14772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 b="1378"/>
          <a:stretch>
            <a:fillRect/>
          </a:stretch>
        </p:blipFill>
        <p:spPr>
          <a:xfrm>
            <a:off x="3115869" y="1162420"/>
            <a:ext cx="2624633" cy="1460027"/>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2376" t="6274" r="8632" b="14888"/>
          <a:stretch>
            <a:fillRect/>
          </a:stretch>
        </p:blipFill>
        <p:spPr>
          <a:xfrm>
            <a:off x="314800" y="3121174"/>
            <a:ext cx="2658150" cy="1421228"/>
          </a:xfrm>
          <a:prstGeom prst="rect">
            <a:avLst/>
          </a:prstGeom>
        </p:spPr>
      </p:pic>
      <p:sp>
        <p:nvSpPr>
          <p:cNvPr id="8" name="文本框 7"/>
          <p:cNvSpPr txBox="1"/>
          <p:nvPr/>
        </p:nvSpPr>
        <p:spPr>
          <a:xfrm>
            <a:off x="311109" y="2628160"/>
            <a:ext cx="2912263" cy="276999"/>
          </a:xfrm>
          <a:prstGeom prst="rect">
            <a:avLst/>
          </a:prstGeom>
          <a:noFill/>
        </p:spPr>
        <p:txBody>
          <a:bodyPr wrap="square" rtlCol="0">
            <a:spAutoFit/>
          </a:bodyPr>
          <a:lstStyle/>
          <a:p>
            <a:pPr defTabSz="685800">
              <a:defRPr/>
            </a:pPr>
            <a:r>
              <a:rPr lang="en-US" altLang="zh-CN" sz="1200" dirty="0">
                <a:solidFill>
                  <a:srgbClr val="FF0000"/>
                </a:solidFill>
                <a:latin typeface="Arial" panose="020B0604020202020204"/>
                <a:ea typeface="微软雅黑" panose="020B0503020204020204" pitchFamily="34" charset="-122"/>
              </a:rPr>
              <a:t>SSRF</a:t>
            </a:r>
            <a:r>
              <a:rPr lang="zh-CN" altLang="en-US" sz="1200" dirty="0">
                <a:solidFill>
                  <a:srgbClr val="FF0000"/>
                </a:solidFill>
                <a:latin typeface="Arial" panose="020B0604020202020204"/>
                <a:ea typeface="微软雅黑" panose="020B0503020204020204" pitchFamily="34" charset="-122"/>
              </a:rPr>
              <a:t>（</a:t>
            </a:r>
            <a:r>
              <a:rPr lang="en-US" altLang="zh-CN" sz="1200" dirty="0">
                <a:solidFill>
                  <a:srgbClr val="FF0000"/>
                </a:solidFill>
                <a:latin typeface="Arial" panose="020B0604020202020204"/>
                <a:ea typeface="微软雅黑" panose="020B0503020204020204" pitchFamily="34" charset="-122"/>
              </a:rPr>
              <a:t>3</a:t>
            </a:r>
            <a:r>
              <a:rPr lang="en-US" altLang="zh-CN" sz="1200" baseline="30000" dirty="0">
                <a:solidFill>
                  <a:srgbClr val="FF0000"/>
                </a:solidFill>
                <a:latin typeface="Arial" panose="020B0604020202020204"/>
                <a:ea typeface="微软雅黑" panose="020B0503020204020204" pitchFamily="34" charset="-122"/>
              </a:rPr>
              <a:t>rd</a:t>
            </a:r>
            <a:r>
              <a:rPr lang="en-US" altLang="zh-CN" sz="1200" dirty="0">
                <a:solidFill>
                  <a:srgbClr val="FF0000"/>
                </a:solidFill>
                <a:latin typeface="Arial" panose="020B0604020202020204"/>
                <a:ea typeface="微软雅黑" panose="020B0503020204020204" pitchFamily="34" charset="-122"/>
              </a:rPr>
              <a:t> generation)    | 2009</a:t>
            </a:r>
            <a:endParaRPr lang="zh-CN" altLang="en-US" sz="1200" dirty="0">
              <a:solidFill>
                <a:srgbClr val="FF0000"/>
              </a:solidFill>
              <a:latin typeface="Arial" panose="020B0604020202020204"/>
              <a:ea typeface="微软雅黑" panose="020B0503020204020204" pitchFamily="34" charset="-122"/>
            </a:endParaRPr>
          </a:p>
        </p:txBody>
      </p:sp>
      <p:pic>
        <p:nvPicPr>
          <p:cNvPr id="9" name="Picture 6" descr="Regeringen presenterar ESS-strategi - Process Nordic"/>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67" r="15552" b="13519"/>
          <a:stretch>
            <a:fillRect/>
          </a:stretch>
        </p:blipFill>
        <p:spPr bwMode="auto">
          <a:xfrm>
            <a:off x="6156562" y="1164625"/>
            <a:ext cx="2620379" cy="3370157"/>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310666" y="2888353"/>
            <a:ext cx="2912263" cy="276999"/>
          </a:xfrm>
          <a:prstGeom prst="rect">
            <a:avLst/>
          </a:prstGeom>
          <a:noFill/>
        </p:spPr>
        <p:txBody>
          <a:bodyPr wrap="square" rtlCol="0">
            <a:spAutoFit/>
          </a:bodyPr>
          <a:lstStyle/>
          <a:p>
            <a:pPr defTabSz="685800">
              <a:defRPr/>
            </a:pPr>
            <a:r>
              <a:rPr lang="en-US" altLang="zh-CN" sz="1200" dirty="0">
                <a:solidFill>
                  <a:srgbClr val="000000"/>
                </a:solidFill>
                <a:latin typeface="Arial" panose="020B0604020202020204"/>
                <a:ea typeface="微软雅黑" panose="020B0503020204020204" pitchFamily="34" charset="-122"/>
              </a:rPr>
              <a:t>SXFEL</a:t>
            </a:r>
            <a:r>
              <a:rPr lang="zh-CN" altLang="en-US" sz="1200" dirty="0">
                <a:solidFill>
                  <a:srgbClr val="000000"/>
                </a:solidFill>
                <a:latin typeface="Arial" panose="020B0604020202020204"/>
                <a:ea typeface="微软雅黑" panose="020B0503020204020204" pitchFamily="34" charset="-122"/>
              </a:rPr>
              <a:t> （</a:t>
            </a:r>
            <a:r>
              <a:rPr lang="en-US" altLang="zh-CN" sz="1200" dirty="0">
                <a:solidFill>
                  <a:srgbClr val="000000"/>
                </a:solidFill>
                <a:latin typeface="Arial" panose="020B0604020202020204"/>
                <a:ea typeface="微软雅黑" panose="020B0503020204020204" pitchFamily="34" charset="-122"/>
              </a:rPr>
              <a:t>FEL</a:t>
            </a:r>
            <a:r>
              <a:rPr lang="zh-CN" altLang="en-US" sz="1200" dirty="0">
                <a:solidFill>
                  <a:srgbClr val="000000"/>
                </a:solidFill>
                <a:latin typeface="Arial" panose="020B0604020202020204"/>
                <a:ea typeface="微软雅黑" panose="020B0503020204020204" pitchFamily="34" charset="-122"/>
              </a:rPr>
              <a:t>） </a:t>
            </a:r>
            <a:r>
              <a:rPr lang="en-US" altLang="zh-CN" sz="1200" dirty="0">
                <a:solidFill>
                  <a:srgbClr val="000000"/>
                </a:solidFill>
                <a:latin typeface="Arial" panose="020B0604020202020204"/>
                <a:ea typeface="微软雅黑" panose="020B0503020204020204" pitchFamily="34" charset="-122"/>
              </a:rPr>
              <a:t>             | 2018</a:t>
            </a:r>
            <a:endParaRPr lang="zh-CN" altLang="en-US" sz="1200" dirty="0">
              <a:solidFill>
                <a:srgbClr val="000000"/>
              </a:solidFill>
              <a:latin typeface="Arial" panose="020B0604020202020204"/>
              <a:ea typeface="微软雅黑" panose="020B0503020204020204" pitchFamily="34" charset="-122"/>
            </a:endParaRPr>
          </a:p>
        </p:txBody>
      </p:sp>
      <p:sp>
        <p:nvSpPr>
          <p:cNvPr id="11" name="文本框 10"/>
          <p:cNvSpPr txBox="1"/>
          <p:nvPr/>
        </p:nvSpPr>
        <p:spPr>
          <a:xfrm>
            <a:off x="3118940" y="2620766"/>
            <a:ext cx="2912263" cy="276999"/>
          </a:xfrm>
          <a:prstGeom prst="rect">
            <a:avLst/>
          </a:prstGeom>
          <a:noFill/>
        </p:spPr>
        <p:txBody>
          <a:bodyPr wrap="square" rtlCol="0">
            <a:spAutoFit/>
          </a:bodyPr>
          <a:lstStyle/>
          <a:p>
            <a:pPr defTabSz="685800">
              <a:defRPr/>
            </a:pPr>
            <a:r>
              <a:rPr lang="en-US" altLang="zh-CN" sz="1200" dirty="0">
                <a:solidFill>
                  <a:srgbClr val="FF0000"/>
                </a:solidFill>
                <a:latin typeface="Arial" panose="020B0604020202020204"/>
                <a:ea typeface="微软雅黑" panose="020B0503020204020204" pitchFamily="34" charset="-122"/>
              </a:rPr>
              <a:t>SPring-8</a:t>
            </a:r>
            <a:r>
              <a:rPr lang="zh-CN" altLang="en-US" sz="1200" dirty="0">
                <a:solidFill>
                  <a:srgbClr val="FF0000"/>
                </a:solidFill>
                <a:latin typeface="Arial" panose="020B0604020202020204"/>
                <a:ea typeface="微软雅黑" panose="020B0503020204020204" pitchFamily="34" charset="-122"/>
              </a:rPr>
              <a:t>（</a:t>
            </a:r>
            <a:r>
              <a:rPr lang="en-US" altLang="zh-CN" sz="1200" dirty="0">
                <a:solidFill>
                  <a:srgbClr val="FF0000"/>
                </a:solidFill>
                <a:ea typeface="微软雅黑" panose="020B0503020204020204" pitchFamily="34" charset="-122"/>
              </a:rPr>
              <a:t>3</a:t>
            </a:r>
            <a:r>
              <a:rPr lang="en-US" altLang="zh-CN" sz="1200" baseline="30000" dirty="0">
                <a:solidFill>
                  <a:srgbClr val="FF0000"/>
                </a:solidFill>
                <a:ea typeface="微软雅黑" panose="020B0503020204020204" pitchFamily="34" charset="-122"/>
              </a:rPr>
              <a:t>rd</a:t>
            </a:r>
            <a:r>
              <a:rPr lang="en-US" altLang="zh-CN" sz="1200" dirty="0">
                <a:solidFill>
                  <a:srgbClr val="FF0000"/>
                </a:solidFill>
                <a:ea typeface="微软雅黑" panose="020B0503020204020204" pitchFamily="34" charset="-122"/>
              </a:rPr>
              <a:t> generation</a:t>
            </a:r>
            <a:r>
              <a:rPr lang="zh-CN" altLang="en-US" sz="1200" dirty="0">
                <a:solidFill>
                  <a:srgbClr val="FF0000"/>
                </a:solidFill>
                <a:latin typeface="Arial" panose="020B0604020202020204"/>
                <a:ea typeface="微软雅黑" panose="020B0503020204020204" pitchFamily="34" charset="-122"/>
              </a:rPr>
              <a:t>）</a:t>
            </a:r>
            <a:r>
              <a:rPr lang="en-US" altLang="zh-CN" sz="1200" dirty="0">
                <a:solidFill>
                  <a:srgbClr val="FF0000"/>
                </a:solidFill>
                <a:latin typeface="Arial" panose="020B0604020202020204"/>
                <a:ea typeface="微软雅黑" panose="020B0503020204020204" pitchFamily="34" charset="-122"/>
              </a:rPr>
              <a:t>| 1997</a:t>
            </a:r>
            <a:endParaRPr lang="zh-CN" altLang="en-US" sz="1200" dirty="0">
              <a:solidFill>
                <a:srgbClr val="FF0000"/>
              </a:solidFill>
              <a:latin typeface="Arial" panose="020B0604020202020204"/>
              <a:ea typeface="微软雅黑" panose="020B0503020204020204" pitchFamily="34" charset="-122"/>
            </a:endParaRPr>
          </a:p>
        </p:txBody>
      </p:sp>
      <p:sp>
        <p:nvSpPr>
          <p:cNvPr id="12" name="文本框 11"/>
          <p:cNvSpPr txBox="1"/>
          <p:nvPr/>
        </p:nvSpPr>
        <p:spPr>
          <a:xfrm>
            <a:off x="3118497" y="2880959"/>
            <a:ext cx="2912263" cy="276999"/>
          </a:xfrm>
          <a:prstGeom prst="rect">
            <a:avLst/>
          </a:prstGeom>
          <a:noFill/>
        </p:spPr>
        <p:txBody>
          <a:bodyPr wrap="square" rtlCol="0">
            <a:spAutoFit/>
          </a:bodyPr>
          <a:lstStyle/>
          <a:p>
            <a:pPr defTabSz="685800">
              <a:defRPr/>
            </a:pPr>
            <a:r>
              <a:rPr lang="en-US" altLang="zh-CN" sz="1200" dirty="0">
                <a:solidFill>
                  <a:srgbClr val="000000"/>
                </a:solidFill>
                <a:latin typeface="Arial" panose="020B0604020202020204"/>
                <a:ea typeface="微软雅黑" panose="020B0503020204020204" pitchFamily="34" charset="-122"/>
              </a:rPr>
              <a:t>SACLA</a:t>
            </a:r>
            <a:r>
              <a:rPr lang="zh-CN" altLang="en-US" sz="1200" dirty="0">
                <a:solidFill>
                  <a:srgbClr val="000000"/>
                </a:solidFill>
                <a:latin typeface="Arial" panose="020B0604020202020204"/>
                <a:ea typeface="微软雅黑" panose="020B0503020204020204" pitchFamily="34" charset="-122"/>
              </a:rPr>
              <a:t>（</a:t>
            </a:r>
            <a:r>
              <a:rPr lang="en-US" altLang="zh-CN" sz="1200" dirty="0">
                <a:solidFill>
                  <a:srgbClr val="000000"/>
                </a:solidFill>
                <a:latin typeface="Arial" panose="020B0604020202020204"/>
                <a:ea typeface="微软雅黑" panose="020B0503020204020204" pitchFamily="34" charset="-122"/>
              </a:rPr>
              <a:t>FEL</a:t>
            </a:r>
            <a:r>
              <a:rPr lang="zh-CN" altLang="en-US" sz="1200" dirty="0">
                <a:solidFill>
                  <a:srgbClr val="000000"/>
                </a:solidFill>
                <a:latin typeface="Arial" panose="020B0604020202020204"/>
                <a:ea typeface="微软雅黑" panose="020B0503020204020204" pitchFamily="34" charset="-122"/>
              </a:rPr>
              <a:t>）</a:t>
            </a:r>
            <a:r>
              <a:rPr lang="en-US" altLang="zh-CN" sz="1200" dirty="0">
                <a:solidFill>
                  <a:srgbClr val="000000"/>
                </a:solidFill>
                <a:latin typeface="Arial" panose="020B0604020202020204"/>
                <a:ea typeface="微软雅黑" panose="020B0503020204020204" pitchFamily="34" charset="-122"/>
              </a:rPr>
              <a:t>                  | 2011</a:t>
            </a:r>
            <a:endParaRPr lang="zh-CN" altLang="en-US" sz="1200" dirty="0">
              <a:solidFill>
                <a:srgbClr val="000000"/>
              </a:solidFill>
              <a:latin typeface="Arial" panose="020B0604020202020204"/>
              <a:ea typeface="微软雅黑" panose="020B0503020204020204" pitchFamily="34" charset="-122"/>
            </a:endParaRPr>
          </a:p>
        </p:txBody>
      </p:sp>
      <p:sp>
        <p:nvSpPr>
          <p:cNvPr id="13" name="文本框 12"/>
          <p:cNvSpPr txBox="1"/>
          <p:nvPr/>
        </p:nvSpPr>
        <p:spPr>
          <a:xfrm>
            <a:off x="316669" y="4545319"/>
            <a:ext cx="2912263" cy="276999"/>
          </a:xfrm>
          <a:prstGeom prst="rect">
            <a:avLst/>
          </a:prstGeom>
          <a:noFill/>
        </p:spPr>
        <p:txBody>
          <a:bodyPr wrap="square" rtlCol="0">
            <a:spAutoFit/>
          </a:bodyPr>
          <a:lstStyle/>
          <a:p>
            <a:pPr defTabSz="685800">
              <a:defRPr/>
            </a:pPr>
            <a:r>
              <a:rPr lang="en-US" altLang="zh-CN" sz="1200" dirty="0">
                <a:solidFill>
                  <a:srgbClr val="FF0000"/>
                </a:solidFill>
                <a:latin typeface="Arial" panose="020B0604020202020204"/>
                <a:ea typeface="微软雅黑" panose="020B0503020204020204" pitchFamily="34" charset="-122"/>
              </a:rPr>
              <a:t>PLS-II</a:t>
            </a:r>
            <a:r>
              <a:rPr lang="zh-CN" altLang="en-US" sz="1200" dirty="0">
                <a:solidFill>
                  <a:srgbClr val="FF0000"/>
                </a:solidFill>
                <a:latin typeface="Arial" panose="020B0604020202020204"/>
                <a:ea typeface="微软雅黑" panose="020B0503020204020204" pitchFamily="34" charset="-122"/>
              </a:rPr>
              <a:t>（</a:t>
            </a:r>
            <a:r>
              <a:rPr lang="en-US" altLang="zh-CN" sz="1200" dirty="0">
                <a:solidFill>
                  <a:srgbClr val="FF0000"/>
                </a:solidFill>
                <a:ea typeface="微软雅黑" panose="020B0503020204020204" pitchFamily="34" charset="-122"/>
              </a:rPr>
              <a:t>3</a:t>
            </a:r>
            <a:r>
              <a:rPr lang="en-US" altLang="zh-CN" sz="1200" baseline="30000" dirty="0">
                <a:solidFill>
                  <a:srgbClr val="FF0000"/>
                </a:solidFill>
                <a:ea typeface="微软雅黑" panose="020B0503020204020204" pitchFamily="34" charset="-122"/>
              </a:rPr>
              <a:t>rd</a:t>
            </a:r>
            <a:r>
              <a:rPr lang="en-US" altLang="zh-CN" sz="1200" dirty="0">
                <a:solidFill>
                  <a:srgbClr val="FF0000"/>
                </a:solidFill>
                <a:ea typeface="微软雅黑" panose="020B0503020204020204" pitchFamily="34" charset="-122"/>
              </a:rPr>
              <a:t> generation)    </a:t>
            </a:r>
            <a:r>
              <a:rPr lang="en-US" altLang="zh-CN" sz="1200" dirty="0">
                <a:solidFill>
                  <a:srgbClr val="FF0000"/>
                </a:solidFill>
                <a:latin typeface="Arial" panose="020B0604020202020204"/>
                <a:ea typeface="微软雅黑" panose="020B0503020204020204" pitchFamily="34" charset="-122"/>
              </a:rPr>
              <a:t>| 2009</a:t>
            </a:r>
            <a:endParaRPr lang="zh-CN" altLang="en-US" sz="1200" dirty="0">
              <a:solidFill>
                <a:srgbClr val="FF0000"/>
              </a:solidFill>
              <a:latin typeface="Arial" panose="020B0604020202020204"/>
              <a:ea typeface="微软雅黑" panose="020B0503020204020204" pitchFamily="34" charset="-122"/>
            </a:endParaRPr>
          </a:p>
        </p:txBody>
      </p:sp>
      <p:sp>
        <p:nvSpPr>
          <p:cNvPr id="14" name="文本框 13"/>
          <p:cNvSpPr txBox="1"/>
          <p:nvPr/>
        </p:nvSpPr>
        <p:spPr>
          <a:xfrm>
            <a:off x="316227" y="4805512"/>
            <a:ext cx="2912263" cy="276999"/>
          </a:xfrm>
          <a:prstGeom prst="rect">
            <a:avLst/>
          </a:prstGeom>
          <a:noFill/>
        </p:spPr>
        <p:txBody>
          <a:bodyPr wrap="square" rtlCol="0">
            <a:spAutoFit/>
          </a:bodyPr>
          <a:lstStyle/>
          <a:p>
            <a:pPr defTabSz="685800">
              <a:defRPr/>
            </a:pPr>
            <a:r>
              <a:rPr lang="en-US" altLang="zh-CN" sz="1200" dirty="0">
                <a:solidFill>
                  <a:srgbClr val="000000"/>
                </a:solidFill>
                <a:latin typeface="Arial" panose="020B0604020202020204"/>
                <a:ea typeface="微软雅黑" panose="020B0503020204020204" pitchFamily="34" charset="-122"/>
              </a:rPr>
              <a:t>PAL-XFEL</a:t>
            </a:r>
            <a:r>
              <a:rPr lang="zh-CN" altLang="en-US" sz="1200" dirty="0">
                <a:solidFill>
                  <a:srgbClr val="000000"/>
                </a:solidFill>
                <a:latin typeface="Arial" panose="020B0604020202020204"/>
                <a:ea typeface="微软雅黑" panose="020B0503020204020204" pitchFamily="34" charset="-122"/>
              </a:rPr>
              <a:t> （</a:t>
            </a:r>
            <a:r>
              <a:rPr lang="en-US" altLang="zh-CN" sz="1200" dirty="0">
                <a:solidFill>
                  <a:srgbClr val="000000"/>
                </a:solidFill>
                <a:latin typeface="Arial" panose="020B0604020202020204"/>
                <a:ea typeface="微软雅黑" panose="020B0503020204020204" pitchFamily="34" charset="-122"/>
              </a:rPr>
              <a:t>FEL</a:t>
            </a:r>
            <a:r>
              <a:rPr lang="zh-CN" altLang="en-US" sz="1200" dirty="0">
                <a:solidFill>
                  <a:srgbClr val="000000"/>
                </a:solidFill>
                <a:latin typeface="Arial" panose="020B0604020202020204"/>
                <a:ea typeface="微软雅黑" panose="020B0503020204020204" pitchFamily="34" charset="-122"/>
              </a:rPr>
              <a:t>）</a:t>
            </a:r>
            <a:r>
              <a:rPr lang="en-US" altLang="zh-CN" sz="1200" dirty="0">
                <a:solidFill>
                  <a:srgbClr val="000000"/>
                </a:solidFill>
                <a:latin typeface="Arial" panose="020B0604020202020204"/>
                <a:ea typeface="微软雅黑" panose="020B0503020204020204" pitchFamily="34" charset="-122"/>
              </a:rPr>
              <a:t>         | 2018</a:t>
            </a:r>
            <a:endParaRPr lang="zh-CN" altLang="en-US" sz="1200" dirty="0">
              <a:solidFill>
                <a:srgbClr val="000000"/>
              </a:solidFill>
              <a:latin typeface="Arial" panose="020B0604020202020204"/>
              <a:ea typeface="微软雅黑" panose="020B0503020204020204" pitchFamily="34" charset="-122"/>
            </a:endParaRPr>
          </a:p>
        </p:txBody>
      </p:sp>
      <p:sp>
        <p:nvSpPr>
          <p:cNvPr id="15" name="文本框 14"/>
          <p:cNvSpPr txBox="1"/>
          <p:nvPr/>
        </p:nvSpPr>
        <p:spPr>
          <a:xfrm>
            <a:off x="6140447" y="4536267"/>
            <a:ext cx="2912263" cy="276999"/>
          </a:xfrm>
          <a:prstGeom prst="rect">
            <a:avLst/>
          </a:prstGeom>
          <a:noFill/>
        </p:spPr>
        <p:txBody>
          <a:bodyPr wrap="square" rtlCol="0">
            <a:spAutoFit/>
          </a:bodyPr>
          <a:lstStyle/>
          <a:p>
            <a:pPr defTabSz="685800">
              <a:defRPr/>
            </a:pPr>
            <a:r>
              <a:rPr lang="en-US" altLang="zh-CN" sz="1200" dirty="0">
                <a:solidFill>
                  <a:srgbClr val="FF0000"/>
                </a:solidFill>
                <a:latin typeface="Arial" panose="020B0604020202020204"/>
                <a:ea typeface="微软雅黑" panose="020B0503020204020204" pitchFamily="34" charset="-122"/>
              </a:rPr>
              <a:t>MAX-IV</a:t>
            </a:r>
            <a:r>
              <a:rPr lang="zh-CN" altLang="en-US" sz="1200" dirty="0">
                <a:solidFill>
                  <a:srgbClr val="FF0000"/>
                </a:solidFill>
                <a:latin typeface="Arial" panose="020B0604020202020204"/>
                <a:ea typeface="微软雅黑" panose="020B0503020204020204" pitchFamily="34" charset="-122"/>
              </a:rPr>
              <a:t>（</a:t>
            </a:r>
            <a:r>
              <a:rPr lang="en-US" altLang="zh-CN" sz="1200" dirty="0">
                <a:solidFill>
                  <a:srgbClr val="FF0000"/>
                </a:solidFill>
                <a:ea typeface="微软雅黑" panose="020B0503020204020204" pitchFamily="34" charset="-122"/>
              </a:rPr>
              <a:t>4</a:t>
            </a:r>
            <a:r>
              <a:rPr lang="en-US" altLang="zh-CN" sz="1200" baseline="30000" dirty="0">
                <a:solidFill>
                  <a:srgbClr val="FF0000"/>
                </a:solidFill>
                <a:ea typeface="微软雅黑" panose="020B0503020204020204" pitchFamily="34" charset="-122"/>
              </a:rPr>
              <a:t>th</a:t>
            </a:r>
            <a:r>
              <a:rPr lang="en-US" altLang="zh-CN" sz="1200" dirty="0">
                <a:solidFill>
                  <a:srgbClr val="FF0000"/>
                </a:solidFill>
                <a:ea typeface="微软雅黑" panose="020B0503020204020204" pitchFamily="34" charset="-122"/>
              </a:rPr>
              <a:t> generation</a:t>
            </a:r>
            <a:r>
              <a:rPr lang="zh-CN" altLang="en-US" sz="1200" dirty="0">
                <a:solidFill>
                  <a:srgbClr val="FF0000"/>
                </a:solidFill>
                <a:latin typeface="Arial" panose="020B0604020202020204"/>
                <a:ea typeface="微软雅黑" panose="020B0503020204020204" pitchFamily="34" charset="-122"/>
              </a:rPr>
              <a:t>）  </a:t>
            </a:r>
            <a:r>
              <a:rPr lang="en-US" altLang="zh-CN" sz="1200" dirty="0">
                <a:solidFill>
                  <a:srgbClr val="FF0000"/>
                </a:solidFill>
                <a:latin typeface="Arial" panose="020B0604020202020204"/>
                <a:ea typeface="微软雅黑" panose="020B0503020204020204" pitchFamily="34" charset="-122"/>
              </a:rPr>
              <a:t>| 2016</a:t>
            </a:r>
            <a:endParaRPr lang="zh-CN" altLang="en-US" sz="1200" dirty="0">
              <a:solidFill>
                <a:srgbClr val="FF0000"/>
              </a:solidFill>
              <a:latin typeface="Arial" panose="020B0604020202020204"/>
              <a:ea typeface="微软雅黑" panose="020B0503020204020204" pitchFamily="34" charset="-122"/>
            </a:endParaRPr>
          </a:p>
        </p:txBody>
      </p:sp>
      <p:sp>
        <p:nvSpPr>
          <p:cNvPr id="16" name="文本框 15"/>
          <p:cNvSpPr txBox="1"/>
          <p:nvPr/>
        </p:nvSpPr>
        <p:spPr>
          <a:xfrm>
            <a:off x="6140004" y="4796460"/>
            <a:ext cx="2912263" cy="276999"/>
          </a:xfrm>
          <a:prstGeom prst="rect">
            <a:avLst/>
          </a:prstGeom>
          <a:noFill/>
        </p:spPr>
        <p:txBody>
          <a:bodyPr wrap="square" rtlCol="0">
            <a:spAutoFit/>
          </a:bodyPr>
          <a:lstStyle/>
          <a:p>
            <a:pPr defTabSz="685800">
              <a:defRPr/>
            </a:pPr>
            <a:r>
              <a:rPr lang="en-US" altLang="zh-CN" sz="1200" dirty="0">
                <a:solidFill>
                  <a:srgbClr val="000000"/>
                </a:solidFill>
                <a:latin typeface="Arial" panose="020B0604020202020204"/>
                <a:ea typeface="微软雅黑" panose="020B0503020204020204" pitchFamily="34" charset="-122"/>
              </a:rPr>
              <a:t>ESS</a:t>
            </a:r>
            <a:r>
              <a:rPr lang="zh-CN" altLang="en-US" sz="1200" dirty="0">
                <a:solidFill>
                  <a:srgbClr val="000000"/>
                </a:solidFill>
                <a:latin typeface="Arial" panose="020B0604020202020204"/>
                <a:ea typeface="微软雅黑" panose="020B0503020204020204" pitchFamily="34" charset="-122"/>
              </a:rPr>
              <a:t>（散裂中子源）           </a:t>
            </a:r>
            <a:r>
              <a:rPr lang="en-US" altLang="zh-CN" sz="1200" dirty="0">
                <a:solidFill>
                  <a:srgbClr val="000000"/>
                </a:solidFill>
                <a:latin typeface="Arial" panose="020B0604020202020204"/>
                <a:ea typeface="微软雅黑" panose="020B0503020204020204" pitchFamily="34" charset="-122"/>
              </a:rPr>
              <a:t>| 2019</a:t>
            </a:r>
            <a:endParaRPr lang="zh-CN" altLang="en-US" sz="1200" dirty="0">
              <a:solidFill>
                <a:srgbClr val="000000"/>
              </a:solidFill>
              <a:latin typeface="Arial" panose="020B0604020202020204"/>
              <a:ea typeface="微软雅黑" panose="020B0503020204020204" pitchFamily="34" charset="-122"/>
            </a:endParaRPr>
          </a:p>
        </p:txBody>
      </p:sp>
      <p:sp>
        <p:nvSpPr>
          <p:cNvPr id="17" name="椭圆 16"/>
          <p:cNvSpPr/>
          <p:nvPr/>
        </p:nvSpPr>
        <p:spPr>
          <a:xfrm>
            <a:off x="1069098" y="1546815"/>
            <a:ext cx="1471787" cy="881560"/>
          </a:xfrm>
          <a:prstGeom prst="ellipse">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微软雅黑" panose="020B0503020204020204" pitchFamily="34" charset="-122"/>
            </a:endParaRPr>
          </a:p>
        </p:txBody>
      </p:sp>
      <p:sp>
        <p:nvSpPr>
          <p:cNvPr id="18" name="椭圆 17"/>
          <p:cNvSpPr/>
          <p:nvPr/>
        </p:nvSpPr>
        <p:spPr>
          <a:xfrm>
            <a:off x="3598438" y="1629350"/>
            <a:ext cx="1451000" cy="664472"/>
          </a:xfrm>
          <a:prstGeom prst="ellipse">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微软雅黑" panose="020B0503020204020204" pitchFamily="34" charset="-122"/>
            </a:endParaRPr>
          </a:p>
        </p:txBody>
      </p:sp>
      <p:sp>
        <p:nvSpPr>
          <p:cNvPr id="19" name="椭圆 18"/>
          <p:cNvSpPr/>
          <p:nvPr/>
        </p:nvSpPr>
        <p:spPr>
          <a:xfrm rot="21266240">
            <a:off x="857909" y="3667136"/>
            <a:ext cx="600824" cy="450683"/>
          </a:xfrm>
          <a:prstGeom prst="ellipse">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200">
              <a:solidFill>
                <a:srgbClr val="FFFFFF"/>
              </a:solidFill>
              <a:latin typeface="Arial" panose="020B0604020202020204"/>
              <a:ea typeface="微软雅黑" panose="020B0503020204020204" pitchFamily="34" charset="-122"/>
            </a:endParaRPr>
          </a:p>
        </p:txBody>
      </p:sp>
      <p:sp>
        <p:nvSpPr>
          <p:cNvPr id="20" name="椭圆 19"/>
          <p:cNvSpPr/>
          <p:nvPr/>
        </p:nvSpPr>
        <p:spPr>
          <a:xfrm>
            <a:off x="6458035" y="2868098"/>
            <a:ext cx="1634405" cy="535730"/>
          </a:xfrm>
          <a:prstGeom prst="ellipse">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200">
              <a:solidFill>
                <a:srgbClr val="FFFFFF"/>
              </a:solidFill>
              <a:latin typeface="Arial" panose="020B0604020202020204"/>
              <a:ea typeface="微软雅黑" panose="020B0503020204020204" pitchFamily="34" charset="-122"/>
            </a:endParaRPr>
          </a:p>
        </p:txBody>
      </p:sp>
      <p:cxnSp>
        <p:nvCxnSpPr>
          <p:cNvPr id="21" name="直接连接符 20"/>
          <p:cNvCxnSpPr/>
          <p:nvPr/>
        </p:nvCxnSpPr>
        <p:spPr>
          <a:xfrm>
            <a:off x="390278" y="1188626"/>
            <a:ext cx="2507193" cy="617039"/>
          </a:xfrm>
          <a:prstGeom prst="line">
            <a:avLst/>
          </a:prstGeom>
          <a:ln w="50800">
            <a:solidFill>
              <a:srgbClr val="FFFF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945704" y="1253949"/>
            <a:ext cx="520118" cy="352274"/>
          </a:xfrm>
          <a:prstGeom prst="line">
            <a:avLst/>
          </a:prstGeom>
          <a:ln w="508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23680" y="3385282"/>
            <a:ext cx="2658149" cy="169559"/>
          </a:xfrm>
          <a:prstGeom prst="line">
            <a:avLst/>
          </a:prstGeom>
          <a:ln w="508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6809272" y="1918747"/>
            <a:ext cx="735330" cy="356656"/>
          </a:xfrm>
          <a:prstGeom prst="rect">
            <a:avLst/>
          </a:prstGeom>
          <a:noFill/>
          <a:ln w="508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srgbClr val="FFFFFF"/>
              </a:solidFill>
              <a:latin typeface="Arial" panose="020B0604020202020204"/>
              <a:ea typeface="微软雅黑" panose="020B0503020204020204" pitchFamily="34" charset="-122"/>
            </a:endParaRPr>
          </a:p>
        </p:txBody>
      </p:sp>
      <p:sp>
        <p:nvSpPr>
          <p:cNvPr id="25" name="文本框 24"/>
          <p:cNvSpPr txBox="1"/>
          <p:nvPr/>
        </p:nvSpPr>
        <p:spPr>
          <a:xfrm>
            <a:off x="1390651" y="2355764"/>
            <a:ext cx="1574484" cy="300082"/>
          </a:xfrm>
          <a:prstGeom prst="rect">
            <a:avLst/>
          </a:prstGeom>
          <a:solidFill>
            <a:srgbClr val="083388"/>
          </a:solidFill>
          <a:ln>
            <a:solidFill>
              <a:schemeClr val="bg1"/>
            </a:solidFill>
          </a:ln>
        </p:spPr>
        <p:txBody>
          <a:bodyPr wrap="square" rtlCol="0">
            <a:spAutoFit/>
          </a:bodyPr>
          <a:lstStyle/>
          <a:p>
            <a:pPr algn="ctr" defTabSz="685800">
              <a:defRPr/>
            </a:pPr>
            <a:r>
              <a:rPr lang="en-US" altLang="zh-CN" sz="1350" b="1" dirty="0">
                <a:solidFill>
                  <a:srgbClr val="FFFFFF"/>
                </a:solidFill>
                <a:latin typeface="Arial" panose="020B0604020202020204"/>
                <a:ea typeface="微软雅黑" panose="020B0503020204020204" pitchFamily="34" charset="-122"/>
              </a:rPr>
              <a:t>Shanghai, China</a:t>
            </a:r>
            <a:endParaRPr lang="zh-CN" altLang="en-US" sz="1350" b="1" dirty="0">
              <a:solidFill>
                <a:srgbClr val="FFFFFF"/>
              </a:solidFill>
              <a:latin typeface="Arial" panose="020B0604020202020204"/>
              <a:ea typeface="微软雅黑" panose="020B0503020204020204" pitchFamily="34" charset="-122"/>
            </a:endParaRPr>
          </a:p>
        </p:txBody>
      </p:sp>
      <p:sp>
        <p:nvSpPr>
          <p:cNvPr id="26" name="文本框 25"/>
          <p:cNvSpPr txBox="1"/>
          <p:nvPr/>
        </p:nvSpPr>
        <p:spPr>
          <a:xfrm>
            <a:off x="4302914" y="2325580"/>
            <a:ext cx="1424688" cy="300082"/>
          </a:xfrm>
          <a:prstGeom prst="rect">
            <a:avLst/>
          </a:prstGeom>
          <a:solidFill>
            <a:srgbClr val="083388"/>
          </a:solidFill>
          <a:ln>
            <a:solidFill>
              <a:schemeClr val="bg1"/>
            </a:solidFill>
          </a:ln>
        </p:spPr>
        <p:txBody>
          <a:bodyPr wrap="square" rtlCol="0">
            <a:spAutoFit/>
          </a:bodyPr>
          <a:lstStyle/>
          <a:p>
            <a:pPr algn="ctr" defTabSz="685800">
              <a:defRPr/>
            </a:pPr>
            <a:r>
              <a:rPr lang="en-US" altLang="zh-CN" sz="1350" b="1" dirty="0">
                <a:solidFill>
                  <a:srgbClr val="FFFFFF"/>
                </a:solidFill>
                <a:latin typeface="Arial" panose="020B0604020202020204"/>
                <a:ea typeface="微软雅黑" panose="020B0503020204020204" pitchFamily="34" charset="-122"/>
              </a:rPr>
              <a:t>Hyogo, Japan</a:t>
            </a:r>
            <a:endParaRPr lang="zh-CN" altLang="en-US" sz="1350" b="1" dirty="0">
              <a:solidFill>
                <a:srgbClr val="FFFFFF"/>
              </a:solidFill>
              <a:latin typeface="Arial" panose="020B0604020202020204"/>
              <a:ea typeface="微软雅黑" panose="020B0503020204020204" pitchFamily="34" charset="-122"/>
            </a:endParaRPr>
          </a:p>
        </p:txBody>
      </p:sp>
      <p:sp>
        <p:nvSpPr>
          <p:cNvPr id="27" name="文本框 26"/>
          <p:cNvSpPr txBox="1"/>
          <p:nvPr/>
        </p:nvSpPr>
        <p:spPr>
          <a:xfrm>
            <a:off x="7316993" y="4242320"/>
            <a:ext cx="1460603" cy="276999"/>
          </a:xfrm>
          <a:prstGeom prst="rect">
            <a:avLst/>
          </a:prstGeom>
          <a:solidFill>
            <a:srgbClr val="083388"/>
          </a:solidFill>
          <a:ln>
            <a:solidFill>
              <a:schemeClr val="bg1"/>
            </a:solidFill>
          </a:ln>
        </p:spPr>
        <p:txBody>
          <a:bodyPr wrap="square" rtlCol="0">
            <a:spAutoFit/>
          </a:bodyPr>
          <a:lstStyle/>
          <a:p>
            <a:pPr algn="ctr" defTabSz="685800">
              <a:defRPr/>
            </a:pPr>
            <a:r>
              <a:rPr lang="en-US" altLang="zh-CN" sz="1200" dirty="0">
                <a:solidFill>
                  <a:srgbClr val="FFFFFF"/>
                </a:solidFill>
                <a:latin typeface="Arial" panose="020B0604020202020204"/>
                <a:ea typeface="微软雅黑" panose="020B0503020204020204" pitchFamily="34" charset="-122"/>
              </a:rPr>
              <a:t>Lund, Sweden</a:t>
            </a:r>
            <a:endParaRPr lang="zh-CN" altLang="en-US" sz="1200" dirty="0">
              <a:solidFill>
                <a:srgbClr val="FFFFFF"/>
              </a:solidFill>
              <a:latin typeface="Arial" panose="020B0604020202020204"/>
              <a:ea typeface="微软雅黑" panose="020B0503020204020204" pitchFamily="34" charset="-122"/>
            </a:endParaRPr>
          </a:p>
        </p:txBody>
      </p:sp>
      <p:sp>
        <p:nvSpPr>
          <p:cNvPr id="28" name="文本框 27"/>
          <p:cNvSpPr txBox="1"/>
          <p:nvPr/>
        </p:nvSpPr>
        <p:spPr>
          <a:xfrm>
            <a:off x="952500" y="4262491"/>
            <a:ext cx="2012635" cy="276999"/>
          </a:xfrm>
          <a:prstGeom prst="rect">
            <a:avLst/>
          </a:prstGeom>
          <a:solidFill>
            <a:srgbClr val="083388"/>
          </a:solidFill>
          <a:ln>
            <a:solidFill>
              <a:schemeClr val="bg1"/>
            </a:solidFill>
          </a:ln>
        </p:spPr>
        <p:txBody>
          <a:bodyPr wrap="square" rtlCol="0">
            <a:spAutoFit/>
          </a:bodyPr>
          <a:lstStyle/>
          <a:p>
            <a:pPr algn="ctr" defTabSz="685800">
              <a:defRPr/>
            </a:pPr>
            <a:r>
              <a:rPr lang="en-US" altLang="zh-CN" sz="1200" dirty="0">
                <a:solidFill>
                  <a:srgbClr val="FFFFFF"/>
                </a:solidFill>
                <a:latin typeface="Arial" panose="020B0604020202020204"/>
                <a:ea typeface="微软雅黑" panose="020B0503020204020204" pitchFamily="34" charset="-122"/>
              </a:rPr>
              <a:t>Pohang, South Korea</a:t>
            </a:r>
            <a:endParaRPr lang="zh-CN" altLang="en-US" sz="1200" dirty="0">
              <a:solidFill>
                <a:srgbClr val="FFFFFF"/>
              </a:solidFill>
              <a:latin typeface="Arial" panose="020B0604020202020204"/>
              <a:ea typeface="微软雅黑" panose="020B0503020204020204" pitchFamily="34" charset="-122"/>
            </a:endParaRPr>
          </a:p>
        </p:txBody>
      </p:sp>
      <p:pic>
        <p:nvPicPr>
          <p:cNvPr id="29" name="Picture 4" descr="Photo of SLAC aerial"/>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8" t="11125" r="6748"/>
          <a:stretch>
            <a:fillRect/>
          </a:stretch>
        </p:blipFill>
        <p:spPr bwMode="auto">
          <a:xfrm>
            <a:off x="3111951" y="3118378"/>
            <a:ext cx="2647689" cy="1421228"/>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p:cNvSpPr txBox="1"/>
          <p:nvPr/>
        </p:nvSpPr>
        <p:spPr>
          <a:xfrm>
            <a:off x="3090738" y="4562733"/>
            <a:ext cx="2912263" cy="276999"/>
          </a:xfrm>
          <a:prstGeom prst="rect">
            <a:avLst/>
          </a:prstGeom>
          <a:noFill/>
        </p:spPr>
        <p:txBody>
          <a:bodyPr wrap="square" rtlCol="0">
            <a:spAutoFit/>
          </a:bodyPr>
          <a:lstStyle/>
          <a:p>
            <a:pPr defTabSz="685800">
              <a:defRPr/>
            </a:pPr>
            <a:r>
              <a:rPr lang="en-US" altLang="zh-CN" sz="1200" dirty="0">
                <a:solidFill>
                  <a:srgbClr val="FF0000"/>
                </a:solidFill>
                <a:latin typeface="Arial" panose="020B0604020202020204"/>
                <a:ea typeface="微软雅黑" panose="020B0503020204020204" pitchFamily="34" charset="-122"/>
              </a:rPr>
              <a:t>SSRL</a:t>
            </a:r>
            <a:r>
              <a:rPr lang="zh-CN" altLang="en-US" sz="1200" dirty="0">
                <a:solidFill>
                  <a:srgbClr val="FF0000"/>
                </a:solidFill>
                <a:latin typeface="Arial" panose="020B0604020202020204"/>
                <a:ea typeface="微软雅黑" panose="020B0503020204020204" pitchFamily="34" charset="-122"/>
              </a:rPr>
              <a:t>（</a:t>
            </a:r>
            <a:r>
              <a:rPr lang="en-US" altLang="zh-CN" sz="1200" dirty="0">
                <a:solidFill>
                  <a:srgbClr val="FF0000"/>
                </a:solidFill>
                <a:ea typeface="微软雅黑" panose="020B0503020204020204" pitchFamily="34" charset="-122"/>
              </a:rPr>
              <a:t>2</a:t>
            </a:r>
            <a:r>
              <a:rPr lang="en-US" altLang="zh-CN" sz="1200" baseline="30000" dirty="0">
                <a:solidFill>
                  <a:srgbClr val="FF0000"/>
                </a:solidFill>
                <a:ea typeface="微软雅黑" panose="020B0503020204020204" pitchFamily="34" charset="-122"/>
              </a:rPr>
              <a:t>nd</a:t>
            </a:r>
            <a:r>
              <a:rPr lang="en-US" altLang="zh-CN" sz="1200" dirty="0">
                <a:solidFill>
                  <a:srgbClr val="FF0000"/>
                </a:solidFill>
                <a:ea typeface="微软雅黑" panose="020B0503020204020204" pitchFamily="34" charset="-122"/>
              </a:rPr>
              <a:t> generation)       </a:t>
            </a:r>
            <a:r>
              <a:rPr lang="en-US" altLang="zh-CN" sz="1200" dirty="0">
                <a:solidFill>
                  <a:srgbClr val="FF0000"/>
                </a:solidFill>
                <a:latin typeface="Arial" panose="020B0604020202020204"/>
                <a:ea typeface="微软雅黑" panose="020B0503020204020204" pitchFamily="34" charset="-122"/>
              </a:rPr>
              <a:t>| 1976</a:t>
            </a:r>
            <a:endParaRPr lang="zh-CN" altLang="en-US" sz="1200" dirty="0">
              <a:solidFill>
                <a:srgbClr val="FF0000"/>
              </a:solidFill>
              <a:latin typeface="Arial" panose="020B0604020202020204"/>
              <a:ea typeface="微软雅黑" panose="020B0503020204020204" pitchFamily="34" charset="-122"/>
            </a:endParaRPr>
          </a:p>
        </p:txBody>
      </p:sp>
      <p:sp>
        <p:nvSpPr>
          <p:cNvPr id="32" name="文本框 31"/>
          <p:cNvSpPr txBox="1"/>
          <p:nvPr/>
        </p:nvSpPr>
        <p:spPr>
          <a:xfrm>
            <a:off x="3090295" y="4822926"/>
            <a:ext cx="2912263" cy="300082"/>
          </a:xfrm>
          <a:prstGeom prst="rect">
            <a:avLst/>
          </a:prstGeom>
          <a:noFill/>
        </p:spPr>
        <p:txBody>
          <a:bodyPr wrap="square" rtlCol="0">
            <a:spAutoFit/>
          </a:bodyPr>
          <a:lstStyle/>
          <a:p>
            <a:pPr defTabSz="685800">
              <a:defRPr/>
            </a:pPr>
            <a:r>
              <a:rPr lang="en-US" altLang="zh-CN" sz="1350" dirty="0">
                <a:solidFill>
                  <a:srgbClr val="000000"/>
                </a:solidFill>
                <a:latin typeface="Arial" panose="020B0604020202020204"/>
                <a:ea typeface="微软雅黑" panose="020B0503020204020204" pitchFamily="34" charset="-122"/>
              </a:rPr>
              <a:t>LCLS</a:t>
            </a:r>
            <a:r>
              <a:rPr lang="zh-CN" altLang="en-US" sz="1350" dirty="0">
                <a:solidFill>
                  <a:srgbClr val="000000"/>
                </a:solidFill>
                <a:latin typeface="Arial" panose="020B0604020202020204"/>
                <a:ea typeface="微软雅黑" panose="020B0503020204020204" pitchFamily="34" charset="-122"/>
              </a:rPr>
              <a:t> （</a:t>
            </a:r>
            <a:r>
              <a:rPr lang="en-US" altLang="zh-CN" sz="1350" dirty="0">
                <a:solidFill>
                  <a:srgbClr val="000000"/>
                </a:solidFill>
                <a:latin typeface="Arial" panose="020B0604020202020204"/>
                <a:ea typeface="微软雅黑" panose="020B0503020204020204" pitchFamily="34" charset="-122"/>
              </a:rPr>
              <a:t>FEL</a:t>
            </a:r>
            <a:r>
              <a:rPr lang="zh-CN" altLang="en-US" sz="1350" dirty="0">
                <a:solidFill>
                  <a:srgbClr val="000000"/>
                </a:solidFill>
                <a:latin typeface="Arial" panose="020B0604020202020204"/>
                <a:ea typeface="微软雅黑" panose="020B0503020204020204" pitchFamily="34" charset="-122"/>
              </a:rPr>
              <a:t>）</a:t>
            </a:r>
            <a:r>
              <a:rPr lang="en-US" altLang="zh-CN" sz="1350" dirty="0">
                <a:solidFill>
                  <a:srgbClr val="000000"/>
                </a:solidFill>
                <a:latin typeface="Arial" panose="020B0604020202020204"/>
                <a:ea typeface="微软雅黑" panose="020B0503020204020204" pitchFamily="34" charset="-122"/>
              </a:rPr>
              <a:t>               | 2006</a:t>
            </a:r>
            <a:endParaRPr lang="zh-CN" altLang="en-US" sz="1350" dirty="0">
              <a:solidFill>
                <a:srgbClr val="000000"/>
              </a:solidFill>
              <a:latin typeface="Arial" panose="020B0604020202020204"/>
              <a:ea typeface="微软雅黑" panose="020B0503020204020204" pitchFamily="34" charset="-122"/>
            </a:endParaRPr>
          </a:p>
        </p:txBody>
      </p:sp>
      <p:sp>
        <p:nvSpPr>
          <p:cNvPr id="33" name="椭圆 32"/>
          <p:cNvSpPr/>
          <p:nvPr/>
        </p:nvSpPr>
        <p:spPr>
          <a:xfrm rot="21266240">
            <a:off x="3131967" y="3872025"/>
            <a:ext cx="949516" cy="560783"/>
          </a:xfrm>
          <a:prstGeom prst="ellipse">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200">
              <a:solidFill>
                <a:srgbClr val="FFFFFF"/>
              </a:solidFill>
              <a:latin typeface="Arial" panose="020B0604020202020204"/>
              <a:ea typeface="微软雅黑" panose="020B0503020204020204" pitchFamily="34" charset="-122"/>
            </a:endParaRPr>
          </a:p>
        </p:txBody>
      </p:sp>
      <p:cxnSp>
        <p:nvCxnSpPr>
          <p:cNvPr id="34" name="直接连接符 33"/>
          <p:cNvCxnSpPr/>
          <p:nvPr/>
        </p:nvCxnSpPr>
        <p:spPr>
          <a:xfrm flipV="1">
            <a:off x="3955968" y="3421243"/>
            <a:ext cx="1093470" cy="196622"/>
          </a:xfrm>
          <a:prstGeom prst="line">
            <a:avLst/>
          </a:prstGeom>
          <a:ln w="5080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3867150" y="4258201"/>
            <a:ext cx="1881027" cy="276999"/>
          </a:xfrm>
          <a:prstGeom prst="rect">
            <a:avLst/>
          </a:prstGeom>
          <a:solidFill>
            <a:srgbClr val="083388"/>
          </a:solidFill>
          <a:ln>
            <a:solidFill>
              <a:schemeClr val="bg1"/>
            </a:solidFill>
          </a:ln>
        </p:spPr>
        <p:txBody>
          <a:bodyPr wrap="square" rtlCol="0">
            <a:spAutoFit/>
          </a:bodyPr>
          <a:lstStyle/>
          <a:p>
            <a:pPr algn="ctr" defTabSz="685800">
              <a:defRPr/>
            </a:pPr>
            <a:r>
              <a:rPr lang="en-US" altLang="zh-CN" sz="1200" dirty="0">
                <a:solidFill>
                  <a:srgbClr val="FFFFFF"/>
                </a:solidFill>
                <a:latin typeface="Arial" panose="020B0604020202020204"/>
                <a:ea typeface="微软雅黑" panose="020B0503020204020204" pitchFamily="34" charset="-122"/>
              </a:rPr>
              <a:t>San Francisco, U.S.</a:t>
            </a:r>
            <a:endParaRPr lang="zh-CN" altLang="en-US" sz="1200" dirty="0">
              <a:solidFill>
                <a:srgbClr val="FFFFFF"/>
              </a:solidFill>
              <a:latin typeface="Arial" panose="020B0604020202020204"/>
              <a:ea typeface="微软雅黑" panose="020B0503020204020204" pitchFamily="34" charset="-122"/>
            </a:endParaRPr>
          </a:p>
        </p:txBody>
      </p:sp>
      <p:sp>
        <p:nvSpPr>
          <p:cNvPr id="30" name="矩形 29">
            <a:extLst>
              <a:ext uri="{FF2B5EF4-FFF2-40B4-BE49-F238E27FC236}">
                <a16:creationId xmlns:a16="http://schemas.microsoft.com/office/drawing/2014/main" id="{F7AEDE34-AB8A-4536-BCED-9090CF31F57B}"/>
              </a:ext>
            </a:extLst>
          </p:cNvPr>
          <p:cNvSpPr/>
          <p:nvPr/>
        </p:nvSpPr>
        <p:spPr>
          <a:xfrm>
            <a:off x="323680" y="661762"/>
            <a:ext cx="8365074" cy="507831"/>
          </a:xfrm>
          <a:prstGeom prst="rect">
            <a:avLst/>
          </a:prstGeom>
        </p:spPr>
        <p:txBody>
          <a:bodyPr wrap="square">
            <a:spAutoFit/>
          </a:bodyPr>
          <a:lstStyle/>
          <a:p>
            <a:pPr>
              <a:defRPr/>
            </a:pPr>
            <a:r>
              <a:rPr lang="fr-FR" altLang="zh-CN" sz="1350" b="1" dirty="0">
                <a:solidFill>
                  <a:srgbClr val="C00000"/>
                </a:solidFill>
                <a:latin typeface="微软雅黑" panose="020B0503020204020204" pitchFamily="34" charset="-122"/>
                <a:ea typeface="微软雅黑" panose="020B0503020204020204" pitchFamily="34" charset="-122"/>
              </a:rPr>
              <a:t>Construction mode: </a:t>
            </a:r>
            <a:r>
              <a:rPr lang="fr-FR" altLang="zh-CN" sz="1350" b="1" dirty="0">
                <a:latin typeface="微软雅黑" panose="020B0503020204020204" pitchFamily="34" charset="-122"/>
                <a:ea typeface="微软雅黑" panose="020B0503020204020204" pitchFamily="34" charset="-122"/>
              </a:rPr>
              <a:t>"synchrotron radiation source +" (free electron laser, spallation neutron source, etc.)</a:t>
            </a:r>
            <a:endParaRPr lang="zh-CN" altLang="en-US" sz="1350" b="1" dirty="0">
              <a:latin typeface="微软雅黑" panose="020B0503020204020204" pitchFamily="34" charset="-122"/>
              <a:ea typeface="微软雅黑" panose="020B0503020204020204" pitchFamily="34" charset="-122"/>
            </a:endParaRPr>
          </a:p>
        </p:txBody>
      </p:sp>
      <p:sp>
        <p:nvSpPr>
          <p:cNvPr id="41" name="灯片编号占位符 1">
            <a:extLst>
              <a:ext uri="{FF2B5EF4-FFF2-40B4-BE49-F238E27FC236}">
                <a16:creationId xmlns:a16="http://schemas.microsoft.com/office/drawing/2014/main" id="{9E859909-E4C2-E6A9-6C84-582E0A7FA215}"/>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5</a:t>
            </a:fld>
            <a:endParaRPr lang="zh-CN" altLang="en-US" sz="1050" dirty="0">
              <a:solidFill>
                <a:srgbClr val="000000">
                  <a:tint val="75000"/>
                </a:srgbClr>
              </a:solidFill>
            </a:endParaRPr>
          </a:p>
        </p:txBody>
      </p:sp>
      <p:grpSp>
        <p:nvGrpSpPr>
          <p:cNvPr id="42" name="组合 41">
            <a:extLst>
              <a:ext uri="{FF2B5EF4-FFF2-40B4-BE49-F238E27FC236}">
                <a16:creationId xmlns:a16="http://schemas.microsoft.com/office/drawing/2014/main" id="{DE42B7C0-6596-6072-596C-3ED2EF3515CE}"/>
              </a:ext>
            </a:extLst>
          </p:cNvPr>
          <p:cNvGrpSpPr/>
          <p:nvPr/>
        </p:nvGrpSpPr>
        <p:grpSpPr>
          <a:xfrm>
            <a:off x="324484" y="124872"/>
            <a:ext cx="8417561" cy="513793"/>
            <a:chOff x="324484" y="124872"/>
            <a:chExt cx="8417561" cy="513793"/>
          </a:xfrm>
        </p:grpSpPr>
        <p:grpSp>
          <p:nvGrpSpPr>
            <p:cNvPr id="43" name="组合 42">
              <a:extLst>
                <a:ext uri="{FF2B5EF4-FFF2-40B4-BE49-F238E27FC236}">
                  <a16:creationId xmlns:a16="http://schemas.microsoft.com/office/drawing/2014/main" id="{85527961-7858-D9F8-5DD8-C6E8CC1DC834}"/>
                </a:ext>
              </a:extLst>
            </p:cNvPr>
            <p:cNvGrpSpPr/>
            <p:nvPr/>
          </p:nvGrpSpPr>
          <p:grpSpPr>
            <a:xfrm>
              <a:off x="402590" y="588645"/>
              <a:ext cx="8339455" cy="50020"/>
              <a:chOff x="401955" y="639590"/>
              <a:chExt cx="8339455" cy="76200"/>
            </a:xfrm>
          </p:grpSpPr>
          <p:sp>
            <p:nvSpPr>
              <p:cNvPr id="46" name="矩形 45">
                <a:extLst>
                  <a:ext uri="{FF2B5EF4-FFF2-40B4-BE49-F238E27FC236}">
                    <a16:creationId xmlns:a16="http://schemas.microsoft.com/office/drawing/2014/main" id="{2079C38A-1392-A967-2C1D-FF12B4BDFDE1}"/>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47" name="矩形 46">
                <a:extLst>
                  <a:ext uri="{FF2B5EF4-FFF2-40B4-BE49-F238E27FC236}">
                    <a16:creationId xmlns:a16="http://schemas.microsoft.com/office/drawing/2014/main" id="{8236D76F-3DD4-7D14-5E01-C990A11E51DC}"/>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sp>
          <p:nvSpPr>
            <p:cNvPr id="45" name="文本框 44">
              <a:extLst>
                <a:ext uri="{FF2B5EF4-FFF2-40B4-BE49-F238E27FC236}">
                  <a16:creationId xmlns:a16="http://schemas.microsoft.com/office/drawing/2014/main" id="{C51579FB-8A69-5B1F-9728-3D5563187E3D}"/>
                </a:ext>
              </a:extLst>
            </p:cNvPr>
            <p:cNvSpPr txBox="1"/>
            <p:nvPr/>
          </p:nvSpPr>
          <p:spPr>
            <a:xfrm>
              <a:off x="324484" y="124872"/>
              <a:ext cx="5678074" cy="461665"/>
            </a:xfrm>
            <a:prstGeom prst="rect">
              <a:avLst/>
            </a:prstGeom>
            <a:noFill/>
          </p:spPr>
          <p:txBody>
            <a:bodyPr wrap="square" rtlCol="0">
              <a:spAutoFit/>
            </a:bodyPr>
            <a:lstStyle/>
            <a:p>
              <a:r>
                <a:rPr lang="en-US" altLang="zh-CN" sz="2400" b="1" dirty="0">
                  <a:solidFill>
                    <a:srgbClr val="0C3388"/>
                  </a:solidFill>
                </a:rPr>
                <a:t>1.1 Synchrotron Facilities in the word</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7" grpId="0" animBg="1"/>
      <p:bldP spid="18" grpId="0" animBg="1"/>
      <p:bldP spid="19" grpId="0" animBg="1"/>
      <p:bldP spid="20" grpId="0" animBg="1"/>
      <p:bldP spid="24" grpId="0" animBg="1"/>
      <p:bldP spid="31" grpId="0"/>
      <p:bldP spid="32" grpId="0"/>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2366035B-88F9-3FD2-83DF-FEEABAE48E8B}"/>
              </a:ext>
            </a:extLst>
          </p:cNvPr>
          <p:cNvGrpSpPr/>
          <p:nvPr/>
        </p:nvGrpSpPr>
        <p:grpSpPr>
          <a:xfrm>
            <a:off x="324484" y="124872"/>
            <a:ext cx="8417561" cy="513793"/>
            <a:chOff x="324484" y="124872"/>
            <a:chExt cx="8417561" cy="513793"/>
          </a:xfrm>
        </p:grpSpPr>
        <p:grpSp>
          <p:nvGrpSpPr>
            <p:cNvPr id="24" name="组合 23">
              <a:extLst>
                <a:ext uri="{FF2B5EF4-FFF2-40B4-BE49-F238E27FC236}">
                  <a16:creationId xmlns:a16="http://schemas.microsoft.com/office/drawing/2014/main" id="{3ECFB642-6069-DF3A-0DB9-14B2745049F9}"/>
                </a:ext>
              </a:extLst>
            </p:cNvPr>
            <p:cNvGrpSpPr/>
            <p:nvPr/>
          </p:nvGrpSpPr>
          <p:grpSpPr>
            <a:xfrm>
              <a:off x="402590" y="588645"/>
              <a:ext cx="8339455" cy="50020"/>
              <a:chOff x="401955" y="639590"/>
              <a:chExt cx="8339455" cy="76200"/>
            </a:xfrm>
          </p:grpSpPr>
          <p:sp>
            <p:nvSpPr>
              <p:cNvPr id="26" name="矩形 25">
                <a:extLst>
                  <a:ext uri="{FF2B5EF4-FFF2-40B4-BE49-F238E27FC236}">
                    <a16:creationId xmlns:a16="http://schemas.microsoft.com/office/drawing/2014/main" id="{07885456-C091-71D8-1A24-A6EEF3C95A46}"/>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7" name="矩形 26">
                <a:extLst>
                  <a:ext uri="{FF2B5EF4-FFF2-40B4-BE49-F238E27FC236}">
                    <a16:creationId xmlns:a16="http://schemas.microsoft.com/office/drawing/2014/main" id="{BB0B36FE-8A91-C332-496E-D2E15CAEBF5F}"/>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sp>
          <p:nvSpPr>
            <p:cNvPr id="25" name="文本框 24">
              <a:extLst>
                <a:ext uri="{FF2B5EF4-FFF2-40B4-BE49-F238E27FC236}">
                  <a16:creationId xmlns:a16="http://schemas.microsoft.com/office/drawing/2014/main" id="{E0ADE9F1-F676-1508-90A1-3BDC32200E53}"/>
                </a:ext>
              </a:extLst>
            </p:cNvPr>
            <p:cNvSpPr txBox="1"/>
            <p:nvPr/>
          </p:nvSpPr>
          <p:spPr>
            <a:xfrm>
              <a:off x="324484" y="124872"/>
              <a:ext cx="5897711" cy="461665"/>
            </a:xfrm>
            <a:prstGeom prst="rect">
              <a:avLst/>
            </a:prstGeom>
            <a:noFill/>
          </p:spPr>
          <p:txBody>
            <a:bodyPr wrap="square" rtlCol="0">
              <a:spAutoFit/>
            </a:bodyPr>
            <a:lstStyle/>
            <a:p>
              <a:r>
                <a:rPr lang="en-US" altLang="zh-CN" sz="2400" b="1" dirty="0">
                  <a:solidFill>
                    <a:srgbClr val="0C3388"/>
                  </a:solidFill>
                </a:rPr>
                <a:t>1.2 Industrial SR beamlines in Japan</a:t>
              </a:r>
            </a:p>
          </p:txBody>
        </p:sp>
      </p:grpSp>
      <p:grpSp>
        <p:nvGrpSpPr>
          <p:cNvPr id="4" name="组合 3"/>
          <p:cNvGrpSpPr/>
          <p:nvPr/>
        </p:nvGrpSpPr>
        <p:grpSpPr>
          <a:xfrm>
            <a:off x="355671" y="1132690"/>
            <a:ext cx="8432658" cy="4003592"/>
            <a:chOff x="179008" y="853088"/>
            <a:chExt cx="8432658" cy="4003591"/>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2" y="1095586"/>
              <a:ext cx="4245612" cy="2952328"/>
            </a:xfrm>
            <a:prstGeom prst="rect">
              <a:avLst/>
            </a:prstGeom>
          </p:spPr>
        </p:pic>
        <p:pic>
          <p:nvPicPr>
            <p:cNvPr id="6" name="图片 5"/>
            <p:cNvPicPr>
              <a:picLocks noChangeAspect="1"/>
            </p:cNvPicPr>
            <p:nvPr/>
          </p:nvPicPr>
          <p:blipFill>
            <a:blip r:embed="rId5"/>
            <a:stretch>
              <a:fillRect/>
            </a:stretch>
          </p:blipFill>
          <p:spPr>
            <a:xfrm>
              <a:off x="6228184" y="2195067"/>
              <a:ext cx="2359599" cy="753366"/>
            </a:xfrm>
            <a:prstGeom prst="rect">
              <a:avLst/>
            </a:prstGeom>
          </p:spPr>
        </p:pic>
        <p:pic>
          <p:nvPicPr>
            <p:cNvPr id="7" name="图片 6"/>
            <p:cNvPicPr>
              <a:picLocks noChangeAspect="1"/>
            </p:cNvPicPr>
            <p:nvPr/>
          </p:nvPicPr>
          <p:blipFill>
            <a:blip r:embed="rId6"/>
            <a:stretch>
              <a:fillRect/>
            </a:stretch>
          </p:blipFill>
          <p:spPr>
            <a:xfrm>
              <a:off x="6228183" y="3198850"/>
              <a:ext cx="2359599" cy="1018460"/>
            </a:xfrm>
            <a:prstGeom prst="rect">
              <a:avLst/>
            </a:prstGeom>
          </p:spPr>
        </p:pic>
        <p:pic>
          <p:nvPicPr>
            <p:cNvPr id="8" name="图片 7"/>
            <p:cNvPicPr>
              <a:picLocks noChangeAspect="1"/>
            </p:cNvPicPr>
            <p:nvPr/>
          </p:nvPicPr>
          <p:blipFill>
            <a:blip r:embed="rId7"/>
            <a:stretch>
              <a:fillRect/>
            </a:stretch>
          </p:blipFill>
          <p:spPr>
            <a:xfrm>
              <a:off x="352988" y="1015663"/>
              <a:ext cx="2297436" cy="645886"/>
            </a:xfrm>
            <a:prstGeom prst="rect">
              <a:avLst/>
            </a:prstGeom>
          </p:spPr>
        </p:pic>
        <p:pic>
          <p:nvPicPr>
            <p:cNvPr id="9" name="图片 8"/>
            <p:cNvPicPr>
              <a:picLocks noChangeAspect="1"/>
            </p:cNvPicPr>
            <p:nvPr/>
          </p:nvPicPr>
          <p:blipFill>
            <a:blip r:embed="rId8"/>
            <a:stretch>
              <a:fillRect/>
            </a:stretch>
          </p:blipFill>
          <p:spPr>
            <a:xfrm>
              <a:off x="179008" y="2807889"/>
              <a:ext cx="2441452" cy="762569"/>
            </a:xfrm>
            <a:prstGeom prst="rect">
              <a:avLst/>
            </a:prstGeom>
          </p:spPr>
        </p:pic>
        <p:pic>
          <p:nvPicPr>
            <p:cNvPr id="10" name="图片 9"/>
            <p:cNvPicPr>
              <a:picLocks noChangeAspect="1"/>
            </p:cNvPicPr>
            <p:nvPr/>
          </p:nvPicPr>
          <p:blipFill>
            <a:blip r:embed="rId9"/>
            <a:stretch>
              <a:fillRect/>
            </a:stretch>
          </p:blipFill>
          <p:spPr>
            <a:xfrm>
              <a:off x="1147565" y="1778249"/>
              <a:ext cx="1486364" cy="933252"/>
            </a:xfrm>
            <a:prstGeom prst="rect">
              <a:avLst/>
            </a:prstGeom>
          </p:spPr>
        </p:pic>
        <p:pic>
          <p:nvPicPr>
            <p:cNvPr id="11" name="图片 10"/>
            <p:cNvPicPr>
              <a:picLocks noChangeAspect="1"/>
            </p:cNvPicPr>
            <p:nvPr/>
          </p:nvPicPr>
          <p:blipFill>
            <a:blip r:embed="rId10"/>
            <a:stretch>
              <a:fillRect/>
            </a:stretch>
          </p:blipFill>
          <p:spPr>
            <a:xfrm>
              <a:off x="1675183" y="3653110"/>
              <a:ext cx="1821003" cy="1203569"/>
            </a:xfrm>
            <a:prstGeom prst="rect">
              <a:avLst/>
            </a:prstGeom>
          </p:spPr>
        </p:pic>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99074" y="3653110"/>
              <a:ext cx="2146458" cy="1203569"/>
            </a:xfrm>
            <a:prstGeom prst="rect">
              <a:avLst/>
            </a:prstGeom>
          </p:spPr>
        </p:pic>
        <p:pic>
          <p:nvPicPr>
            <p:cNvPr id="13" name="图片 12"/>
            <p:cNvPicPr>
              <a:picLocks noChangeAspect="1"/>
            </p:cNvPicPr>
            <p:nvPr/>
          </p:nvPicPr>
          <p:blipFill>
            <a:blip r:embed="rId12"/>
            <a:stretch>
              <a:fillRect/>
            </a:stretch>
          </p:blipFill>
          <p:spPr>
            <a:xfrm>
              <a:off x="6252067" y="853088"/>
              <a:ext cx="2359599" cy="1232626"/>
            </a:xfrm>
            <a:prstGeom prst="rect">
              <a:avLst/>
            </a:prstGeom>
          </p:spPr>
        </p:pic>
      </p:grpSp>
      <p:sp>
        <p:nvSpPr>
          <p:cNvPr id="14" name="文本框 13"/>
          <p:cNvSpPr txBox="1"/>
          <p:nvPr/>
        </p:nvSpPr>
        <p:spPr>
          <a:xfrm>
            <a:off x="303371" y="609885"/>
            <a:ext cx="8840629" cy="371961"/>
          </a:xfrm>
          <a:prstGeom prst="rect">
            <a:avLst/>
          </a:prstGeom>
          <a:noFill/>
        </p:spPr>
        <p:txBody>
          <a:bodyPr wrap="square" rtlCol="0">
            <a:spAutoFit/>
          </a:bodyPr>
          <a:lstStyle/>
          <a:p>
            <a:pPr>
              <a:lnSpc>
                <a:spcPct val="125000"/>
              </a:lnSpc>
              <a:defRPr/>
            </a:pPr>
            <a:r>
              <a:rPr lang="en-US" altLang="zh-CN" sz="1600" b="1" dirty="0">
                <a:latin typeface="微软雅黑" panose="020B0503020204020204" pitchFamily="34" charset="-122"/>
                <a:ea typeface="微软雅黑" panose="020B0503020204020204" pitchFamily="34" charset="-122"/>
              </a:rPr>
              <a:t>SR</a:t>
            </a:r>
            <a:r>
              <a:rPr lang="zh-CN" altLang="en-US" sz="1600" b="1" dirty="0">
                <a:latin typeface="微软雅黑" panose="020B0503020204020204" pitchFamily="34" charset="-122"/>
                <a:ea typeface="微软雅黑" panose="020B0503020204020204" pitchFamily="34" charset="-122"/>
              </a:rPr>
              <a:t> </a:t>
            </a:r>
            <a:r>
              <a:rPr lang="en" altLang="zh-CN" sz="1600" b="1" dirty="0">
                <a:latin typeface="微软雅黑" panose="020B0503020204020204" pitchFamily="34" charset="-122"/>
                <a:ea typeface="微软雅黑" panose="020B0503020204020204" pitchFamily="34" charset="-122"/>
              </a:rPr>
              <a:t>light sources supports high-tech industries in Japan</a:t>
            </a:r>
            <a:endParaRPr lang="en-US" altLang="zh-CN" sz="1600" b="1"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0321" y="2259237"/>
            <a:ext cx="1486364" cy="515462"/>
          </a:xfrm>
          <a:prstGeom prst="rect">
            <a:avLst/>
          </a:prstGeom>
          <a:noFill/>
        </p:spPr>
        <p:txBody>
          <a:bodyPr wrap="square" rtlCol="0">
            <a:spAutoFit/>
          </a:bodyPr>
          <a:lstStyle/>
          <a:p>
            <a:pPr algn="ctr">
              <a:lnSpc>
                <a:spcPct val="125000"/>
              </a:lnSpc>
              <a:defRPr/>
            </a:pPr>
            <a:r>
              <a:rPr lang="en-US" altLang="zh-CN" sz="1200" b="1" dirty="0">
                <a:solidFill>
                  <a:srgbClr val="0000FF"/>
                </a:solidFill>
                <a:latin typeface="微软雅黑" panose="020B0503020204020204" pitchFamily="34" charset="-122"/>
                <a:ea typeface="微软雅黑" panose="020B0503020204020204" pitchFamily="34" charset="-122"/>
              </a:rPr>
              <a:t>SPring-8</a:t>
            </a:r>
          </a:p>
          <a:p>
            <a:pPr algn="ctr">
              <a:lnSpc>
                <a:spcPct val="125000"/>
              </a:lnSpc>
              <a:defRPr/>
            </a:pPr>
            <a:r>
              <a:rPr lang="en-US" altLang="zh-CN" sz="1100" dirty="0">
                <a:latin typeface="微软雅黑" panose="020B0503020204020204" pitchFamily="34" charset="-122"/>
                <a:ea typeface="微软雅黑" panose="020B0503020204020204" pitchFamily="34" charset="-122"/>
              </a:rPr>
              <a:t>Toyota Beamline</a:t>
            </a:r>
          </a:p>
        </p:txBody>
      </p:sp>
      <p:sp>
        <p:nvSpPr>
          <p:cNvPr id="16" name="文本框 15"/>
          <p:cNvSpPr txBox="1"/>
          <p:nvPr/>
        </p:nvSpPr>
        <p:spPr>
          <a:xfrm>
            <a:off x="6066472" y="4523326"/>
            <a:ext cx="1522528" cy="646331"/>
          </a:xfrm>
          <a:prstGeom prst="rect">
            <a:avLst/>
          </a:prstGeom>
          <a:noFill/>
        </p:spPr>
        <p:txBody>
          <a:bodyPr wrap="square" rtlCol="0">
            <a:spAutoFit/>
          </a:bodyPr>
          <a:lstStyle/>
          <a:p>
            <a:pPr algn="ctr">
              <a:lnSpc>
                <a:spcPct val="125000"/>
              </a:lnSpc>
              <a:defRPr/>
            </a:pPr>
            <a:r>
              <a:rPr lang="en-US" altLang="zh-CN" sz="1200" b="1" dirty="0">
                <a:solidFill>
                  <a:srgbClr val="0000FF"/>
                </a:solidFill>
                <a:latin typeface="微软雅黑" panose="020B0503020204020204" pitchFamily="34" charset="-122"/>
                <a:ea typeface="微软雅黑" panose="020B0503020204020204" pitchFamily="34" charset="-122"/>
              </a:rPr>
              <a:t>New SUBARU</a:t>
            </a:r>
          </a:p>
          <a:p>
            <a:pPr algn="ctr">
              <a:defRPr/>
            </a:pPr>
            <a:r>
              <a:rPr lang="en-US" altLang="zh-CN" sz="1050" dirty="0">
                <a:latin typeface="微软雅黑" panose="020B0503020204020204" pitchFamily="34" charset="-122"/>
                <a:ea typeface="微软雅黑" panose="020B0503020204020204" pitchFamily="34" charset="-122"/>
              </a:rPr>
              <a:t>3 beamlines for Photolithography</a:t>
            </a:r>
          </a:p>
        </p:txBody>
      </p:sp>
      <p:sp>
        <p:nvSpPr>
          <p:cNvPr id="17" name="文本框 16"/>
          <p:cNvSpPr txBox="1"/>
          <p:nvPr/>
        </p:nvSpPr>
        <p:spPr>
          <a:xfrm>
            <a:off x="7449506" y="4480879"/>
            <a:ext cx="1726985" cy="532903"/>
          </a:xfrm>
          <a:prstGeom prst="rect">
            <a:avLst/>
          </a:prstGeom>
          <a:noFill/>
        </p:spPr>
        <p:txBody>
          <a:bodyPr wrap="square" rtlCol="0">
            <a:spAutoFit/>
          </a:bodyPr>
          <a:lstStyle/>
          <a:p>
            <a:pPr algn="ctr">
              <a:lnSpc>
                <a:spcPct val="125000"/>
              </a:lnSpc>
              <a:defRPr/>
            </a:pPr>
            <a:r>
              <a:rPr lang="en-US" altLang="zh-CN" sz="1200" b="1" dirty="0">
                <a:solidFill>
                  <a:srgbClr val="0000FF"/>
                </a:solidFill>
                <a:latin typeface="微软雅黑" panose="020B0503020204020204" pitchFamily="34" charset="-122"/>
                <a:ea typeface="微软雅黑" panose="020B0503020204020204" pitchFamily="34" charset="-122"/>
              </a:rPr>
              <a:t>Aichi-SR</a:t>
            </a:r>
          </a:p>
          <a:p>
            <a:pPr algn="ctr">
              <a:lnSpc>
                <a:spcPct val="125000"/>
              </a:lnSpc>
              <a:defRPr/>
            </a:pPr>
            <a:r>
              <a:rPr lang="en-US" altLang="zh-CN" sz="1100" dirty="0">
                <a:latin typeface="微软雅黑" panose="020B0503020204020204" pitchFamily="34" charset="-122"/>
                <a:ea typeface="微软雅黑" panose="020B0503020204020204" pitchFamily="34" charset="-122"/>
              </a:rPr>
              <a:t>Industry beamline</a:t>
            </a:r>
          </a:p>
        </p:txBody>
      </p:sp>
      <p:sp>
        <p:nvSpPr>
          <p:cNvPr id="18" name="文本框 17"/>
          <p:cNvSpPr txBox="1"/>
          <p:nvPr/>
        </p:nvSpPr>
        <p:spPr>
          <a:xfrm>
            <a:off x="271270" y="4012912"/>
            <a:ext cx="1649052" cy="532903"/>
          </a:xfrm>
          <a:prstGeom prst="rect">
            <a:avLst/>
          </a:prstGeom>
          <a:noFill/>
        </p:spPr>
        <p:txBody>
          <a:bodyPr wrap="square" rtlCol="0">
            <a:spAutoFit/>
          </a:bodyPr>
          <a:lstStyle/>
          <a:p>
            <a:pPr algn="ctr">
              <a:lnSpc>
                <a:spcPct val="125000"/>
              </a:lnSpc>
              <a:defRPr/>
            </a:pPr>
            <a:r>
              <a:rPr lang="en-US" altLang="zh-CN" sz="1200" b="1" dirty="0">
                <a:solidFill>
                  <a:srgbClr val="0000FF"/>
                </a:solidFill>
                <a:latin typeface="微软雅黑" panose="020B0503020204020204" pitchFamily="34" charset="-122"/>
                <a:ea typeface="微软雅黑" panose="020B0503020204020204" pitchFamily="34" charset="-122"/>
              </a:rPr>
              <a:t>SAGA-LS</a:t>
            </a:r>
          </a:p>
          <a:p>
            <a:pPr algn="ctr">
              <a:lnSpc>
                <a:spcPct val="125000"/>
              </a:lnSpc>
              <a:defRPr/>
            </a:pPr>
            <a:r>
              <a:rPr lang="en-US" altLang="zh-CN" sz="1100" dirty="0">
                <a:latin typeface="微软雅黑" panose="020B0503020204020204" pitchFamily="34" charset="-122"/>
                <a:ea typeface="微软雅黑" panose="020B0503020204020204" pitchFamily="34" charset="-122"/>
              </a:rPr>
              <a:t>Industry beamline</a:t>
            </a:r>
          </a:p>
        </p:txBody>
      </p:sp>
      <p:sp>
        <p:nvSpPr>
          <p:cNvPr id="19" name="椭圆 18"/>
          <p:cNvSpPr/>
          <p:nvPr/>
        </p:nvSpPr>
        <p:spPr>
          <a:xfrm>
            <a:off x="5548086" y="2111829"/>
            <a:ext cx="852207" cy="39914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椭圆 2">
            <a:extLst>
              <a:ext uri="{FF2B5EF4-FFF2-40B4-BE49-F238E27FC236}">
                <a16:creationId xmlns:a16="http://schemas.microsoft.com/office/drawing/2014/main" id="{77A164F4-12BC-4CAE-B0DC-269CB27CFE01}"/>
              </a:ext>
            </a:extLst>
          </p:cNvPr>
          <p:cNvSpPr/>
          <p:nvPr/>
        </p:nvSpPr>
        <p:spPr>
          <a:xfrm>
            <a:off x="2920401" y="3438037"/>
            <a:ext cx="901814" cy="31763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椭圆 19">
            <a:extLst>
              <a:ext uri="{FF2B5EF4-FFF2-40B4-BE49-F238E27FC236}">
                <a16:creationId xmlns:a16="http://schemas.microsoft.com/office/drawing/2014/main" id="{7DD09A83-08F7-4A82-9DDB-30C18137B219}"/>
              </a:ext>
            </a:extLst>
          </p:cNvPr>
          <p:cNvSpPr/>
          <p:nvPr/>
        </p:nvSpPr>
        <p:spPr>
          <a:xfrm>
            <a:off x="5014402" y="3261367"/>
            <a:ext cx="1042295" cy="31763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1" name="椭圆 20">
            <a:extLst>
              <a:ext uri="{FF2B5EF4-FFF2-40B4-BE49-F238E27FC236}">
                <a16:creationId xmlns:a16="http://schemas.microsoft.com/office/drawing/2014/main" id="{32336E48-DC64-4515-8D2E-5F1D7C3A47DC}"/>
              </a:ext>
            </a:extLst>
          </p:cNvPr>
          <p:cNvSpPr/>
          <p:nvPr/>
        </p:nvSpPr>
        <p:spPr>
          <a:xfrm>
            <a:off x="4918880" y="3548922"/>
            <a:ext cx="1247661" cy="31763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灯片编号占位符 1">
            <a:extLst>
              <a:ext uri="{FF2B5EF4-FFF2-40B4-BE49-F238E27FC236}">
                <a16:creationId xmlns:a16="http://schemas.microsoft.com/office/drawing/2014/main" id="{D9FCBEDC-1F1E-C7ED-23F7-B964A688767A}"/>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6</a:t>
            </a:fld>
            <a:endParaRPr lang="zh-CN" altLang="en-US" sz="1050" dirty="0">
              <a:solidFill>
                <a:srgbClr val="000000">
                  <a:tint val="75000"/>
                </a:srgbClr>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稻壳儿小白白(http://dwz.cn/Wu2UP)">
            <a:extLst>
              <a:ext uri="{FF2B5EF4-FFF2-40B4-BE49-F238E27FC236}">
                <a16:creationId xmlns:a16="http://schemas.microsoft.com/office/drawing/2014/main" id="{29A35B5D-9D2A-41CC-8A2A-2FA32FD53731}"/>
              </a:ext>
            </a:extLst>
          </p:cNvPr>
          <p:cNvSpPr>
            <a:spLocks/>
          </p:cNvSpPr>
          <p:nvPr/>
        </p:nvSpPr>
        <p:spPr bwMode="auto">
          <a:xfrm>
            <a:off x="3163447" y="3355013"/>
            <a:ext cx="423283" cy="565229"/>
          </a:xfrm>
          <a:custGeom>
            <a:avLst/>
            <a:gdLst>
              <a:gd name="T0" fmla="*/ 93147285 w 1831"/>
              <a:gd name="T1" fmla="*/ 9902044 h 2473"/>
              <a:gd name="T2" fmla="*/ 96770999 w 1831"/>
              <a:gd name="T3" fmla="*/ 17228065 h 2473"/>
              <a:gd name="T4" fmla="*/ 104347883 w 1831"/>
              <a:gd name="T5" fmla="*/ 8614174 h 2473"/>
              <a:gd name="T6" fmla="*/ 109536507 w 1831"/>
              <a:gd name="T7" fmla="*/ 6601363 h 2473"/>
              <a:gd name="T8" fmla="*/ 121643393 w 1831"/>
              <a:gd name="T9" fmla="*/ 14732338 h 2473"/>
              <a:gd name="T10" fmla="*/ 131526173 w 1831"/>
              <a:gd name="T11" fmla="*/ 14974079 h 2473"/>
              <a:gd name="T12" fmla="*/ 139761966 w 1831"/>
              <a:gd name="T13" fmla="*/ 21011946 h 2473"/>
              <a:gd name="T14" fmla="*/ 134820719 w 1831"/>
              <a:gd name="T15" fmla="*/ 27452148 h 2473"/>
              <a:gd name="T16" fmla="*/ 141162148 w 1831"/>
              <a:gd name="T17" fmla="*/ 35824864 h 2473"/>
              <a:gd name="T18" fmla="*/ 147092045 w 1831"/>
              <a:gd name="T19" fmla="*/ 42426227 h 2473"/>
              <a:gd name="T20" fmla="*/ 150551033 w 1831"/>
              <a:gd name="T21" fmla="*/ 55468076 h 2473"/>
              <a:gd name="T22" fmla="*/ 148162773 w 1831"/>
              <a:gd name="T23" fmla="*/ 63518470 h 2473"/>
              <a:gd name="T24" fmla="*/ 140256148 w 1831"/>
              <a:gd name="T25" fmla="*/ 70361574 h 2473"/>
              <a:gd name="T26" fmla="*/ 131031991 w 1831"/>
              <a:gd name="T27" fmla="*/ 75674783 h 2473"/>
              <a:gd name="T28" fmla="*/ 122137288 w 1831"/>
              <a:gd name="T29" fmla="*/ 72374102 h 2473"/>
              <a:gd name="T30" fmla="*/ 111513236 w 1831"/>
              <a:gd name="T31" fmla="*/ 82517888 h 2473"/>
              <a:gd name="T32" fmla="*/ 107889521 w 1831"/>
              <a:gd name="T33" fmla="*/ 87026143 h 2473"/>
              <a:gd name="T34" fmla="*/ 112831054 w 1831"/>
              <a:gd name="T35" fmla="*/ 96767310 h 2473"/>
              <a:gd name="T36" fmla="*/ 101383078 w 1831"/>
              <a:gd name="T37" fmla="*/ 107232851 h 2473"/>
              <a:gd name="T38" fmla="*/ 94218013 w 1831"/>
              <a:gd name="T39" fmla="*/ 119389164 h 2473"/>
              <a:gd name="T40" fmla="*/ 96688636 w 1831"/>
              <a:gd name="T41" fmla="*/ 129130331 h 2473"/>
              <a:gd name="T42" fmla="*/ 91500012 w 1831"/>
              <a:gd name="T43" fmla="*/ 136295191 h 2473"/>
              <a:gd name="T44" fmla="*/ 88452843 w 1831"/>
              <a:gd name="T45" fmla="*/ 145794900 h 2473"/>
              <a:gd name="T46" fmla="*/ 83346582 w 1831"/>
              <a:gd name="T47" fmla="*/ 152879178 h 2473"/>
              <a:gd name="T48" fmla="*/ 80546504 w 1831"/>
              <a:gd name="T49" fmla="*/ 167531219 h 2473"/>
              <a:gd name="T50" fmla="*/ 78075594 w 1831"/>
              <a:gd name="T51" fmla="*/ 177835883 h 2473"/>
              <a:gd name="T52" fmla="*/ 76099153 w 1831"/>
              <a:gd name="T53" fmla="*/ 182907634 h 2473"/>
              <a:gd name="T54" fmla="*/ 76263880 w 1831"/>
              <a:gd name="T55" fmla="*/ 193292878 h 2473"/>
              <a:gd name="T56" fmla="*/ 67286814 w 1831"/>
              <a:gd name="T57" fmla="*/ 190475112 h 2473"/>
              <a:gd name="T58" fmla="*/ 55838838 w 1831"/>
              <a:gd name="T59" fmla="*/ 191441228 h 2473"/>
              <a:gd name="T60" fmla="*/ 45873695 w 1831"/>
              <a:gd name="T61" fmla="*/ 195627444 h 2473"/>
              <a:gd name="T62" fmla="*/ 38214160 w 1831"/>
              <a:gd name="T63" fmla="*/ 196513263 h 2473"/>
              <a:gd name="T64" fmla="*/ 28001926 w 1831"/>
              <a:gd name="T65" fmla="*/ 195869186 h 2473"/>
              <a:gd name="T66" fmla="*/ 28496108 w 1831"/>
              <a:gd name="T67" fmla="*/ 190394815 h 2473"/>
              <a:gd name="T68" fmla="*/ 39943797 w 1831"/>
              <a:gd name="T69" fmla="*/ 176708890 h 2473"/>
              <a:gd name="T70" fmla="*/ 40273252 w 1831"/>
              <a:gd name="T71" fmla="*/ 170671023 h 2473"/>
              <a:gd name="T72" fmla="*/ 28166653 w 1831"/>
              <a:gd name="T73" fmla="*/ 170831901 h 2473"/>
              <a:gd name="T74" fmla="*/ 17871769 w 1831"/>
              <a:gd name="T75" fmla="*/ 168577915 h 2473"/>
              <a:gd name="T76" fmla="*/ 14000963 w 1831"/>
              <a:gd name="T77" fmla="*/ 158273252 h 2473"/>
              <a:gd name="T78" fmla="*/ 21083665 w 1831"/>
              <a:gd name="T79" fmla="*/ 142655096 h 2473"/>
              <a:gd name="T80" fmla="*/ 14824600 w 1831"/>
              <a:gd name="T81" fmla="*/ 139515575 h 2473"/>
              <a:gd name="T82" fmla="*/ 18118860 w 1831"/>
              <a:gd name="T83" fmla="*/ 127922758 h 2473"/>
              <a:gd name="T84" fmla="*/ 10130158 w 1831"/>
              <a:gd name="T85" fmla="*/ 118342468 h 2473"/>
              <a:gd name="T86" fmla="*/ 8894702 w 1831"/>
              <a:gd name="T87" fmla="*/ 104334788 h 2473"/>
              <a:gd name="T88" fmla="*/ 2882441 w 1831"/>
              <a:gd name="T89" fmla="*/ 100550907 h 2473"/>
              <a:gd name="T90" fmla="*/ 658909 w 1831"/>
              <a:gd name="T91" fmla="*/ 96686729 h 2473"/>
              <a:gd name="T92" fmla="*/ 1894364 w 1831"/>
              <a:gd name="T93" fmla="*/ 88797212 h 2473"/>
              <a:gd name="T94" fmla="*/ 11941871 w 1831"/>
              <a:gd name="T95" fmla="*/ 76399441 h 2473"/>
              <a:gd name="T96" fmla="*/ 15565586 w 1831"/>
              <a:gd name="T97" fmla="*/ 70120116 h 2473"/>
              <a:gd name="T98" fmla="*/ 17954132 w 1831"/>
              <a:gd name="T99" fmla="*/ 61023026 h 2473"/>
              <a:gd name="T100" fmla="*/ 15895041 w 1831"/>
              <a:gd name="T101" fmla="*/ 54019044 h 2473"/>
              <a:gd name="T102" fmla="*/ 11447689 w 1831"/>
              <a:gd name="T103" fmla="*/ 44358458 h 2473"/>
              <a:gd name="T104" fmla="*/ 15565586 w 1831"/>
              <a:gd name="T105" fmla="*/ 34536710 h 2473"/>
              <a:gd name="T106" fmla="*/ 25778107 w 1831"/>
              <a:gd name="T107" fmla="*/ 30269913 h 2473"/>
              <a:gd name="T108" fmla="*/ 38955433 w 1831"/>
              <a:gd name="T109" fmla="*/ 25600781 h 2473"/>
              <a:gd name="T110" fmla="*/ 40026161 w 1831"/>
              <a:gd name="T111" fmla="*/ 22863596 h 2473"/>
              <a:gd name="T112" fmla="*/ 45791331 w 1831"/>
              <a:gd name="T113" fmla="*/ 20931365 h 2473"/>
              <a:gd name="T114" fmla="*/ 50321046 w 1831"/>
              <a:gd name="T115" fmla="*/ 17630684 h 2473"/>
              <a:gd name="T116" fmla="*/ 62510008 w 1831"/>
              <a:gd name="T117" fmla="*/ 9982625 h 2473"/>
              <a:gd name="T118" fmla="*/ 75275516 w 1831"/>
              <a:gd name="T119" fmla="*/ 9902044 h 2473"/>
              <a:gd name="T120" fmla="*/ 87711570 w 1831"/>
              <a:gd name="T121" fmla="*/ 3139804 h 24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31" h="2473">
                <a:moveTo>
                  <a:pt x="1143" y="19"/>
                </a:moveTo>
                <a:lnTo>
                  <a:pt x="1149" y="27"/>
                </a:lnTo>
                <a:lnTo>
                  <a:pt x="1157" y="34"/>
                </a:lnTo>
                <a:lnTo>
                  <a:pt x="1162" y="36"/>
                </a:lnTo>
                <a:lnTo>
                  <a:pt x="1168" y="39"/>
                </a:lnTo>
                <a:lnTo>
                  <a:pt x="1174" y="39"/>
                </a:lnTo>
                <a:lnTo>
                  <a:pt x="1179" y="39"/>
                </a:lnTo>
                <a:lnTo>
                  <a:pt x="1182" y="40"/>
                </a:lnTo>
                <a:lnTo>
                  <a:pt x="1186" y="41"/>
                </a:lnTo>
                <a:lnTo>
                  <a:pt x="1188" y="44"/>
                </a:lnTo>
                <a:lnTo>
                  <a:pt x="1190" y="47"/>
                </a:lnTo>
                <a:lnTo>
                  <a:pt x="1191" y="57"/>
                </a:lnTo>
                <a:lnTo>
                  <a:pt x="1190" y="66"/>
                </a:lnTo>
                <a:lnTo>
                  <a:pt x="1186" y="76"/>
                </a:lnTo>
                <a:lnTo>
                  <a:pt x="1181" y="84"/>
                </a:lnTo>
                <a:lnTo>
                  <a:pt x="1174" y="92"/>
                </a:lnTo>
                <a:lnTo>
                  <a:pt x="1167" y="101"/>
                </a:lnTo>
                <a:lnTo>
                  <a:pt x="1159" y="108"/>
                </a:lnTo>
                <a:lnTo>
                  <a:pt x="1150" y="114"/>
                </a:lnTo>
                <a:lnTo>
                  <a:pt x="1141" y="118"/>
                </a:lnTo>
                <a:lnTo>
                  <a:pt x="1131" y="123"/>
                </a:lnTo>
                <a:lnTo>
                  <a:pt x="1128" y="127"/>
                </a:lnTo>
                <a:lnTo>
                  <a:pt x="1123" y="130"/>
                </a:lnTo>
                <a:lnTo>
                  <a:pt x="1121" y="135"/>
                </a:lnTo>
                <a:lnTo>
                  <a:pt x="1117" y="140"/>
                </a:lnTo>
                <a:lnTo>
                  <a:pt x="1113" y="152"/>
                </a:lnTo>
                <a:lnTo>
                  <a:pt x="1109" y="165"/>
                </a:lnTo>
                <a:lnTo>
                  <a:pt x="1105" y="177"/>
                </a:lnTo>
                <a:lnTo>
                  <a:pt x="1103" y="185"/>
                </a:lnTo>
                <a:lnTo>
                  <a:pt x="1103" y="187"/>
                </a:lnTo>
                <a:lnTo>
                  <a:pt x="1103" y="190"/>
                </a:lnTo>
                <a:lnTo>
                  <a:pt x="1104" y="193"/>
                </a:lnTo>
                <a:lnTo>
                  <a:pt x="1105" y="196"/>
                </a:lnTo>
                <a:lnTo>
                  <a:pt x="1111" y="202"/>
                </a:lnTo>
                <a:lnTo>
                  <a:pt x="1119" y="208"/>
                </a:lnTo>
                <a:lnTo>
                  <a:pt x="1124" y="211"/>
                </a:lnTo>
                <a:lnTo>
                  <a:pt x="1130" y="212"/>
                </a:lnTo>
                <a:lnTo>
                  <a:pt x="1137" y="214"/>
                </a:lnTo>
                <a:lnTo>
                  <a:pt x="1144" y="215"/>
                </a:lnTo>
                <a:lnTo>
                  <a:pt x="1157" y="216"/>
                </a:lnTo>
                <a:lnTo>
                  <a:pt x="1168" y="215"/>
                </a:lnTo>
                <a:lnTo>
                  <a:pt x="1175" y="214"/>
                </a:lnTo>
                <a:lnTo>
                  <a:pt x="1185" y="210"/>
                </a:lnTo>
                <a:lnTo>
                  <a:pt x="1192" y="205"/>
                </a:lnTo>
                <a:lnTo>
                  <a:pt x="1200" y="197"/>
                </a:lnTo>
                <a:lnTo>
                  <a:pt x="1209" y="186"/>
                </a:lnTo>
                <a:lnTo>
                  <a:pt x="1220" y="175"/>
                </a:lnTo>
                <a:lnTo>
                  <a:pt x="1226" y="170"/>
                </a:lnTo>
                <a:lnTo>
                  <a:pt x="1234" y="166"/>
                </a:lnTo>
                <a:lnTo>
                  <a:pt x="1239" y="162"/>
                </a:lnTo>
                <a:lnTo>
                  <a:pt x="1245" y="160"/>
                </a:lnTo>
                <a:lnTo>
                  <a:pt x="1255" y="158"/>
                </a:lnTo>
                <a:lnTo>
                  <a:pt x="1262" y="154"/>
                </a:lnTo>
                <a:lnTo>
                  <a:pt x="1266" y="152"/>
                </a:lnTo>
                <a:lnTo>
                  <a:pt x="1268" y="148"/>
                </a:lnTo>
                <a:lnTo>
                  <a:pt x="1270" y="145"/>
                </a:lnTo>
                <a:lnTo>
                  <a:pt x="1273" y="140"/>
                </a:lnTo>
                <a:lnTo>
                  <a:pt x="1274" y="130"/>
                </a:lnTo>
                <a:lnTo>
                  <a:pt x="1274" y="120"/>
                </a:lnTo>
                <a:lnTo>
                  <a:pt x="1274" y="116"/>
                </a:lnTo>
                <a:lnTo>
                  <a:pt x="1272" y="113"/>
                </a:lnTo>
                <a:lnTo>
                  <a:pt x="1269" y="109"/>
                </a:lnTo>
                <a:lnTo>
                  <a:pt x="1267" y="107"/>
                </a:lnTo>
                <a:lnTo>
                  <a:pt x="1263" y="105"/>
                </a:lnTo>
                <a:lnTo>
                  <a:pt x="1261" y="102"/>
                </a:lnTo>
                <a:lnTo>
                  <a:pt x="1260" y="99"/>
                </a:lnTo>
                <a:lnTo>
                  <a:pt x="1259" y="96"/>
                </a:lnTo>
                <a:lnTo>
                  <a:pt x="1259" y="92"/>
                </a:lnTo>
                <a:lnTo>
                  <a:pt x="1259" y="89"/>
                </a:lnTo>
                <a:lnTo>
                  <a:pt x="1261" y="85"/>
                </a:lnTo>
                <a:lnTo>
                  <a:pt x="1262" y="83"/>
                </a:lnTo>
                <a:lnTo>
                  <a:pt x="1275" y="66"/>
                </a:lnTo>
                <a:lnTo>
                  <a:pt x="1288" y="53"/>
                </a:lnTo>
                <a:lnTo>
                  <a:pt x="1292" y="51"/>
                </a:lnTo>
                <a:lnTo>
                  <a:pt x="1295" y="50"/>
                </a:lnTo>
                <a:lnTo>
                  <a:pt x="1300" y="50"/>
                </a:lnTo>
                <a:lnTo>
                  <a:pt x="1304" y="50"/>
                </a:lnTo>
                <a:lnTo>
                  <a:pt x="1308" y="51"/>
                </a:lnTo>
                <a:lnTo>
                  <a:pt x="1312" y="52"/>
                </a:lnTo>
                <a:lnTo>
                  <a:pt x="1316" y="55"/>
                </a:lnTo>
                <a:lnTo>
                  <a:pt x="1319" y="60"/>
                </a:lnTo>
                <a:lnTo>
                  <a:pt x="1324" y="70"/>
                </a:lnTo>
                <a:lnTo>
                  <a:pt x="1327" y="78"/>
                </a:lnTo>
                <a:lnTo>
                  <a:pt x="1330" y="82"/>
                </a:lnTo>
                <a:lnTo>
                  <a:pt x="1332" y="85"/>
                </a:lnTo>
                <a:lnTo>
                  <a:pt x="1337" y="86"/>
                </a:lnTo>
                <a:lnTo>
                  <a:pt x="1342" y="88"/>
                </a:lnTo>
                <a:lnTo>
                  <a:pt x="1355" y="88"/>
                </a:lnTo>
                <a:lnTo>
                  <a:pt x="1365" y="88"/>
                </a:lnTo>
                <a:lnTo>
                  <a:pt x="1371" y="89"/>
                </a:lnTo>
                <a:lnTo>
                  <a:pt x="1376" y="91"/>
                </a:lnTo>
                <a:lnTo>
                  <a:pt x="1381" y="95"/>
                </a:lnTo>
                <a:lnTo>
                  <a:pt x="1386" y="101"/>
                </a:lnTo>
                <a:lnTo>
                  <a:pt x="1396" y="115"/>
                </a:lnTo>
                <a:lnTo>
                  <a:pt x="1408" y="134"/>
                </a:lnTo>
                <a:lnTo>
                  <a:pt x="1420" y="153"/>
                </a:lnTo>
                <a:lnTo>
                  <a:pt x="1428" y="168"/>
                </a:lnTo>
                <a:lnTo>
                  <a:pt x="1434" y="180"/>
                </a:lnTo>
                <a:lnTo>
                  <a:pt x="1442" y="187"/>
                </a:lnTo>
                <a:lnTo>
                  <a:pt x="1444" y="190"/>
                </a:lnTo>
                <a:lnTo>
                  <a:pt x="1449" y="190"/>
                </a:lnTo>
                <a:lnTo>
                  <a:pt x="1453" y="190"/>
                </a:lnTo>
                <a:lnTo>
                  <a:pt x="1458" y="189"/>
                </a:lnTo>
                <a:lnTo>
                  <a:pt x="1469" y="184"/>
                </a:lnTo>
                <a:lnTo>
                  <a:pt x="1477" y="183"/>
                </a:lnTo>
                <a:lnTo>
                  <a:pt x="1480" y="183"/>
                </a:lnTo>
                <a:lnTo>
                  <a:pt x="1483" y="184"/>
                </a:lnTo>
                <a:lnTo>
                  <a:pt x="1486" y="186"/>
                </a:lnTo>
                <a:lnTo>
                  <a:pt x="1488" y="190"/>
                </a:lnTo>
                <a:lnTo>
                  <a:pt x="1491" y="195"/>
                </a:lnTo>
                <a:lnTo>
                  <a:pt x="1494" y="197"/>
                </a:lnTo>
                <a:lnTo>
                  <a:pt x="1497" y="199"/>
                </a:lnTo>
                <a:lnTo>
                  <a:pt x="1501" y="199"/>
                </a:lnTo>
                <a:lnTo>
                  <a:pt x="1508" y="199"/>
                </a:lnTo>
                <a:lnTo>
                  <a:pt x="1515" y="197"/>
                </a:lnTo>
                <a:lnTo>
                  <a:pt x="1524" y="195"/>
                </a:lnTo>
                <a:lnTo>
                  <a:pt x="1533" y="193"/>
                </a:lnTo>
                <a:lnTo>
                  <a:pt x="1543" y="193"/>
                </a:lnTo>
                <a:lnTo>
                  <a:pt x="1552" y="196"/>
                </a:lnTo>
                <a:lnTo>
                  <a:pt x="1557" y="197"/>
                </a:lnTo>
                <a:lnTo>
                  <a:pt x="1562" y="197"/>
                </a:lnTo>
                <a:lnTo>
                  <a:pt x="1566" y="197"/>
                </a:lnTo>
                <a:lnTo>
                  <a:pt x="1571" y="197"/>
                </a:lnTo>
                <a:lnTo>
                  <a:pt x="1579" y="195"/>
                </a:lnTo>
                <a:lnTo>
                  <a:pt x="1588" y="190"/>
                </a:lnTo>
                <a:lnTo>
                  <a:pt x="1597" y="186"/>
                </a:lnTo>
                <a:lnTo>
                  <a:pt x="1608" y="183"/>
                </a:lnTo>
                <a:lnTo>
                  <a:pt x="1614" y="183"/>
                </a:lnTo>
                <a:lnTo>
                  <a:pt x="1621" y="183"/>
                </a:lnTo>
                <a:lnTo>
                  <a:pt x="1629" y="184"/>
                </a:lnTo>
                <a:lnTo>
                  <a:pt x="1637" y="186"/>
                </a:lnTo>
                <a:lnTo>
                  <a:pt x="1651" y="192"/>
                </a:lnTo>
                <a:lnTo>
                  <a:pt x="1661" y="197"/>
                </a:lnTo>
                <a:lnTo>
                  <a:pt x="1665" y="199"/>
                </a:lnTo>
                <a:lnTo>
                  <a:pt x="1667" y="203"/>
                </a:lnTo>
                <a:lnTo>
                  <a:pt x="1670" y="206"/>
                </a:lnTo>
                <a:lnTo>
                  <a:pt x="1670" y="212"/>
                </a:lnTo>
                <a:lnTo>
                  <a:pt x="1671" y="223"/>
                </a:lnTo>
                <a:lnTo>
                  <a:pt x="1672" y="231"/>
                </a:lnTo>
                <a:lnTo>
                  <a:pt x="1673" y="235"/>
                </a:lnTo>
                <a:lnTo>
                  <a:pt x="1676" y="238"/>
                </a:lnTo>
                <a:lnTo>
                  <a:pt x="1679" y="241"/>
                </a:lnTo>
                <a:lnTo>
                  <a:pt x="1684" y="243"/>
                </a:lnTo>
                <a:lnTo>
                  <a:pt x="1694" y="244"/>
                </a:lnTo>
                <a:lnTo>
                  <a:pt x="1698" y="246"/>
                </a:lnTo>
                <a:lnTo>
                  <a:pt x="1700" y="250"/>
                </a:lnTo>
                <a:lnTo>
                  <a:pt x="1697" y="261"/>
                </a:lnTo>
                <a:lnTo>
                  <a:pt x="1696" y="271"/>
                </a:lnTo>
                <a:lnTo>
                  <a:pt x="1692" y="280"/>
                </a:lnTo>
                <a:lnTo>
                  <a:pt x="1690" y="287"/>
                </a:lnTo>
                <a:lnTo>
                  <a:pt x="1686" y="292"/>
                </a:lnTo>
                <a:lnTo>
                  <a:pt x="1683" y="296"/>
                </a:lnTo>
                <a:lnTo>
                  <a:pt x="1679" y="298"/>
                </a:lnTo>
                <a:lnTo>
                  <a:pt x="1671" y="301"/>
                </a:lnTo>
                <a:lnTo>
                  <a:pt x="1661" y="303"/>
                </a:lnTo>
                <a:lnTo>
                  <a:pt x="1657" y="304"/>
                </a:lnTo>
                <a:lnTo>
                  <a:pt x="1653" y="305"/>
                </a:lnTo>
                <a:lnTo>
                  <a:pt x="1650" y="307"/>
                </a:lnTo>
                <a:lnTo>
                  <a:pt x="1647" y="310"/>
                </a:lnTo>
                <a:lnTo>
                  <a:pt x="1646" y="312"/>
                </a:lnTo>
                <a:lnTo>
                  <a:pt x="1645" y="316"/>
                </a:lnTo>
                <a:lnTo>
                  <a:pt x="1645" y="318"/>
                </a:lnTo>
                <a:lnTo>
                  <a:pt x="1645" y="322"/>
                </a:lnTo>
                <a:lnTo>
                  <a:pt x="1646" y="326"/>
                </a:lnTo>
                <a:lnTo>
                  <a:pt x="1646" y="330"/>
                </a:lnTo>
                <a:lnTo>
                  <a:pt x="1644" y="334"/>
                </a:lnTo>
                <a:lnTo>
                  <a:pt x="1639" y="337"/>
                </a:lnTo>
                <a:lnTo>
                  <a:pt x="1637" y="341"/>
                </a:lnTo>
                <a:lnTo>
                  <a:pt x="1635" y="347"/>
                </a:lnTo>
                <a:lnTo>
                  <a:pt x="1634" y="354"/>
                </a:lnTo>
                <a:lnTo>
                  <a:pt x="1634" y="362"/>
                </a:lnTo>
                <a:lnTo>
                  <a:pt x="1635" y="372"/>
                </a:lnTo>
                <a:lnTo>
                  <a:pt x="1639" y="381"/>
                </a:lnTo>
                <a:lnTo>
                  <a:pt x="1642" y="391"/>
                </a:lnTo>
                <a:lnTo>
                  <a:pt x="1647" y="400"/>
                </a:lnTo>
                <a:lnTo>
                  <a:pt x="1653" y="408"/>
                </a:lnTo>
                <a:lnTo>
                  <a:pt x="1659" y="416"/>
                </a:lnTo>
                <a:lnTo>
                  <a:pt x="1665" y="420"/>
                </a:lnTo>
                <a:lnTo>
                  <a:pt x="1671" y="425"/>
                </a:lnTo>
                <a:lnTo>
                  <a:pt x="1677" y="427"/>
                </a:lnTo>
                <a:lnTo>
                  <a:pt x="1683" y="430"/>
                </a:lnTo>
                <a:lnTo>
                  <a:pt x="1688" y="431"/>
                </a:lnTo>
                <a:lnTo>
                  <a:pt x="1694" y="431"/>
                </a:lnTo>
                <a:lnTo>
                  <a:pt x="1702" y="433"/>
                </a:lnTo>
                <a:lnTo>
                  <a:pt x="1708" y="436"/>
                </a:lnTo>
                <a:lnTo>
                  <a:pt x="1710" y="437"/>
                </a:lnTo>
                <a:lnTo>
                  <a:pt x="1713" y="439"/>
                </a:lnTo>
                <a:lnTo>
                  <a:pt x="1714" y="442"/>
                </a:lnTo>
                <a:lnTo>
                  <a:pt x="1714" y="445"/>
                </a:lnTo>
                <a:lnTo>
                  <a:pt x="1714" y="451"/>
                </a:lnTo>
                <a:lnTo>
                  <a:pt x="1714" y="456"/>
                </a:lnTo>
                <a:lnTo>
                  <a:pt x="1714" y="458"/>
                </a:lnTo>
                <a:lnTo>
                  <a:pt x="1715" y="460"/>
                </a:lnTo>
                <a:lnTo>
                  <a:pt x="1716" y="460"/>
                </a:lnTo>
                <a:lnTo>
                  <a:pt x="1719" y="460"/>
                </a:lnTo>
                <a:lnTo>
                  <a:pt x="1723" y="457"/>
                </a:lnTo>
                <a:lnTo>
                  <a:pt x="1727" y="456"/>
                </a:lnTo>
                <a:lnTo>
                  <a:pt x="1729" y="457"/>
                </a:lnTo>
                <a:lnTo>
                  <a:pt x="1732" y="457"/>
                </a:lnTo>
                <a:lnTo>
                  <a:pt x="1734" y="460"/>
                </a:lnTo>
                <a:lnTo>
                  <a:pt x="1736" y="462"/>
                </a:lnTo>
                <a:lnTo>
                  <a:pt x="1741" y="469"/>
                </a:lnTo>
                <a:lnTo>
                  <a:pt x="1746" y="477"/>
                </a:lnTo>
                <a:lnTo>
                  <a:pt x="1753" y="486"/>
                </a:lnTo>
                <a:lnTo>
                  <a:pt x="1763" y="493"/>
                </a:lnTo>
                <a:lnTo>
                  <a:pt x="1767" y="496"/>
                </a:lnTo>
                <a:lnTo>
                  <a:pt x="1772" y="501"/>
                </a:lnTo>
                <a:lnTo>
                  <a:pt x="1776" y="507"/>
                </a:lnTo>
                <a:lnTo>
                  <a:pt x="1780" y="513"/>
                </a:lnTo>
                <a:lnTo>
                  <a:pt x="1786" y="527"/>
                </a:lnTo>
                <a:lnTo>
                  <a:pt x="1791" y="542"/>
                </a:lnTo>
                <a:lnTo>
                  <a:pt x="1792" y="548"/>
                </a:lnTo>
                <a:lnTo>
                  <a:pt x="1795" y="552"/>
                </a:lnTo>
                <a:lnTo>
                  <a:pt x="1797" y="557"/>
                </a:lnTo>
                <a:lnTo>
                  <a:pt x="1799" y="559"/>
                </a:lnTo>
                <a:lnTo>
                  <a:pt x="1805" y="567"/>
                </a:lnTo>
                <a:lnTo>
                  <a:pt x="1815" y="575"/>
                </a:lnTo>
                <a:lnTo>
                  <a:pt x="1818" y="581"/>
                </a:lnTo>
                <a:lnTo>
                  <a:pt x="1821" y="587"/>
                </a:lnTo>
                <a:lnTo>
                  <a:pt x="1822" y="592"/>
                </a:lnTo>
                <a:lnTo>
                  <a:pt x="1822" y="597"/>
                </a:lnTo>
                <a:lnTo>
                  <a:pt x="1821" y="608"/>
                </a:lnTo>
                <a:lnTo>
                  <a:pt x="1817" y="619"/>
                </a:lnTo>
                <a:lnTo>
                  <a:pt x="1816" y="625"/>
                </a:lnTo>
                <a:lnTo>
                  <a:pt x="1817" y="632"/>
                </a:lnTo>
                <a:lnTo>
                  <a:pt x="1817" y="638"/>
                </a:lnTo>
                <a:lnTo>
                  <a:pt x="1818" y="645"/>
                </a:lnTo>
                <a:lnTo>
                  <a:pt x="1822" y="658"/>
                </a:lnTo>
                <a:lnTo>
                  <a:pt x="1823" y="670"/>
                </a:lnTo>
                <a:lnTo>
                  <a:pt x="1826" y="679"/>
                </a:lnTo>
                <a:lnTo>
                  <a:pt x="1828" y="689"/>
                </a:lnTo>
                <a:lnTo>
                  <a:pt x="1830" y="694"/>
                </a:lnTo>
                <a:lnTo>
                  <a:pt x="1830" y="697"/>
                </a:lnTo>
                <a:lnTo>
                  <a:pt x="1831" y="703"/>
                </a:lnTo>
                <a:lnTo>
                  <a:pt x="1830" y="708"/>
                </a:lnTo>
                <a:lnTo>
                  <a:pt x="1829" y="715"/>
                </a:lnTo>
                <a:lnTo>
                  <a:pt x="1827" y="720"/>
                </a:lnTo>
                <a:lnTo>
                  <a:pt x="1823" y="725"/>
                </a:lnTo>
                <a:lnTo>
                  <a:pt x="1820" y="728"/>
                </a:lnTo>
                <a:lnTo>
                  <a:pt x="1810" y="734"/>
                </a:lnTo>
                <a:lnTo>
                  <a:pt x="1801" y="739"/>
                </a:lnTo>
                <a:lnTo>
                  <a:pt x="1797" y="741"/>
                </a:lnTo>
                <a:lnTo>
                  <a:pt x="1793" y="745"/>
                </a:lnTo>
                <a:lnTo>
                  <a:pt x="1791" y="747"/>
                </a:lnTo>
                <a:lnTo>
                  <a:pt x="1789" y="751"/>
                </a:lnTo>
                <a:lnTo>
                  <a:pt x="1787" y="756"/>
                </a:lnTo>
                <a:lnTo>
                  <a:pt x="1787" y="759"/>
                </a:lnTo>
                <a:lnTo>
                  <a:pt x="1789" y="764"/>
                </a:lnTo>
                <a:lnTo>
                  <a:pt x="1792" y="770"/>
                </a:lnTo>
                <a:lnTo>
                  <a:pt x="1796" y="776"/>
                </a:lnTo>
                <a:lnTo>
                  <a:pt x="1798" y="782"/>
                </a:lnTo>
                <a:lnTo>
                  <a:pt x="1799" y="789"/>
                </a:lnTo>
                <a:lnTo>
                  <a:pt x="1801" y="796"/>
                </a:lnTo>
                <a:lnTo>
                  <a:pt x="1801" y="802"/>
                </a:lnTo>
                <a:lnTo>
                  <a:pt x="1801" y="808"/>
                </a:lnTo>
                <a:lnTo>
                  <a:pt x="1798" y="814"/>
                </a:lnTo>
                <a:lnTo>
                  <a:pt x="1796" y="817"/>
                </a:lnTo>
                <a:lnTo>
                  <a:pt x="1791" y="821"/>
                </a:lnTo>
                <a:lnTo>
                  <a:pt x="1786" y="823"/>
                </a:lnTo>
                <a:lnTo>
                  <a:pt x="1779" y="826"/>
                </a:lnTo>
                <a:lnTo>
                  <a:pt x="1772" y="828"/>
                </a:lnTo>
                <a:lnTo>
                  <a:pt x="1755" y="833"/>
                </a:lnTo>
                <a:lnTo>
                  <a:pt x="1740" y="836"/>
                </a:lnTo>
                <a:lnTo>
                  <a:pt x="1733" y="839"/>
                </a:lnTo>
                <a:lnTo>
                  <a:pt x="1726" y="841"/>
                </a:lnTo>
                <a:lnTo>
                  <a:pt x="1721" y="845"/>
                </a:lnTo>
                <a:lnTo>
                  <a:pt x="1716" y="848"/>
                </a:lnTo>
                <a:lnTo>
                  <a:pt x="1713" y="852"/>
                </a:lnTo>
                <a:lnTo>
                  <a:pt x="1709" y="857"/>
                </a:lnTo>
                <a:lnTo>
                  <a:pt x="1707" y="863"/>
                </a:lnTo>
                <a:lnTo>
                  <a:pt x="1705" y="867"/>
                </a:lnTo>
                <a:lnTo>
                  <a:pt x="1704" y="872"/>
                </a:lnTo>
                <a:lnTo>
                  <a:pt x="1703" y="874"/>
                </a:lnTo>
                <a:lnTo>
                  <a:pt x="1701" y="877"/>
                </a:lnTo>
                <a:lnTo>
                  <a:pt x="1697" y="877"/>
                </a:lnTo>
                <a:lnTo>
                  <a:pt x="1690" y="877"/>
                </a:lnTo>
                <a:lnTo>
                  <a:pt x="1682" y="873"/>
                </a:lnTo>
                <a:lnTo>
                  <a:pt x="1676" y="873"/>
                </a:lnTo>
                <a:lnTo>
                  <a:pt x="1670" y="873"/>
                </a:lnTo>
                <a:lnTo>
                  <a:pt x="1663" y="874"/>
                </a:lnTo>
                <a:lnTo>
                  <a:pt x="1656" y="877"/>
                </a:lnTo>
                <a:lnTo>
                  <a:pt x="1647" y="879"/>
                </a:lnTo>
                <a:lnTo>
                  <a:pt x="1639" y="883"/>
                </a:lnTo>
                <a:lnTo>
                  <a:pt x="1632" y="887"/>
                </a:lnTo>
                <a:lnTo>
                  <a:pt x="1625" y="892"/>
                </a:lnTo>
                <a:lnTo>
                  <a:pt x="1618" y="897"/>
                </a:lnTo>
                <a:lnTo>
                  <a:pt x="1612" y="903"/>
                </a:lnTo>
                <a:lnTo>
                  <a:pt x="1606" y="909"/>
                </a:lnTo>
                <a:lnTo>
                  <a:pt x="1601" y="915"/>
                </a:lnTo>
                <a:lnTo>
                  <a:pt x="1597" y="921"/>
                </a:lnTo>
                <a:lnTo>
                  <a:pt x="1595" y="927"/>
                </a:lnTo>
                <a:lnTo>
                  <a:pt x="1593" y="931"/>
                </a:lnTo>
                <a:lnTo>
                  <a:pt x="1593" y="936"/>
                </a:lnTo>
                <a:lnTo>
                  <a:pt x="1591" y="940"/>
                </a:lnTo>
                <a:lnTo>
                  <a:pt x="1589" y="945"/>
                </a:lnTo>
                <a:lnTo>
                  <a:pt x="1585" y="948"/>
                </a:lnTo>
                <a:lnTo>
                  <a:pt x="1582" y="952"/>
                </a:lnTo>
                <a:lnTo>
                  <a:pt x="1577" y="954"/>
                </a:lnTo>
                <a:lnTo>
                  <a:pt x="1571" y="955"/>
                </a:lnTo>
                <a:lnTo>
                  <a:pt x="1565" y="956"/>
                </a:lnTo>
                <a:lnTo>
                  <a:pt x="1559" y="955"/>
                </a:lnTo>
                <a:lnTo>
                  <a:pt x="1552" y="953"/>
                </a:lnTo>
                <a:lnTo>
                  <a:pt x="1546" y="948"/>
                </a:lnTo>
                <a:lnTo>
                  <a:pt x="1540" y="943"/>
                </a:lnTo>
                <a:lnTo>
                  <a:pt x="1535" y="939"/>
                </a:lnTo>
                <a:lnTo>
                  <a:pt x="1526" y="925"/>
                </a:lnTo>
                <a:lnTo>
                  <a:pt x="1519" y="914"/>
                </a:lnTo>
                <a:lnTo>
                  <a:pt x="1514" y="908"/>
                </a:lnTo>
                <a:lnTo>
                  <a:pt x="1511" y="903"/>
                </a:lnTo>
                <a:lnTo>
                  <a:pt x="1506" y="901"/>
                </a:lnTo>
                <a:lnTo>
                  <a:pt x="1501" y="898"/>
                </a:lnTo>
                <a:lnTo>
                  <a:pt x="1497" y="897"/>
                </a:lnTo>
                <a:lnTo>
                  <a:pt x="1493" y="897"/>
                </a:lnTo>
                <a:lnTo>
                  <a:pt x="1488" y="898"/>
                </a:lnTo>
                <a:lnTo>
                  <a:pt x="1483" y="899"/>
                </a:lnTo>
                <a:lnTo>
                  <a:pt x="1474" y="906"/>
                </a:lnTo>
                <a:lnTo>
                  <a:pt x="1463" y="915"/>
                </a:lnTo>
                <a:lnTo>
                  <a:pt x="1452" y="924"/>
                </a:lnTo>
                <a:lnTo>
                  <a:pt x="1444" y="933"/>
                </a:lnTo>
                <a:lnTo>
                  <a:pt x="1437" y="937"/>
                </a:lnTo>
                <a:lnTo>
                  <a:pt x="1430" y="941"/>
                </a:lnTo>
                <a:lnTo>
                  <a:pt x="1421" y="942"/>
                </a:lnTo>
                <a:lnTo>
                  <a:pt x="1414" y="943"/>
                </a:lnTo>
                <a:lnTo>
                  <a:pt x="1411" y="943"/>
                </a:lnTo>
                <a:lnTo>
                  <a:pt x="1408" y="947"/>
                </a:lnTo>
                <a:lnTo>
                  <a:pt x="1406" y="952"/>
                </a:lnTo>
                <a:lnTo>
                  <a:pt x="1405" y="958"/>
                </a:lnTo>
                <a:lnTo>
                  <a:pt x="1404" y="972"/>
                </a:lnTo>
                <a:lnTo>
                  <a:pt x="1402" y="985"/>
                </a:lnTo>
                <a:lnTo>
                  <a:pt x="1400" y="992"/>
                </a:lnTo>
                <a:lnTo>
                  <a:pt x="1396" y="998"/>
                </a:lnTo>
                <a:lnTo>
                  <a:pt x="1390" y="1004"/>
                </a:lnTo>
                <a:lnTo>
                  <a:pt x="1385" y="1009"/>
                </a:lnTo>
                <a:lnTo>
                  <a:pt x="1371" y="1017"/>
                </a:lnTo>
                <a:lnTo>
                  <a:pt x="1362" y="1022"/>
                </a:lnTo>
                <a:lnTo>
                  <a:pt x="1354" y="1025"/>
                </a:lnTo>
                <a:lnTo>
                  <a:pt x="1346" y="1028"/>
                </a:lnTo>
                <a:lnTo>
                  <a:pt x="1344" y="1030"/>
                </a:lnTo>
                <a:lnTo>
                  <a:pt x="1342" y="1034"/>
                </a:lnTo>
                <a:lnTo>
                  <a:pt x="1341" y="1036"/>
                </a:lnTo>
                <a:lnTo>
                  <a:pt x="1339" y="1041"/>
                </a:lnTo>
                <a:lnTo>
                  <a:pt x="1339" y="1044"/>
                </a:lnTo>
                <a:lnTo>
                  <a:pt x="1338" y="1047"/>
                </a:lnTo>
                <a:lnTo>
                  <a:pt x="1337" y="1049"/>
                </a:lnTo>
                <a:lnTo>
                  <a:pt x="1335" y="1050"/>
                </a:lnTo>
                <a:lnTo>
                  <a:pt x="1329" y="1050"/>
                </a:lnTo>
                <a:lnTo>
                  <a:pt x="1323" y="1049"/>
                </a:lnTo>
                <a:lnTo>
                  <a:pt x="1316" y="1047"/>
                </a:lnTo>
                <a:lnTo>
                  <a:pt x="1311" y="1046"/>
                </a:lnTo>
                <a:lnTo>
                  <a:pt x="1308" y="1047"/>
                </a:lnTo>
                <a:lnTo>
                  <a:pt x="1307" y="1049"/>
                </a:lnTo>
                <a:lnTo>
                  <a:pt x="1306" y="1053"/>
                </a:lnTo>
                <a:lnTo>
                  <a:pt x="1305" y="1059"/>
                </a:lnTo>
                <a:lnTo>
                  <a:pt x="1305" y="1065"/>
                </a:lnTo>
                <a:lnTo>
                  <a:pt x="1306" y="1071"/>
                </a:lnTo>
                <a:lnTo>
                  <a:pt x="1307" y="1076"/>
                </a:lnTo>
                <a:lnTo>
                  <a:pt x="1310" y="1081"/>
                </a:lnTo>
                <a:lnTo>
                  <a:pt x="1312" y="1086"/>
                </a:lnTo>
                <a:lnTo>
                  <a:pt x="1316" y="1088"/>
                </a:lnTo>
                <a:lnTo>
                  <a:pt x="1319" y="1091"/>
                </a:lnTo>
                <a:lnTo>
                  <a:pt x="1324" y="1091"/>
                </a:lnTo>
                <a:lnTo>
                  <a:pt x="1329" y="1091"/>
                </a:lnTo>
                <a:lnTo>
                  <a:pt x="1332" y="1092"/>
                </a:lnTo>
                <a:lnTo>
                  <a:pt x="1335" y="1094"/>
                </a:lnTo>
                <a:lnTo>
                  <a:pt x="1337" y="1098"/>
                </a:lnTo>
                <a:lnTo>
                  <a:pt x="1339" y="1105"/>
                </a:lnTo>
                <a:lnTo>
                  <a:pt x="1344" y="1113"/>
                </a:lnTo>
                <a:lnTo>
                  <a:pt x="1348" y="1120"/>
                </a:lnTo>
                <a:lnTo>
                  <a:pt x="1350" y="1128"/>
                </a:lnTo>
                <a:lnTo>
                  <a:pt x="1351" y="1137"/>
                </a:lnTo>
                <a:lnTo>
                  <a:pt x="1350" y="1149"/>
                </a:lnTo>
                <a:lnTo>
                  <a:pt x="1351" y="1156"/>
                </a:lnTo>
                <a:lnTo>
                  <a:pt x="1352" y="1163"/>
                </a:lnTo>
                <a:lnTo>
                  <a:pt x="1355" y="1169"/>
                </a:lnTo>
                <a:lnTo>
                  <a:pt x="1358" y="1175"/>
                </a:lnTo>
                <a:lnTo>
                  <a:pt x="1364" y="1186"/>
                </a:lnTo>
                <a:lnTo>
                  <a:pt x="1369" y="1196"/>
                </a:lnTo>
                <a:lnTo>
                  <a:pt x="1370" y="1202"/>
                </a:lnTo>
                <a:lnTo>
                  <a:pt x="1369" y="1207"/>
                </a:lnTo>
                <a:lnTo>
                  <a:pt x="1367" y="1212"/>
                </a:lnTo>
                <a:lnTo>
                  <a:pt x="1364" y="1217"/>
                </a:lnTo>
                <a:lnTo>
                  <a:pt x="1357" y="1227"/>
                </a:lnTo>
                <a:lnTo>
                  <a:pt x="1349" y="1238"/>
                </a:lnTo>
                <a:lnTo>
                  <a:pt x="1342" y="1251"/>
                </a:lnTo>
                <a:lnTo>
                  <a:pt x="1336" y="1267"/>
                </a:lnTo>
                <a:lnTo>
                  <a:pt x="1330" y="1280"/>
                </a:lnTo>
                <a:lnTo>
                  <a:pt x="1324" y="1290"/>
                </a:lnTo>
                <a:lnTo>
                  <a:pt x="1317" y="1299"/>
                </a:lnTo>
                <a:lnTo>
                  <a:pt x="1307" y="1307"/>
                </a:lnTo>
                <a:lnTo>
                  <a:pt x="1302" y="1311"/>
                </a:lnTo>
                <a:lnTo>
                  <a:pt x="1298" y="1314"/>
                </a:lnTo>
                <a:lnTo>
                  <a:pt x="1294" y="1315"/>
                </a:lnTo>
                <a:lnTo>
                  <a:pt x="1289" y="1317"/>
                </a:lnTo>
                <a:lnTo>
                  <a:pt x="1281" y="1317"/>
                </a:lnTo>
                <a:lnTo>
                  <a:pt x="1274" y="1318"/>
                </a:lnTo>
                <a:lnTo>
                  <a:pt x="1266" y="1320"/>
                </a:lnTo>
                <a:lnTo>
                  <a:pt x="1255" y="1324"/>
                </a:lnTo>
                <a:lnTo>
                  <a:pt x="1243" y="1328"/>
                </a:lnTo>
                <a:lnTo>
                  <a:pt x="1231" y="1332"/>
                </a:lnTo>
                <a:lnTo>
                  <a:pt x="1217" y="1337"/>
                </a:lnTo>
                <a:lnTo>
                  <a:pt x="1201" y="1342"/>
                </a:lnTo>
                <a:lnTo>
                  <a:pt x="1193" y="1346"/>
                </a:lnTo>
                <a:lnTo>
                  <a:pt x="1185" y="1352"/>
                </a:lnTo>
                <a:lnTo>
                  <a:pt x="1176" y="1361"/>
                </a:lnTo>
                <a:lnTo>
                  <a:pt x="1169" y="1369"/>
                </a:lnTo>
                <a:lnTo>
                  <a:pt x="1157" y="1387"/>
                </a:lnTo>
                <a:lnTo>
                  <a:pt x="1150" y="1399"/>
                </a:lnTo>
                <a:lnTo>
                  <a:pt x="1149" y="1404"/>
                </a:lnTo>
                <a:lnTo>
                  <a:pt x="1148" y="1410"/>
                </a:lnTo>
                <a:lnTo>
                  <a:pt x="1147" y="1418"/>
                </a:lnTo>
                <a:lnTo>
                  <a:pt x="1147" y="1425"/>
                </a:lnTo>
                <a:lnTo>
                  <a:pt x="1146" y="1439"/>
                </a:lnTo>
                <a:lnTo>
                  <a:pt x="1143" y="1450"/>
                </a:lnTo>
                <a:lnTo>
                  <a:pt x="1142" y="1454"/>
                </a:lnTo>
                <a:lnTo>
                  <a:pt x="1141" y="1459"/>
                </a:lnTo>
                <a:lnTo>
                  <a:pt x="1140" y="1464"/>
                </a:lnTo>
                <a:lnTo>
                  <a:pt x="1141" y="1469"/>
                </a:lnTo>
                <a:lnTo>
                  <a:pt x="1141" y="1475"/>
                </a:lnTo>
                <a:lnTo>
                  <a:pt x="1143" y="1478"/>
                </a:lnTo>
                <a:lnTo>
                  <a:pt x="1144" y="1483"/>
                </a:lnTo>
                <a:lnTo>
                  <a:pt x="1148" y="1485"/>
                </a:lnTo>
                <a:lnTo>
                  <a:pt x="1153" y="1491"/>
                </a:lnTo>
                <a:lnTo>
                  <a:pt x="1155" y="1498"/>
                </a:lnTo>
                <a:lnTo>
                  <a:pt x="1157" y="1508"/>
                </a:lnTo>
                <a:lnTo>
                  <a:pt x="1159" y="1520"/>
                </a:lnTo>
                <a:lnTo>
                  <a:pt x="1160" y="1526"/>
                </a:lnTo>
                <a:lnTo>
                  <a:pt x="1162" y="1532"/>
                </a:lnTo>
                <a:lnTo>
                  <a:pt x="1166" y="1536"/>
                </a:lnTo>
                <a:lnTo>
                  <a:pt x="1169" y="1541"/>
                </a:lnTo>
                <a:lnTo>
                  <a:pt x="1178" y="1551"/>
                </a:lnTo>
                <a:lnTo>
                  <a:pt x="1185" y="1558"/>
                </a:lnTo>
                <a:lnTo>
                  <a:pt x="1187" y="1561"/>
                </a:lnTo>
                <a:lnTo>
                  <a:pt x="1188" y="1566"/>
                </a:lnTo>
                <a:lnTo>
                  <a:pt x="1190" y="1571"/>
                </a:lnTo>
                <a:lnTo>
                  <a:pt x="1188" y="1576"/>
                </a:lnTo>
                <a:lnTo>
                  <a:pt x="1185" y="1585"/>
                </a:lnTo>
                <a:lnTo>
                  <a:pt x="1181" y="1595"/>
                </a:lnTo>
                <a:lnTo>
                  <a:pt x="1180" y="1598"/>
                </a:lnTo>
                <a:lnTo>
                  <a:pt x="1178" y="1602"/>
                </a:lnTo>
                <a:lnTo>
                  <a:pt x="1176" y="1604"/>
                </a:lnTo>
                <a:lnTo>
                  <a:pt x="1174" y="1604"/>
                </a:lnTo>
                <a:lnTo>
                  <a:pt x="1172" y="1604"/>
                </a:lnTo>
                <a:lnTo>
                  <a:pt x="1169" y="1603"/>
                </a:lnTo>
                <a:lnTo>
                  <a:pt x="1167" y="1601"/>
                </a:lnTo>
                <a:lnTo>
                  <a:pt x="1165" y="1597"/>
                </a:lnTo>
                <a:lnTo>
                  <a:pt x="1161" y="1595"/>
                </a:lnTo>
                <a:lnTo>
                  <a:pt x="1157" y="1592"/>
                </a:lnTo>
                <a:lnTo>
                  <a:pt x="1154" y="1592"/>
                </a:lnTo>
                <a:lnTo>
                  <a:pt x="1150" y="1592"/>
                </a:lnTo>
                <a:lnTo>
                  <a:pt x="1147" y="1595"/>
                </a:lnTo>
                <a:lnTo>
                  <a:pt x="1143" y="1598"/>
                </a:lnTo>
                <a:lnTo>
                  <a:pt x="1140" y="1602"/>
                </a:lnTo>
                <a:lnTo>
                  <a:pt x="1137" y="1608"/>
                </a:lnTo>
                <a:lnTo>
                  <a:pt x="1130" y="1622"/>
                </a:lnTo>
                <a:lnTo>
                  <a:pt x="1122" y="1640"/>
                </a:lnTo>
                <a:lnTo>
                  <a:pt x="1118" y="1651"/>
                </a:lnTo>
                <a:lnTo>
                  <a:pt x="1115" y="1660"/>
                </a:lnTo>
                <a:lnTo>
                  <a:pt x="1112" y="1670"/>
                </a:lnTo>
                <a:lnTo>
                  <a:pt x="1111" y="1678"/>
                </a:lnTo>
                <a:lnTo>
                  <a:pt x="1110" y="1685"/>
                </a:lnTo>
                <a:lnTo>
                  <a:pt x="1111" y="1690"/>
                </a:lnTo>
                <a:lnTo>
                  <a:pt x="1111" y="1693"/>
                </a:lnTo>
                <a:lnTo>
                  <a:pt x="1113" y="1696"/>
                </a:lnTo>
                <a:lnTo>
                  <a:pt x="1115" y="1698"/>
                </a:lnTo>
                <a:lnTo>
                  <a:pt x="1118" y="1699"/>
                </a:lnTo>
                <a:lnTo>
                  <a:pt x="1122" y="1699"/>
                </a:lnTo>
                <a:lnTo>
                  <a:pt x="1125" y="1699"/>
                </a:lnTo>
                <a:lnTo>
                  <a:pt x="1134" y="1700"/>
                </a:lnTo>
                <a:lnTo>
                  <a:pt x="1140" y="1703"/>
                </a:lnTo>
                <a:lnTo>
                  <a:pt x="1142" y="1705"/>
                </a:lnTo>
                <a:lnTo>
                  <a:pt x="1143" y="1708"/>
                </a:lnTo>
                <a:lnTo>
                  <a:pt x="1143" y="1711"/>
                </a:lnTo>
                <a:lnTo>
                  <a:pt x="1142" y="1716"/>
                </a:lnTo>
                <a:lnTo>
                  <a:pt x="1138" y="1725"/>
                </a:lnTo>
                <a:lnTo>
                  <a:pt x="1132" y="1733"/>
                </a:lnTo>
                <a:lnTo>
                  <a:pt x="1127" y="1741"/>
                </a:lnTo>
                <a:lnTo>
                  <a:pt x="1118" y="1749"/>
                </a:lnTo>
                <a:lnTo>
                  <a:pt x="1111" y="1761"/>
                </a:lnTo>
                <a:lnTo>
                  <a:pt x="1104" y="1774"/>
                </a:lnTo>
                <a:lnTo>
                  <a:pt x="1098" y="1788"/>
                </a:lnTo>
                <a:lnTo>
                  <a:pt x="1090" y="1799"/>
                </a:lnTo>
                <a:lnTo>
                  <a:pt x="1083" y="1806"/>
                </a:lnTo>
                <a:lnTo>
                  <a:pt x="1074" y="1811"/>
                </a:lnTo>
                <a:lnTo>
                  <a:pt x="1065" y="1815"/>
                </a:lnTo>
                <a:lnTo>
                  <a:pt x="1050" y="1818"/>
                </a:lnTo>
                <a:lnTo>
                  <a:pt x="1043" y="1821"/>
                </a:lnTo>
                <a:lnTo>
                  <a:pt x="1036" y="1824"/>
                </a:lnTo>
                <a:lnTo>
                  <a:pt x="1030" y="1826"/>
                </a:lnTo>
                <a:lnTo>
                  <a:pt x="1026" y="1830"/>
                </a:lnTo>
                <a:lnTo>
                  <a:pt x="1022" y="1834"/>
                </a:lnTo>
                <a:lnTo>
                  <a:pt x="1020" y="1837"/>
                </a:lnTo>
                <a:lnTo>
                  <a:pt x="1018" y="1841"/>
                </a:lnTo>
                <a:lnTo>
                  <a:pt x="1017" y="1844"/>
                </a:lnTo>
                <a:lnTo>
                  <a:pt x="1028" y="1859"/>
                </a:lnTo>
                <a:lnTo>
                  <a:pt x="1042" y="1878"/>
                </a:lnTo>
                <a:lnTo>
                  <a:pt x="1042" y="1880"/>
                </a:lnTo>
                <a:lnTo>
                  <a:pt x="1042" y="1882"/>
                </a:lnTo>
                <a:lnTo>
                  <a:pt x="1041" y="1883"/>
                </a:lnTo>
                <a:lnTo>
                  <a:pt x="1040" y="1886"/>
                </a:lnTo>
                <a:lnTo>
                  <a:pt x="1035" y="1888"/>
                </a:lnTo>
                <a:lnTo>
                  <a:pt x="1030" y="1891"/>
                </a:lnTo>
                <a:lnTo>
                  <a:pt x="1024" y="1893"/>
                </a:lnTo>
                <a:lnTo>
                  <a:pt x="1018" y="1895"/>
                </a:lnTo>
                <a:lnTo>
                  <a:pt x="1012" y="1899"/>
                </a:lnTo>
                <a:lnTo>
                  <a:pt x="1009" y="1905"/>
                </a:lnTo>
                <a:lnTo>
                  <a:pt x="1003" y="1919"/>
                </a:lnTo>
                <a:lnTo>
                  <a:pt x="998" y="1937"/>
                </a:lnTo>
                <a:lnTo>
                  <a:pt x="997" y="1945"/>
                </a:lnTo>
                <a:lnTo>
                  <a:pt x="996" y="1954"/>
                </a:lnTo>
                <a:lnTo>
                  <a:pt x="996" y="1962"/>
                </a:lnTo>
                <a:lnTo>
                  <a:pt x="997" y="1968"/>
                </a:lnTo>
                <a:lnTo>
                  <a:pt x="998" y="1974"/>
                </a:lnTo>
                <a:lnTo>
                  <a:pt x="998" y="1979"/>
                </a:lnTo>
                <a:lnTo>
                  <a:pt x="998" y="1983"/>
                </a:lnTo>
                <a:lnTo>
                  <a:pt x="997" y="1987"/>
                </a:lnTo>
                <a:lnTo>
                  <a:pt x="993" y="1994"/>
                </a:lnTo>
                <a:lnTo>
                  <a:pt x="989" y="2001"/>
                </a:lnTo>
                <a:lnTo>
                  <a:pt x="986" y="2012"/>
                </a:lnTo>
                <a:lnTo>
                  <a:pt x="985" y="2024"/>
                </a:lnTo>
                <a:lnTo>
                  <a:pt x="985" y="2036"/>
                </a:lnTo>
                <a:lnTo>
                  <a:pt x="982" y="2046"/>
                </a:lnTo>
                <a:lnTo>
                  <a:pt x="979" y="2057"/>
                </a:lnTo>
                <a:lnTo>
                  <a:pt x="979" y="2069"/>
                </a:lnTo>
                <a:lnTo>
                  <a:pt x="979" y="2075"/>
                </a:lnTo>
                <a:lnTo>
                  <a:pt x="978" y="2081"/>
                </a:lnTo>
                <a:lnTo>
                  <a:pt x="978" y="2087"/>
                </a:lnTo>
                <a:lnTo>
                  <a:pt x="976" y="2092"/>
                </a:lnTo>
                <a:lnTo>
                  <a:pt x="968" y="2101"/>
                </a:lnTo>
                <a:lnTo>
                  <a:pt x="959" y="2111"/>
                </a:lnTo>
                <a:lnTo>
                  <a:pt x="948" y="2120"/>
                </a:lnTo>
                <a:lnTo>
                  <a:pt x="936" y="2130"/>
                </a:lnTo>
                <a:lnTo>
                  <a:pt x="932" y="2135"/>
                </a:lnTo>
                <a:lnTo>
                  <a:pt x="929" y="2141"/>
                </a:lnTo>
                <a:lnTo>
                  <a:pt x="929" y="2149"/>
                </a:lnTo>
                <a:lnTo>
                  <a:pt x="929" y="2156"/>
                </a:lnTo>
                <a:lnTo>
                  <a:pt x="932" y="2163"/>
                </a:lnTo>
                <a:lnTo>
                  <a:pt x="935" y="2170"/>
                </a:lnTo>
                <a:lnTo>
                  <a:pt x="940" y="2176"/>
                </a:lnTo>
                <a:lnTo>
                  <a:pt x="946" y="2181"/>
                </a:lnTo>
                <a:lnTo>
                  <a:pt x="951" y="2185"/>
                </a:lnTo>
                <a:lnTo>
                  <a:pt x="954" y="2189"/>
                </a:lnTo>
                <a:lnTo>
                  <a:pt x="957" y="2194"/>
                </a:lnTo>
                <a:lnTo>
                  <a:pt x="957" y="2197"/>
                </a:lnTo>
                <a:lnTo>
                  <a:pt x="955" y="2201"/>
                </a:lnTo>
                <a:lnTo>
                  <a:pt x="952" y="2204"/>
                </a:lnTo>
                <a:lnTo>
                  <a:pt x="948" y="2209"/>
                </a:lnTo>
                <a:lnTo>
                  <a:pt x="943" y="2214"/>
                </a:lnTo>
                <a:lnTo>
                  <a:pt x="940" y="2217"/>
                </a:lnTo>
                <a:lnTo>
                  <a:pt x="939" y="2222"/>
                </a:lnTo>
                <a:lnTo>
                  <a:pt x="939" y="2227"/>
                </a:lnTo>
                <a:lnTo>
                  <a:pt x="939" y="2232"/>
                </a:lnTo>
                <a:lnTo>
                  <a:pt x="942" y="2242"/>
                </a:lnTo>
                <a:lnTo>
                  <a:pt x="945" y="2248"/>
                </a:lnTo>
                <a:lnTo>
                  <a:pt x="946" y="2254"/>
                </a:lnTo>
                <a:lnTo>
                  <a:pt x="947" y="2266"/>
                </a:lnTo>
                <a:lnTo>
                  <a:pt x="947" y="2271"/>
                </a:lnTo>
                <a:lnTo>
                  <a:pt x="946" y="2273"/>
                </a:lnTo>
                <a:lnTo>
                  <a:pt x="946" y="2276"/>
                </a:lnTo>
                <a:lnTo>
                  <a:pt x="943" y="2277"/>
                </a:lnTo>
                <a:lnTo>
                  <a:pt x="942" y="2277"/>
                </a:lnTo>
                <a:lnTo>
                  <a:pt x="940" y="2277"/>
                </a:lnTo>
                <a:lnTo>
                  <a:pt x="939" y="2276"/>
                </a:lnTo>
                <a:lnTo>
                  <a:pt x="936" y="2273"/>
                </a:lnTo>
                <a:lnTo>
                  <a:pt x="934" y="2271"/>
                </a:lnTo>
                <a:lnTo>
                  <a:pt x="932" y="2271"/>
                </a:lnTo>
                <a:lnTo>
                  <a:pt x="928" y="2271"/>
                </a:lnTo>
                <a:lnTo>
                  <a:pt x="924" y="2272"/>
                </a:lnTo>
                <a:lnTo>
                  <a:pt x="921" y="2275"/>
                </a:lnTo>
                <a:lnTo>
                  <a:pt x="917" y="2278"/>
                </a:lnTo>
                <a:lnTo>
                  <a:pt x="914" y="2283"/>
                </a:lnTo>
                <a:lnTo>
                  <a:pt x="910" y="2289"/>
                </a:lnTo>
                <a:lnTo>
                  <a:pt x="904" y="2304"/>
                </a:lnTo>
                <a:lnTo>
                  <a:pt x="899" y="2321"/>
                </a:lnTo>
                <a:lnTo>
                  <a:pt x="896" y="2335"/>
                </a:lnTo>
                <a:lnTo>
                  <a:pt x="894" y="2343"/>
                </a:lnTo>
                <a:lnTo>
                  <a:pt x="901" y="2354"/>
                </a:lnTo>
                <a:lnTo>
                  <a:pt x="904" y="2364"/>
                </a:lnTo>
                <a:lnTo>
                  <a:pt x="901" y="2370"/>
                </a:lnTo>
                <a:lnTo>
                  <a:pt x="899" y="2376"/>
                </a:lnTo>
                <a:lnTo>
                  <a:pt x="899" y="2378"/>
                </a:lnTo>
                <a:lnTo>
                  <a:pt x="901" y="2380"/>
                </a:lnTo>
                <a:lnTo>
                  <a:pt x="903" y="2383"/>
                </a:lnTo>
                <a:lnTo>
                  <a:pt x="908" y="2385"/>
                </a:lnTo>
                <a:lnTo>
                  <a:pt x="913" y="2387"/>
                </a:lnTo>
                <a:lnTo>
                  <a:pt x="917" y="2391"/>
                </a:lnTo>
                <a:lnTo>
                  <a:pt x="921" y="2393"/>
                </a:lnTo>
                <a:lnTo>
                  <a:pt x="923" y="2397"/>
                </a:lnTo>
                <a:lnTo>
                  <a:pt x="926" y="2401"/>
                </a:lnTo>
                <a:lnTo>
                  <a:pt x="927" y="2404"/>
                </a:lnTo>
                <a:lnTo>
                  <a:pt x="928" y="2408"/>
                </a:lnTo>
                <a:lnTo>
                  <a:pt x="928" y="2411"/>
                </a:lnTo>
                <a:lnTo>
                  <a:pt x="927" y="2414"/>
                </a:lnTo>
                <a:lnTo>
                  <a:pt x="926" y="2416"/>
                </a:lnTo>
                <a:lnTo>
                  <a:pt x="923" y="2418"/>
                </a:lnTo>
                <a:lnTo>
                  <a:pt x="921" y="2420"/>
                </a:lnTo>
                <a:lnTo>
                  <a:pt x="914" y="2422"/>
                </a:lnTo>
                <a:lnTo>
                  <a:pt x="905" y="2422"/>
                </a:lnTo>
                <a:lnTo>
                  <a:pt x="897" y="2422"/>
                </a:lnTo>
                <a:lnTo>
                  <a:pt x="890" y="2421"/>
                </a:lnTo>
                <a:lnTo>
                  <a:pt x="883" y="2417"/>
                </a:lnTo>
                <a:lnTo>
                  <a:pt x="877" y="2412"/>
                </a:lnTo>
                <a:lnTo>
                  <a:pt x="870" y="2406"/>
                </a:lnTo>
                <a:lnTo>
                  <a:pt x="860" y="2401"/>
                </a:lnTo>
                <a:lnTo>
                  <a:pt x="852" y="2396"/>
                </a:lnTo>
                <a:lnTo>
                  <a:pt x="845" y="2393"/>
                </a:lnTo>
                <a:lnTo>
                  <a:pt x="839" y="2391"/>
                </a:lnTo>
                <a:lnTo>
                  <a:pt x="832" y="2384"/>
                </a:lnTo>
                <a:lnTo>
                  <a:pt x="825" y="2376"/>
                </a:lnTo>
                <a:lnTo>
                  <a:pt x="817" y="2366"/>
                </a:lnTo>
                <a:lnTo>
                  <a:pt x="810" y="2357"/>
                </a:lnTo>
                <a:lnTo>
                  <a:pt x="802" y="2347"/>
                </a:lnTo>
                <a:lnTo>
                  <a:pt x="794" y="2339"/>
                </a:lnTo>
                <a:lnTo>
                  <a:pt x="785" y="2334"/>
                </a:lnTo>
                <a:lnTo>
                  <a:pt x="777" y="2332"/>
                </a:lnTo>
                <a:lnTo>
                  <a:pt x="766" y="2330"/>
                </a:lnTo>
                <a:lnTo>
                  <a:pt x="762" y="2332"/>
                </a:lnTo>
                <a:lnTo>
                  <a:pt x="757" y="2333"/>
                </a:lnTo>
                <a:lnTo>
                  <a:pt x="752" y="2334"/>
                </a:lnTo>
                <a:lnTo>
                  <a:pt x="749" y="2338"/>
                </a:lnTo>
                <a:lnTo>
                  <a:pt x="743" y="2343"/>
                </a:lnTo>
                <a:lnTo>
                  <a:pt x="738" y="2347"/>
                </a:lnTo>
                <a:lnTo>
                  <a:pt x="733" y="2349"/>
                </a:lnTo>
                <a:lnTo>
                  <a:pt x="726" y="2349"/>
                </a:lnTo>
                <a:lnTo>
                  <a:pt x="719" y="2349"/>
                </a:lnTo>
                <a:lnTo>
                  <a:pt x="712" y="2349"/>
                </a:lnTo>
                <a:lnTo>
                  <a:pt x="706" y="2352"/>
                </a:lnTo>
                <a:lnTo>
                  <a:pt x="700" y="2358"/>
                </a:lnTo>
                <a:lnTo>
                  <a:pt x="691" y="2366"/>
                </a:lnTo>
                <a:lnTo>
                  <a:pt x="683" y="2374"/>
                </a:lnTo>
                <a:lnTo>
                  <a:pt x="678" y="2378"/>
                </a:lnTo>
                <a:lnTo>
                  <a:pt x="674" y="2380"/>
                </a:lnTo>
                <a:lnTo>
                  <a:pt x="668" y="2382"/>
                </a:lnTo>
                <a:lnTo>
                  <a:pt x="661" y="2383"/>
                </a:lnTo>
                <a:lnTo>
                  <a:pt x="647" y="2383"/>
                </a:lnTo>
                <a:lnTo>
                  <a:pt x="633" y="2383"/>
                </a:lnTo>
                <a:lnTo>
                  <a:pt x="620" y="2383"/>
                </a:lnTo>
                <a:lnTo>
                  <a:pt x="608" y="2383"/>
                </a:lnTo>
                <a:lnTo>
                  <a:pt x="602" y="2384"/>
                </a:lnTo>
                <a:lnTo>
                  <a:pt x="596" y="2385"/>
                </a:lnTo>
                <a:lnTo>
                  <a:pt x="592" y="2387"/>
                </a:lnTo>
                <a:lnTo>
                  <a:pt x="587" y="2390"/>
                </a:lnTo>
                <a:lnTo>
                  <a:pt x="583" y="2393"/>
                </a:lnTo>
                <a:lnTo>
                  <a:pt x="580" y="2397"/>
                </a:lnTo>
                <a:lnTo>
                  <a:pt x="576" y="2402"/>
                </a:lnTo>
                <a:lnTo>
                  <a:pt x="574" y="2406"/>
                </a:lnTo>
                <a:lnTo>
                  <a:pt x="570" y="2415"/>
                </a:lnTo>
                <a:lnTo>
                  <a:pt x="568" y="2422"/>
                </a:lnTo>
                <a:lnTo>
                  <a:pt x="567" y="2427"/>
                </a:lnTo>
                <a:lnTo>
                  <a:pt x="563" y="2430"/>
                </a:lnTo>
                <a:lnTo>
                  <a:pt x="561" y="2431"/>
                </a:lnTo>
                <a:lnTo>
                  <a:pt x="557" y="2430"/>
                </a:lnTo>
                <a:lnTo>
                  <a:pt x="554" y="2429"/>
                </a:lnTo>
                <a:lnTo>
                  <a:pt x="550" y="2428"/>
                </a:lnTo>
                <a:lnTo>
                  <a:pt x="542" y="2423"/>
                </a:lnTo>
                <a:lnTo>
                  <a:pt x="533" y="2420"/>
                </a:lnTo>
                <a:lnTo>
                  <a:pt x="525" y="2417"/>
                </a:lnTo>
                <a:lnTo>
                  <a:pt x="518" y="2417"/>
                </a:lnTo>
                <a:lnTo>
                  <a:pt x="516" y="2418"/>
                </a:lnTo>
                <a:lnTo>
                  <a:pt x="512" y="2420"/>
                </a:lnTo>
                <a:lnTo>
                  <a:pt x="511" y="2422"/>
                </a:lnTo>
                <a:lnTo>
                  <a:pt x="508" y="2425"/>
                </a:lnTo>
                <a:lnTo>
                  <a:pt x="505" y="2437"/>
                </a:lnTo>
                <a:lnTo>
                  <a:pt x="501" y="2445"/>
                </a:lnTo>
                <a:lnTo>
                  <a:pt x="498" y="2447"/>
                </a:lnTo>
                <a:lnTo>
                  <a:pt x="493" y="2447"/>
                </a:lnTo>
                <a:lnTo>
                  <a:pt x="489" y="2446"/>
                </a:lnTo>
                <a:lnTo>
                  <a:pt x="485" y="2441"/>
                </a:lnTo>
                <a:lnTo>
                  <a:pt x="482" y="2439"/>
                </a:lnTo>
                <a:lnTo>
                  <a:pt x="480" y="2437"/>
                </a:lnTo>
                <a:lnTo>
                  <a:pt x="476" y="2437"/>
                </a:lnTo>
                <a:lnTo>
                  <a:pt x="473" y="2439"/>
                </a:lnTo>
                <a:lnTo>
                  <a:pt x="464" y="2441"/>
                </a:lnTo>
                <a:lnTo>
                  <a:pt x="456" y="2446"/>
                </a:lnTo>
                <a:lnTo>
                  <a:pt x="445" y="2450"/>
                </a:lnTo>
                <a:lnTo>
                  <a:pt x="432" y="2456"/>
                </a:lnTo>
                <a:lnTo>
                  <a:pt x="419" y="2462"/>
                </a:lnTo>
                <a:lnTo>
                  <a:pt x="407" y="2468"/>
                </a:lnTo>
                <a:lnTo>
                  <a:pt x="401" y="2471"/>
                </a:lnTo>
                <a:lnTo>
                  <a:pt x="397" y="2473"/>
                </a:lnTo>
                <a:lnTo>
                  <a:pt x="392" y="2473"/>
                </a:lnTo>
                <a:lnTo>
                  <a:pt x="387" y="2473"/>
                </a:lnTo>
                <a:lnTo>
                  <a:pt x="384" y="2472"/>
                </a:lnTo>
                <a:lnTo>
                  <a:pt x="380" y="2471"/>
                </a:lnTo>
                <a:lnTo>
                  <a:pt x="378" y="2468"/>
                </a:lnTo>
                <a:lnTo>
                  <a:pt x="376" y="2465"/>
                </a:lnTo>
                <a:lnTo>
                  <a:pt x="374" y="2458"/>
                </a:lnTo>
                <a:lnTo>
                  <a:pt x="369" y="2448"/>
                </a:lnTo>
                <a:lnTo>
                  <a:pt x="367" y="2443"/>
                </a:lnTo>
                <a:lnTo>
                  <a:pt x="363" y="2440"/>
                </a:lnTo>
                <a:lnTo>
                  <a:pt x="360" y="2437"/>
                </a:lnTo>
                <a:lnTo>
                  <a:pt x="356" y="2435"/>
                </a:lnTo>
                <a:lnTo>
                  <a:pt x="347" y="2434"/>
                </a:lnTo>
                <a:lnTo>
                  <a:pt x="340" y="2433"/>
                </a:lnTo>
                <a:lnTo>
                  <a:pt x="336" y="2433"/>
                </a:lnTo>
                <a:lnTo>
                  <a:pt x="332" y="2431"/>
                </a:lnTo>
                <a:lnTo>
                  <a:pt x="330" y="2429"/>
                </a:lnTo>
                <a:lnTo>
                  <a:pt x="328" y="2425"/>
                </a:lnTo>
                <a:lnTo>
                  <a:pt x="324" y="2420"/>
                </a:lnTo>
                <a:lnTo>
                  <a:pt x="319" y="2415"/>
                </a:lnTo>
                <a:lnTo>
                  <a:pt x="315" y="2412"/>
                </a:lnTo>
                <a:lnTo>
                  <a:pt x="308" y="2410"/>
                </a:lnTo>
                <a:lnTo>
                  <a:pt x="302" y="2409"/>
                </a:lnTo>
                <a:lnTo>
                  <a:pt x="297" y="2406"/>
                </a:lnTo>
                <a:lnTo>
                  <a:pt x="294" y="2404"/>
                </a:lnTo>
                <a:lnTo>
                  <a:pt x="294" y="2402"/>
                </a:lnTo>
                <a:lnTo>
                  <a:pt x="294" y="2399"/>
                </a:lnTo>
                <a:lnTo>
                  <a:pt x="296" y="2396"/>
                </a:lnTo>
                <a:lnTo>
                  <a:pt x="298" y="2392"/>
                </a:lnTo>
                <a:lnTo>
                  <a:pt x="303" y="2390"/>
                </a:lnTo>
                <a:lnTo>
                  <a:pt x="308" y="2387"/>
                </a:lnTo>
                <a:lnTo>
                  <a:pt x="313" y="2385"/>
                </a:lnTo>
                <a:lnTo>
                  <a:pt x="327" y="2380"/>
                </a:lnTo>
                <a:lnTo>
                  <a:pt x="337" y="2374"/>
                </a:lnTo>
                <a:lnTo>
                  <a:pt x="346" y="2365"/>
                </a:lnTo>
                <a:lnTo>
                  <a:pt x="355" y="2353"/>
                </a:lnTo>
                <a:lnTo>
                  <a:pt x="362" y="2341"/>
                </a:lnTo>
                <a:lnTo>
                  <a:pt x="367" y="2332"/>
                </a:lnTo>
                <a:lnTo>
                  <a:pt x="368" y="2322"/>
                </a:lnTo>
                <a:lnTo>
                  <a:pt x="369" y="2314"/>
                </a:lnTo>
                <a:lnTo>
                  <a:pt x="368" y="2304"/>
                </a:lnTo>
                <a:lnTo>
                  <a:pt x="368" y="2296"/>
                </a:lnTo>
                <a:lnTo>
                  <a:pt x="367" y="2289"/>
                </a:lnTo>
                <a:lnTo>
                  <a:pt x="368" y="2282"/>
                </a:lnTo>
                <a:lnTo>
                  <a:pt x="371" y="2277"/>
                </a:lnTo>
                <a:lnTo>
                  <a:pt x="373" y="2272"/>
                </a:lnTo>
                <a:lnTo>
                  <a:pt x="378" y="2267"/>
                </a:lnTo>
                <a:lnTo>
                  <a:pt x="385" y="2260"/>
                </a:lnTo>
                <a:lnTo>
                  <a:pt x="398" y="2247"/>
                </a:lnTo>
                <a:lnTo>
                  <a:pt x="411" y="2238"/>
                </a:lnTo>
                <a:lnTo>
                  <a:pt x="423" y="2229"/>
                </a:lnTo>
                <a:lnTo>
                  <a:pt x="436" y="2223"/>
                </a:lnTo>
                <a:lnTo>
                  <a:pt x="450" y="2217"/>
                </a:lnTo>
                <a:lnTo>
                  <a:pt x="462" y="2212"/>
                </a:lnTo>
                <a:lnTo>
                  <a:pt x="474" y="2204"/>
                </a:lnTo>
                <a:lnTo>
                  <a:pt x="485" y="2195"/>
                </a:lnTo>
                <a:lnTo>
                  <a:pt x="488" y="2190"/>
                </a:lnTo>
                <a:lnTo>
                  <a:pt x="491" y="2187"/>
                </a:lnTo>
                <a:lnTo>
                  <a:pt x="492" y="2183"/>
                </a:lnTo>
                <a:lnTo>
                  <a:pt x="492" y="2179"/>
                </a:lnTo>
                <a:lnTo>
                  <a:pt x="491" y="2177"/>
                </a:lnTo>
                <a:lnTo>
                  <a:pt x="488" y="2175"/>
                </a:lnTo>
                <a:lnTo>
                  <a:pt x="486" y="2174"/>
                </a:lnTo>
                <a:lnTo>
                  <a:pt x="483" y="2172"/>
                </a:lnTo>
                <a:lnTo>
                  <a:pt x="481" y="2171"/>
                </a:lnTo>
                <a:lnTo>
                  <a:pt x="480" y="2170"/>
                </a:lnTo>
                <a:lnTo>
                  <a:pt x="479" y="2168"/>
                </a:lnTo>
                <a:lnTo>
                  <a:pt x="480" y="2165"/>
                </a:lnTo>
                <a:lnTo>
                  <a:pt x="482" y="2159"/>
                </a:lnTo>
                <a:lnTo>
                  <a:pt x="487" y="2151"/>
                </a:lnTo>
                <a:lnTo>
                  <a:pt x="489" y="2146"/>
                </a:lnTo>
                <a:lnTo>
                  <a:pt x="492" y="2141"/>
                </a:lnTo>
                <a:lnTo>
                  <a:pt x="493" y="2137"/>
                </a:lnTo>
                <a:lnTo>
                  <a:pt x="493" y="2132"/>
                </a:lnTo>
                <a:lnTo>
                  <a:pt x="493" y="2127"/>
                </a:lnTo>
                <a:lnTo>
                  <a:pt x="492" y="2124"/>
                </a:lnTo>
                <a:lnTo>
                  <a:pt x="489" y="2120"/>
                </a:lnTo>
                <a:lnTo>
                  <a:pt x="486" y="2116"/>
                </a:lnTo>
                <a:lnTo>
                  <a:pt x="475" y="2111"/>
                </a:lnTo>
                <a:lnTo>
                  <a:pt x="464" y="2103"/>
                </a:lnTo>
                <a:lnTo>
                  <a:pt x="453" y="2096"/>
                </a:lnTo>
                <a:lnTo>
                  <a:pt x="443" y="2088"/>
                </a:lnTo>
                <a:lnTo>
                  <a:pt x="434" y="2081"/>
                </a:lnTo>
                <a:lnTo>
                  <a:pt x="425" y="2075"/>
                </a:lnTo>
                <a:lnTo>
                  <a:pt x="420" y="2072"/>
                </a:lnTo>
                <a:lnTo>
                  <a:pt x="416" y="2071"/>
                </a:lnTo>
                <a:lnTo>
                  <a:pt x="412" y="2070"/>
                </a:lnTo>
                <a:lnTo>
                  <a:pt x="407" y="2070"/>
                </a:lnTo>
                <a:lnTo>
                  <a:pt x="403" y="2070"/>
                </a:lnTo>
                <a:lnTo>
                  <a:pt x="398" y="2072"/>
                </a:lnTo>
                <a:lnTo>
                  <a:pt x="394" y="2075"/>
                </a:lnTo>
                <a:lnTo>
                  <a:pt x="390" y="2078"/>
                </a:lnTo>
                <a:lnTo>
                  <a:pt x="381" y="2087"/>
                </a:lnTo>
                <a:lnTo>
                  <a:pt x="375" y="2095"/>
                </a:lnTo>
                <a:lnTo>
                  <a:pt x="368" y="2103"/>
                </a:lnTo>
                <a:lnTo>
                  <a:pt x="361" y="2112"/>
                </a:lnTo>
                <a:lnTo>
                  <a:pt x="351" y="2118"/>
                </a:lnTo>
                <a:lnTo>
                  <a:pt x="342" y="2122"/>
                </a:lnTo>
                <a:lnTo>
                  <a:pt x="332" y="2125"/>
                </a:lnTo>
                <a:lnTo>
                  <a:pt x="322" y="2126"/>
                </a:lnTo>
                <a:lnTo>
                  <a:pt x="310" y="2126"/>
                </a:lnTo>
                <a:lnTo>
                  <a:pt x="299" y="2124"/>
                </a:lnTo>
                <a:lnTo>
                  <a:pt x="288" y="2122"/>
                </a:lnTo>
                <a:lnTo>
                  <a:pt x="279" y="2120"/>
                </a:lnTo>
                <a:lnTo>
                  <a:pt x="274" y="2120"/>
                </a:lnTo>
                <a:lnTo>
                  <a:pt x="268" y="2121"/>
                </a:lnTo>
                <a:lnTo>
                  <a:pt x="262" y="2122"/>
                </a:lnTo>
                <a:lnTo>
                  <a:pt x="256" y="2125"/>
                </a:lnTo>
                <a:lnTo>
                  <a:pt x="246" y="2132"/>
                </a:lnTo>
                <a:lnTo>
                  <a:pt x="237" y="2137"/>
                </a:lnTo>
                <a:lnTo>
                  <a:pt x="231" y="2140"/>
                </a:lnTo>
                <a:lnTo>
                  <a:pt x="225" y="2141"/>
                </a:lnTo>
                <a:lnTo>
                  <a:pt x="223" y="2140"/>
                </a:lnTo>
                <a:lnTo>
                  <a:pt x="222" y="2137"/>
                </a:lnTo>
                <a:lnTo>
                  <a:pt x="222" y="2132"/>
                </a:lnTo>
                <a:lnTo>
                  <a:pt x="222" y="2127"/>
                </a:lnTo>
                <a:lnTo>
                  <a:pt x="223" y="2114"/>
                </a:lnTo>
                <a:lnTo>
                  <a:pt x="222" y="2103"/>
                </a:lnTo>
                <a:lnTo>
                  <a:pt x="217" y="2094"/>
                </a:lnTo>
                <a:lnTo>
                  <a:pt x="210" y="2084"/>
                </a:lnTo>
                <a:lnTo>
                  <a:pt x="203" y="2076"/>
                </a:lnTo>
                <a:lnTo>
                  <a:pt x="197" y="2070"/>
                </a:lnTo>
                <a:lnTo>
                  <a:pt x="192" y="2067"/>
                </a:lnTo>
                <a:lnTo>
                  <a:pt x="186" y="2063"/>
                </a:lnTo>
                <a:lnTo>
                  <a:pt x="185" y="2061"/>
                </a:lnTo>
                <a:lnTo>
                  <a:pt x="184" y="2058"/>
                </a:lnTo>
                <a:lnTo>
                  <a:pt x="183" y="2055"/>
                </a:lnTo>
                <a:lnTo>
                  <a:pt x="184" y="2051"/>
                </a:lnTo>
                <a:lnTo>
                  <a:pt x="187" y="2042"/>
                </a:lnTo>
                <a:lnTo>
                  <a:pt x="190" y="2029"/>
                </a:lnTo>
                <a:lnTo>
                  <a:pt x="191" y="2021"/>
                </a:lnTo>
                <a:lnTo>
                  <a:pt x="191" y="2014"/>
                </a:lnTo>
                <a:lnTo>
                  <a:pt x="191" y="2007"/>
                </a:lnTo>
                <a:lnTo>
                  <a:pt x="190" y="1999"/>
                </a:lnTo>
                <a:lnTo>
                  <a:pt x="187" y="1993"/>
                </a:lnTo>
                <a:lnTo>
                  <a:pt x="184" y="1987"/>
                </a:lnTo>
                <a:lnTo>
                  <a:pt x="180" y="1982"/>
                </a:lnTo>
                <a:lnTo>
                  <a:pt x="177" y="1977"/>
                </a:lnTo>
                <a:lnTo>
                  <a:pt x="172" y="1971"/>
                </a:lnTo>
                <a:lnTo>
                  <a:pt x="170" y="1966"/>
                </a:lnTo>
                <a:lnTo>
                  <a:pt x="166" y="1957"/>
                </a:lnTo>
                <a:lnTo>
                  <a:pt x="165" y="1948"/>
                </a:lnTo>
                <a:lnTo>
                  <a:pt x="165" y="1942"/>
                </a:lnTo>
                <a:lnTo>
                  <a:pt x="165" y="1937"/>
                </a:lnTo>
                <a:lnTo>
                  <a:pt x="166" y="1932"/>
                </a:lnTo>
                <a:lnTo>
                  <a:pt x="168" y="1929"/>
                </a:lnTo>
                <a:lnTo>
                  <a:pt x="172" y="1920"/>
                </a:lnTo>
                <a:lnTo>
                  <a:pt x="178" y="1912"/>
                </a:lnTo>
                <a:lnTo>
                  <a:pt x="183" y="1904"/>
                </a:lnTo>
                <a:lnTo>
                  <a:pt x="189" y="1895"/>
                </a:lnTo>
                <a:lnTo>
                  <a:pt x="192" y="1886"/>
                </a:lnTo>
                <a:lnTo>
                  <a:pt x="195" y="1874"/>
                </a:lnTo>
                <a:lnTo>
                  <a:pt x="197" y="1851"/>
                </a:lnTo>
                <a:lnTo>
                  <a:pt x="201" y="1830"/>
                </a:lnTo>
                <a:lnTo>
                  <a:pt x="202" y="1822"/>
                </a:lnTo>
                <a:lnTo>
                  <a:pt x="205" y="1813"/>
                </a:lnTo>
                <a:lnTo>
                  <a:pt x="209" y="1806"/>
                </a:lnTo>
                <a:lnTo>
                  <a:pt x="212" y="1800"/>
                </a:lnTo>
                <a:lnTo>
                  <a:pt x="228" y="1790"/>
                </a:lnTo>
                <a:lnTo>
                  <a:pt x="247" y="1778"/>
                </a:lnTo>
                <a:lnTo>
                  <a:pt x="256" y="1772"/>
                </a:lnTo>
                <a:lnTo>
                  <a:pt x="265" y="1766"/>
                </a:lnTo>
                <a:lnTo>
                  <a:pt x="271" y="1761"/>
                </a:lnTo>
                <a:lnTo>
                  <a:pt x="274" y="1755"/>
                </a:lnTo>
                <a:lnTo>
                  <a:pt x="275" y="1749"/>
                </a:lnTo>
                <a:lnTo>
                  <a:pt x="275" y="1744"/>
                </a:lnTo>
                <a:lnTo>
                  <a:pt x="273" y="1741"/>
                </a:lnTo>
                <a:lnTo>
                  <a:pt x="271" y="1737"/>
                </a:lnTo>
                <a:lnTo>
                  <a:pt x="266" y="1736"/>
                </a:lnTo>
                <a:lnTo>
                  <a:pt x="261" y="1735"/>
                </a:lnTo>
                <a:lnTo>
                  <a:pt x="255" y="1735"/>
                </a:lnTo>
                <a:lnTo>
                  <a:pt x="248" y="1736"/>
                </a:lnTo>
                <a:lnTo>
                  <a:pt x="234" y="1741"/>
                </a:lnTo>
                <a:lnTo>
                  <a:pt x="222" y="1746"/>
                </a:lnTo>
                <a:lnTo>
                  <a:pt x="210" y="1750"/>
                </a:lnTo>
                <a:lnTo>
                  <a:pt x="197" y="1753"/>
                </a:lnTo>
                <a:lnTo>
                  <a:pt x="190" y="1753"/>
                </a:lnTo>
                <a:lnTo>
                  <a:pt x="185" y="1750"/>
                </a:lnTo>
                <a:lnTo>
                  <a:pt x="181" y="1747"/>
                </a:lnTo>
                <a:lnTo>
                  <a:pt x="179" y="1743"/>
                </a:lnTo>
                <a:lnTo>
                  <a:pt x="179" y="1738"/>
                </a:lnTo>
                <a:lnTo>
                  <a:pt x="180" y="1733"/>
                </a:lnTo>
                <a:lnTo>
                  <a:pt x="183" y="1728"/>
                </a:lnTo>
                <a:lnTo>
                  <a:pt x="187" y="1722"/>
                </a:lnTo>
                <a:lnTo>
                  <a:pt x="197" y="1712"/>
                </a:lnTo>
                <a:lnTo>
                  <a:pt x="203" y="1704"/>
                </a:lnTo>
                <a:lnTo>
                  <a:pt x="204" y="1699"/>
                </a:lnTo>
                <a:lnTo>
                  <a:pt x="205" y="1695"/>
                </a:lnTo>
                <a:lnTo>
                  <a:pt x="205" y="1690"/>
                </a:lnTo>
                <a:lnTo>
                  <a:pt x="204" y="1685"/>
                </a:lnTo>
                <a:lnTo>
                  <a:pt x="202" y="1675"/>
                </a:lnTo>
                <a:lnTo>
                  <a:pt x="203" y="1666"/>
                </a:lnTo>
                <a:lnTo>
                  <a:pt x="204" y="1661"/>
                </a:lnTo>
                <a:lnTo>
                  <a:pt x="205" y="1656"/>
                </a:lnTo>
                <a:lnTo>
                  <a:pt x="208" y="1653"/>
                </a:lnTo>
                <a:lnTo>
                  <a:pt x="212" y="1648"/>
                </a:lnTo>
                <a:lnTo>
                  <a:pt x="215" y="1642"/>
                </a:lnTo>
                <a:lnTo>
                  <a:pt x="218" y="1636"/>
                </a:lnTo>
                <a:lnTo>
                  <a:pt x="220" y="1629"/>
                </a:lnTo>
                <a:lnTo>
                  <a:pt x="221" y="1621"/>
                </a:lnTo>
                <a:lnTo>
                  <a:pt x="222" y="1605"/>
                </a:lnTo>
                <a:lnTo>
                  <a:pt x="221" y="1593"/>
                </a:lnTo>
                <a:lnTo>
                  <a:pt x="220" y="1589"/>
                </a:lnTo>
                <a:lnTo>
                  <a:pt x="216" y="1584"/>
                </a:lnTo>
                <a:lnTo>
                  <a:pt x="212" y="1580"/>
                </a:lnTo>
                <a:lnTo>
                  <a:pt x="208" y="1577"/>
                </a:lnTo>
                <a:lnTo>
                  <a:pt x="202" y="1573"/>
                </a:lnTo>
                <a:lnTo>
                  <a:pt x="195" y="1570"/>
                </a:lnTo>
                <a:lnTo>
                  <a:pt x="187" y="1567"/>
                </a:lnTo>
                <a:lnTo>
                  <a:pt x="178" y="1566"/>
                </a:lnTo>
                <a:lnTo>
                  <a:pt x="159" y="1564"/>
                </a:lnTo>
                <a:lnTo>
                  <a:pt x="142" y="1559"/>
                </a:lnTo>
                <a:lnTo>
                  <a:pt x="135" y="1555"/>
                </a:lnTo>
                <a:lnTo>
                  <a:pt x="129" y="1552"/>
                </a:lnTo>
                <a:lnTo>
                  <a:pt x="124" y="1547"/>
                </a:lnTo>
                <a:lnTo>
                  <a:pt x="121" y="1541"/>
                </a:lnTo>
                <a:lnTo>
                  <a:pt x="118" y="1534"/>
                </a:lnTo>
                <a:lnTo>
                  <a:pt x="117" y="1527"/>
                </a:lnTo>
                <a:lnTo>
                  <a:pt x="115" y="1517"/>
                </a:lnTo>
                <a:lnTo>
                  <a:pt x="115" y="1508"/>
                </a:lnTo>
                <a:lnTo>
                  <a:pt x="115" y="1498"/>
                </a:lnTo>
                <a:lnTo>
                  <a:pt x="116" y="1489"/>
                </a:lnTo>
                <a:lnTo>
                  <a:pt x="120" y="1478"/>
                </a:lnTo>
                <a:lnTo>
                  <a:pt x="123" y="1470"/>
                </a:lnTo>
                <a:lnTo>
                  <a:pt x="133" y="1453"/>
                </a:lnTo>
                <a:lnTo>
                  <a:pt x="140" y="1439"/>
                </a:lnTo>
                <a:lnTo>
                  <a:pt x="142" y="1432"/>
                </a:lnTo>
                <a:lnTo>
                  <a:pt x="143" y="1426"/>
                </a:lnTo>
                <a:lnTo>
                  <a:pt x="145" y="1421"/>
                </a:lnTo>
                <a:lnTo>
                  <a:pt x="143" y="1415"/>
                </a:lnTo>
                <a:lnTo>
                  <a:pt x="141" y="1410"/>
                </a:lnTo>
                <a:lnTo>
                  <a:pt x="139" y="1406"/>
                </a:lnTo>
                <a:lnTo>
                  <a:pt x="134" y="1401"/>
                </a:lnTo>
                <a:lnTo>
                  <a:pt x="130" y="1395"/>
                </a:lnTo>
                <a:lnTo>
                  <a:pt x="121" y="1385"/>
                </a:lnTo>
                <a:lnTo>
                  <a:pt x="111" y="1377"/>
                </a:lnTo>
                <a:lnTo>
                  <a:pt x="103" y="1368"/>
                </a:lnTo>
                <a:lnTo>
                  <a:pt x="94" y="1357"/>
                </a:lnTo>
                <a:lnTo>
                  <a:pt x="91" y="1351"/>
                </a:lnTo>
                <a:lnTo>
                  <a:pt x="89" y="1346"/>
                </a:lnTo>
                <a:lnTo>
                  <a:pt x="88" y="1340"/>
                </a:lnTo>
                <a:lnTo>
                  <a:pt x="89" y="1333"/>
                </a:lnTo>
                <a:lnTo>
                  <a:pt x="94" y="1321"/>
                </a:lnTo>
                <a:lnTo>
                  <a:pt x="102" y="1308"/>
                </a:lnTo>
                <a:lnTo>
                  <a:pt x="108" y="1296"/>
                </a:lnTo>
                <a:lnTo>
                  <a:pt x="111" y="1287"/>
                </a:lnTo>
                <a:lnTo>
                  <a:pt x="113" y="1277"/>
                </a:lnTo>
                <a:lnTo>
                  <a:pt x="113" y="1265"/>
                </a:lnTo>
                <a:lnTo>
                  <a:pt x="113" y="1254"/>
                </a:lnTo>
                <a:lnTo>
                  <a:pt x="114" y="1243"/>
                </a:lnTo>
                <a:lnTo>
                  <a:pt x="114" y="1238"/>
                </a:lnTo>
                <a:lnTo>
                  <a:pt x="114" y="1235"/>
                </a:lnTo>
                <a:lnTo>
                  <a:pt x="113" y="1232"/>
                </a:lnTo>
                <a:lnTo>
                  <a:pt x="111" y="1230"/>
                </a:lnTo>
                <a:lnTo>
                  <a:pt x="109" y="1229"/>
                </a:lnTo>
                <a:lnTo>
                  <a:pt x="107" y="1229"/>
                </a:lnTo>
                <a:lnTo>
                  <a:pt x="103" y="1230"/>
                </a:lnTo>
                <a:lnTo>
                  <a:pt x="99" y="1231"/>
                </a:lnTo>
                <a:lnTo>
                  <a:pt x="89" y="1236"/>
                </a:lnTo>
                <a:lnTo>
                  <a:pt x="78" y="1242"/>
                </a:lnTo>
                <a:lnTo>
                  <a:pt x="66" y="1246"/>
                </a:lnTo>
                <a:lnTo>
                  <a:pt x="57" y="1251"/>
                </a:lnTo>
                <a:lnTo>
                  <a:pt x="51" y="1252"/>
                </a:lnTo>
                <a:lnTo>
                  <a:pt x="46" y="1252"/>
                </a:lnTo>
                <a:lnTo>
                  <a:pt x="40" y="1251"/>
                </a:lnTo>
                <a:lnTo>
                  <a:pt x="35" y="1249"/>
                </a:lnTo>
                <a:lnTo>
                  <a:pt x="29" y="1246"/>
                </a:lnTo>
                <a:lnTo>
                  <a:pt x="26" y="1244"/>
                </a:lnTo>
                <a:lnTo>
                  <a:pt x="22" y="1242"/>
                </a:lnTo>
                <a:lnTo>
                  <a:pt x="20" y="1238"/>
                </a:lnTo>
                <a:lnTo>
                  <a:pt x="20" y="1235"/>
                </a:lnTo>
                <a:lnTo>
                  <a:pt x="21" y="1232"/>
                </a:lnTo>
                <a:lnTo>
                  <a:pt x="23" y="1230"/>
                </a:lnTo>
                <a:lnTo>
                  <a:pt x="27" y="1226"/>
                </a:lnTo>
                <a:lnTo>
                  <a:pt x="29" y="1224"/>
                </a:lnTo>
                <a:lnTo>
                  <a:pt x="29" y="1220"/>
                </a:lnTo>
                <a:lnTo>
                  <a:pt x="29" y="1217"/>
                </a:lnTo>
                <a:lnTo>
                  <a:pt x="28" y="1214"/>
                </a:lnTo>
                <a:lnTo>
                  <a:pt x="27" y="1211"/>
                </a:lnTo>
                <a:lnTo>
                  <a:pt x="25" y="1208"/>
                </a:lnTo>
                <a:lnTo>
                  <a:pt x="22" y="1207"/>
                </a:lnTo>
                <a:lnTo>
                  <a:pt x="19" y="1207"/>
                </a:lnTo>
                <a:lnTo>
                  <a:pt x="15" y="1208"/>
                </a:lnTo>
                <a:lnTo>
                  <a:pt x="13" y="1207"/>
                </a:lnTo>
                <a:lnTo>
                  <a:pt x="10" y="1207"/>
                </a:lnTo>
                <a:lnTo>
                  <a:pt x="9" y="1205"/>
                </a:lnTo>
                <a:lnTo>
                  <a:pt x="8" y="1201"/>
                </a:lnTo>
                <a:lnTo>
                  <a:pt x="8" y="1196"/>
                </a:lnTo>
                <a:lnTo>
                  <a:pt x="12" y="1187"/>
                </a:lnTo>
                <a:lnTo>
                  <a:pt x="16" y="1179"/>
                </a:lnTo>
                <a:lnTo>
                  <a:pt x="17" y="1176"/>
                </a:lnTo>
                <a:lnTo>
                  <a:pt x="19" y="1175"/>
                </a:lnTo>
                <a:lnTo>
                  <a:pt x="17" y="1173"/>
                </a:lnTo>
                <a:lnTo>
                  <a:pt x="16" y="1172"/>
                </a:lnTo>
                <a:lnTo>
                  <a:pt x="14" y="1170"/>
                </a:lnTo>
                <a:lnTo>
                  <a:pt x="9" y="1169"/>
                </a:lnTo>
                <a:lnTo>
                  <a:pt x="7" y="1169"/>
                </a:lnTo>
                <a:lnTo>
                  <a:pt x="4" y="1167"/>
                </a:lnTo>
                <a:lnTo>
                  <a:pt x="2" y="1164"/>
                </a:lnTo>
                <a:lnTo>
                  <a:pt x="1" y="1161"/>
                </a:lnTo>
                <a:lnTo>
                  <a:pt x="0" y="1156"/>
                </a:lnTo>
                <a:lnTo>
                  <a:pt x="1" y="1150"/>
                </a:lnTo>
                <a:lnTo>
                  <a:pt x="1" y="1144"/>
                </a:lnTo>
                <a:lnTo>
                  <a:pt x="3" y="1137"/>
                </a:lnTo>
                <a:lnTo>
                  <a:pt x="7" y="1129"/>
                </a:lnTo>
                <a:lnTo>
                  <a:pt x="12" y="1119"/>
                </a:lnTo>
                <a:lnTo>
                  <a:pt x="17" y="1111"/>
                </a:lnTo>
                <a:lnTo>
                  <a:pt x="23" y="1103"/>
                </a:lnTo>
                <a:lnTo>
                  <a:pt x="36" y="1088"/>
                </a:lnTo>
                <a:lnTo>
                  <a:pt x="48" y="1078"/>
                </a:lnTo>
                <a:lnTo>
                  <a:pt x="52" y="1074"/>
                </a:lnTo>
                <a:lnTo>
                  <a:pt x="54" y="1067"/>
                </a:lnTo>
                <a:lnTo>
                  <a:pt x="57" y="1060"/>
                </a:lnTo>
                <a:lnTo>
                  <a:pt x="57" y="1051"/>
                </a:lnTo>
                <a:lnTo>
                  <a:pt x="57" y="1032"/>
                </a:lnTo>
                <a:lnTo>
                  <a:pt x="57" y="1016"/>
                </a:lnTo>
                <a:lnTo>
                  <a:pt x="55" y="1009"/>
                </a:lnTo>
                <a:lnTo>
                  <a:pt x="57" y="1002"/>
                </a:lnTo>
                <a:lnTo>
                  <a:pt x="58" y="994"/>
                </a:lnTo>
                <a:lnTo>
                  <a:pt x="59" y="988"/>
                </a:lnTo>
                <a:lnTo>
                  <a:pt x="61" y="984"/>
                </a:lnTo>
                <a:lnTo>
                  <a:pt x="65" y="979"/>
                </a:lnTo>
                <a:lnTo>
                  <a:pt x="70" y="975"/>
                </a:lnTo>
                <a:lnTo>
                  <a:pt x="76" y="971"/>
                </a:lnTo>
                <a:lnTo>
                  <a:pt x="89" y="965"/>
                </a:lnTo>
                <a:lnTo>
                  <a:pt x="102" y="961"/>
                </a:lnTo>
                <a:lnTo>
                  <a:pt x="116" y="956"/>
                </a:lnTo>
                <a:lnTo>
                  <a:pt x="130" y="953"/>
                </a:lnTo>
                <a:lnTo>
                  <a:pt x="145" y="949"/>
                </a:lnTo>
                <a:lnTo>
                  <a:pt x="158" y="945"/>
                </a:lnTo>
                <a:lnTo>
                  <a:pt x="162" y="942"/>
                </a:lnTo>
                <a:lnTo>
                  <a:pt x="166" y="939"/>
                </a:lnTo>
                <a:lnTo>
                  <a:pt x="170" y="936"/>
                </a:lnTo>
                <a:lnTo>
                  <a:pt x="172" y="934"/>
                </a:lnTo>
                <a:lnTo>
                  <a:pt x="172" y="930"/>
                </a:lnTo>
                <a:lnTo>
                  <a:pt x="171" y="927"/>
                </a:lnTo>
                <a:lnTo>
                  <a:pt x="170" y="922"/>
                </a:lnTo>
                <a:lnTo>
                  <a:pt x="167" y="917"/>
                </a:lnTo>
                <a:lnTo>
                  <a:pt x="162" y="908"/>
                </a:lnTo>
                <a:lnTo>
                  <a:pt x="158" y="901"/>
                </a:lnTo>
                <a:lnTo>
                  <a:pt x="154" y="893"/>
                </a:lnTo>
                <a:lnTo>
                  <a:pt x="153" y="887"/>
                </a:lnTo>
                <a:lnTo>
                  <a:pt x="153" y="884"/>
                </a:lnTo>
                <a:lnTo>
                  <a:pt x="155" y="882"/>
                </a:lnTo>
                <a:lnTo>
                  <a:pt x="158" y="880"/>
                </a:lnTo>
                <a:lnTo>
                  <a:pt x="162" y="880"/>
                </a:lnTo>
                <a:lnTo>
                  <a:pt x="172" y="879"/>
                </a:lnTo>
                <a:lnTo>
                  <a:pt x="180" y="877"/>
                </a:lnTo>
                <a:lnTo>
                  <a:pt x="185" y="874"/>
                </a:lnTo>
                <a:lnTo>
                  <a:pt x="189" y="871"/>
                </a:lnTo>
                <a:lnTo>
                  <a:pt x="192" y="867"/>
                </a:lnTo>
                <a:lnTo>
                  <a:pt x="197" y="864"/>
                </a:lnTo>
                <a:lnTo>
                  <a:pt x="205" y="852"/>
                </a:lnTo>
                <a:lnTo>
                  <a:pt x="217" y="840"/>
                </a:lnTo>
                <a:lnTo>
                  <a:pt x="229" y="829"/>
                </a:lnTo>
                <a:lnTo>
                  <a:pt x="239" y="819"/>
                </a:lnTo>
                <a:lnTo>
                  <a:pt x="246" y="809"/>
                </a:lnTo>
                <a:lnTo>
                  <a:pt x="249" y="802"/>
                </a:lnTo>
                <a:lnTo>
                  <a:pt x="250" y="795"/>
                </a:lnTo>
                <a:lnTo>
                  <a:pt x="249" y="788"/>
                </a:lnTo>
                <a:lnTo>
                  <a:pt x="248" y="784"/>
                </a:lnTo>
                <a:lnTo>
                  <a:pt x="246" y="782"/>
                </a:lnTo>
                <a:lnTo>
                  <a:pt x="242" y="778"/>
                </a:lnTo>
                <a:lnTo>
                  <a:pt x="239" y="776"/>
                </a:lnTo>
                <a:lnTo>
                  <a:pt x="231" y="772"/>
                </a:lnTo>
                <a:lnTo>
                  <a:pt x="224" y="770"/>
                </a:lnTo>
                <a:lnTo>
                  <a:pt x="221" y="767"/>
                </a:lnTo>
                <a:lnTo>
                  <a:pt x="220" y="766"/>
                </a:lnTo>
                <a:lnTo>
                  <a:pt x="218" y="763"/>
                </a:lnTo>
                <a:lnTo>
                  <a:pt x="217" y="760"/>
                </a:lnTo>
                <a:lnTo>
                  <a:pt x="218" y="758"/>
                </a:lnTo>
                <a:lnTo>
                  <a:pt x="220" y="756"/>
                </a:lnTo>
                <a:lnTo>
                  <a:pt x="221" y="753"/>
                </a:lnTo>
                <a:lnTo>
                  <a:pt x="223" y="752"/>
                </a:lnTo>
                <a:lnTo>
                  <a:pt x="227" y="751"/>
                </a:lnTo>
                <a:lnTo>
                  <a:pt x="229" y="748"/>
                </a:lnTo>
                <a:lnTo>
                  <a:pt x="231" y="746"/>
                </a:lnTo>
                <a:lnTo>
                  <a:pt x="233" y="742"/>
                </a:lnTo>
                <a:lnTo>
                  <a:pt x="233" y="740"/>
                </a:lnTo>
                <a:lnTo>
                  <a:pt x="233" y="737"/>
                </a:lnTo>
                <a:lnTo>
                  <a:pt x="230" y="734"/>
                </a:lnTo>
                <a:lnTo>
                  <a:pt x="228" y="732"/>
                </a:lnTo>
                <a:lnTo>
                  <a:pt x="220" y="727"/>
                </a:lnTo>
                <a:lnTo>
                  <a:pt x="210" y="723"/>
                </a:lnTo>
                <a:lnTo>
                  <a:pt x="202" y="719"/>
                </a:lnTo>
                <a:lnTo>
                  <a:pt x="193" y="713"/>
                </a:lnTo>
                <a:lnTo>
                  <a:pt x="191" y="709"/>
                </a:lnTo>
                <a:lnTo>
                  <a:pt x="190" y="704"/>
                </a:lnTo>
                <a:lnTo>
                  <a:pt x="189" y="700"/>
                </a:lnTo>
                <a:lnTo>
                  <a:pt x="189" y="694"/>
                </a:lnTo>
                <a:lnTo>
                  <a:pt x="190" y="682"/>
                </a:lnTo>
                <a:lnTo>
                  <a:pt x="193" y="671"/>
                </a:lnTo>
                <a:lnTo>
                  <a:pt x="196" y="657"/>
                </a:lnTo>
                <a:lnTo>
                  <a:pt x="198" y="640"/>
                </a:lnTo>
                <a:lnTo>
                  <a:pt x="199" y="624"/>
                </a:lnTo>
                <a:lnTo>
                  <a:pt x="199" y="612"/>
                </a:lnTo>
                <a:lnTo>
                  <a:pt x="198" y="607"/>
                </a:lnTo>
                <a:lnTo>
                  <a:pt x="198" y="603"/>
                </a:lnTo>
                <a:lnTo>
                  <a:pt x="196" y="600"/>
                </a:lnTo>
                <a:lnTo>
                  <a:pt x="193" y="596"/>
                </a:lnTo>
                <a:lnTo>
                  <a:pt x="191" y="594"/>
                </a:lnTo>
                <a:lnTo>
                  <a:pt x="187" y="592"/>
                </a:lnTo>
                <a:lnTo>
                  <a:pt x="184" y="590"/>
                </a:lnTo>
                <a:lnTo>
                  <a:pt x="179" y="590"/>
                </a:lnTo>
                <a:lnTo>
                  <a:pt x="176" y="590"/>
                </a:lnTo>
                <a:lnTo>
                  <a:pt x="172" y="589"/>
                </a:lnTo>
                <a:lnTo>
                  <a:pt x="170" y="588"/>
                </a:lnTo>
                <a:lnTo>
                  <a:pt x="167" y="586"/>
                </a:lnTo>
                <a:lnTo>
                  <a:pt x="164" y="580"/>
                </a:lnTo>
                <a:lnTo>
                  <a:pt x="160" y="574"/>
                </a:lnTo>
                <a:lnTo>
                  <a:pt x="155" y="567"/>
                </a:lnTo>
                <a:lnTo>
                  <a:pt x="147" y="558"/>
                </a:lnTo>
                <a:lnTo>
                  <a:pt x="139" y="551"/>
                </a:lnTo>
                <a:lnTo>
                  <a:pt x="132" y="546"/>
                </a:lnTo>
                <a:lnTo>
                  <a:pt x="128" y="545"/>
                </a:lnTo>
                <a:lnTo>
                  <a:pt x="126" y="543"/>
                </a:lnTo>
                <a:lnTo>
                  <a:pt x="123" y="540"/>
                </a:lnTo>
                <a:lnTo>
                  <a:pt x="122" y="537"/>
                </a:lnTo>
                <a:lnTo>
                  <a:pt x="120" y="530"/>
                </a:lnTo>
                <a:lnTo>
                  <a:pt x="118" y="521"/>
                </a:lnTo>
                <a:lnTo>
                  <a:pt x="117" y="513"/>
                </a:lnTo>
                <a:lnTo>
                  <a:pt x="117" y="502"/>
                </a:lnTo>
                <a:lnTo>
                  <a:pt x="118" y="498"/>
                </a:lnTo>
                <a:lnTo>
                  <a:pt x="120" y="492"/>
                </a:lnTo>
                <a:lnTo>
                  <a:pt x="122" y="486"/>
                </a:lnTo>
                <a:lnTo>
                  <a:pt x="126" y="480"/>
                </a:lnTo>
                <a:lnTo>
                  <a:pt x="145" y="461"/>
                </a:lnTo>
                <a:lnTo>
                  <a:pt x="160" y="445"/>
                </a:lnTo>
                <a:lnTo>
                  <a:pt x="162" y="442"/>
                </a:lnTo>
                <a:lnTo>
                  <a:pt x="166" y="438"/>
                </a:lnTo>
                <a:lnTo>
                  <a:pt x="168" y="436"/>
                </a:lnTo>
                <a:lnTo>
                  <a:pt x="172" y="433"/>
                </a:lnTo>
                <a:lnTo>
                  <a:pt x="180" y="431"/>
                </a:lnTo>
                <a:lnTo>
                  <a:pt x="189" y="429"/>
                </a:lnTo>
                <a:lnTo>
                  <a:pt x="199" y="427"/>
                </a:lnTo>
                <a:lnTo>
                  <a:pt x="209" y="426"/>
                </a:lnTo>
                <a:lnTo>
                  <a:pt x="214" y="425"/>
                </a:lnTo>
                <a:lnTo>
                  <a:pt x="218" y="423"/>
                </a:lnTo>
                <a:lnTo>
                  <a:pt x="222" y="419"/>
                </a:lnTo>
                <a:lnTo>
                  <a:pt x="224" y="413"/>
                </a:lnTo>
                <a:lnTo>
                  <a:pt x="228" y="401"/>
                </a:lnTo>
                <a:lnTo>
                  <a:pt x="229" y="389"/>
                </a:lnTo>
                <a:lnTo>
                  <a:pt x="230" y="384"/>
                </a:lnTo>
                <a:lnTo>
                  <a:pt x="231" y="379"/>
                </a:lnTo>
                <a:lnTo>
                  <a:pt x="234" y="375"/>
                </a:lnTo>
                <a:lnTo>
                  <a:pt x="236" y="373"/>
                </a:lnTo>
                <a:lnTo>
                  <a:pt x="241" y="370"/>
                </a:lnTo>
                <a:lnTo>
                  <a:pt x="246" y="370"/>
                </a:lnTo>
                <a:lnTo>
                  <a:pt x="250" y="370"/>
                </a:lnTo>
                <a:lnTo>
                  <a:pt x="256" y="370"/>
                </a:lnTo>
                <a:lnTo>
                  <a:pt x="267" y="372"/>
                </a:lnTo>
                <a:lnTo>
                  <a:pt x="277" y="375"/>
                </a:lnTo>
                <a:lnTo>
                  <a:pt x="288" y="376"/>
                </a:lnTo>
                <a:lnTo>
                  <a:pt x="305" y="378"/>
                </a:lnTo>
                <a:lnTo>
                  <a:pt x="313" y="376"/>
                </a:lnTo>
                <a:lnTo>
                  <a:pt x="323" y="375"/>
                </a:lnTo>
                <a:lnTo>
                  <a:pt x="331" y="373"/>
                </a:lnTo>
                <a:lnTo>
                  <a:pt x="338" y="370"/>
                </a:lnTo>
                <a:lnTo>
                  <a:pt x="350" y="362"/>
                </a:lnTo>
                <a:lnTo>
                  <a:pt x="361" y="353"/>
                </a:lnTo>
                <a:lnTo>
                  <a:pt x="368" y="348"/>
                </a:lnTo>
                <a:lnTo>
                  <a:pt x="374" y="344"/>
                </a:lnTo>
                <a:lnTo>
                  <a:pt x="382" y="343"/>
                </a:lnTo>
                <a:lnTo>
                  <a:pt x="391" y="344"/>
                </a:lnTo>
                <a:lnTo>
                  <a:pt x="399" y="345"/>
                </a:lnTo>
                <a:lnTo>
                  <a:pt x="407" y="347"/>
                </a:lnTo>
                <a:lnTo>
                  <a:pt x="416" y="347"/>
                </a:lnTo>
                <a:lnTo>
                  <a:pt x="424" y="345"/>
                </a:lnTo>
                <a:lnTo>
                  <a:pt x="438" y="342"/>
                </a:lnTo>
                <a:lnTo>
                  <a:pt x="453" y="337"/>
                </a:lnTo>
                <a:lnTo>
                  <a:pt x="458" y="334"/>
                </a:lnTo>
                <a:lnTo>
                  <a:pt x="464" y="330"/>
                </a:lnTo>
                <a:lnTo>
                  <a:pt x="469" y="326"/>
                </a:lnTo>
                <a:lnTo>
                  <a:pt x="472" y="324"/>
                </a:lnTo>
                <a:lnTo>
                  <a:pt x="473" y="321"/>
                </a:lnTo>
                <a:lnTo>
                  <a:pt x="473" y="318"/>
                </a:lnTo>
                <a:lnTo>
                  <a:pt x="469" y="316"/>
                </a:lnTo>
                <a:lnTo>
                  <a:pt x="464" y="315"/>
                </a:lnTo>
                <a:lnTo>
                  <a:pt x="458" y="313"/>
                </a:lnTo>
                <a:lnTo>
                  <a:pt x="454" y="311"/>
                </a:lnTo>
                <a:lnTo>
                  <a:pt x="451" y="309"/>
                </a:lnTo>
                <a:lnTo>
                  <a:pt x="450" y="306"/>
                </a:lnTo>
                <a:lnTo>
                  <a:pt x="450" y="303"/>
                </a:lnTo>
                <a:lnTo>
                  <a:pt x="450" y="300"/>
                </a:lnTo>
                <a:lnTo>
                  <a:pt x="451" y="297"/>
                </a:lnTo>
                <a:lnTo>
                  <a:pt x="454" y="294"/>
                </a:lnTo>
                <a:lnTo>
                  <a:pt x="457" y="290"/>
                </a:lnTo>
                <a:lnTo>
                  <a:pt x="462" y="287"/>
                </a:lnTo>
                <a:lnTo>
                  <a:pt x="468" y="287"/>
                </a:lnTo>
                <a:lnTo>
                  <a:pt x="475" y="290"/>
                </a:lnTo>
                <a:lnTo>
                  <a:pt x="479" y="291"/>
                </a:lnTo>
                <a:lnTo>
                  <a:pt x="482" y="292"/>
                </a:lnTo>
                <a:lnTo>
                  <a:pt x="485" y="292"/>
                </a:lnTo>
                <a:lnTo>
                  <a:pt x="486" y="291"/>
                </a:lnTo>
                <a:lnTo>
                  <a:pt x="487" y="288"/>
                </a:lnTo>
                <a:lnTo>
                  <a:pt x="487" y="286"/>
                </a:lnTo>
                <a:lnTo>
                  <a:pt x="486" y="284"/>
                </a:lnTo>
                <a:lnTo>
                  <a:pt x="485" y="280"/>
                </a:lnTo>
                <a:lnTo>
                  <a:pt x="483" y="277"/>
                </a:lnTo>
                <a:lnTo>
                  <a:pt x="483" y="273"/>
                </a:lnTo>
                <a:lnTo>
                  <a:pt x="485" y="269"/>
                </a:lnTo>
                <a:lnTo>
                  <a:pt x="487" y="267"/>
                </a:lnTo>
                <a:lnTo>
                  <a:pt x="492" y="262"/>
                </a:lnTo>
                <a:lnTo>
                  <a:pt x="499" y="259"/>
                </a:lnTo>
                <a:lnTo>
                  <a:pt x="506" y="258"/>
                </a:lnTo>
                <a:lnTo>
                  <a:pt x="516" y="259"/>
                </a:lnTo>
                <a:lnTo>
                  <a:pt x="519" y="260"/>
                </a:lnTo>
                <a:lnTo>
                  <a:pt x="524" y="262"/>
                </a:lnTo>
                <a:lnTo>
                  <a:pt x="529" y="265"/>
                </a:lnTo>
                <a:lnTo>
                  <a:pt x="533" y="268"/>
                </a:lnTo>
                <a:lnTo>
                  <a:pt x="537" y="272"/>
                </a:lnTo>
                <a:lnTo>
                  <a:pt x="542" y="273"/>
                </a:lnTo>
                <a:lnTo>
                  <a:pt x="545" y="274"/>
                </a:lnTo>
                <a:lnTo>
                  <a:pt x="549" y="273"/>
                </a:lnTo>
                <a:lnTo>
                  <a:pt x="552" y="272"/>
                </a:lnTo>
                <a:lnTo>
                  <a:pt x="555" y="268"/>
                </a:lnTo>
                <a:lnTo>
                  <a:pt x="555" y="265"/>
                </a:lnTo>
                <a:lnTo>
                  <a:pt x="556" y="260"/>
                </a:lnTo>
                <a:lnTo>
                  <a:pt x="554" y="248"/>
                </a:lnTo>
                <a:lnTo>
                  <a:pt x="552" y="235"/>
                </a:lnTo>
                <a:lnTo>
                  <a:pt x="550" y="229"/>
                </a:lnTo>
                <a:lnTo>
                  <a:pt x="549" y="223"/>
                </a:lnTo>
                <a:lnTo>
                  <a:pt x="546" y="218"/>
                </a:lnTo>
                <a:lnTo>
                  <a:pt x="544" y="216"/>
                </a:lnTo>
                <a:lnTo>
                  <a:pt x="542" y="212"/>
                </a:lnTo>
                <a:lnTo>
                  <a:pt x="540" y="210"/>
                </a:lnTo>
                <a:lnTo>
                  <a:pt x="539" y="208"/>
                </a:lnTo>
                <a:lnTo>
                  <a:pt x="540" y="206"/>
                </a:lnTo>
                <a:lnTo>
                  <a:pt x="542" y="204"/>
                </a:lnTo>
                <a:lnTo>
                  <a:pt x="544" y="203"/>
                </a:lnTo>
                <a:lnTo>
                  <a:pt x="548" y="203"/>
                </a:lnTo>
                <a:lnTo>
                  <a:pt x="552" y="203"/>
                </a:lnTo>
                <a:lnTo>
                  <a:pt x="564" y="205"/>
                </a:lnTo>
                <a:lnTo>
                  <a:pt x="576" y="209"/>
                </a:lnTo>
                <a:lnTo>
                  <a:pt x="588" y="212"/>
                </a:lnTo>
                <a:lnTo>
                  <a:pt x="595" y="217"/>
                </a:lnTo>
                <a:lnTo>
                  <a:pt x="600" y="218"/>
                </a:lnTo>
                <a:lnTo>
                  <a:pt x="605" y="219"/>
                </a:lnTo>
                <a:lnTo>
                  <a:pt x="611" y="219"/>
                </a:lnTo>
                <a:lnTo>
                  <a:pt x="617" y="219"/>
                </a:lnTo>
                <a:lnTo>
                  <a:pt x="624" y="218"/>
                </a:lnTo>
                <a:lnTo>
                  <a:pt x="630" y="216"/>
                </a:lnTo>
                <a:lnTo>
                  <a:pt x="634" y="214"/>
                </a:lnTo>
                <a:lnTo>
                  <a:pt x="639" y="210"/>
                </a:lnTo>
                <a:lnTo>
                  <a:pt x="645" y="203"/>
                </a:lnTo>
                <a:lnTo>
                  <a:pt x="652" y="192"/>
                </a:lnTo>
                <a:lnTo>
                  <a:pt x="656" y="185"/>
                </a:lnTo>
                <a:lnTo>
                  <a:pt x="659" y="175"/>
                </a:lnTo>
                <a:lnTo>
                  <a:pt x="663" y="165"/>
                </a:lnTo>
                <a:lnTo>
                  <a:pt x="665" y="152"/>
                </a:lnTo>
                <a:lnTo>
                  <a:pt x="669" y="141"/>
                </a:lnTo>
                <a:lnTo>
                  <a:pt x="671" y="135"/>
                </a:lnTo>
                <a:lnTo>
                  <a:pt x="675" y="132"/>
                </a:lnTo>
                <a:lnTo>
                  <a:pt x="678" y="129"/>
                </a:lnTo>
                <a:lnTo>
                  <a:pt x="691" y="129"/>
                </a:lnTo>
                <a:lnTo>
                  <a:pt x="712" y="128"/>
                </a:lnTo>
                <a:lnTo>
                  <a:pt x="732" y="124"/>
                </a:lnTo>
                <a:lnTo>
                  <a:pt x="745" y="122"/>
                </a:lnTo>
                <a:lnTo>
                  <a:pt x="753" y="123"/>
                </a:lnTo>
                <a:lnTo>
                  <a:pt x="759" y="124"/>
                </a:lnTo>
                <a:lnTo>
                  <a:pt x="766" y="130"/>
                </a:lnTo>
                <a:lnTo>
                  <a:pt x="773" y="137"/>
                </a:lnTo>
                <a:lnTo>
                  <a:pt x="778" y="145"/>
                </a:lnTo>
                <a:lnTo>
                  <a:pt x="784" y="151"/>
                </a:lnTo>
                <a:lnTo>
                  <a:pt x="790" y="156"/>
                </a:lnTo>
                <a:lnTo>
                  <a:pt x="798" y="162"/>
                </a:lnTo>
                <a:lnTo>
                  <a:pt x="804" y="165"/>
                </a:lnTo>
                <a:lnTo>
                  <a:pt x="813" y="167"/>
                </a:lnTo>
                <a:lnTo>
                  <a:pt x="822" y="168"/>
                </a:lnTo>
                <a:lnTo>
                  <a:pt x="833" y="168"/>
                </a:lnTo>
                <a:lnTo>
                  <a:pt x="839" y="167"/>
                </a:lnTo>
                <a:lnTo>
                  <a:pt x="845" y="166"/>
                </a:lnTo>
                <a:lnTo>
                  <a:pt x="851" y="164"/>
                </a:lnTo>
                <a:lnTo>
                  <a:pt x="856" y="160"/>
                </a:lnTo>
                <a:lnTo>
                  <a:pt x="865" y="152"/>
                </a:lnTo>
                <a:lnTo>
                  <a:pt x="876" y="143"/>
                </a:lnTo>
                <a:lnTo>
                  <a:pt x="885" y="135"/>
                </a:lnTo>
                <a:lnTo>
                  <a:pt x="896" y="128"/>
                </a:lnTo>
                <a:lnTo>
                  <a:pt x="902" y="126"/>
                </a:lnTo>
                <a:lnTo>
                  <a:pt x="908" y="123"/>
                </a:lnTo>
                <a:lnTo>
                  <a:pt x="914" y="123"/>
                </a:lnTo>
                <a:lnTo>
                  <a:pt x="921" y="123"/>
                </a:lnTo>
                <a:lnTo>
                  <a:pt x="945" y="126"/>
                </a:lnTo>
                <a:lnTo>
                  <a:pt x="960" y="127"/>
                </a:lnTo>
                <a:lnTo>
                  <a:pt x="967" y="124"/>
                </a:lnTo>
                <a:lnTo>
                  <a:pt x="973" y="122"/>
                </a:lnTo>
                <a:lnTo>
                  <a:pt x="979" y="117"/>
                </a:lnTo>
                <a:lnTo>
                  <a:pt x="985" y="110"/>
                </a:lnTo>
                <a:lnTo>
                  <a:pt x="992" y="103"/>
                </a:lnTo>
                <a:lnTo>
                  <a:pt x="1001" y="97"/>
                </a:lnTo>
                <a:lnTo>
                  <a:pt x="1008" y="93"/>
                </a:lnTo>
                <a:lnTo>
                  <a:pt x="1016" y="90"/>
                </a:lnTo>
                <a:lnTo>
                  <a:pt x="1024" y="86"/>
                </a:lnTo>
                <a:lnTo>
                  <a:pt x="1033" y="83"/>
                </a:lnTo>
                <a:lnTo>
                  <a:pt x="1041" y="79"/>
                </a:lnTo>
                <a:lnTo>
                  <a:pt x="1049" y="73"/>
                </a:lnTo>
                <a:lnTo>
                  <a:pt x="1053" y="70"/>
                </a:lnTo>
                <a:lnTo>
                  <a:pt x="1055" y="66"/>
                </a:lnTo>
                <a:lnTo>
                  <a:pt x="1058" y="63"/>
                </a:lnTo>
                <a:lnTo>
                  <a:pt x="1060" y="58"/>
                </a:lnTo>
                <a:lnTo>
                  <a:pt x="1062" y="48"/>
                </a:lnTo>
                <a:lnTo>
                  <a:pt x="1065" y="39"/>
                </a:lnTo>
                <a:lnTo>
                  <a:pt x="1067" y="29"/>
                </a:lnTo>
                <a:lnTo>
                  <a:pt x="1072" y="20"/>
                </a:lnTo>
                <a:lnTo>
                  <a:pt x="1074" y="16"/>
                </a:lnTo>
                <a:lnTo>
                  <a:pt x="1078" y="13"/>
                </a:lnTo>
                <a:lnTo>
                  <a:pt x="1081" y="9"/>
                </a:lnTo>
                <a:lnTo>
                  <a:pt x="1086" y="6"/>
                </a:lnTo>
                <a:lnTo>
                  <a:pt x="1093" y="3"/>
                </a:lnTo>
                <a:lnTo>
                  <a:pt x="1102" y="1"/>
                </a:lnTo>
                <a:lnTo>
                  <a:pt x="1109" y="0"/>
                </a:lnTo>
                <a:lnTo>
                  <a:pt x="1117" y="0"/>
                </a:lnTo>
                <a:lnTo>
                  <a:pt x="1124" y="2"/>
                </a:lnTo>
                <a:lnTo>
                  <a:pt x="1131" y="6"/>
                </a:lnTo>
                <a:lnTo>
                  <a:pt x="1137" y="11"/>
                </a:lnTo>
                <a:lnTo>
                  <a:pt x="1143" y="19"/>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48" name="稻壳儿小白白(http://dwz.cn/Wu2UP)">
            <a:extLst>
              <a:ext uri="{FF2B5EF4-FFF2-40B4-BE49-F238E27FC236}">
                <a16:creationId xmlns:a16="http://schemas.microsoft.com/office/drawing/2014/main" id="{D1C2845B-2FA8-454F-9382-325C86A85251}"/>
              </a:ext>
            </a:extLst>
          </p:cNvPr>
          <p:cNvSpPr>
            <a:spLocks noEditPoints="1"/>
          </p:cNvSpPr>
          <p:nvPr/>
        </p:nvSpPr>
        <p:spPr bwMode="auto">
          <a:xfrm>
            <a:off x="3208206" y="4118455"/>
            <a:ext cx="54988" cy="44758"/>
          </a:xfrm>
          <a:custGeom>
            <a:avLst/>
            <a:gdLst>
              <a:gd name="T0" fmla="*/ 15816914 w 213"/>
              <a:gd name="T1" fmla="*/ 395478 h 153"/>
              <a:gd name="T2" fmla="*/ 17049156 w 213"/>
              <a:gd name="T3" fmla="*/ 659493 h 153"/>
              <a:gd name="T4" fmla="*/ 17973737 w 213"/>
              <a:gd name="T5" fmla="*/ 1714464 h 153"/>
              <a:gd name="T6" fmla="*/ 18692571 w 213"/>
              <a:gd name="T7" fmla="*/ 2242130 h 153"/>
              <a:gd name="T8" fmla="*/ 16638622 w 213"/>
              <a:gd name="T9" fmla="*/ 3428927 h 153"/>
              <a:gd name="T10" fmla="*/ 13557218 w 213"/>
              <a:gd name="T11" fmla="*/ 4352072 h 153"/>
              <a:gd name="T12" fmla="*/ 13865518 w 213"/>
              <a:gd name="T13" fmla="*/ 5671058 h 153"/>
              <a:gd name="T14" fmla="*/ 14481799 w 213"/>
              <a:gd name="T15" fmla="*/ 7253695 h 153"/>
              <a:gd name="T16" fmla="*/ 15508614 w 213"/>
              <a:gd name="T17" fmla="*/ 6066535 h 153"/>
              <a:gd name="T18" fmla="*/ 17357456 w 213"/>
              <a:gd name="T19" fmla="*/ 5275217 h 153"/>
              <a:gd name="T20" fmla="*/ 18487144 w 213"/>
              <a:gd name="T21" fmla="*/ 3824768 h 153"/>
              <a:gd name="T22" fmla="*/ 19411726 w 213"/>
              <a:gd name="T23" fmla="*/ 3692579 h 153"/>
              <a:gd name="T24" fmla="*/ 20027686 w 213"/>
              <a:gd name="T25" fmla="*/ 5011565 h 153"/>
              <a:gd name="T26" fmla="*/ 20541414 w 213"/>
              <a:gd name="T27" fmla="*/ 5407043 h 153"/>
              <a:gd name="T28" fmla="*/ 21465675 w 213"/>
              <a:gd name="T29" fmla="*/ 4483898 h 153"/>
              <a:gd name="T30" fmla="*/ 21773976 w 213"/>
              <a:gd name="T31" fmla="*/ 6066535 h 153"/>
              <a:gd name="T32" fmla="*/ 20952268 w 213"/>
              <a:gd name="T33" fmla="*/ 8308666 h 153"/>
              <a:gd name="T34" fmla="*/ 19308852 w 213"/>
              <a:gd name="T35" fmla="*/ 7912825 h 153"/>
              <a:gd name="T36" fmla="*/ 17254583 w 213"/>
              <a:gd name="T37" fmla="*/ 7912825 h 153"/>
              <a:gd name="T38" fmla="*/ 17152029 w 213"/>
              <a:gd name="T39" fmla="*/ 10286781 h 153"/>
              <a:gd name="T40" fmla="*/ 18179164 w 213"/>
              <a:gd name="T41" fmla="*/ 11737593 h 153"/>
              <a:gd name="T42" fmla="*/ 18795445 w 213"/>
              <a:gd name="T43" fmla="*/ 15430172 h 153"/>
              <a:gd name="T44" fmla="*/ 18384591 w 213"/>
              <a:gd name="T45" fmla="*/ 15562361 h 153"/>
              <a:gd name="T46" fmla="*/ 17460009 w 213"/>
              <a:gd name="T47" fmla="*/ 13452057 h 153"/>
              <a:gd name="T48" fmla="*/ 16227768 w 213"/>
              <a:gd name="T49" fmla="*/ 13847534 h 153"/>
              <a:gd name="T50" fmla="*/ 16638622 w 213"/>
              <a:gd name="T51" fmla="*/ 17540476 h 153"/>
              <a:gd name="T52" fmla="*/ 15303187 w 213"/>
              <a:gd name="T53" fmla="*/ 19254940 h 153"/>
              <a:gd name="T54" fmla="*/ 12940937 w 213"/>
              <a:gd name="T55" fmla="*/ 18595447 h 153"/>
              <a:gd name="T56" fmla="*/ 12324656 w 213"/>
              <a:gd name="T57" fmla="*/ 19254940 h 153"/>
              <a:gd name="T58" fmla="*/ 11605822 w 213"/>
              <a:gd name="T59" fmla="*/ 20046259 h 153"/>
              <a:gd name="T60" fmla="*/ 11092415 w 213"/>
              <a:gd name="T61" fmla="*/ 19254940 h 153"/>
              <a:gd name="T62" fmla="*/ 11503269 w 213"/>
              <a:gd name="T63" fmla="*/ 15957839 h 153"/>
              <a:gd name="T64" fmla="*/ 11400395 w 213"/>
              <a:gd name="T65" fmla="*/ 14243375 h 153"/>
              <a:gd name="T66" fmla="*/ 12632957 w 213"/>
              <a:gd name="T67" fmla="*/ 14243375 h 153"/>
              <a:gd name="T68" fmla="*/ 13660091 w 213"/>
              <a:gd name="T69" fmla="*/ 13847534 h 153"/>
              <a:gd name="T70" fmla="*/ 13454665 w 213"/>
              <a:gd name="T71" fmla="*/ 13056579 h 153"/>
              <a:gd name="T72" fmla="*/ 12530083 w 213"/>
              <a:gd name="T73" fmla="*/ 12528912 h 153"/>
              <a:gd name="T74" fmla="*/ 11503269 w 213"/>
              <a:gd name="T75" fmla="*/ 9627288 h 153"/>
              <a:gd name="T76" fmla="*/ 9346446 w 213"/>
              <a:gd name="T77" fmla="*/ 9231811 h 153"/>
              <a:gd name="T78" fmla="*/ 4929927 w 213"/>
              <a:gd name="T79" fmla="*/ 10023129 h 153"/>
              <a:gd name="T80" fmla="*/ 1951396 w 213"/>
              <a:gd name="T81" fmla="*/ 9627288 h 153"/>
              <a:gd name="T82" fmla="*/ 2054270 w 213"/>
              <a:gd name="T83" fmla="*/ 7912825 h 153"/>
              <a:gd name="T84" fmla="*/ 5751634 w 213"/>
              <a:gd name="T85" fmla="*/ 4483898 h 153"/>
              <a:gd name="T86" fmla="*/ 7703030 w 213"/>
              <a:gd name="T87" fmla="*/ 3560753 h 153"/>
              <a:gd name="T88" fmla="*/ 8319311 w 213"/>
              <a:gd name="T89" fmla="*/ 1846289 h 153"/>
              <a:gd name="T90" fmla="*/ 11914123 w 213"/>
              <a:gd name="T91" fmla="*/ 395478 h 153"/>
              <a:gd name="T92" fmla="*/ 307980 w 213"/>
              <a:gd name="T93" fmla="*/ 16880984 h 153"/>
              <a:gd name="T94" fmla="*/ 2670230 w 213"/>
              <a:gd name="T95" fmla="*/ 14771042 h 153"/>
              <a:gd name="T96" fmla="*/ 5546207 w 213"/>
              <a:gd name="T97" fmla="*/ 13056579 h 153"/>
              <a:gd name="T98" fmla="*/ 7600156 w 213"/>
              <a:gd name="T99" fmla="*/ 10946274 h 153"/>
              <a:gd name="T100" fmla="*/ 8113884 w 213"/>
              <a:gd name="T101" fmla="*/ 11341752 h 153"/>
              <a:gd name="T102" fmla="*/ 7394730 w 213"/>
              <a:gd name="T103" fmla="*/ 13452057 h 153"/>
              <a:gd name="T104" fmla="*/ 7189623 w 213"/>
              <a:gd name="T105" fmla="*/ 15430172 h 153"/>
              <a:gd name="T106" fmla="*/ 6470468 w 213"/>
              <a:gd name="T107" fmla="*/ 16221491 h 153"/>
              <a:gd name="T108" fmla="*/ 6778769 w 213"/>
              <a:gd name="T109" fmla="*/ 18067780 h 153"/>
              <a:gd name="T110" fmla="*/ 5854188 w 213"/>
              <a:gd name="T111" fmla="*/ 18727273 h 153"/>
              <a:gd name="T112" fmla="*/ 4621946 w 213"/>
              <a:gd name="T113" fmla="*/ 17672302 h 153"/>
              <a:gd name="T114" fmla="*/ 3594812 w 213"/>
              <a:gd name="T115" fmla="*/ 18331795 h 153"/>
              <a:gd name="T116" fmla="*/ 1027135 w 213"/>
              <a:gd name="T117" fmla="*/ 19650418 h 153"/>
              <a:gd name="T118" fmla="*/ 0 w 213"/>
              <a:gd name="T119" fmla="*/ 18595447 h 15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3" h="153">
                <a:moveTo>
                  <a:pt x="149" y="0"/>
                </a:moveTo>
                <a:lnTo>
                  <a:pt x="150" y="2"/>
                </a:lnTo>
                <a:lnTo>
                  <a:pt x="151" y="3"/>
                </a:lnTo>
                <a:lnTo>
                  <a:pt x="154" y="3"/>
                </a:lnTo>
                <a:lnTo>
                  <a:pt x="155" y="3"/>
                </a:lnTo>
                <a:lnTo>
                  <a:pt x="160" y="3"/>
                </a:lnTo>
                <a:lnTo>
                  <a:pt x="163" y="4"/>
                </a:lnTo>
                <a:lnTo>
                  <a:pt x="166" y="5"/>
                </a:lnTo>
                <a:lnTo>
                  <a:pt x="167" y="9"/>
                </a:lnTo>
                <a:lnTo>
                  <a:pt x="168" y="10"/>
                </a:lnTo>
                <a:lnTo>
                  <a:pt x="171" y="13"/>
                </a:lnTo>
                <a:lnTo>
                  <a:pt x="175" y="13"/>
                </a:lnTo>
                <a:lnTo>
                  <a:pt x="179" y="13"/>
                </a:lnTo>
                <a:lnTo>
                  <a:pt x="182" y="14"/>
                </a:lnTo>
                <a:lnTo>
                  <a:pt x="183" y="15"/>
                </a:lnTo>
                <a:lnTo>
                  <a:pt x="182" y="17"/>
                </a:lnTo>
                <a:lnTo>
                  <a:pt x="177" y="20"/>
                </a:lnTo>
                <a:lnTo>
                  <a:pt x="173" y="22"/>
                </a:lnTo>
                <a:lnTo>
                  <a:pt x="168" y="24"/>
                </a:lnTo>
                <a:lnTo>
                  <a:pt x="162" y="26"/>
                </a:lnTo>
                <a:lnTo>
                  <a:pt x="152" y="27"/>
                </a:lnTo>
                <a:lnTo>
                  <a:pt x="142" y="28"/>
                </a:lnTo>
                <a:lnTo>
                  <a:pt x="135" y="32"/>
                </a:lnTo>
                <a:lnTo>
                  <a:pt x="132" y="33"/>
                </a:lnTo>
                <a:lnTo>
                  <a:pt x="130" y="34"/>
                </a:lnTo>
                <a:lnTo>
                  <a:pt x="130" y="36"/>
                </a:lnTo>
                <a:lnTo>
                  <a:pt x="131" y="38"/>
                </a:lnTo>
                <a:lnTo>
                  <a:pt x="135" y="43"/>
                </a:lnTo>
                <a:lnTo>
                  <a:pt x="137" y="52"/>
                </a:lnTo>
                <a:lnTo>
                  <a:pt x="138" y="54"/>
                </a:lnTo>
                <a:lnTo>
                  <a:pt x="139" y="55"/>
                </a:lnTo>
                <a:lnTo>
                  <a:pt x="141" y="55"/>
                </a:lnTo>
                <a:lnTo>
                  <a:pt x="142" y="55"/>
                </a:lnTo>
                <a:lnTo>
                  <a:pt x="145" y="54"/>
                </a:lnTo>
                <a:lnTo>
                  <a:pt x="148" y="51"/>
                </a:lnTo>
                <a:lnTo>
                  <a:pt x="151" y="46"/>
                </a:lnTo>
                <a:lnTo>
                  <a:pt x="156" y="42"/>
                </a:lnTo>
                <a:lnTo>
                  <a:pt x="161" y="41"/>
                </a:lnTo>
                <a:lnTo>
                  <a:pt x="164" y="40"/>
                </a:lnTo>
                <a:lnTo>
                  <a:pt x="169" y="40"/>
                </a:lnTo>
                <a:lnTo>
                  <a:pt x="173" y="39"/>
                </a:lnTo>
                <a:lnTo>
                  <a:pt x="175" y="36"/>
                </a:lnTo>
                <a:lnTo>
                  <a:pt x="179" y="32"/>
                </a:lnTo>
                <a:lnTo>
                  <a:pt x="180" y="29"/>
                </a:lnTo>
                <a:lnTo>
                  <a:pt x="182" y="28"/>
                </a:lnTo>
                <a:lnTo>
                  <a:pt x="185" y="27"/>
                </a:lnTo>
                <a:lnTo>
                  <a:pt x="187" y="27"/>
                </a:lnTo>
                <a:lnTo>
                  <a:pt x="189" y="28"/>
                </a:lnTo>
                <a:lnTo>
                  <a:pt x="192" y="29"/>
                </a:lnTo>
                <a:lnTo>
                  <a:pt x="194" y="30"/>
                </a:lnTo>
                <a:lnTo>
                  <a:pt x="194" y="33"/>
                </a:lnTo>
                <a:lnTo>
                  <a:pt x="195" y="38"/>
                </a:lnTo>
                <a:lnTo>
                  <a:pt x="196" y="40"/>
                </a:lnTo>
                <a:lnTo>
                  <a:pt x="198" y="41"/>
                </a:lnTo>
                <a:lnTo>
                  <a:pt x="199" y="41"/>
                </a:lnTo>
                <a:lnTo>
                  <a:pt x="200" y="41"/>
                </a:lnTo>
                <a:lnTo>
                  <a:pt x="201" y="39"/>
                </a:lnTo>
                <a:lnTo>
                  <a:pt x="204" y="36"/>
                </a:lnTo>
                <a:lnTo>
                  <a:pt x="207" y="34"/>
                </a:lnTo>
                <a:lnTo>
                  <a:pt x="209" y="34"/>
                </a:lnTo>
                <a:lnTo>
                  <a:pt x="212" y="35"/>
                </a:lnTo>
                <a:lnTo>
                  <a:pt x="213" y="38"/>
                </a:lnTo>
                <a:lnTo>
                  <a:pt x="213" y="41"/>
                </a:lnTo>
                <a:lnTo>
                  <a:pt x="212" y="46"/>
                </a:lnTo>
                <a:lnTo>
                  <a:pt x="209" y="51"/>
                </a:lnTo>
                <a:lnTo>
                  <a:pt x="208" y="55"/>
                </a:lnTo>
                <a:lnTo>
                  <a:pt x="206" y="61"/>
                </a:lnTo>
                <a:lnTo>
                  <a:pt x="204" y="63"/>
                </a:lnTo>
                <a:lnTo>
                  <a:pt x="201" y="64"/>
                </a:lnTo>
                <a:lnTo>
                  <a:pt x="199" y="65"/>
                </a:lnTo>
                <a:lnTo>
                  <a:pt x="196" y="64"/>
                </a:lnTo>
                <a:lnTo>
                  <a:pt x="188" y="60"/>
                </a:lnTo>
                <a:lnTo>
                  <a:pt x="180" y="59"/>
                </a:lnTo>
                <a:lnTo>
                  <a:pt x="175" y="59"/>
                </a:lnTo>
                <a:lnTo>
                  <a:pt x="171" y="59"/>
                </a:lnTo>
                <a:lnTo>
                  <a:pt x="168" y="60"/>
                </a:lnTo>
                <a:lnTo>
                  <a:pt x="167" y="63"/>
                </a:lnTo>
                <a:lnTo>
                  <a:pt x="166" y="67"/>
                </a:lnTo>
                <a:lnTo>
                  <a:pt x="166" y="74"/>
                </a:lnTo>
                <a:lnTo>
                  <a:pt x="167" y="78"/>
                </a:lnTo>
                <a:lnTo>
                  <a:pt x="168" y="80"/>
                </a:lnTo>
                <a:lnTo>
                  <a:pt x="170" y="83"/>
                </a:lnTo>
                <a:lnTo>
                  <a:pt x="173" y="85"/>
                </a:lnTo>
                <a:lnTo>
                  <a:pt x="177" y="89"/>
                </a:lnTo>
                <a:lnTo>
                  <a:pt x="181" y="95"/>
                </a:lnTo>
                <a:lnTo>
                  <a:pt x="183" y="101"/>
                </a:lnTo>
                <a:lnTo>
                  <a:pt x="183" y="110"/>
                </a:lnTo>
                <a:lnTo>
                  <a:pt x="183" y="117"/>
                </a:lnTo>
                <a:lnTo>
                  <a:pt x="181" y="121"/>
                </a:lnTo>
                <a:lnTo>
                  <a:pt x="180" y="121"/>
                </a:lnTo>
                <a:lnTo>
                  <a:pt x="179" y="120"/>
                </a:lnTo>
                <a:lnTo>
                  <a:pt x="179" y="118"/>
                </a:lnTo>
                <a:lnTo>
                  <a:pt x="177" y="117"/>
                </a:lnTo>
                <a:lnTo>
                  <a:pt x="176" y="112"/>
                </a:lnTo>
                <a:lnTo>
                  <a:pt x="174" y="106"/>
                </a:lnTo>
                <a:lnTo>
                  <a:pt x="170" y="102"/>
                </a:lnTo>
                <a:lnTo>
                  <a:pt x="166" y="99"/>
                </a:lnTo>
                <a:lnTo>
                  <a:pt x="162" y="101"/>
                </a:lnTo>
                <a:lnTo>
                  <a:pt x="160" y="102"/>
                </a:lnTo>
                <a:lnTo>
                  <a:pt x="158" y="105"/>
                </a:lnTo>
                <a:lnTo>
                  <a:pt x="160" y="111"/>
                </a:lnTo>
                <a:lnTo>
                  <a:pt x="162" y="118"/>
                </a:lnTo>
                <a:lnTo>
                  <a:pt x="162" y="128"/>
                </a:lnTo>
                <a:lnTo>
                  <a:pt x="162" y="133"/>
                </a:lnTo>
                <a:lnTo>
                  <a:pt x="161" y="137"/>
                </a:lnTo>
                <a:lnTo>
                  <a:pt x="158" y="141"/>
                </a:lnTo>
                <a:lnTo>
                  <a:pt x="156" y="143"/>
                </a:lnTo>
                <a:lnTo>
                  <a:pt x="149" y="146"/>
                </a:lnTo>
                <a:lnTo>
                  <a:pt x="142" y="146"/>
                </a:lnTo>
                <a:lnTo>
                  <a:pt x="135" y="145"/>
                </a:lnTo>
                <a:lnTo>
                  <a:pt x="129" y="142"/>
                </a:lnTo>
                <a:lnTo>
                  <a:pt x="126" y="141"/>
                </a:lnTo>
                <a:lnTo>
                  <a:pt x="125" y="141"/>
                </a:lnTo>
                <a:lnTo>
                  <a:pt x="124" y="141"/>
                </a:lnTo>
                <a:lnTo>
                  <a:pt x="123" y="142"/>
                </a:lnTo>
                <a:lnTo>
                  <a:pt x="120" y="146"/>
                </a:lnTo>
                <a:lnTo>
                  <a:pt x="118" y="150"/>
                </a:lnTo>
                <a:lnTo>
                  <a:pt x="117" y="152"/>
                </a:lnTo>
                <a:lnTo>
                  <a:pt x="116" y="153"/>
                </a:lnTo>
                <a:lnTo>
                  <a:pt x="113" y="152"/>
                </a:lnTo>
                <a:lnTo>
                  <a:pt x="112" y="152"/>
                </a:lnTo>
                <a:lnTo>
                  <a:pt x="111" y="150"/>
                </a:lnTo>
                <a:lnTo>
                  <a:pt x="108" y="148"/>
                </a:lnTo>
                <a:lnTo>
                  <a:pt x="108" y="146"/>
                </a:lnTo>
                <a:lnTo>
                  <a:pt x="108" y="143"/>
                </a:lnTo>
                <a:lnTo>
                  <a:pt x="111" y="135"/>
                </a:lnTo>
                <a:lnTo>
                  <a:pt x="113" y="126"/>
                </a:lnTo>
                <a:lnTo>
                  <a:pt x="112" y="121"/>
                </a:lnTo>
                <a:lnTo>
                  <a:pt x="110" y="116"/>
                </a:lnTo>
                <a:lnTo>
                  <a:pt x="108" y="112"/>
                </a:lnTo>
                <a:lnTo>
                  <a:pt x="110" y="109"/>
                </a:lnTo>
                <a:lnTo>
                  <a:pt x="111" y="108"/>
                </a:lnTo>
                <a:lnTo>
                  <a:pt x="113" y="106"/>
                </a:lnTo>
                <a:lnTo>
                  <a:pt x="114" y="106"/>
                </a:lnTo>
                <a:lnTo>
                  <a:pt x="118" y="106"/>
                </a:lnTo>
                <a:lnTo>
                  <a:pt x="123" y="108"/>
                </a:lnTo>
                <a:lnTo>
                  <a:pt x="127" y="109"/>
                </a:lnTo>
                <a:lnTo>
                  <a:pt x="130" y="108"/>
                </a:lnTo>
                <a:lnTo>
                  <a:pt x="132" y="108"/>
                </a:lnTo>
                <a:lnTo>
                  <a:pt x="133" y="105"/>
                </a:lnTo>
                <a:lnTo>
                  <a:pt x="133" y="104"/>
                </a:lnTo>
                <a:lnTo>
                  <a:pt x="133" y="103"/>
                </a:lnTo>
                <a:lnTo>
                  <a:pt x="133" y="101"/>
                </a:lnTo>
                <a:lnTo>
                  <a:pt x="131" y="99"/>
                </a:lnTo>
                <a:lnTo>
                  <a:pt x="129" y="99"/>
                </a:lnTo>
                <a:lnTo>
                  <a:pt x="126" y="98"/>
                </a:lnTo>
                <a:lnTo>
                  <a:pt x="124" y="97"/>
                </a:lnTo>
                <a:lnTo>
                  <a:pt x="122" y="95"/>
                </a:lnTo>
                <a:lnTo>
                  <a:pt x="119" y="92"/>
                </a:lnTo>
                <a:lnTo>
                  <a:pt x="114" y="85"/>
                </a:lnTo>
                <a:lnTo>
                  <a:pt x="113" y="77"/>
                </a:lnTo>
                <a:lnTo>
                  <a:pt x="112" y="73"/>
                </a:lnTo>
                <a:lnTo>
                  <a:pt x="110" y="71"/>
                </a:lnTo>
                <a:lnTo>
                  <a:pt x="106" y="70"/>
                </a:lnTo>
                <a:lnTo>
                  <a:pt x="101" y="68"/>
                </a:lnTo>
                <a:lnTo>
                  <a:pt x="91" y="70"/>
                </a:lnTo>
                <a:lnTo>
                  <a:pt x="79" y="72"/>
                </a:lnTo>
                <a:lnTo>
                  <a:pt x="68" y="76"/>
                </a:lnTo>
                <a:lnTo>
                  <a:pt x="57" y="76"/>
                </a:lnTo>
                <a:lnTo>
                  <a:pt x="48" y="76"/>
                </a:lnTo>
                <a:lnTo>
                  <a:pt x="37" y="76"/>
                </a:lnTo>
                <a:lnTo>
                  <a:pt x="29" y="76"/>
                </a:lnTo>
                <a:lnTo>
                  <a:pt x="22" y="74"/>
                </a:lnTo>
                <a:lnTo>
                  <a:pt x="19" y="73"/>
                </a:lnTo>
                <a:lnTo>
                  <a:pt x="18" y="72"/>
                </a:lnTo>
                <a:lnTo>
                  <a:pt x="17" y="70"/>
                </a:lnTo>
                <a:lnTo>
                  <a:pt x="17" y="67"/>
                </a:lnTo>
                <a:lnTo>
                  <a:pt x="20" y="60"/>
                </a:lnTo>
                <a:lnTo>
                  <a:pt x="28" y="52"/>
                </a:lnTo>
                <a:lnTo>
                  <a:pt x="35" y="45"/>
                </a:lnTo>
                <a:lnTo>
                  <a:pt x="43" y="40"/>
                </a:lnTo>
                <a:lnTo>
                  <a:pt x="56" y="34"/>
                </a:lnTo>
                <a:lnTo>
                  <a:pt x="66" y="32"/>
                </a:lnTo>
                <a:lnTo>
                  <a:pt x="69" y="30"/>
                </a:lnTo>
                <a:lnTo>
                  <a:pt x="73" y="29"/>
                </a:lnTo>
                <a:lnTo>
                  <a:pt x="75" y="27"/>
                </a:lnTo>
                <a:lnTo>
                  <a:pt x="78" y="23"/>
                </a:lnTo>
                <a:lnTo>
                  <a:pt x="80" y="19"/>
                </a:lnTo>
                <a:lnTo>
                  <a:pt x="80" y="16"/>
                </a:lnTo>
                <a:lnTo>
                  <a:pt x="81" y="14"/>
                </a:lnTo>
                <a:lnTo>
                  <a:pt x="88" y="10"/>
                </a:lnTo>
                <a:lnTo>
                  <a:pt x="97" y="7"/>
                </a:lnTo>
                <a:lnTo>
                  <a:pt x="105" y="4"/>
                </a:lnTo>
                <a:lnTo>
                  <a:pt x="116" y="3"/>
                </a:lnTo>
                <a:lnTo>
                  <a:pt x="131" y="2"/>
                </a:lnTo>
                <a:lnTo>
                  <a:pt x="144" y="1"/>
                </a:lnTo>
                <a:lnTo>
                  <a:pt x="149" y="0"/>
                </a:lnTo>
                <a:close/>
                <a:moveTo>
                  <a:pt x="3" y="128"/>
                </a:moveTo>
                <a:lnTo>
                  <a:pt x="6" y="123"/>
                </a:lnTo>
                <a:lnTo>
                  <a:pt x="11" y="118"/>
                </a:lnTo>
                <a:lnTo>
                  <a:pt x="18" y="115"/>
                </a:lnTo>
                <a:lnTo>
                  <a:pt x="26" y="112"/>
                </a:lnTo>
                <a:lnTo>
                  <a:pt x="35" y="110"/>
                </a:lnTo>
                <a:lnTo>
                  <a:pt x="42" y="108"/>
                </a:lnTo>
                <a:lnTo>
                  <a:pt x="49" y="103"/>
                </a:lnTo>
                <a:lnTo>
                  <a:pt x="54" y="99"/>
                </a:lnTo>
                <a:lnTo>
                  <a:pt x="59" y="93"/>
                </a:lnTo>
                <a:lnTo>
                  <a:pt x="64" y="89"/>
                </a:lnTo>
                <a:lnTo>
                  <a:pt x="69" y="85"/>
                </a:lnTo>
                <a:lnTo>
                  <a:pt x="74" y="83"/>
                </a:lnTo>
                <a:lnTo>
                  <a:pt x="76" y="83"/>
                </a:lnTo>
                <a:lnTo>
                  <a:pt x="78" y="84"/>
                </a:lnTo>
                <a:lnTo>
                  <a:pt x="79" y="85"/>
                </a:lnTo>
                <a:lnTo>
                  <a:pt x="79" y="86"/>
                </a:lnTo>
                <a:lnTo>
                  <a:pt x="78" y="91"/>
                </a:lnTo>
                <a:lnTo>
                  <a:pt x="75" y="95"/>
                </a:lnTo>
                <a:lnTo>
                  <a:pt x="73" y="98"/>
                </a:lnTo>
                <a:lnTo>
                  <a:pt x="72" y="102"/>
                </a:lnTo>
                <a:lnTo>
                  <a:pt x="72" y="105"/>
                </a:lnTo>
                <a:lnTo>
                  <a:pt x="72" y="110"/>
                </a:lnTo>
                <a:lnTo>
                  <a:pt x="72" y="115"/>
                </a:lnTo>
                <a:lnTo>
                  <a:pt x="70" y="117"/>
                </a:lnTo>
                <a:lnTo>
                  <a:pt x="69" y="120"/>
                </a:lnTo>
                <a:lnTo>
                  <a:pt x="66" y="120"/>
                </a:lnTo>
                <a:lnTo>
                  <a:pt x="64" y="121"/>
                </a:lnTo>
                <a:lnTo>
                  <a:pt x="63" y="123"/>
                </a:lnTo>
                <a:lnTo>
                  <a:pt x="63" y="127"/>
                </a:lnTo>
                <a:lnTo>
                  <a:pt x="63" y="131"/>
                </a:lnTo>
                <a:lnTo>
                  <a:pt x="64" y="135"/>
                </a:lnTo>
                <a:lnTo>
                  <a:pt x="66" y="137"/>
                </a:lnTo>
                <a:lnTo>
                  <a:pt x="64" y="140"/>
                </a:lnTo>
                <a:lnTo>
                  <a:pt x="63" y="142"/>
                </a:lnTo>
                <a:lnTo>
                  <a:pt x="60" y="143"/>
                </a:lnTo>
                <a:lnTo>
                  <a:pt x="57" y="142"/>
                </a:lnTo>
                <a:lnTo>
                  <a:pt x="55" y="141"/>
                </a:lnTo>
                <a:lnTo>
                  <a:pt x="53" y="139"/>
                </a:lnTo>
                <a:lnTo>
                  <a:pt x="49" y="136"/>
                </a:lnTo>
                <a:lnTo>
                  <a:pt x="45" y="134"/>
                </a:lnTo>
                <a:lnTo>
                  <a:pt x="43" y="134"/>
                </a:lnTo>
                <a:lnTo>
                  <a:pt x="39" y="135"/>
                </a:lnTo>
                <a:lnTo>
                  <a:pt x="37" y="136"/>
                </a:lnTo>
                <a:lnTo>
                  <a:pt x="35" y="139"/>
                </a:lnTo>
                <a:lnTo>
                  <a:pt x="29" y="145"/>
                </a:lnTo>
                <a:lnTo>
                  <a:pt x="25" y="148"/>
                </a:lnTo>
                <a:lnTo>
                  <a:pt x="19" y="149"/>
                </a:lnTo>
                <a:lnTo>
                  <a:pt x="10" y="149"/>
                </a:lnTo>
                <a:lnTo>
                  <a:pt x="5" y="148"/>
                </a:lnTo>
                <a:lnTo>
                  <a:pt x="1" y="146"/>
                </a:lnTo>
                <a:lnTo>
                  <a:pt x="0" y="143"/>
                </a:lnTo>
                <a:lnTo>
                  <a:pt x="0" y="141"/>
                </a:lnTo>
                <a:lnTo>
                  <a:pt x="1" y="134"/>
                </a:lnTo>
                <a:lnTo>
                  <a:pt x="3" y="128"/>
                </a:lnTo>
                <a:close/>
              </a:path>
            </a:pathLst>
          </a:custGeom>
          <a:solidFill>
            <a:srgbClr val="117A68"/>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49" name="稻壳儿小白白(http://dwz.cn/Wu2UP)">
            <a:extLst>
              <a:ext uri="{FF2B5EF4-FFF2-40B4-BE49-F238E27FC236}">
                <a16:creationId xmlns:a16="http://schemas.microsoft.com/office/drawing/2014/main" id="{D93A97FA-E6CD-4C54-ACBE-617C07EF0460}"/>
              </a:ext>
            </a:extLst>
          </p:cNvPr>
          <p:cNvSpPr>
            <a:spLocks noEditPoints="1"/>
          </p:cNvSpPr>
          <p:nvPr/>
        </p:nvSpPr>
        <p:spPr bwMode="auto">
          <a:xfrm>
            <a:off x="3768320" y="3146568"/>
            <a:ext cx="89516" cy="109976"/>
          </a:xfrm>
          <a:custGeom>
            <a:avLst/>
            <a:gdLst>
              <a:gd name="T0" fmla="*/ 11723843 w 357"/>
              <a:gd name="T1" fmla="*/ 35515846 h 494"/>
              <a:gd name="T2" fmla="*/ 9495429 w 357"/>
              <a:gd name="T3" fmla="*/ 34675692 h 494"/>
              <a:gd name="T4" fmla="*/ 4650752 w 357"/>
              <a:gd name="T5" fmla="*/ 34294030 h 494"/>
              <a:gd name="T6" fmla="*/ 2906681 w 357"/>
              <a:gd name="T7" fmla="*/ 33530153 h 494"/>
              <a:gd name="T8" fmla="*/ 2422338 w 357"/>
              <a:gd name="T9" fmla="*/ 31773292 h 494"/>
              <a:gd name="T10" fmla="*/ 2131608 w 357"/>
              <a:gd name="T11" fmla="*/ 28489230 h 494"/>
              <a:gd name="T12" fmla="*/ 1065804 w 357"/>
              <a:gd name="T13" fmla="*/ 27878184 h 494"/>
              <a:gd name="T14" fmla="*/ 0 w 357"/>
              <a:gd name="T15" fmla="*/ 27954461 h 494"/>
              <a:gd name="T16" fmla="*/ 484343 w 357"/>
              <a:gd name="T17" fmla="*/ 26121323 h 494"/>
              <a:gd name="T18" fmla="*/ 3100605 w 357"/>
              <a:gd name="T19" fmla="*/ 23066369 h 494"/>
              <a:gd name="T20" fmla="*/ 4457140 w 357"/>
              <a:gd name="T21" fmla="*/ 18865599 h 494"/>
              <a:gd name="T22" fmla="*/ 4844676 w 357"/>
              <a:gd name="T23" fmla="*/ 14053508 h 494"/>
              <a:gd name="T24" fmla="*/ 7751358 w 357"/>
              <a:gd name="T25" fmla="*/ 11991538 h 494"/>
              <a:gd name="T26" fmla="*/ 10948770 w 357"/>
              <a:gd name="T27" fmla="*/ 11151108 h 494"/>
              <a:gd name="T28" fmla="*/ 15793446 w 357"/>
              <a:gd name="T29" fmla="*/ 12526031 h 494"/>
              <a:gd name="T30" fmla="*/ 19281588 w 357"/>
              <a:gd name="T31" fmla="*/ 14053508 h 494"/>
              <a:gd name="T32" fmla="*/ 22575806 w 357"/>
              <a:gd name="T33" fmla="*/ 15275600 h 494"/>
              <a:gd name="T34" fmla="*/ 27808020 w 357"/>
              <a:gd name="T35" fmla="*/ 18407107 h 494"/>
              <a:gd name="T36" fmla="*/ 31489775 w 357"/>
              <a:gd name="T37" fmla="*/ 22760707 h 494"/>
              <a:gd name="T38" fmla="*/ 33912113 w 357"/>
              <a:gd name="T39" fmla="*/ 25968768 h 494"/>
              <a:gd name="T40" fmla="*/ 34590380 w 357"/>
              <a:gd name="T41" fmla="*/ 28412677 h 494"/>
              <a:gd name="T42" fmla="*/ 33718500 w 357"/>
              <a:gd name="T43" fmla="*/ 30704030 h 494"/>
              <a:gd name="T44" fmla="*/ 31296162 w 357"/>
              <a:gd name="T45" fmla="*/ 31391630 h 494"/>
              <a:gd name="T46" fmla="*/ 25676412 w 357"/>
              <a:gd name="T47" fmla="*/ 31238799 h 494"/>
              <a:gd name="T48" fmla="*/ 20831735 w 357"/>
              <a:gd name="T49" fmla="*/ 32155230 h 494"/>
              <a:gd name="T50" fmla="*/ 18603321 w 357"/>
              <a:gd name="T51" fmla="*/ 34217476 h 494"/>
              <a:gd name="T52" fmla="*/ 16568520 w 357"/>
              <a:gd name="T53" fmla="*/ 36050615 h 494"/>
              <a:gd name="T54" fmla="*/ 6879167 w 357"/>
              <a:gd name="T55" fmla="*/ 458215 h 494"/>
              <a:gd name="T56" fmla="*/ 9592235 w 357"/>
              <a:gd name="T57" fmla="*/ 0 h 494"/>
              <a:gd name="T58" fmla="*/ 13952569 w 357"/>
              <a:gd name="T59" fmla="*/ 1909415 h 494"/>
              <a:gd name="T60" fmla="*/ 18409397 w 357"/>
              <a:gd name="T61" fmla="*/ 3436893 h 494"/>
              <a:gd name="T62" fmla="*/ 20637811 w 357"/>
              <a:gd name="T63" fmla="*/ 4735538 h 494"/>
              <a:gd name="T64" fmla="*/ 25773218 w 357"/>
              <a:gd name="T65" fmla="*/ 6415846 h 494"/>
              <a:gd name="T66" fmla="*/ 29454973 w 357"/>
              <a:gd name="T67" fmla="*/ 7026892 h 494"/>
              <a:gd name="T68" fmla="*/ 30327164 w 357"/>
              <a:gd name="T69" fmla="*/ 7561385 h 494"/>
              <a:gd name="T70" fmla="*/ 30423971 w 357"/>
              <a:gd name="T71" fmla="*/ 8554369 h 494"/>
              <a:gd name="T72" fmla="*/ 27517289 w 357"/>
              <a:gd name="T73" fmla="*/ 10463785 h 494"/>
              <a:gd name="T74" fmla="*/ 25191757 w 357"/>
              <a:gd name="T75" fmla="*/ 10310954 h 494"/>
              <a:gd name="T76" fmla="*/ 18215784 w 357"/>
              <a:gd name="T77" fmla="*/ 8096154 h 494"/>
              <a:gd name="T78" fmla="*/ 12111380 w 357"/>
              <a:gd name="T79" fmla="*/ 6415846 h 494"/>
              <a:gd name="T80" fmla="*/ 9495429 w 357"/>
              <a:gd name="T81" fmla="*/ 5422861 h 494"/>
              <a:gd name="T82" fmla="*/ 4941483 w 357"/>
              <a:gd name="T83" fmla="*/ 3207785 h 494"/>
              <a:gd name="T84" fmla="*/ 4166409 w 357"/>
              <a:gd name="T85" fmla="*/ 2367631 h 494"/>
              <a:gd name="T86" fmla="*/ 4457140 w 357"/>
              <a:gd name="T87" fmla="*/ 1527477 h 494"/>
              <a:gd name="T88" fmla="*/ 6879167 w 357"/>
              <a:gd name="T89" fmla="*/ 458215 h 494"/>
              <a:gd name="T90" fmla="*/ 20831735 w 357"/>
              <a:gd name="T91" fmla="*/ 12373200 h 494"/>
              <a:gd name="T92" fmla="*/ 21510002 w 357"/>
              <a:gd name="T93" fmla="*/ 11991538 h 494"/>
              <a:gd name="T94" fmla="*/ 25191757 w 357"/>
              <a:gd name="T95" fmla="*/ 12678861 h 494"/>
              <a:gd name="T96" fmla="*/ 27323365 w 357"/>
              <a:gd name="T97" fmla="*/ 13977231 h 494"/>
              <a:gd name="T98" fmla="*/ 26935828 w 357"/>
              <a:gd name="T99" fmla="*/ 14741107 h 494"/>
              <a:gd name="T100" fmla="*/ 24513490 w 357"/>
              <a:gd name="T101" fmla="*/ 13977231 h 494"/>
              <a:gd name="T102" fmla="*/ 28001632 w 357"/>
              <a:gd name="T103" fmla="*/ 13366184 h 494"/>
              <a:gd name="T104" fmla="*/ 28389169 w 357"/>
              <a:gd name="T105" fmla="*/ 13060800 h 494"/>
              <a:gd name="T106" fmla="*/ 30908625 w 357"/>
              <a:gd name="T107" fmla="*/ 14435446 h 494"/>
              <a:gd name="T108" fmla="*/ 30520777 w 357"/>
              <a:gd name="T109" fmla="*/ 14817384 h 494"/>
              <a:gd name="T110" fmla="*/ 28583093 w 357"/>
              <a:gd name="T111" fmla="*/ 14282892 h 494"/>
              <a:gd name="T112" fmla="*/ 28001632 w 357"/>
              <a:gd name="T113" fmla="*/ 13366184 h 4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57" h="494">
                <a:moveTo>
                  <a:pt x="132" y="494"/>
                </a:moveTo>
                <a:lnTo>
                  <a:pt x="129" y="485"/>
                </a:lnTo>
                <a:lnTo>
                  <a:pt x="125" y="473"/>
                </a:lnTo>
                <a:lnTo>
                  <a:pt x="121" y="465"/>
                </a:lnTo>
                <a:lnTo>
                  <a:pt x="117" y="460"/>
                </a:lnTo>
                <a:lnTo>
                  <a:pt x="112" y="456"/>
                </a:lnTo>
                <a:lnTo>
                  <a:pt x="107" y="455"/>
                </a:lnTo>
                <a:lnTo>
                  <a:pt x="98" y="454"/>
                </a:lnTo>
                <a:lnTo>
                  <a:pt x="80" y="454"/>
                </a:lnTo>
                <a:lnTo>
                  <a:pt x="68" y="453"/>
                </a:lnTo>
                <a:lnTo>
                  <a:pt x="55" y="450"/>
                </a:lnTo>
                <a:lnTo>
                  <a:pt x="48" y="449"/>
                </a:lnTo>
                <a:lnTo>
                  <a:pt x="42" y="447"/>
                </a:lnTo>
                <a:lnTo>
                  <a:pt x="37" y="445"/>
                </a:lnTo>
                <a:lnTo>
                  <a:pt x="32" y="442"/>
                </a:lnTo>
                <a:lnTo>
                  <a:pt x="30" y="439"/>
                </a:lnTo>
                <a:lnTo>
                  <a:pt x="27" y="435"/>
                </a:lnTo>
                <a:lnTo>
                  <a:pt x="26" y="431"/>
                </a:lnTo>
                <a:lnTo>
                  <a:pt x="26" y="427"/>
                </a:lnTo>
                <a:lnTo>
                  <a:pt x="25" y="416"/>
                </a:lnTo>
                <a:lnTo>
                  <a:pt x="25" y="403"/>
                </a:lnTo>
                <a:lnTo>
                  <a:pt x="24" y="390"/>
                </a:lnTo>
                <a:lnTo>
                  <a:pt x="23" y="380"/>
                </a:lnTo>
                <a:lnTo>
                  <a:pt x="22" y="373"/>
                </a:lnTo>
                <a:lnTo>
                  <a:pt x="18" y="367"/>
                </a:lnTo>
                <a:lnTo>
                  <a:pt x="17" y="365"/>
                </a:lnTo>
                <a:lnTo>
                  <a:pt x="13" y="365"/>
                </a:lnTo>
                <a:lnTo>
                  <a:pt x="11" y="365"/>
                </a:lnTo>
                <a:lnTo>
                  <a:pt x="7" y="366"/>
                </a:lnTo>
                <a:lnTo>
                  <a:pt x="5" y="367"/>
                </a:lnTo>
                <a:lnTo>
                  <a:pt x="3" y="367"/>
                </a:lnTo>
                <a:lnTo>
                  <a:pt x="0" y="366"/>
                </a:lnTo>
                <a:lnTo>
                  <a:pt x="0" y="361"/>
                </a:lnTo>
                <a:lnTo>
                  <a:pt x="0" y="355"/>
                </a:lnTo>
                <a:lnTo>
                  <a:pt x="3" y="349"/>
                </a:lnTo>
                <a:lnTo>
                  <a:pt x="5" y="342"/>
                </a:lnTo>
                <a:lnTo>
                  <a:pt x="8" y="335"/>
                </a:lnTo>
                <a:lnTo>
                  <a:pt x="18" y="321"/>
                </a:lnTo>
                <a:lnTo>
                  <a:pt x="29" y="309"/>
                </a:lnTo>
                <a:lnTo>
                  <a:pt x="32" y="302"/>
                </a:lnTo>
                <a:lnTo>
                  <a:pt x="37" y="292"/>
                </a:lnTo>
                <a:lnTo>
                  <a:pt x="39" y="283"/>
                </a:lnTo>
                <a:lnTo>
                  <a:pt x="42" y="271"/>
                </a:lnTo>
                <a:lnTo>
                  <a:pt x="46" y="247"/>
                </a:lnTo>
                <a:lnTo>
                  <a:pt x="50" y="223"/>
                </a:lnTo>
                <a:lnTo>
                  <a:pt x="50" y="204"/>
                </a:lnTo>
                <a:lnTo>
                  <a:pt x="50" y="190"/>
                </a:lnTo>
                <a:lnTo>
                  <a:pt x="50" y="184"/>
                </a:lnTo>
                <a:lnTo>
                  <a:pt x="52" y="178"/>
                </a:lnTo>
                <a:lnTo>
                  <a:pt x="56" y="172"/>
                </a:lnTo>
                <a:lnTo>
                  <a:pt x="62" y="168"/>
                </a:lnTo>
                <a:lnTo>
                  <a:pt x="80" y="157"/>
                </a:lnTo>
                <a:lnTo>
                  <a:pt x="96" y="146"/>
                </a:lnTo>
                <a:lnTo>
                  <a:pt x="100" y="144"/>
                </a:lnTo>
                <a:lnTo>
                  <a:pt x="104" y="141"/>
                </a:lnTo>
                <a:lnTo>
                  <a:pt x="113" y="146"/>
                </a:lnTo>
                <a:lnTo>
                  <a:pt x="125" y="150"/>
                </a:lnTo>
                <a:lnTo>
                  <a:pt x="136" y="155"/>
                </a:lnTo>
                <a:lnTo>
                  <a:pt x="150" y="159"/>
                </a:lnTo>
                <a:lnTo>
                  <a:pt x="163" y="164"/>
                </a:lnTo>
                <a:lnTo>
                  <a:pt x="174" y="171"/>
                </a:lnTo>
                <a:lnTo>
                  <a:pt x="182" y="177"/>
                </a:lnTo>
                <a:lnTo>
                  <a:pt x="190" y="181"/>
                </a:lnTo>
                <a:lnTo>
                  <a:pt x="199" y="184"/>
                </a:lnTo>
                <a:lnTo>
                  <a:pt x="209" y="188"/>
                </a:lnTo>
                <a:lnTo>
                  <a:pt x="216" y="190"/>
                </a:lnTo>
                <a:lnTo>
                  <a:pt x="225" y="194"/>
                </a:lnTo>
                <a:lnTo>
                  <a:pt x="233" y="200"/>
                </a:lnTo>
                <a:lnTo>
                  <a:pt x="243" y="206"/>
                </a:lnTo>
                <a:lnTo>
                  <a:pt x="262" y="220"/>
                </a:lnTo>
                <a:lnTo>
                  <a:pt x="278" y="234"/>
                </a:lnTo>
                <a:lnTo>
                  <a:pt x="287" y="241"/>
                </a:lnTo>
                <a:lnTo>
                  <a:pt x="294" y="251"/>
                </a:lnTo>
                <a:lnTo>
                  <a:pt x="302" y="261"/>
                </a:lnTo>
                <a:lnTo>
                  <a:pt x="310" y="275"/>
                </a:lnTo>
                <a:lnTo>
                  <a:pt x="325" y="298"/>
                </a:lnTo>
                <a:lnTo>
                  <a:pt x="338" y="317"/>
                </a:lnTo>
                <a:lnTo>
                  <a:pt x="342" y="326"/>
                </a:lnTo>
                <a:lnTo>
                  <a:pt x="346" y="333"/>
                </a:lnTo>
                <a:lnTo>
                  <a:pt x="350" y="340"/>
                </a:lnTo>
                <a:lnTo>
                  <a:pt x="352" y="348"/>
                </a:lnTo>
                <a:lnTo>
                  <a:pt x="354" y="355"/>
                </a:lnTo>
                <a:lnTo>
                  <a:pt x="356" y="364"/>
                </a:lnTo>
                <a:lnTo>
                  <a:pt x="357" y="372"/>
                </a:lnTo>
                <a:lnTo>
                  <a:pt x="357" y="382"/>
                </a:lnTo>
                <a:lnTo>
                  <a:pt x="356" y="390"/>
                </a:lnTo>
                <a:lnTo>
                  <a:pt x="352" y="397"/>
                </a:lnTo>
                <a:lnTo>
                  <a:pt x="348" y="402"/>
                </a:lnTo>
                <a:lnTo>
                  <a:pt x="342" y="405"/>
                </a:lnTo>
                <a:lnTo>
                  <a:pt x="337" y="408"/>
                </a:lnTo>
                <a:lnTo>
                  <a:pt x="331" y="410"/>
                </a:lnTo>
                <a:lnTo>
                  <a:pt x="323" y="411"/>
                </a:lnTo>
                <a:lnTo>
                  <a:pt x="316" y="411"/>
                </a:lnTo>
                <a:lnTo>
                  <a:pt x="302" y="411"/>
                </a:lnTo>
                <a:lnTo>
                  <a:pt x="284" y="410"/>
                </a:lnTo>
                <a:lnTo>
                  <a:pt x="265" y="409"/>
                </a:lnTo>
                <a:lnTo>
                  <a:pt x="244" y="410"/>
                </a:lnTo>
                <a:lnTo>
                  <a:pt x="233" y="411"/>
                </a:lnTo>
                <a:lnTo>
                  <a:pt x="224" y="415"/>
                </a:lnTo>
                <a:lnTo>
                  <a:pt x="215" y="421"/>
                </a:lnTo>
                <a:lnTo>
                  <a:pt x="208" y="427"/>
                </a:lnTo>
                <a:lnTo>
                  <a:pt x="201" y="434"/>
                </a:lnTo>
                <a:lnTo>
                  <a:pt x="196" y="441"/>
                </a:lnTo>
                <a:lnTo>
                  <a:pt x="192" y="448"/>
                </a:lnTo>
                <a:lnTo>
                  <a:pt x="188" y="454"/>
                </a:lnTo>
                <a:lnTo>
                  <a:pt x="184" y="460"/>
                </a:lnTo>
                <a:lnTo>
                  <a:pt x="178" y="466"/>
                </a:lnTo>
                <a:lnTo>
                  <a:pt x="171" y="472"/>
                </a:lnTo>
                <a:lnTo>
                  <a:pt x="163" y="478"/>
                </a:lnTo>
                <a:lnTo>
                  <a:pt x="146" y="487"/>
                </a:lnTo>
                <a:lnTo>
                  <a:pt x="132" y="494"/>
                </a:lnTo>
                <a:close/>
                <a:moveTo>
                  <a:pt x="71" y="6"/>
                </a:moveTo>
                <a:lnTo>
                  <a:pt x="79" y="5"/>
                </a:lnTo>
                <a:lnTo>
                  <a:pt x="88" y="1"/>
                </a:lnTo>
                <a:lnTo>
                  <a:pt x="93" y="1"/>
                </a:lnTo>
                <a:lnTo>
                  <a:pt x="99" y="0"/>
                </a:lnTo>
                <a:lnTo>
                  <a:pt x="105" y="0"/>
                </a:lnTo>
                <a:lnTo>
                  <a:pt x="111" y="1"/>
                </a:lnTo>
                <a:lnTo>
                  <a:pt x="127" y="12"/>
                </a:lnTo>
                <a:lnTo>
                  <a:pt x="144" y="25"/>
                </a:lnTo>
                <a:lnTo>
                  <a:pt x="159" y="32"/>
                </a:lnTo>
                <a:lnTo>
                  <a:pt x="174" y="37"/>
                </a:lnTo>
                <a:lnTo>
                  <a:pt x="184" y="42"/>
                </a:lnTo>
                <a:lnTo>
                  <a:pt x="190" y="45"/>
                </a:lnTo>
                <a:lnTo>
                  <a:pt x="195" y="50"/>
                </a:lnTo>
                <a:lnTo>
                  <a:pt x="200" y="55"/>
                </a:lnTo>
                <a:lnTo>
                  <a:pt x="207" y="58"/>
                </a:lnTo>
                <a:lnTo>
                  <a:pt x="213" y="62"/>
                </a:lnTo>
                <a:lnTo>
                  <a:pt x="224" y="67"/>
                </a:lnTo>
                <a:lnTo>
                  <a:pt x="238" y="72"/>
                </a:lnTo>
                <a:lnTo>
                  <a:pt x="253" y="80"/>
                </a:lnTo>
                <a:lnTo>
                  <a:pt x="266" y="84"/>
                </a:lnTo>
                <a:lnTo>
                  <a:pt x="276" y="87"/>
                </a:lnTo>
                <a:lnTo>
                  <a:pt x="288" y="89"/>
                </a:lnTo>
                <a:lnTo>
                  <a:pt x="299" y="90"/>
                </a:lnTo>
                <a:lnTo>
                  <a:pt x="304" y="92"/>
                </a:lnTo>
                <a:lnTo>
                  <a:pt x="307" y="92"/>
                </a:lnTo>
                <a:lnTo>
                  <a:pt x="309" y="93"/>
                </a:lnTo>
                <a:lnTo>
                  <a:pt x="312" y="95"/>
                </a:lnTo>
                <a:lnTo>
                  <a:pt x="313" y="99"/>
                </a:lnTo>
                <a:lnTo>
                  <a:pt x="314" y="101"/>
                </a:lnTo>
                <a:lnTo>
                  <a:pt x="315" y="105"/>
                </a:lnTo>
                <a:lnTo>
                  <a:pt x="315" y="108"/>
                </a:lnTo>
                <a:lnTo>
                  <a:pt x="314" y="112"/>
                </a:lnTo>
                <a:lnTo>
                  <a:pt x="309" y="120"/>
                </a:lnTo>
                <a:lnTo>
                  <a:pt x="302" y="127"/>
                </a:lnTo>
                <a:lnTo>
                  <a:pt x="294" y="133"/>
                </a:lnTo>
                <a:lnTo>
                  <a:pt x="284" y="137"/>
                </a:lnTo>
                <a:lnTo>
                  <a:pt x="278" y="137"/>
                </a:lnTo>
                <a:lnTo>
                  <a:pt x="274" y="137"/>
                </a:lnTo>
                <a:lnTo>
                  <a:pt x="268" y="137"/>
                </a:lnTo>
                <a:lnTo>
                  <a:pt x="260" y="135"/>
                </a:lnTo>
                <a:lnTo>
                  <a:pt x="246" y="130"/>
                </a:lnTo>
                <a:lnTo>
                  <a:pt x="228" y="122"/>
                </a:lnTo>
                <a:lnTo>
                  <a:pt x="208" y="114"/>
                </a:lnTo>
                <a:lnTo>
                  <a:pt x="188" y="106"/>
                </a:lnTo>
                <a:lnTo>
                  <a:pt x="170" y="99"/>
                </a:lnTo>
                <a:lnTo>
                  <a:pt x="155" y="94"/>
                </a:lnTo>
                <a:lnTo>
                  <a:pt x="140" y="89"/>
                </a:lnTo>
                <a:lnTo>
                  <a:pt x="125" y="84"/>
                </a:lnTo>
                <a:lnTo>
                  <a:pt x="118" y="82"/>
                </a:lnTo>
                <a:lnTo>
                  <a:pt x="109" y="80"/>
                </a:lnTo>
                <a:lnTo>
                  <a:pt x="104" y="76"/>
                </a:lnTo>
                <a:lnTo>
                  <a:pt x="98" y="71"/>
                </a:lnTo>
                <a:lnTo>
                  <a:pt x="79" y="56"/>
                </a:lnTo>
                <a:lnTo>
                  <a:pt x="68" y="49"/>
                </a:lnTo>
                <a:lnTo>
                  <a:pt x="60" y="45"/>
                </a:lnTo>
                <a:lnTo>
                  <a:pt x="51" y="42"/>
                </a:lnTo>
                <a:lnTo>
                  <a:pt x="48" y="39"/>
                </a:lnTo>
                <a:lnTo>
                  <a:pt x="45" y="36"/>
                </a:lnTo>
                <a:lnTo>
                  <a:pt x="44" y="33"/>
                </a:lnTo>
                <a:lnTo>
                  <a:pt x="43" y="31"/>
                </a:lnTo>
                <a:lnTo>
                  <a:pt x="43" y="27"/>
                </a:lnTo>
                <a:lnTo>
                  <a:pt x="44" y="25"/>
                </a:lnTo>
                <a:lnTo>
                  <a:pt x="45" y="23"/>
                </a:lnTo>
                <a:lnTo>
                  <a:pt x="46" y="20"/>
                </a:lnTo>
                <a:lnTo>
                  <a:pt x="52" y="15"/>
                </a:lnTo>
                <a:lnTo>
                  <a:pt x="58" y="12"/>
                </a:lnTo>
                <a:lnTo>
                  <a:pt x="66" y="8"/>
                </a:lnTo>
                <a:lnTo>
                  <a:pt x="71" y="6"/>
                </a:lnTo>
                <a:close/>
                <a:moveTo>
                  <a:pt x="220" y="166"/>
                </a:moveTo>
                <a:lnTo>
                  <a:pt x="216" y="165"/>
                </a:lnTo>
                <a:lnTo>
                  <a:pt x="215" y="163"/>
                </a:lnTo>
                <a:lnTo>
                  <a:pt x="215" y="162"/>
                </a:lnTo>
                <a:lnTo>
                  <a:pt x="215" y="159"/>
                </a:lnTo>
                <a:lnTo>
                  <a:pt x="216" y="158"/>
                </a:lnTo>
                <a:lnTo>
                  <a:pt x="219" y="157"/>
                </a:lnTo>
                <a:lnTo>
                  <a:pt x="222" y="157"/>
                </a:lnTo>
                <a:lnTo>
                  <a:pt x="227" y="158"/>
                </a:lnTo>
                <a:lnTo>
                  <a:pt x="238" y="160"/>
                </a:lnTo>
                <a:lnTo>
                  <a:pt x="250" y="163"/>
                </a:lnTo>
                <a:lnTo>
                  <a:pt x="260" y="166"/>
                </a:lnTo>
                <a:lnTo>
                  <a:pt x="270" y="171"/>
                </a:lnTo>
                <a:lnTo>
                  <a:pt x="276" y="175"/>
                </a:lnTo>
                <a:lnTo>
                  <a:pt x="279" y="179"/>
                </a:lnTo>
                <a:lnTo>
                  <a:pt x="282" y="183"/>
                </a:lnTo>
                <a:lnTo>
                  <a:pt x="283" y="188"/>
                </a:lnTo>
                <a:lnTo>
                  <a:pt x="282" y="190"/>
                </a:lnTo>
                <a:lnTo>
                  <a:pt x="281" y="191"/>
                </a:lnTo>
                <a:lnTo>
                  <a:pt x="278" y="193"/>
                </a:lnTo>
                <a:lnTo>
                  <a:pt x="275" y="194"/>
                </a:lnTo>
                <a:lnTo>
                  <a:pt x="269" y="193"/>
                </a:lnTo>
                <a:lnTo>
                  <a:pt x="263" y="190"/>
                </a:lnTo>
                <a:lnTo>
                  <a:pt x="253" y="183"/>
                </a:lnTo>
                <a:lnTo>
                  <a:pt x="241" y="178"/>
                </a:lnTo>
                <a:lnTo>
                  <a:pt x="231" y="172"/>
                </a:lnTo>
                <a:lnTo>
                  <a:pt x="220" y="166"/>
                </a:lnTo>
                <a:close/>
                <a:moveTo>
                  <a:pt x="289" y="175"/>
                </a:moveTo>
                <a:lnTo>
                  <a:pt x="289" y="172"/>
                </a:lnTo>
                <a:lnTo>
                  <a:pt x="290" y="171"/>
                </a:lnTo>
                <a:lnTo>
                  <a:pt x="291" y="171"/>
                </a:lnTo>
                <a:lnTo>
                  <a:pt x="293" y="171"/>
                </a:lnTo>
                <a:lnTo>
                  <a:pt x="297" y="172"/>
                </a:lnTo>
                <a:lnTo>
                  <a:pt x="302" y="175"/>
                </a:lnTo>
                <a:lnTo>
                  <a:pt x="312" y="182"/>
                </a:lnTo>
                <a:lnTo>
                  <a:pt x="319" y="189"/>
                </a:lnTo>
                <a:lnTo>
                  <a:pt x="319" y="190"/>
                </a:lnTo>
                <a:lnTo>
                  <a:pt x="319" y="191"/>
                </a:lnTo>
                <a:lnTo>
                  <a:pt x="318" y="193"/>
                </a:lnTo>
                <a:lnTo>
                  <a:pt x="315" y="194"/>
                </a:lnTo>
                <a:lnTo>
                  <a:pt x="310" y="194"/>
                </a:lnTo>
                <a:lnTo>
                  <a:pt x="306" y="193"/>
                </a:lnTo>
                <a:lnTo>
                  <a:pt x="300" y="190"/>
                </a:lnTo>
                <a:lnTo>
                  <a:pt x="295" y="187"/>
                </a:lnTo>
                <a:lnTo>
                  <a:pt x="293" y="184"/>
                </a:lnTo>
                <a:lnTo>
                  <a:pt x="290" y="182"/>
                </a:lnTo>
                <a:lnTo>
                  <a:pt x="289" y="178"/>
                </a:lnTo>
                <a:lnTo>
                  <a:pt x="289" y="175"/>
                </a:lnTo>
                <a:close/>
              </a:path>
            </a:pathLst>
          </a:custGeom>
          <a:solidFill>
            <a:srgbClr val="117A68"/>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50" name="稻壳儿小白白(http://dwz.cn/Wu2UP)">
            <a:extLst>
              <a:ext uri="{FF2B5EF4-FFF2-40B4-BE49-F238E27FC236}">
                <a16:creationId xmlns:a16="http://schemas.microsoft.com/office/drawing/2014/main" id="{1EC36C8A-21DB-4163-857B-CFA24805A7E3}"/>
              </a:ext>
            </a:extLst>
          </p:cNvPr>
          <p:cNvSpPr>
            <a:spLocks/>
          </p:cNvSpPr>
          <p:nvPr/>
        </p:nvSpPr>
        <p:spPr bwMode="auto">
          <a:xfrm>
            <a:off x="3547087" y="961101"/>
            <a:ext cx="965494" cy="918178"/>
          </a:xfrm>
          <a:custGeom>
            <a:avLst/>
            <a:gdLst>
              <a:gd name="T0" fmla="*/ 32315426 w 4137"/>
              <a:gd name="T1" fmla="*/ 5543798 h 3992"/>
              <a:gd name="T2" fmla="*/ 51704797 w 4137"/>
              <a:gd name="T3" fmla="*/ 163036 h 3992"/>
              <a:gd name="T4" fmla="*/ 74955239 w 4137"/>
              <a:gd name="T5" fmla="*/ 8560109 h 3992"/>
              <a:gd name="T6" fmla="*/ 102990082 w 4137"/>
              <a:gd name="T7" fmla="*/ 16142001 h 3992"/>
              <a:gd name="T8" fmla="*/ 112223102 w 4137"/>
              <a:gd name="T9" fmla="*/ 26658828 h 3992"/>
              <a:gd name="T10" fmla="*/ 122379453 w 4137"/>
              <a:gd name="T11" fmla="*/ 39540107 h 3992"/>
              <a:gd name="T12" fmla="*/ 132116003 w 4137"/>
              <a:gd name="T13" fmla="*/ 57068057 h 3992"/>
              <a:gd name="T14" fmla="*/ 136228839 w 4137"/>
              <a:gd name="T15" fmla="*/ 64079180 h 3992"/>
              <a:gd name="T16" fmla="*/ 149406948 w 4137"/>
              <a:gd name="T17" fmla="*/ 85276156 h 3992"/>
              <a:gd name="T18" fmla="*/ 157296835 w 4137"/>
              <a:gd name="T19" fmla="*/ 105412969 h 3992"/>
              <a:gd name="T20" fmla="*/ 171650040 w 4137"/>
              <a:gd name="T21" fmla="*/ 119109143 h 3992"/>
              <a:gd name="T22" fmla="*/ 193221856 w 4137"/>
              <a:gd name="T23" fmla="*/ 119679912 h 3992"/>
              <a:gd name="T24" fmla="*/ 208582121 w 4137"/>
              <a:gd name="T25" fmla="*/ 118783071 h 3992"/>
              <a:gd name="T26" fmla="*/ 225033752 w 4137"/>
              <a:gd name="T27" fmla="*/ 132397869 h 3992"/>
              <a:gd name="T28" fmla="*/ 238715391 w 4137"/>
              <a:gd name="T29" fmla="*/ 138186364 h 3992"/>
              <a:gd name="T30" fmla="*/ 246941062 w 4137"/>
              <a:gd name="T31" fmla="*/ 151149018 h 3992"/>
              <a:gd name="T32" fmla="*/ 258020744 w 4137"/>
              <a:gd name="T33" fmla="*/ 171285831 h 3992"/>
              <a:gd name="T34" fmla="*/ 280767366 w 4137"/>
              <a:gd name="T35" fmla="*/ 165823694 h 3992"/>
              <a:gd name="T36" fmla="*/ 295456354 w 4137"/>
              <a:gd name="T37" fmla="*/ 153105451 h 3992"/>
              <a:gd name="T38" fmla="*/ 306536036 w 4137"/>
              <a:gd name="T39" fmla="*/ 144382307 h 3992"/>
              <a:gd name="T40" fmla="*/ 328107563 w 4137"/>
              <a:gd name="T41" fmla="*/ 130359775 h 3992"/>
              <a:gd name="T42" fmla="*/ 346154092 w 4137"/>
              <a:gd name="T43" fmla="*/ 122451811 h 3992"/>
              <a:gd name="T44" fmla="*/ 341957238 w 4137"/>
              <a:gd name="T45" fmla="*/ 143974574 h 3992"/>
              <a:gd name="T46" fmla="*/ 336501270 w 4137"/>
              <a:gd name="T47" fmla="*/ 165660372 h 3992"/>
              <a:gd name="T48" fmla="*/ 335158428 w 4137"/>
              <a:gd name="T49" fmla="*/ 196721746 h 3992"/>
              <a:gd name="T50" fmla="*/ 331297357 w 4137"/>
              <a:gd name="T51" fmla="*/ 220608960 h 3992"/>
              <a:gd name="T52" fmla="*/ 328611382 w 4137"/>
              <a:gd name="T53" fmla="*/ 248001593 h 3992"/>
              <a:gd name="T54" fmla="*/ 295288608 w 4137"/>
              <a:gd name="T55" fmla="*/ 248083254 h 3992"/>
              <a:gd name="T56" fmla="*/ 282278245 w 4137"/>
              <a:gd name="T57" fmla="*/ 265855901 h 3992"/>
              <a:gd name="T58" fmla="*/ 289245092 w 4137"/>
              <a:gd name="T59" fmla="*/ 291780924 h 3992"/>
              <a:gd name="T60" fmla="*/ 292434596 w 4137"/>
              <a:gd name="T61" fmla="*/ 318521412 h 3992"/>
              <a:gd name="T62" fmla="*/ 273297280 w 4137"/>
              <a:gd name="T63" fmla="*/ 314282188 h 3992"/>
              <a:gd name="T64" fmla="*/ 261965833 w 4137"/>
              <a:gd name="T65" fmla="*/ 308982802 h 3992"/>
              <a:gd name="T66" fmla="*/ 246101749 w 4137"/>
              <a:gd name="T67" fmla="*/ 312407131 h 3992"/>
              <a:gd name="T68" fmla="*/ 236029416 w 4137"/>
              <a:gd name="T69" fmla="*/ 325369499 h 3992"/>
              <a:gd name="T70" fmla="*/ 217227593 w 4137"/>
              <a:gd name="T71" fmla="*/ 301645606 h 3992"/>
              <a:gd name="T72" fmla="*/ 208162319 w 4137"/>
              <a:gd name="T73" fmla="*/ 308493693 h 3992"/>
              <a:gd name="T74" fmla="*/ 194900482 w 4137"/>
              <a:gd name="T75" fmla="*/ 304662202 h 3992"/>
              <a:gd name="T76" fmla="*/ 182813740 w 4137"/>
              <a:gd name="T77" fmla="*/ 296101808 h 3992"/>
              <a:gd name="T78" fmla="*/ 176098659 w 4137"/>
              <a:gd name="T79" fmla="*/ 282487010 h 3992"/>
              <a:gd name="T80" fmla="*/ 151253610 w 4137"/>
              <a:gd name="T81" fmla="*/ 282079277 h 3992"/>
              <a:gd name="T82" fmla="*/ 134130412 w 4137"/>
              <a:gd name="T83" fmla="*/ 274742082 h 3992"/>
              <a:gd name="T84" fmla="*/ 116084173 w 4137"/>
              <a:gd name="T85" fmla="*/ 276617140 h 3992"/>
              <a:gd name="T86" fmla="*/ 95183923 w 4137"/>
              <a:gd name="T87" fmla="*/ 262024125 h 3992"/>
              <a:gd name="T88" fmla="*/ 81754049 w 4137"/>
              <a:gd name="T89" fmla="*/ 252159442 h 3992"/>
              <a:gd name="T90" fmla="*/ 72940830 w 4137"/>
              <a:gd name="T91" fmla="*/ 241642614 h 3992"/>
              <a:gd name="T92" fmla="*/ 80662971 w 4137"/>
              <a:gd name="T93" fmla="*/ 231288823 h 3992"/>
              <a:gd name="T94" fmla="*/ 71765734 w 4137"/>
              <a:gd name="T95" fmla="*/ 233163881 h 3992"/>
              <a:gd name="T96" fmla="*/ 59175173 w 4137"/>
              <a:gd name="T97" fmla="*/ 225581989 h 3992"/>
              <a:gd name="T98" fmla="*/ 67400844 w 4137"/>
              <a:gd name="T99" fmla="*/ 196477334 h 3992"/>
              <a:gd name="T100" fmla="*/ 91826382 w 4137"/>
              <a:gd name="T101" fmla="*/ 177400113 h 3992"/>
              <a:gd name="T102" fmla="*/ 97618133 w 4137"/>
              <a:gd name="T103" fmla="*/ 155632939 h 3992"/>
              <a:gd name="T104" fmla="*/ 104249196 w 4137"/>
              <a:gd name="T105" fmla="*/ 127995609 h 3992"/>
              <a:gd name="T106" fmla="*/ 109285363 w 4137"/>
              <a:gd name="T107" fmla="*/ 99543099 h 3992"/>
              <a:gd name="T108" fmla="*/ 114237511 w 4137"/>
              <a:gd name="T109" fmla="*/ 75492848 h 3992"/>
              <a:gd name="T110" fmla="*/ 91406870 w 4137"/>
              <a:gd name="T111" fmla="*/ 63100963 h 3992"/>
              <a:gd name="T112" fmla="*/ 76550136 w 4137"/>
              <a:gd name="T113" fmla="*/ 74677668 h 3992"/>
              <a:gd name="T114" fmla="*/ 56153415 w 4137"/>
              <a:gd name="T115" fmla="*/ 78183372 h 3992"/>
              <a:gd name="T116" fmla="*/ 42388048 w 4137"/>
              <a:gd name="T117" fmla="*/ 68481725 h 3992"/>
              <a:gd name="T118" fmla="*/ 36008750 w 4137"/>
              <a:gd name="T119" fmla="*/ 48263251 h 3992"/>
              <a:gd name="T120" fmla="*/ 21991328 w 4137"/>
              <a:gd name="T121" fmla="*/ 42230345 h 3992"/>
              <a:gd name="T122" fmla="*/ 0 w 4137"/>
              <a:gd name="T123" fmla="*/ 40436948 h 3992"/>
              <a:gd name="T124" fmla="*/ 7302340 w 4137"/>
              <a:gd name="T125" fmla="*/ 17609611 h 39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137" h="3992">
                <a:moveTo>
                  <a:pt x="49" y="156"/>
                </a:moveTo>
                <a:lnTo>
                  <a:pt x="60" y="153"/>
                </a:lnTo>
                <a:lnTo>
                  <a:pt x="71" y="150"/>
                </a:lnTo>
                <a:lnTo>
                  <a:pt x="82" y="145"/>
                </a:lnTo>
                <a:lnTo>
                  <a:pt x="92" y="139"/>
                </a:lnTo>
                <a:lnTo>
                  <a:pt x="102" y="132"/>
                </a:lnTo>
                <a:lnTo>
                  <a:pt x="114" y="124"/>
                </a:lnTo>
                <a:lnTo>
                  <a:pt x="120" y="120"/>
                </a:lnTo>
                <a:lnTo>
                  <a:pt x="127" y="118"/>
                </a:lnTo>
                <a:lnTo>
                  <a:pt x="134" y="115"/>
                </a:lnTo>
                <a:lnTo>
                  <a:pt x="144" y="114"/>
                </a:lnTo>
                <a:lnTo>
                  <a:pt x="161" y="114"/>
                </a:lnTo>
                <a:lnTo>
                  <a:pt x="175" y="113"/>
                </a:lnTo>
                <a:lnTo>
                  <a:pt x="182" y="112"/>
                </a:lnTo>
                <a:lnTo>
                  <a:pt x="187" y="111"/>
                </a:lnTo>
                <a:lnTo>
                  <a:pt x="192" y="108"/>
                </a:lnTo>
                <a:lnTo>
                  <a:pt x="195" y="106"/>
                </a:lnTo>
                <a:lnTo>
                  <a:pt x="202" y="97"/>
                </a:lnTo>
                <a:lnTo>
                  <a:pt x="212" y="89"/>
                </a:lnTo>
                <a:lnTo>
                  <a:pt x="217" y="86"/>
                </a:lnTo>
                <a:lnTo>
                  <a:pt x="222" y="82"/>
                </a:lnTo>
                <a:lnTo>
                  <a:pt x="228" y="80"/>
                </a:lnTo>
                <a:lnTo>
                  <a:pt x="234" y="77"/>
                </a:lnTo>
                <a:lnTo>
                  <a:pt x="245" y="76"/>
                </a:lnTo>
                <a:lnTo>
                  <a:pt x="255" y="77"/>
                </a:lnTo>
                <a:lnTo>
                  <a:pt x="262" y="80"/>
                </a:lnTo>
                <a:lnTo>
                  <a:pt x="269" y="82"/>
                </a:lnTo>
                <a:lnTo>
                  <a:pt x="275" y="84"/>
                </a:lnTo>
                <a:lnTo>
                  <a:pt x="283" y="86"/>
                </a:lnTo>
                <a:lnTo>
                  <a:pt x="293" y="84"/>
                </a:lnTo>
                <a:lnTo>
                  <a:pt x="302" y="81"/>
                </a:lnTo>
                <a:lnTo>
                  <a:pt x="313" y="76"/>
                </a:lnTo>
                <a:lnTo>
                  <a:pt x="326" y="71"/>
                </a:lnTo>
                <a:lnTo>
                  <a:pt x="334" y="69"/>
                </a:lnTo>
                <a:lnTo>
                  <a:pt x="341" y="68"/>
                </a:lnTo>
                <a:lnTo>
                  <a:pt x="348" y="68"/>
                </a:lnTo>
                <a:lnTo>
                  <a:pt x="357" y="68"/>
                </a:lnTo>
                <a:lnTo>
                  <a:pt x="371" y="69"/>
                </a:lnTo>
                <a:lnTo>
                  <a:pt x="385" y="68"/>
                </a:lnTo>
                <a:lnTo>
                  <a:pt x="396" y="65"/>
                </a:lnTo>
                <a:lnTo>
                  <a:pt x="407" y="61"/>
                </a:lnTo>
                <a:lnTo>
                  <a:pt x="415" y="53"/>
                </a:lnTo>
                <a:lnTo>
                  <a:pt x="425" y="46"/>
                </a:lnTo>
                <a:lnTo>
                  <a:pt x="430" y="43"/>
                </a:lnTo>
                <a:lnTo>
                  <a:pt x="436" y="40"/>
                </a:lnTo>
                <a:lnTo>
                  <a:pt x="444" y="38"/>
                </a:lnTo>
                <a:lnTo>
                  <a:pt x="449" y="37"/>
                </a:lnTo>
                <a:lnTo>
                  <a:pt x="463" y="37"/>
                </a:lnTo>
                <a:lnTo>
                  <a:pt x="473" y="34"/>
                </a:lnTo>
                <a:lnTo>
                  <a:pt x="477" y="33"/>
                </a:lnTo>
                <a:lnTo>
                  <a:pt x="480" y="31"/>
                </a:lnTo>
                <a:lnTo>
                  <a:pt x="483" y="29"/>
                </a:lnTo>
                <a:lnTo>
                  <a:pt x="485" y="25"/>
                </a:lnTo>
                <a:lnTo>
                  <a:pt x="489" y="18"/>
                </a:lnTo>
                <a:lnTo>
                  <a:pt x="495" y="12"/>
                </a:lnTo>
                <a:lnTo>
                  <a:pt x="498" y="10"/>
                </a:lnTo>
                <a:lnTo>
                  <a:pt x="502" y="7"/>
                </a:lnTo>
                <a:lnTo>
                  <a:pt x="505" y="6"/>
                </a:lnTo>
                <a:lnTo>
                  <a:pt x="510" y="6"/>
                </a:lnTo>
                <a:lnTo>
                  <a:pt x="520" y="7"/>
                </a:lnTo>
                <a:lnTo>
                  <a:pt x="527" y="10"/>
                </a:lnTo>
                <a:lnTo>
                  <a:pt x="533" y="13"/>
                </a:lnTo>
                <a:lnTo>
                  <a:pt x="536" y="15"/>
                </a:lnTo>
                <a:lnTo>
                  <a:pt x="540" y="18"/>
                </a:lnTo>
                <a:lnTo>
                  <a:pt x="545" y="19"/>
                </a:lnTo>
                <a:lnTo>
                  <a:pt x="548" y="19"/>
                </a:lnTo>
                <a:lnTo>
                  <a:pt x="551" y="18"/>
                </a:lnTo>
                <a:lnTo>
                  <a:pt x="553" y="17"/>
                </a:lnTo>
                <a:lnTo>
                  <a:pt x="556" y="14"/>
                </a:lnTo>
                <a:lnTo>
                  <a:pt x="561" y="8"/>
                </a:lnTo>
                <a:lnTo>
                  <a:pt x="566" y="5"/>
                </a:lnTo>
                <a:lnTo>
                  <a:pt x="571" y="4"/>
                </a:lnTo>
                <a:lnTo>
                  <a:pt x="577" y="4"/>
                </a:lnTo>
                <a:lnTo>
                  <a:pt x="584" y="8"/>
                </a:lnTo>
                <a:lnTo>
                  <a:pt x="589" y="12"/>
                </a:lnTo>
                <a:lnTo>
                  <a:pt x="596" y="6"/>
                </a:lnTo>
                <a:lnTo>
                  <a:pt x="608" y="0"/>
                </a:lnTo>
                <a:lnTo>
                  <a:pt x="616" y="2"/>
                </a:lnTo>
                <a:lnTo>
                  <a:pt x="625" y="7"/>
                </a:lnTo>
                <a:lnTo>
                  <a:pt x="636" y="12"/>
                </a:lnTo>
                <a:lnTo>
                  <a:pt x="647" y="17"/>
                </a:lnTo>
                <a:lnTo>
                  <a:pt x="658" y="19"/>
                </a:lnTo>
                <a:lnTo>
                  <a:pt x="668" y="21"/>
                </a:lnTo>
                <a:lnTo>
                  <a:pt x="673" y="23"/>
                </a:lnTo>
                <a:lnTo>
                  <a:pt x="678" y="25"/>
                </a:lnTo>
                <a:lnTo>
                  <a:pt x="682" y="27"/>
                </a:lnTo>
                <a:lnTo>
                  <a:pt x="687" y="31"/>
                </a:lnTo>
                <a:lnTo>
                  <a:pt x="694" y="39"/>
                </a:lnTo>
                <a:lnTo>
                  <a:pt x="702" y="46"/>
                </a:lnTo>
                <a:lnTo>
                  <a:pt x="706" y="49"/>
                </a:lnTo>
                <a:lnTo>
                  <a:pt x="711" y="51"/>
                </a:lnTo>
                <a:lnTo>
                  <a:pt x="717" y="52"/>
                </a:lnTo>
                <a:lnTo>
                  <a:pt x="724" y="52"/>
                </a:lnTo>
                <a:lnTo>
                  <a:pt x="737" y="51"/>
                </a:lnTo>
                <a:lnTo>
                  <a:pt x="748" y="49"/>
                </a:lnTo>
                <a:lnTo>
                  <a:pt x="759" y="46"/>
                </a:lnTo>
                <a:lnTo>
                  <a:pt x="769" y="45"/>
                </a:lnTo>
                <a:lnTo>
                  <a:pt x="774" y="46"/>
                </a:lnTo>
                <a:lnTo>
                  <a:pt x="780" y="48"/>
                </a:lnTo>
                <a:lnTo>
                  <a:pt x="785" y="50"/>
                </a:lnTo>
                <a:lnTo>
                  <a:pt x="789" y="53"/>
                </a:lnTo>
                <a:lnTo>
                  <a:pt x="798" y="61"/>
                </a:lnTo>
                <a:lnTo>
                  <a:pt x="804" y="69"/>
                </a:lnTo>
                <a:lnTo>
                  <a:pt x="809" y="78"/>
                </a:lnTo>
                <a:lnTo>
                  <a:pt x="813" y="88"/>
                </a:lnTo>
                <a:lnTo>
                  <a:pt x="819" y="96"/>
                </a:lnTo>
                <a:lnTo>
                  <a:pt x="825" y="103"/>
                </a:lnTo>
                <a:lnTo>
                  <a:pt x="831" y="107"/>
                </a:lnTo>
                <a:lnTo>
                  <a:pt x="841" y="111"/>
                </a:lnTo>
                <a:lnTo>
                  <a:pt x="845" y="111"/>
                </a:lnTo>
                <a:lnTo>
                  <a:pt x="850" y="111"/>
                </a:lnTo>
                <a:lnTo>
                  <a:pt x="855" y="111"/>
                </a:lnTo>
                <a:lnTo>
                  <a:pt x="860" y="109"/>
                </a:lnTo>
                <a:lnTo>
                  <a:pt x="870" y="106"/>
                </a:lnTo>
                <a:lnTo>
                  <a:pt x="882" y="103"/>
                </a:lnTo>
                <a:lnTo>
                  <a:pt x="887" y="103"/>
                </a:lnTo>
                <a:lnTo>
                  <a:pt x="893" y="105"/>
                </a:lnTo>
                <a:lnTo>
                  <a:pt x="899" y="107"/>
                </a:lnTo>
                <a:lnTo>
                  <a:pt x="904" y="109"/>
                </a:lnTo>
                <a:lnTo>
                  <a:pt x="921" y="125"/>
                </a:lnTo>
                <a:lnTo>
                  <a:pt x="936" y="133"/>
                </a:lnTo>
                <a:lnTo>
                  <a:pt x="938" y="134"/>
                </a:lnTo>
                <a:lnTo>
                  <a:pt x="942" y="134"/>
                </a:lnTo>
                <a:lnTo>
                  <a:pt x="945" y="133"/>
                </a:lnTo>
                <a:lnTo>
                  <a:pt x="949" y="132"/>
                </a:lnTo>
                <a:lnTo>
                  <a:pt x="951" y="130"/>
                </a:lnTo>
                <a:lnTo>
                  <a:pt x="955" y="127"/>
                </a:lnTo>
                <a:lnTo>
                  <a:pt x="956" y="125"/>
                </a:lnTo>
                <a:lnTo>
                  <a:pt x="958" y="121"/>
                </a:lnTo>
                <a:lnTo>
                  <a:pt x="962" y="112"/>
                </a:lnTo>
                <a:lnTo>
                  <a:pt x="968" y="102"/>
                </a:lnTo>
                <a:lnTo>
                  <a:pt x="971" y="96"/>
                </a:lnTo>
                <a:lnTo>
                  <a:pt x="975" y="93"/>
                </a:lnTo>
                <a:lnTo>
                  <a:pt x="980" y="90"/>
                </a:lnTo>
                <a:lnTo>
                  <a:pt x="983" y="88"/>
                </a:lnTo>
                <a:lnTo>
                  <a:pt x="994" y="88"/>
                </a:lnTo>
                <a:lnTo>
                  <a:pt x="1008" y="87"/>
                </a:lnTo>
                <a:lnTo>
                  <a:pt x="1022" y="86"/>
                </a:lnTo>
                <a:lnTo>
                  <a:pt x="1036" y="87"/>
                </a:lnTo>
                <a:lnTo>
                  <a:pt x="1049" y="90"/>
                </a:lnTo>
                <a:lnTo>
                  <a:pt x="1061" y="95"/>
                </a:lnTo>
                <a:lnTo>
                  <a:pt x="1072" y="102"/>
                </a:lnTo>
                <a:lnTo>
                  <a:pt x="1083" y="108"/>
                </a:lnTo>
                <a:lnTo>
                  <a:pt x="1094" y="114"/>
                </a:lnTo>
                <a:lnTo>
                  <a:pt x="1108" y="120"/>
                </a:lnTo>
                <a:lnTo>
                  <a:pt x="1122" y="124"/>
                </a:lnTo>
                <a:lnTo>
                  <a:pt x="1134" y="126"/>
                </a:lnTo>
                <a:lnTo>
                  <a:pt x="1140" y="127"/>
                </a:lnTo>
                <a:lnTo>
                  <a:pt x="1147" y="130"/>
                </a:lnTo>
                <a:lnTo>
                  <a:pt x="1154" y="133"/>
                </a:lnTo>
                <a:lnTo>
                  <a:pt x="1160" y="137"/>
                </a:lnTo>
                <a:lnTo>
                  <a:pt x="1173" y="147"/>
                </a:lnTo>
                <a:lnTo>
                  <a:pt x="1187" y="160"/>
                </a:lnTo>
                <a:lnTo>
                  <a:pt x="1201" y="176"/>
                </a:lnTo>
                <a:lnTo>
                  <a:pt x="1217" y="190"/>
                </a:lnTo>
                <a:lnTo>
                  <a:pt x="1227" y="198"/>
                </a:lnTo>
                <a:lnTo>
                  <a:pt x="1236" y="206"/>
                </a:lnTo>
                <a:lnTo>
                  <a:pt x="1247" y="214"/>
                </a:lnTo>
                <a:lnTo>
                  <a:pt x="1259" y="221"/>
                </a:lnTo>
                <a:lnTo>
                  <a:pt x="1266" y="222"/>
                </a:lnTo>
                <a:lnTo>
                  <a:pt x="1273" y="222"/>
                </a:lnTo>
                <a:lnTo>
                  <a:pt x="1282" y="221"/>
                </a:lnTo>
                <a:lnTo>
                  <a:pt x="1289" y="221"/>
                </a:lnTo>
                <a:lnTo>
                  <a:pt x="1291" y="221"/>
                </a:lnTo>
                <a:lnTo>
                  <a:pt x="1294" y="221"/>
                </a:lnTo>
                <a:lnTo>
                  <a:pt x="1296" y="222"/>
                </a:lnTo>
                <a:lnTo>
                  <a:pt x="1297" y="225"/>
                </a:lnTo>
                <a:lnTo>
                  <a:pt x="1299" y="231"/>
                </a:lnTo>
                <a:lnTo>
                  <a:pt x="1299" y="239"/>
                </a:lnTo>
                <a:lnTo>
                  <a:pt x="1299" y="244"/>
                </a:lnTo>
                <a:lnTo>
                  <a:pt x="1298" y="248"/>
                </a:lnTo>
                <a:lnTo>
                  <a:pt x="1297" y="253"/>
                </a:lnTo>
                <a:lnTo>
                  <a:pt x="1295" y="257"/>
                </a:lnTo>
                <a:lnTo>
                  <a:pt x="1292" y="260"/>
                </a:lnTo>
                <a:lnTo>
                  <a:pt x="1290" y="263"/>
                </a:lnTo>
                <a:lnTo>
                  <a:pt x="1286" y="265"/>
                </a:lnTo>
                <a:lnTo>
                  <a:pt x="1283" y="266"/>
                </a:lnTo>
                <a:lnTo>
                  <a:pt x="1278" y="270"/>
                </a:lnTo>
                <a:lnTo>
                  <a:pt x="1273" y="275"/>
                </a:lnTo>
                <a:lnTo>
                  <a:pt x="1272" y="279"/>
                </a:lnTo>
                <a:lnTo>
                  <a:pt x="1272" y="284"/>
                </a:lnTo>
                <a:lnTo>
                  <a:pt x="1274" y="289"/>
                </a:lnTo>
                <a:lnTo>
                  <a:pt x="1280" y="294"/>
                </a:lnTo>
                <a:lnTo>
                  <a:pt x="1283" y="295"/>
                </a:lnTo>
                <a:lnTo>
                  <a:pt x="1288" y="297"/>
                </a:lnTo>
                <a:lnTo>
                  <a:pt x="1291" y="298"/>
                </a:lnTo>
                <a:lnTo>
                  <a:pt x="1296" y="298"/>
                </a:lnTo>
                <a:lnTo>
                  <a:pt x="1305" y="300"/>
                </a:lnTo>
                <a:lnTo>
                  <a:pt x="1316" y="302"/>
                </a:lnTo>
                <a:lnTo>
                  <a:pt x="1320" y="303"/>
                </a:lnTo>
                <a:lnTo>
                  <a:pt x="1324" y="305"/>
                </a:lnTo>
                <a:lnTo>
                  <a:pt x="1327" y="308"/>
                </a:lnTo>
                <a:lnTo>
                  <a:pt x="1329" y="311"/>
                </a:lnTo>
                <a:lnTo>
                  <a:pt x="1334" y="319"/>
                </a:lnTo>
                <a:lnTo>
                  <a:pt x="1337" y="327"/>
                </a:lnTo>
                <a:lnTo>
                  <a:pt x="1343" y="335"/>
                </a:lnTo>
                <a:lnTo>
                  <a:pt x="1351" y="341"/>
                </a:lnTo>
                <a:lnTo>
                  <a:pt x="1367" y="351"/>
                </a:lnTo>
                <a:lnTo>
                  <a:pt x="1381" y="360"/>
                </a:lnTo>
                <a:lnTo>
                  <a:pt x="1386" y="366"/>
                </a:lnTo>
                <a:lnTo>
                  <a:pt x="1389" y="373"/>
                </a:lnTo>
                <a:lnTo>
                  <a:pt x="1390" y="379"/>
                </a:lnTo>
                <a:lnTo>
                  <a:pt x="1387" y="386"/>
                </a:lnTo>
                <a:lnTo>
                  <a:pt x="1386" y="392"/>
                </a:lnTo>
                <a:lnTo>
                  <a:pt x="1386" y="397"/>
                </a:lnTo>
                <a:lnTo>
                  <a:pt x="1387" y="399"/>
                </a:lnTo>
                <a:lnTo>
                  <a:pt x="1390" y="401"/>
                </a:lnTo>
                <a:lnTo>
                  <a:pt x="1392" y="402"/>
                </a:lnTo>
                <a:lnTo>
                  <a:pt x="1395" y="402"/>
                </a:lnTo>
                <a:lnTo>
                  <a:pt x="1400" y="403"/>
                </a:lnTo>
                <a:lnTo>
                  <a:pt x="1405" y="405"/>
                </a:lnTo>
                <a:lnTo>
                  <a:pt x="1409" y="408"/>
                </a:lnTo>
                <a:lnTo>
                  <a:pt x="1411" y="411"/>
                </a:lnTo>
                <a:lnTo>
                  <a:pt x="1410" y="415"/>
                </a:lnTo>
                <a:lnTo>
                  <a:pt x="1406" y="420"/>
                </a:lnTo>
                <a:lnTo>
                  <a:pt x="1402" y="423"/>
                </a:lnTo>
                <a:lnTo>
                  <a:pt x="1397" y="426"/>
                </a:lnTo>
                <a:lnTo>
                  <a:pt x="1392" y="429"/>
                </a:lnTo>
                <a:lnTo>
                  <a:pt x="1389" y="433"/>
                </a:lnTo>
                <a:lnTo>
                  <a:pt x="1387" y="436"/>
                </a:lnTo>
                <a:lnTo>
                  <a:pt x="1387" y="441"/>
                </a:lnTo>
                <a:lnTo>
                  <a:pt x="1389" y="445"/>
                </a:lnTo>
                <a:lnTo>
                  <a:pt x="1391" y="447"/>
                </a:lnTo>
                <a:lnTo>
                  <a:pt x="1395" y="448"/>
                </a:lnTo>
                <a:lnTo>
                  <a:pt x="1399" y="449"/>
                </a:lnTo>
                <a:lnTo>
                  <a:pt x="1409" y="452"/>
                </a:lnTo>
                <a:lnTo>
                  <a:pt x="1418" y="454"/>
                </a:lnTo>
                <a:lnTo>
                  <a:pt x="1427" y="456"/>
                </a:lnTo>
                <a:lnTo>
                  <a:pt x="1436" y="459"/>
                </a:lnTo>
                <a:lnTo>
                  <a:pt x="1444" y="462"/>
                </a:lnTo>
                <a:lnTo>
                  <a:pt x="1452" y="467"/>
                </a:lnTo>
                <a:lnTo>
                  <a:pt x="1455" y="474"/>
                </a:lnTo>
                <a:lnTo>
                  <a:pt x="1458" y="481"/>
                </a:lnTo>
                <a:lnTo>
                  <a:pt x="1458" y="485"/>
                </a:lnTo>
                <a:lnTo>
                  <a:pt x="1458" y="490"/>
                </a:lnTo>
                <a:lnTo>
                  <a:pt x="1456" y="493"/>
                </a:lnTo>
                <a:lnTo>
                  <a:pt x="1455" y="498"/>
                </a:lnTo>
                <a:lnTo>
                  <a:pt x="1450" y="505"/>
                </a:lnTo>
                <a:lnTo>
                  <a:pt x="1446" y="510"/>
                </a:lnTo>
                <a:lnTo>
                  <a:pt x="1443" y="513"/>
                </a:lnTo>
                <a:lnTo>
                  <a:pt x="1441" y="517"/>
                </a:lnTo>
                <a:lnTo>
                  <a:pt x="1441" y="521"/>
                </a:lnTo>
                <a:lnTo>
                  <a:pt x="1441" y="524"/>
                </a:lnTo>
                <a:lnTo>
                  <a:pt x="1443" y="535"/>
                </a:lnTo>
                <a:lnTo>
                  <a:pt x="1449" y="546"/>
                </a:lnTo>
                <a:lnTo>
                  <a:pt x="1455" y="555"/>
                </a:lnTo>
                <a:lnTo>
                  <a:pt x="1461" y="563"/>
                </a:lnTo>
                <a:lnTo>
                  <a:pt x="1468" y="571"/>
                </a:lnTo>
                <a:lnTo>
                  <a:pt x="1478" y="579"/>
                </a:lnTo>
                <a:lnTo>
                  <a:pt x="1481" y="582"/>
                </a:lnTo>
                <a:lnTo>
                  <a:pt x="1486" y="587"/>
                </a:lnTo>
                <a:lnTo>
                  <a:pt x="1488" y="591"/>
                </a:lnTo>
                <a:lnTo>
                  <a:pt x="1492" y="595"/>
                </a:lnTo>
                <a:lnTo>
                  <a:pt x="1497" y="605"/>
                </a:lnTo>
                <a:lnTo>
                  <a:pt x="1503" y="612"/>
                </a:lnTo>
                <a:lnTo>
                  <a:pt x="1509" y="618"/>
                </a:lnTo>
                <a:lnTo>
                  <a:pt x="1516" y="622"/>
                </a:lnTo>
                <a:lnTo>
                  <a:pt x="1523" y="626"/>
                </a:lnTo>
                <a:lnTo>
                  <a:pt x="1531" y="632"/>
                </a:lnTo>
                <a:lnTo>
                  <a:pt x="1534" y="636"/>
                </a:lnTo>
                <a:lnTo>
                  <a:pt x="1536" y="639"/>
                </a:lnTo>
                <a:lnTo>
                  <a:pt x="1538" y="643"/>
                </a:lnTo>
                <a:lnTo>
                  <a:pt x="1540" y="648"/>
                </a:lnTo>
                <a:lnTo>
                  <a:pt x="1538" y="664"/>
                </a:lnTo>
                <a:lnTo>
                  <a:pt x="1536" y="676"/>
                </a:lnTo>
                <a:lnTo>
                  <a:pt x="1536" y="680"/>
                </a:lnTo>
                <a:lnTo>
                  <a:pt x="1538" y="683"/>
                </a:lnTo>
                <a:lnTo>
                  <a:pt x="1541" y="686"/>
                </a:lnTo>
                <a:lnTo>
                  <a:pt x="1546" y="687"/>
                </a:lnTo>
                <a:lnTo>
                  <a:pt x="1551" y="688"/>
                </a:lnTo>
                <a:lnTo>
                  <a:pt x="1560" y="691"/>
                </a:lnTo>
                <a:lnTo>
                  <a:pt x="1568" y="694"/>
                </a:lnTo>
                <a:lnTo>
                  <a:pt x="1574" y="700"/>
                </a:lnTo>
                <a:lnTo>
                  <a:pt x="1579" y="706"/>
                </a:lnTo>
                <a:lnTo>
                  <a:pt x="1581" y="712"/>
                </a:lnTo>
                <a:lnTo>
                  <a:pt x="1580" y="718"/>
                </a:lnTo>
                <a:lnTo>
                  <a:pt x="1578" y="725"/>
                </a:lnTo>
                <a:lnTo>
                  <a:pt x="1575" y="733"/>
                </a:lnTo>
                <a:lnTo>
                  <a:pt x="1575" y="740"/>
                </a:lnTo>
                <a:lnTo>
                  <a:pt x="1576" y="743"/>
                </a:lnTo>
                <a:lnTo>
                  <a:pt x="1579" y="745"/>
                </a:lnTo>
                <a:lnTo>
                  <a:pt x="1581" y="748"/>
                </a:lnTo>
                <a:lnTo>
                  <a:pt x="1586" y="749"/>
                </a:lnTo>
                <a:lnTo>
                  <a:pt x="1594" y="750"/>
                </a:lnTo>
                <a:lnTo>
                  <a:pt x="1603" y="751"/>
                </a:lnTo>
                <a:lnTo>
                  <a:pt x="1605" y="752"/>
                </a:lnTo>
                <a:lnTo>
                  <a:pt x="1607" y="754"/>
                </a:lnTo>
                <a:lnTo>
                  <a:pt x="1610" y="756"/>
                </a:lnTo>
                <a:lnTo>
                  <a:pt x="1611" y="758"/>
                </a:lnTo>
                <a:lnTo>
                  <a:pt x="1611" y="762"/>
                </a:lnTo>
                <a:lnTo>
                  <a:pt x="1611" y="764"/>
                </a:lnTo>
                <a:lnTo>
                  <a:pt x="1609" y="768"/>
                </a:lnTo>
                <a:lnTo>
                  <a:pt x="1607" y="770"/>
                </a:lnTo>
                <a:lnTo>
                  <a:pt x="1601" y="776"/>
                </a:lnTo>
                <a:lnTo>
                  <a:pt x="1597" y="781"/>
                </a:lnTo>
                <a:lnTo>
                  <a:pt x="1592" y="787"/>
                </a:lnTo>
                <a:lnTo>
                  <a:pt x="1590" y="793"/>
                </a:lnTo>
                <a:lnTo>
                  <a:pt x="1587" y="800"/>
                </a:lnTo>
                <a:lnTo>
                  <a:pt x="1588" y="807"/>
                </a:lnTo>
                <a:lnTo>
                  <a:pt x="1590" y="811"/>
                </a:lnTo>
                <a:lnTo>
                  <a:pt x="1593" y="813"/>
                </a:lnTo>
                <a:lnTo>
                  <a:pt x="1595" y="815"/>
                </a:lnTo>
                <a:lnTo>
                  <a:pt x="1599" y="817"/>
                </a:lnTo>
                <a:lnTo>
                  <a:pt x="1603" y="818"/>
                </a:lnTo>
                <a:lnTo>
                  <a:pt x="1606" y="817"/>
                </a:lnTo>
                <a:lnTo>
                  <a:pt x="1610" y="815"/>
                </a:lnTo>
                <a:lnTo>
                  <a:pt x="1612" y="813"/>
                </a:lnTo>
                <a:lnTo>
                  <a:pt x="1616" y="806"/>
                </a:lnTo>
                <a:lnTo>
                  <a:pt x="1618" y="796"/>
                </a:lnTo>
                <a:lnTo>
                  <a:pt x="1619" y="793"/>
                </a:lnTo>
                <a:lnTo>
                  <a:pt x="1620" y="788"/>
                </a:lnTo>
                <a:lnTo>
                  <a:pt x="1623" y="786"/>
                </a:lnTo>
                <a:lnTo>
                  <a:pt x="1625" y="784"/>
                </a:lnTo>
                <a:lnTo>
                  <a:pt x="1629" y="784"/>
                </a:lnTo>
                <a:lnTo>
                  <a:pt x="1632" y="786"/>
                </a:lnTo>
                <a:lnTo>
                  <a:pt x="1635" y="787"/>
                </a:lnTo>
                <a:lnTo>
                  <a:pt x="1638" y="789"/>
                </a:lnTo>
                <a:lnTo>
                  <a:pt x="1639" y="792"/>
                </a:lnTo>
                <a:lnTo>
                  <a:pt x="1642" y="795"/>
                </a:lnTo>
                <a:lnTo>
                  <a:pt x="1643" y="799"/>
                </a:lnTo>
                <a:lnTo>
                  <a:pt x="1643" y="802"/>
                </a:lnTo>
                <a:lnTo>
                  <a:pt x="1641" y="812"/>
                </a:lnTo>
                <a:lnTo>
                  <a:pt x="1637" y="823"/>
                </a:lnTo>
                <a:lnTo>
                  <a:pt x="1633" y="834"/>
                </a:lnTo>
                <a:lnTo>
                  <a:pt x="1631" y="843"/>
                </a:lnTo>
                <a:lnTo>
                  <a:pt x="1630" y="852"/>
                </a:lnTo>
                <a:lnTo>
                  <a:pt x="1630" y="862"/>
                </a:lnTo>
                <a:lnTo>
                  <a:pt x="1632" y="871"/>
                </a:lnTo>
                <a:lnTo>
                  <a:pt x="1636" y="882"/>
                </a:lnTo>
                <a:lnTo>
                  <a:pt x="1643" y="893"/>
                </a:lnTo>
                <a:lnTo>
                  <a:pt x="1653" y="903"/>
                </a:lnTo>
                <a:lnTo>
                  <a:pt x="1662" y="913"/>
                </a:lnTo>
                <a:lnTo>
                  <a:pt x="1670" y="921"/>
                </a:lnTo>
                <a:lnTo>
                  <a:pt x="1686" y="933"/>
                </a:lnTo>
                <a:lnTo>
                  <a:pt x="1701" y="941"/>
                </a:lnTo>
                <a:lnTo>
                  <a:pt x="1706" y="945"/>
                </a:lnTo>
                <a:lnTo>
                  <a:pt x="1711" y="948"/>
                </a:lnTo>
                <a:lnTo>
                  <a:pt x="1716" y="954"/>
                </a:lnTo>
                <a:lnTo>
                  <a:pt x="1720" y="960"/>
                </a:lnTo>
                <a:lnTo>
                  <a:pt x="1725" y="968"/>
                </a:lnTo>
                <a:lnTo>
                  <a:pt x="1731" y="976"/>
                </a:lnTo>
                <a:lnTo>
                  <a:pt x="1738" y="984"/>
                </a:lnTo>
                <a:lnTo>
                  <a:pt x="1745" y="991"/>
                </a:lnTo>
                <a:lnTo>
                  <a:pt x="1752" y="996"/>
                </a:lnTo>
                <a:lnTo>
                  <a:pt x="1758" y="1002"/>
                </a:lnTo>
                <a:lnTo>
                  <a:pt x="1763" y="1009"/>
                </a:lnTo>
                <a:lnTo>
                  <a:pt x="1765" y="1017"/>
                </a:lnTo>
                <a:lnTo>
                  <a:pt x="1768" y="1027"/>
                </a:lnTo>
                <a:lnTo>
                  <a:pt x="1771" y="1034"/>
                </a:lnTo>
                <a:lnTo>
                  <a:pt x="1775" y="1041"/>
                </a:lnTo>
                <a:lnTo>
                  <a:pt x="1780" y="1046"/>
                </a:lnTo>
                <a:lnTo>
                  <a:pt x="1784" y="1052"/>
                </a:lnTo>
                <a:lnTo>
                  <a:pt x="1790" y="1059"/>
                </a:lnTo>
                <a:lnTo>
                  <a:pt x="1793" y="1063"/>
                </a:lnTo>
                <a:lnTo>
                  <a:pt x="1794" y="1066"/>
                </a:lnTo>
                <a:lnTo>
                  <a:pt x="1796" y="1071"/>
                </a:lnTo>
                <a:lnTo>
                  <a:pt x="1796" y="1076"/>
                </a:lnTo>
                <a:lnTo>
                  <a:pt x="1796" y="1086"/>
                </a:lnTo>
                <a:lnTo>
                  <a:pt x="1794" y="1095"/>
                </a:lnTo>
                <a:lnTo>
                  <a:pt x="1792" y="1103"/>
                </a:lnTo>
                <a:lnTo>
                  <a:pt x="1789" y="1109"/>
                </a:lnTo>
                <a:lnTo>
                  <a:pt x="1788" y="1116"/>
                </a:lnTo>
                <a:lnTo>
                  <a:pt x="1788" y="1123"/>
                </a:lnTo>
                <a:lnTo>
                  <a:pt x="1790" y="1129"/>
                </a:lnTo>
                <a:lnTo>
                  <a:pt x="1795" y="1136"/>
                </a:lnTo>
                <a:lnTo>
                  <a:pt x="1801" y="1141"/>
                </a:lnTo>
                <a:lnTo>
                  <a:pt x="1806" y="1147"/>
                </a:lnTo>
                <a:lnTo>
                  <a:pt x="1808" y="1149"/>
                </a:lnTo>
                <a:lnTo>
                  <a:pt x="1811" y="1153"/>
                </a:lnTo>
                <a:lnTo>
                  <a:pt x="1813" y="1156"/>
                </a:lnTo>
                <a:lnTo>
                  <a:pt x="1813" y="1161"/>
                </a:lnTo>
                <a:lnTo>
                  <a:pt x="1815" y="1173"/>
                </a:lnTo>
                <a:lnTo>
                  <a:pt x="1819" y="1184"/>
                </a:lnTo>
                <a:lnTo>
                  <a:pt x="1823" y="1192"/>
                </a:lnTo>
                <a:lnTo>
                  <a:pt x="1827" y="1199"/>
                </a:lnTo>
                <a:lnTo>
                  <a:pt x="1834" y="1204"/>
                </a:lnTo>
                <a:lnTo>
                  <a:pt x="1843" y="1208"/>
                </a:lnTo>
                <a:lnTo>
                  <a:pt x="1852" y="1211"/>
                </a:lnTo>
                <a:lnTo>
                  <a:pt x="1864" y="1214"/>
                </a:lnTo>
                <a:lnTo>
                  <a:pt x="1874" y="1216"/>
                </a:lnTo>
                <a:lnTo>
                  <a:pt x="1880" y="1218"/>
                </a:lnTo>
                <a:lnTo>
                  <a:pt x="1882" y="1219"/>
                </a:lnTo>
                <a:lnTo>
                  <a:pt x="1883" y="1222"/>
                </a:lnTo>
                <a:lnTo>
                  <a:pt x="1884" y="1227"/>
                </a:lnTo>
                <a:lnTo>
                  <a:pt x="1884" y="1231"/>
                </a:lnTo>
                <a:lnTo>
                  <a:pt x="1883" y="1244"/>
                </a:lnTo>
                <a:lnTo>
                  <a:pt x="1881" y="1259"/>
                </a:lnTo>
                <a:lnTo>
                  <a:pt x="1878" y="1273"/>
                </a:lnTo>
                <a:lnTo>
                  <a:pt x="1876" y="1284"/>
                </a:lnTo>
                <a:lnTo>
                  <a:pt x="1874" y="1293"/>
                </a:lnTo>
                <a:lnTo>
                  <a:pt x="1874" y="1302"/>
                </a:lnTo>
                <a:lnTo>
                  <a:pt x="1875" y="1310"/>
                </a:lnTo>
                <a:lnTo>
                  <a:pt x="1877" y="1317"/>
                </a:lnTo>
                <a:lnTo>
                  <a:pt x="1881" y="1323"/>
                </a:lnTo>
                <a:lnTo>
                  <a:pt x="1884" y="1331"/>
                </a:lnTo>
                <a:lnTo>
                  <a:pt x="1888" y="1340"/>
                </a:lnTo>
                <a:lnTo>
                  <a:pt x="1889" y="1349"/>
                </a:lnTo>
                <a:lnTo>
                  <a:pt x="1890" y="1361"/>
                </a:lnTo>
                <a:lnTo>
                  <a:pt x="1891" y="1373"/>
                </a:lnTo>
                <a:lnTo>
                  <a:pt x="1894" y="1384"/>
                </a:lnTo>
                <a:lnTo>
                  <a:pt x="1896" y="1391"/>
                </a:lnTo>
                <a:lnTo>
                  <a:pt x="1902" y="1395"/>
                </a:lnTo>
                <a:lnTo>
                  <a:pt x="1912" y="1400"/>
                </a:lnTo>
                <a:lnTo>
                  <a:pt x="1921" y="1404"/>
                </a:lnTo>
                <a:lnTo>
                  <a:pt x="1928" y="1406"/>
                </a:lnTo>
                <a:lnTo>
                  <a:pt x="1933" y="1408"/>
                </a:lnTo>
                <a:lnTo>
                  <a:pt x="1938" y="1411"/>
                </a:lnTo>
                <a:lnTo>
                  <a:pt x="1940" y="1416"/>
                </a:lnTo>
                <a:lnTo>
                  <a:pt x="1943" y="1422"/>
                </a:lnTo>
                <a:lnTo>
                  <a:pt x="1944" y="1430"/>
                </a:lnTo>
                <a:lnTo>
                  <a:pt x="1945" y="1437"/>
                </a:lnTo>
                <a:lnTo>
                  <a:pt x="1947" y="1443"/>
                </a:lnTo>
                <a:lnTo>
                  <a:pt x="1951" y="1447"/>
                </a:lnTo>
                <a:lnTo>
                  <a:pt x="1956" y="1447"/>
                </a:lnTo>
                <a:lnTo>
                  <a:pt x="1960" y="1448"/>
                </a:lnTo>
                <a:lnTo>
                  <a:pt x="1965" y="1450"/>
                </a:lnTo>
                <a:lnTo>
                  <a:pt x="1971" y="1455"/>
                </a:lnTo>
                <a:lnTo>
                  <a:pt x="1977" y="1462"/>
                </a:lnTo>
                <a:lnTo>
                  <a:pt x="1985" y="1468"/>
                </a:lnTo>
                <a:lnTo>
                  <a:pt x="1989" y="1469"/>
                </a:lnTo>
                <a:lnTo>
                  <a:pt x="1994" y="1471"/>
                </a:lnTo>
                <a:lnTo>
                  <a:pt x="1998" y="1471"/>
                </a:lnTo>
                <a:lnTo>
                  <a:pt x="2004" y="1470"/>
                </a:lnTo>
                <a:lnTo>
                  <a:pt x="2015" y="1467"/>
                </a:lnTo>
                <a:lnTo>
                  <a:pt x="2026" y="1462"/>
                </a:lnTo>
                <a:lnTo>
                  <a:pt x="2031" y="1460"/>
                </a:lnTo>
                <a:lnTo>
                  <a:pt x="2035" y="1458"/>
                </a:lnTo>
                <a:lnTo>
                  <a:pt x="2040" y="1460"/>
                </a:lnTo>
                <a:lnTo>
                  <a:pt x="2045" y="1461"/>
                </a:lnTo>
                <a:lnTo>
                  <a:pt x="2054" y="1468"/>
                </a:lnTo>
                <a:lnTo>
                  <a:pt x="2065" y="1473"/>
                </a:lnTo>
                <a:lnTo>
                  <a:pt x="2070" y="1474"/>
                </a:lnTo>
                <a:lnTo>
                  <a:pt x="2076" y="1474"/>
                </a:lnTo>
                <a:lnTo>
                  <a:pt x="2083" y="1474"/>
                </a:lnTo>
                <a:lnTo>
                  <a:pt x="2090" y="1473"/>
                </a:lnTo>
                <a:lnTo>
                  <a:pt x="2109" y="1467"/>
                </a:lnTo>
                <a:lnTo>
                  <a:pt x="2124" y="1464"/>
                </a:lnTo>
                <a:lnTo>
                  <a:pt x="2135" y="1462"/>
                </a:lnTo>
                <a:lnTo>
                  <a:pt x="2146" y="1458"/>
                </a:lnTo>
                <a:lnTo>
                  <a:pt x="2154" y="1454"/>
                </a:lnTo>
                <a:lnTo>
                  <a:pt x="2160" y="1448"/>
                </a:lnTo>
                <a:lnTo>
                  <a:pt x="2165" y="1442"/>
                </a:lnTo>
                <a:lnTo>
                  <a:pt x="2172" y="1436"/>
                </a:lnTo>
                <a:lnTo>
                  <a:pt x="2176" y="1433"/>
                </a:lnTo>
                <a:lnTo>
                  <a:pt x="2180" y="1432"/>
                </a:lnTo>
                <a:lnTo>
                  <a:pt x="2185" y="1430"/>
                </a:lnTo>
                <a:lnTo>
                  <a:pt x="2190" y="1430"/>
                </a:lnTo>
                <a:lnTo>
                  <a:pt x="2202" y="1430"/>
                </a:lnTo>
                <a:lnTo>
                  <a:pt x="2216" y="1430"/>
                </a:lnTo>
                <a:lnTo>
                  <a:pt x="2230" y="1430"/>
                </a:lnTo>
                <a:lnTo>
                  <a:pt x="2243" y="1430"/>
                </a:lnTo>
                <a:lnTo>
                  <a:pt x="2248" y="1431"/>
                </a:lnTo>
                <a:lnTo>
                  <a:pt x="2253" y="1432"/>
                </a:lnTo>
                <a:lnTo>
                  <a:pt x="2255" y="1433"/>
                </a:lnTo>
                <a:lnTo>
                  <a:pt x="2258" y="1436"/>
                </a:lnTo>
                <a:lnTo>
                  <a:pt x="2260" y="1441"/>
                </a:lnTo>
                <a:lnTo>
                  <a:pt x="2259" y="1447"/>
                </a:lnTo>
                <a:lnTo>
                  <a:pt x="2259" y="1452"/>
                </a:lnTo>
                <a:lnTo>
                  <a:pt x="2258" y="1460"/>
                </a:lnTo>
                <a:lnTo>
                  <a:pt x="2258" y="1462"/>
                </a:lnTo>
                <a:lnTo>
                  <a:pt x="2259" y="1466"/>
                </a:lnTo>
                <a:lnTo>
                  <a:pt x="2260" y="1468"/>
                </a:lnTo>
                <a:lnTo>
                  <a:pt x="2261" y="1469"/>
                </a:lnTo>
                <a:lnTo>
                  <a:pt x="2267" y="1470"/>
                </a:lnTo>
                <a:lnTo>
                  <a:pt x="2275" y="1470"/>
                </a:lnTo>
                <a:lnTo>
                  <a:pt x="2284" y="1468"/>
                </a:lnTo>
                <a:lnTo>
                  <a:pt x="2293" y="1467"/>
                </a:lnTo>
                <a:lnTo>
                  <a:pt x="2302" y="1468"/>
                </a:lnTo>
                <a:lnTo>
                  <a:pt x="2309" y="1470"/>
                </a:lnTo>
                <a:lnTo>
                  <a:pt x="2317" y="1474"/>
                </a:lnTo>
                <a:lnTo>
                  <a:pt x="2323" y="1476"/>
                </a:lnTo>
                <a:lnTo>
                  <a:pt x="2329" y="1479"/>
                </a:lnTo>
                <a:lnTo>
                  <a:pt x="2336" y="1482"/>
                </a:lnTo>
                <a:lnTo>
                  <a:pt x="2341" y="1486"/>
                </a:lnTo>
                <a:lnTo>
                  <a:pt x="2346" y="1492"/>
                </a:lnTo>
                <a:lnTo>
                  <a:pt x="2347" y="1495"/>
                </a:lnTo>
                <a:lnTo>
                  <a:pt x="2348" y="1498"/>
                </a:lnTo>
                <a:lnTo>
                  <a:pt x="2350" y="1499"/>
                </a:lnTo>
                <a:lnTo>
                  <a:pt x="2353" y="1500"/>
                </a:lnTo>
                <a:lnTo>
                  <a:pt x="2360" y="1501"/>
                </a:lnTo>
                <a:lnTo>
                  <a:pt x="2368" y="1502"/>
                </a:lnTo>
                <a:lnTo>
                  <a:pt x="2375" y="1501"/>
                </a:lnTo>
                <a:lnTo>
                  <a:pt x="2382" y="1500"/>
                </a:lnTo>
                <a:lnTo>
                  <a:pt x="2387" y="1498"/>
                </a:lnTo>
                <a:lnTo>
                  <a:pt x="2391" y="1493"/>
                </a:lnTo>
                <a:lnTo>
                  <a:pt x="2394" y="1489"/>
                </a:lnTo>
                <a:lnTo>
                  <a:pt x="2400" y="1486"/>
                </a:lnTo>
                <a:lnTo>
                  <a:pt x="2406" y="1485"/>
                </a:lnTo>
                <a:lnTo>
                  <a:pt x="2415" y="1486"/>
                </a:lnTo>
                <a:lnTo>
                  <a:pt x="2424" y="1488"/>
                </a:lnTo>
                <a:lnTo>
                  <a:pt x="2434" y="1490"/>
                </a:lnTo>
                <a:lnTo>
                  <a:pt x="2437" y="1490"/>
                </a:lnTo>
                <a:lnTo>
                  <a:pt x="2442" y="1489"/>
                </a:lnTo>
                <a:lnTo>
                  <a:pt x="2444" y="1487"/>
                </a:lnTo>
                <a:lnTo>
                  <a:pt x="2447" y="1482"/>
                </a:lnTo>
                <a:lnTo>
                  <a:pt x="2450" y="1471"/>
                </a:lnTo>
                <a:lnTo>
                  <a:pt x="2451" y="1462"/>
                </a:lnTo>
                <a:lnTo>
                  <a:pt x="2453" y="1458"/>
                </a:lnTo>
                <a:lnTo>
                  <a:pt x="2454" y="1455"/>
                </a:lnTo>
                <a:lnTo>
                  <a:pt x="2457" y="1454"/>
                </a:lnTo>
                <a:lnTo>
                  <a:pt x="2461" y="1451"/>
                </a:lnTo>
                <a:lnTo>
                  <a:pt x="2466" y="1451"/>
                </a:lnTo>
                <a:lnTo>
                  <a:pt x="2470" y="1451"/>
                </a:lnTo>
                <a:lnTo>
                  <a:pt x="2474" y="1451"/>
                </a:lnTo>
                <a:lnTo>
                  <a:pt x="2478" y="1452"/>
                </a:lnTo>
                <a:lnTo>
                  <a:pt x="2481" y="1455"/>
                </a:lnTo>
                <a:lnTo>
                  <a:pt x="2485" y="1457"/>
                </a:lnTo>
                <a:lnTo>
                  <a:pt x="2487" y="1461"/>
                </a:lnTo>
                <a:lnTo>
                  <a:pt x="2489" y="1466"/>
                </a:lnTo>
                <a:lnTo>
                  <a:pt x="2492" y="1476"/>
                </a:lnTo>
                <a:lnTo>
                  <a:pt x="2494" y="1487"/>
                </a:lnTo>
                <a:lnTo>
                  <a:pt x="2498" y="1496"/>
                </a:lnTo>
                <a:lnTo>
                  <a:pt x="2501" y="1504"/>
                </a:lnTo>
                <a:lnTo>
                  <a:pt x="2502" y="1507"/>
                </a:lnTo>
                <a:lnTo>
                  <a:pt x="2505" y="1510"/>
                </a:lnTo>
                <a:lnTo>
                  <a:pt x="2508" y="1511"/>
                </a:lnTo>
                <a:lnTo>
                  <a:pt x="2512" y="1512"/>
                </a:lnTo>
                <a:lnTo>
                  <a:pt x="2519" y="1513"/>
                </a:lnTo>
                <a:lnTo>
                  <a:pt x="2529" y="1511"/>
                </a:lnTo>
                <a:lnTo>
                  <a:pt x="2537" y="1510"/>
                </a:lnTo>
                <a:lnTo>
                  <a:pt x="2544" y="1510"/>
                </a:lnTo>
                <a:lnTo>
                  <a:pt x="2548" y="1511"/>
                </a:lnTo>
                <a:lnTo>
                  <a:pt x="2550" y="1512"/>
                </a:lnTo>
                <a:lnTo>
                  <a:pt x="2552" y="1514"/>
                </a:lnTo>
                <a:lnTo>
                  <a:pt x="2555" y="1518"/>
                </a:lnTo>
                <a:lnTo>
                  <a:pt x="2557" y="1525"/>
                </a:lnTo>
                <a:lnTo>
                  <a:pt x="2561" y="1530"/>
                </a:lnTo>
                <a:lnTo>
                  <a:pt x="2562" y="1533"/>
                </a:lnTo>
                <a:lnTo>
                  <a:pt x="2564" y="1534"/>
                </a:lnTo>
                <a:lnTo>
                  <a:pt x="2568" y="1536"/>
                </a:lnTo>
                <a:lnTo>
                  <a:pt x="2571" y="1537"/>
                </a:lnTo>
                <a:lnTo>
                  <a:pt x="2581" y="1540"/>
                </a:lnTo>
                <a:lnTo>
                  <a:pt x="2592" y="1546"/>
                </a:lnTo>
                <a:lnTo>
                  <a:pt x="2602" y="1553"/>
                </a:lnTo>
                <a:lnTo>
                  <a:pt x="2612" y="1561"/>
                </a:lnTo>
                <a:lnTo>
                  <a:pt x="2618" y="1568"/>
                </a:lnTo>
                <a:lnTo>
                  <a:pt x="2624" y="1576"/>
                </a:lnTo>
                <a:lnTo>
                  <a:pt x="2627" y="1583"/>
                </a:lnTo>
                <a:lnTo>
                  <a:pt x="2631" y="1589"/>
                </a:lnTo>
                <a:lnTo>
                  <a:pt x="2636" y="1596"/>
                </a:lnTo>
                <a:lnTo>
                  <a:pt x="2644" y="1606"/>
                </a:lnTo>
                <a:lnTo>
                  <a:pt x="2650" y="1609"/>
                </a:lnTo>
                <a:lnTo>
                  <a:pt x="2655" y="1614"/>
                </a:lnTo>
                <a:lnTo>
                  <a:pt x="2662" y="1618"/>
                </a:lnTo>
                <a:lnTo>
                  <a:pt x="2668" y="1620"/>
                </a:lnTo>
                <a:lnTo>
                  <a:pt x="2681" y="1624"/>
                </a:lnTo>
                <a:lnTo>
                  <a:pt x="2693" y="1627"/>
                </a:lnTo>
                <a:lnTo>
                  <a:pt x="2703" y="1631"/>
                </a:lnTo>
                <a:lnTo>
                  <a:pt x="2712" y="1634"/>
                </a:lnTo>
                <a:lnTo>
                  <a:pt x="2721" y="1638"/>
                </a:lnTo>
                <a:lnTo>
                  <a:pt x="2733" y="1639"/>
                </a:lnTo>
                <a:lnTo>
                  <a:pt x="2739" y="1640"/>
                </a:lnTo>
                <a:lnTo>
                  <a:pt x="2745" y="1639"/>
                </a:lnTo>
                <a:lnTo>
                  <a:pt x="2751" y="1638"/>
                </a:lnTo>
                <a:lnTo>
                  <a:pt x="2756" y="1637"/>
                </a:lnTo>
                <a:lnTo>
                  <a:pt x="2764" y="1631"/>
                </a:lnTo>
                <a:lnTo>
                  <a:pt x="2775" y="1627"/>
                </a:lnTo>
                <a:lnTo>
                  <a:pt x="2779" y="1626"/>
                </a:lnTo>
                <a:lnTo>
                  <a:pt x="2785" y="1625"/>
                </a:lnTo>
                <a:lnTo>
                  <a:pt x="2790" y="1625"/>
                </a:lnTo>
                <a:lnTo>
                  <a:pt x="2796" y="1626"/>
                </a:lnTo>
                <a:lnTo>
                  <a:pt x="2807" y="1628"/>
                </a:lnTo>
                <a:lnTo>
                  <a:pt x="2817" y="1628"/>
                </a:lnTo>
                <a:lnTo>
                  <a:pt x="2822" y="1628"/>
                </a:lnTo>
                <a:lnTo>
                  <a:pt x="2827" y="1627"/>
                </a:lnTo>
                <a:lnTo>
                  <a:pt x="2832" y="1625"/>
                </a:lnTo>
                <a:lnTo>
                  <a:pt x="2835" y="1622"/>
                </a:lnTo>
                <a:lnTo>
                  <a:pt x="2842" y="1619"/>
                </a:lnTo>
                <a:lnTo>
                  <a:pt x="2848" y="1618"/>
                </a:lnTo>
                <a:lnTo>
                  <a:pt x="2852" y="1618"/>
                </a:lnTo>
                <a:lnTo>
                  <a:pt x="2854" y="1619"/>
                </a:lnTo>
                <a:lnTo>
                  <a:pt x="2857" y="1620"/>
                </a:lnTo>
                <a:lnTo>
                  <a:pt x="2859" y="1622"/>
                </a:lnTo>
                <a:lnTo>
                  <a:pt x="2860" y="1625"/>
                </a:lnTo>
                <a:lnTo>
                  <a:pt x="2861" y="1628"/>
                </a:lnTo>
                <a:lnTo>
                  <a:pt x="2861" y="1633"/>
                </a:lnTo>
                <a:lnTo>
                  <a:pt x="2861" y="1638"/>
                </a:lnTo>
                <a:lnTo>
                  <a:pt x="2859" y="1647"/>
                </a:lnTo>
                <a:lnTo>
                  <a:pt x="2856" y="1655"/>
                </a:lnTo>
                <a:lnTo>
                  <a:pt x="2852" y="1660"/>
                </a:lnTo>
                <a:lnTo>
                  <a:pt x="2848" y="1666"/>
                </a:lnTo>
                <a:lnTo>
                  <a:pt x="2845" y="1672"/>
                </a:lnTo>
                <a:lnTo>
                  <a:pt x="2845" y="1679"/>
                </a:lnTo>
                <a:lnTo>
                  <a:pt x="2845" y="1688"/>
                </a:lnTo>
                <a:lnTo>
                  <a:pt x="2844" y="1695"/>
                </a:lnTo>
                <a:lnTo>
                  <a:pt x="2842" y="1702"/>
                </a:lnTo>
                <a:lnTo>
                  <a:pt x="2840" y="1708"/>
                </a:lnTo>
                <a:lnTo>
                  <a:pt x="2838" y="1713"/>
                </a:lnTo>
                <a:lnTo>
                  <a:pt x="2837" y="1720"/>
                </a:lnTo>
                <a:lnTo>
                  <a:pt x="2838" y="1723"/>
                </a:lnTo>
                <a:lnTo>
                  <a:pt x="2838" y="1727"/>
                </a:lnTo>
                <a:lnTo>
                  <a:pt x="2840" y="1731"/>
                </a:lnTo>
                <a:lnTo>
                  <a:pt x="2842" y="1733"/>
                </a:lnTo>
                <a:lnTo>
                  <a:pt x="2848" y="1738"/>
                </a:lnTo>
                <a:lnTo>
                  <a:pt x="2854" y="1741"/>
                </a:lnTo>
                <a:lnTo>
                  <a:pt x="2858" y="1744"/>
                </a:lnTo>
                <a:lnTo>
                  <a:pt x="2860" y="1747"/>
                </a:lnTo>
                <a:lnTo>
                  <a:pt x="2863" y="1751"/>
                </a:lnTo>
                <a:lnTo>
                  <a:pt x="2864" y="1757"/>
                </a:lnTo>
                <a:lnTo>
                  <a:pt x="2866" y="1767"/>
                </a:lnTo>
                <a:lnTo>
                  <a:pt x="2870" y="1776"/>
                </a:lnTo>
                <a:lnTo>
                  <a:pt x="2871" y="1778"/>
                </a:lnTo>
                <a:lnTo>
                  <a:pt x="2875" y="1779"/>
                </a:lnTo>
                <a:lnTo>
                  <a:pt x="2877" y="1781"/>
                </a:lnTo>
                <a:lnTo>
                  <a:pt x="2880" y="1779"/>
                </a:lnTo>
                <a:lnTo>
                  <a:pt x="2889" y="1776"/>
                </a:lnTo>
                <a:lnTo>
                  <a:pt x="2896" y="1773"/>
                </a:lnTo>
                <a:lnTo>
                  <a:pt x="2903" y="1771"/>
                </a:lnTo>
                <a:lnTo>
                  <a:pt x="2910" y="1771"/>
                </a:lnTo>
                <a:lnTo>
                  <a:pt x="2914" y="1772"/>
                </a:lnTo>
                <a:lnTo>
                  <a:pt x="2916" y="1773"/>
                </a:lnTo>
                <a:lnTo>
                  <a:pt x="2919" y="1776"/>
                </a:lnTo>
                <a:lnTo>
                  <a:pt x="2921" y="1777"/>
                </a:lnTo>
                <a:lnTo>
                  <a:pt x="2922" y="1783"/>
                </a:lnTo>
                <a:lnTo>
                  <a:pt x="2923" y="1789"/>
                </a:lnTo>
                <a:lnTo>
                  <a:pt x="2923" y="1796"/>
                </a:lnTo>
                <a:lnTo>
                  <a:pt x="2924" y="1803"/>
                </a:lnTo>
                <a:lnTo>
                  <a:pt x="2926" y="1811"/>
                </a:lnTo>
                <a:lnTo>
                  <a:pt x="2929" y="1817"/>
                </a:lnTo>
                <a:lnTo>
                  <a:pt x="2934" y="1823"/>
                </a:lnTo>
                <a:lnTo>
                  <a:pt x="2938" y="1829"/>
                </a:lnTo>
                <a:lnTo>
                  <a:pt x="2940" y="1836"/>
                </a:lnTo>
                <a:lnTo>
                  <a:pt x="2941" y="1844"/>
                </a:lnTo>
                <a:lnTo>
                  <a:pt x="2942" y="1854"/>
                </a:lnTo>
                <a:lnTo>
                  <a:pt x="2942" y="1865"/>
                </a:lnTo>
                <a:lnTo>
                  <a:pt x="2942" y="1876"/>
                </a:lnTo>
                <a:lnTo>
                  <a:pt x="2942" y="1885"/>
                </a:lnTo>
                <a:lnTo>
                  <a:pt x="2941" y="1893"/>
                </a:lnTo>
                <a:lnTo>
                  <a:pt x="2939" y="1903"/>
                </a:lnTo>
                <a:lnTo>
                  <a:pt x="2935" y="1912"/>
                </a:lnTo>
                <a:lnTo>
                  <a:pt x="2929" y="1922"/>
                </a:lnTo>
                <a:lnTo>
                  <a:pt x="2924" y="1930"/>
                </a:lnTo>
                <a:lnTo>
                  <a:pt x="2922" y="1939"/>
                </a:lnTo>
                <a:lnTo>
                  <a:pt x="2921" y="1946"/>
                </a:lnTo>
                <a:lnTo>
                  <a:pt x="2922" y="1953"/>
                </a:lnTo>
                <a:lnTo>
                  <a:pt x="2923" y="1956"/>
                </a:lnTo>
                <a:lnTo>
                  <a:pt x="2924" y="1960"/>
                </a:lnTo>
                <a:lnTo>
                  <a:pt x="2928" y="1964"/>
                </a:lnTo>
                <a:lnTo>
                  <a:pt x="2932" y="1967"/>
                </a:lnTo>
                <a:lnTo>
                  <a:pt x="2940" y="1974"/>
                </a:lnTo>
                <a:lnTo>
                  <a:pt x="2948" y="1981"/>
                </a:lnTo>
                <a:lnTo>
                  <a:pt x="2960" y="1990"/>
                </a:lnTo>
                <a:lnTo>
                  <a:pt x="2974" y="2000"/>
                </a:lnTo>
                <a:lnTo>
                  <a:pt x="2983" y="2005"/>
                </a:lnTo>
                <a:lnTo>
                  <a:pt x="2991" y="2012"/>
                </a:lnTo>
                <a:lnTo>
                  <a:pt x="2997" y="2018"/>
                </a:lnTo>
                <a:lnTo>
                  <a:pt x="3004" y="2025"/>
                </a:lnTo>
                <a:lnTo>
                  <a:pt x="3012" y="2037"/>
                </a:lnTo>
                <a:lnTo>
                  <a:pt x="3018" y="2047"/>
                </a:lnTo>
                <a:lnTo>
                  <a:pt x="3021" y="2056"/>
                </a:lnTo>
                <a:lnTo>
                  <a:pt x="3023" y="2065"/>
                </a:lnTo>
                <a:lnTo>
                  <a:pt x="3024" y="2068"/>
                </a:lnTo>
                <a:lnTo>
                  <a:pt x="3027" y="2073"/>
                </a:lnTo>
                <a:lnTo>
                  <a:pt x="3029" y="2078"/>
                </a:lnTo>
                <a:lnTo>
                  <a:pt x="3033" y="2082"/>
                </a:lnTo>
                <a:lnTo>
                  <a:pt x="3037" y="2087"/>
                </a:lnTo>
                <a:lnTo>
                  <a:pt x="3042" y="2092"/>
                </a:lnTo>
                <a:lnTo>
                  <a:pt x="3047" y="2094"/>
                </a:lnTo>
                <a:lnTo>
                  <a:pt x="3050" y="2097"/>
                </a:lnTo>
                <a:lnTo>
                  <a:pt x="3056" y="2099"/>
                </a:lnTo>
                <a:lnTo>
                  <a:pt x="3062" y="2100"/>
                </a:lnTo>
                <a:lnTo>
                  <a:pt x="3068" y="2101"/>
                </a:lnTo>
                <a:lnTo>
                  <a:pt x="3074" y="2101"/>
                </a:lnTo>
                <a:lnTo>
                  <a:pt x="3081" y="2100"/>
                </a:lnTo>
                <a:lnTo>
                  <a:pt x="3087" y="2099"/>
                </a:lnTo>
                <a:lnTo>
                  <a:pt x="3093" y="2095"/>
                </a:lnTo>
                <a:lnTo>
                  <a:pt x="3098" y="2092"/>
                </a:lnTo>
                <a:lnTo>
                  <a:pt x="3105" y="2082"/>
                </a:lnTo>
                <a:lnTo>
                  <a:pt x="3111" y="2075"/>
                </a:lnTo>
                <a:lnTo>
                  <a:pt x="3115" y="2073"/>
                </a:lnTo>
                <a:lnTo>
                  <a:pt x="3118" y="2071"/>
                </a:lnTo>
                <a:lnTo>
                  <a:pt x="3123" y="2068"/>
                </a:lnTo>
                <a:lnTo>
                  <a:pt x="3129" y="2067"/>
                </a:lnTo>
                <a:lnTo>
                  <a:pt x="3142" y="2063"/>
                </a:lnTo>
                <a:lnTo>
                  <a:pt x="3154" y="2060"/>
                </a:lnTo>
                <a:lnTo>
                  <a:pt x="3165" y="2056"/>
                </a:lnTo>
                <a:lnTo>
                  <a:pt x="3174" y="2054"/>
                </a:lnTo>
                <a:lnTo>
                  <a:pt x="3182" y="2053"/>
                </a:lnTo>
                <a:lnTo>
                  <a:pt x="3191" y="2053"/>
                </a:lnTo>
                <a:lnTo>
                  <a:pt x="3196" y="2053"/>
                </a:lnTo>
                <a:lnTo>
                  <a:pt x="3200" y="2054"/>
                </a:lnTo>
                <a:lnTo>
                  <a:pt x="3205" y="2056"/>
                </a:lnTo>
                <a:lnTo>
                  <a:pt x="3209" y="2059"/>
                </a:lnTo>
                <a:lnTo>
                  <a:pt x="3218" y="2063"/>
                </a:lnTo>
                <a:lnTo>
                  <a:pt x="3228" y="2068"/>
                </a:lnTo>
                <a:lnTo>
                  <a:pt x="3231" y="2068"/>
                </a:lnTo>
                <a:lnTo>
                  <a:pt x="3236" y="2068"/>
                </a:lnTo>
                <a:lnTo>
                  <a:pt x="3239" y="2067"/>
                </a:lnTo>
                <a:lnTo>
                  <a:pt x="3242" y="2065"/>
                </a:lnTo>
                <a:lnTo>
                  <a:pt x="3247" y="2060"/>
                </a:lnTo>
                <a:lnTo>
                  <a:pt x="3253" y="2056"/>
                </a:lnTo>
                <a:lnTo>
                  <a:pt x="3260" y="2054"/>
                </a:lnTo>
                <a:lnTo>
                  <a:pt x="3268" y="2053"/>
                </a:lnTo>
                <a:lnTo>
                  <a:pt x="3282" y="2053"/>
                </a:lnTo>
                <a:lnTo>
                  <a:pt x="3300" y="2053"/>
                </a:lnTo>
                <a:lnTo>
                  <a:pt x="3310" y="2052"/>
                </a:lnTo>
                <a:lnTo>
                  <a:pt x="3318" y="2050"/>
                </a:lnTo>
                <a:lnTo>
                  <a:pt x="3325" y="2049"/>
                </a:lnTo>
                <a:lnTo>
                  <a:pt x="3330" y="2047"/>
                </a:lnTo>
                <a:lnTo>
                  <a:pt x="3337" y="2042"/>
                </a:lnTo>
                <a:lnTo>
                  <a:pt x="3343" y="2036"/>
                </a:lnTo>
                <a:lnTo>
                  <a:pt x="3345" y="2034"/>
                </a:lnTo>
                <a:lnTo>
                  <a:pt x="3349" y="2031"/>
                </a:lnTo>
                <a:lnTo>
                  <a:pt x="3354" y="2030"/>
                </a:lnTo>
                <a:lnTo>
                  <a:pt x="3358" y="2029"/>
                </a:lnTo>
                <a:lnTo>
                  <a:pt x="3368" y="2029"/>
                </a:lnTo>
                <a:lnTo>
                  <a:pt x="3377" y="2029"/>
                </a:lnTo>
                <a:lnTo>
                  <a:pt x="3382" y="2028"/>
                </a:lnTo>
                <a:lnTo>
                  <a:pt x="3387" y="2025"/>
                </a:lnTo>
                <a:lnTo>
                  <a:pt x="3392" y="2022"/>
                </a:lnTo>
                <a:lnTo>
                  <a:pt x="3395" y="2018"/>
                </a:lnTo>
                <a:lnTo>
                  <a:pt x="3405" y="2008"/>
                </a:lnTo>
                <a:lnTo>
                  <a:pt x="3414" y="1998"/>
                </a:lnTo>
                <a:lnTo>
                  <a:pt x="3419" y="1993"/>
                </a:lnTo>
                <a:lnTo>
                  <a:pt x="3425" y="1990"/>
                </a:lnTo>
                <a:lnTo>
                  <a:pt x="3430" y="1987"/>
                </a:lnTo>
                <a:lnTo>
                  <a:pt x="3433" y="1986"/>
                </a:lnTo>
                <a:lnTo>
                  <a:pt x="3448" y="1989"/>
                </a:lnTo>
                <a:lnTo>
                  <a:pt x="3464" y="1993"/>
                </a:lnTo>
                <a:lnTo>
                  <a:pt x="3470" y="1993"/>
                </a:lnTo>
                <a:lnTo>
                  <a:pt x="3476" y="1992"/>
                </a:lnTo>
                <a:lnTo>
                  <a:pt x="3482" y="1991"/>
                </a:lnTo>
                <a:lnTo>
                  <a:pt x="3488" y="1989"/>
                </a:lnTo>
                <a:lnTo>
                  <a:pt x="3494" y="1986"/>
                </a:lnTo>
                <a:lnTo>
                  <a:pt x="3499" y="1981"/>
                </a:lnTo>
                <a:lnTo>
                  <a:pt x="3503" y="1977"/>
                </a:lnTo>
                <a:lnTo>
                  <a:pt x="3506" y="1971"/>
                </a:lnTo>
                <a:lnTo>
                  <a:pt x="3508" y="1965"/>
                </a:lnTo>
                <a:lnTo>
                  <a:pt x="3509" y="1958"/>
                </a:lnTo>
                <a:lnTo>
                  <a:pt x="3509" y="1952"/>
                </a:lnTo>
                <a:lnTo>
                  <a:pt x="3509" y="1945"/>
                </a:lnTo>
                <a:lnTo>
                  <a:pt x="3508" y="1933"/>
                </a:lnTo>
                <a:lnTo>
                  <a:pt x="3506" y="1923"/>
                </a:lnTo>
                <a:lnTo>
                  <a:pt x="3503" y="1914"/>
                </a:lnTo>
                <a:lnTo>
                  <a:pt x="3503" y="1902"/>
                </a:lnTo>
                <a:lnTo>
                  <a:pt x="3506" y="1891"/>
                </a:lnTo>
                <a:lnTo>
                  <a:pt x="3509" y="1883"/>
                </a:lnTo>
                <a:lnTo>
                  <a:pt x="3512" y="1880"/>
                </a:lnTo>
                <a:lnTo>
                  <a:pt x="3514" y="1879"/>
                </a:lnTo>
                <a:lnTo>
                  <a:pt x="3518" y="1878"/>
                </a:lnTo>
                <a:lnTo>
                  <a:pt x="3520" y="1878"/>
                </a:lnTo>
                <a:lnTo>
                  <a:pt x="3527" y="1880"/>
                </a:lnTo>
                <a:lnTo>
                  <a:pt x="3533" y="1883"/>
                </a:lnTo>
                <a:lnTo>
                  <a:pt x="3535" y="1884"/>
                </a:lnTo>
                <a:lnTo>
                  <a:pt x="3538" y="1885"/>
                </a:lnTo>
                <a:lnTo>
                  <a:pt x="3541" y="1885"/>
                </a:lnTo>
                <a:lnTo>
                  <a:pt x="3544" y="1885"/>
                </a:lnTo>
                <a:lnTo>
                  <a:pt x="3547" y="1884"/>
                </a:lnTo>
                <a:lnTo>
                  <a:pt x="3550" y="1882"/>
                </a:lnTo>
                <a:lnTo>
                  <a:pt x="3551" y="1878"/>
                </a:lnTo>
                <a:lnTo>
                  <a:pt x="3552" y="1873"/>
                </a:lnTo>
                <a:lnTo>
                  <a:pt x="3553" y="1868"/>
                </a:lnTo>
                <a:lnTo>
                  <a:pt x="3556" y="1864"/>
                </a:lnTo>
                <a:lnTo>
                  <a:pt x="3557" y="1859"/>
                </a:lnTo>
                <a:lnTo>
                  <a:pt x="3560" y="1855"/>
                </a:lnTo>
                <a:lnTo>
                  <a:pt x="3566" y="1848"/>
                </a:lnTo>
                <a:lnTo>
                  <a:pt x="3575" y="1844"/>
                </a:lnTo>
                <a:lnTo>
                  <a:pt x="3583" y="1841"/>
                </a:lnTo>
                <a:lnTo>
                  <a:pt x="3590" y="1838"/>
                </a:lnTo>
                <a:lnTo>
                  <a:pt x="3593" y="1835"/>
                </a:lnTo>
                <a:lnTo>
                  <a:pt x="3594" y="1832"/>
                </a:lnTo>
                <a:lnTo>
                  <a:pt x="3595" y="1828"/>
                </a:lnTo>
                <a:lnTo>
                  <a:pt x="3596" y="1822"/>
                </a:lnTo>
                <a:lnTo>
                  <a:pt x="3597" y="1810"/>
                </a:lnTo>
                <a:lnTo>
                  <a:pt x="3600" y="1800"/>
                </a:lnTo>
                <a:lnTo>
                  <a:pt x="3602" y="1796"/>
                </a:lnTo>
                <a:lnTo>
                  <a:pt x="3604" y="1794"/>
                </a:lnTo>
                <a:lnTo>
                  <a:pt x="3608" y="1791"/>
                </a:lnTo>
                <a:lnTo>
                  <a:pt x="3612" y="1790"/>
                </a:lnTo>
                <a:lnTo>
                  <a:pt x="3620" y="1790"/>
                </a:lnTo>
                <a:lnTo>
                  <a:pt x="3627" y="1789"/>
                </a:lnTo>
                <a:lnTo>
                  <a:pt x="3629" y="1788"/>
                </a:lnTo>
                <a:lnTo>
                  <a:pt x="3632" y="1786"/>
                </a:lnTo>
                <a:lnTo>
                  <a:pt x="3634" y="1784"/>
                </a:lnTo>
                <a:lnTo>
                  <a:pt x="3635" y="1782"/>
                </a:lnTo>
                <a:lnTo>
                  <a:pt x="3637" y="1778"/>
                </a:lnTo>
                <a:lnTo>
                  <a:pt x="3639" y="1776"/>
                </a:lnTo>
                <a:lnTo>
                  <a:pt x="3642" y="1773"/>
                </a:lnTo>
                <a:lnTo>
                  <a:pt x="3645" y="1772"/>
                </a:lnTo>
                <a:lnTo>
                  <a:pt x="3652" y="1771"/>
                </a:lnTo>
                <a:lnTo>
                  <a:pt x="3658" y="1771"/>
                </a:lnTo>
                <a:lnTo>
                  <a:pt x="3664" y="1771"/>
                </a:lnTo>
                <a:lnTo>
                  <a:pt x="3672" y="1770"/>
                </a:lnTo>
                <a:lnTo>
                  <a:pt x="3681" y="1767"/>
                </a:lnTo>
                <a:lnTo>
                  <a:pt x="3689" y="1765"/>
                </a:lnTo>
                <a:lnTo>
                  <a:pt x="3698" y="1763"/>
                </a:lnTo>
                <a:lnTo>
                  <a:pt x="3713" y="1759"/>
                </a:lnTo>
                <a:lnTo>
                  <a:pt x="3727" y="1756"/>
                </a:lnTo>
                <a:lnTo>
                  <a:pt x="3739" y="1751"/>
                </a:lnTo>
                <a:lnTo>
                  <a:pt x="3747" y="1746"/>
                </a:lnTo>
                <a:lnTo>
                  <a:pt x="3755" y="1739"/>
                </a:lnTo>
                <a:lnTo>
                  <a:pt x="3763" y="1732"/>
                </a:lnTo>
                <a:lnTo>
                  <a:pt x="3767" y="1723"/>
                </a:lnTo>
                <a:lnTo>
                  <a:pt x="3773" y="1713"/>
                </a:lnTo>
                <a:lnTo>
                  <a:pt x="3780" y="1701"/>
                </a:lnTo>
                <a:lnTo>
                  <a:pt x="3789" y="1689"/>
                </a:lnTo>
                <a:lnTo>
                  <a:pt x="3796" y="1681"/>
                </a:lnTo>
                <a:lnTo>
                  <a:pt x="3804" y="1675"/>
                </a:lnTo>
                <a:lnTo>
                  <a:pt x="3811" y="1671"/>
                </a:lnTo>
                <a:lnTo>
                  <a:pt x="3818" y="1669"/>
                </a:lnTo>
                <a:lnTo>
                  <a:pt x="3824" y="1668"/>
                </a:lnTo>
                <a:lnTo>
                  <a:pt x="3831" y="1668"/>
                </a:lnTo>
                <a:lnTo>
                  <a:pt x="3837" y="1666"/>
                </a:lnTo>
                <a:lnTo>
                  <a:pt x="3841" y="1664"/>
                </a:lnTo>
                <a:lnTo>
                  <a:pt x="3843" y="1662"/>
                </a:lnTo>
                <a:lnTo>
                  <a:pt x="3846" y="1659"/>
                </a:lnTo>
                <a:lnTo>
                  <a:pt x="3847" y="1656"/>
                </a:lnTo>
                <a:lnTo>
                  <a:pt x="3849" y="1649"/>
                </a:lnTo>
                <a:lnTo>
                  <a:pt x="3853" y="1641"/>
                </a:lnTo>
                <a:lnTo>
                  <a:pt x="3855" y="1638"/>
                </a:lnTo>
                <a:lnTo>
                  <a:pt x="3858" y="1635"/>
                </a:lnTo>
                <a:lnTo>
                  <a:pt x="3860" y="1633"/>
                </a:lnTo>
                <a:lnTo>
                  <a:pt x="3865" y="1631"/>
                </a:lnTo>
                <a:lnTo>
                  <a:pt x="3873" y="1627"/>
                </a:lnTo>
                <a:lnTo>
                  <a:pt x="3881" y="1624"/>
                </a:lnTo>
                <a:lnTo>
                  <a:pt x="3890" y="1618"/>
                </a:lnTo>
                <a:lnTo>
                  <a:pt x="3897" y="1611"/>
                </a:lnTo>
                <a:lnTo>
                  <a:pt x="3903" y="1603"/>
                </a:lnTo>
                <a:lnTo>
                  <a:pt x="3909" y="1599"/>
                </a:lnTo>
                <a:lnTo>
                  <a:pt x="3914" y="1596"/>
                </a:lnTo>
                <a:lnTo>
                  <a:pt x="3921" y="1595"/>
                </a:lnTo>
                <a:lnTo>
                  <a:pt x="3929" y="1595"/>
                </a:lnTo>
                <a:lnTo>
                  <a:pt x="3938" y="1594"/>
                </a:lnTo>
                <a:lnTo>
                  <a:pt x="3943" y="1593"/>
                </a:lnTo>
                <a:lnTo>
                  <a:pt x="3948" y="1590"/>
                </a:lnTo>
                <a:lnTo>
                  <a:pt x="3953" y="1588"/>
                </a:lnTo>
                <a:lnTo>
                  <a:pt x="3957" y="1586"/>
                </a:lnTo>
                <a:lnTo>
                  <a:pt x="3967" y="1578"/>
                </a:lnTo>
                <a:lnTo>
                  <a:pt x="3980" y="1570"/>
                </a:lnTo>
                <a:lnTo>
                  <a:pt x="3987" y="1568"/>
                </a:lnTo>
                <a:lnTo>
                  <a:pt x="3994" y="1564"/>
                </a:lnTo>
                <a:lnTo>
                  <a:pt x="4001" y="1562"/>
                </a:lnTo>
                <a:lnTo>
                  <a:pt x="4009" y="1561"/>
                </a:lnTo>
                <a:lnTo>
                  <a:pt x="4021" y="1559"/>
                </a:lnTo>
                <a:lnTo>
                  <a:pt x="4030" y="1561"/>
                </a:lnTo>
                <a:lnTo>
                  <a:pt x="4037" y="1562"/>
                </a:lnTo>
                <a:lnTo>
                  <a:pt x="4045" y="1563"/>
                </a:lnTo>
                <a:lnTo>
                  <a:pt x="4053" y="1564"/>
                </a:lnTo>
                <a:lnTo>
                  <a:pt x="4061" y="1564"/>
                </a:lnTo>
                <a:lnTo>
                  <a:pt x="4066" y="1563"/>
                </a:lnTo>
                <a:lnTo>
                  <a:pt x="4069" y="1561"/>
                </a:lnTo>
                <a:lnTo>
                  <a:pt x="4072" y="1559"/>
                </a:lnTo>
                <a:lnTo>
                  <a:pt x="4074" y="1556"/>
                </a:lnTo>
                <a:lnTo>
                  <a:pt x="4078" y="1550"/>
                </a:lnTo>
                <a:lnTo>
                  <a:pt x="4082" y="1544"/>
                </a:lnTo>
                <a:lnTo>
                  <a:pt x="4087" y="1539"/>
                </a:lnTo>
                <a:lnTo>
                  <a:pt x="4095" y="1534"/>
                </a:lnTo>
                <a:lnTo>
                  <a:pt x="4105" y="1532"/>
                </a:lnTo>
                <a:lnTo>
                  <a:pt x="4112" y="1527"/>
                </a:lnTo>
                <a:lnTo>
                  <a:pt x="4114" y="1524"/>
                </a:lnTo>
                <a:lnTo>
                  <a:pt x="4117" y="1521"/>
                </a:lnTo>
                <a:lnTo>
                  <a:pt x="4119" y="1518"/>
                </a:lnTo>
                <a:lnTo>
                  <a:pt x="4120" y="1514"/>
                </a:lnTo>
                <a:lnTo>
                  <a:pt x="4120" y="1508"/>
                </a:lnTo>
                <a:lnTo>
                  <a:pt x="4120" y="1504"/>
                </a:lnTo>
                <a:lnTo>
                  <a:pt x="4120" y="1502"/>
                </a:lnTo>
                <a:lnTo>
                  <a:pt x="4122" y="1501"/>
                </a:lnTo>
                <a:lnTo>
                  <a:pt x="4124" y="1502"/>
                </a:lnTo>
                <a:lnTo>
                  <a:pt x="4126" y="1505"/>
                </a:lnTo>
                <a:lnTo>
                  <a:pt x="4130" y="1507"/>
                </a:lnTo>
                <a:lnTo>
                  <a:pt x="4133" y="1511"/>
                </a:lnTo>
                <a:lnTo>
                  <a:pt x="4136" y="1515"/>
                </a:lnTo>
                <a:lnTo>
                  <a:pt x="4137" y="1521"/>
                </a:lnTo>
                <a:lnTo>
                  <a:pt x="4137" y="1526"/>
                </a:lnTo>
                <a:lnTo>
                  <a:pt x="4135" y="1531"/>
                </a:lnTo>
                <a:lnTo>
                  <a:pt x="4132" y="1536"/>
                </a:lnTo>
                <a:lnTo>
                  <a:pt x="4129" y="1540"/>
                </a:lnTo>
                <a:lnTo>
                  <a:pt x="4118" y="1549"/>
                </a:lnTo>
                <a:lnTo>
                  <a:pt x="4105" y="1558"/>
                </a:lnTo>
                <a:lnTo>
                  <a:pt x="4091" y="1568"/>
                </a:lnTo>
                <a:lnTo>
                  <a:pt x="4080" y="1578"/>
                </a:lnTo>
                <a:lnTo>
                  <a:pt x="4069" y="1588"/>
                </a:lnTo>
                <a:lnTo>
                  <a:pt x="4061" y="1597"/>
                </a:lnTo>
                <a:lnTo>
                  <a:pt x="4057" y="1602"/>
                </a:lnTo>
                <a:lnTo>
                  <a:pt x="4055" y="1608"/>
                </a:lnTo>
                <a:lnTo>
                  <a:pt x="4053" y="1614"/>
                </a:lnTo>
                <a:lnTo>
                  <a:pt x="4051" y="1620"/>
                </a:lnTo>
                <a:lnTo>
                  <a:pt x="4049" y="1634"/>
                </a:lnTo>
                <a:lnTo>
                  <a:pt x="4049" y="1647"/>
                </a:lnTo>
                <a:lnTo>
                  <a:pt x="4049" y="1660"/>
                </a:lnTo>
                <a:lnTo>
                  <a:pt x="4049" y="1671"/>
                </a:lnTo>
                <a:lnTo>
                  <a:pt x="4048" y="1682"/>
                </a:lnTo>
                <a:lnTo>
                  <a:pt x="4045" y="1693"/>
                </a:lnTo>
                <a:lnTo>
                  <a:pt x="4043" y="1704"/>
                </a:lnTo>
                <a:lnTo>
                  <a:pt x="4040" y="1719"/>
                </a:lnTo>
                <a:lnTo>
                  <a:pt x="4038" y="1732"/>
                </a:lnTo>
                <a:lnTo>
                  <a:pt x="4037" y="1744"/>
                </a:lnTo>
                <a:lnTo>
                  <a:pt x="4038" y="1748"/>
                </a:lnTo>
                <a:lnTo>
                  <a:pt x="4041" y="1752"/>
                </a:lnTo>
                <a:lnTo>
                  <a:pt x="4043" y="1756"/>
                </a:lnTo>
                <a:lnTo>
                  <a:pt x="4047" y="1759"/>
                </a:lnTo>
                <a:lnTo>
                  <a:pt x="4051" y="1763"/>
                </a:lnTo>
                <a:lnTo>
                  <a:pt x="4056" y="1764"/>
                </a:lnTo>
                <a:lnTo>
                  <a:pt x="4061" y="1765"/>
                </a:lnTo>
                <a:lnTo>
                  <a:pt x="4066" y="1765"/>
                </a:lnTo>
                <a:lnTo>
                  <a:pt x="4070" y="1765"/>
                </a:lnTo>
                <a:lnTo>
                  <a:pt x="4074" y="1766"/>
                </a:lnTo>
                <a:lnTo>
                  <a:pt x="4078" y="1766"/>
                </a:lnTo>
                <a:lnTo>
                  <a:pt x="4080" y="1769"/>
                </a:lnTo>
                <a:lnTo>
                  <a:pt x="4082" y="1770"/>
                </a:lnTo>
                <a:lnTo>
                  <a:pt x="4084" y="1772"/>
                </a:lnTo>
                <a:lnTo>
                  <a:pt x="4085" y="1775"/>
                </a:lnTo>
                <a:lnTo>
                  <a:pt x="4085" y="1778"/>
                </a:lnTo>
                <a:lnTo>
                  <a:pt x="4085" y="1782"/>
                </a:lnTo>
                <a:lnTo>
                  <a:pt x="4087" y="1784"/>
                </a:lnTo>
                <a:lnTo>
                  <a:pt x="4088" y="1788"/>
                </a:lnTo>
                <a:lnTo>
                  <a:pt x="4091" y="1791"/>
                </a:lnTo>
                <a:lnTo>
                  <a:pt x="4098" y="1797"/>
                </a:lnTo>
                <a:lnTo>
                  <a:pt x="4105" y="1804"/>
                </a:lnTo>
                <a:lnTo>
                  <a:pt x="4113" y="1814"/>
                </a:lnTo>
                <a:lnTo>
                  <a:pt x="4118" y="1822"/>
                </a:lnTo>
                <a:lnTo>
                  <a:pt x="4122" y="1832"/>
                </a:lnTo>
                <a:lnTo>
                  <a:pt x="4123" y="1841"/>
                </a:lnTo>
                <a:lnTo>
                  <a:pt x="4122" y="1853"/>
                </a:lnTo>
                <a:lnTo>
                  <a:pt x="4119" y="1868"/>
                </a:lnTo>
                <a:lnTo>
                  <a:pt x="4117" y="1886"/>
                </a:lnTo>
                <a:lnTo>
                  <a:pt x="4112" y="1901"/>
                </a:lnTo>
                <a:lnTo>
                  <a:pt x="4106" y="1914"/>
                </a:lnTo>
                <a:lnTo>
                  <a:pt x="4101" y="1927"/>
                </a:lnTo>
                <a:lnTo>
                  <a:pt x="4097" y="1941"/>
                </a:lnTo>
                <a:lnTo>
                  <a:pt x="4093" y="1954"/>
                </a:lnTo>
                <a:lnTo>
                  <a:pt x="4092" y="1959"/>
                </a:lnTo>
                <a:lnTo>
                  <a:pt x="4088" y="1964"/>
                </a:lnTo>
                <a:lnTo>
                  <a:pt x="4085" y="1967"/>
                </a:lnTo>
                <a:lnTo>
                  <a:pt x="4080" y="1971"/>
                </a:lnTo>
                <a:lnTo>
                  <a:pt x="4070" y="1974"/>
                </a:lnTo>
                <a:lnTo>
                  <a:pt x="4059" y="1979"/>
                </a:lnTo>
                <a:lnTo>
                  <a:pt x="4053" y="1981"/>
                </a:lnTo>
                <a:lnTo>
                  <a:pt x="4047" y="1984"/>
                </a:lnTo>
                <a:lnTo>
                  <a:pt x="4041" y="1989"/>
                </a:lnTo>
                <a:lnTo>
                  <a:pt x="4035" y="1993"/>
                </a:lnTo>
                <a:lnTo>
                  <a:pt x="4024" y="2004"/>
                </a:lnTo>
                <a:lnTo>
                  <a:pt x="4016" y="2013"/>
                </a:lnTo>
                <a:lnTo>
                  <a:pt x="4012" y="2019"/>
                </a:lnTo>
                <a:lnTo>
                  <a:pt x="4010" y="2025"/>
                </a:lnTo>
                <a:lnTo>
                  <a:pt x="4009" y="2032"/>
                </a:lnTo>
                <a:lnTo>
                  <a:pt x="4006" y="2040"/>
                </a:lnTo>
                <a:lnTo>
                  <a:pt x="4006" y="2047"/>
                </a:lnTo>
                <a:lnTo>
                  <a:pt x="4006" y="2054"/>
                </a:lnTo>
                <a:lnTo>
                  <a:pt x="4006" y="2060"/>
                </a:lnTo>
                <a:lnTo>
                  <a:pt x="4007" y="2066"/>
                </a:lnTo>
                <a:lnTo>
                  <a:pt x="4012" y="2076"/>
                </a:lnTo>
                <a:lnTo>
                  <a:pt x="4019" y="2090"/>
                </a:lnTo>
                <a:lnTo>
                  <a:pt x="4022" y="2098"/>
                </a:lnTo>
                <a:lnTo>
                  <a:pt x="4024" y="2105"/>
                </a:lnTo>
                <a:lnTo>
                  <a:pt x="4025" y="2113"/>
                </a:lnTo>
                <a:lnTo>
                  <a:pt x="4026" y="2120"/>
                </a:lnTo>
                <a:lnTo>
                  <a:pt x="4025" y="2129"/>
                </a:lnTo>
                <a:lnTo>
                  <a:pt x="4023" y="2135"/>
                </a:lnTo>
                <a:lnTo>
                  <a:pt x="4019" y="2141"/>
                </a:lnTo>
                <a:lnTo>
                  <a:pt x="4017" y="2145"/>
                </a:lnTo>
                <a:lnTo>
                  <a:pt x="4013" y="2151"/>
                </a:lnTo>
                <a:lnTo>
                  <a:pt x="4010" y="2156"/>
                </a:lnTo>
                <a:lnTo>
                  <a:pt x="4007" y="2162"/>
                </a:lnTo>
                <a:lnTo>
                  <a:pt x="4005" y="2168"/>
                </a:lnTo>
                <a:lnTo>
                  <a:pt x="4004" y="2185"/>
                </a:lnTo>
                <a:lnTo>
                  <a:pt x="4005" y="2204"/>
                </a:lnTo>
                <a:lnTo>
                  <a:pt x="4007" y="2224"/>
                </a:lnTo>
                <a:lnTo>
                  <a:pt x="4011" y="2242"/>
                </a:lnTo>
                <a:lnTo>
                  <a:pt x="4013" y="2264"/>
                </a:lnTo>
                <a:lnTo>
                  <a:pt x="4016" y="2294"/>
                </a:lnTo>
                <a:lnTo>
                  <a:pt x="4017" y="2321"/>
                </a:lnTo>
                <a:lnTo>
                  <a:pt x="4016" y="2342"/>
                </a:lnTo>
                <a:lnTo>
                  <a:pt x="4015" y="2347"/>
                </a:lnTo>
                <a:lnTo>
                  <a:pt x="4012" y="2353"/>
                </a:lnTo>
                <a:lnTo>
                  <a:pt x="4010" y="2358"/>
                </a:lnTo>
                <a:lnTo>
                  <a:pt x="4006" y="2363"/>
                </a:lnTo>
                <a:lnTo>
                  <a:pt x="4001" y="2369"/>
                </a:lnTo>
                <a:lnTo>
                  <a:pt x="3998" y="2374"/>
                </a:lnTo>
                <a:lnTo>
                  <a:pt x="3996" y="2380"/>
                </a:lnTo>
                <a:lnTo>
                  <a:pt x="3993" y="2387"/>
                </a:lnTo>
                <a:lnTo>
                  <a:pt x="3992" y="2394"/>
                </a:lnTo>
                <a:lnTo>
                  <a:pt x="3991" y="2401"/>
                </a:lnTo>
                <a:lnTo>
                  <a:pt x="3992" y="2407"/>
                </a:lnTo>
                <a:lnTo>
                  <a:pt x="3993" y="2413"/>
                </a:lnTo>
                <a:lnTo>
                  <a:pt x="3996" y="2419"/>
                </a:lnTo>
                <a:lnTo>
                  <a:pt x="3998" y="2424"/>
                </a:lnTo>
                <a:lnTo>
                  <a:pt x="4000" y="2429"/>
                </a:lnTo>
                <a:lnTo>
                  <a:pt x="4005" y="2433"/>
                </a:lnTo>
                <a:lnTo>
                  <a:pt x="4013" y="2446"/>
                </a:lnTo>
                <a:lnTo>
                  <a:pt x="4022" y="2462"/>
                </a:lnTo>
                <a:lnTo>
                  <a:pt x="4025" y="2471"/>
                </a:lnTo>
                <a:lnTo>
                  <a:pt x="4028" y="2479"/>
                </a:lnTo>
                <a:lnTo>
                  <a:pt x="4029" y="2488"/>
                </a:lnTo>
                <a:lnTo>
                  <a:pt x="4029" y="2496"/>
                </a:lnTo>
                <a:lnTo>
                  <a:pt x="4028" y="2503"/>
                </a:lnTo>
                <a:lnTo>
                  <a:pt x="4025" y="2510"/>
                </a:lnTo>
                <a:lnTo>
                  <a:pt x="4022" y="2517"/>
                </a:lnTo>
                <a:lnTo>
                  <a:pt x="4018" y="2523"/>
                </a:lnTo>
                <a:lnTo>
                  <a:pt x="4009" y="2535"/>
                </a:lnTo>
                <a:lnTo>
                  <a:pt x="4000" y="2547"/>
                </a:lnTo>
                <a:lnTo>
                  <a:pt x="3997" y="2553"/>
                </a:lnTo>
                <a:lnTo>
                  <a:pt x="3994" y="2560"/>
                </a:lnTo>
                <a:lnTo>
                  <a:pt x="3992" y="2567"/>
                </a:lnTo>
                <a:lnTo>
                  <a:pt x="3992" y="2574"/>
                </a:lnTo>
                <a:lnTo>
                  <a:pt x="3992" y="2580"/>
                </a:lnTo>
                <a:lnTo>
                  <a:pt x="3992" y="2586"/>
                </a:lnTo>
                <a:lnTo>
                  <a:pt x="3993" y="2591"/>
                </a:lnTo>
                <a:lnTo>
                  <a:pt x="3996" y="2595"/>
                </a:lnTo>
                <a:lnTo>
                  <a:pt x="3999" y="2601"/>
                </a:lnTo>
                <a:lnTo>
                  <a:pt x="4001" y="2608"/>
                </a:lnTo>
                <a:lnTo>
                  <a:pt x="4001" y="2616"/>
                </a:lnTo>
                <a:lnTo>
                  <a:pt x="4000" y="2626"/>
                </a:lnTo>
                <a:lnTo>
                  <a:pt x="3998" y="2639"/>
                </a:lnTo>
                <a:lnTo>
                  <a:pt x="3992" y="2654"/>
                </a:lnTo>
                <a:lnTo>
                  <a:pt x="3984" y="2668"/>
                </a:lnTo>
                <a:lnTo>
                  <a:pt x="3977" y="2681"/>
                </a:lnTo>
                <a:lnTo>
                  <a:pt x="3973" y="2687"/>
                </a:lnTo>
                <a:lnTo>
                  <a:pt x="3968" y="2692"/>
                </a:lnTo>
                <a:lnTo>
                  <a:pt x="3962" y="2696"/>
                </a:lnTo>
                <a:lnTo>
                  <a:pt x="3956" y="2698"/>
                </a:lnTo>
                <a:lnTo>
                  <a:pt x="3952" y="2700"/>
                </a:lnTo>
                <a:lnTo>
                  <a:pt x="3948" y="2703"/>
                </a:lnTo>
                <a:lnTo>
                  <a:pt x="3947" y="2706"/>
                </a:lnTo>
                <a:lnTo>
                  <a:pt x="3947" y="2714"/>
                </a:lnTo>
                <a:lnTo>
                  <a:pt x="3949" y="2734"/>
                </a:lnTo>
                <a:lnTo>
                  <a:pt x="3950" y="2748"/>
                </a:lnTo>
                <a:lnTo>
                  <a:pt x="3949" y="2754"/>
                </a:lnTo>
                <a:lnTo>
                  <a:pt x="3949" y="2762"/>
                </a:lnTo>
                <a:lnTo>
                  <a:pt x="3950" y="2769"/>
                </a:lnTo>
                <a:lnTo>
                  <a:pt x="3953" y="2777"/>
                </a:lnTo>
                <a:lnTo>
                  <a:pt x="3955" y="2784"/>
                </a:lnTo>
                <a:lnTo>
                  <a:pt x="3956" y="2793"/>
                </a:lnTo>
                <a:lnTo>
                  <a:pt x="3956" y="2803"/>
                </a:lnTo>
                <a:lnTo>
                  <a:pt x="3954" y="2811"/>
                </a:lnTo>
                <a:lnTo>
                  <a:pt x="3949" y="2817"/>
                </a:lnTo>
                <a:lnTo>
                  <a:pt x="3940" y="2826"/>
                </a:lnTo>
                <a:lnTo>
                  <a:pt x="3929" y="2837"/>
                </a:lnTo>
                <a:lnTo>
                  <a:pt x="3917" y="2851"/>
                </a:lnTo>
                <a:lnTo>
                  <a:pt x="3911" y="2859"/>
                </a:lnTo>
                <a:lnTo>
                  <a:pt x="3906" y="2868"/>
                </a:lnTo>
                <a:lnTo>
                  <a:pt x="3902" y="2876"/>
                </a:lnTo>
                <a:lnTo>
                  <a:pt x="3898" y="2885"/>
                </a:lnTo>
                <a:lnTo>
                  <a:pt x="3892" y="2901"/>
                </a:lnTo>
                <a:lnTo>
                  <a:pt x="3889" y="2913"/>
                </a:lnTo>
                <a:lnTo>
                  <a:pt x="3887" y="2925"/>
                </a:lnTo>
                <a:lnTo>
                  <a:pt x="3887" y="2939"/>
                </a:lnTo>
                <a:lnTo>
                  <a:pt x="3886" y="2955"/>
                </a:lnTo>
                <a:lnTo>
                  <a:pt x="3886" y="2968"/>
                </a:lnTo>
                <a:lnTo>
                  <a:pt x="3886" y="2974"/>
                </a:lnTo>
                <a:lnTo>
                  <a:pt x="3887" y="2980"/>
                </a:lnTo>
                <a:lnTo>
                  <a:pt x="3889" y="2985"/>
                </a:lnTo>
                <a:lnTo>
                  <a:pt x="3891" y="2990"/>
                </a:lnTo>
                <a:lnTo>
                  <a:pt x="3893" y="2995"/>
                </a:lnTo>
                <a:lnTo>
                  <a:pt x="3896" y="2999"/>
                </a:lnTo>
                <a:lnTo>
                  <a:pt x="3899" y="3002"/>
                </a:lnTo>
                <a:lnTo>
                  <a:pt x="3903" y="3005"/>
                </a:lnTo>
                <a:lnTo>
                  <a:pt x="3905" y="3007"/>
                </a:lnTo>
                <a:lnTo>
                  <a:pt x="3908" y="3011"/>
                </a:lnTo>
                <a:lnTo>
                  <a:pt x="3910" y="3015"/>
                </a:lnTo>
                <a:lnTo>
                  <a:pt x="3912" y="3020"/>
                </a:lnTo>
                <a:lnTo>
                  <a:pt x="3915" y="3030"/>
                </a:lnTo>
                <a:lnTo>
                  <a:pt x="3915" y="3042"/>
                </a:lnTo>
                <a:lnTo>
                  <a:pt x="3915" y="3046"/>
                </a:lnTo>
                <a:lnTo>
                  <a:pt x="3914" y="3052"/>
                </a:lnTo>
                <a:lnTo>
                  <a:pt x="3911" y="3058"/>
                </a:lnTo>
                <a:lnTo>
                  <a:pt x="3909" y="3064"/>
                </a:lnTo>
                <a:lnTo>
                  <a:pt x="3905" y="3070"/>
                </a:lnTo>
                <a:lnTo>
                  <a:pt x="3900" y="3076"/>
                </a:lnTo>
                <a:lnTo>
                  <a:pt x="3896" y="3082"/>
                </a:lnTo>
                <a:lnTo>
                  <a:pt x="3889" y="3088"/>
                </a:lnTo>
                <a:lnTo>
                  <a:pt x="3884" y="3090"/>
                </a:lnTo>
                <a:lnTo>
                  <a:pt x="3878" y="3093"/>
                </a:lnTo>
                <a:lnTo>
                  <a:pt x="3873" y="3095"/>
                </a:lnTo>
                <a:lnTo>
                  <a:pt x="3867" y="3096"/>
                </a:lnTo>
                <a:lnTo>
                  <a:pt x="3854" y="3097"/>
                </a:lnTo>
                <a:lnTo>
                  <a:pt x="3843" y="3097"/>
                </a:lnTo>
                <a:lnTo>
                  <a:pt x="3829" y="3096"/>
                </a:lnTo>
                <a:lnTo>
                  <a:pt x="3816" y="3095"/>
                </a:lnTo>
                <a:lnTo>
                  <a:pt x="3803" y="3093"/>
                </a:lnTo>
                <a:lnTo>
                  <a:pt x="3789" y="3092"/>
                </a:lnTo>
                <a:lnTo>
                  <a:pt x="3753" y="3088"/>
                </a:lnTo>
                <a:lnTo>
                  <a:pt x="3713" y="3084"/>
                </a:lnTo>
                <a:lnTo>
                  <a:pt x="3672" y="3082"/>
                </a:lnTo>
                <a:lnTo>
                  <a:pt x="3635" y="3080"/>
                </a:lnTo>
                <a:lnTo>
                  <a:pt x="3614" y="3078"/>
                </a:lnTo>
                <a:lnTo>
                  <a:pt x="3596" y="3077"/>
                </a:lnTo>
                <a:lnTo>
                  <a:pt x="3582" y="3076"/>
                </a:lnTo>
                <a:lnTo>
                  <a:pt x="3571" y="3074"/>
                </a:lnTo>
                <a:lnTo>
                  <a:pt x="3563" y="3071"/>
                </a:lnTo>
                <a:lnTo>
                  <a:pt x="3557" y="3069"/>
                </a:lnTo>
                <a:lnTo>
                  <a:pt x="3552" y="3065"/>
                </a:lnTo>
                <a:lnTo>
                  <a:pt x="3547" y="3063"/>
                </a:lnTo>
                <a:lnTo>
                  <a:pt x="3541" y="3055"/>
                </a:lnTo>
                <a:lnTo>
                  <a:pt x="3538" y="3049"/>
                </a:lnTo>
                <a:lnTo>
                  <a:pt x="3535" y="3046"/>
                </a:lnTo>
                <a:lnTo>
                  <a:pt x="3533" y="3044"/>
                </a:lnTo>
                <a:lnTo>
                  <a:pt x="3531" y="3042"/>
                </a:lnTo>
                <a:lnTo>
                  <a:pt x="3527" y="3042"/>
                </a:lnTo>
                <a:lnTo>
                  <a:pt x="3524" y="3040"/>
                </a:lnTo>
                <a:lnTo>
                  <a:pt x="3520" y="3042"/>
                </a:lnTo>
                <a:lnTo>
                  <a:pt x="3518" y="3043"/>
                </a:lnTo>
                <a:lnTo>
                  <a:pt x="3515" y="3045"/>
                </a:lnTo>
                <a:lnTo>
                  <a:pt x="3509" y="3053"/>
                </a:lnTo>
                <a:lnTo>
                  <a:pt x="3505" y="3068"/>
                </a:lnTo>
                <a:lnTo>
                  <a:pt x="3500" y="3083"/>
                </a:lnTo>
                <a:lnTo>
                  <a:pt x="3496" y="3095"/>
                </a:lnTo>
                <a:lnTo>
                  <a:pt x="3492" y="3103"/>
                </a:lnTo>
                <a:lnTo>
                  <a:pt x="3484" y="3112"/>
                </a:lnTo>
                <a:lnTo>
                  <a:pt x="3477" y="3118"/>
                </a:lnTo>
                <a:lnTo>
                  <a:pt x="3472" y="3121"/>
                </a:lnTo>
                <a:lnTo>
                  <a:pt x="3471" y="3124"/>
                </a:lnTo>
                <a:lnTo>
                  <a:pt x="3471" y="3126"/>
                </a:lnTo>
                <a:lnTo>
                  <a:pt x="3471" y="3128"/>
                </a:lnTo>
                <a:lnTo>
                  <a:pt x="3472" y="3132"/>
                </a:lnTo>
                <a:lnTo>
                  <a:pt x="3474" y="3138"/>
                </a:lnTo>
                <a:lnTo>
                  <a:pt x="3474" y="3145"/>
                </a:lnTo>
                <a:lnTo>
                  <a:pt x="3471" y="3153"/>
                </a:lnTo>
                <a:lnTo>
                  <a:pt x="3465" y="3164"/>
                </a:lnTo>
                <a:lnTo>
                  <a:pt x="3458" y="3175"/>
                </a:lnTo>
                <a:lnTo>
                  <a:pt x="3451" y="3184"/>
                </a:lnTo>
                <a:lnTo>
                  <a:pt x="3445" y="3193"/>
                </a:lnTo>
                <a:lnTo>
                  <a:pt x="3439" y="3200"/>
                </a:lnTo>
                <a:lnTo>
                  <a:pt x="3434" y="3206"/>
                </a:lnTo>
                <a:lnTo>
                  <a:pt x="3431" y="3213"/>
                </a:lnTo>
                <a:lnTo>
                  <a:pt x="3430" y="3220"/>
                </a:lnTo>
                <a:lnTo>
                  <a:pt x="3431" y="3226"/>
                </a:lnTo>
                <a:lnTo>
                  <a:pt x="3431" y="3228"/>
                </a:lnTo>
                <a:lnTo>
                  <a:pt x="3431" y="3231"/>
                </a:lnTo>
                <a:lnTo>
                  <a:pt x="3429" y="3232"/>
                </a:lnTo>
                <a:lnTo>
                  <a:pt x="3426" y="3232"/>
                </a:lnTo>
                <a:lnTo>
                  <a:pt x="3418" y="3233"/>
                </a:lnTo>
                <a:lnTo>
                  <a:pt x="3405" y="3233"/>
                </a:lnTo>
                <a:lnTo>
                  <a:pt x="3399" y="3233"/>
                </a:lnTo>
                <a:lnTo>
                  <a:pt x="3393" y="3235"/>
                </a:lnTo>
                <a:lnTo>
                  <a:pt x="3387" y="3237"/>
                </a:lnTo>
                <a:lnTo>
                  <a:pt x="3382" y="3240"/>
                </a:lnTo>
                <a:lnTo>
                  <a:pt x="3375" y="3247"/>
                </a:lnTo>
                <a:lnTo>
                  <a:pt x="3369" y="3256"/>
                </a:lnTo>
                <a:lnTo>
                  <a:pt x="3367" y="3259"/>
                </a:lnTo>
                <a:lnTo>
                  <a:pt x="3363" y="3261"/>
                </a:lnTo>
                <a:lnTo>
                  <a:pt x="3360" y="3264"/>
                </a:lnTo>
                <a:lnTo>
                  <a:pt x="3356" y="3265"/>
                </a:lnTo>
                <a:lnTo>
                  <a:pt x="3348" y="3265"/>
                </a:lnTo>
                <a:lnTo>
                  <a:pt x="3341" y="3264"/>
                </a:lnTo>
                <a:lnTo>
                  <a:pt x="3333" y="3264"/>
                </a:lnTo>
                <a:lnTo>
                  <a:pt x="3326" y="3265"/>
                </a:lnTo>
                <a:lnTo>
                  <a:pt x="3324" y="3267"/>
                </a:lnTo>
                <a:lnTo>
                  <a:pt x="3322" y="3270"/>
                </a:lnTo>
                <a:lnTo>
                  <a:pt x="3320" y="3273"/>
                </a:lnTo>
                <a:lnTo>
                  <a:pt x="3320" y="3278"/>
                </a:lnTo>
                <a:lnTo>
                  <a:pt x="3318" y="3285"/>
                </a:lnTo>
                <a:lnTo>
                  <a:pt x="3316" y="3291"/>
                </a:lnTo>
                <a:lnTo>
                  <a:pt x="3311" y="3295"/>
                </a:lnTo>
                <a:lnTo>
                  <a:pt x="3305" y="3297"/>
                </a:lnTo>
                <a:lnTo>
                  <a:pt x="3301" y="3298"/>
                </a:lnTo>
                <a:lnTo>
                  <a:pt x="3299" y="3301"/>
                </a:lnTo>
                <a:lnTo>
                  <a:pt x="3298" y="3304"/>
                </a:lnTo>
                <a:lnTo>
                  <a:pt x="3298" y="3309"/>
                </a:lnTo>
                <a:lnTo>
                  <a:pt x="3298" y="3314"/>
                </a:lnTo>
                <a:lnTo>
                  <a:pt x="3300" y="3317"/>
                </a:lnTo>
                <a:lnTo>
                  <a:pt x="3302" y="3322"/>
                </a:lnTo>
                <a:lnTo>
                  <a:pt x="3307" y="3326"/>
                </a:lnTo>
                <a:lnTo>
                  <a:pt x="3317" y="3330"/>
                </a:lnTo>
                <a:lnTo>
                  <a:pt x="3324" y="3334"/>
                </a:lnTo>
                <a:lnTo>
                  <a:pt x="3327" y="3336"/>
                </a:lnTo>
                <a:lnTo>
                  <a:pt x="3331" y="3341"/>
                </a:lnTo>
                <a:lnTo>
                  <a:pt x="3335" y="3346"/>
                </a:lnTo>
                <a:lnTo>
                  <a:pt x="3338" y="3354"/>
                </a:lnTo>
                <a:lnTo>
                  <a:pt x="3348" y="3373"/>
                </a:lnTo>
                <a:lnTo>
                  <a:pt x="3357" y="3392"/>
                </a:lnTo>
                <a:lnTo>
                  <a:pt x="3367" y="3411"/>
                </a:lnTo>
                <a:lnTo>
                  <a:pt x="3374" y="3427"/>
                </a:lnTo>
                <a:lnTo>
                  <a:pt x="3383" y="3446"/>
                </a:lnTo>
                <a:lnTo>
                  <a:pt x="3396" y="3473"/>
                </a:lnTo>
                <a:lnTo>
                  <a:pt x="3409" y="3502"/>
                </a:lnTo>
                <a:lnTo>
                  <a:pt x="3420" y="3524"/>
                </a:lnTo>
                <a:lnTo>
                  <a:pt x="3429" y="3543"/>
                </a:lnTo>
                <a:lnTo>
                  <a:pt x="3437" y="3561"/>
                </a:lnTo>
                <a:lnTo>
                  <a:pt x="3446" y="3579"/>
                </a:lnTo>
                <a:lnTo>
                  <a:pt x="3452" y="3594"/>
                </a:lnTo>
                <a:lnTo>
                  <a:pt x="3456" y="3601"/>
                </a:lnTo>
                <a:lnTo>
                  <a:pt x="3458" y="3610"/>
                </a:lnTo>
                <a:lnTo>
                  <a:pt x="3462" y="3619"/>
                </a:lnTo>
                <a:lnTo>
                  <a:pt x="3462" y="3626"/>
                </a:lnTo>
                <a:lnTo>
                  <a:pt x="3457" y="3638"/>
                </a:lnTo>
                <a:lnTo>
                  <a:pt x="3452" y="3651"/>
                </a:lnTo>
                <a:lnTo>
                  <a:pt x="3453" y="3667"/>
                </a:lnTo>
                <a:lnTo>
                  <a:pt x="3455" y="3683"/>
                </a:lnTo>
                <a:lnTo>
                  <a:pt x="3457" y="3701"/>
                </a:lnTo>
                <a:lnTo>
                  <a:pt x="3456" y="3717"/>
                </a:lnTo>
                <a:lnTo>
                  <a:pt x="3455" y="3731"/>
                </a:lnTo>
                <a:lnTo>
                  <a:pt x="3455" y="3742"/>
                </a:lnTo>
                <a:lnTo>
                  <a:pt x="3456" y="3746"/>
                </a:lnTo>
                <a:lnTo>
                  <a:pt x="3457" y="3751"/>
                </a:lnTo>
                <a:lnTo>
                  <a:pt x="3459" y="3755"/>
                </a:lnTo>
                <a:lnTo>
                  <a:pt x="3462" y="3760"/>
                </a:lnTo>
                <a:lnTo>
                  <a:pt x="3468" y="3768"/>
                </a:lnTo>
                <a:lnTo>
                  <a:pt x="3472" y="3780"/>
                </a:lnTo>
                <a:lnTo>
                  <a:pt x="3475" y="3786"/>
                </a:lnTo>
                <a:lnTo>
                  <a:pt x="3476" y="3793"/>
                </a:lnTo>
                <a:lnTo>
                  <a:pt x="3476" y="3800"/>
                </a:lnTo>
                <a:lnTo>
                  <a:pt x="3476" y="3808"/>
                </a:lnTo>
                <a:lnTo>
                  <a:pt x="3475" y="3824"/>
                </a:lnTo>
                <a:lnTo>
                  <a:pt x="3476" y="3838"/>
                </a:lnTo>
                <a:lnTo>
                  <a:pt x="3477" y="3845"/>
                </a:lnTo>
                <a:lnTo>
                  <a:pt x="3478" y="3851"/>
                </a:lnTo>
                <a:lnTo>
                  <a:pt x="3482" y="3856"/>
                </a:lnTo>
                <a:lnTo>
                  <a:pt x="3487" y="3861"/>
                </a:lnTo>
                <a:lnTo>
                  <a:pt x="3501" y="3866"/>
                </a:lnTo>
                <a:lnTo>
                  <a:pt x="3509" y="3871"/>
                </a:lnTo>
                <a:lnTo>
                  <a:pt x="3512" y="3875"/>
                </a:lnTo>
                <a:lnTo>
                  <a:pt x="3512" y="3878"/>
                </a:lnTo>
                <a:lnTo>
                  <a:pt x="3512" y="3881"/>
                </a:lnTo>
                <a:lnTo>
                  <a:pt x="3509" y="3883"/>
                </a:lnTo>
                <a:lnTo>
                  <a:pt x="3505" y="3889"/>
                </a:lnTo>
                <a:lnTo>
                  <a:pt x="3497" y="3894"/>
                </a:lnTo>
                <a:lnTo>
                  <a:pt x="3490" y="3901"/>
                </a:lnTo>
                <a:lnTo>
                  <a:pt x="3484" y="3907"/>
                </a:lnTo>
                <a:lnTo>
                  <a:pt x="3480" y="3912"/>
                </a:lnTo>
                <a:lnTo>
                  <a:pt x="3476" y="3915"/>
                </a:lnTo>
                <a:lnTo>
                  <a:pt x="3474" y="3915"/>
                </a:lnTo>
                <a:lnTo>
                  <a:pt x="3471" y="3915"/>
                </a:lnTo>
                <a:lnTo>
                  <a:pt x="3468" y="3914"/>
                </a:lnTo>
                <a:lnTo>
                  <a:pt x="3464" y="3910"/>
                </a:lnTo>
                <a:lnTo>
                  <a:pt x="3450" y="3899"/>
                </a:lnTo>
                <a:lnTo>
                  <a:pt x="3436" y="3887"/>
                </a:lnTo>
                <a:lnTo>
                  <a:pt x="3431" y="3883"/>
                </a:lnTo>
                <a:lnTo>
                  <a:pt x="3426" y="3881"/>
                </a:lnTo>
                <a:lnTo>
                  <a:pt x="3424" y="3881"/>
                </a:lnTo>
                <a:lnTo>
                  <a:pt x="3423" y="3881"/>
                </a:lnTo>
                <a:lnTo>
                  <a:pt x="3420" y="3882"/>
                </a:lnTo>
                <a:lnTo>
                  <a:pt x="3419" y="3884"/>
                </a:lnTo>
                <a:lnTo>
                  <a:pt x="3412" y="3896"/>
                </a:lnTo>
                <a:lnTo>
                  <a:pt x="3407" y="3908"/>
                </a:lnTo>
                <a:lnTo>
                  <a:pt x="3405" y="3912"/>
                </a:lnTo>
                <a:lnTo>
                  <a:pt x="3402" y="3915"/>
                </a:lnTo>
                <a:lnTo>
                  <a:pt x="3399" y="3918"/>
                </a:lnTo>
                <a:lnTo>
                  <a:pt x="3395" y="3919"/>
                </a:lnTo>
                <a:lnTo>
                  <a:pt x="3392" y="3919"/>
                </a:lnTo>
                <a:lnTo>
                  <a:pt x="3387" y="3919"/>
                </a:lnTo>
                <a:lnTo>
                  <a:pt x="3382" y="3916"/>
                </a:lnTo>
                <a:lnTo>
                  <a:pt x="3379" y="3914"/>
                </a:lnTo>
                <a:lnTo>
                  <a:pt x="3369" y="3906"/>
                </a:lnTo>
                <a:lnTo>
                  <a:pt x="3360" y="3899"/>
                </a:lnTo>
                <a:lnTo>
                  <a:pt x="3349" y="3891"/>
                </a:lnTo>
                <a:lnTo>
                  <a:pt x="3338" y="3887"/>
                </a:lnTo>
                <a:lnTo>
                  <a:pt x="3327" y="3883"/>
                </a:lnTo>
                <a:lnTo>
                  <a:pt x="3318" y="3878"/>
                </a:lnTo>
                <a:lnTo>
                  <a:pt x="3310" y="3874"/>
                </a:lnTo>
                <a:lnTo>
                  <a:pt x="3302" y="3866"/>
                </a:lnTo>
                <a:lnTo>
                  <a:pt x="3297" y="3862"/>
                </a:lnTo>
                <a:lnTo>
                  <a:pt x="3289" y="3859"/>
                </a:lnTo>
                <a:lnTo>
                  <a:pt x="3282" y="3858"/>
                </a:lnTo>
                <a:lnTo>
                  <a:pt x="3275" y="3858"/>
                </a:lnTo>
                <a:lnTo>
                  <a:pt x="3268" y="3858"/>
                </a:lnTo>
                <a:lnTo>
                  <a:pt x="3260" y="3857"/>
                </a:lnTo>
                <a:lnTo>
                  <a:pt x="3256" y="3855"/>
                </a:lnTo>
                <a:lnTo>
                  <a:pt x="3251" y="3853"/>
                </a:lnTo>
                <a:lnTo>
                  <a:pt x="3248" y="3850"/>
                </a:lnTo>
                <a:lnTo>
                  <a:pt x="3245" y="3846"/>
                </a:lnTo>
                <a:lnTo>
                  <a:pt x="3238" y="3833"/>
                </a:lnTo>
                <a:lnTo>
                  <a:pt x="3231" y="3821"/>
                </a:lnTo>
                <a:lnTo>
                  <a:pt x="3226" y="3819"/>
                </a:lnTo>
                <a:lnTo>
                  <a:pt x="3222" y="3819"/>
                </a:lnTo>
                <a:lnTo>
                  <a:pt x="3218" y="3819"/>
                </a:lnTo>
                <a:lnTo>
                  <a:pt x="3213" y="3821"/>
                </a:lnTo>
                <a:lnTo>
                  <a:pt x="3211" y="3823"/>
                </a:lnTo>
                <a:lnTo>
                  <a:pt x="3209" y="3820"/>
                </a:lnTo>
                <a:lnTo>
                  <a:pt x="3207" y="3817"/>
                </a:lnTo>
                <a:lnTo>
                  <a:pt x="3206" y="3812"/>
                </a:lnTo>
                <a:lnTo>
                  <a:pt x="3205" y="3800"/>
                </a:lnTo>
                <a:lnTo>
                  <a:pt x="3204" y="3788"/>
                </a:lnTo>
                <a:lnTo>
                  <a:pt x="3203" y="3779"/>
                </a:lnTo>
                <a:lnTo>
                  <a:pt x="3200" y="3769"/>
                </a:lnTo>
                <a:lnTo>
                  <a:pt x="3199" y="3761"/>
                </a:lnTo>
                <a:lnTo>
                  <a:pt x="3196" y="3752"/>
                </a:lnTo>
                <a:lnTo>
                  <a:pt x="3192" y="3743"/>
                </a:lnTo>
                <a:lnTo>
                  <a:pt x="3186" y="3733"/>
                </a:lnTo>
                <a:lnTo>
                  <a:pt x="3182" y="3723"/>
                </a:lnTo>
                <a:lnTo>
                  <a:pt x="3180" y="3713"/>
                </a:lnTo>
                <a:lnTo>
                  <a:pt x="3179" y="3704"/>
                </a:lnTo>
                <a:lnTo>
                  <a:pt x="3178" y="3697"/>
                </a:lnTo>
                <a:lnTo>
                  <a:pt x="3176" y="3694"/>
                </a:lnTo>
                <a:lnTo>
                  <a:pt x="3176" y="3692"/>
                </a:lnTo>
                <a:lnTo>
                  <a:pt x="3175" y="3692"/>
                </a:lnTo>
                <a:lnTo>
                  <a:pt x="3173" y="3693"/>
                </a:lnTo>
                <a:lnTo>
                  <a:pt x="3169" y="3698"/>
                </a:lnTo>
                <a:lnTo>
                  <a:pt x="3165" y="3707"/>
                </a:lnTo>
                <a:lnTo>
                  <a:pt x="3157" y="3718"/>
                </a:lnTo>
                <a:lnTo>
                  <a:pt x="3152" y="3730"/>
                </a:lnTo>
                <a:lnTo>
                  <a:pt x="3146" y="3743"/>
                </a:lnTo>
                <a:lnTo>
                  <a:pt x="3136" y="3758"/>
                </a:lnTo>
                <a:lnTo>
                  <a:pt x="3129" y="3774"/>
                </a:lnTo>
                <a:lnTo>
                  <a:pt x="3123" y="3787"/>
                </a:lnTo>
                <a:lnTo>
                  <a:pt x="3122" y="3788"/>
                </a:lnTo>
                <a:lnTo>
                  <a:pt x="3121" y="3790"/>
                </a:lnTo>
                <a:lnTo>
                  <a:pt x="3119" y="3792"/>
                </a:lnTo>
                <a:lnTo>
                  <a:pt x="3117" y="3792"/>
                </a:lnTo>
                <a:lnTo>
                  <a:pt x="3112" y="3792"/>
                </a:lnTo>
                <a:lnTo>
                  <a:pt x="3108" y="3789"/>
                </a:lnTo>
                <a:lnTo>
                  <a:pt x="3103" y="3787"/>
                </a:lnTo>
                <a:lnTo>
                  <a:pt x="3098" y="3782"/>
                </a:lnTo>
                <a:lnTo>
                  <a:pt x="3094" y="3777"/>
                </a:lnTo>
                <a:lnTo>
                  <a:pt x="3092" y="3773"/>
                </a:lnTo>
                <a:lnTo>
                  <a:pt x="3089" y="3762"/>
                </a:lnTo>
                <a:lnTo>
                  <a:pt x="3086" y="3752"/>
                </a:lnTo>
                <a:lnTo>
                  <a:pt x="3084" y="3743"/>
                </a:lnTo>
                <a:lnTo>
                  <a:pt x="3079" y="3733"/>
                </a:lnTo>
                <a:lnTo>
                  <a:pt x="3075" y="3731"/>
                </a:lnTo>
                <a:lnTo>
                  <a:pt x="3070" y="3729"/>
                </a:lnTo>
                <a:lnTo>
                  <a:pt x="3065" y="3727"/>
                </a:lnTo>
                <a:lnTo>
                  <a:pt x="3058" y="3729"/>
                </a:lnTo>
                <a:lnTo>
                  <a:pt x="3050" y="3730"/>
                </a:lnTo>
                <a:lnTo>
                  <a:pt x="3045" y="3733"/>
                </a:lnTo>
                <a:lnTo>
                  <a:pt x="3037" y="3738"/>
                </a:lnTo>
                <a:lnTo>
                  <a:pt x="3031" y="3743"/>
                </a:lnTo>
                <a:lnTo>
                  <a:pt x="3027" y="3749"/>
                </a:lnTo>
                <a:lnTo>
                  <a:pt x="3024" y="3755"/>
                </a:lnTo>
                <a:lnTo>
                  <a:pt x="3022" y="3761"/>
                </a:lnTo>
                <a:lnTo>
                  <a:pt x="3022" y="3767"/>
                </a:lnTo>
                <a:lnTo>
                  <a:pt x="3022" y="3777"/>
                </a:lnTo>
                <a:lnTo>
                  <a:pt x="3022" y="3788"/>
                </a:lnTo>
                <a:lnTo>
                  <a:pt x="3020" y="3793"/>
                </a:lnTo>
                <a:lnTo>
                  <a:pt x="3017" y="3796"/>
                </a:lnTo>
                <a:lnTo>
                  <a:pt x="3015" y="3800"/>
                </a:lnTo>
                <a:lnTo>
                  <a:pt x="3011" y="3802"/>
                </a:lnTo>
                <a:lnTo>
                  <a:pt x="3002" y="3805"/>
                </a:lnTo>
                <a:lnTo>
                  <a:pt x="2991" y="3807"/>
                </a:lnTo>
                <a:lnTo>
                  <a:pt x="2979" y="3808"/>
                </a:lnTo>
                <a:lnTo>
                  <a:pt x="2966" y="3811"/>
                </a:lnTo>
                <a:lnTo>
                  <a:pt x="2960" y="3812"/>
                </a:lnTo>
                <a:lnTo>
                  <a:pt x="2954" y="3814"/>
                </a:lnTo>
                <a:lnTo>
                  <a:pt x="2948" y="3818"/>
                </a:lnTo>
                <a:lnTo>
                  <a:pt x="2942" y="3821"/>
                </a:lnTo>
                <a:lnTo>
                  <a:pt x="2932" y="3832"/>
                </a:lnTo>
                <a:lnTo>
                  <a:pt x="2921" y="3843"/>
                </a:lnTo>
                <a:lnTo>
                  <a:pt x="2914" y="3849"/>
                </a:lnTo>
                <a:lnTo>
                  <a:pt x="2908" y="3853"/>
                </a:lnTo>
                <a:lnTo>
                  <a:pt x="2901" y="3857"/>
                </a:lnTo>
                <a:lnTo>
                  <a:pt x="2894" y="3859"/>
                </a:lnTo>
                <a:lnTo>
                  <a:pt x="2888" y="3861"/>
                </a:lnTo>
                <a:lnTo>
                  <a:pt x="2880" y="3864"/>
                </a:lnTo>
                <a:lnTo>
                  <a:pt x="2876" y="3868"/>
                </a:lnTo>
                <a:lnTo>
                  <a:pt x="2871" y="3872"/>
                </a:lnTo>
                <a:lnTo>
                  <a:pt x="2869" y="3877"/>
                </a:lnTo>
                <a:lnTo>
                  <a:pt x="2866" y="3882"/>
                </a:lnTo>
                <a:lnTo>
                  <a:pt x="2865" y="3888"/>
                </a:lnTo>
                <a:lnTo>
                  <a:pt x="2865" y="3894"/>
                </a:lnTo>
                <a:lnTo>
                  <a:pt x="2867" y="3905"/>
                </a:lnTo>
                <a:lnTo>
                  <a:pt x="2871" y="3918"/>
                </a:lnTo>
                <a:lnTo>
                  <a:pt x="2877" y="3929"/>
                </a:lnTo>
                <a:lnTo>
                  <a:pt x="2883" y="3944"/>
                </a:lnTo>
                <a:lnTo>
                  <a:pt x="2885" y="3951"/>
                </a:lnTo>
                <a:lnTo>
                  <a:pt x="2886" y="3956"/>
                </a:lnTo>
                <a:lnTo>
                  <a:pt x="2885" y="3959"/>
                </a:lnTo>
                <a:lnTo>
                  <a:pt x="2883" y="3962"/>
                </a:lnTo>
                <a:lnTo>
                  <a:pt x="2878" y="3964"/>
                </a:lnTo>
                <a:lnTo>
                  <a:pt x="2873" y="3964"/>
                </a:lnTo>
                <a:lnTo>
                  <a:pt x="2867" y="3963"/>
                </a:lnTo>
                <a:lnTo>
                  <a:pt x="2860" y="3962"/>
                </a:lnTo>
                <a:lnTo>
                  <a:pt x="2857" y="3960"/>
                </a:lnTo>
                <a:lnTo>
                  <a:pt x="2854" y="3962"/>
                </a:lnTo>
                <a:lnTo>
                  <a:pt x="2851" y="3962"/>
                </a:lnTo>
                <a:lnTo>
                  <a:pt x="2850" y="3963"/>
                </a:lnTo>
                <a:lnTo>
                  <a:pt x="2845" y="3968"/>
                </a:lnTo>
                <a:lnTo>
                  <a:pt x="2841" y="3973"/>
                </a:lnTo>
                <a:lnTo>
                  <a:pt x="2838" y="3979"/>
                </a:lnTo>
                <a:lnTo>
                  <a:pt x="2834" y="3985"/>
                </a:lnTo>
                <a:lnTo>
                  <a:pt x="2832" y="3988"/>
                </a:lnTo>
                <a:lnTo>
                  <a:pt x="2828" y="3989"/>
                </a:lnTo>
                <a:lnTo>
                  <a:pt x="2826" y="3991"/>
                </a:lnTo>
                <a:lnTo>
                  <a:pt x="2822" y="3991"/>
                </a:lnTo>
                <a:lnTo>
                  <a:pt x="2816" y="3992"/>
                </a:lnTo>
                <a:lnTo>
                  <a:pt x="2812" y="3991"/>
                </a:lnTo>
                <a:lnTo>
                  <a:pt x="2806" y="3987"/>
                </a:lnTo>
                <a:lnTo>
                  <a:pt x="2796" y="3978"/>
                </a:lnTo>
                <a:lnTo>
                  <a:pt x="2793" y="3976"/>
                </a:lnTo>
                <a:lnTo>
                  <a:pt x="2789" y="3975"/>
                </a:lnTo>
                <a:lnTo>
                  <a:pt x="2784" y="3976"/>
                </a:lnTo>
                <a:lnTo>
                  <a:pt x="2781" y="3976"/>
                </a:lnTo>
                <a:lnTo>
                  <a:pt x="2774" y="3978"/>
                </a:lnTo>
                <a:lnTo>
                  <a:pt x="2768" y="3979"/>
                </a:lnTo>
                <a:lnTo>
                  <a:pt x="2762" y="3976"/>
                </a:lnTo>
                <a:lnTo>
                  <a:pt x="2757" y="3971"/>
                </a:lnTo>
                <a:lnTo>
                  <a:pt x="2752" y="3964"/>
                </a:lnTo>
                <a:lnTo>
                  <a:pt x="2746" y="3951"/>
                </a:lnTo>
                <a:lnTo>
                  <a:pt x="2740" y="3934"/>
                </a:lnTo>
                <a:lnTo>
                  <a:pt x="2733" y="3918"/>
                </a:lnTo>
                <a:lnTo>
                  <a:pt x="2727" y="3902"/>
                </a:lnTo>
                <a:lnTo>
                  <a:pt x="2721" y="3888"/>
                </a:lnTo>
                <a:lnTo>
                  <a:pt x="2719" y="3883"/>
                </a:lnTo>
                <a:lnTo>
                  <a:pt x="2715" y="3878"/>
                </a:lnTo>
                <a:lnTo>
                  <a:pt x="2712" y="3874"/>
                </a:lnTo>
                <a:lnTo>
                  <a:pt x="2707" y="3870"/>
                </a:lnTo>
                <a:lnTo>
                  <a:pt x="2702" y="3868"/>
                </a:lnTo>
                <a:lnTo>
                  <a:pt x="2697" y="3865"/>
                </a:lnTo>
                <a:lnTo>
                  <a:pt x="2693" y="3864"/>
                </a:lnTo>
                <a:lnTo>
                  <a:pt x="2687" y="3863"/>
                </a:lnTo>
                <a:lnTo>
                  <a:pt x="2676" y="3859"/>
                </a:lnTo>
                <a:lnTo>
                  <a:pt x="2667" y="3856"/>
                </a:lnTo>
                <a:lnTo>
                  <a:pt x="2659" y="3850"/>
                </a:lnTo>
                <a:lnTo>
                  <a:pt x="2651" y="3842"/>
                </a:lnTo>
                <a:lnTo>
                  <a:pt x="2645" y="3830"/>
                </a:lnTo>
                <a:lnTo>
                  <a:pt x="2640" y="3815"/>
                </a:lnTo>
                <a:lnTo>
                  <a:pt x="2636" y="3801"/>
                </a:lnTo>
                <a:lnTo>
                  <a:pt x="2631" y="3790"/>
                </a:lnTo>
                <a:lnTo>
                  <a:pt x="2618" y="3774"/>
                </a:lnTo>
                <a:lnTo>
                  <a:pt x="2601" y="3756"/>
                </a:lnTo>
                <a:lnTo>
                  <a:pt x="2598" y="3750"/>
                </a:lnTo>
                <a:lnTo>
                  <a:pt x="2594" y="3742"/>
                </a:lnTo>
                <a:lnTo>
                  <a:pt x="2593" y="3732"/>
                </a:lnTo>
                <a:lnTo>
                  <a:pt x="2590" y="3721"/>
                </a:lnTo>
                <a:lnTo>
                  <a:pt x="2588" y="3700"/>
                </a:lnTo>
                <a:lnTo>
                  <a:pt x="2587" y="3682"/>
                </a:lnTo>
                <a:lnTo>
                  <a:pt x="2584" y="3669"/>
                </a:lnTo>
                <a:lnTo>
                  <a:pt x="2580" y="3657"/>
                </a:lnTo>
                <a:lnTo>
                  <a:pt x="2575" y="3648"/>
                </a:lnTo>
                <a:lnTo>
                  <a:pt x="2569" y="3639"/>
                </a:lnTo>
                <a:lnTo>
                  <a:pt x="2562" y="3632"/>
                </a:lnTo>
                <a:lnTo>
                  <a:pt x="2554" y="3625"/>
                </a:lnTo>
                <a:lnTo>
                  <a:pt x="2551" y="3623"/>
                </a:lnTo>
                <a:lnTo>
                  <a:pt x="2548" y="3620"/>
                </a:lnTo>
                <a:lnTo>
                  <a:pt x="2545" y="3619"/>
                </a:lnTo>
                <a:lnTo>
                  <a:pt x="2542" y="3619"/>
                </a:lnTo>
                <a:lnTo>
                  <a:pt x="2536" y="3623"/>
                </a:lnTo>
                <a:lnTo>
                  <a:pt x="2529" y="3630"/>
                </a:lnTo>
                <a:lnTo>
                  <a:pt x="2520" y="3638"/>
                </a:lnTo>
                <a:lnTo>
                  <a:pt x="2514" y="3645"/>
                </a:lnTo>
                <a:lnTo>
                  <a:pt x="2510" y="3654"/>
                </a:lnTo>
                <a:lnTo>
                  <a:pt x="2505" y="3666"/>
                </a:lnTo>
                <a:lnTo>
                  <a:pt x="2500" y="3677"/>
                </a:lnTo>
                <a:lnTo>
                  <a:pt x="2497" y="3687"/>
                </a:lnTo>
                <a:lnTo>
                  <a:pt x="2494" y="3691"/>
                </a:lnTo>
                <a:lnTo>
                  <a:pt x="2491" y="3693"/>
                </a:lnTo>
                <a:lnTo>
                  <a:pt x="2486" y="3694"/>
                </a:lnTo>
                <a:lnTo>
                  <a:pt x="2482" y="3694"/>
                </a:lnTo>
                <a:lnTo>
                  <a:pt x="2473" y="3693"/>
                </a:lnTo>
                <a:lnTo>
                  <a:pt x="2464" y="3691"/>
                </a:lnTo>
                <a:lnTo>
                  <a:pt x="2461" y="3691"/>
                </a:lnTo>
                <a:lnTo>
                  <a:pt x="2460" y="3692"/>
                </a:lnTo>
                <a:lnTo>
                  <a:pt x="2458" y="3693"/>
                </a:lnTo>
                <a:lnTo>
                  <a:pt x="2457" y="3695"/>
                </a:lnTo>
                <a:lnTo>
                  <a:pt x="2460" y="3700"/>
                </a:lnTo>
                <a:lnTo>
                  <a:pt x="2463" y="3705"/>
                </a:lnTo>
                <a:lnTo>
                  <a:pt x="2468" y="3710"/>
                </a:lnTo>
                <a:lnTo>
                  <a:pt x="2472" y="3716"/>
                </a:lnTo>
                <a:lnTo>
                  <a:pt x="2474" y="3723"/>
                </a:lnTo>
                <a:lnTo>
                  <a:pt x="2474" y="3730"/>
                </a:lnTo>
                <a:lnTo>
                  <a:pt x="2474" y="3740"/>
                </a:lnTo>
                <a:lnTo>
                  <a:pt x="2474" y="3756"/>
                </a:lnTo>
                <a:lnTo>
                  <a:pt x="2476" y="3773"/>
                </a:lnTo>
                <a:lnTo>
                  <a:pt x="2480" y="3784"/>
                </a:lnTo>
                <a:lnTo>
                  <a:pt x="2483" y="3792"/>
                </a:lnTo>
                <a:lnTo>
                  <a:pt x="2486" y="3796"/>
                </a:lnTo>
                <a:lnTo>
                  <a:pt x="2486" y="3800"/>
                </a:lnTo>
                <a:lnTo>
                  <a:pt x="2485" y="3802"/>
                </a:lnTo>
                <a:lnTo>
                  <a:pt x="2483" y="3805"/>
                </a:lnTo>
                <a:lnTo>
                  <a:pt x="2480" y="3808"/>
                </a:lnTo>
                <a:lnTo>
                  <a:pt x="2470" y="3814"/>
                </a:lnTo>
                <a:lnTo>
                  <a:pt x="2457" y="3823"/>
                </a:lnTo>
                <a:lnTo>
                  <a:pt x="2450" y="3826"/>
                </a:lnTo>
                <a:lnTo>
                  <a:pt x="2443" y="3830"/>
                </a:lnTo>
                <a:lnTo>
                  <a:pt x="2435" y="3832"/>
                </a:lnTo>
                <a:lnTo>
                  <a:pt x="2426" y="3833"/>
                </a:lnTo>
                <a:lnTo>
                  <a:pt x="2419" y="3833"/>
                </a:lnTo>
                <a:lnTo>
                  <a:pt x="2412" y="3832"/>
                </a:lnTo>
                <a:lnTo>
                  <a:pt x="2407" y="3830"/>
                </a:lnTo>
                <a:lnTo>
                  <a:pt x="2403" y="3826"/>
                </a:lnTo>
                <a:lnTo>
                  <a:pt x="2395" y="3818"/>
                </a:lnTo>
                <a:lnTo>
                  <a:pt x="2392" y="3811"/>
                </a:lnTo>
                <a:lnTo>
                  <a:pt x="2390" y="3805"/>
                </a:lnTo>
                <a:lnTo>
                  <a:pt x="2387" y="3799"/>
                </a:lnTo>
                <a:lnTo>
                  <a:pt x="2385" y="3796"/>
                </a:lnTo>
                <a:lnTo>
                  <a:pt x="2384" y="3795"/>
                </a:lnTo>
                <a:lnTo>
                  <a:pt x="2381" y="3794"/>
                </a:lnTo>
                <a:lnTo>
                  <a:pt x="2378" y="3794"/>
                </a:lnTo>
                <a:lnTo>
                  <a:pt x="2372" y="3796"/>
                </a:lnTo>
                <a:lnTo>
                  <a:pt x="2366" y="3798"/>
                </a:lnTo>
                <a:lnTo>
                  <a:pt x="2360" y="3799"/>
                </a:lnTo>
                <a:lnTo>
                  <a:pt x="2355" y="3798"/>
                </a:lnTo>
                <a:lnTo>
                  <a:pt x="2351" y="3795"/>
                </a:lnTo>
                <a:lnTo>
                  <a:pt x="2350" y="3793"/>
                </a:lnTo>
                <a:lnTo>
                  <a:pt x="2348" y="3790"/>
                </a:lnTo>
                <a:lnTo>
                  <a:pt x="2347" y="3787"/>
                </a:lnTo>
                <a:lnTo>
                  <a:pt x="2344" y="3780"/>
                </a:lnTo>
                <a:lnTo>
                  <a:pt x="2343" y="3773"/>
                </a:lnTo>
                <a:lnTo>
                  <a:pt x="2342" y="3767"/>
                </a:lnTo>
                <a:lnTo>
                  <a:pt x="2340" y="3761"/>
                </a:lnTo>
                <a:lnTo>
                  <a:pt x="2336" y="3754"/>
                </a:lnTo>
                <a:lnTo>
                  <a:pt x="2331" y="3748"/>
                </a:lnTo>
                <a:lnTo>
                  <a:pt x="2322" y="3737"/>
                </a:lnTo>
                <a:lnTo>
                  <a:pt x="2310" y="3724"/>
                </a:lnTo>
                <a:lnTo>
                  <a:pt x="2298" y="3710"/>
                </a:lnTo>
                <a:lnTo>
                  <a:pt x="2287" y="3699"/>
                </a:lnTo>
                <a:lnTo>
                  <a:pt x="2284" y="3694"/>
                </a:lnTo>
                <a:lnTo>
                  <a:pt x="2281" y="3689"/>
                </a:lnTo>
                <a:lnTo>
                  <a:pt x="2279" y="3685"/>
                </a:lnTo>
                <a:lnTo>
                  <a:pt x="2278" y="3680"/>
                </a:lnTo>
                <a:lnTo>
                  <a:pt x="2278" y="3675"/>
                </a:lnTo>
                <a:lnTo>
                  <a:pt x="2278" y="3672"/>
                </a:lnTo>
                <a:lnTo>
                  <a:pt x="2279" y="3667"/>
                </a:lnTo>
                <a:lnTo>
                  <a:pt x="2280" y="3663"/>
                </a:lnTo>
                <a:lnTo>
                  <a:pt x="2288" y="3655"/>
                </a:lnTo>
                <a:lnTo>
                  <a:pt x="2298" y="3647"/>
                </a:lnTo>
                <a:lnTo>
                  <a:pt x="2299" y="3645"/>
                </a:lnTo>
                <a:lnTo>
                  <a:pt x="2299" y="3644"/>
                </a:lnTo>
                <a:lnTo>
                  <a:pt x="2298" y="3643"/>
                </a:lnTo>
                <a:lnTo>
                  <a:pt x="2297" y="3642"/>
                </a:lnTo>
                <a:lnTo>
                  <a:pt x="2293" y="3639"/>
                </a:lnTo>
                <a:lnTo>
                  <a:pt x="2290" y="3638"/>
                </a:lnTo>
                <a:lnTo>
                  <a:pt x="2279" y="3632"/>
                </a:lnTo>
                <a:lnTo>
                  <a:pt x="2267" y="3625"/>
                </a:lnTo>
                <a:lnTo>
                  <a:pt x="2261" y="3623"/>
                </a:lnTo>
                <a:lnTo>
                  <a:pt x="2255" y="3623"/>
                </a:lnTo>
                <a:lnTo>
                  <a:pt x="2249" y="3623"/>
                </a:lnTo>
                <a:lnTo>
                  <a:pt x="2242" y="3622"/>
                </a:lnTo>
                <a:lnTo>
                  <a:pt x="2234" y="3620"/>
                </a:lnTo>
                <a:lnTo>
                  <a:pt x="2228" y="3620"/>
                </a:lnTo>
                <a:lnTo>
                  <a:pt x="2222" y="3623"/>
                </a:lnTo>
                <a:lnTo>
                  <a:pt x="2217" y="3626"/>
                </a:lnTo>
                <a:lnTo>
                  <a:pt x="2214" y="3628"/>
                </a:lnTo>
                <a:lnTo>
                  <a:pt x="2210" y="3629"/>
                </a:lnTo>
                <a:lnTo>
                  <a:pt x="2205" y="3628"/>
                </a:lnTo>
                <a:lnTo>
                  <a:pt x="2201" y="3626"/>
                </a:lnTo>
                <a:lnTo>
                  <a:pt x="2191" y="3623"/>
                </a:lnTo>
                <a:lnTo>
                  <a:pt x="2182" y="3620"/>
                </a:lnTo>
                <a:lnTo>
                  <a:pt x="2178" y="3622"/>
                </a:lnTo>
                <a:lnTo>
                  <a:pt x="2177" y="3624"/>
                </a:lnTo>
                <a:lnTo>
                  <a:pt x="2177" y="3628"/>
                </a:lnTo>
                <a:lnTo>
                  <a:pt x="2178" y="3632"/>
                </a:lnTo>
                <a:lnTo>
                  <a:pt x="2179" y="3636"/>
                </a:lnTo>
                <a:lnTo>
                  <a:pt x="2179" y="3639"/>
                </a:lnTo>
                <a:lnTo>
                  <a:pt x="2173" y="3650"/>
                </a:lnTo>
                <a:lnTo>
                  <a:pt x="2167" y="3660"/>
                </a:lnTo>
                <a:lnTo>
                  <a:pt x="2165" y="3661"/>
                </a:lnTo>
                <a:lnTo>
                  <a:pt x="2161" y="3661"/>
                </a:lnTo>
                <a:lnTo>
                  <a:pt x="2157" y="3658"/>
                </a:lnTo>
                <a:lnTo>
                  <a:pt x="2151" y="3655"/>
                </a:lnTo>
                <a:lnTo>
                  <a:pt x="2146" y="3650"/>
                </a:lnTo>
                <a:lnTo>
                  <a:pt x="2141" y="3645"/>
                </a:lnTo>
                <a:lnTo>
                  <a:pt x="2138" y="3639"/>
                </a:lnTo>
                <a:lnTo>
                  <a:pt x="2135" y="3634"/>
                </a:lnTo>
                <a:lnTo>
                  <a:pt x="2133" y="3622"/>
                </a:lnTo>
                <a:lnTo>
                  <a:pt x="2130" y="3609"/>
                </a:lnTo>
                <a:lnTo>
                  <a:pt x="2126" y="3597"/>
                </a:lnTo>
                <a:lnTo>
                  <a:pt x="2121" y="3585"/>
                </a:lnTo>
                <a:lnTo>
                  <a:pt x="2117" y="3579"/>
                </a:lnTo>
                <a:lnTo>
                  <a:pt x="2115" y="3571"/>
                </a:lnTo>
                <a:lnTo>
                  <a:pt x="2114" y="3561"/>
                </a:lnTo>
                <a:lnTo>
                  <a:pt x="2113" y="3552"/>
                </a:lnTo>
                <a:lnTo>
                  <a:pt x="2111" y="3542"/>
                </a:lnTo>
                <a:lnTo>
                  <a:pt x="2111" y="3534"/>
                </a:lnTo>
                <a:lnTo>
                  <a:pt x="2113" y="3527"/>
                </a:lnTo>
                <a:lnTo>
                  <a:pt x="2114" y="3523"/>
                </a:lnTo>
                <a:lnTo>
                  <a:pt x="2115" y="3519"/>
                </a:lnTo>
                <a:lnTo>
                  <a:pt x="2120" y="3518"/>
                </a:lnTo>
                <a:lnTo>
                  <a:pt x="2123" y="3516"/>
                </a:lnTo>
                <a:lnTo>
                  <a:pt x="2128" y="3515"/>
                </a:lnTo>
                <a:lnTo>
                  <a:pt x="2132" y="3515"/>
                </a:lnTo>
                <a:lnTo>
                  <a:pt x="2136" y="3513"/>
                </a:lnTo>
                <a:lnTo>
                  <a:pt x="2138" y="3513"/>
                </a:lnTo>
                <a:lnTo>
                  <a:pt x="2139" y="3512"/>
                </a:lnTo>
                <a:lnTo>
                  <a:pt x="2139" y="3511"/>
                </a:lnTo>
                <a:lnTo>
                  <a:pt x="2139" y="3509"/>
                </a:lnTo>
                <a:lnTo>
                  <a:pt x="2132" y="3499"/>
                </a:lnTo>
                <a:lnTo>
                  <a:pt x="2123" y="3491"/>
                </a:lnTo>
                <a:lnTo>
                  <a:pt x="2114" y="3481"/>
                </a:lnTo>
                <a:lnTo>
                  <a:pt x="2104" y="3472"/>
                </a:lnTo>
                <a:lnTo>
                  <a:pt x="2098" y="3465"/>
                </a:lnTo>
                <a:lnTo>
                  <a:pt x="2094" y="3459"/>
                </a:lnTo>
                <a:lnTo>
                  <a:pt x="2090" y="3453"/>
                </a:lnTo>
                <a:lnTo>
                  <a:pt x="2086" y="3447"/>
                </a:lnTo>
                <a:lnTo>
                  <a:pt x="2082" y="3436"/>
                </a:lnTo>
                <a:lnTo>
                  <a:pt x="2079" y="3427"/>
                </a:lnTo>
                <a:lnTo>
                  <a:pt x="2078" y="3424"/>
                </a:lnTo>
                <a:lnTo>
                  <a:pt x="2076" y="3422"/>
                </a:lnTo>
                <a:lnTo>
                  <a:pt x="2072" y="3421"/>
                </a:lnTo>
                <a:lnTo>
                  <a:pt x="2069" y="3420"/>
                </a:lnTo>
                <a:lnTo>
                  <a:pt x="2058" y="3420"/>
                </a:lnTo>
                <a:lnTo>
                  <a:pt x="2046" y="3422"/>
                </a:lnTo>
                <a:lnTo>
                  <a:pt x="2034" y="3424"/>
                </a:lnTo>
                <a:lnTo>
                  <a:pt x="2025" y="3426"/>
                </a:lnTo>
                <a:lnTo>
                  <a:pt x="2017" y="3424"/>
                </a:lnTo>
                <a:lnTo>
                  <a:pt x="2008" y="3421"/>
                </a:lnTo>
                <a:lnTo>
                  <a:pt x="1998" y="3414"/>
                </a:lnTo>
                <a:lnTo>
                  <a:pt x="1989" y="3406"/>
                </a:lnTo>
                <a:lnTo>
                  <a:pt x="1983" y="3403"/>
                </a:lnTo>
                <a:lnTo>
                  <a:pt x="1977" y="3401"/>
                </a:lnTo>
                <a:lnTo>
                  <a:pt x="1971" y="3398"/>
                </a:lnTo>
                <a:lnTo>
                  <a:pt x="1964" y="3397"/>
                </a:lnTo>
                <a:lnTo>
                  <a:pt x="1951" y="3396"/>
                </a:lnTo>
                <a:lnTo>
                  <a:pt x="1939" y="3397"/>
                </a:lnTo>
                <a:lnTo>
                  <a:pt x="1933" y="3399"/>
                </a:lnTo>
                <a:lnTo>
                  <a:pt x="1927" y="3402"/>
                </a:lnTo>
                <a:lnTo>
                  <a:pt x="1922" y="3405"/>
                </a:lnTo>
                <a:lnTo>
                  <a:pt x="1918" y="3409"/>
                </a:lnTo>
                <a:lnTo>
                  <a:pt x="1906" y="3420"/>
                </a:lnTo>
                <a:lnTo>
                  <a:pt x="1893" y="3431"/>
                </a:lnTo>
                <a:lnTo>
                  <a:pt x="1878" y="3443"/>
                </a:lnTo>
                <a:lnTo>
                  <a:pt x="1863" y="3453"/>
                </a:lnTo>
                <a:lnTo>
                  <a:pt x="1855" y="3458"/>
                </a:lnTo>
                <a:lnTo>
                  <a:pt x="1846" y="3460"/>
                </a:lnTo>
                <a:lnTo>
                  <a:pt x="1838" y="3462"/>
                </a:lnTo>
                <a:lnTo>
                  <a:pt x="1830" y="3464"/>
                </a:lnTo>
                <a:lnTo>
                  <a:pt x="1821" y="3464"/>
                </a:lnTo>
                <a:lnTo>
                  <a:pt x="1814" y="3462"/>
                </a:lnTo>
                <a:lnTo>
                  <a:pt x="1808" y="3461"/>
                </a:lnTo>
                <a:lnTo>
                  <a:pt x="1802" y="3460"/>
                </a:lnTo>
                <a:lnTo>
                  <a:pt x="1793" y="3456"/>
                </a:lnTo>
                <a:lnTo>
                  <a:pt x="1783" y="3454"/>
                </a:lnTo>
                <a:lnTo>
                  <a:pt x="1773" y="3453"/>
                </a:lnTo>
                <a:lnTo>
                  <a:pt x="1763" y="3453"/>
                </a:lnTo>
                <a:lnTo>
                  <a:pt x="1755" y="3452"/>
                </a:lnTo>
                <a:lnTo>
                  <a:pt x="1748" y="3448"/>
                </a:lnTo>
                <a:lnTo>
                  <a:pt x="1742" y="3443"/>
                </a:lnTo>
                <a:lnTo>
                  <a:pt x="1736" y="3436"/>
                </a:lnTo>
                <a:lnTo>
                  <a:pt x="1727" y="3428"/>
                </a:lnTo>
                <a:lnTo>
                  <a:pt x="1716" y="3420"/>
                </a:lnTo>
                <a:lnTo>
                  <a:pt x="1705" y="3411"/>
                </a:lnTo>
                <a:lnTo>
                  <a:pt x="1695" y="3404"/>
                </a:lnTo>
                <a:lnTo>
                  <a:pt x="1689" y="3398"/>
                </a:lnTo>
                <a:lnTo>
                  <a:pt x="1686" y="3393"/>
                </a:lnTo>
                <a:lnTo>
                  <a:pt x="1685" y="3387"/>
                </a:lnTo>
                <a:lnTo>
                  <a:pt x="1683" y="3382"/>
                </a:lnTo>
                <a:lnTo>
                  <a:pt x="1683" y="3374"/>
                </a:lnTo>
                <a:lnTo>
                  <a:pt x="1683" y="3368"/>
                </a:lnTo>
                <a:lnTo>
                  <a:pt x="1681" y="3361"/>
                </a:lnTo>
                <a:lnTo>
                  <a:pt x="1677" y="3354"/>
                </a:lnTo>
                <a:lnTo>
                  <a:pt x="1675" y="3348"/>
                </a:lnTo>
                <a:lnTo>
                  <a:pt x="1675" y="3341"/>
                </a:lnTo>
                <a:lnTo>
                  <a:pt x="1676" y="3334"/>
                </a:lnTo>
                <a:lnTo>
                  <a:pt x="1679" y="3328"/>
                </a:lnTo>
                <a:lnTo>
                  <a:pt x="1680" y="3322"/>
                </a:lnTo>
                <a:lnTo>
                  <a:pt x="1680" y="3321"/>
                </a:lnTo>
                <a:lnTo>
                  <a:pt x="1676" y="3321"/>
                </a:lnTo>
                <a:lnTo>
                  <a:pt x="1669" y="3322"/>
                </a:lnTo>
                <a:lnTo>
                  <a:pt x="1658" y="3324"/>
                </a:lnTo>
                <a:lnTo>
                  <a:pt x="1647" y="3327"/>
                </a:lnTo>
                <a:lnTo>
                  <a:pt x="1636" y="3329"/>
                </a:lnTo>
                <a:lnTo>
                  <a:pt x="1626" y="3333"/>
                </a:lnTo>
                <a:lnTo>
                  <a:pt x="1620" y="3336"/>
                </a:lnTo>
                <a:lnTo>
                  <a:pt x="1614" y="3340"/>
                </a:lnTo>
                <a:lnTo>
                  <a:pt x="1611" y="3344"/>
                </a:lnTo>
                <a:lnTo>
                  <a:pt x="1607" y="3348"/>
                </a:lnTo>
                <a:lnTo>
                  <a:pt x="1603" y="3358"/>
                </a:lnTo>
                <a:lnTo>
                  <a:pt x="1600" y="3366"/>
                </a:lnTo>
                <a:lnTo>
                  <a:pt x="1598" y="3370"/>
                </a:lnTo>
                <a:lnTo>
                  <a:pt x="1594" y="3372"/>
                </a:lnTo>
                <a:lnTo>
                  <a:pt x="1591" y="3374"/>
                </a:lnTo>
                <a:lnTo>
                  <a:pt x="1585" y="3377"/>
                </a:lnTo>
                <a:lnTo>
                  <a:pt x="1572" y="3379"/>
                </a:lnTo>
                <a:lnTo>
                  <a:pt x="1557" y="3380"/>
                </a:lnTo>
                <a:lnTo>
                  <a:pt x="1551" y="3380"/>
                </a:lnTo>
                <a:lnTo>
                  <a:pt x="1546" y="3383"/>
                </a:lnTo>
                <a:lnTo>
                  <a:pt x="1540" y="3385"/>
                </a:lnTo>
                <a:lnTo>
                  <a:pt x="1535" y="3387"/>
                </a:lnTo>
                <a:lnTo>
                  <a:pt x="1524" y="3392"/>
                </a:lnTo>
                <a:lnTo>
                  <a:pt x="1512" y="3396"/>
                </a:lnTo>
                <a:lnTo>
                  <a:pt x="1506" y="3397"/>
                </a:lnTo>
                <a:lnTo>
                  <a:pt x="1500" y="3396"/>
                </a:lnTo>
                <a:lnTo>
                  <a:pt x="1496" y="3395"/>
                </a:lnTo>
                <a:lnTo>
                  <a:pt x="1491" y="3391"/>
                </a:lnTo>
                <a:lnTo>
                  <a:pt x="1486" y="3387"/>
                </a:lnTo>
                <a:lnTo>
                  <a:pt x="1483" y="3383"/>
                </a:lnTo>
                <a:lnTo>
                  <a:pt x="1479" y="3378"/>
                </a:lnTo>
                <a:lnTo>
                  <a:pt x="1475" y="3372"/>
                </a:lnTo>
                <a:lnTo>
                  <a:pt x="1472" y="3366"/>
                </a:lnTo>
                <a:lnTo>
                  <a:pt x="1468" y="3361"/>
                </a:lnTo>
                <a:lnTo>
                  <a:pt x="1464" y="3358"/>
                </a:lnTo>
                <a:lnTo>
                  <a:pt x="1459" y="3354"/>
                </a:lnTo>
                <a:lnTo>
                  <a:pt x="1448" y="3349"/>
                </a:lnTo>
                <a:lnTo>
                  <a:pt x="1439" y="3346"/>
                </a:lnTo>
                <a:lnTo>
                  <a:pt x="1435" y="3346"/>
                </a:lnTo>
                <a:lnTo>
                  <a:pt x="1433" y="3347"/>
                </a:lnTo>
                <a:lnTo>
                  <a:pt x="1430" y="3349"/>
                </a:lnTo>
                <a:lnTo>
                  <a:pt x="1429" y="3353"/>
                </a:lnTo>
                <a:lnTo>
                  <a:pt x="1425" y="3364"/>
                </a:lnTo>
                <a:lnTo>
                  <a:pt x="1424" y="3374"/>
                </a:lnTo>
                <a:lnTo>
                  <a:pt x="1423" y="3379"/>
                </a:lnTo>
                <a:lnTo>
                  <a:pt x="1421" y="3384"/>
                </a:lnTo>
                <a:lnTo>
                  <a:pt x="1417" y="3386"/>
                </a:lnTo>
                <a:lnTo>
                  <a:pt x="1414" y="3389"/>
                </a:lnTo>
                <a:lnTo>
                  <a:pt x="1405" y="3390"/>
                </a:lnTo>
                <a:lnTo>
                  <a:pt x="1396" y="3391"/>
                </a:lnTo>
                <a:lnTo>
                  <a:pt x="1387" y="3391"/>
                </a:lnTo>
                <a:lnTo>
                  <a:pt x="1383" y="3393"/>
                </a:lnTo>
                <a:lnTo>
                  <a:pt x="1379" y="3396"/>
                </a:lnTo>
                <a:lnTo>
                  <a:pt x="1376" y="3398"/>
                </a:lnTo>
                <a:lnTo>
                  <a:pt x="1364" y="3403"/>
                </a:lnTo>
                <a:lnTo>
                  <a:pt x="1345" y="3409"/>
                </a:lnTo>
                <a:lnTo>
                  <a:pt x="1332" y="3412"/>
                </a:lnTo>
                <a:lnTo>
                  <a:pt x="1318" y="3414"/>
                </a:lnTo>
                <a:lnTo>
                  <a:pt x="1313" y="3414"/>
                </a:lnTo>
                <a:lnTo>
                  <a:pt x="1307" y="3412"/>
                </a:lnTo>
                <a:lnTo>
                  <a:pt x="1302" y="3411"/>
                </a:lnTo>
                <a:lnTo>
                  <a:pt x="1297" y="3410"/>
                </a:lnTo>
                <a:lnTo>
                  <a:pt x="1282" y="3396"/>
                </a:lnTo>
                <a:lnTo>
                  <a:pt x="1265" y="3378"/>
                </a:lnTo>
                <a:lnTo>
                  <a:pt x="1254" y="3368"/>
                </a:lnTo>
                <a:lnTo>
                  <a:pt x="1241" y="3359"/>
                </a:lnTo>
                <a:lnTo>
                  <a:pt x="1228" y="3349"/>
                </a:lnTo>
                <a:lnTo>
                  <a:pt x="1217" y="3345"/>
                </a:lnTo>
                <a:lnTo>
                  <a:pt x="1210" y="3341"/>
                </a:lnTo>
                <a:lnTo>
                  <a:pt x="1203" y="3338"/>
                </a:lnTo>
                <a:lnTo>
                  <a:pt x="1197" y="3333"/>
                </a:lnTo>
                <a:lnTo>
                  <a:pt x="1192" y="3327"/>
                </a:lnTo>
                <a:lnTo>
                  <a:pt x="1188" y="3320"/>
                </a:lnTo>
                <a:lnTo>
                  <a:pt x="1181" y="3314"/>
                </a:lnTo>
                <a:lnTo>
                  <a:pt x="1173" y="3310"/>
                </a:lnTo>
                <a:lnTo>
                  <a:pt x="1168" y="3305"/>
                </a:lnTo>
                <a:lnTo>
                  <a:pt x="1165" y="3302"/>
                </a:lnTo>
                <a:lnTo>
                  <a:pt x="1164" y="3298"/>
                </a:lnTo>
                <a:lnTo>
                  <a:pt x="1163" y="3295"/>
                </a:lnTo>
                <a:lnTo>
                  <a:pt x="1162" y="3290"/>
                </a:lnTo>
                <a:lnTo>
                  <a:pt x="1162" y="3278"/>
                </a:lnTo>
                <a:lnTo>
                  <a:pt x="1162" y="3263"/>
                </a:lnTo>
                <a:lnTo>
                  <a:pt x="1162" y="3256"/>
                </a:lnTo>
                <a:lnTo>
                  <a:pt x="1160" y="3248"/>
                </a:lnTo>
                <a:lnTo>
                  <a:pt x="1158" y="3242"/>
                </a:lnTo>
                <a:lnTo>
                  <a:pt x="1156" y="3238"/>
                </a:lnTo>
                <a:lnTo>
                  <a:pt x="1150" y="3229"/>
                </a:lnTo>
                <a:lnTo>
                  <a:pt x="1143" y="3222"/>
                </a:lnTo>
                <a:lnTo>
                  <a:pt x="1139" y="3220"/>
                </a:lnTo>
                <a:lnTo>
                  <a:pt x="1137" y="3216"/>
                </a:lnTo>
                <a:lnTo>
                  <a:pt x="1134" y="3214"/>
                </a:lnTo>
                <a:lnTo>
                  <a:pt x="1134" y="3212"/>
                </a:lnTo>
                <a:lnTo>
                  <a:pt x="1134" y="3206"/>
                </a:lnTo>
                <a:lnTo>
                  <a:pt x="1137" y="3200"/>
                </a:lnTo>
                <a:lnTo>
                  <a:pt x="1139" y="3193"/>
                </a:lnTo>
                <a:lnTo>
                  <a:pt x="1140" y="3185"/>
                </a:lnTo>
                <a:lnTo>
                  <a:pt x="1143" y="3179"/>
                </a:lnTo>
                <a:lnTo>
                  <a:pt x="1143" y="3172"/>
                </a:lnTo>
                <a:lnTo>
                  <a:pt x="1138" y="3158"/>
                </a:lnTo>
                <a:lnTo>
                  <a:pt x="1128" y="3138"/>
                </a:lnTo>
                <a:lnTo>
                  <a:pt x="1125" y="3126"/>
                </a:lnTo>
                <a:lnTo>
                  <a:pt x="1124" y="3113"/>
                </a:lnTo>
                <a:lnTo>
                  <a:pt x="1122" y="3100"/>
                </a:lnTo>
                <a:lnTo>
                  <a:pt x="1122" y="3087"/>
                </a:lnTo>
                <a:lnTo>
                  <a:pt x="1121" y="3082"/>
                </a:lnTo>
                <a:lnTo>
                  <a:pt x="1120" y="3077"/>
                </a:lnTo>
                <a:lnTo>
                  <a:pt x="1116" y="3074"/>
                </a:lnTo>
                <a:lnTo>
                  <a:pt x="1113" y="3071"/>
                </a:lnTo>
                <a:lnTo>
                  <a:pt x="1104" y="3069"/>
                </a:lnTo>
                <a:lnTo>
                  <a:pt x="1096" y="3068"/>
                </a:lnTo>
                <a:lnTo>
                  <a:pt x="1093" y="3068"/>
                </a:lnTo>
                <a:lnTo>
                  <a:pt x="1088" y="3068"/>
                </a:lnTo>
                <a:lnTo>
                  <a:pt x="1084" y="3065"/>
                </a:lnTo>
                <a:lnTo>
                  <a:pt x="1082" y="3064"/>
                </a:lnTo>
                <a:lnTo>
                  <a:pt x="1078" y="3062"/>
                </a:lnTo>
                <a:lnTo>
                  <a:pt x="1077" y="3061"/>
                </a:lnTo>
                <a:lnTo>
                  <a:pt x="1075" y="3061"/>
                </a:lnTo>
                <a:lnTo>
                  <a:pt x="1074" y="3061"/>
                </a:lnTo>
                <a:lnTo>
                  <a:pt x="1070" y="3064"/>
                </a:lnTo>
                <a:lnTo>
                  <a:pt x="1064" y="3068"/>
                </a:lnTo>
                <a:lnTo>
                  <a:pt x="1052" y="3074"/>
                </a:lnTo>
                <a:lnTo>
                  <a:pt x="1040" y="3080"/>
                </a:lnTo>
                <a:lnTo>
                  <a:pt x="1024" y="3088"/>
                </a:lnTo>
                <a:lnTo>
                  <a:pt x="1009" y="3094"/>
                </a:lnTo>
                <a:lnTo>
                  <a:pt x="1003" y="3096"/>
                </a:lnTo>
                <a:lnTo>
                  <a:pt x="998" y="3097"/>
                </a:lnTo>
                <a:lnTo>
                  <a:pt x="993" y="3099"/>
                </a:lnTo>
                <a:lnTo>
                  <a:pt x="989" y="3099"/>
                </a:lnTo>
                <a:lnTo>
                  <a:pt x="981" y="3095"/>
                </a:lnTo>
                <a:lnTo>
                  <a:pt x="974" y="3093"/>
                </a:lnTo>
                <a:lnTo>
                  <a:pt x="970" y="3092"/>
                </a:lnTo>
                <a:lnTo>
                  <a:pt x="967" y="3092"/>
                </a:lnTo>
                <a:lnTo>
                  <a:pt x="962" y="3094"/>
                </a:lnTo>
                <a:lnTo>
                  <a:pt x="958" y="3096"/>
                </a:lnTo>
                <a:lnTo>
                  <a:pt x="951" y="3102"/>
                </a:lnTo>
                <a:lnTo>
                  <a:pt x="944" y="3107"/>
                </a:lnTo>
                <a:lnTo>
                  <a:pt x="940" y="3108"/>
                </a:lnTo>
                <a:lnTo>
                  <a:pt x="936" y="3109"/>
                </a:lnTo>
                <a:lnTo>
                  <a:pt x="930" y="3109"/>
                </a:lnTo>
                <a:lnTo>
                  <a:pt x="923" y="3108"/>
                </a:lnTo>
                <a:lnTo>
                  <a:pt x="899" y="3107"/>
                </a:lnTo>
                <a:lnTo>
                  <a:pt x="880" y="3103"/>
                </a:lnTo>
                <a:lnTo>
                  <a:pt x="872" y="3101"/>
                </a:lnTo>
                <a:lnTo>
                  <a:pt x="863" y="3097"/>
                </a:lnTo>
                <a:lnTo>
                  <a:pt x="855" y="3092"/>
                </a:lnTo>
                <a:lnTo>
                  <a:pt x="847" y="3082"/>
                </a:lnTo>
                <a:lnTo>
                  <a:pt x="836" y="3069"/>
                </a:lnTo>
                <a:lnTo>
                  <a:pt x="826" y="3057"/>
                </a:lnTo>
                <a:lnTo>
                  <a:pt x="822" y="3051"/>
                </a:lnTo>
                <a:lnTo>
                  <a:pt x="817" y="3045"/>
                </a:lnTo>
                <a:lnTo>
                  <a:pt x="814" y="3038"/>
                </a:lnTo>
                <a:lnTo>
                  <a:pt x="811" y="3030"/>
                </a:lnTo>
                <a:lnTo>
                  <a:pt x="807" y="3013"/>
                </a:lnTo>
                <a:lnTo>
                  <a:pt x="805" y="2999"/>
                </a:lnTo>
                <a:lnTo>
                  <a:pt x="805" y="2992"/>
                </a:lnTo>
                <a:lnTo>
                  <a:pt x="805" y="2986"/>
                </a:lnTo>
                <a:lnTo>
                  <a:pt x="806" y="2981"/>
                </a:lnTo>
                <a:lnTo>
                  <a:pt x="807" y="2977"/>
                </a:lnTo>
                <a:lnTo>
                  <a:pt x="810" y="2974"/>
                </a:lnTo>
                <a:lnTo>
                  <a:pt x="812" y="2971"/>
                </a:lnTo>
                <a:lnTo>
                  <a:pt x="816" y="2969"/>
                </a:lnTo>
                <a:lnTo>
                  <a:pt x="819" y="2968"/>
                </a:lnTo>
                <a:lnTo>
                  <a:pt x="828" y="2967"/>
                </a:lnTo>
                <a:lnTo>
                  <a:pt x="837" y="2967"/>
                </a:lnTo>
                <a:lnTo>
                  <a:pt x="847" y="2968"/>
                </a:lnTo>
                <a:lnTo>
                  <a:pt x="857" y="2968"/>
                </a:lnTo>
                <a:lnTo>
                  <a:pt x="862" y="2967"/>
                </a:lnTo>
                <a:lnTo>
                  <a:pt x="866" y="2967"/>
                </a:lnTo>
                <a:lnTo>
                  <a:pt x="869" y="2964"/>
                </a:lnTo>
                <a:lnTo>
                  <a:pt x="872" y="2963"/>
                </a:lnTo>
                <a:lnTo>
                  <a:pt x="876" y="2956"/>
                </a:lnTo>
                <a:lnTo>
                  <a:pt x="879" y="2947"/>
                </a:lnTo>
                <a:lnTo>
                  <a:pt x="880" y="2941"/>
                </a:lnTo>
                <a:lnTo>
                  <a:pt x="883" y="2936"/>
                </a:lnTo>
                <a:lnTo>
                  <a:pt x="887" y="2932"/>
                </a:lnTo>
                <a:lnTo>
                  <a:pt x="891" y="2929"/>
                </a:lnTo>
                <a:lnTo>
                  <a:pt x="896" y="2925"/>
                </a:lnTo>
                <a:lnTo>
                  <a:pt x="902" y="2923"/>
                </a:lnTo>
                <a:lnTo>
                  <a:pt x="908" y="2922"/>
                </a:lnTo>
                <a:lnTo>
                  <a:pt x="917" y="2922"/>
                </a:lnTo>
                <a:lnTo>
                  <a:pt x="932" y="2920"/>
                </a:lnTo>
                <a:lnTo>
                  <a:pt x="949" y="2919"/>
                </a:lnTo>
                <a:lnTo>
                  <a:pt x="956" y="2918"/>
                </a:lnTo>
                <a:lnTo>
                  <a:pt x="962" y="2916"/>
                </a:lnTo>
                <a:lnTo>
                  <a:pt x="963" y="2914"/>
                </a:lnTo>
                <a:lnTo>
                  <a:pt x="965" y="2912"/>
                </a:lnTo>
                <a:lnTo>
                  <a:pt x="965" y="2910"/>
                </a:lnTo>
                <a:lnTo>
                  <a:pt x="967" y="2908"/>
                </a:lnTo>
                <a:lnTo>
                  <a:pt x="965" y="2893"/>
                </a:lnTo>
                <a:lnTo>
                  <a:pt x="964" y="2879"/>
                </a:lnTo>
                <a:lnTo>
                  <a:pt x="964" y="2872"/>
                </a:lnTo>
                <a:lnTo>
                  <a:pt x="965" y="2867"/>
                </a:lnTo>
                <a:lnTo>
                  <a:pt x="969" y="2864"/>
                </a:lnTo>
                <a:lnTo>
                  <a:pt x="976" y="2862"/>
                </a:lnTo>
                <a:lnTo>
                  <a:pt x="978" y="2861"/>
                </a:lnTo>
                <a:lnTo>
                  <a:pt x="981" y="2860"/>
                </a:lnTo>
                <a:lnTo>
                  <a:pt x="982" y="2859"/>
                </a:lnTo>
                <a:lnTo>
                  <a:pt x="981" y="2857"/>
                </a:lnTo>
                <a:lnTo>
                  <a:pt x="977" y="2851"/>
                </a:lnTo>
                <a:lnTo>
                  <a:pt x="975" y="2845"/>
                </a:lnTo>
                <a:lnTo>
                  <a:pt x="975" y="2842"/>
                </a:lnTo>
                <a:lnTo>
                  <a:pt x="974" y="2838"/>
                </a:lnTo>
                <a:lnTo>
                  <a:pt x="973" y="2836"/>
                </a:lnTo>
                <a:lnTo>
                  <a:pt x="970" y="2834"/>
                </a:lnTo>
                <a:lnTo>
                  <a:pt x="968" y="2834"/>
                </a:lnTo>
                <a:lnTo>
                  <a:pt x="965" y="2834"/>
                </a:lnTo>
                <a:lnTo>
                  <a:pt x="963" y="2835"/>
                </a:lnTo>
                <a:lnTo>
                  <a:pt x="961" y="2837"/>
                </a:lnTo>
                <a:lnTo>
                  <a:pt x="957" y="2840"/>
                </a:lnTo>
                <a:lnTo>
                  <a:pt x="955" y="2842"/>
                </a:lnTo>
                <a:lnTo>
                  <a:pt x="951" y="2843"/>
                </a:lnTo>
                <a:lnTo>
                  <a:pt x="949" y="2844"/>
                </a:lnTo>
                <a:lnTo>
                  <a:pt x="946" y="2843"/>
                </a:lnTo>
                <a:lnTo>
                  <a:pt x="944" y="2841"/>
                </a:lnTo>
                <a:lnTo>
                  <a:pt x="942" y="2837"/>
                </a:lnTo>
                <a:lnTo>
                  <a:pt x="940" y="2834"/>
                </a:lnTo>
                <a:lnTo>
                  <a:pt x="940" y="2823"/>
                </a:lnTo>
                <a:lnTo>
                  <a:pt x="942" y="2815"/>
                </a:lnTo>
                <a:lnTo>
                  <a:pt x="942" y="2811"/>
                </a:lnTo>
                <a:lnTo>
                  <a:pt x="940" y="2809"/>
                </a:lnTo>
                <a:lnTo>
                  <a:pt x="938" y="2806"/>
                </a:lnTo>
                <a:lnTo>
                  <a:pt x="936" y="2804"/>
                </a:lnTo>
                <a:lnTo>
                  <a:pt x="927" y="2800"/>
                </a:lnTo>
                <a:lnTo>
                  <a:pt x="918" y="2794"/>
                </a:lnTo>
                <a:lnTo>
                  <a:pt x="900" y="2788"/>
                </a:lnTo>
                <a:lnTo>
                  <a:pt x="885" y="2782"/>
                </a:lnTo>
                <a:lnTo>
                  <a:pt x="881" y="2780"/>
                </a:lnTo>
                <a:lnTo>
                  <a:pt x="879" y="2779"/>
                </a:lnTo>
                <a:lnTo>
                  <a:pt x="877" y="2779"/>
                </a:lnTo>
                <a:lnTo>
                  <a:pt x="876" y="2780"/>
                </a:lnTo>
                <a:lnTo>
                  <a:pt x="876" y="2782"/>
                </a:lnTo>
                <a:lnTo>
                  <a:pt x="880" y="2792"/>
                </a:lnTo>
                <a:lnTo>
                  <a:pt x="885" y="2804"/>
                </a:lnTo>
                <a:lnTo>
                  <a:pt x="888" y="2812"/>
                </a:lnTo>
                <a:lnTo>
                  <a:pt x="889" y="2821"/>
                </a:lnTo>
                <a:lnTo>
                  <a:pt x="889" y="2830"/>
                </a:lnTo>
                <a:lnTo>
                  <a:pt x="888" y="2840"/>
                </a:lnTo>
                <a:lnTo>
                  <a:pt x="887" y="2844"/>
                </a:lnTo>
                <a:lnTo>
                  <a:pt x="886" y="2847"/>
                </a:lnTo>
                <a:lnTo>
                  <a:pt x="883" y="2849"/>
                </a:lnTo>
                <a:lnTo>
                  <a:pt x="882" y="2849"/>
                </a:lnTo>
                <a:lnTo>
                  <a:pt x="876" y="2848"/>
                </a:lnTo>
                <a:lnTo>
                  <a:pt x="867" y="2849"/>
                </a:lnTo>
                <a:lnTo>
                  <a:pt x="862" y="2851"/>
                </a:lnTo>
                <a:lnTo>
                  <a:pt x="858" y="2855"/>
                </a:lnTo>
                <a:lnTo>
                  <a:pt x="855" y="2860"/>
                </a:lnTo>
                <a:lnTo>
                  <a:pt x="854" y="2866"/>
                </a:lnTo>
                <a:lnTo>
                  <a:pt x="851" y="2872"/>
                </a:lnTo>
                <a:lnTo>
                  <a:pt x="849" y="2879"/>
                </a:lnTo>
                <a:lnTo>
                  <a:pt x="844" y="2885"/>
                </a:lnTo>
                <a:lnTo>
                  <a:pt x="837" y="2889"/>
                </a:lnTo>
                <a:lnTo>
                  <a:pt x="828" y="2894"/>
                </a:lnTo>
                <a:lnTo>
                  <a:pt x="816" y="2899"/>
                </a:lnTo>
                <a:lnTo>
                  <a:pt x="803" y="2901"/>
                </a:lnTo>
                <a:lnTo>
                  <a:pt x="794" y="2903"/>
                </a:lnTo>
                <a:lnTo>
                  <a:pt x="787" y="2903"/>
                </a:lnTo>
                <a:lnTo>
                  <a:pt x="776" y="2903"/>
                </a:lnTo>
                <a:lnTo>
                  <a:pt x="773" y="2901"/>
                </a:lnTo>
                <a:lnTo>
                  <a:pt x="768" y="2900"/>
                </a:lnTo>
                <a:lnTo>
                  <a:pt x="765" y="2899"/>
                </a:lnTo>
                <a:lnTo>
                  <a:pt x="763" y="2898"/>
                </a:lnTo>
                <a:lnTo>
                  <a:pt x="761" y="2893"/>
                </a:lnTo>
                <a:lnTo>
                  <a:pt x="757" y="2887"/>
                </a:lnTo>
                <a:lnTo>
                  <a:pt x="755" y="2879"/>
                </a:lnTo>
                <a:lnTo>
                  <a:pt x="753" y="2870"/>
                </a:lnTo>
                <a:lnTo>
                  <a:pt x="751" y="2856"/>
                </a:lnTo>
                <a:lnTo>
                  <a:pt x="750" y="2845"/>
                </a:lnTo>
                <a:lnTo>
                  <a:pt x="749" y="2841"/>
                </a:lnTo>
                <a:lnTo>
                  <a:pt x="747" y="2838"/>
                </a:lnTo>
                <a:lnTo>
                  <a:pt x="743" y="2836"/>
                </a:lnTo>
                <a:lnTo>
                  <a:pt x="738" y="2835"/>
                </a:lnTo>
                <a:lnTo>
                  <a:pt x="732" y="2835"/>
                </a:lnTo>
                <a:lnTo>
                  <a:pt x="728" y="2835"/>
                </a:lnTo>
                <a:lnTo>
                  <a:pt x="724" y="2835"/>
                </a:lnTo>
                <a:lnTo>
                  <a:pt x="721" y="2832"/>
                </a:lnTo>
                <a:lnTo>
                  <a:pt x="718" y="2830"/>
                </a:lnTo>
                <a:lnTo>
                  <a:pt x="717" y="2825"/>
                </a:lnTo>
                <a:lnTo>
                  <a:pt x="716" y="2819"/>
                </a:lnTo>
                <a:lnTo>
                  <a:pt x="716" y="2811"/>
                </a:lnTo>
                <a:lnTo>
                  <a:pt x="717" y="2796"/>
                </a:lnTo>
                <a:lnTo>
                  <a:pt x="716" y="2782"/>
                </a:lnTo>
                <a:lnTo>
                  <a:pt x="715" y="2778"/>
                </a:lnTo>
                <a:lnTo>
                  <a:pt x="713" y="2774"/>
                </a:lnTo>
                <a:lnTo>
                  <a:pt x="710" y="2771"/>
                </a:lnTo>
                <a:lnTo>
                  <a:pt x="705" y="2767"/>
                </a:lnTo>
                <a:lnTo>
                  <a:pt x="691" y="2761"/>
                </a:lnTo>
                <a:lnTo>
                  <a:pt x="675" y="2753"/>
                </a:lnTo>
                <a:lnTo>
                  <a:pt x="659" y="2746"/>
                </a:lnTo>
                <a:lnTo>
                  <a:pt x="646" y="2737"/>
                </a:lnTo>
                <a:lnTo>
                  <a:pt x="635" y="2730"/>
                </a:lnTo>
                <a:lnTo>
                  <a:pt x="627" y="2723"/>
                </a:lnTo>
                <a:lnTo>
                  <a:pt x="621" y="2714"/>
                </a:lnTo>
                <a:lnTo>
                  <a:pt x="616" y="2704"/>
                </a:lnTo>
                <a:lnTo>
                  <a:pt x="614" y="2695"/>
                </a:lnTo>
                <a:lnTo>
                  <a:pt x="611" y="2686"/>
                </a:lnTo>
                <a:lnTo>
                  <a:pt x="610" y="2683"/>
                </a:lnTo>
                <a:lnTo>
                  <a:pt x="608" y="2679"/>
                </a:lnTo>
                <a:lnTo>
                  <a:pt x="605" y="2676"/>
                </a:lnTo>
                <a:lnTo>
                  <a:pt x="600" y="2673"/>
                </a:lnTo>
                <a:lnTo>
                  <a:pt x="598" y="2670"/>
                </a:lnTo>
                <a:lnTo>
                  <a:pt x="597" y="2665"/>
                </a:lnTo>
                <a:lnTo>
                  <a:pt x="597" y="2660"/>
                </a:lnTo>
                <a:lnTo>
                  <a:pt x="599" y="2654"/>
                </a:lnTo>
                <a:lnTo>
                  <a:pt x="605" y="2642"/>
                </a:lnTo>
                <a:lnTo>
                  <a:pt x="610" y="2629"/>
                </a:lnTo>
                <a:lnTo>
                  <a:pt x="614" y="2615"/>
                </a:lnTo>
                <a:lnTo>
                  <a:pt x="618" y="2599"/>
                </a:lnTo>
                <a:lnTo>
                  <a:pt x="621" y="2590"/>
                </a:lnTo>
                <a:lnTo>
                  <a:pt x="624" y="2582"/>
                </a:lnTo>
                <a:lnTo>
                  <a:pt x="630" y="2574"/>
                </a:lnTo>
                <a:lnTo>
                  <a:pt x="636" y="2567"/>
                </a:lnTo>
                <a:lnTo>
                  <a:pt x="654" y="2551"/>
                </a:lnTo>
                <a:lnTo>
                  <a:pt x="677" y="2532"/>
                </a:lnTo>
                <a:lnTo>
                  <a:pt x="700" y="2513"/>
                </a:lnTo>
                <a:lnTo>
                  <a:pt x="721" y="2495"/>
                </a:lnTo>
                <a:lnTo>
                  <a:pt x="738" y="2482"/>
                </a:lnTo>
                <a:lnTo>
                  <a:pt x="757" y="2470"/>
                </a:lnTo>
                <a:lnTo>
                  <a:pt x="773" y="2460"/>
                </a:lnTo>
                <a:lnTo>
                  <a:pt x="785" y="2451"/>
                </a:lnTo>
                <a:lnTo>
                  <a:pt x="789" y="2446"/>
                </a:lnTo>
                <a:lnTo>
                  <a:pt x="793" y="2440"/>
                </a:lnTo>
                <a:lnTo>
                  <a:pt x="797" y="2433"/>
                </a:lnTo>
                <a:lnTo>
                  <a:pt x="799" y="2426"/>
                </a:lnTo>
                <a:lnTo>
                  <a:pt x="803" y="2410"/>
                </a:lnTo>
                <a:lnTo>
                  <a:pt x="806" y="2396"/>
                </a:lnTo>
                <a:lnTo>
                  <a:pt x="809" y="2390"/>
                </a:lnTo>
                <a:lnTo>
                  <a:pt x="811" y="2384"/>
                </a:lnTo>
                <a:lnTo>
                  <a:pt x="814" y="2380"/>
                </a:lnTo>
                <a:lnTo>
                  <a:pt x="818" y="2375"/>
                </a:lnTo>
                <a:lnTo>
                  <a:pt x="823" y="2371"/>
                </a:lnTo>
                <a:lnTo>
                  <a:pt x="828" y="2369"/>
                </a:lnTo>
                <a:lnTo>
                  <a:pt x="833" y="2366"/>
                </a:lnTo>
                <a:lnTo>
                  <a:pt x="839" y="2364"/>
                </a:lnTo>
                <a:lnTo>
                  <a:pt x="845" y="2362"/>
                </a:lnTo>
                <a:lnTo>
                  <a:pt x="852" y="2358"/>
                </a:lnTo>
                <a:lnTo>
                  <a:pt x="861" y="2353"/>
                </a:lnTo>
                <a:lnTo>
                  <a:pt x="869" y="2347"/>
                </a:lnTo>
                <a:lnTo>
                  <a:pt x="883" y="2336"/>
                </a:lnTo>
                <a:lnTo>
                  <a:pt x="894" y="2324"/>
                </a:lnTo>
                <a:lnTo>
                  <a:pt x="901" y="2312"/>
                </a:lnTo>
                <a:lnTo>
                  <a:pt x="907" y="2295"/>
                </a:lnTo>
                <a:lnTo>
                  <a:pt x="914" y="2276"/>
                </a:lnTo>
                <a:lnTo>
                  <a:pt x="925" y="2257"/>
                </a:lnTo>
                <a:lnTo>
                  <a:pt x="938" y="2236"/>
                </a:lnTo>
                <a:lnTo>
                  <a:pt x="955" y="2214"/>
                </a:lnTo>
                <a:lnTo>
                  <a:pt x="971" y="2192"/>
                </a:lnTo>
                <a:lnTo>
                  <a:pt x="987" y="2170"/>
                </a:lnTo>
                <a:lnTo>
                  <a:pt x="1000" y="2154"/>
                </a:lnTo>
                <a:lnTo>
                  <a:pt x="1015" y="2135"/>
                </a:lnTo>
                <a:lnTo>
                  <a:pt x="1031" y="2117"/>
                </a:lnTo>
                <a:lnTo>
                  <a:pt x="1046" y="2101"/>
                </a:lnTo>
                <a:lnTo>
                  <a:pt x="1052" y="2095"/>
                </a:lnTo>
                <a:lnTo>
                  <a:pt x="1057" y="2093"/>
                </a:lnTo>
                <a:lnTo>
                  <a:pt x="1059" y="2093"/>
                </a:lnTo>
                <a:lnTo>
                  <a:pt x="1061" y="2093"/>
                </a:lnTo>
                <a:lnTo>
                  <a:pt x="1063" y="2095"/>
                </a:lnTo>
                <a:lnTo>
                  <a:pt x="1065" y="2100"/>
                </a:lnTo>
                <a:lnTo>
                  <a:pt x="1070" y="2111"/>
                </a:lnTo>
                <a:lnTo>
                  <a:pt x="1075" y="2124"/>
                </a:lnTo>
                <a:lnTo>
                  <a:pt x="1080" y="2137"/>
                </a:lnTo>
                <a:lnTo>
                  <a:pt x="1083" y="2148"/>
                </a:lnTo>
                <a:lnTo>
                  <a:pt x="1088" y="2161"/>
                </a:lnTo>
                <a:lnTo>
                  <a:pt x="1094" y="2176"/>
                </a:lnTo>
                <a:lnTo>
                  <a:pt x="1100" y="2192"/>
                </a:lnTo>
                <a:lnTo>
                  <a:pt x="1104" y="2204"/>
                </a:lnTo>
                <a:lnTo>
                  <a:pt x="1109" y="2213"/>
                </a:lnTo>
                <a:lnTo>
                  <a:pt x="1114" y="2221"/>
                </a:lnTo>
                <a:lnTo>
                  <a:pt x="1120" y="2229"/>
                </a:lnTo>
                <a:lnTo>
                  <a:pt x="1126" y="2235"/>
                </a:lnTo>
                <a:lnTo>
                  <a:pt x="1129" y="2239"/>
                </a:lnTo>
                <a:lnTo>
                  <a:pt x="1132" y="2244"/>
                </a:lnTo>
                <a:lnTo>
                  <a:pt x="1134" y="2251"/>
                </a:lnTo>
                <a:lnTo>
                  <a:pt x="1135" y="2260"/>
                </a:lnTo>
                <a:lnTo>
                  <a:pt x="1135" y="2268"/>
                </a:lnTo>
                <a:lnTo>
                  <a:pt x="1135" y="2271"/>
                </a:lnTo>
                <a:lnTo>
                  <a:pt x="1138" y="2269"/>
                </a:lnTo>
                <a:lnTo>
                  <a:pt x="1144" y="2262"/>
                </a:lnTo>
                <a:lnTo>
                  <a:pt x="1148" y="2254"/>
                </a:lnTo>
                <a:lnTo>
                  <a:pt x="1152" y="2246"/>
                </a:lnTo>
                <a:lnTo>
                  <a:pt x="1153" y="2237"/>
                </a:lnTo>
                <a:lnTo>
                  <a:pt x="1154" y="2227"/>
                </a:lnTo>
                <a:lnTo>
                  <a:pt x="1157" y="2218"/>
                </a:lnTo>
                <a:lnTo>
                  <a:pt x="1159" y="2211"/>
                </a:lnTo>
                <a:lnTo>
                  <a:pt x="1162" y="2202"/>
                </a:lnTo>
                <a:lnTo>
                  <a:pt x="1165" y="2192"/>
                </a:lnTo>
                <a:lnTo>
                  <a:pt x="1165" y="2185"/>
                </a:lnTo>
                <a:lnTo>
                  <a:pt x="1165" y="2180"/>
                </a:lnTo>
                <a:lnTo>
                  <a:pt x="1164" y="2175"/>
                </a:lnTo>
                <a:lnTo>
                  <a:pt x="1163" y="2170"/>
                </a:lnTo>
                <a:lnTo>
                  <a:pt x="1158" y="2162"/>
                </a:lnTo>
                <a:lnTo>
                  <a:pt x="1153" y="2151"/>
                </a:lnTo>
                <a:lnTo>
                  <a:pt x="1150" y="2138"/>
                </a:lnTo>
                <a:lnTo>
                  <a:pt x="1145" y="2122"/>
                </a:lnTo>
                <a:lnTo>
                  <a:pt x="1141" y="2105"/>
                </a:lnTo>
                <a:lnTo>
                  <a:pt x="1140" y="2087"/>
                </a:lnTo>
                <a:lnTo>
                  <a:pt x="1140" y="2065"/>
                </a:lnTo>
                <a:lnTo>
                  <a:pt x="1143" y="2035"/>
                </a:lnTo>
                <a:lnTo>
                  <a:pt x="1145" y="2004"/>
                </a:lnTo>
                <a:lnTo>
                  <a:pt x="1147" y="1979"/>
                </a:lnTo>
                <a:lnTo>
                  <a:pt x="1151" y="1958"/>
                </a:lnTo>
                <a:lnTo>
                  <a:pt x="1157" y="1934"/>
                </a:lnTo>
                <a:lnTo>
                  <a:pt x="1163" y="1909"/>
                </a:lnTo>
                <a:lnTo>
                  <a:pt x="1170" y="1885"/>
                </a:lnTo>
                <a:lnTo>
                  <a:pt x="1175" y="1864"/>
                </a:lnTo>
                <a:lnTo>
                  <a:pt x="1178" y="1844"/>
                </a:lnTo>
                <a:lnTo>
                  <a:pt x="1181" y="1824"/>
                </a:lnTo>
                <a:lnTo>
                  <a:pt x="1185" y="1809"/>
                </a:lnTo>
                <a:lnTo>
                  <a:pt x="1189" y="1803"/>
                </a:lnTo>
                <a:lnTo>
                  <a:pt x="1192" y="1798"/>
                </a:lnTo>
                <a:lnTo>
                  <a:pt x="1198" y="1795"/>
                </a:lnTo>
                <a:lnTo>
                  <a:pt x="1206" y="1792"/>
                </a:lnTo>
                <a:lnTo>
                  <a:pt x="1219" y="1791"/>
                </a:lnTo>
                <a:lnTo>
                  <a:pt x="1233" y="1792"/>
                </a:lnTo>
                <a:lnTo>
                  <a:pt x="1245" y="1792"/>
                </a:lnTo>
                <a:lnTo>
                  <a:pt x="1255" y="1792"/>
                </a:lnTo>
                <a:lnTo>
                  <a:pt x="1259" y="1791"/>
                </a:lnTo>
                <a:lnTo>
                  <a:pt x="1264" y="1789"/>
                </a:lnTo>
                <a:lnTo>
                  <a:pt x="1267" y="1786"/>
                </a:lnTo>
                <a:lnTo>
                  <a:pt x="1271" y="1783"/>
                </a:lnTo>
                <a:lnTo>
                  <a:pt x="1274" y="1778"/>
                </a:lnTo>
                <a:lnTo>
                  <a:pt x="1277" y="1771"/>
                </a:lnTo>
                <a:lnTo>
                  <a:pt x="1280" y="1761"/>
                </a:lnTo>
                <a:lnTo>
                  <a:pt x="1283" y="1752"/>
                </a:lnTo>
                <a:lnTo>
                  <a:pt x="1288" y="1732"/>
                </a:lnTo>
                <a:lnTo>
                  <a:pt x="1290" y="1713"/>
                </a:lnTo>
                <a:lnTo>
                  <a:pt x="1290" y="1696"/>
                </a:lnTo>
                <a:lnTo>
                  <a:pt x="1290" y="1679"/>
                </a:lnTo>
                <a:lnTo>
                  <a:pt x="1289" y="1671"/>
                </a:lnTo>
                <a:lnTo>
                  <a:pt x="1288" y="1663"/>
                </a:lnTo>
                <a:lnTo>
                  <a:pt x="1285" y="1655"/>
                </a:lnTo>
                <a:lnTo>
                  <a:pt x="1282" y="1647"/>
                </a:lnTo>
                <a:lnTo>
                  <a:pt x="1273" y="1632"/>
                </a:lnTo>
                <a:lnTo>
                  <a:pt x="1263" y="1615"/>
                </a:lnTo>
                <a:lnTo>
                  <a:pt x="1252" y="1601"/>
                </a:lnTo>
                <a:lnTo>
                  <a:pt x="1244" y="1590"/>
                </a:lnTo>
                <a:lnTo>
                  <a:pt x="1238" y="1582"/>
                </a:lnTo>
                <a:lnTo>
                  <a:pt x="1236" y="1576"/>
                </a:lnTo>
                <a:lnTo>
                  <a:pt x="1238" y="1574"/>
                </a:lnTo>
                <a:lnTo>
                  <a:pt x="1238" y="1573"/>
                </a:lnTo>
                <a:lnTo>
                  <a:pt x="1240" y="1571"/>
                </a:lnTo>
                <a:lnTo>
                  <a:pt x="1242" y="1570"/>
                </a:lnTo>
                <a:lnTo>
                  <a:pt x="1247" y="1569"/>
                </a:lnTo>
                <a:lnTo>
                  <a:pt x="1251" y="1568"/>
                </a:lnTo>
                <a:lnTo>
                  <a:pt x="1252" y="1567"/>
                </a:lnTo>
                <a:lnTo>
                  <a:pt x="1253" y="1564"/>
                </a:lnTo>
                <a:lnTo>
                  <a:pt x="1254" y="1561"/>
                </a:lnTo>
                <a:lnTo>
                  <a:pt x="1254" y="1557"/>
                </a:lnTo>
                <a:lnTo>
                  <a:pt x="1254" y="1546"/>
                </a:lnTo>
                <a:lnTo>
                  <a:pt x="1253" y="1538"/>
                </a:lnTo>
                <a:lnTo>
                  <a:pt x="1252" y="1531"/>
                </a:lnTo>
                <a:lnTo>
                  <a:pt x="1250" y="1524"/>
                </a:lnTo>
                <a:lnTo>
                  <a:pt x="1247" y="1517"/>
                </a:lnTo>
                <a:lnTo>
                  <a:pt x="1246" y="1511"/>
                </a:lnTo>
                <a:lnTo>
                  <a:pt x="1245" y="1504"/>
                </a:lnTo>
                <a:lnTo>
                  <a:pt x="1244" y="1496"/>
                </a:lnTo>
                <a:lnTo>
                  <a:pt x="1244" y="1488"/>
                </a:lnTo>
                <a:lnTo>
                  <a:pt x="1244" y="1479"/>
                </a:lnTo>
                <a:lnTo>
                  <a:pt x="1242" y="1467"/>
                </a:lnTo>
                <a:lnTo>
                  <a:pt x="1241" y="1451"/>
                </a:lnTo>
                <a:lnTo>
                  <a:pt x="1241" y="1435"/>
                </a:lnTo>
                <a:lnTo>
                  <a:pt x="1242" y="1419"/>
                </a:lnTo>
                <a:lnTo>
                  <a:pt x="1246" y="1405"/>
                </a:lnTo>
                <a:lnTo>
                  <a:pt x="1248" y="1392"/>
                </a:lnTo>
                <a:lnTo>
                  <a:pt x="1253" y="1381"/>
                </a:lnTo>
                <a:lnTo>
                  <a:pt x="1258" y="1369"/>
                </a:lnTo>
                <a:lnTo>
                  <a:pt x="1264" y="1356"/>
                </a:lnTo>
                <a:lnTo>
                  <a:pt x="1267" y="1343"/>
                </a:lnTo>
                <a:lnTo>
                  <a:pt x="1272" y="1331"/>
                </a:lnTo>
                <a:lnTo>
                  <a:pt x="1278" y="1321"/>
                </a:lnTo>
                <a:lnTo>
                  <a:pt x="1284" y="1311"/>
                </a:lnTo>
                <a:lnTo>
                  <a:pt x="1289" y="1299"/>
                </a:lnTo>
                <a:lnTo>
                  <a:pt x="1292" y="1286"/>
                </a:lnTo>
                <a:lnTo>
                  <a:pt x="1295" y="1271"/>
                </a:lnTo>
                <a:lnTo>
                  <a:pt x="1296" y="1255"/>
                </a:lnTo>
                <a:lnTo>
                  <a:pt x="1295" y="1242"/>
                </a:lnTo>
                <a:lnTo>
                  <a:pt x="1295" y="1237"/>
                </a:lnTo>
                <a:lnTo>
                  <a:pt x="1295" y="1233"/>
                </a:lnTo>
                <a:lnTo>
                  <a:pt x="1296" y="1229"/>
                </a:lnTo>
                <a:lnTo>
                  <a:pt x="1297" y="1225"/>
                </a:lnTo>
                <a:lnTo>
                  <a:pt x="1302" y="1221"/>
                </a:lnTo>
                <a:lnTo>
                  <a:pt x="1308" y="1216"/>
                </a:lnTo>
                <a:lnTo>
                  <a:pt x="1314" y="1212"/>
                </a:lnTo>
                <a:lnTo>
                  <a:pt x="1322" y="1209"/>
                </a:lnTo>
                <a:lnTo>
                  <a:pt x="1330" y="1202"/>
                </a:lnTo>
                <a:lnTo>
                  <a:pt x="1340" y="1193"/>
                </a:lnTo>
                <a:lnTo>
                  <a:pt x="1348" y="1183"/>
                </a:lnTo>
                <a:lnTo>
                  <a:pt x="1354" y="1172"/>
                </a:lnTo>
                <a:lnTo>
                  <a:pt x="1358" y="1162"/>
                </a:lnTo>
                <a:lnTo>
                  <a:pt x="1359" y="1152"/>
                </a:lnTo>
                <a:lnTo>
                  <a:pt x="1358" y="1140"/>
                </a:lnTo>
                <a:lnTo>
                  <a:pt x="1355" y="1126"/>
                </a:lnTo>
                <a:lnTo>
                  <a:pt x="1352" y="1111"/>
                </a:lnTo>
                <a:lnTo>
                  <a:pt x="1348" y="1099"/>
                </a:lnTo>
                <a:lnTo>
                  <a:pt x="1347" y="1094"/>
                </a:lnTo>
                <a:lnTo>
                  <a:pt x="1347" y="1089"/>
                </a:lnTo>
                <a:lnTo>
                  <a:pt x="1347" y="1083"/>
                </a:lnTo>
                <a:lnTo>
                  <a:pt x="1348" y="1079"/>
                </a:lnTo>
                <a:lnTo>
                  <a:pt x="1351" y="1071"/>
                </a:lnTo>
                <a:lnTo>
                  <a:pt x="1354" y="1065"/>
                </a:lnTo>
                <a:lnTo>
                  <a:pt x="1360" y="1060"/>
                </a:lnTo>
                <a:lnTo>
                  <a:pt x="1366" y="1053"/>
                </a:lnTo>
                <a:lnTo>
                  <a:pt x="1372" y="1045"/>
                </a:lnTo>
                <a:lnTo>
                  <a:pt x="1377" y="1035"/>
                </a:lnTo>
                <a:lnTo>
                  <a:pt x="1381" y="1026"/>
                </a:lnTo>
                <a:lnTo>
                  <a:pt x="1390" y="1014"/>
                </a:lnTo>
                <a:lnTo>
                  <a:pt x="1397" y="1002"/>
                </a:lnTo>
                <a:lnTo>
                  <a:pt x="1402" y="994"/>
                </a:lnTo>
                <a:lnTo>
                  <a:pt x="1403" y="989"/>
                </a:lnTo>
                <a:lnTo>
                  <a:pt x="1403" y="983"/>
                </a:lnTo>
                <a:lnTo>
                  <a:pt x="1402" y="977"/>
                </a:lnTo>
                <a:lnTo>
                  <a:pt x="1400" y="971"/>
                </a:lnTo>
                <a:lnTo>
                  <a:pt x="1399" y="964"/>
                </a:lnTo>
                <a:lnTo>
                  <a:pt x="1397" y="957"/>
                </a:lnTo>
                <a:lnTo>
                  <a:pt x="1393" y="951"/>
                </a:lnTo>
                <a:lnTo>
                  <a:pt x="1390" y="946"/>
                </a:lnTo>
                <a:lnTo>
                  <a:pt x="1383" y="938"/>
                </a:lnTo>
                <a:lnTo>
                  <a:pt x="1377" y="932"/>
                </a:lnTo>
                <a:lnTo>
                  <a:pt x="1370" y="928"/>
                </a:lnTo>
                <a:lnTo>
                  <a:pt x="1361" y="926"/>
                </a:lnTo>
                <a:lnTo>
                  <a:pt x="1354" y="922"/>
                </a:lnTo>
                <a:lnTo>
                  <a:pt x="1348" y="916"/>
                </a:lnTo>
                <a:lnTo>
                  <a:pt x="1342" y="910"/>
                </a:lnTo>
                <a:lnTo>
                  <a:pt x="1335" y="903"/>
                </a:lnTo>
                <a:lnTo>
                  <a:pt x="1324" y="893"/>
                </a:lnTo>
                <a:lnTo>
                  <a:pt x="1315" y="881"/>
                </a:lnTo>
                <a:lnTo>
                  <a:pt x="1302" y="866"/>
                </a:lnTo>
                <a:lnTo>
                  <a:pt x="1285" y="852"/>
                </a:lnTo>
                <a:lnTo>
                  <a:pt x="1277" y="845"/>
                </a:lnTo>
                <a:lnTo>
                  <a:pt x="1269" y="836"/>
                </a:lnTo>
                <a:lnTo>
                  <a:pt x="1260" y="827"/>
                </a:lnTo>
                <a:lnTo>
                  <a:pt x="1252" y="818"/>
                </a:lnTo>
                <a:lnTo>
                  <a:pt x="1238" y="799"/>
                </a:lnTo>
                <a:lnTo>
                  <a:pt x="1227" y="784"/>
                </a:lnTo>
                <a:lnTo>
                  <a:pt x="1216" y="771"/>
                </a:lnTo>
                <a:lnTo>
                  <a:pt x="1204" y="760"/>
                </a:lnTo>
                <a:lnTo>
                  <a:pt x="1197" y="754"/>
                </a:lnTo>
                <a:lnTo>
                  <a:pt x="1190" y="748"/>
                </a:lnTo>
                <a:lnTo>
                  <a:pt x="1182" y="742"/>
                </a:lnTo>
                <a:lnTo>
                  <a:pt x="1172" y="737"/>
                </a:lnTo>
                <a:lnTo>
                  <a:pt x="1159" y="726"/>
                </a:lnTo>
                <a:lnTo>
                  <a:pt x="1148" y="717"/>
                </a:lnTo>
                <a:lnTo>
                  <a:pt x="1145" y="716"/>
                </a:lnTo>
                <a:lnTo>
                  <a:pt x="1141" y="716"/>
                </a:lnTo>
                <a:lnTo>
                  <a:pt x="1137" y="717"/>
                </a:lnTo>
                <a:lnTo>
                  <a:pt x="1132" y="719"/>
                </a:lnTo>
                <a:lnTo>
                  <a:pt x="1121" y="725"/>
                </a:lnTo>
                <a:lnTo>
                  <a:pt x="1110" y="727"/>
                </a:lnTo>
                <a:lnTo>
                  <a:pt x="1103" y="729"/>
                </a:lnTo>
                <a:lnTo>
                  <a:pt x="1097" y="729"/>
                </a:lnTo>
                <a:lnTo>
                  <a:pt x="1095" y="730"/>
                </a:lnTo>
                <a:lnTo>
                  <a:pt x="1093" y="731"/>
                </a:lnTo>
                <a:lnTo>
                  <a:pt x="1093" y="733"/>
                </a:lnTo>
                <a:lnTo>
                  <a:pt x="1093" y="736"/>
                </a:lnTo>
                <a:lnTo>
                  <a:pt x="1094" y="745"/>
                </a:lnTo>
                <a:lnTo>
                  <a:pt x="1094" y="757"/>
                </a:lnTo>
                <a:lnTo>
                  <a:pt x="1093" y="763"/>
                </a:lnTo>
                <a:lnTo>
                  <a:pt x="1091" y="769"/>
                </a:lnTo>
                <a:lnTo>
                  <a:pt x="1089" y="774"/>
                </a:lnTo>
                <a:lnTo>
                  <a:pt x="1085" y="777"/>
                </a:lnTo>
                <a:lnTo>
                  <a:pt x="1076" y="782"/>
                </a:lnTo>
                <a:lnTo>
                  <a:pt x="1068" y="788"/>
                </a:lnTo>
                <a:lnTo>
                  <a:pt x="1064" y="792"/>
                </a:lnTo>
                <a:lnTo>
                  <a:pt x="1062" y="795"/>
                </a:lnTo>
                <a:lnTo>
                  <a:pt x="1061" y="799"/>
                </a:lnTo>
                <a:lnTo>
                  <a:pt x="1062" y="803"/>
                </a:lnTo>
                <a:lnTo>
                  <a:pt x="1064" y="813"/>
                </a:lnTo>
                <a:lnTo>
                  <a:pt x="1064" y="823"/>
                </a:lnTo>
                <a:lnTo>
                  <a:pt x="1064" y="827"/>
                </a:lnTo>
                <a:lnTo>
                  <a:pt x="1062" y="831"/>
                </a:lnTo>
                <a:lnTo>
                  <a:pt x="1059" y="836"/>
                </a:lnTo>
                <a:lnTo>
                  <a:pt x="1056" y="838"/>
                </a:lnTo>
                <a:lnTo>
                  <a:pt x="1045" y="847"/>
                </a:lnTo>
                <a:lnTo>
                  <a:pt x="1028" y="858"/>
                </a:lnTo>
                <a:lnTo>
                  <a:pt x="1012" y="869"/>
                </a:lnTo>
                <a:lnTo>
                  <a:pt x="999" y="876"/>
                </a:lnTo>
                <a:lnTo>
                  <a:pt x="994" y="877"/>
                </a:lnTo>
                <a:lnTo>
                  <a:pt x="989" y="878"/>
                </a:lnTo>
                <a:lnTo>
                  <a:pt x="984" y="878"/>
                </a:lnTo>
                <a:lnTo>
                  <a:pt x="978" y="877"/>
                </a:lnTo>
                <a:lnTo>
                  <a:pt x="970" y="874"/>
                </a:lnTo>
                <a:lnTo>
                  <a:pt x="962" y="870"/>
                </a:lnTo>
                <a:lnTo>
                  <a:pt x="956" y="868"/>
                </a:lnTo>
                <a:lnTo>
                  <a:pt x="949" y="866"/>
                </a:lnTo>
                <a:lnTo>
                  <a:pt x="946" y="868"/>
                </a:lnTo>
                <a:lnTo>
                  <a:pt x="943" y="869"/>
                </a:lnTo>
                <a:lnTo>
                  <a:pt x="940" y="872"/>
                </a:lnTo>
                <a:lnTo>
                  <a:pt x="939" y="876"/>
                </a:lnTo>
                <a:lnTo>
                  <a:pt x="938" y="885"/>
                </a:lnTo>
                <a:lnTo>
                  <a:pt x="937" y="896"/>
                </a:lnTo>
                <a:lnTo>
                  <a:pt x="936" y="901"/>
                </a:lnTo>
                <a:lnTo>
                  <a:pt x="935" y="906"/>
                </a:lnTo>
                <a:lnTo>
                  <a:pt x="932" y="909"/>
                </a:lnTo>
                <a:lnTo>
                  <a:pt x="929" y="912"/>
                </a:lnTo>
                <a:lnTo>
                  <a:pt x="925" y="914"/>
                </a:lnTo>
                <a:lnTo>
                  <a:pt x="920" y="915"/>
                </a:lnTo>
                <a:lnTo>
                  <a:pt x="917" y="916"/>
                </a:lnTo>
                <a:lnTo>
                  <a:pt x="912" y="916"/>
                </a:lnTo>
                <a:lnTo>
                  <a:pt x="906" y="915"/>
                </a:lnTo>
                <a:lnTo>
                  <a:pt x="901" y="914"/>
                </a:lnTo>
                <a:lnTo>
                  <a:pt x="895" y="912"/>
                </a:lnTo>
                <a:lnTo>
                  <a:pt x="889" y="908"/>
                </a:lnTo>
                <a:lnTo>
                  <a:pt x="883" y="905"/>
                </a:lnTo>
                <a:lnTo>
                  <a:pt x="876" y="902"/>
                </a:lnTo>
                <a:lnTo>
                  <a:pt x="869" y="902"/>
                </a:lnTo>
                <a:lnTo>
                  <a:pt x="862" y="903"/>
                </a:lnTo>
                <a:lnTo>
                  <a:pt x="848" y="907"/>
                </a:lnTo>
                <a:lnTo>
                  <a:pt x="837" y="913"/>
                </a:lnTo>
                <a:lnTo>
                  <a:pt x="832" y="915"/>
                </a:lnTo>
                <a:lnTo>
                  <a:pt x="828" y="916"/>
                </a:lnTo>
                <a:lnTo>
                  <a:pt x="820" y="918"/>
                </a:lnTo>
                <a:lnTo>
                  <a:pt x="814" y="918"/>
                </a:lnTo>
                <a:lnTo>
                  <a:pt x="807" y="918"/>
                </a:lnTo>
                <a:lnTo>
                  <a:pt x="800" y="916"/>
                </a:lnTo>
                <a:lnTo>
                  <a:pt x="793" y="915"/>
                </a:lnTo>
                <a:lnTo>
                  <a:pt x="786" y="913"/>
                </a:lnTo>
                <a:lnTo>
                  <a:pt x="772" y="907"/>
                </a:lnTo>
                <a:lnTo>
                  <a:pt x="760" y="901"/>
                </a:lnTo>
                <a:lnTo>
                  <a:pt x="750" y="896"/>
                </a:lnTo>
                <a:lnTo>
                  <a:pt x="743" y="891"/>
                </a:lnTo>
                <a:lnTo>
                  <a:pt x="740" y="889"/>
                </a:lnTo>
                <a:lnTo>
                  <a:pt x="737" y="888"/>
                </a:lnTo>
                <a:lnTo>
                  <a:pt x="734" y="888"/>
                </a:lnTo>
                <a:lnTo>
                  <a:pt x="730" y="889"/>
                </a:lnTo>
                <a:lnTo>
                  <a:pt x="728" y="891"/>
                </a:lnTo>
                <a:lnTo>
                  <a:pt x="724" y="895"/>
                </a:lnTo>
                <a:lnTo>
                  <a:pt x="723" y="899"/>
                </a:lnTo>
                <a:lnTo>
                  <a:pt x="722" y="903"/>
                </a:lnTo>
                <a:lnTo>
                  <a:pt x="719" y="913"/>
                </a:lnTo>
                <a:lnTo>
                  <a:pt x="717" y="921"/>
                </a:lnTo>
                <a:lnTo>
                  <a:pt x="716" y="925"/>
                </a:lnTo>
                <a:lnTo>
                  <a:pt x="712" y="927"/>
                </a:lnTo>
                <a:lnTo>
                  <a:pt x="710" y="931"/>
                </a:lnTo>
                <a:lnTo>
                  <a:pt x="705" y="933"/>
                </a:lnTo>
                <a:lnTo>
                  <a:pt x="693" y="941"/>
                </a:lnTo>
                <a:lnTo>
                  <a:pt x="681" y="950"/>
                </a:lnTo>
                <a:lnTo>
                  <a:pt x="669" y="959"/>
                </a:lnTo>
                <a:lnTo>
                  <a:pt x="661" y="966"/>
                </a:lnTo>
                <a:lnTo>
                  <a:pt x="654" y="972"/>
                </a:lnTo>
                <a:lnTo>
                  <a:pt x="646" y="976"/>
                </a:lnTo>
                <a:lnTo>
                  <a:pt x="641" y="976"/>
                </a:lnTo>
                <a:lnTo>
                  <a:pt x="636" y="976"/>
                </a:lnTo>
                <a:lnTo>
                  <a:pt x="631" y="975"/>
                </a:lnTo>
                <a:lnTo>
                  <a:pt x="627" y="971"/>
                </a:lnTo>
                <a:lnTo>
                  <a:pt x="616" y="965"/>
                </a:lnTo>
                <a:lnTo>
                  <a:pt x="606" y="960"/>
                </a:lnTo>
                <a:lnTo>
                  <a:pt x="600" y="959"/>
                </a:lnTo>
                <a:lnTo>
                  <a:pt x="596" y="958"/>
                </a:lnTo>
                <a:lnTo>
                  <a:pt x="590" y="958"/>
                </a:lnTo>
                <a:lnTo>
                  <a:pt x="584" y="959"/>
                </a:lnTo>
                <a:lnTo>
                  <a:pt x="577" y="959"/>
                </a:lnTo>
                <a:lnTo>
                  <a:pt x="572" y="959"/>
                </a:lnTo>
                <a:lnTo>
                  <a:pt x="568" y="957"/>
                </a:lnTo>
                <a:lnTo>
                  <a:pt x="566" y="956"/>
                </a:lnTo>
                <a:lnTo>
                  <a:pt x="561" y="950"/>
                </a:lnTo>
                <a:lnTo>
                  <a:pt x="558" y="943"/>
                </a:lnTo>
                <a:lnTo>
                  <a:pt x="554" y="937"/>
                </a:lnTo>
                <a:lnTo>
                  <a:pt x="549" y="931"/>
                </a:lnTo>
                <a:lnTo>
                  <a:pt x="543" y="926"/>
                </a:lnTo>
                <a:lnTo>
                  <a:pt x="536" y="922"/>
                </a:lnTo>
                <a:lnTo>
                  <a:pt x="529" y="919"/>
                </a:lnTo>
                <a:lnTo>
                  <a:pt x="523" y="914"/>
                </a:lnTo>
                <a:lnTo>
                  <a:pt x="522" y="910"/>
                </a:lnTo>
                <a:lnTo>
                  <a:pt x="521" y="907"/>
                </a:lnTo>
                <a:lnTo>
                  <a:pt x="520" y="902"/>
                </a:lnTo>
                <a:lnTo>
                  <a:pt x="520" y="896"/>
                </a:lnTo>
                <a:lnTo>
                  <a:pt x="523" y="882"/>
                </a:lnTo>
                <a:lnTo>
                  <a:pt x="526" y="869"/>
                </a:lnTo>
                <a:lnTo>
                  <a:pt x="527" y="863"/>
                </a:lnTo>
                <a:lnTo>
                  <a:pt x="527" y="858"/>
                </a:lnTo>
                <a:lnTo>
                  <a:pt x="526" y="855"/>
                </a:lnTo>
                <a:lnTo>
                  <a:pt x="523" y="852"/>
                </a:lnTo>
                <a:lnTo>
                  <a:pt x="517" y="850"/>
                </a:lnTo>
                <a:lnTo>
                  <a:pt x="510" y="846"/>
                </a:lnTo>
                <a:lnTo>
                  <a:pt x="508" y="843"/>
                </a:lnTo>
                <a:lnTo>
                  <a:pt x="505" y="840"/>
                </a:lnTo>
                <a:lnTo>
                  <a:pt x="503" y="836"/>
                </a:lnTo>
                <a:lnTo>
                  <a:pt x="501" y="831"/>
                </a:lnTo>
                <a:lnTo>
                  <a:pt x="495" y="818"/>
                </a:lnTo>
                <a:lnTo>
                  <a:pt x="488" y="805"/>
                </a:lnTo>
                <a:lnTo>
                  <a:pt x="479" y="792"/>
                </a:lnTo>
                <a:lnTo>
                  <a:pt x="474" y="781"/>
                </a:lnTo>
                <a:lnTo>
                  <a:pt x="470" y="770"/>
                </a:lnTo>
                <a:lnTo>
                  <a:pt x="467" y="758"/>
                </a:lnTo>
                <a:lnTo>
                  <a:pt x="466" y="751"/>
                </a:lnTo>
                <a:lnTo>
                  <a:pt x="464" y="745"/>
                </a:lnTo>
                <a:lnTo>
                  <a:pt x="461" y="740"/>
                </a:lnTo>
                <a:lnTo>
                  <a:pt x="458" y="736"/>
                </a:lnTo>
                <a:lnTo>
                  <a:pt x="451" y="730"/>
                </a:lnTo>
                <a:lnTo>
                  <a:pt x="446" y="723"/>
                </a:lnTo>
                <a:lnTo>
                  <a:pt x="444" y="719"/>
                </a:lnTo>
                <a:lnTo>
                  <a:pt x="442" y="716"/>
                </a:lnTo>
                <a:lnTo>
                  <a:pt x="442" y="711"/>
                </a:lnTo>
                <a:lnTo>
                  <a:pt x="442" y="705"/>
                </a:lnTo>
                <a:lnTo>
                  <a:pt x="442" y="692"/>
                </a:lnTo>
                <a:lnTo>
                  <a:pt x="440" y="680"/>
                </a:lnTo>
                <a:lnTo>
                  <a:pt x="438" y="674"/>
                </a:lnTo>
                <a:lnTo>
                  <a:pt x="435" y="668"/>
                </a:lnTo>
                <a:lnTo>
                  <a:pt x="432" y="663"/>
                </a:lnTo>
                <a:lnTo>
                  <a:pt x="427" y="658"/>
                </a:lnTo>
                <a:lnTo>
                  <a:pt x="422" y="654"/>
                </a:lnTo>
                <a:lnTo>
                  <a:pt x="419" y="649"/>
                </a:lnTo>
                <a:lnTo>
                  <a:pt x="415" y="645"/>
                </a:lnTo>
                <a:lnTo>
                  <a:pt x="414" y="641"/>
                </a:lnTo>
                <a:lnTo>
                  <a:pt x="411" y="636"/>
                </a:lnTo>
                <a:lnTo>
                  <a:pt x="411" y="631"/>
                </a:lnTo>
                <a:lnTo>
                  <a:pt x="411" y="628"/>
                </a:lnTo>
                <a:lnTo>
                  <a:pt x="411" y="622"/>
                </a:lnTo>
                <a:lnTo>
                  <a:pt x="413" y="617"/>
                </a:lnTo>
                <a:lnTo>
                  <a:pt x="415" y="613"/>
                </a:lnTo>
                <a:lnTo>
                  <a:pt x="417" y="609"/>
                </a:lnTo>
                <a:lnTo>
                  <a:pt x="421" y="605"/>
                </a:lnTo>
                <a:lnTo>
                  <a:pt x="423" y="601"/>
                </a:lnTo>
                <a:lnTo>
                  <a:pt x="427" y="597"/>
                </a:lnTo>
                <a:lnTo>
                  <a:pt x="429" y="592"/>
                </a:lnTo>
                <a:lnTo>
                  <a:pt x="430" y="586"/>
                </a:lnTo>
                <a:lnTo>
                  <a:pt x="434" y="574"/>
                </a:lnTo>
                <a:lnTo>
                  <a:pt x="438" y="565"/>
                </a:lnTo>
                <a:lnTo>
                  <a:pt x="438" y="561"/>
                </a:lnTo>
                <a:lnTo>
                  <a:pt x="438" y="559"/>
                </a:lnTo>
                <a:lnTo>
                  <a:pt x="436" y="557"/>
                </a:lnTo>
                <a:lnTo>
                  <a:pt x="433" y="557"/>
                </a:lnTo>
                <a:lnTo>
                  <a:pt x="420" y="560"/>
                </a:lnTo>
                <a:lnTo>
                  <a:pt x="404" y="562"/>
                </a:lnTo>
                <a:lnTo>
                  <a:pt x="388" y="566"/>
                </a:lnTo>
                <a:lnTo>
                  <a:pt x="375" y="567"/>
                </a:lnTo>
                <a:lnTo>
                  <a:pt x="364" y="567"/>
                </a:lnTo>
                <a:lnTo>
                  <a:pt x="354" y="565"/>
                </a:lnTo>
                <a:lnTo>
                  <a:pt x="351" y="563"/>
                </a:lnTo>
                <a:lnTo>
                  <a:pt x="347" y="561"/>
                </a:lnTo>
                <a:lnTo>
                  <a:pt x="345" y="557"/>
                </a:lnTo>
                <a:lnTo>
                  <a:pt x="344" y="554"/>
                </a:lnTo>
                <a:lnTo>
                  <a:pt x="343" y="546"/>
                </a:lnTo>
                <a:lnTo>
                  <a:pt x="340" y="538"/>
                </a:lnTo>
                <a:lnTo>
                  <a:pt x="338" y="536"/>
                </a:lnTo>
                <a:lnTo>
                  <a:pt x="335" y="534"/>
                </a:lnTo>
                <a:lnTo>
                  <a:pt x="333" y="531"/>
                </a:lnTo>
                <a:lnTo>
                  <a:pt x="329" y="530"/>
                </a:lnTo>
                <a:lnTo>
                  <a:pt x="322" y="528"/>
                </a:lnTo>
                <a:lnTo>
                  <a:pt x="318" y="524"/>
                </a:lnTo>
                <a:lnTo>
                  <a:pt x="315" y="518"/>
                </a:lnTo>
                <a:lnTo>
                  <a:pt x="313" y="510"/>
                </a:lnTo>
                <a:lnTo>
                  <a:pt x="308" y="498"/>
                </a:lnTo>
                <a:lnTo>
                  <a:pt x="300" y="484"/>
                </a:lnTo>
                <a:lnTo>
                  <a:pt x="296" y="478"/>
                </a:lnTo>
                <a:lnTo>
                  <a:pt x="291" y="472"/>
                </a:lnTo>
                <a:lnTo>
                  <a:pt x="288" y="468"/>
                </a:lnTo>
                <a:lnTo>
                  <a:pt x="285" y="467"/>
                </a:lnTo>
                <a:lnTo>
                  <a:pt x="283" y="468"/>
                </a:lnTo>
                <a:lnTo>
                  <a:pt x="280" y="473"/>
                </a:lnTo>
                <a:lnTo>
                  <a:pt x="277" y="479"/>
                </a:lnTo>
                <a:lnTo>
                  <a:pt x="274" y="487"/>
                </a:lnTo>
                <a:lnTo>
                  <a:pt x="266" y="504"/>
                </a:lnTo>
                <a:lnTo>
                  <a:pt x="262" y="518"/>
                </a:lnTo>
                <a:lnTo>
                  <a:pt x="255" y="532"/>
                </a:lnTo>
                <a:lnTo>
                  <a:pt x="245" y="552"/>
                </a:lnTo>
                <a:lnTo>
                  <a:pt x="237" y="569"/>
                </a:lnTo>
                <a:lnTo>
                  <a:pt x="230" y="582"/>
                </a:lnTo>
                <a:lnTo>
                  <a:pt x="226" y="587"/>
                </a:lnTo>
                <a:lnTo>
                  <a:pt x="222" y="591"/>
                </a:lnTo>
                <a:lnTo>
                  <a:pt x="218" y="593"/>
                </a:lnTo>
                <a:lnTo>
                  <a:pt x="213" y="595"/>
                </a:lnTo>
                <a:lnTo>
                  <a:pt x="203" y="597"/>
                </a:lnTo>
                <a:lnTo>
                  <a:pt x="194" y="598"/>
                </a:lnTo>
                <a:lnTo>
                  <a:pt x="190" y="597"/>
                </a:lnTo>
                <a:lnTo>
                  <a:pt x="186" y="595"/>
                </a:lnTo>
                <a:lnTo>
                  <a:pt x="182" y="593"/>
                </a:lnTo>
                <a:lnTo>
                  <a:pt x="177" y="591"/>
                </a:lnTo>
                <a:lnTo>
                  <a:pt x="168" y="582"/>
                </a:lnTo>
                <a:lnTo>
                  <a:pt x="159" y="573"/>
                </a:lnTo>
                <a:lnTo>
                  <a:pt x="153" y="562"/>
                </a:lnTo>
                <a:lnTo>
                  <a:pt x="149" y="552"/>
                </a:lnTo>
                <a:lnTo>
                  <a:pt x="144" y="548"/>
                </a:lnTo>
                <a:lnTo>
                  <a:pt x="139" y="544"/>
                </a:lnTo>
                <a:lnTo>
                  <a:pt x="133" y="541"/>
                </a:lnTo>
                <a:lnTo>
                  <a:pt x="124" y="538"/>
                </a:lnTo>
                <a:lnTo>
                  <a:pt x="105" y="535"/>
                </a:lnTo>
                <a:lnTo>
                  <a:pt x="90" y="531"/>
                </a:lnTo>
                <a:lnTo>
                  <a:pt x="79" y="528"/>
                </a:lnTo>
                <a:lnTo>
                  <a:pt x="69" y="522"/>
                </a:lnTo>
                <a:lnTo>
                  <a:pt x="61" y="515"/>
                </a:lnTo>
                <a:lnTo>
                  <a:pt x="52" y="509"/>
                </a:lnTo>
                <a:lnTo>
                  <a:pt x="49" y="506"/>
                </a:lnTo>
                <a:lnTo>
                  <a:pt x="43" y="505"/>
                </a:lnTo>
                <a:lnTo>
                  <a:pt x="37" y="504"/>
                </a:lnTo>
                <a:lnTo>
                  <a:pt x="29" y="505"/>
                </a:lnTo>
                <a:lnTo>
                  <a:pt x="14" y="506"/>
                </a:lnTo>
                <a:lnTo>
                  <a:pt x="6" y="506"/>
                </a:lnTo>
                <a:lnTo>
                  <a:pt x="4" y="506"/>
                </a:lnTo>
                <a:lnTo>
                  <a:pt x="3" y="505"/>
                </a:lnTo>
                <a:lnTo>
                  <a:pt x="1" y="503"/>
                </a:lnTo>
                <a:lnTo>
                  <a:pt x="0" y="499"/>
                </a:lnTo>
                <a:lnTo>
                  <a:pt x="0" y="496"/>
                </a:lnTo>
                <a:lnTo>
                  <a:pt x="3" y="492"/>
                </a:lnTo>
                <a:lnTo>
                  <a:pt x="5" y="487"/>
                </a:lnTo>
                <a:lnTo>
                  <a:pt x="8" y="484"/>
                </a:lnTo>
                <a:lnTo>
                  <a:pt x="18" y="473"/>
                </a:lnTo>
                <a:lnTo>
                  <a:pt x="31" y="460"/>
                </a:lnTo>
                <a:lnTo>
                  <a:pt x="45" y="443"/>
                </a:lnTo>
                <a:lnTo>
                  <a:pt x="61" y="426"/>
                </a:lnTo>
                <a:lnTo>
                  <a:pt x="69" y="416"/>
                </a:lnTo>
                <a:lnTo>
                  <a:pt x="76" y="406"/>
                </a:lnTo>
                <a:lnTo>
                  <a:pt x="82" y="397"/>
                </a:lnTo>
                <a:lnTo>
                  <a:pt x="88" y="386"/>
                </a:lnTo>
                <a:lnTo>
                  <a:pt x="98" y="367"/>
                </a:lnTo>
                <a:lnTo>
                  <a:pt x="102" y="353"/>
                </a:lnTo>
                <a:lnTo>
                  <a:pt x="105" y="340"/>
                </a:lnTo>
                <a:lnTo>
                  <a:pt x="106" y="328"/>
                </a:lnTo>
                <a:lnTo>
                  <a:pt x="106" y="316"/>
                </a:lnTo>
                <a:lnTo>
                  <a:pt x="108" y="303"/>
                </a:lnTo>
                <a:lnTo>
                  <a:pt x="111" y="297"/>
                </a:lnTo>
                <a:lnTo>
                  <a:pt x="114" y="292"/>
                </a:lnTo>
                <a:lnTo>
                  <a:pt x="118" y="289"/>
                </a:lnTo>
                <a:lnTo>
                  <a:pt x="121" y="285"/>
                </a:lnTo>
                <a:lnTo>
                  <a:pt x="126" y="284"/>
                </a:lnTo>
                <a:lnTo>
                  <a:pt x="129" y="282"/>
                </a:lnTo>
                <a:lnTo>
                  <a:pt x="131" y="279"/>
                </a:lnTo>
                <a:lnTo>
                  <a:pt x="132" y="276"/>
                </a:lnTo>
                <a:lnTo>
                  <a:pt x="133" y="269"/>
                </a:lnTo>
                <a:lnTo>
                  <a:pt x="132" y="258"/>
                </a:lnTo>
                <a:lnTo>
                  <a:pt x="130" y="252"/>
                </a:lnTo>
                <a:lnTo>
                  <a:pt x="127" y="247"/>
                </a:lnTo>
                <a:lnTo>
                  <a:pt x="124" y="244"/>
                </a:lnTo>
                <a:lnTo>
                  <a:pt x="120" y="241"/>
                </a:lnTo>
                <a:lnTo>
                  <a:pt x="112" y="238"/>
                </a:lnTo>
                <a:lnTo>
                  <a:pt x="105" y="237"/>
                </a:lnTo>
                <a:lnTo>
                  <a:pt x="98" y="235"/>
                </a:lnTo>
                <a:lnTo>
                  <a:pt x="93" y="232"/>
                </a:lnTo>
                <a:lnTo>
                  <a:pt x="90" y="229"/>
                </a:lnTo>
                <a:lnTo>
                  <a:pt x="88" y="226"/>
                </a:lnTo>
                <a:lnTo>
                  <a:pt x="87" y="222"/>
                </a:lnTo>
                <a:lnTo>
                  <a:pt x="87" y="216"/>
                </a:lnTo>
                <a:lnTo>
                  <a:pt x="86" y="210"/>
                </a:lnTo>
                <a:lnTo>
                  <a:pt x="83" y="206"/>
                </a:lnTo>
                <a:lnTo>
                  <a:pt x="80" y="201"/>
                </a:lnTo>
                <a:lnTo>
                  <a:pt x="76" y="196"/>
                </a:lnTo>
                <a:lnTo>
                  <a:pt x="68" y="189"/>
                </a:lnTo>
                <a:lnTo>
                  <a:pt x="60" y="184"/>
                </a:lnTo>
                <a:lnTo>
                  <a:pt x="50" y="179"/>
                </a:lnTo>
                <a:lnTo>
                  <a:pt x="41" y="174"/>
                </a:lnTo>
                <a:lnTo>
                  <a:pt x="37" y="169"/>
                </a:lnTo>
                <a:lnTo>
                  <a:pt x="35" y="165"/>
                </a:lnTo>
                <a:lnTo>
                  <a:pt x="33" y="163"/>
                </a:lnTo>
                <a:lnTo>
                  <a:pt x="35" y="160"/>
                </a:lnTo>
                <a:lnTo>
                  <a:pt x="39" y="158"/>
                </a:lnTo>
                <a:lnTo>
                  <a:pt x="49" y="156"/>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51" name="稻壳儿小白白(http://dwz.cn/Wu2UP)">
            <a:extLst>
              <a:ext uri="{FF2B5EF4-FFF2-40B4-BE49-F238E27FC236}">
                <a16:creationId xmlns:a16="http://schemas.microsoft.com/office/drawing/2014/main" id="{F4873C83-575C-4FD4-8EC0-6448704DD9B8}"/>
              </a:ext>
            </a:extLst>
          </p:cNvPr>
          <p:cNvSpPr>
            <a:spLocks/>
          </p:cNvSpPr>
          <p:nvPr/>
        </p:nvSpPr>
        <p:spPr bwMode="auto">
          <a:xfrm>
            <a:off x="2691571" y="3057053"/>
            <a:ext cx="672648" cy="420725"/>
          </a:xfrm>
          <a:custGeom>
            <a:avLst/>
            <a:gdLst>
              <a:gd name="T0" fmla="*/ 235156603 w 2869"/>
              <a:gd name="T1" fmla="*/ 100527635 h 1815"/>
              <a:gd name="T2" fmla="*/ 231598797 w 2869"/>
              <a:gd name="T3" fmla="*/ 89100318 h 1815"/>
              <a:gd name="T4" fmla="*/ 235156603 w 2869"/>
              <a:gd name="T5" fmla="*/ 79163322 h 1815"/>
              <a:gd name="T6" fmla="*/ 229227023 w 2869"/>
              <a:gd name="T7" fmla="*/ 70386006 h 1815"/>
              <a:gd name="T8" fmla="*/ 217706356 w 2869"/>
              <a:gd name="T9" fmla="*/ 63181597 h 1815"/>
              <a:gd name="T10" fmla="*/ 211268310 w 2869"/>
              <a:gd name="T11" fmla="*/ 59952332 h 1815"/>
              <a:gd name="T12" fmla="*/ 203474841 w 2869"/>
              <a:gd name="T13" fmla="*/ 60863098 h 1815"/>
              <a:gd name="T14" fmla="*/ 192038869 w 2869"/>
              <a:gd name="T15" fmla="*/ 54569744 h 1815"/>
              <a:gd name="T16" fmla="*/ 178061732 w 2869"/>
              <a:gd name="T17" fmla="*/ 49352907 h 1815"/>
              <a:gd name="T18" fmla="*/ 170692033 w 2869"/>
              <a:gd name="T19" fmla="*/ 49021693 h 1815"/>
              <a:gd name="T20" fmla="*/ 166964544 w 2869"/>
              <a:gd name="T21" fmla="*/ 37842715 h 1815"/>
              <a:gd name="T22" fmla="*/ 164253987 w 2869"/>
              <a:gd name="T23" fmla="*/ 28237220 h 1815"/>
              <a:gd name="T24" fmla="*/ 151970766 w 2869"/>
              <a:gd name="T25" fmla="*/ 31218147 h 1815"/>
              <a:gd name="T26" fmla="*/ 140789173 w 2869"/>
              <a:gd name="T27" fmla="*/ 30141629 h 1815"/>
              <a:gd name="T28" fmla="*/ 116053631 w 2869"/>
              <a:gd name="T29" fmla="*/ 29479201 h 1815"/>
              <a:gd name="T30" fmla="*/ 100551388 w 2869"/>
              <a:gd name="T31" fmla="*/ 23931150 h 1815"/>
              <a:gd name="T32" fmla="*/ 89115707 w 2869"/>
              <a:gd name="T33" fmla="*/ 12089744 h 1815"/>
              <a:gd name="T34" fmla="*/ 80051510 w 2869"/>
              <a:gd name="T35" fmla="*/ 331214 h 1815"/>
              <a:gd name="T36" fmla="*/ 69801570 w 2869"/>
              <a:gd name="T37" fmla="*/ 3560767 h 1815"/>
              <a:gd name="T38" fmla="*/ 57179567 w 2869"/>
              <a:gd name="T39" fmla="*/ 2484249 h 1815"/>
              <a:gd name="T40" fmla="*/ 36849080 w 2869"/>
              <a:gd name="T41" fmla="*/ 579553 h 1815"/>
              <a:gd name="T42" fmla="*/ 43964692 w 2869"/>
              <a:gd name="T43" fmla="*/ 8363514 h 1815"/>
              <a:gd name="T44" fmla="*/ 55570055 w 2869"/>
              <a:gd name="T45" fmla="*/ 16147476 h 1815"/>
              <a:gd name="T46" fmla="*/ 49386388 w 2869"/>
              <a:gd name="T47" fmla="*/ 25256006 h 1815"/>
              <a:gd name="T48" fmla="*/ 37611633 w 2869"/>
              <a:gd name="T49" fmla="*/ 28237220 h 1815"/>
              <a:gd name="T50" fmla="*/ 38204504 w 2869"/>
              <a:gd name="T51" fmla="*/ 43887731 h 1815"/>
              <a:gd name="T52" fmla="*/ 42185789 w 2869"/>
              <a:gd name="T53" fmla="*/ 58378849 h 1815"/>
              <a:gd name="T54" fmla="*/ 54977184 w 2869"/>
              <a:gd name="T55" fmla="*/ 66576900 h 1815"/>
              <a:gd name="T56" fmla="*/ 53452369 w 2869"/>
              <a:gd name="T57" fmla="*/ 87361373 h 1815"/>
              <a:gd name="T58" fmla="*/ 38373895 w 2869"/>
              <a:gd name="T59" fmla="*/ 92826548 h 1815"/>
              <a:gd name="T60" fmla="*/ 29733468 w 2869"/>
              <a:gd name="T61" fmla="*/ 95559136 h 1815"/>
              <a:gd name="T62" fmla="*/ 19737616 w 2869"/>
              <a:gd name="T63" fmla="*/ 93985941 h 1815"/>
              <a:gd name="T64" fmla="*/ 8809819 w 2869"/>
              <a:gd name="T65" fmla="*/ 96387315 h 1815"/>
              <a:gd name="T66" fmla="*/ 3727198 w 2869"/>
              <a:gd name="T67" fmla="*/ 106324024 h 1815"/>
              <a:gd name="T68" fmla="*/ 4574447 w 2869"/>
              <a:gd name="T69" fmla="*/ 121063769 h 1815"/>
              <a:gd name="T70" fmla="*/ 4574447 w 2869"/>
              <a:gd name="T71" fmla="*/ 127936676 h 1815"/>
              <a:gd name="T72" fmla="*/ 14316211 w 2869"/>
              <a:gd name="T73" fmla="*/ 130835014 h 1815"/>
              <a:gd name="T74" fmla="*/ 18043409 w 2869"/>
              <a:gd name="T75" fmla="*/ 142262331 h 1815"/>
              <a:gd name="T76" fmla="*/ 26599141 w 2869"/>
              <a:gd name="T77" fmla="*/ 149632203 h 1815"/>
              <a:gd name="T78" fmla="*/ 30411034 w 2869"/>
              <a:gd name="T79" fmla="*/ 141268688 h 1815"/>
              <a:gd name="T80" fmla="*/ 41084743 w 2869"/>
              <a:gd name="T81" fmla="*/ 131331979 h 1815"/>
              <a:gd name="T82" fmla="*/ 56925479 w 2869"/>
              <a:gd name="T83" fmla="*/ 126197730 h 1815"/>
              <a:gd name="T84" fmla="*/ 70733224 w 2869"/>
              <a:gd name="T85" fmla="*/ 126528944 h 1815"/>
              <a:gd name="T86" fmla="*/ 65735298 w 2869"/>
              <a:gd name="T87" fmla="*/ 116095270 h 1815"/>
              <a:gd name="T88" fmla="*/ 75477063 w 2869"/>
              <a:gd name="T89" fmla="*/ 112783130 h 1815"/>
              <a:gd name="T90" fmla="*/ 92588818 w 2869"/>
              <a:gd name="T91" fmla="*/ 118331181 h 1815"/>
              <a:gd name="T92" fmla="*/ 108260162 w 2869"/>
              <a:gd name="T93" fmla="*/ 121809072 h 1815"/>
              <a:gd name="T94" fmla="*/ 119018276 w 2869"/>
              <a:gd name="T95" fmla="*/ 130338050 h 1815"/>
              <a:gd name="T96" fmla="*/ 127404907 w 2869"/>
              <a:gd name="T97" fmla="*/ 131580318 h 1815"/>
              <a:gd name="T98" fmla="*/ 140111316 w 2869"/>
              <a:gd name="T99" fmla="*/ 125121213 h 1815"/>
              <a:gd name="T100" fmla="*/ 146718753 w 2869"/>
              <a:gd name="T101" fmla="*/ 127771213 h 1815"/>
              <a:gd name="T102" fmla="*/ 148328264 w 2869"/>
              <a:gd name="T103" fmla="*/ 136300190 h 1815"/>
              <a:gd name="T104" fmla="*/ 162559780 w 2869"/>
              <a:gd name="T105" fmla="*/ 122388625 h 1815"/>
              <a:gd name="T106" fmla="*/ 166879848 w 2869"/>
              <a:gd name="T107" fmla="*/ 132325622 h 1815"/>
              <a:gd name="T108" fmla="*/ 167896489 w 2869"/>
              <a:gd name="T109" fmla="*/ 143504599 h 1815"/>
              <a:gd name="T110" fmla="*/ 173148502 w 2869"/>
              <a:gd name="T111" fmla="*/ 148721436 h 1815"/>
              <a:gd name="T112" fmla="*/ 184838561 w 2869"/>
              <a:gd name="T113" fmla="*/ 142924759 h 1815"/>
              <a:gd name="T114" fmla="*/ 199070076 w 2869"/>
              <a:gd name="T115" fmla="*/ 136134727 h 1815"/>
              <a:gd name="T116" fmla="*/ 206355080 w 2869"/>
              <a:gd name="T117" fmla="*/ 131497443 h 1815"/>
              <a:gd name="T118" fmla="*/ 213470692 w 2869"/>
              <a:gd name="T119" fmla="*/ 130255462 h 1815"/>
              <a:gd name="T120" fmla="*/ 219569955 w 2869"/>
              <a:gd name="T121" fmla="*/ 125783641 h 1815"/>
              <a:gd name="T122" fmla="*/ 234817820 w 2869"/>
              <a:gd name="T123" fmla="*/ 121394983 h 181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69" h="1815">
                <a:moveTo>
                  <a:pt x="2867" y="1427"/>
                </a:moveTo>
                <a:lnTo>
                  <a:pt x="2869" y="1424"/>
                </a:lnTo>
                <a:lnTo>
                  <a:pt x="2869" y="1422"/>
                </a:lnTo>
                <a:lnTo>
                  <a:pt x="2864" y="1405"/>
                </a:lnTo>
                <a:lnTo>
                  <a:pt x="2862" y="1396"/>
                </a:lnTo>
                <a:lnTo>
                  <a:pt x="2859" y="1386"/>
                </a:lnTo>
                <a:lnTo>
                  <a:pt x="2858" y="1377"/>
                </a:lnTo>
                <a:lnTo>
                  <a:pt x="2856" y="1367"/>
                </a:lnTo>
                <a:lnTo>
                  <a:pt x="2853" y="1359"/>
                </a:lnTo>
                <a:lnTo>
                  <a:pt x="2851" y="1351"/>
                </a:lnTo>
                <a:lnTo>
                  <a:pt x="2851" y="1343"/>
                </a:lnTo>
                <a:lnTo>
                  <a:pt x="2851" y="1335"/>
                </a:lnTo>
                <a:lnTo>
                  <a:pt x="2851" y="1327"/>
                </a:lnTo>
                <a:lnTo>
                  <a:pt x="2851" y="1318"/>
                </a:lnTo>
                <a:lnTo>
                  <a:pt x="2851" y="1309"/>
                </a:lnTo>
                <a:lnTo>
                  <a:pt x="2850" y="1299"/>
                </a:lnTo>
                <a:lnTo>
                  <a:pt x="2848" y="1290"/>
                </a:lnTo>
                <a:lnTo>
                  <a:pt x="2845" y="1280"/>
                </a:lnTo>
                <a:lnTo>
                  <a:pt x="2841" y="1270"/>
                </a:lnTo>
                <a:lnTo>
                  <a:pt x="2835" y="1260"/>
                </a:lnTo>
                <a:lnTo>
                  <a:pt x="2829" y="1252"/>
                </a:lnTo>
                <a:lnTo>
                  <a:pt x="2819" y="1238"/>
                </a:lnTo>
                <a:lnTo>
                  <a:pt x="2810" y="1228"/>
                </a:lnTo>
                <a:lnTo>
                  <a:pt x="2795" y="1221"/>
                </a:lnTo>
                <a:lnTo>
                  <a:pt x="2780" y="1216"/>
                </a:lnTo>
                <a:lnTo>
                  <a:pt x="2776" y="1214"/>
                </a:lnTo>
                <a:lnTo>
                  <a:pt x="2774" y="1210"/>
                </a:lnTo>
                <a:lnTo>
                  <a:pt x="2772" y="1205"/>
                </a:lnTo>
                <a:lnTo>
                  <a:pt x="2771" y="1200"/>
                </a:lnTo>
                <a:lnTo>
                  <a:pt x="2770" y="1195"/>
                </a:lnTo>
                <a:lnTo>
                  <a:pt x="2770" y="1189"/>
                </a:lnTo>
                <a:lnTo>
                  <a:pt x="2771" y="1183"/>
                </a:lnTo>
                <a:lnTo>
                  <a:pt x="2772" y="1177"/>
                </a:lnTo>
                <a:lnTo>
                  <a:pt x="2776" y="1167"/>
                </a:lnTo>
                <a:lnTo>
                  <a:pt x="2778" y="1158"/>
                </a:lnTo>
                <a:lnTo>
                  <a:pt x="2778" y="1154"/>
                </a:lnTo>
                <a:lnTo>
                  <a:pt x="2778" y="1150"/>
                </a:lnTo>
                <a:lnTo>
                  <a:pt x="2776" y="1145"/>
                </a:lnTo>
                <a:lnTo>
                  <a:pt x="2772" y="1140"/>
                </a:lnTo>
                <a:lnTo>
                  <a:pt x="2769" y="1135"/>
                </a:lnTo>
                <a:lnTo>
                  <a:pt x="2766" y="1131"/>
                </a:lnTo>
                <a:lnTo>
                  <a:pt x="2764" y="1126"/>
                </a:lnTo>
                <a:lnTo>
                  <a:pt x="2763" y="1121"/>
                </a:lnTo>
                <a:lnTo>
                  <a:pt x="2762" y="1112"/>
                </a:lnTo>
                <a:lnTo>
                  <a:pt x="2762" y="1103"/>
                </a:lnTo>
                <a:lnTo>
                  <a:pt x="2759" y="1095"/>
                </a:lnTo>
                <a:lnTo>
                  <a:pt x="2757" y="1089"/>
                </a:lnTo>
                <a:lnTo>
                  <a:pt x="2752" y="1085"/>
                </a:lnTo>
                <a:lnTo>
                  <a:pt x="2746" y="1083"/>
                </a:lnTo>
                <a:lnTo>
                  <a:pt x="2741" y="1082"/>
                </a:lnTo>
                <a:lnTo>
                  <a:pt x="2738" y="1080"/>
                </a:lnTo>
                <a:lnTo>
                  <a:pt x="2734" y="1076"/>
                </a:lnTo>
                <a:lnTo>
                  <a:pt x="2731" y="1072"/>
                </a:lnTo>
                <a:lnTo>
                  <a:pt x="2727" y="1068"/>
                </a:lnTo>
                <a:lnTo>
                  <a:pt x="2724" y="1063"/>
                </a:lnTo>
                <a:lnTo>
                  <a:pt x="2722" y="1058"/>
                </a:lnTo>
                <a:lnTo>
                  <a:pt x="2720" y="1052"/>
                </a:lnTo>
                <a:lnTo>
                  <a:pt x="2719" y="1046"/>
                </a:lnTo>
                <a:lnTo>
                  <a:pt x="2719" y="1040"/>
                </a:lnTo>
                <a:lnTo>
                  <a:pt x="2719" y="1036"/>
                </a:lnTo>
                <a:lnTo>
                  <a:pt x="2720" y="1031"/>
                </a:lnTo>
                <a:lnTo>
                  <a:pt x="2722" y="1027"/>
                </a:lnTo>
                <a:lnTo>
                  <a:pt x="2725" y="1024"/>
                </a:lnTo>
                <a:lnTo>
                  <a:pt x="2727" y="1020"/>
                </a:lnTo>
                <a:lnTo>
                  <a:pt x="2731" y="1017"/>
                </a:lnTo>
                <a:lnTo>
                  <a:pt x="2738" y="1011"/>
                </a:lnTo>
                <a:lnTo>
                  <a:pt x="2743" y="1006"/>
                </a:lnTo>
                <a:lnTo>
                  <a:pt x="2745" y="1001"/>
                </a:lnTo>
                <a:lnTo>
                  <a:pt x="2746" y="994"/>
                </a:lnTo>
                <a:lnTo>
                  <a:pt x="2745" y="986"/>
                </a:lnTo>
                <a:lnTo>
                  <a:pt x="2744" y="977"/>
                </a:lnTo>
                <a:lnTo>
                  <a:pt x="2745" y="974"/>
                </a:lnTo>
                <a:lnTo>
                  <a:pt x="2746" y="971"/>
                </a:lnTo>
                <a:lnTo>
                  <a:pt x="2749" y="968"/>
                </a:lnTo>
                <a:lnTo>
                  <a:pt x="2752" y="965"/>
                </a:lnTo>
                <a:lnTo>
                  <a:pt x="2762" y="962"/>
                </a:lnTo>
                <a:lnTo>
                  <a:pt x="2769" y="959"/>
                </a:lnTo>
                <a:lnTo>
                  <a:pt x="2776" y="956"/>
                </a:lnTo>
                <a:lnTo>
                  <a:pt x="2783" y="949"/>
                </a:lnTo>
                <a:lnTo>
                  <a:pt x="2793" y="938"/>
                </a:lnTo>
                <a:lnTo>
                  <a:pt x="2803" y="929"/>
                </a:lnTo>
                <a:lnTo>
                  <a:pt x="2813" y="919"/>
                </a:lnTo>
                <a:lnTo>
                  <a:pt x="2819" y="912"/>
                </a:lnTo>
                <a:lnTo>
                  <a:pt x="2820" y="908"/>
                </a:lnTo>
                <a:lnTo>
                  <a:pt x="2820" y="905"/>
                </a:lnTo>
                <a:lnTo>
                  <a:pt x="2819" y="902"/>
                </a:lnTo>
                <a:lnTo>
                  <a:pt x="2816" y="899"/>
                </a:lnTo>
                <a:lnTo>
                  <a:pt x="2808" y="895"/>
                </a:lnTo>
                <a:lnTo>
                  <a:pt x="2799" y="892"/>
                </a:lnTo>
                <a:lnTo>
                  <a:pt x="2789" y="889"/>
                </a:lnTo>
                <a:lnTo>
                  <a:pt x="2780" y="883"/>
                </a:lnTo>
                <a:lnTo>
                  <a:pt x="2775" y="880"/>
                </a:lnTo>
                <a:lnTo>
                  <a:pt x="2770" y="876"/>
                </a:lnTo>
                <a:lnTo>
                  <a:pt x="2766" y="872"/>
                </a:lnTo>
                <a:lnTo>
                  <a:pt x="2764" y="867"/>
                </a:lnTo>
                <a:lnTo>
                  <a:pt x="2758" y="857"/>
                </a:lnTo>
                <a:lnTo>
                  <a:pt x="2751" y="849"/>
                </a:lnTo>
                <a:lnTo>
                  <a:pt x="2747" y="847"/>
                </a:lnTo>
                <a:lnTo>
                  <a:pt x="2743" y="845"/>
                </a:lnTo>
                <a:lnTo>
                  <a:pt x="2737" y="844"/>
                </a:lnTo>
                <a:lnTo>
                  <a:pt x="2731" y="845"/>
                </a:lnTo>
                <a:lnTo>
                  <a:pt x="2720" y="849"/>
                </a:lnTo>
                <a:lnTo>
                  <a:pt x="2709" y="850"/>
                </a:lnTo>
                <a:lnTo>
                  <a:pt x="2706" y="850"/>
                </a:lnTo>
                <a:lnTo>
                  <a:pt x="2701" y="848"/>
                </a:lnTo>
                <a:lnTo>
                  <a:pt x="2698" y="845"/>
                </a:lnTo>
                <a:lnTo>
                  <a:pt x="2694" y="842"/>
                </a:lnTo>
                <a:lnTo>
                  <a:pt x="2687" y="832"/>
                </a:lnTo>
                <a:lnTo>
                  <a:pt x="2682" y="824"/>
                </a:lnTo>
                <a:lnTo>
                  <a:pt x="2678" y="822"/>
                </a:lnTo>
                <a:lnTo>
                  <a:pt x="2676" y="819"/>
                </a:lnTo>
                <a:lnTo>
                  <a:pt x="2674" y="819"/>
                </a:lnTo>
                <a:lnTo>
                  <a:pt x="2670" y="819"/>
                </a:lnTo>
                <a:lnTo>
                  <a:pt x="2656" y="826"/>
                </a:lnTo>
                <a:lnTo>
                  <a:pt x="2640" y="837"/>
                </a:lnTo>
                <a:lnTo>
                  <a:pt x="2637" y="838"/>
                </a:lnTo>
                <a:lnTo>
                  <a:pt x="2632" y="837"/>
                </a:lnTo>
                <a:lnTo>
                  <a:pt x="2629" y="835"/>
                </a:lnTo>
                <a:lnTo>
                  <a:pt x="2624" y="830"/>
                </a:lnTo>
                <a:lnTo>
                  <a:pt x="2617" y="819"/>
                </a:lnTo>
                <a:lnTo>
                  <a:pt x="2608" y="807"/>
                </a:lnTo>
                <a:lnTo>
                  <a:pt x="2602" y="793"/>
                </a:lnTo>
                <a:lnTo>
                  <a:pt x="2598" y="781"/>
                </a:lnTo>
                <a:lnTo>
                  <a:pt x="2595" y="775"/>
                </a:lnTo>
                <a:lnTo>
                  <a:pt x="2593" y="772"/>
                </a:lnTo>
                <a:lnTo>
                  <a:pt x="2589" y="768"/>
                </a:lnTo>
                <a:lnTo>
                  <a:pt x="2585" y="767"/>
                </a:lnTo>
                <a:lnTo>
                  <a:pt x="2579" y="766"/>
                </a:lnTo>
                <a:lnTo>
                  <a:pt x="2574" y="765"/>
                </a:lnTo>
                <a:lnTo>
                  <a:pt x="2570" y="763"/>
                </a:lnTo>
                <a:lnTo>
                  <a:pt x="2567" y="761"/>
                </a:lnTo>
                <a:lnTo>
                  <a:pt x="2563" y="757"/>
                </a:lnTo>
                <a:lnTo>
                  <a:pt x="2562" y="754"/>
                </a:lnTo>
                <a:lnTo>
                  <a:pt x="2562" y="750"/>
                </a:lnTo>
                <a:lnTo>
                  <a:pt x="2562" y="748"/>
                </a:lnTo>
                <a:lnTo>
                  <a:pt x="2562" y="747"/>
                </a:lnTo>
                <a:lnTo>
                  <a:pt x="2562" y="746"/>
                </a:lnTo>
                <a:lnTo>
                  <a:pt x="2561" y="744"/>
                </a:lnTo>
                <a:lnTo>
                  <a:pt x="2558" y="744"/>
                </a:lnTo>
                <a:lnTo>
                  <a:pt x="2552" y="746"/>
                </a:lnTo>
                <a:lnTo>
                  <a:pt x="2542" y="750"/>
                </a:lnTo>
                <a:lnTo>
                  <a:pt x="2532" y="753"/>
                </a:lnTo>
                <a:lnTo>
                  <a:pt x="2524" y="754"/>
                </a:lnTo>
                <a:lnTo>
                  <a:pt x="2520" y="754"/>
                </a:lnTo>
                <a:lnTo>
                  <a:pt x="2518" y="753"/>
                </a:lnTo>
                <a:lnTo>
                  <a:pt x="2517" y="751"/>
                </a:lnTo>
                <a:lnTo>
                  <a:pt x="2516" y="749"/>
                </a:lnTo>
                <a:lnTo>
                  <a:pt x="2516" y="744"/>
                </a:lnTo>
                <a:lnTo>
                  <a:pt x="2514" y="742"/>
                </a:lnTo>
                <a:lnTo>
                  <a:pt x="2512" y="741"/>
                </a:lnTo>
                <a:lnTo>
                  <a:pt x="2508" y="741"/>
                </a:lnTo>
                <a:lnTo>
                  <a:pt x="2504" y="741"/>
                </a:lnTo>
                <a:lnTo>
                  <a:pt x="2500" y="740"/>
                </a:lnTo>
                <a:lnTo>
                  <a:pt x="2497" y="736"/>
                </a:lnTo>
                <a:lnTo>
                  <a:pt x="2494" y="729"/>
                </a:lnTo>
                <a:lnTo>
                  <a:pt x="2494" y="724"/>
                </a:lnTo>
                <a:lnTo>
                  <a:pt x="2494" y="719"/>
                </a:lnTo>
                <a:lnTo>
                  <a:pt x="2495" y="713"/>
                </a:lnTo>
                <a:lnTo>
                  <a:pt x="2497" y="709"/>
                </a:lnTo>
                <a:lnTo>
                  <a:pt x="2499" y="698"/>
                </a:lnTo>
                <a:lnTo>
                  <a:pt x="2500" y="687"/>
                </a:lnTo>
                <a:lnTo>
                  <a:pt x="2499" y="683"/>
                </a:lnTo>
                <a:lnTo>
                  <a:pt x="2498" y="678"/>
                </a:lnTo>
                <a:lnTo>
                  <a:pt x="2494" y="674"/>
                </a:lnTo>
                <a:lnTo>
                  <a:pt x="2489" y="671"/>
                </a:lnTo>
                <a:lnTo>
                  <a:pt x="2485" y="668"/>
                </a:lnTo>
                <a:lnTo>
                  <a:pt x="2480" y="666"/>
                </a:lnTo>
                <a:lnTo>
                  <a:pt x="2474" y="666"/>
                </a:lnTo>
                <a:lnTo>
                  <a:pt x="2469" y="666"/>
                </a:lnTo>
                <a:lnTo>
                  <a:pt x="2465" y="669"/>
                </a:lnTo>
                <a:lnTo>
                  <a:pt x="2461" y="674"/>
                </a:lnTo>
                <a:lnTo>
                  <a:pt x="2459" y="680"/>
                </a:lnTo>
                <a:lnTo>
                  <a:pt x="2457" y="687"/>
                </a:lnTo>
                <a:lnTo>
                  <a:pt x="2454" y="703"/>
                </a:lnTo>
                <a:lnTo>
                  <a:pt x="2451" y="717"/>
                </a:lnTo>
                <a:lnTo>
                  <a:pt x="2449" y="722"/>
                </a:lnTo>
                <a:lnTo>
                  <a:pt x="2445" y="725"/>
                </a:lnTo>
                <a:lnTo>
                  <a:pt x="2442" y="728"/>
                </a:lnTo>
                <a:lnTo>
                  <a:pt x="2437" y="729"/>
                </a:lnTo>
                <a:lnTo>
                  <a:pt x="2426" y="731"/>
                </a:lnTo>
                <a:lnTo>
                  <a:pt x="2416" y="732"/>
                </a:lnTo>
                <a:lnTo>
                  <a:pt x="2402" y="735"/>
                </a:lnTo>
                <a:lnTo>
                  <a:pt x="2387" y="738"/>
                </a:lnTo>
                <a:lnTo>
                  <a:pt x="2380" y="740"/>
                </a:lnTo>
                <a:lnTo>
                  <a:pt x="2373" y="740"/>
                </a:lnTo>
                <a:lnTo>
                  <a:pt x="2367" y="740"/>
                </a:lnTo>
                <a:lnTo>
                  <a:pt x="2360" y="737"/>
                </a:lnTo>
                <a:lnTo>
                  <a:pt x="2354" y="735"/>
                </a:lnTo>
                <a:lnTo>
                  <a:pt x="2346" y="730"/>
                </a:lnTo>
                <a:lnTo>
                  <a:pt x="2337" y="725"/>
                </a:lnTo>
                <a:lnTo>
                  <a:pt x="2329" y="718"/>
                </a:lnTo>
                <a:lnTo>
                  <a:pt x="2314" y="706"/>
                </a:lnTo>
                <a:lnTo>
                  <a:pt x="2303" y="696"/>
                </a:lnTo>
                <a:lnTo>
                  <a:pt x="2299" y="691"/>
                </a:lnTo>
                <a:lnTo>
                  <a:pt x="2296" y="688"/>
                </a:lnTo>
                <a:lnTo>
                  <a:pt x="2293" y="686"/>
                </a:lnTo>
                <a:lnTo>
                  <a:pt x="2291" y="686"/>
                </a:lnTo>
                <a:lnTo>
                  <a:pt x="2285" y="687"/>
                </a:lnTo>
                <a:lnTo>
                  <a:pt x="2278" y="692"/>
                </a:lnTo>
                <a:lnTo>
                  <a:pt x="2273" y="694"/>
                </a:lnTo>
                <a:lnTo>
                  <a:pt x="2270" y="694"/>
                </a:lnTo>
                <a:lnTo>
                  <a:pt x="2267" y="693"/>
                </a:lnTo>
                <a:lnTo>
                  <a:pt x="2264" y="691"/>
                </a:lnTo>
                <a:lnTo>
                  <a:pt x="2262" y="687"/>
                </a:lnTo>
                <a:lnTo>
                  <a:pt x="2261" y="683"/>
                </a:lnTo>
                <a:lnTo>
                  <a:pt x="2261" y="678"/>
                </a:lnTo>
                <a:lnTo>
                  <a:pt x="2261" y="674"/>
                </a:lnTo>
                <a:lnTo>
                  <a:pt x="2267" y="659"/>
                </a:lnTo>
                <a:lnTo>
                  <a:pt x="2274" y="643"/>
                </a:lnTo>
                <a:lnTo>
                  <a:pt x="2274" y="633"/>
                </a:lnTo>
                <a:lnTo>
                  <a:pt x="2274" y="621"/>
                </a:lnTo>
                <a:lnTo>
                  <a:pt x="2273" y="616"/>
                </a:lnTo>
                <a:lnTo>
                  <a:pt x="2271" y="611"/>
                </a:lnTo>
                <a:lnTo>
                  <a:pt x="2267" y="609"/>
                </a:lnTo>
                <a:lnTo>
                  <a:pt x="2264" y="608"/>
                </a:lnTo>
                <a:lnTo>
                  <a:pt x="2248" y="616"/>
                </a:lnTo>
                <a:lnTo>
                  <a:pt x="2232" y="623"/>
                </a:lnTo>
                <a:lnTo>
                  <a:pt x="2218" y="624"/>
                </a:lnTo>
                <a:lnTo>
                  <a:pt x="2203" y="623"/>
                </a:lnTo>
                <a:lnTo>
                  <a:pt x="2189" y="622"/>
                </a:lnTo>
                <a:lnTo>
                  <a:pt x="2179" y="620"/>
                </a:lnTo>
                <a:lnTo>
                  <a:pt x="2171" y="614"/>
                </a:lnTo>
                <a:lnTo>
                  <a:pt x="2159" y="603"/>
                </a:lnTo>
                <a:lnTo>
                  <a:pt x="2148" y="592"/>
                </a:lnTo>
                <a:lnTo>
                  <a:pt x="2140" y="583"/>
                </a:lnTo>
                <a:lnTo>
                  <a:pt x="2136" y="579"/>
                </a:lnTo>
                <a:lnTo>
                  <a:pt x="2133" y="576"/>
                </a:lnTo>
                <a:lnTo>
                  <a:pt x="2129" y="573"/>
                </a:lnTo>
                <a:lnTo>
                  <a:pt x="2126" y="572"/>
                </a:lnTo>
                <a:lnTo>
                  <a:pt x="2122" y="572"/>
                </a:lnTo>
                <a:lnTo>
                  <a:pt x="2119" y="573"/>
                </a:lnTo>
                <a:lnTo>
                  <a:pt x="2115" y="577"/>
                </a:lnTo>
                <a:lnTo>
                  <a:pt x="2110" y="581"/>
                </a:lnTo>
                <a:lnTo>
                  <a:pt x="2102" y="596"/>
                </a:lnTo>
                <a:lnTo>
                  <a:pt x="2094" y="609"/>
                </a:lnTo>
                <a:lnTo>
                  <a:pt x="2089" y="615"/>
                </a:lnTo>
                <a:lnTo>
                  <a:pt x="2084" y="621"/>
                </a:lnTo>
                <a:lnTo>
                  <a:pt x="2078" y="625"/>
                </a:lnTo>
                <a:lnTo>
                  <a:pt x="2073" y="629"/>
                </a:lnTo>
                <a:lnTo>
                  <a:pt x="2063" y="635"/>
                </a:lnTo>
                <a:lnTo>
                  <a:pt x="2053" y="637"/>
                </a:lnTo>
                <a:lnTo>
                  <a:pt x="2050" y="637"/>
                </a:lnTo>
                <a:lnTo>
                  <a:pt x="2047" y="636"/>
                </a:lnTo>
                <a:lnTo>
                  <a:pt x="2045" y="635"/>
                </a:lnTo>
                <a:lnTo>
                  <a:pt x="2044" y="633"/>
                </a:lnTo>
                <a:lnTo>
                  <a:pt x="2043" y="624"/>
                </a:lnTo>
                <a:lnTo>
                  <a:pt x="2043" y="615"/>
                </a:lnTo>
                <a:lnTo>
                  <a:pt x="2044" y="604"/>
                </a:lnTo>
                <a:lnTo>
                  <a:pt x="2045" y="591"/>
                </a:lnTo>
                <a:lnTo>
                  <a:pt x="2044" y="586"/>
                </a:lnTo>
                <a:lnTo>
                  <a:pt x="2043" y="583"/>
                </a:lnTo>
                <a:lnTo>
                  <a:pt x="2040" y="579"/>
                </a:lnTo>
                <a:lnTo>
                  <a:pt x="2038" y="578"/>
                </a:lnTo>
                <a:lnTo>
                  <a:pt x="2034" y="578"/>
                </a:lnTo>
                <a:lnTo>
                  <a:pt x="2032" y="579"/>
                </a:lnTo>
                <a:lnTo>
                  <a:pt x="2028" y="580"/>
                </a:lnTo>
                <a:lnTo>
                  <a:pt x="2026" y="583"/>
                </a:lnTo>
                <a:lnTo>
                  <a:pt x="2022" y="587"/>
                </a:lnTo>
                <a:lnTo>
                  <a:pt x="2018" y="591"/>
                </a:lnTo>
                <a:lnTo>
                  <a:pt x="2015" y="592"/>
                </a:lnTo>
                <a:lnTo>
                  <a:pt x="2013" y="592"/>
                </a:lnTo>
                <a:lnTo>
                  <a:pt x="2010" y="591"/>
                </a:lnTo>
                <a:lnTo>
                  <a:pt x="2008" y="590"/>
                </a:lnTo>
                <a:lnTo>
                  <a:pt x="2004" y="584"/>
                </a:lnTo>
                <a:lnTo>
                  <a:pt x="2002" y="577"/>
                </a:lnTo>
                <a:lnTo>
                  <a:pt x="2000" y="567"/>
                </a:lnTo>
                <a:lnTo>
                  <a:pt x="1997" y="558"/>
                </a:lnTo>
                <a:lnTo>
                  <a:pt x="1994" y="547"/>
                </a:lnTo>
                <a:lnTo>
                  <a:pt x="1990" y="540"/>
                </a:lnTo>
                <a:lnTo>
                  <a:pt x="1987" y="535"/>
                </a:lnTo>
                <a:lnTo>
                  <a:pt x="1983" y="533"/>
                </a:lnTo>
                <a:lnTo>
                  <a:pt x="1978" y="530"/>
                </a:lnTo>
                <a:lnTo>
                  <a:pt x="1975" y="529"/>
                </a:lnTo>
                <a:lnTo>
                  <a:pt x="1972" y="527"/>
                </a:lnTo>
                <a:lnTo>
                  <a:pt x="1971" y="522"/>
                </a:lnTo>
                <a:lnTo>
                  <a:pt x="1971" y="516"/>
                </a:lnTo>
                <a:lnTo>
                  <a:pt x="1971" y="510"/>
                </a:lnTo>
                <a:lnTo>
                  <a:pt x="1970" y="504"/>
                </a:lnTo>
                <a:lnTo>
                  <a:pt x="1966" y="497"/>
                </a:lnTo>
                <a:lnTo>
                  <a:pt x="1964" y="494"/>
                </a:lnTo>
                <a:lnTo>
                  <a:pt x="1963" y="490"/>
                </a:lnTo>
                <a:lnTo>
                  <a:pt x="1962" y="486"/>
                </a:lnTo>
                <a:lnTo>
                  <a:pt x="1963" y="482"/>
                </a:lnTo>
                <a:lnTo>
                  <a:pt x="1964" y="472"/>
                </a:lnTo>
                <a:lnTo>
                  <a:pt x="1969" y="461"/>
                </a:lnTo>
                <a:lnTo>
                  <a:pt x="1971" y="457"/>
                </a:lnTo>
                <a:lnTo>
                  <a:pt x="1972" y="452"/>
                </a:lnTo>
                <a:lnTo>
                  <a:pt x="1972" y="447"/>
                </a:lnTo>
                <a:lnTo>
                  <a:pt x="1972" y="444"/>
                </a:lnTo>
                <a:lnTo>
                  <a:pt x="1970" y="439"/>
                </a:lnTo>
                <a:lnTo>
                  <a:pt x="1965" y="433"/>
                </a:lnTo>
                <a:lnTo>
                  <a:pt x="1960" y="427"/>
                </a:lnTo>
                <a:lnTo>
                  <a:pt x="1958" y="420"/>
                </a:lnTo>
                <a:lnTo>
                  <a:pt x="1957" y="415"/>
                </a:lnTo>
                <a:lnTo>
                  <a:pt x="1957" y="412"/>
                </a:lnTo>
                <a:lnTo>
                  <a:pt x="1958" y="409"/>
                </a:lnTo>
                <a:lnTo>
                  <a:pt x="1959" y="407"/>
                </a:lnTo>
                <a:lnTo>
                  <a:pt x="1964" y="401"/>
                </a:lnTo>
                <a:lnTo>
                  <a:pt x="1968" y="394"/>
                </a:lnTo>
                <a:lnTo>
                  <a:pt x="1970" y="390"/>
                </a:lnTo>
                <a:lnTo>
                  <a:pt x="1970" y="385"/>
                </a:lnTo>
                <a:lnTo>
                  <a:pt x="1971" y="381"/>
                </a:lnTo>
                <a:lnTo>
                  <a:pt x="1970" y="377"/>
                </a:lnTo>
                <a:lnTo>
                  <a:pt x="1966" y="365"/>
                </a:lnTo>
                <a:lnTo>
                  <a:pt x="1963" y="351"/>
                </a:lnTo>
                <a:lnTo>
                  <a:pt x="1960" y="345"/>
                </a:lnTo>
                <a:lnTo>
                  <a:pt x="1959" y="340"/>
                </a:lnTo>
                <a:lnTo>
                  <a:pt x="1957" y="339"/>
                </a:lnTo>
                <a:lnTo>
                  <a:pt x="1956" y="338"/>
                </a:lnTo>
                <a:lnTo>
                  <a:pt x="1952" y="338"/>
                </a:lnTo>
                <a:lnTo>
                  <a:pt x="1949" y="339"/>
                </a:lnTo>
                <a:lnTo>
                  <a:pt x="1939" y="341"/>
                </a:lnTo>
                <a:lnTo>
                  <a:pt x="1931" y="346"/>
                </a:lnTo>
                <a:lnTo>
                  <a:pt x="1915" y="360"/>
                </a:lnTo>
                <a:lnTo>
                  <a:pt x="1897" y="377"/>
                </a:lnTo>
                <a:lnTo>
                  <a:pt x="1894" y="379"/>
                </a:lnTo>
                <a:lnTo>
                  <a:pt x="1889" y="382"/>
                </a:lnTo>
                <a:lnTo>
                  <a:pt x="1884" y="384"/>
                </a:lnTo>
                <a:lnTo>
                  <a:pt x="1881" y="384"/>
                </a:lnTo>
                <a:lnTo>
                  <a:pt x="1873" y="385"/>
                </a:lnTo>
                <a:lnTo>
                  <a:pt x="1865" y="385"/>
                </a:lnTo>
                <a:lnTo>
                  <a:pt x="1861" y="385"/>
                </a:lnTo>
                <a:lnTo>
                  <a:pt x="1858" y="387"/>
                </a:lnTo>
                <a:lnTo>
                  <a:pt x="1855" y="390"/>
                </a:lnTo>
                <a:lnTo>
                  <a:pt x="1849" y="395"/>
                </a:lnTo>
                <a:lnTo>
                  <a:pt x="1846" y="397"/>
                </a:lnTo>
                <a:lnTo>
                  <a:pt x="1843" y="400"/>
                </a:lnTo>
                <a:lnTo>
                  <a:pt x="1838" y="401"/>
                </a:lnTo>
                <a:lnTo>
                  <a:pt x="1834" y="402"/>
                </a:lnTo>
                <a:lnTo>
                  <a:pt x="1831" y="403"/>
                </a:lnTo>
                <a:lnTo>
                  <a:pt x="1826" y="402"/>
                </a:lnTo>
                <a:lnTo>
                  <a:pt x="1823" y="401"/>
                </a:lnTo>
                <a:lnTo>
                  <a:pt x="1818" y="400"/>
                </a:lnTo>
                <a:lnTo>
                  <a:pt x="1813" y="397"/>
                </a:lnTo>
                <a:lnTo>
                  <a:pt x="1808" y="394"/>
                </a:lnTo>
                <a:lnTo>
                  <a:pt x="1804" y="390"/>
                </a:lnTo>
                <a:lnTo>
                  <a:pt x="1800" y="387"/>
                </a:lnTo>
                <a:lnTo>
                  <a:pt x="1794" y="377"/>
                </a:lnTo>
                <a:lnTo>
                  <a:pt x="1789" y="369"/>
                </a:lnTo>
                <a:lnTo>
                  <a:pt x="1785" y="360"/>
                </a:lnTo>
                <a:lnTo>
                  <a:pt x="1780" y="356"/>
                </a:lnTo>
                <a:lnTo>
                  <a:pt x="1773" y="352"/>
                </a:lnTo>
                <a:lnTo>
                  <a:pt x="1764" y="351"/>
                </a:lnTo>
                <a:lnTo>
                  <a:pt x="1758" y="351"/>
                </a:lnTo>
                <a:lnTo>
                  <a:pt x="1755" y="352"/>
                </a:lnTo>
                <a:lnTo>
                  <a:pt x="1751" y="353"/>
                </a:lnTo>
                <a:lnTo>
                  <a:pt x="1749" y="354"/>
                </a:lnTo>
                <a:lnTo>
                  <a:pt x="1744" y="359"/>
                </a:lnTo>
                <a:lnTo>
                  <a:pt x="1741" y="364"/>
                </a:lnTo>
                <a:lnTo>
                  <a:pt x="1738" y="368"/>
                </a:lnTo>
                <a:lnTo>
                  <a:pt x="1736" y="369"/>
                </a:lnTo>
                <a:lnTo>
                  <a:pt x="1733" y="370"/>
                </a:lnTo>
                <a:lnTo>
                  <a:pt x="1731" y="371"/>
                </a:lnTo>
                <a:lnTo>
                  <a:pt x="1725" y="370"/>
                </a:lnTo>
                <a:lnTo>
                  <a:pt x="1720" y="366"/>
                </a:lnTo>
                <a:lnTo>
                  <a:pt x="1717" y="363"/>
                </a:lnTo>
                <a:lnTo>
                  <a:pt x="1714" y="360"/>
                </a:lnTo>
                <a:lnTo>
                  <a:pt x="1708" y="357"/>
                </a:lnTo>
                <a:lnTo>
                  <a:pt x="1699" y="354"/>
                </a:lnTo>
                <a:lnTo>
                  <a:pt x="1693" y="353"/>
                </a:lnTo>
                <a:lnTo>
                  <a:pt x="1687" y="354"/>
                </a:lnTo>
                <a:lnTo>
                  <a:pt x="1681" y="356"/>
                </a:lnTo>
                <a:lnTo>
                  <a:pt x="1675" y="358"/>
                </a:lnTo>
                <a:lnTo>
                  <a:pt x="1662" y="364"/>
                </a:lnTo>
                <a:lnTo>
                  <a:pt x="1648" y="368"/>
                </a:lnTo>
                <a:lnTo>
                  <a:pt x="1634" y="372"/>
                </a:lnTo>
                <a:lnTo>
                  <a:pt x="1619" y="378"/>
                </a:lnTo>
                <a:lnTo>
                  <a:pt x="1613" y="381"/>
                </a:lnTo>
                <a:lnTo>
                  <a:pt x="1606" y="383"/>
                </a:lnTo>
                <a:lnTo>
                  <a:pt x="1600" y="384"/>
                </a:lnTo>
                <a:lnTo>
                  <a:pt x="1596" y="385"/>
                </a:lnTo>
                <a:lnTo>
                  <a:pt x="1584" y="384"/>
                </a:lnTo>
                <a:lnTo>
                  <a:pt x="1572" y="382"/>
                </a:lnTo>
                <a:lnTo>
                  <a:pt x="1556" y="381"/>
                </a:lnTo>
                <a:lnTo>
                  <a:pt x="1537" y="379"/>
                </a:lnTo>
                <a:lnTo>
                  <a:pt x="1516" y="381"/>
                </a:lnTo>
                <a:lnTo>
                  <a:pt x="1496" y="383"/>
                </a:lnTo>
                <a:lnTo>
                  <a:pt x="1479" y="387"/>
                </a:lnTo>
                <a:lnTo>
                  <a:pt x="1466" y="390"/>
                </a:lnTo>
                <a:lnTo>
                  <a:pt x="1456" y="391"/>
                </a:lnTo>
                <a:lnTo>
                  <a:pt x="1445" y="393"/>
                </a:lnTo>
                <a:lnTo>
                  <a:pt x="1439" y="391"/>
                </a:lnTo>
                <a:lnTo>
                  <a:pt x="1434" y="390"/>
                </a:lnTo>
                <a:lnTo>
                  <a:pt x="1428" y="389"/>
                </a:lnTo>
                <a:lnTo>
                  <a:pt x="1423" y="387"/>
                </a:lnTo>
                <a:lnTo>
                  <a:pt x="1411" y="379"/>
                </a:lnTo>
                <a:lnTo>
                  <a:pt x="1397" y="372"/>
                </a:lnTo>
                <a:lnTo>
                  <a:pt x="1384" y="366"/>
                </a:lnTo>
                <a:lnTo>
                  <a:pt x="1376" y="360"/>
                </a:lnTo>
                <a:lnTo>
                  <a:pt x="1370" y="356"/>
                </a:lnTo>
                <a:lnTo>
                  <a:pt x="1364" y="351"/>
                </a:lnTo>
                <a:lnTo>
                  <a:pt x="1354" y="349"/>
                </a:lnTo>
                <a:lnTo>
                  <a:pt x="1341" y="347"/>
                </a:lnTo>
                <a:lnTo>
                  <a:pt x="1334" y="347"/>
                </a:lnTo>
                <a:lnTo>
                  <a:pt x="1329" y="346"/>
                </a:lnTo>
                <a:lnTo>
                  <a:pt x="1325" y="345"/>
                </a:lnTo>
                <a:lnTo>
                  <a:pt x="1321" y="343"/>
                </a:lnTo>
                <a:lnTo>
                  <a:pt x="1315" y="337"/>
                </a:lnTo>
                <a:lnTo>
                  <a:pt x="1308" y="331"/>
                </a:lnTo>
                <a:lnTo>
                  <a:pt x="1298" y="325"/>
                </a:lnTo>
                <a:lnTo>
                  <a:pt x="1288" y="321"/>
                </a:lnTo>
                <a:lnTo>
                  <a:pt x="1276" y="319"/>
                </a:lnTo>
                <a:lnTo>
                  <a:pt x="1265" y="318"/>
                </a:lnTo>
                <a:lnTo>
                  <a:pt x="1260" y="316"/>
                </a:lnTo>
                <a:lnTo>
                  <a:pt x="1256" y="315"/>
                </a:lnTo>
                <a:lnTo>
                  <a:pt x="1251" y="313"/>
                </a:lnTo>
                <a:lnTo>
                  <a:pt x="1247" y="310"/>
                </a:lnTo>
                <a:lnTo>
                  <a:pt x="1241" y="302"/>
                </a:lnTo>
                <a:lnTo>
                  <a:pt x="1235" y="293"/>
                </a:lnTo>
                <a:lnTo>
                  <a:pt x="1233" y="289"/>
                </a:lnTo>
                <a:lnTo>
                  <a:pt x="1229" y="288"/>
                </a:lnTo>
                <a:lnTo>
                  <a:pt x="1225" y="287"/>
                </a:lnTo>
                <a:lnTo>
                  <a:pt x="1220" y="288"/>
                </a:lnTo>
                <a:lnTo>
                  <a:pt x="1208" y="290"/>
                </a:lnTo>
                <a:lnTo>
                  <a:pt x="1196" y="290"/>
                </a:lnTo>
                <a:lnTo>
                  <a:pt x="1187" y="289"/>
                </a:lnTo>
                <a:lnTo>
                  <a:pt x="1178" y="286"/>
                </a:lnTo>
                <a:lnTo>
                  <a:pt x="1170" y="281"/>
                </a:lnTo>
                <a:lnTo>
                  <a:pt x="1159" y="272"/>
                </a:lnTo>
                <a:lnTo>
                  <a:pt x="1149" y="262"/>
                </a:lnTo>
                <a:lnTo>
                  <a:pt x="1139" y="251"/>
                </a:lnTo>
                <a:lnTo>
                  <a:pt x="1132" y="242"/>
                </a:lnTo>
                <a:lnTo>
                  <a:pt x="1126" y="233"/>
                </a:lnTo>
                <a:lnTo>
                  <a:pt x="1121" y="225"/>
                </a:lnTo>
                <a:lnTo>
                  <a:pt x="1115" y="213"/>
                </a:lnTo>
                <a:lnTo>
                  <a:pt x="1114" y="207"/>
                </a:lnTo>
                <a:lnTo>
                  <a:pt x="1113" y="202"/>
                </a:lnTo>
                <a:lnTo>
                  <a:pt x="1113" y="198"/>
                </a:lnTo>
                <a:lnTo>
                  <a:pt x="1113" y="193"/>
                </a:lnTo>
                <a:lnTo>
                  <a:pt x="1114" y="189"/>
                </a:lnTo>
                <a:lnTo>
                  <a:pt x="1115" y="187"/>
                </a:lnTo>
                <a:lnTo>
                  <a:pt x="1115" y="183"/>
                </a:lnTo>
                <a:lnTo>
                  <a:pt x="1114" y="181"/>
                </a:lnTo>
                <a:lnTo>
                  <a:pt x="1113" y="179"/>
                </a:lnTo>
                <a:lnTo>
                  <a:pt x="1109" y="176"/>
                </a:lnTo>
                <a:lnTo>
                  <a:pt x="1106" y="175"/>
                </a:lnTo>
                <a:lnTo>
                  <a:pt x="1102" y="174"/>
                </a:lnTo>
                <a:lnTo>
                  <a:pt x="1090" y="170"/>
                </a:lnTo>
                <a:lnTo>
                  <a:pt x="1077" y="164"/>
                </a:lnTo>
                <a:lnTo>
                  <a:pt x="1064" y="157"/>
                </a:lnTo>
                <a:lnTo>
                  <a:pt x="1056" y="150"/>
                </a:lnTo>
                <a:lnTo>
                  <a:pt x="1052" y="146"/>
                </a:lnTo>
                <a:lnTo>
                  <a:pt x="1050" y="142"/>
                </a:lnTo>
                <a:lnTo>
                  <a:pt x="1049" y="136"/>
                </a:lnTo>
                <a:lnTo>
                  <a:pt x="1048" y="129"/>
                </a:lnTo>
                <a:lnTo>
                  <a:pt x="1046" y="117"/>
                </a:lnTo>
                <a:lnTo>
                  <a:pt x="1048" y="105"/>
                </a:lnTo>
                <a:lnTo>
                  <a:pt x="1048" y="100"/>
                </a:lnTo>
                <a:lnTo>
                  <a:pt x="1046" y="97"/>
                </a:lnTo>
                <a:lnTo>
                  <a:pt x="1045" y="93"/>
                </a:lnTo>
                <a:lnTo>
                  <a:pt x="1044" y="89"/>
                </a:lnTo>
                <a:lnTo>
                  <a:pt x="1042" y="87"/>
                </a:lnTo>
                <a:lnTo>
                  <a:pt x="1039" y="83"/>
                </a:lnTo>
                <a:lnTo>
                  <a:pt x="1036" y="82"/>
                </a:lnTo>
                <a:lnTo>
                  <a:pt x="1032" y="80"/>
                </a:lnTo>
                <a:lnTo>
                  <a:pt x="1024" y="76"/>
                </a:lnTo>
                <a:lnTo>
                  <a:pt x="1018" y="72"/>
                </a:lnTo>
                <a:lnTo>
                  <a:pt x="1013" y="67"/>
                </a:lnTo>
                <a:lnTo>
                  <a:pt x="1011" y="61"/>
                </a:lnTo>
                <a:lnTo>
                  <a:pt x="1008" y="54"/>
                </a:lnTo>
                <a:lnTo>
                  <a:pt x="1006" y="48"/>
                </a:lnTo>
                <a:lnTo>
                  <a:pt x="1002" y="42"/>
                </a:lnTo>
                <a:lnTo>
                  <a:pt x="996" y="36"/>
                </a:lnTo>
                <a:lnTo>
                  <a:pt x="981" y="24"/>
                </a:lnTo>
                <a:lnTo>
                  <a:pt x="962" y="9"/>
                </a:lnTo>
                <a:lnTo>
                  <a:pt x="952" y="1"/>
                </a:lnTo>
                <a:lnTo>
                  <a:pt x="949" y="0"/>
                </a:lnTo>
                <a:lnTo>
                  <a:pt x="945" y="4"/>
                </a:lnTo>
                <a:lnTo>
                  <a:pt x="939" y="12"/>
                </a:lnTo>
                <a:lnTo>
                  <a:pt x="935" y="18"/>
                </a:lnTo>
                <a:lnTo>
                  <a:pt x="931" y="19"/>
                </a:lnTo>
                <a:lnTo>
                  <a:pt x="927" y="19"/>
                </a:lnTo>
                <a:lnTo>
                  <a:pt x="923" y="17"/>
                </a:lnTo>
                <a:lnTo>
                  <a:pt x="919" y="16"/>
                </a:lnTo>
                <a:lnTo>
                  <a:pt x="916" y="17"/>
                </a:lnTo>
                <a:lnTo>
                  <a:pt x="911" y="18"/>
                </a:lnTo>
                <a:lnTo>
                  <a:pt x="907" y="19"/>
                </a:lnTo>
                <a:lnTo>
                  <a:pt x="899" y="25"/>
                </a:lnTo>
                <a:lnTo>
                  <a:pt x="889" y="32"/>
                </a:lnTo>
                <a:lnTo>
                  <a:pt x="873" y="43"/>
                </a:lnTo>
                <a:lnTo>
                  <a:pt x="861" y="50"/>
                </a:lnTo>
                <a:lnTo>
                  <a:pt x="860" y="53"/>
                </a:lnTo>
                <a:lnTo>
                  <a:pt x="857" y="54"/>
                </a:lnTo>
                <a:lnTo>
                  <a:pt x="855" y="54"/>
                </a:lnTo>
                <a:lnTo>
                  <a:pt x="851" y="55"/>
                </a:lnTo>
                <a:lnTo>
                  <a:pt x="849" y="54"/>
                </a:lnTo>
                <a:lnTo>
                  <a:pt x="847" y="53"/>
                </a:lnTo>
                <a:lnTo>
                  <a:pt x="844" y="51"/>
                </a:lnTo>
                <a:lnTo>
                  <a:pt x="842" y="48"/>
                </a:lnTo>
                <a:lnTo>
                  <a:pt x="839" y="44"/>
                </a:lnTo>
                <a:lnTo>
                  <a:pt x="836" y="42"/>
                </a:lnTo>
                <a:lnTo>
                  <a:pt x="834" y="42"/>
                </a:lnTo>
                <a:lnTo>
                  <a:pt x="829" y="43"/>
                </a:lnTo>
                <a:lnTo>
                  <a:pt x="824" y="43"/>
                </a:lnTo>
                <a:lnTo>
                  <a:pt x="820" y="41"/>
                </a:lnTo>
                <a:lnTo>
                  <a:pt x="819" y="36"/>
                </a:lnTo>
                <a:lnTo>
                  <a:pt x="817" y="26"/>
                </a:lnTo>
                <a:lnTo>
                  <a:pt x="816" y="16"/>
                </a:lnTo>
                <a:lnTo>
                  <a:pt x="812" y="9"/>
                </a:lnTo>
                <a:lnTo>
                  <a:pt x="809" y="5"/>
                </a:lnTo>
                <a:lnTo>
                  <a:pt x="805" y="1"/>
                </a:lnTo>
                <a:lnTo>
                  <a:pt x="803" y="1"/>
                </a:lnTo>
                <a:lnTo>
                  <a:pt x="800" y="1"/>
                </a:lnTo>
                <a:lnTo>
                  <a:pt x="798" y="1"/>
                </a:lnTo>
                <a:lnTo>
                  <a:pt x="796" y="3"/>
                </a:lnTo>
                <a:lnTo>
                  <a:pt x="790" y="7"/>
                </a:lnTo>
                <a:lnTo>
                  <a:pt x="785" y="13"/>
                </a:lnTo>
                <a:lnTo>
                  <a:pt x="779" y="18"/>
                </a:lnTo>
                <a:lnTo>
                  <a:pt x="773" y="22"/>
                </a:lnTo>
                <a:lnTo>
                  <a:pt x="766" y="24"/>
                </a:lnTo>
                <a:lnTo>
                  <a:pt x="756" y="26"/>
                </a:lnTo>
                <a:lnTo>
                  <a:pt x="744" y="26"/>
                </a:lnTo>
                <a:lnTo>
                  <a:pt x="734" y="28"/>
                </a:lnTo>
                <a:lnTo>
                  <a:pt x="722" y="30"/>
                </a:lnTo>
                <a:lnTo>
                  <a:pt x="708" y="34"/>
                </a:lnTo>
                <a:lnTo>
                  <a:pt x="700" y="35"/>
                </a:lnTo>
                <a:lnTo>
                  <a:pt x="694" y="36"/>
                </a:lnTo>
                <a:lnTo>
                  <a:pt x="689" y="35"/>
                </a:lnTo>
                <a:lnTo>
                  <a:pt x="684" y="34"/>
                </a:lnTo>
                <a:lnTo>
                  <a:pt x="675" y="30"/>
                </a:lnTo>
                <a:lnTo>
                  <a:pt x="667" y="25"/>
                </a:lnTo>
                <a:lnTo>
                  <a:pt x="664" y="22"/>
                </a:lnTo>
                <a:lnTo>
                  <a:pt x="658" y="19"/>
                </a:lnTo>
                <a:lnTo>
                  <a:pt x="652" y="18"/>
                </a:lnTo>
                <a:lnTo>
                  <a:pt x="646" y="17"/>
                </a:lnTo>
                <a:lnTo>
                  <a:pt x="633" y="16"/>
                </a:lnTo>
                <a:lnTo>
                  <a:pt x="622" y="17"/>
                </a:lnTo>
                <a:lnTo>
                  <a:pt x="611" y="18"/>
                </a:lnTo>
                <a:lnTo>
                  <a:pt x="598" y="18"/>
                </a:lnTo>
                <a:lnTo>
                  <a:pt x="583" y="17"/>
                </a:lnTo>
                <a:lnTo>
                  <a:pt x="568" y="13"/>
                </a:lnTo>
                <a:lnTo>
                  <a:pt x="553" y="10"/>
                </a:lnTo>
                <a:lnTo>
                  <a:pt x="538" y="7"/>
                </a:lnTo>
                <a:lnTo>
                  <a:pt x="523" y="7"/>
                </a:lnTo>
                <a:lnTo>
                  <a:pt x="516" y="7"/>
                </a:lnTo>
                <a:lnTo>
                  <a:pt x="510" y="5"/>
                </a:lnTo>
                <a:lnTo>
                  <a:pt x="501" y="3"/>
                </a:lnTo>
                <a:lnTo>
                  <a:pt x="495" y="1"/>
                </a:lnTo>
                <a:lnTo>
                  <a:pt x="489" y="0"/>
                </a:lnTo>
                <a:lnTo>
                  <a:pt x="483" y="1"/>
                </a:lnTo>
                <a:lnTo>
                  <a:pt x="477" y="3"/>
                </a:lnTo>
                <a:lnTo>
                  <a:pt x="467" y="5"/>
                </a:lnTo>
                <a:lnTo>
                  <a:pt x="459" y="7"/>
                </a:lnTo>
                <a:lnTo>
                  <a:pt x="451" y="7"/>
                </a:lnTo>
                <a:lnTo>
                  <a:pt x="441" y="7"/>
                </a:lnTo>
                <a:lnTo>
                  <a:pt x="435" y="7"/>
                </a:lnTo>
                <a:lnTo>
                  <a:pt x="431" y="9"/>
                </a:lnTo>
                <a:lnTo>
                  <a:pt x="425" y="11"/>
                </a:lnTo>
                <a:lnTo>
                  <a:pt x="420" y="15"/>
                </a:lnTo>
                <a:lnTo>
                  <a:pt x="412" y="20"/>
                </a:lnTo>
                <a:lnTo>
                  <a:pt x="406" y="28"/>
                </a:lnTo>
                <a:lnTo>
                  <a:pt x="404" y="31"/>
                </a:lnTo>
                <a:lnTo>
                  <a:pt x="402" y="34"/>
                </a:lnTo>
                <a:lnTo>
                  <a:pt x="402" y="37"/>
                </a:lnTo>
                <a:lnTo>
                  <a:pt x="402" y="41"/>
                </a:lnTo>
                <a:lnTo>
                  <a:pt x="403" y="44"/>
                </a:lnTo>
                <a:lnTo>
                  <a:pt x="404" y="48"/>
                </a:lnTo>
                <a:lnTo>
                  <a:pt x="408" y="50"/>
                </a:lnTo>
                <a:lnTo>
                  <a:pt x="413" y="51"/>
                </a:lnTo>
                <a:lnTo>
                  <a:pt x="427" y="55"/>
                </a:lnTo>
                <a:lnTo>
                  <a:pt x="446" y="57"/>
                </a:lnTo>
                <a:lnTo>
                  <a:pt x="465" y="60"/>
                </a:lnTo>
                <a:lnTo>
                  <a:pt x="480" y="62"/>
                </a:lnTo>
                <a:lnTo>
                  <a:pt x="488" y="63"/>
                </a:lnTo>
                <a:lnTo>
                  <a:pt x="494" y="66"/>
                </a:lnTo>
                <a:lnTo>
                  <a:pt x="500" y="69"/>
                </a:lnTo>
                <a:lnTo>
                  <a:pt x="505" y="73"/>
                </a:lnTo>
                <a:lnTo>
                  <a:pt x="510" y="78"/>
                </a:lnTo>
                <a:lnTo>
                  <a:pt x="514" y="81"/>
                </a:lnTo>
                <a:lnTo>
                  <a:pt x="516" y="86"/>
                </a:lnTo>
                <a:lnTo>
                  <a:pt x="517" y="91"/>
                </a:lnTo>
                <a:lnTo>
                  <a:pt x="519" y="101"/>
                </a:lnTo>
                <a:lnTo>
                  <a:pt x="519" y="118"/>
                </a:lnTo>
                <a:lnTo>
                  <a:pt x="517" y="136"/>
                </a:lnTo>
                <a:lnTo>
                  <a:pt x="517" y="152"/>
                </a:lnTo>
                <a:lnTo>
                  <a:pt x="517" y="160"/>
                </a:lnTo>
                <a:lnTo>
                  <a:pt x="519" y="164"/>
                </a:lnTo>
                <a:lnTo>
                  <a:pt x="521" y="167"/>
                </a:lnTo>
                <a:lnTo>
                  <a:pt x="523" y="168"/>
                </a:lnTo>
                <a:lnTo>
                  <a:pt x="529" y="169"/>
                </a:lnTo>
                <a:lnTo>
                  <a:pt x="535" y="167"/>
                </a:lnTo>
                <a:lnTo>
                  <a:pt x="547" y="163"/>
                </a:lnTo>
                <a:lnTo>
                  <a:pt x="560" y="160"/>
                </a:lnTo>
                <a:lnTo>
                  <a:pt x="566" y="160"/>
                </a:lnTo>
                <a:lnTo>
                  <a:pt x="571" y="161"/>
                </a:lnTo>
                <a:lnTo>
                  <a:pt x="574" y="163"/>
                </a:lnTo>
                <a:lnTo>
                  <a:pt x="577" y="165"/>
                </a:lnTo>
                <a:lnTo>
                  <a:pt x="580" y="168"/>
                </a:lnTo>
                <a:lnTo>
                  <a:pt x="585" y="171"/>
                </a:lnTo>
                <a:lnTo>
                  <a:pt x="592" y="173"/>
                </a:lnTo>
                <a:lnTo>
                  <a:pt x="601" y="174"/>
                </a:lnTo>
                <a:lnTo>
                  <a:pt x="610" y="173"/>
                </a:lnTo>
                <a:lnTo>
                  <a:pt x="620" y="173"/>
                </a:lnTo>
                <a:lnTo>
                  <a:pt x="628" y="175"/>
                </a:lnTo>
                <a:lnTo>
                  <a:pt x="634" y="177"/>
                </a:lnTo>
                <a:lnTo>
                  <a:pt x="643" y="186"/>
                </a:lnTo>
                <a:lnTo>
                  <a:pt x="652" y="192"/>
                </a:lnTo>
                <a:lnTo>
                  <a:pt x="656" y="195"/>
                </a:lnTo>
                <a:lnTo>
                  <a:pt x="658" y="198"/>
                </a:lnTo>
                <a:lnTo>
                  <a:pt x="658" y="202"/>
                </a:lnTo>
                <a:lnTo>
                  <a:pt x="658" y="208"/>
                </a:lnTo>
                <a:lnTo>
                  <a:pt x="656" y="218"/>
                </a:lnTo>
                <a:lnTo>
                  <a:pt x="658" y="228"/>
                </a:lnTo>
                <a:lnTo>
                  <a:pt x="662" y="247"/>
                </a:lnTo>
                <a:lnTo>
                  <a:pt x="668" y="263"/>
                </a:lnTo>
                <a:lnTo>
                  <a:pt x="670" y="272"/>
                </a:lnTo>
                <a:lnTo>
                  <a:pt x="668" y="280"/>
                </a:lnTo>
                <a:lnTo>
                  <a:pt x="666" y="282"/>
                </a:lnTo>
                <a:lnTo>
                  <a:pt x="664" y="284"/>
                </a:lnTo>
                <a:lnTo>
                  <a:pt x="661" y="284"/>
                </a:lnTo>
                <a:lnTo>
                  <a:pt x="656" y="284"/>
                </a:lnTo>
                <a:lnTo>
                  <a:pt x="649" y="284"/>
                </a:lnTo>
                <a:lnTo>
                  <a:pt x="645" y="286"/>
                </a:lnTo>
                <a:lnTo>
                  <a:pt x="641" y="289"/>
                </a:lnTo>
                <a:lnTo>
                  <a:pt x="637" y="294"/>
                </a:lnTo>
                <a:lnTo>
                  <a:pt x="631" y="300"/>
                </a:lnTo>
                <a:lnTo>
                  <a:pt x="624" y="306"/>
                </a:lnTo>
                <a:lnTo>
                  <a:pt x="616" y="313"/>
                </a:lnTo>
                <a:lnTo>
                  <a:pt x="609" y="318"/>
                </a:lnTo>
                <a:lnTo>
                  <a:pt x="605" y="319"/>
                </a:lnTo>
                <a:lnTo>
                  <a:pt x="602" y="318"/>
                </a:lnTo>
                <a:lnTo>
                  <a:pt x="597" y="315"/>
                </a:lnTo>
                <a:lnTo>
                  <a:pt x="592" y="313"/>
                </a:lnTo>
                <a:lnTo>
                  <a:pt x="583" y="305"/>
                </a:lnTo>
                <a:lnTo>
                  <a:pt x="574" y="296"/>
                </a:lnTo>
                <a:lnTo>
                  <a:pt x="570" y="294"/>
                </a:lnTo>
                <a:lnTo>
                  <a:pt x="566" y="291"/>
                </a:lnTo>
                <a:lnTo>
                  <a:pt x="563" y="291"/>
                </a:lnTo>
                <a:lnTo>
                  <a:pt x="559" y="291"/>
                </a:lnTo>
                <a:lnTo>
                  <a:pt x="552" y="294"/>
                </a:lnTo>
                <a:lnTo>
                  <a:pt x="546" y="299"/>
                </a:lnTo>
                <a:lnTo>
                  <a:pt x="540" y="303"/>
                </a:lnTo>
                <a:lnTo>
                  <a:pt x="535" y="306"/>
                </a:lnTo>
                <a:lnTo>
                  <a:pt x="530" y="305"/>
                </a:lnTo>
                <a:lnTo>
                  <a:pt x="523" y="302"/>
                </a:lnTo>
                <a:lnTo>
                  <a:pt x="515" y="300"/>
                </a:lnTo>
                <a:lnTo>
                  <a:pt x="505" y="300"/>
                </a:lnTo>
                <a:lnTo>
                  <a:pt x="496" y="300"/>
                </a:lnTo>
                <a:lnTo>
                  <a:pt x="488" y="299"/>
                </a:lnTo>
                <a:lnTo>
                  <a:pt x="482" y="297"/>
                </a:lnTo>
                <a:lnTo>
                  <a:pt x="475" y="297"/>
                </a:lnTo>
                <a:lnTo>
                  <a:pt x="471" y="297"/>
                </a:lnTo>
                <a:lnTo>
                  <a:pt x="469" y="299"/>
                </a:lnTo>
                <a:lnTo>
                  <a:pt x="465" y="301"/>
                </a:lnTo>
                <a:lnTo>
                  <a:pt x="461" y="303"/>
                </a:lnTo>
                <a:lnTo>
                  <a:pt x="456" y="312"/>
                </a:lnTo>
                <a:lnTo>
                  <a:pt x="450" y="322"/>
                </a:lnTo>
                <a:lnTo>
                  <a:pt x="447" y="328"/>
                </a:lnTo>
                <a:lnTo>
                  <a:pt x="445" y="335"/>
                </a:lnTo>
                <a:lnTo>
                  <a:pt x="444" y="341"/>
                </a:lnTo>
                <a:lnTo>
                  <a:pt x="444" y="349"/>
                </a:lnTo>
                <a:lnTo>
                  <a:pt x="444" y="354"/>
                </a:lnTo>
                <a:lnTo>
                  <a:pt x="442" y="360"/>
                </a:lnTo>
                <a:lnTo>
                  <a:pt x="441" y="364"/>
                </a:lnTo>
                <a:lnTo>
                  <a:pt x="440" y="368"/>
                </a:lnTo>
                <a:lnTo>
                  <a:pt x="437" y="372"/>
                </a:lnTo>
                <a:lnTo>
                  <a:pt x="432" y="376"/>
                </a:lnTo>
                <a:lnTo>
                  <a:pt x="426" y="382"/>
                </a:lnTo>
                <a:lnTo>
                  <a:pt x="421" y="390"/>
                </a:lnTo>
                <a:lnTo>
                  <a:pt x="419" y="396"/>
                </a:lnTo>
                <a:lnTo>
                  <a:pt x="416" y="403"/>
                </a:lnTo>
                <a:lnTo>
                  <a:pt x="416" y="409"/>
                </a:lnTo>
                <a:lnTo>
                  <a:pt x="416" y="417"/>
                </a:lnTo>
                <a:lnTo>
                  <a:pt x="417" y="425"/>
                </a:lnTo>
                <a:lnTo>
                  <a:pt x="420" y="431"/>
                </a:lnTo>
                <a:lnTo>
                  <a:pt x="423" y="435"/>
                </a:lnTo>
                <a:lnTo>
                  <a:pt x="427" y="440"/>
                </a:lnTo>
                <a:lnTo>
                  <a:pt x="435" y="446"/>
                </a:lnTo>
                <a:lnTo>
                  <a:pt x="442" y="452"/>
                </a:lnTo>
                <a:lnTo>
                  <a:pt x="445" y="455"/>
                </a:lnTo>
                <a:lnTo>
                  <a:pt x="447" y="460"/>
                </a:lnTo>
                <a:lnTo>
                  <a:pt x="448" y="466"/>
                </a:lnTo>
                <a:lnTo>
                  <a:pt x="450" y="475"/>
                </a:lnTo>
                <a:lnTo>
                  <a:pt x="451" y="490"/>
                </a:lnTo>
                <a:lnTo>
                  <a:pt x="452" y="508"/>
                </a:lnTo>
                <a:lnTo>
                  <a:pt x="451" y="530"/>
                </a:lnTo>
                <a:lnTo>
                  <a:pt x="450" y="560"/>
                </a:lnTo>
                <a:lnTo>
                  <a:pt x="450" y="576"/>
                </a:lnTo>
                <a:lnTo>
                  <a:pt x="451" y="591"/>
                </a:lnTo>
                <a:lnTo>
                  <a:pt x="451" y="604"/>
                </a:lnTo>
                <a:lnTo>
                  <a:pt x="453" y="615"/>
                </a:lnTo>
                <a:lnTo>
                  <a:pt x="454" y="627"/>
                </a:lnTo>
                <a:lnTo>
                  <a:pt x="454" y="637"/>
                </a:lnTo>
                <a:lnTo>
                  <a:pt x="452" y="646"/>
                </a:lnTo>
                <a:lnTo>
                  <a:pt x="448" y="654"/>
                </a:lnTo>
                <a:lnTo>
                  <a:pt x="444" y="662"/>
                </a:lnTo>
                <a:lnTo>
                  <a:pt x="440" y="667"/>
                </a:lnTo>
                <a:lnTo>
                  <a:pt x="440" y="668"/>
                </a:lnTo>
                <a:lnTo>
                  <a:pt x="442" y="669"/>
                </a:lnTo>
                <a:lnTo>
                  <a:pt x="446" y="669"/>
                </a:lnTo>
                <a:lnTo>
                  <a:pt x="451" y="668"/>
                </a:lnTo>
                <a:lnTo>
                  <a:pt x="457" y="668"/>
                </a:lnTo>
                <a:lnTo>
                  <a:pt x="463" y="669"/>
                </a:lnTo>
                <a:lnTo>
                  <a:pt x="469" y="671"/>
                </a:lnTo>
                <a:lnTo>
                  <a:pt x="476" y="672"/>
                </a:lnTo>
                <a:lnTo>
                  <a:pt x="482" y="675"/>
                </a:lnTo>
                <a:lnTo>
                  <a:pt x="488" y="678"/>
                </a:lnTo>
                <a:lnTo>
                  <a:pt x="491" y="680"/>
                </a:lnTo>
                <a:lnTo>
                  <a:pt x="495" y="684"/>
                </a:lnTo>
                <a:lnTo>
                  <a:pt x="496" y="688"/>
                </a:lnTo>
                <a:lnTo>
                  <a:pt x="498" y="697"/>
                </a:lnTo>
                <a:lnTo>
                  <a:pt x="498" y="705"/>
                </a:lnTo>
                <a:lnTo>
                  <a:pt x="500" y="716"/>
                </a:lnTo>
                <a:lnTo>
                  <a:pt x="500" y="725"/>
                </a:lnTo>
                <a:lnTo>
                  <a:pt x="501" y="735"/>
                </a:lnTo>
                <a:lnTo>
                  <a:pt x="502" y="742"/>
                </a:lnTo>
                <a:lnTo>
                  <a:pt x="504" y="747"/>
                </a:lnTo>
                <a:lnTo>
                  <a:pt x="508" y="749"/>
                </a:lnTo>
                <a:lnTo>
                  <a:pt x="511" y="750"/>
                </a:lnTo>
                <a:lnTo>
                  <a:pt x="517" y="753"/>
                </a:lnTo>
                <a:lnTo>
                  <a:pt x="523" y="754"/>
                </a:lnTo>
                <a:lnTo>
                  <a:pt x="534" y="755"/>
                </a:lnTo>
                <a:lnTo>
                  <a:pt x="542" y="755"/>
                </a:lnTo>
                <a:lnTo>
                  <a:pt x="548" y="755"/>
                </a:lnTo>
                <a:lnTo>
                  <a:pt x="555" y="756"/>
                </a:lnTo>
                <a:lnTo>
                  <a:pt x="564" y="757"/>
                </a:lnTo>
                <a:lnTo>
                  <a:pt x="571" y="761"/>
                </a:lnTo>
                <a:lnTo>
                  <a:pt x="587" y="775"/>
                </a:lnTo>
                <a:lnTo>
                  <a:pt x="605" y="793"/>
                </a:lnTo>
                <a:lnTo>
                  <a:pt x="608" y="795"/>
                </a:lnTo>
                <a:lnTo>
                  <a:pt x="611" y="798"/>
                </a:lnTo>
                <a:lnTo>
                  <a:pt x="614" y="799"/>
                </a:lnTo>
                <a:lnTo>
                  <a:pt x="617" y="799"/>
                </a:lnTo>
                <a:lnTo>
                  <a:pt x="626" y="799"/>
                </a:lnTo>
                <a:lnTo>
                  <a:pt x="635" y="798"/>
                </a:lnTo>
                <a:lnTo>
                  <a:pt x="640" y="798"/>
                </a:lnTo>
                <a:lnTo>
                  <a:pt x="645" y="800"/>
                </a:lnTo>
                <a:lnTo>
                  <a:pt x="649" y="804"/>
                </a:lnTo>
                <a:lnTo>
                  <a:pt x="653" y="809"/>
                </a:lnTo>
                <a:lnTo>
                  <a:pt x="656" y="814"/>
                </a:lnTo>
                <a:lnTo>
                  <a:pt x="659" y="822"/>
                </a:lnTo>
                <a:lnTo>
                  <a:pt x="661" y="829"/>
                </a:lnTo>
                <a:lnTo>
                  <a:pt x="664" y="837"/>
                </a:lnTo>
                <a:lnTo>
                  <a:pt x="666" y="860"/>
                </a:lnTo>
                <a:lnTo>
                  <a:pt x="666" y="885"/>
                </a:lnTo>
                <a:lnTo>
                  <a:pt x="665" y="896"/>
                </a:lnTo>
                <a:lnTo>
                  <a:pt x="664" y="907"/>
                </a:lnTo>
                <a:lnTo>
                  <a:pt x="661" y="917"/>
                </a:lnTo>
                <a:lnTo>
                  <a:pt x="658" y="925"/>
                </a:lnTo>
                <a:lnTo>
                  <a:pt x="654" y="931"/>
                </a:lnTo>
                <a:lnTo>
                  <a:pt x="652" y="937"/>
                </a:lnTo>
                <a:lnTo>
                  <a:pt x="652" y="943"/>
                </a:lnTo>
                <a:lnTo>
                  <a:pt x="652" y="949"/>
                </a:lnTo>
                <a:lnTo>
                  <a:pt x="653" y="961"/>
                </a:lnTo>
                <a:lnTo>
                  <a:pt x="656" y="970"/>
                </a:lnTo>
                <a:lnTo>
                  <a:pt x="659" y="980"/>
                </a:lnTo>
                <a:lnTo>
                  <a:pt x="660" y="992"/>
                </a:lnTo>
                <a:lnTo>
                  <a:pt x="660" y="1003"/>
                </a:lnTo>
                <a:lnTo>
                  <a:pt x="656" y="1015"/>
                </a:lnTo>
                <a:lnTo>
                  <a:pt x="652" y="1027"/>
                </a:lnTo>
                <a:lnTo>
                  <a:pt x="645" y="1039"/>
                </a:lnTo>
                <a:lnTo>
                  <a:pt x="641" y="1045"/>
                </a:lnTo>
                <a:lnTo>
                  <a:pt x="636" y="1050"/>
                </a:lnTo>
                <a:lnTo>
                  <a:pt x="631" y="1055"/>
                </a:lnTo>
                <a:lnTo>
                  <a:pt x="626" y="1058"/>
                </a:lnTo>
                <a:lnTo>
                  <a:pt x="621" y="1060"/>
                </a:lnTo>
                <a:lnTo>
                  <a:pt x="617" y="1063"/>
                </a:lnTo>
                <a:lnTo>
                  <a:pt x="612" y="1063"/>
                </a:lnTo>
                <a:lnTo>
                  <a:pt x="609" y="1063"/>
                </a:lnTo>
                <a:lnTo>
                  <a:pt x="605" y="1062"/>
                </a:lnTo>
                <a:lnTo>
                  <a:pt x="602" y="1059"/>
                </a:lnTo>
                <a:lnTo>
                  <a:pt x="598" y="1056"/>
                </a:lnTo>
                <a:lnTo>
                  <a:pt x="593" y="1051"/>
                </a:lnTo>
                <a:lnTo>
                  <a:pt x="587" y="1047"/>
                </a:lnTo>
                <a:lnTo>
                  <a:pt x="580" y="1044"/>
                </a:lnTo>
                <a:lnTo>
                  <a:pt x="572" y="1041"/>
                </a:lnTo>
                <a:lnTo>
                  <a:pt x="564" y="1041"/>
                </a:lnTo>
                <a:lnTo>
                  <a:pt x="553" y="1041"/>
                </a:lnTo>
                <a:lnTo>
                  <a:pt x="543" y="1043"/>
                </a:lnTo>
                <a:lnTo>
                  <a:pt x="533" y="1045"/>
                </a:lnTo>
                <a:lnTo>
                  <a:pt x="522" y="1050"/>
                </a:lnTo>
                <a:lnTo>
                  <a:pt x="513" y="1055"/>
                </a:lnTo>
                <a:lnTo>
                  <a:pt x="504" y="1060"/>
                </a:lnTo>
                <a:lnTo>
                  <a:pt x="496" y="1068"/>
                </a:lnTo>
                <a:lnTo>
                  <a:pt x="489" y="1075"/>
                </a:lnTo>
                <a:lnTo>
                  <a:pt x="477" y="1089"/>
                </a:lnTo>
                <a:lnTo>
                  <a:pt x="470" y="1101"/>
                </a:lnTo>
                <a:lnTo>
                  <a:pt x="464" y="1110"/>
                </a:lnTo>
                <a:lnTo>
                  <a:pt x="457" y="1119"/>
                </a:lnTo>
                <a:lnTo>
                  <a:pt x="453" y="1121"/>
                </a:lnTo>
                <a:lnTo>
                  <a:pt x="450" y="1125"/>
                </a:lnTo>
                <a:lnTo>
                  <a:pt x="446" y="1126"/>
                </a:lnTo>
                <a:lnTo>
                  <a:pt x="442" y="1127"/>
                </a:lnTo>
                <a:lnTo>
                  <a:pt x="435" y="1128"/>
                </a:lnTo>
                <a:lnTo>
                  <a:pt x="428" y="1132"/>
                </a:lnTo>
                <a:lnTo>
                  <a:pt x="420" y="1137"/>
                </a:lnTo>
                <a:lnTo>
                  <a:pt x="410" y="1144"/>
                </a:lnTo>
                <a:lnTo>
                  <a:pt x="400" y="1156"/>
                </a:lnTo>
                <a:lnTo>
                  <a:pt x="390" y="1167"/>
                </a:lnTo>
                <a:lnTo>
                  <a:pt x="382" y="1181"/>
                </a:lnTo>
                <a:lnTo>
                  <a:pt x="378" y="1192"/>
                </a:lnTo>
                <a:lnTo>
                  <a:pt x="376" y="1197"/>
                </a:lnTo>
                <a:lnTo>
                  <a:pt x="375" y="1201"/>
                </a:lnTo>
                <a:lnTo>
                  <a:pt x="372" y="1203"/>
                </a:lnTo>
                <a:lnTo>
                  <a:pt x="370" y="1205"/>
                </a:lnTo>
                <a:lnTo>
                  <a:pt x="369" y="1205"/>
                </a:lnTo>
                <a:lnTo>
                  <a:pt x="366" y="1205"/>
                </a:lnTo>
                <a:lnTo>
                  <a:pt x="364" y="1204"/>
                </a:lnTo>
                <a:lnTo>
                  <a:pt x="363" y="1202"/>
                </a:lnTo>
                <a:lnTo>
                  <a:pt x="360" y="1197"/>
                </a:lnTo>
                <a:lnTo>
                  <a:pt x="358" y="1189"/>
                </a:lnTo>
                <a:lnTo>
                  <a:pt x="356" y="1181"/>
                </a:lnTo>
                <a:lnTo>
                  <a:pt x="356" y="1171"/>
                </a:lnTo>
                <a:lnTo>
                  <a:pt x="354" y="1163"/>
                </a:lnTo>
                <a:lnTo>
                  <a:pt x="352" y="1157"/>
                </a:lnTo>
                <a:lnTo>
                  <a:pt x="351" y="1154"/>
                </a:lnTo>
                <a:lnTo>
                  <a:pt x="349" y="1153"/>
                </a:lnTo>
                <a:lnTo>
                  <a:pt x="346" y="1152"/>
                </a:lnTo>
                <a:lnTo>
                  <a:pt x="344" y="1152"/>
                </a:lnTo>
                <a:lnTo>
                  <a:pt x="338" y="1153"/>
                </a:lnTo>
                <a:lnTo>
                  <a:pt x="332" y="1156"/>
                </a:lnTo>
                <a:lnTo>
                  <a:pt x="326" y="1162"/>
                </a:lnTo>
                <a:lnTo>
                  <a:pt x="319" y="1169"/>
                </a:lnTo>
                <a:lnTo>
                  <a:pt x="310" y="1176"/>
                </a:lnTo>
                <a:lnTo>
                  <a:pt x="303" y="1182"/>
                </a:lnTo>
                <a:lnTo>
                  <a:pt x="299" y="1184"/>
                </a:lnTo>
                <a:lnTo>
                  <a:pt x="295" y="1185"/>
                </a:lnTo>
                <a:lnTo>
                  <a:pt x="291" y="1185"/>
                </a:lnTo>
                <a:lnTo>
                  <a:pt x="287" y="1184"/>
                </a:lnTo>
                <a:lnTo>
                  <a:pt x="283" y="1183"/>
                </a:lnTo>
                <a:lnTo>
                  <a:pt x="280" y="1181"/>
                </a:lnTo>
                <a:lnTo>
                  <a:pt x="277" y="1178"/>
                </a:lnTo>
                <a:lnTo>
                  <a:pt x="275" y="1175"/>
                </a:lnTo>
                <a:lnTo>
                  <a:pt x="270" y="1166"/>
                </a:lnTo>
                <a:lnTo>
                  <a:pt x="264" y="1153"/>
                </a:lnTo>
                <a:lnTo>
                  <a:pt x="262" y="1147"/>
                </a:lnTo>
                <a:lnTo>
                  <a:pt x="257" y="1143"/>
                </a:lnTo>
                <a:lnTo>
                  <a:pt x="252" y="1139"/>
                </a:lnTo>
                <a:lnTo>
                  <a:pt x="247" y="1137"/>
                </a:lnTo>
                <a:lnTo>
                  <a:pt x="243" y="1135"/>
                </a:lnTo>
                <a:lnTo>
                  <a:pt x="238" y="1135"/>
                </a:lnTo>
                <a:lnTo>
                  <a:pt x="233" y="1135"/>
                </a:lnTo>
                <a:lnTo>
                  <a:pt x="228" y="1137"/>
                </a:lnTo>
                <a:lnTo>
                  <a:pt x="224" y="1140"/>
                </a:lnTo>
                <a:lnTo>
                  <a:pt x="219" y="1144"/>
                </a:lnTo>
                <a:lnTo>
                  <a:pt x="213" y="1150"/>
                </a:lnTo>
                <a:lnTo>
                  <a:pt x="208" y="1156"/>
                </a:lnTo>
                <a:lnTo>
                  <a:pt x="196" y="1171"/>
                </a:lnTo>
                <a:lnTo>
                  <a:pt x="186" y="1185"/>
                </a:lnTo>
                <a:lnTo>
                  <a:pt x="180" y="1192"/>
                </a:lnTo>
                <a:lnTo>
                  <a:pt x="174" y="1197"/>
                </a:lnTo>
                <a:lnTo>
                  <a:pt x="169" y="1202"/>
                </a:lnTo>
                <a:lnTo>
                  <a:pt x="164" y="1204"/>
                </a:lnTo>
                <a:lnTo>
                  <a:pt x="160" y="1207"/>
                </a:lnTo>
                <a:lnTo>
                  <a:pt x="155" y="1207"/>
                </a:lnTo>
                <a:lnTo>
                  <a:pt x="150" y="1207"/>
                </a:lnTo>
                <a:lnTo>
                  <a:pt x="146" y="1207"/>
                </a:lnTo>
                <a:lnTo>
                  <a:pt x="143" y="1205"/>
                </a:lnTo>
                <a:lnTo>
                  <a:pt x="138" y="1203"/>
                </a:lnTo>
                <a:lnTo>
                  <a:pt x="135" y="1200"/>
                </a:lnTo>
                <a:lnTo>
                  <a:pt x="131" y="1196"/>
                </a:lnTo>
                <a:lnTo>
                  <a:pt x="124" y="1189"/>
                </a:lnTo>
                <a:lnTo>
                  <a:pt x="119" y="1181"/>
                </a:lnTo>
                <a:lnTo>
                  <a:pt x="114" y="1173"/>
                </a:lnTo>
                <a:lnTo>
                  <a:pt x="110" y="1167"/>
                </a:lnTo>
                <a:lnTo>
                  <a:pt x="107" y="1165"/>
                </a:lnTo>
                <a:lnTo>
                  <a:pt x="105" y="1164"/>
                </a:lnTo>
                <a:lnTo>
                  <a:pt x="104" y="1164"/>
                </a:lnTo>
                <a:lnTo>
                  <a:pt x="101" y="1166"/>
                </a:lnTo>
                <a:lnTo>
                  <a:pt x="98" y="1173"/>
                </a:lnTo>
                <a:lnTo>
                  <a:pt x="95" y="1183"/>
                </a:lnTo>
                <a:lnTo>
                  <a:pt x="93" y="1192"/>
                </a:lnTo>
                <a:lnTo>
                  <a:pt x="88" y="1203"/>
                </a:lnTo>
                <a:lnTo>
                  <a:pt x="86" y="1208"/>
                </a:lnTo>
                <a:lnTo>
                  <a:pt x="83" y="1210"/>
                </a:lnTo>
                <a:lnTo>
                  <a:pt x="80" y="1211"/>
                </a:lnTo>
                <a:lnTo>
                  <a:pt x="75" y="1213"/>
                </a:lnTo>
                <a:lnTo>
                  <a:pt x="66" y="1211"/>
                </a:lnTo>
                <a:lnTo>
                  <a:pt x="53" y="1208"/>
                </a:lnTo>
                <a:lnTo>
                  <a:pt x="45" y="1208"/>
                </a:lnTo>
                <a:lnTo>
                  <a:pt x="39" y="1209"/>
                </a:lnTo>
                <a:lnTo>
                  <a:pt x="34" y="1211"/>
                </a:lnTo>
                <a:lnTo>
                  <a:pt x="29" y="1216"/>
                </a:lnTo>
                <a:lnTo>
                  <a:pt x="19" y="1226"/>
                </a:lnTo>
                <a:lnTo>
                  <a:pt x="13" y="1236"/>
                </a:lnTo>
                <a:lnTo>
                  <a:pt x="9" y="1245"/>
                </a:lnTo>
                <a:lnTo>
                  <a:pt x="7" y="1251"/>
                </a:lnTo>
                <a:lnTo>
                  <a:pt x="7" y="1254"/>
                </a:lnTo>
                <a:lnTo>
                  <a:pt x="9" y="1257"/>
                </a:lnTo>
                <a:lnTo>
                  <a:pt x="11" y="1259"/>
                </a:lnTo>
                <a:lnTo>
                  <a:pt x="14" y="1263"/>
                </a:lnTo>
                <a:lnTo>
                  <a:pt x="23" y="1268"/>
                </a:lnTo>
                <a:lnTo>
                  <a:pt x="34" y="1276"/>
                </a:lnTo>
                <a:lnTo>
                  <a:pt x="44" y="1284"/>
                </a:lnTo>
                <a:lnTo>
                  <a:pt x="54" y="1293"/>
                </a:lnTo>
                <a:lnTo>
                  <a:pt x="58" y="1298"/>
                </a:lnTo>
                <a:lnTo>
                  <a:pt x="61" y="1304"/>
                </a:lnTo>
                <a:lnTo>
                  <a:pt x="63" y="1309"/>
                </a:lnTo>
                <a:lnTo>
                  <a:pt x="66" y="1314"/>
                </a:lnTo>
                <a:lnTo>
                  <a:pt x="67" y="1327"/>
                </a:lnTo>
                <a:lnTo>
                  <a:pt x="68" y="1343"/>
                </a:lnTo>
                <a:lnTo>
                  <a:pt x="68" y="1353"/>
                </a:lnTo>
                <a:lnTo>
                  <a:pt x="67" y="1359"/>
                </a:lnTo>
                <a:lnTo>
                  <a:pt x="66" y="1365"/>
                </a:lnTo>
                <a:lnTo>
                  <a:pt x="64" y="1368"/>
                </a:lnTo>
                <a:lnTo>
                  <a:pt x="61" y="1374"/>
                </a:lnTo>
                <a:lnTo>
                  <a:pt x="56" y="1383"/>
                </a:lnTo>
                <a:lnTo>
                  <a:pt x="54" y="1386"/>
                </a:lnTo>
                <a:lnTo>
                  <a:pt x="54" y="1390"/>
                </a:lnTo>
                <a:lnTo>
                  <a:pt x="55" y="1392"/>
                </a:lnTo>
                <a:lnTo>
                  <a:pt x="56" y="1394"/>
                </a:lnTo>
                <a:lnTo>
                  <a:pt x="60" y="1402"/>
                </a:lnTo>
                <a:lnTo>
                  <a:pt x="63" y="1412"/>
                </a:lnTo>
                <a:lnTo>
                  <a:pt x="64" y="1419"/>
                </a:lnTo>
                <a:lnTo>
                  <a:pt x="64" y="1427"/>
                </a:lnTo>
                <a:lnTo>
                  <a:pt x="63" y="1435"/>
                </a:lnTo>
                <a:lnTo>
                  <a:pt x="62" y="1442"/>
                </a:lnTo>
                <a:lnTo>
                  <a:pt x="60" y="1449"/>
                </a:lnTo>
                <a:lnTo>
                  <a:pt x="57" y="1456"/>
                </a:lnTo>
                <a:lnTo>
                  <a:pt x="54" y="1462"/>
                </a:lnTo>
                <a:lnTo>
                  <a:pt x="49" y="1466"/>
                </a:lnTo>
                <a:lnTo>
                  <a:pt x="44" y="1469"/>
                </a:lnTo>
                <a:lnTo>
                  <a:pt x="38" y="1473"/>
                </a:lnTo>
                <a:lnTo>
                  <a:pt x="32" y="1475"/>
                </a:lnTo>
                <a:lnTo>
                  <a:pt x="25" y="1478"/>
                </a:lnTo>
                <a:lnTo>
                  <a:pt x="13" y="1480"/>
                </a:lnTo>
                <a:lnTo>
                  <a:pt x="4" y="1484"/>
                </a:lnTo>
                <a:lnTo>
                  <a:pt x="3" y="1486"/>
                </a:lnTo>
                <a:lnTo>
                  <a:pt x="0" y="1487"/>
                </a:lnTo>
                <a:lnTo>
                  <a:pt x="0" y="1490"/>
                </a:lnTo>
                <a:lnTo>
                  <a:pt x="0" y="1492"/>
                </a:lnTo>
                <a:lnTo>
                  <a:pt x="1" y="1497"/>
                </a:lnTo>
                <a:lnTo>
                  <a:pt x="6" y="1500"/>
                </a:lnTo>
                <a:lnTo>
                  <a:pt x="11" y="1505"/>
                </a:lnTo>
                <a:lnTo>
                  <a:pt x="17" y="1510"/>
                </a:lnTo>
                <a:lnTo>
                  <a:pt x="20" y="1517"/>
                </a:lnTo>
                <a:lnTo>
                  <a:pt x="25" y="1526"/>
                </a:lnTo>
                <a:lnTo>
                  <a:pt x="29" y="1536"/>
                </a:lnTo>
                <a:lnTo>
                  <a:pt x="32" y="1544"/>
                </a:lnTo>
                <a:lnTo>
                  <a:pt x="35" y="1547"/>
                </a:lnTo>
                <a:lnTo>
                  <a:pt x="37" y="1549"/>
                </a:lnTo>
                <a:lnTo>
                  <a:pt x="39" y="1550"/>
                </a:lnTo>
                <a:lnTo>
                  <a:pt x="42" y="1551"/>
                </a:lnTo>
                <a:lnTo>
                  <a:pt x="45" y="1550"/>
                </a:lnTo>
                <a:lnTo>
                  <a:pt x="50" y="1549"/>
                </a:lnTo>
                <a:lnTo>
                  <a:pt x="54" y="1545"/>
                </a:lnTo>
                <a:lnTo>
                  <a:pt x="58" y="1538"/>
                </a:lnTo>
                <a:lnTo>
                  <a:pt x="63" y="1528"/>
                </a:lnTo>
                <a:lnTo>
                  <a:pt x="67" y="1516"/>
                </a:lnTo>
                <a:lnTo>
                  <a:pt x="73" y="1505"/>
                </a:lnTo>
                <a:lnTo>
                  <a:pt x="78" y="1497"/>
                </a:lnTo>
                <a:lnTo>
                  <a:pt x="85" y="1492"/>
                </a:lnTo>
                <a:lnTo>
                  <a:pt x="93" y="1490"/>
                </a:lnTo>
                <a:lnTo>
                  <a:pt x="97" y="1488"/>
                </a:lnTo>
                <a:lnTo>
                  <a:pt x="99" y="1488"/>
                </a:lnTo>
                <a:lnTo>
                  <a:pt x="102" y="1490"/>
                </a:lnTo>
                <a:lnTo>
                  <a:pt x="104" y="1491"/>
                </a:lnTo>
                <a:lnTo>
                  <a:pt x="106" y="1497"/>
                </a:lnTo>
                <a:lnTo>
                  <a:pt x="106" y="1506"/>
                </a:lnTo>
                <a:lnTo>
                  <a:pt x="106" y="1519"/>
                </a:lnTo>
                <a:lnTo>
                  <a:pt x="106" y="1534"/>
                </a:lnTo>
                <a:lnTo>
                  <a:pt x="107" y="1542"/>
                </a:lnTo>
                <a:lnTo>
                  <a:pt x="110" y="1548"/>
                </a:lnTo>
                <a:lnTo>
                  <a:pt x="113" y="1553"/>
                </a:lnTo>
                <a:lnTo>
                  <a:pt x="118" y="1557"/>
                </a:lnTo>
                <a:lnTo>
                  <a:pt x="127" y="1564"/>
                </a:lnTo>
                <a:lnTo>
                  <a:pt x="138" y="1568"/>
                </a:lnTo>
                <a:lnTo>
                  <a:pt x="148" y="1570"/>
                </a:lnTo>
                <a:lnTo>
                  <a:pt x="157" y="1574"/>
                </a:lnTo>
                <a:lnTo>
                  <a:pt x="162" y="1575"/>
                </a:lnTo>
                <a:lnTo>
                  <a:pt x="165" y="1578"/>
                </a:lnTo>
                <a:lnTo>
                  <a:pt x="169" y="1580"/>
                </a:lnTo>
                <a:lnTo>
                  <a:pt x="173" y="1583"/>
                </a:lnTo>
                <a:lnTo>
                  <a:pt x="179" y="1594"/>
                </a:lnTo>
                <a:lnTo>
                  <a:pt x="186" y="1610"/>
                </a:lnTo>
                <a:lnTo>
                  <a:pt x="188" y="1618"/>
                </a:lnTo>
                <a:lnTo>
                  <a:pt x="189" y="1626"/>
                </a:lnTo>
                <a:lnTo>
                  <a:pt x="189" y="1633"/>
                </a:lnTo>
                <a:lnTo>
                  <a:pt x="188" y="1639"/>
                </a:lnTo>
                <a:lnTo>
                  <a:pt x="186" y="1644"/>
                </a:lnTo>
                <a:lnTo>
                  <a:pt x="184" y="1649"/>
                </a:lnTo>
                <a:lnTo>
                  <a:pt x="184" y="1652"/>
                </a:lnTo>
                <a:lnTo>
                  <a:pt x="186" y="1657"/>
                </a:lnTo>
                <a:lnTo>
                  <a:pt x="189" y="1664"/>
                </a:lnTo>
                <a:lnTo>
                  <a:pt x="195" y="1671"/>
                </a:lnTo>
                <a:lnTo>
                  <a:pt x="198" y="1675"/>
                </a:lnTo>
                <a:lnTo>
                  <a:pt x="199" y="1679"/>
                </a:lnTo>
                <a:lnTo>
                  <a:pt x="200" y="1682"/>
                </a:lnTo>
                <a:lnTo>
                  <a:pt x="201" y="1686"/>
                </a:lnTo>
                <a:lnTo>
                  <a:pt x="200" y="1695"/>
                </a:lnTo>
                <a:lnTo>
                  <a:pt x="199" y="1706"/>
                </a:lnTo>
                <a:lnTo>
                  <a:pt x="198" y="1711"/>
                </a:lnTo>
                <a:lnTo>
                  <a:pt x="199" y="1714"/>
                </a:lnTo>
                <a:lnTo>
                  <a:pt x="201" y="1717"/>
                </a:lnTo>
                <a:lnTo>
                  <a:pt x="204" y="1719"/>
                </a:lnTo>
                <a:lnTo>
                  <a:pt x="206" y="1719"/>
                </a:lnTo>
                <a:lnTo>
                  <a:pt x="209" y="1719"/>
                </a:lnTo>
                <a:lnTo>
                  <a:pt x="213" y="1718"/>
                </a:lnTo>
                <a:lnTo>
                  <a:pt x="217" y="1717"/>
                </a:lnTo>
                <a:lnTo>
                  <a:pt x="224" y="1712"/>
                </a:lnTo>
                <a:lnTo>
                  <a:pt x="231" y="1707"/>
                </a:lnTo>
                <a:lnTo>
                  <a:pt x="238" y="1700"/>
                </a:lnTo>
                <a:lnTo>
                  <a:pt x="243" y="1694"/>
                </a:lnTo>
                <a:lnTo>
                  <a:pt x="247" y="1688"/>
                </a:lnTo>
                <a:lnTo>
                  <a:pt x="251" y="1685"/>
                </a:lnTo>
                <a:lnTo>
                  <a:pt x="252" y="1685"/>
                </a:lnTo>
                <a:lnTo>
                  <a:pt x="255" y="1686"/>
                </a:lnTo>
                <a:lnTo>
                  <a:pt x="257" y="1687"/>
                </a:lnTo>
                <a:lnTo>
                  <a:pt x="259" y="1689"/>
                </a:lnTo>
                <a:lnTo>
                  <a:pt x="263" y="1694"/>
                </a:lnTo>
                <a:lnTo>
                  <a:pt x="265" y="1699"/>
                </a:lnTo>
                <a:lnTo>
                  <a:pt x="267" y="1704"/>
                </a:lnTo>
                <a:lnTo>
                  <a:pt x="269" y="1709"/>
                </a:lnTo>
                <a:lnTo>
                  <a:pt x="271" y="1724"/>
                </a:lnTo>
                <a:lnTo>
                  <a:pt x="272" y="1739"/>
                </a:lnTo>
                <a:lnTo>
                  <a:pt x="274" y="1756"/>
                </a:lnTo>
                <a:lnTo>
                  <a:pt x="276" y="1770"/>
                </a:lnTo>
                <a:lnTo>
                  <a:pt x="277" y="1776"/>
                </a:lnTo>
                <a:lnTo>
                  <a:pt x="281" y="1782"/>
                </a:lnTo>
                <a:lnTo>
                  <a:pt x="284" y="1788"/>
                </a:lnTo>
                <a:lnTo>
                  <a:pt x="289" y="1793"/>
                </a:lnTo>
                <a:lnTo>
                  <a:pt x="300" y="1801"/>
                </a:lnTo>
                <a:lnTo>
                  <a:pt x="309" y="1805"/>
                </a:lnTo>
                <a:lnTo>
                  <a:pt x="314" y="1807"/>
                </a:lnTo>
                <a:lnTo>
                  <a:pt x="318" y="1808"/>
                </a:lnTo>
                <a:lnTo>
                  <a:pt x="320" y="1808"/>
                </a:lnTo>
                <a:lnTo>
                  <a:pt x="321" y="1807"/>
                </a:lnTo>
                <a:lnTo>
                  <a:pt x="322" y="1806"/>
                </a:lnTo>
                <a:lnTo>
                  <a:pt x="324" y="1803"/>
                </a:lnTo>
                <a:lnTo>
                  <a:pt x="327" y="1794"/>
                </a:lnTo>
                <a:lnTo>
                  <a:pt x="331" y="1789"/>
                </a:lnTo>
                <a:lnTo>
                  <a:pt x="333" y="1786"/>
                </a:lnTo>
                <a:lnTo>
                  <a:pt x="335" y="1783"/>
                </a:lnTo>
                <a:lnTo>
                  <a:pt x="337" y="1778"/>
                </a:lnTo>
                <a:lnTo>
                  <a:pt x="337" y="1772"/>
                </a:lnTo>
                <a:lnTo>
                  <a:pt x="338" y="1768"/>
                </a:lnTo>
                <a:lnTo>
                  <a:pt x="339" y="1764"/>
                </a:lnTo>
                <a:lnTo>
                  <a:pt x="340" y="1761"/>
                </a:lnTo>
                <a:lnTo>
                  <a:pt x="343" y="1758"/>
                </a:lnTo>
                <a:lnTo>
                  <a:pt x="346" y="1756"/>
                </a:lnTo>
                <a:lnTo>
                  <a:pt x="351" y="1755"/>
                </a:lnTo>
                <a:lnTo>
                  <a:pt x="354" y="1753"/>
                </a:lnTo>
                <a:lnTo>
                  <a:pt x="359" y="1751"/>
                </a:lnTo>
                <a:lnTo>
                  <a:pt x="362" y="1747"/>
                </a:lnTo>
                <a:lnTo>
                  <a:pt x="364" y="1743"/>
                </a:lnTo>
                <a:lnTo>
                  <a:pt x="362" y="1734"/>
                </a:lnTo>
                <a:lnTo>
                  <a:pt x="359" y="1724"/>
                </a:lnTo>
                <a:lnTo>
                  <a:pt x="358" y="1718"/>
                </a:lnTo>
                <a:lnTo>
                  <a:pt x="358" y="1712"/>
                </a:lnTo>
                <a:lnTo>
                  <a:pt x="359" y="1706"/>
                </a:lnTo>
                <a:lnTo>
                  <a:pt x="362" y="1701"/>
                </a:lnTo>
                <a:lnTo>
                  <a:pt x="370" y="1695"/>
                </a:lnTo>
                <a:lnTo>
                  <a:pt x="376" y="1692"/>
                </a:lnTo>
                <a:lnTo>
                  <a:pt x="381" y="1689"/>
                </a:lnTo>
                <a:lnTo>
                  <a:pt x="383" y="1687"/>
                </a:lnTo>
                <a:lnTo>
                  <a:pt x="385" y="1685"/>
                </a:lnTo>
                <a:lnTo>
                  <a:pt x="387" y="1682"/>
                </a:lnTo>
                <a:lnTo>
                  <a:pt x="387" y="1676"/>
                </a:lnTo>
                <a:lnTo>
                  <a:pt x="387" y="1668"/>
                </a:lnTo>
                <a:lnTo>
                  <a:pt x="387" y="1662"/>
                </a:lnTo>
                <a:lnTo>
                  <a:pt x="387" y="1655"/>
                </a:lnTo>
                <a:lnTo>
                  <a:pt x="388" y="1649"/>
                </a:lnTo>
                <a:lnTo>
                  <a:pt x="390" y="1644"/>
                </a:lnTo>
                <a:lnTo>
                  <a:pt x="396" y="1635"/>
                </a:lnTo>
                <a:lnTo>
                  <a:pt x="403" y="1623"/>
                </a:lnTo>
                <a:lnTo>
                  <a:pt x="410" y="1611"/>
                </a:lnTo>
                <a:lnTo>
                  <a:pt x="416" y="1602"/>
                </a:lnTo>
                <a:lnTo>
                  <a:pt x="421" y="1597"/>
                </a:lnTo>
                <a:lnTo>
                  <a:pt x="427" y="1591"/>
                </a:lnTo>
                <a:lnTo>
                  <a:pt x="434" y="1586"/>
                </a:lnTo>
                <a:lnTo>
                  <a:pt x="441" y="1583"/>
                </a:lnTo>
                <a:lnTo>
                  <a:pt x="456" y="1582"/>
                </a:lnTo>
                <a:lnTo>
                  <a:pt x="469" y="1582"/>
                </a:lnTo>
                <a:lnTo>
                  <a:pt x="478" y="1585"/>
                </a:lnTo>
                <a:lnTo>
                  <a:pt x="484" y="1586"/>
                </a:lnTo>
                <a:lnTo>
                  <a:pt x="485" y="1586"/>
                </a:lnTo>
                <a:lnTo>
                  <a:pt x="488" y="1585"/>
                </a:lnTo>
                <a:lnTo>
                  <a:pt x="491" y="1582"/>
                </a:lnTo>
                <a:lnTo>
                  <a:pt x="494" y="1580"/>
                </a:lnTo>
                <a:lnTo>
                  <a:pt x="497" y="1576"/>
                </a:lnTo>
                <a:lnTo>
                  <a:pt x="500" y="1572"/>
                </a:lnTo>
                <a:lnTo>
                  <a:pt x="503" y="1566"/>
                </a:lnTo>
                <a:lnTo>
                  <a:pt x="504" y="1560"/>
                </a:lnTo>
                <a:lnTo>
                  <a:pt x="507" y="1553"/>
                </a:lnTo>
                <a:lnTo>
                  <a:pt x="509" y="1547"/>
                </a:lnTo>
                <a:lnTo>
                  <a:pt x="513" y="1541"/>
                </a:lnTo>
                <a:lnTo>
                  <a:pt x="517" y="1536"/>
                </a:lnTo>
                <a:lnTo>
                  <a:pt x="523" y="1531"/>
                </a:lnTo>
                <a:lnTo>
                  <a:pt x="532" y="1528"/>
                </a:lnTo>
                <a:lnTo>
                  <a:pt x="541" y="1525"/>
                </a:lnTo>
                <a:lnTo>
                  <a:pt x="553" y="1523"/>
                </a:lnTo>
                <a:lnTo>
                  <a:pt x="576" y="1523"/>
                </a:lnTo>
                <a:lnTo>
                  <a:pt x="593" y="1524"/>
                </a:lnTo>
                <a:lnTo>
                  <a:pt x="602" y="1525"/>
                </a:lnTo>
                <a:lnTo>
                  <a:pt x="609" y="1525"/>
                </a:lnTo>
                <a:lnTo>
                  <a:pt x="616" y="1524"/>
                </a:lnTo>
                <a:lnTo>
                  <a:pt x="624" y="1523"/>
                </a:lnTo>
                <a:lnTo>
                  <a:pt x="639" y="1518"/>
                </a:lnTo>
                <a:lnTo>
                  <a:pt x="652" y="1517"/>
                </a:lnTo>
                <a:lnTo>
                  <a:pt x="659" y="1518"/>
                </a:lnTo>
                <a:lnTo>
                  <a:pt x="666" y="1520"/>
                </a:lnTo>
                <a:lnTo>
                  <a:pt x="672" y="1524"/>
                </a:lnTo>
                <a:lnTo>
                  <a:pt x="679" y="1530"/>
                </a:lnTo>
                <a:lnTo>
                  <a:pt x="698" y="1550"/>
                </a:lnTo>
                <a:lnTo>
                  <a:pt x="709" y="1564"/>
                </a:lnTo>
                <a:lnTo>
                  <a:pt x="712" y="1569"/>
                </a:lnTo>
                <a:lnTo>
                  <a:pt x="718" y="1572"/>
                </a:lnTo>
                <a:lnTo>
                  <a:pt x="724" y="1572"/>
                </a:lnTo>
                <a:lnTo>
                  <a:pt x="731" y="1572"/>
                </a:lnTo>
                <a:lnTo>
                  <a:pt x="736" y="1575"/>
                </a:lnTo>
                <a:lnTo>
                  <a:pt x="742" y="1578"/>
                </a:lnTo>
                <a:lnTo>
                  <a:pt x="747" y="1576"/>
                </a:lnTo>
                <a:lnTo>
                  <a:pt x="750" y="1575"/>
                </a:lnTo>
                <a:lnTo>
                  <a:pt x="753" y="1572"/>
                </a:lnTo>
                <a:lnTo>
                  <a:pt x="757" y="1567"/>
                </a:lnTo>
                <a:lnTo>
                  <a:pt x="761" y="1561"/>
                </a:lnTo>
                <a:lnTo>
                  <a:pt x="766" y="1557"/>
                </a:lnTo>
                <a:lnTo>
                  <a:pt x="772" y="1555"/>
                </a:lnTo>
                <a:lnTo>
                  <a:pt x="778" y="1554"/>
                </a:lnTo>
                <a:lnTo>
                  <a:pt x="786" y="1553"/>
                </a:lnTo>
                <a:lnTo>
                  <a:pt x="796" y="1551"/>
                </a:lnTo>
                <a:lnTo>
                  <a:pt x="805" y="1550"/>
                </a:lnTo>
                <a:lnTo>
                  <a:pt x="815" y="1547"/>
                </a:lnTo>
                <a:lnTo>
                  <a:pt x="820" y="1544"/>
                </a:lnTo>
                <a:lnTo>
                  <a:pt x="825" y="1542"/>
                </a:lnTo>
                <a:lnTo>
                  <a:pt x="829" y="1537"/>
                </a:lnTo>
                <a:lnTo>
                  <a:pt x="832" y="1532"/>
                </a:lnTo>
                <a:lnTo>
                  <a:pt x="835" y="1528"/>
                </a:lnTo>
                <a:lnTo>
                  <a:pt x="836" y="1523"/>
                </a:lnTo>
                <a:lnTo>
                  <a:pt x="837" y="1518"/>
                </a:lnTo>
                <a:lnTo>
                  <a:pt x="836" y="1513"/>
                </a:lnTo>
                <a:lnTo>
                  <a:pt x="835" y="1509"/>
                </a:lnTo>
                <a:lnTo>
                  <a:pt x="832" y="1504"/>
                </a:lnTo>
                <a:lnTo>
                  <a:pt x="830" y="1499"/>
                </a:lnTo>
                <a:lnTo>
                  <a:pt x="826" y="1496"/>
                </a:lnTo>
                <a:lnTo>
                  <a:pt x="818" y="1487"/>
                </a:lnTo>
                <a:lnTo>
                  <a:pt x="809" y="1480"/>
                </a:lnTo>
                <a:lnTo>
                  <a:pt x="799" y="1473"/>
                </a:lnTo>
                <a:lnTo>
                  <a:pt x="791" y="1466"/>
                </a:lnTo>
                <a:lnTo>
                  <a:pt x="785" y="1459"/>
                </a:lnTo>
                <a:lnTo>
                  <a:pt x="781" y="1452"/>
                </a:lnTo>
                <a:lnTo>
                  <a:pt x="780" y="1448"/>
                </a:lnTo>
                <a:lnTo>
                  <a:pt x="780" y="1444"/>
                </a:lnTo>
                <a:lnTo>
                  <a:pt x="781" y="1441"/>
                </a:lnTo>
                <a:lnTo>
                  <a:pt x="782" y="1438"/>
                </a:lnTo>
                <a:lnTo>
                  <a:pt x="787" y="1434"/>
                </a:lnTo>
                <a:lnTo>
                  <a:pt x="792" y="1431"/>
                </a:lnTo>
                <a:lnTo>
                  <a:pt x="794" y="1430"/>
                </a:lnTo>
                <a:lnTo>
                  <a:pt x="793" y="1428"/>
                </a:lnTo>
                <a:lnTo>
                  <a:pt x="792" y="1424"/>
                </a:lnTo>
                <a:lnTo>
                  <a:pt x="790" y="1421"/>
                </a:lnTo>
                <a:lnTo>
                  <a:pt x="784" y="1412"/>
                </a:lnTo>
                <a:lnTo>
                  <a:pt x="778" y="1405"/>
                </a:lnTo>
                <a:lnTo>
                  <a:pt x="776" y="1402"/>
                </a:lnTo>
                <a:lnTo>
                  <a:pt x="776" y="1398"/>
                </a:lnTo>
                <a:lnTo>
                  <a:pt x="776" y="1394"/>
                </a:lnTo>
                <a:lnTo>
                  <a:pt x="778" y="1392"/>
                </a:lnTo>
                <a:lnTo>
                  <a:pt x="782" y="1386"/>
                </a:lnTo>
                <a:lnTo>
                  <a:pt x="791" y="1380"/>
                </a:lnTo>
                <a:lnTo>
                  <a:pt x="797" y="1378"/>
                </a:lnTo>
                <a:lnTo>
                  <a:pt x="803" y="1377"/>
                </a:lnTo>
                <a:lnTo>
                  <a:pt x="811" y="1375"/>
                </a:lnTo>
                <a:lnTo>
                  <a:pt x="818" y="1377"/>
                </a:lnTo>
                <a:lnTo>
                  <a:pt x="826" y="1378"/>
                </a:lnTo>
                <a:lnTo>
                  <a:pt x="835" y="1380"/>
                </a:lnTo>
                <a:lnTo>
                  <a:pt x="842" y="1383"/>
                </a:lnTo>
                <a:lnTo>
                  <a:pt x="848" y="1386"/>
                </a:lnTo>
                <a:lnTo>
                  <a:pt x="853" y="1390"/>
                </a:lnTo>
                <a:lnTo>
                  <a:pt x="857" y="1392"/>
                </a:lnTo>
                <a:lnTo>
                  <a:pt x="863" y="1394"/>
                </a:lnTo>
                <a:lnTo>
                  <a:pt x="868" y="1394"/>
                </a:lnTo>
                <a:lnTo>
                  <a:pt x="872" y="1394"/>
                </a:lnTo>
                <a:lnTo>
                  <a:pt x="875" y="1393"/>
                </a:lnTo>
                <a:lnTo>
                  <a:pt x="878" y="1391"/>
                </a:lnTo>
                <a:lnTo>
                  <a:pt x="879" y="1386"/>
                </a:lnTo>
                <a:lnTo>
                  <a:pt x="881" y="1378"/>
                </a:lnTo>
                <a:lnTo>
                  <a:pt x="882" y="1370"/>
                </a:lnTo>
                <a:lnTo>
                  <a:pt x="885" y="1367"/>
                </a:lnTo>
                <a:lnTo>
                  <a:pt x="887" y="1365"/>
                </a:lnTo>
                <a:lnTo>
                  <a:pt x="891" y="1362"/>
                </a:lnTo>
                <a:lnTo>
                  <a:pt x="895" y="1361"/>
                </a:lnTo>
                <a:lnTo>
                  <a:pt x="908" y="1360"/>
                </a:lnTo>
                <a:lnTo>
                  <a:pt x="922" y="1360"/>
                </a:lnTo>
                <a:lnTo>
                  <a:pt x="929" y="1361"/>
                </a:lnTo>
                <a:lnTo>
                  <a:pt x="933" y="1362"/>
                </a:lnTo>
                <a:lnTo>
                  <a:pt x="938" y="1365"/>
                </a:lnTo>
                <a:lnTo>
                  <a:pt x="939" y="1367"/>
                </a:lnTo>
                <a:lnTo>
                  <a:pt x="943" y="1375"/>
                </a:lnTo>
                <a:lnTo>
                  <a:pt x="945" y="1385"/>
                </a:lnTo>
                <a:lnTo>
                  <a:pt x="948" y="1389"/>
                </a:lnTo>
                <a:lnTo>
                  <a:pt x="950" y="1392"/>
                </a:lnTo>
                <a:lnTo>
                  <a:pt x="952" y="1394"/>
                </a:lnTo>
                <a:lnTo>
                  <a:pt x="955" y="1396"/>
                </a:lnTo>
                <a:lnTo>
                  <a:pt x="967" y="1394"/>
                </a:lnTo>
                <a:lnTo>
                  <a:pt x="983" y="1394"/>
                </a:lnTo>
                <a:lnTo>
                  <a:pt x="1004" y="1394"/>
                </a:lnTo>
                <a:lnTo>
                  <a:pt x="1023" y="1394"/>
                </a:lnTo>
                <a:lnTo>
                  <a:pt x="1036" y="1396"/>
                </a:lnTo>
                <a:lnTo>
                  <a:pt x="1050" y="1398"/>
                </a:lnTo>
                <a:lnTo>
                  <a:pt x="1064" y="1403"/>
                </a:lnTo>
                <a:lnTo>
                  <a:pt x="1077" y="1410"/>
                </a:lnTo>
                <a:lnTo>
                  <a:pt x="1081" y="1412"/>
                </a:lnTo>
                <a:lnTo>
                  <a:pt x="1084" y="1415"/>
                </a:lnTo>
                <a:lnTo>
                  <a:pt x="1088" y="1418"/>
                </a:lnTo>
                <a:lnTo>
                  <a:pt x="1090" y="1424"/>
                </a:lnTo>
                <a:lnTo>
                  <a:pt x="1093" y="1429"/>
                </a:lnTo>
                <a:lnTo>
                  <a:pt x="1096" y="1434"/>
                </a:lnTo>
                <a:lnTo>
                  <a:pt x="1099" y="1437"/>
                </a:lnTo>
                <a:lnTo>
                  <a:pt x="1101" y="1438"/>
                </a:lnTo>
                <a:lnTo>
                  <a:pt x="1106" y="1440"/>
                </a:lnTo>
                <a:lnTo>
                  <a:pt x="1109" y="1442"/>
                </a:lnTo>
                <a:lnTo>
                  <a:pt x="1111" y="1447"/>
                </a:lnTo>
                <a:lnTo>
                  <a:pt x="1113" y="1450"/>
                </a:lnTo>
                <a:lnTo>
                  <a:pt x="1115" y="1454"/>
                </a:lnTo>
                <a:lnTo>
                  <a:pt x="1120" y="1455"/>
                </a:lnTo>
                <a:lnTo>
                  <a:pt x="1125" y="1455"/>
                </a:lnTo>
                <a:lnTo>
                  <a:pt x="1128" y="1453"/>
                </a:lnTo>
                <a:lnTo>
                  <a:pt x="1132" y="1450"/>
                </a:lnTo>
                <a:lnTo>
                  <a:pt x="1135" y="1448"/>
                </a:lnTo>
                <a:lnTo>
                  <a:pt x="1140" y="1448"/>
                </a:lnTo>
                <a:lnTo>
                  <a:pt x="1146" y="1450"/>
                </a:lnTo>
                <a:lnTo>
                  <a:pt x="1162" y="1457"/>
                </a:lnTo>
                <a:lnTo>
                  <a:pt x="1177" y="1462"/>
                </a:lnTo>
                <a:lnTo>
                  <a:pt x="1191" y="1462"/>
                </a:lnTo>
                <a:lnTo>
                  <a:pt x="1208" y="1461"/>
                </a:lnTo>
                <a:lnTo>
                  <a:pt x="1226" y="1460"/>
                </a:lnTo>
                <a:lnTo>
                  <a:pt x="1242" y="1459"/>
                </a:lnTo>
                <a:lnTo>
                  <a:pt x="1250" y="1459"/>
                </a:lnTo>
                <a:lnTo>
                  <a:pt x="1256" y="1460"/>
                </a:lnTo>
                <a:lnTo>
                  <a:pt x="1261" y="1462"/>
                </a:lnTo>
                <a:lnTo>
                  <a:pt x="1267" y="1465"/>
                </a:lnTo>
                <a:lnTo>
                  <a:pt x="1278" y="1471"/>
                </a:lnTo>
                <a:lnTo>
                  <a:pt x="1290" y="1476"/>
                </a:lnTo>
                <a:lnTo>
                  <a:pt x="1303" y="1485"/>
                </a:lnTo>
                <a:lnTo>
                  <a:pt x="1317" y="1493"/>
                </a:lnTo>
                <a:lnTo>
                  <a:pt x="1329" y="1501"/>
                </a:lnTo>
                <a:lnTo>
                  <a:pt x="1339" y="1510"/>
                </a:lnTo>
                <a:lnTo>
                  <a:pt x="1345" y="1516"/>
                </a:lnTo>
                <a:lnTo>
                  <a:pt x="1349" y="1519"/>
                </a:lnTo>
                <a:lnTo>
                  <a:pt x="1354" y="1522"/>
                </a:lnTo>
                <a:lnTo>
                  <a:pt x="1358" y="1522"/>
                </a:lnTo>
                <a:lnTo>
                  <a:pt x="1360" y="1523"/>
                </a:lnTo>
                <a:lnTo>
                  <a:pt x="1363" y="1523"/>
                </a:lnTo>
                <a:lnTo>
                  <a:pt x="1364" y="1525"/>
                </a:lnTo>
                <a:lnTo>
                  <a:pt x="1365" y="1528"/>
                </a:lnTo>
                <a:lnTo>
                  <a:pt x="1367" y="1534"/>
                </a:lnTo>
                <a:lnTo>
                  <a:pt x="1371" y="1542"/>
                </a:lnTo>
                <a:lnTo>
                  <a:pt x="1373" y="1549"/>
                </a:lnTo>
                <a:lnTo>
                  <a:pt x="1377" y="1555"/>
                </a:lnTo>
                <a:lnTo>
                  <a:pt x="1378" y="1557"/>
                </a:lnTo>
                <a:lnTo>
                  <a:pt x="1380" y="1559"/>
                </a:lnTo>
                <a:lnTo>
                  <a:pt x="1384" y="1560"/>
                </a:lnTo>
                <a:lnTo>
                  <a:pt x="1388" y="1560"/>
                </a:lnTo>
                <a:lnTo>
                  <a:pt x="1393" y="1561"/>
                </a:lnTo>
                <a:lnTo>
                  <a:pt x="1397" y="1563"/>
                </a:lnTo>
                <a:lnTo>
                  <a:pt x="1401" y="1567"/>
                </a:lnTo>
                <a:lnTo>
                  <a:pt x="1404" y="1572"/>
                </a:lnTo>
                <a:lnTo>
                  <a:pt x="1405" y="1574"/>
                </a:lnTo>
                <a:lnTo>
                  <a:pt x="1408" y="1575"/>
                </a:lnTo>
                <a:lnTo>
                  <a:pt x="1410" y="1576"/>
                </a:lnTo>
                <a:lnTo>
                  <a:pt x="1412" y="1576"/>
                </a:lnTo>
                <a:lnTo>
                  <a:pt x="1418" y="1575"/>
                </a:lnTo>
                <a:lnTo>
                  <a:pt x="1423" y="1572"/>
                </a:lnTo>
                <a:lnTo>
                  <a:pt x="1426" y="1569"/>
                </a:lnTo>
                <a:lnTo>
                  <a:pt x="1428" y="1567"/>
                </a:lnTo>
                <a:lnTo>
                  <a:pt x="1431" y="1566"/>
                </a:lnTo>
                <a:lnTo>
                  <a:pt x="1435" y="1564"/>
                </a:lnTo>
                <a:lnTo>
                  <a:pt x="1439" y="1566"/>
                </a:lnTo>
                <a:lnTo>
                  <a:pt x="1441" y="1567"/>
                </a:lnTo>
                <a:lnTo>
                  <a:pt x="1445" y="1572"/>
                </a:lnTo>
                <a:lnTo>
                  <a:pt x="1448" y="1578"/>
                </a:lnTo>
                <a:lnTo>
                  <a:pt x="1453" y="1589"/>
                </a:lnTo>
                <a:lnTo>
                  <a:pt x="1455" y="1600"/>
                </a:lnTo>
                <a:lnTo>
                  <a:pt x="1456" y="1608"/>
                </a:lnTo>
                <a:lnTo>
                  <a:pt x="1456" y="1617"/>
                </a:lnTo>
                <a:lnTo>
                  <a:pt x="1456" y="1620"/>
                </a:lnTo>
                <a:lnTo>
                  <a:pt x="1458" y="1622"/>
                </a:lnTo>
                <a:lnTo>
                  <a:pt x="1460" y="1623"/>
                </a:lnTo>
                <a:lnTo>
                  <a:pt x="1464" y="1623"/>
                </a:lnTo>
                <a:lnTo>
                  <a:pt x="1472" y="1619"/>
                </a:lnTo>
                <a:lnTo>
                  <a:pt x="1481" y="1613"/>
                </a:lnTo>
                <a:lnTo>
                  <a:pt x="1490" y="1606"/>
                </a:lnTo>
                <a:lnTo>
                  <a:pt x="1497" y="1598"/>
                </a:lnTo>
                <a:lnTo>
                  <a:pt x="1504" y="1589"/>
                </a:lnTo>
                <a:lnTo>
                  <a:pt x="1509" y="1582"/>
                </a:lnTo>
                <a:lnTo>
                  <a:pt x="1512" y="1579"/>
                </a:lnTo>
                <a:lnTo>
                  <a:pt x="1516" y="1576"/>
                </a:lnTo>
                <a:lnTo>
                  <a:pt x="1521" y="1574"/>
                </a:lnTo>
                <a:lnTo>
                  <a:pt x="1527" y="1573"/>
                </a:lnTo>
                <a:lnTo>
                  <a:pt x="1540" y="1573"/>
                </a:lnTo>
                <a:lnTo>
                  <a:pt x="1553" y="1575"/>
                </a:lnTo>
                <a:lnTo>
                  <a:pt x="1566" y="1578"/>
                </a:lnTo>
                <a:lnTo>
                  <a:pt x="1575" y="1581"/>
                </a:lnTo>
                <a:lnTo>
                  <a:pt x="1585" y="1585"/>
                </a:lnTo>
                <a:lnTo>
                  <a:pt x="1592" y="1588"/>
                </a:lnTo>
                <a:lnTo>
                  <a:pt x="1596" y="1589"/>
                </a:lnTo>
                <a:lnTo>
                  <a:pt x="1598" y="1589"/>
                </a:lnTo>
                <a:lnTo>
                  <a:pt x="1600" y="1589"/>
                </a:lnTo>
                <a:lnTo>
                  <a:pt x="1603" y="1588"/>
                </a:lnTo>
                <a:lnTo>
                  <a:pt x="1606" y="1583"/>
                </a:lnTo>
                <a:lnTo>
                  <a:pt x="1612" y="1575"/>
                </a:lnTo>
                <a:lnTo>
                  <a:pt x="1628" y="1561"/>
                </a:lnTo>
                <a:lnTo>
                  <a:pt x="1642" y="1547"/>
                </a:lnTo>
                <a:lnTo>
                  <a:pt x="1644" y="1542"/>
                </a:lnTo>
                <a:lnTo>
                  <a:pt x="1647" y="1537"/>
                </a:lnTo>
                <a:lnTo>
                  <a:pt x="1648" y="1534"/>
                </a:lnTo>
                <a:lnTo>
                  <a:pt x="1649" y="1529"/>
                </a:lnTo>
                <a:lnTo>
                  <a:pt x="1649" y="1522"/>
                </a:lnTo>
                <a:lnTo>
                  <a:pt x="1650" y="1516"/>
                </a:lnTo>
                <a:lnTo>
                  <a:pt x="1654" y="1511"/>
                </a:lnTo>
                <a:lnTo>
                  <a:pt x="1661" y="1506"/>
                </a:lnTo>
                <a:lnTo>
                  <a:pt x="1664" y="1503"/>
                </a:lnTo>
                <a:lnTo>
                  <a:pt x="1669" y="1500"/>
                </a:lnTo>
                <a:lnTo>
                  <a:pt x="1674" y="1500"/>
                </a:lnTo>
                <a:lnTo>
                  <a:pt x="1678" y="1501"/>
                </a:lnTo>
                <a:lnTo>
                  <a:pt x="1680" y="1505"/>
                </a:lnTo>
                <a:lnTo>
                  <a:pt x="1682" y="1509"/>
                </a:lnTo>
                <a:lnTo>
                  <a:pt x="1684" y="1513"/>
                </a:lnTo>
                <a:lnTo>
                  <a:pt x="1685" y="1518"/>
                </a:lnTo>
                <a:lnTo>
                  <a:pt x="1687" y="1530"/>
                </a:lnTo>
                <a:lnTo>
                  <a:pt x="1687" y="1543"/>
                </a:lnTo>
                <a:lnTo>
                  <a:pt x="1689" y="1542"/>
                </a:lnTo>
                <a:lnTo>
                  <a:pt x="1697" y="1536"/>
                </a:lnTo>
                <a:lnTo>
                  <a:pt x="1705" y="1528"/>
                </a:lnTo>
                <a:lnTo>
                  <a:pt x="1711" y="1518"/>
                </a:lnTo>
                <a:lnTo>
                  <a:pt x="1714" y="1511"/>
                </a:lnTo>
                <a:lnTo>
                  <a:pt x="1719" y="1504"/>
                </a:lnTo>
                <a:lnTo>
                  <a:pt x="1722" y="1501"/>
                </a:lnTo>
                <a:lnTo>
                  <a:pt x="1725" y="1500"/>
                </a:lnTo>
                <a:lnTo>
                  <a:pt x="1729" y="1500"/>
                </a:lnTo>
                <a:lnTo>
                  <a:pt x="1731" y="1504"/>
                </a:lnTo>
                <a:lnTo>
                  <a:pt x="1732" y="1511"/>
                </a:lnTo>
                <a:lnTo>
                  <a:pt x="1733" y="1524"/>
                </a:lnTo>
                <a:lnTo>
                  <a:pt x="1733" y="1530"/>
                </a:lnTo>
                <a:lnTo>
                  <a:pt x="1733" y="1537"/>
                </a:lnTo>
                <a:lnTo>
                  <a:pt x="1732" y="1543"/>
                </a:lnTo>
                <a:lnTo>
                  <a:pt x="1731" y="1548"/>
                </a:lnTo>
                <a:lnTo>
                  <a:pt x="1725" y="1556"/>
                </a:lnTo>
                <a:lnTo>
                  <a:pt x="1719" y="1563"/>
                </a:lnTo>
                <a:lnTo>
                  <a:pt x="1712" y="1570"/>
                </a:lnTo>
                <a:lnTo>
                  <a:pt x="1705" y="1575"/>
                </a:lnTo>
                <a:lnTo>
                  <a:pt x="1694" y="1583"/>
                </a:lnTo>
                <a:lnTo>
                  <a:pt x="1689" y="1589"/>
                </a:lnTo>
                <a:lnTo>
                  <a:pt x="1691" y="1599"/>
                </a:lnTo>
                <a:lnTo>
                  <a:pt x="1693" y="1608"/>
                </a:lnTo>
                <a:lnTo>
                  <a:pt x="1695" y="1619"/>
                </a:lnTo>
                <a:lnTo>
                  <a:pt x="1699" y="1630"/>
                </a:lnTo>
                <a:lnTo>
                  <a:pt x="1700" y="1633"/>
                </a:lnTo>
                <a:lnTo>
                  <a:pt x="1704" y="1635"/>
                </a:lnTo>
                <a:lnTo>
                  <a:pt x="1706" y="1636"/>
                </a:lnTo>
                <a:lnTo>
                  <a:pt x="1711" y="1633"/>
                </a:lnTo>
                <a:lnTo>
                  <a:pt x="1720" y="1629"/>
                </a:lnTo>
                <a:lnTo>
                  <a:pt x="1727" y="1627"/>
                </a:lnTo>
                <a:lnTo>
                  <a:pt x="1731" y="1627"/>
                </a:lnTo>
                <a:lnTo>
                  <a:pt x="1735" y="1629"/>
                </a:lnTo>
                <a:lnTo>
                  <a:pt x="1737" y="1632"/>
                </a:lnTo>
                <a:lnTo>
                  <a:pt x="1739" y="1636"/>
                </a:lnTo>
                <a:lnTo>
                  <a:pt x="1743" y="1644"/>
                </a:lnTo>
                <a:lnTo>
                  <a:pt x="1745" y="1649"/>
                </a:lnTo>
                <a:lnTo>
                  <a:pt x="1748" y="1649"/>
                </a:lnTo>
                <a:lnTo>
                  <a:pt x="1749" y="1649"/>
                </a:lnTo>
                <a:lnTo>
                  <a:pt x="1751" y="1646"/>
                </a:lnTo>
                <a:lnTo>
                  <a:pt x="1754" y="1644"/>
                </a:lnTo>
                <a:lnTo>
                  <a:pt x="1760" y="1637"/>
                </a:lnTo>
                <a:lnTo>
                  <a:pt x="1764" y="1635"/>
                </a:lnTo>
                <a:lnTo>
                  <a:pt x="1767" y="1633"/>
                </a:lnTo>
                <a:lnTo>
                  <a:pt x="1769" y="1635"/>
                </a:lnTo>
                <a:lnTo>
                  <a:pt x="1771" y="1636"/>
                </a:lnTo>
                <a:lnTo>
                  <a:pt x="1774" y="1637"/>
                </a:lnTo>
                <a:lnTo>
                  <a:pt x="1776" y="1639"/>
                </a:lnTo>
                <a:lnTo>
                  <a:pt x="1780" y="1639"/>
                </a:lnTo>
                <a:lnTo>
                  <a:pt x="1782" y="1639"/>
                </a:lnTo>
                <a:lnTo>
                  <a:pt x="1785" y="1637"/>
                </a:lnTo>
                <a:lnTo>
                  <a:pt x="1790" y="1631"/>
                </a:lnTo>
                <a:lnTo>
                  <a:pt x="1796" y="1622"/>
                </a:lnTo>
                <a:lnTo>
                  <a:pt x="1806" y="1606"/>
                </a:lnTo>
                <a:lnTo>
                  <a:pt x="1818" y="1587"/>
                </a:lnTo>
                <a:lnTo>
                  <a:pt x="1831" y="1566"/>
                </a:lnTo>
                <a:lnTo>
                  <a:pt x="1844" y="1548"/>
                </a:lnTo>
                <a:lnTo>
                  <a:pt x="1853" y="1537"/>
                </a:lnTo>
                <a:lnTo>
                  <a:pt x="1863" y="1525"/>
                </a:lnTo>
                <a:lnTo>
                  <a:pt x="1875" y="1513"/>
                </a:lnTo>
                <a:lnTo>
                  <a:pt x="1887" y="1500"/>
                </a:lnTo>
                <a:lnTo>
                  <a:pt x="1900" y="1488"/>
                </a:lnTo>
                <a:lnTo>
                  <a:pt x="1912" y="1478"/>
                </a:lnTo>
                <a:lnTo>
                  <a:pt x="1915" y="1475"/>
                </a:lnTo>
                <a:lnTo>
                  <a:pt x="1918" y="1475"/>
                </a:lnTo>
                <a:lnTo>
                  <a:pt x="1919" y="1478"/>
                </a:lnTo>
                <a:lnTo>
                  <a:pt x="1919" y="1484"/>
                </a:lnTo>
                <a:lnTo>
                  <a:pt x="1920" y="1494"/>
                </a:lnTo>
                <a:lnTo>
                  <a:pt x="1921" y="1506"/>
                </a:lnTo>
                <a:lnTo>
                  <a:pt x="1922" y="1517"/>
                </a:lnTo>
                <a:lnTo>
                  <a:pt x="1924" y="1526"/>
                </a:lnTo>
                <a:lnTo>
                  <a:pt x="1924" y="1532"/>
                </a:lnTo>
                <a:lnTo>
                  <a:pt x="1925" y="1536"/>
                </a:lnTo>
                <a:lnTo>
                  <a:pt x="1927" y="1538"/>
                </a:lnTo>
                <a:lnTo>
                  <a:pt x="1930" y="1539"/>
                </a:lnTo>
                <a:lnTo>
                  <a:pt x="1936" y="1539"/>
                </a:lnTo>
                <a:lnTo>
                  <a:pt x="1946" y="1538"/>
                </a:lnTo>
                <a:lnTo>
                  <a:pt x="1952" y="1538"/>
                </a:lnTo>
                <a:lnTo>
                  <a:pt x="1958" y="1538"/>
                </a:lnTo>
                <a:lnTo>
                  <a:pt x="1963" y="1539"/>
                </a:lnTo>
                <a:lnTo>
                  <a:pt x="1968" y="1541"/>
                </a:lnTo>
                <a:lnTo>
                  <a:pt x="1972" y="1543"/>
                </a:lnTo>
                <a:lnTo>
                  <a:pt x="1976" y="1545"/>
                </a:lnTo>
                <a:lnTo>
                  <a:pt x="1980" y="1549"/>
                </a:lnTo>
                <a:lnTo>
                  <a:pt x="1981" y="1554"/>
                </a:lnTo>
                <a:lnTo>
                  <a:pt x="1983" y="1561"/>
                </a:lnTo>
                <a:lnTo>
                  <a:pt x="1983" y="1567"/>
                </a:lnTo>
                <a:lnTo>
                  <a:pt x="1982" y="1572"/>
                </a:lnTo>
                <a:lnTo>
                  <a:pt x="1981" y="1578"/>
                </a:lnTo>
                <a:lnTo>
                  <a:pt x="1976" y="1587"/>
                </a:lnTo>
                <a:lnTo>
                  <a:pt x="1971" y="1594"/>
                </a:lnTo>
                <a:lnTo>
                  <a:pt x="1970" y="1598"/>
                </a:lnTo>
                <a:lnTo>
                  <a:pt x="1970" y="1601"/>
                </a:lnTo>
                <a:lnTo>
                  <a:pt x="1971" y="1604"/>
                </a:lnTo>
                <a:lnTo>
                  <a:pt x="1972" y="1607"/>
                </a:lnTo>
                <a:lnTo>
                  <a:pt x="1980" y="1613"/>
                </a:lnTo>
                <a:lnTo>
                  <a:pt x="1989" y="1618"/>
                </a:lnTo>
                <a:lnTo>
                  <a:pt x="1994" y="1622"/>
                </a:lnTo>
                <a:lnTo>
                  <a:pt x="1997" y="1626"/>
                </a:lnTo>
                <a:lnTo>
                  <a:pt x="2000" y="1630"/>
                </a:lnTo>
                <a:lnTo>
                  <a:pt x="2001" y="1635"/>
                </a:lnTo>
                <a:lnTo>
                  <a:pt x="2001" y="1641"/>
                </a:lnTo>
                <a:lnTo>
                  <a:pt x="2000" y="1645"/>
                </a:lnTo>
                <a:lnTo>
                  <a:pt x="1997" y="1650"/>
                </a:lnTo>
                <a:lnTo>
                  <a:pt x="1994" y="1654"/>
                </a:lnTo>
                <a:lnTo>
                  <a:pt x="1983" y="1663"/>
                </a:lnTo>
                <a:lnTo>
                  <a:pt x="1971" y="1676"/>
                </a:lnTo>
                <a:lnTo>
                  <a:pt x="1960" y="1688"/>
                </a:lnTo>
                <a:lnTo>
                  <a:pt x="1952" y="1698"/>
                </a:lnTo>
                <a:lnTo>
                  <a:pt x="1949" y="1705"/>
                </a:lnTo>
                <a:lnTo>
                  <a:pt x="1946" y="1712"/>
                </a:lnTo>
                <a:lnTo>
                  <a:pt x="1946" y="1715"/>
                </a:lnTo>
                <a:lnTo>
                  <a:pt x="1946" y="1719"/>
                </a:lnTo>
                <a:lnTo>
                  <a:pt x="1949" y="1721"/>
                </a:lnTo>
                <a:lnTo>
                  <a:pt x="1951" y="1723"/>
                </a:lnTo>
                <a:lnTo>
                  <a:pt x="1966" y="1726"/>
                </a:lnTo>
                <a:lnTo>
                  <a:pt x="1980" y="1731"/>
                </a:lnTo>
                <a:lnTo>
                  <a:pt x="1982" y="1733"/>
                </a:lnTo>
                <a:lnTo>
                  <a:pt x="1982" y="1736"/>
                </a:lnTo>
                <a:lnTo>
                  <a:pt x="1982" y="1740"/>
                </a:lnTo>
                <a:lnTo>
                  <a:pt x="1981" y="1744"/>
                </a:lnTo>
                <a:lnTo>
                  <a:pt x="1978" y="1753"/>
                </a:lnTo>
                <a:lnTo>
                  <a:pt x="1976" y="1764"/>
                </a:lnTo>
                <a:lnTo>
                  <a:pt x="1976" y="1770"/>
                </a:lnTo>
                <a:lnTo>
                  <a:pt x="1977" y="1776"/>
                </a:lnTo>
                <a:lnTo>
                  <a:pt x="1980" y="1782"/>
                </a:lnTo>
                <a:lnTo>
                  <a:pt x="1982" y="1787"/>
                </a:lnTo>
                <a:lnTo>
                  <a:pt x="1989" y="1796"/>
                </a:lnTo>
                <a:lnTo>
                  <a:pt x="1995" y="1802"/>
                </a:lnTo>
                <a:lnTo>
                  <a:pt x="2002" y="1806"/>
                </a:lnTo>
                <a:lnTo>
                  <a:pt x="2009" y="1806"/>
                </a:lnTo>
                <a:lnTo>
                  <a:pt x="2012" y="1806"/>
                </a:lnTo>
                <a:lnTo>
                  <a:pt x="2014" y="1805"/>
                </a:lnTo>
                <a:lnTo>
                  <a:pt x="2015" y="1803"/>
                </a:lnTo>
                <a:lnTo>
                  <a:pt x="2016" y="1801"/>
                </a:lnTo>
                <a:lnTo>
                  <a:pt x="2018" y="1795"/>
                </a:lnTo>
                <a:lnTo>
                  <a:pt x="2020" y="1790"/>
                </a:lnTo>
                <a:lnTo>
                  <a:pt x="2021" y="1787"/>
                </a:lnTo>
                <a:lnTo>
                  <a:pt x="2023" y="1786"/>
                </a:lnTo>
                <a:lnTo>
                  <a:pt x="2025" y="1784"/>
                </a:lnTo>
                <a:lnTo>
                  <a:pt x="2028" y="1783"/>
                </a:lnTo>
                <a:lnTo>
                  <a:pt x="2033" y="1786"/>
                </a:lnTo>
                <a:lnTo>
                  <a:pt x="2039" y="1790"/>
                </a:lnTo>
                <a:lnTo>
                  <a:pt x="2044" y="1796"/>
                </a:lnTo>
                <a:lnTo>
                  <a:pt x="2048" y="1803"/>
                </a:lnTo>
                <a:lnTo>
                  <a:pt x="2053" y="1809"/>
                </a:lnTo>
                <a:lnTo>
                  <a:pt x="2057" y="1814"/>
                </a:lnTo>
                <a:lnTo>
                  <a:pt x="2058" y="1815"/>
                </a:lnTo>
                <a:lnTo>
                  <a:pt x="2060" y="1815"/>
                </a:lnTo>
                <a:lnTo>
                  <a:pt x="2063" y="1815"/>
                </a:lnTo>
                <a:lnTo>
                  <a:pt x="2065" y="1814"/>
                </a:lnTo>
                <a:lnTo>
                  <a:pt x="2072" y="1808"/>
                </a:lnTo>
                <a:lnTo>
                  <a:pt x="2077" y="1806"/>
                </a:lnTo>
                <a:lnTo>
                  <a:pt x="2082" y="1805"/>
                </a:lnTo>
                <a:lnTo>
                  <a:pt x="2084" y="1806"/>
                </a:lnTo>
                <a:lnTo>
                  <a:pt x="2085" y="1805"/>
                </a:lnTo>
                <a:lnTo>
                  <a:pt x="2088" y="1797"/>
                </a:lnTo>
                <a:lnTo>
                  <a:pt x="2089" y="1789"/>
                </a:lnTo>
                <a:lnTo>
                  <a:pt x="2094" y="1781"/>
                </a:lnTo>
                <a:lnTo>
                  <a:pt x="2113" y="1762"/>
                </a:lnTo>
                <a:lnTo>
                  <a:pt x="2128" y="1746"/>
                </a:lnTo>
                <a:lnTo>
                  <a:pt x="2130" y="1743"/>
                </a:lnTo>
                <a:lnTo>
                  <a:pt x="2134" y="1739"/>
                </a:lnTo>
                <a:lnTo>
                  <a:pt x="2136" y="1737"/>
                </a:lnTo>
                <a:lnTo>
                  <a:pt x="2140" y="1734"/>
                </a:lnTo>
                <a:lnTo>
                  <a:pt x="2148" y="1732"/>
                </a:lnTo>
                <a:lnTo>
                  <a:pt x="2157" y="1730"/>
                </a:lnTo>
                <a:lnTo>
                  <a:pt x="2167" y="1728"/>
                </a:lnTo>
                <a:lnTo>
                  <a:pt x="2177" y="1727"/>
                </a:lnTo>
                <a:lnTo>
                  <a:pt x="2182" y="1726"/>
                </a:lnTo>
                <a:lnTo>
                  <a:pt x="2186" y="1724"/>
                </a:lnTo>
                <a:lnTo>
                  <a:pt x="2190" y="1720"/>
                </a:lnTo>
                <a:lnTo>
                  <a:pt x="2192" y="1714"/>
                </a:lnTo>
                <a:lnTo>
                  <a:pt x="2196" y="1702"/>
                </a:lnTo>
                <a:lnTo>
                  <a:pt x="2197" y="1690"/>
                </a:lnTo>
                <a:lnTo>
                  <a:pt x="2198" y="1685"/>
                </a:lnTo>
                <a:lnTo>
                  <a:pt x="2199" y="1680"/>
                </a:lnTo>
                <a:lnTo>
                  <a:pt x="2202" y="1676"/>
                </a:lnTo>
                <a:lnTo>
                  <a:pt x="2204" y="1674"/>
                </a:lnTo>
                <a:lnTo>
                  <a:pt x="2209" y="1671"/>
                </a:lnTo>
                <a:lnTo>
                  <a:pt x="2214" y="1671"/>
                </a:lnTo>
                <a:lnTo>
                  <a:pt x="2218" y="1671"/>
                </a:lnTo>
                <a:lnTo>
                  <a:pt x="2224" y="1671"/>
                </a:lnTo>
                <a:lnTo>
                  <a:pt x="2235" y="1673"/>
                </a:lnTo>
                <a:lnTo>
                  <a:pt x="2245" y="1676"/>
                </a:lnTo>
                <a:lnTo>
                  <a:pt x="2256" y="1677"/>
                </a:lnTo>
                <a:lnTo>
                  <a:pt x="2273" y="1679"/>
                </a:lnTo>
                <a:lnTo>
                  <a:pt x="2281" y="1677"/>
                </a:lnTo>
                <a:lnTo>
                  <a:pt x="2291" y="1676"/>
                </a:lnTo>
                <a:lnTo>
                  <a:pt x="2299" y="1674"/>
                </a:lnTo>
                <a:lnTo>
                  <a:pt x="2306" y="1671"/>
                </a:lnTo>
                <a:lnTo>
                  <a:pt x="2318" y="1663"/>
                </a:lnTo>
                <a:lnTo>
                  <a:pt x="2329" y="1654"/>
                </a:lnTo>
                <a:lnTo>
                  <a:pt x="2336" y="1649"/>
                </a:lnTo>
                <a:lnTo>
                  <a:pt x="2342" y="1645"/>
                </a:lnTo>
                <a:lnTo>
                  <a:pt x="2350" y="1644"/>
                </a:lnTo>
                <a:lnTo>
                  <a:pt x="2359" y="1645"/>
                </a:lnTo>
                <a:lnTo>
                  <a:pt x="2367" y="1646"/>
                </a:lnTo>
                <a:lnTo>
                  <a:pt x="2375" y="1648"/>
                </a:lnTo>
                <a:lnTo>
                  <a:pt x="2384" y="1648"/>
                </a:lnTo>
                <a:lnTo>
                  <a:pt x="2392" y="1646"/>
                </a:lnTo>
                <a:lnTo>
                  <a:pt x="2406" y="1643"/>
                </a:lnTo>
                <a:lnTo>
                  <a:pt x="2421" y="1638"/>
                </a:lnTo>
                <a:lnTo>
                  <a:pt x="2426" y="1635"/>
                </a:lnTo>
                <a:lnTo>
                  <a:pt x="2432" y="1631"/>
                </a:lnTo>
                <a:lnTo>
                  <a:pt x="2437" y="1627"/>
                </a:lnTo>
                <a:lnTo>
                  <a:pt x="2440" y="1625"/>
                </a:lnTo>
                <a:lnTo>
                  <a:pt x="2441" y="1622"/>
                </a:lnTo>
                <a:lnTo>
                  <a:pt x="2441" y="1619"/>
                </a:lnTo>
                <a:lnTo>
                  <a:pt x="2437" y="1617"/>
                </a:lnTo>
                <a:lnTo>
                  <a:pt x="2432" y="1616"/>
                </a:lnTo>
                <a:lnTo>
                  <a:pt x="2426" y="1614"/>
                </a:lnTo>
                <a:lnTo>
                  <a:pt x="2422" y="1612"/>
                </a:lnTo>
                <a:lnTo>
                  <a:pt x="2419" y="1610"/>
                </a:lnTo>
                <a:lnTo>
                  <a:pt x="2418" y="1607"/>
                </a:lnTo>
                <a:lnTo>
                  <a:pt x="2418" y="1604"/>
                </a:lnTo>
                <a:lnTo>
                  <a:pt x="2418" y="1601"/>
                </a:lnTo>
                <a:lnTo>
                  <a:pt x="2419" y="1598"/>
                </a:lnTo>
                <a:lnTo>
                  <a:pt x="2422" y="1595"/>
                </a:lnTo>
                <a:lnTo>
                  <a:pt x="2425" y="1591"/>
                </a:lnTo>
                <a:lnTo>
                  <a:pt x="2430" y="1588"/>
                </a:lnTo>
                <a:lnTo>
                  <a:pt x="2436" y="1588"/>
                </a:lnTo>
                <a:lnTo>
                  <a:pt x="2443" y="1591"/>
                </a:lnTo>
                <a:lnTo>
                  <a:pt x="2447" y="1592"/>
                </a:lnTo>
                <a:lnTo>
                  <a:pt x="2450" y="1593"/>
                </a:lnTo>
                <a:lnTo>
                  <a:pt x="2453" y="1593"/>
                </a:lnTo>
                <a:lnTo>
                  <a:pt x="2454" y="1592"/>
                </a:lnTo>
                <a:lnTo>
                  <a:pt x="2455" y="1589"/>
                </a:lnTo>
                <a:lnTo>
                  <a:pt x="2455" y="1587"/>
                </a:lnTo>
                <a:lnTo>
                  <a:pt x="2454" y="1585"/>
                </a:lnTo>
                <a:lnTo>
                  <a:pt x="2453" y="1581"/>
                </a:lnTo>
                <a:lnTo>
                  <a:pt x="2451" y="1578"/>
                </a:lnTo>
                <a:lnTo>
                  <a:pt x="2451" y="1574"/>
                </a:lnTo>
                <a:lnTo>
                  <a:pt x="2453" y="1570"/>
                </a:lnTo>
                <a:lnTo>
                  <a:pt x="2455" y="1568"/>
                </a:lnTo>
                <a:lnTo>
                  <a:pt x="2460" y="1563"/>
                </a:lnTo>
                <a:lnTo>
                  <a:pt x="2467" y="1560"/>
                </a:lnTo>
                <a:lnTo>
                  <a:pt x="2474" y="1559"/>
                </a:lnTo>
                <a:lnTo>
                  <a:pt x="2484" y="1560"/>
                </a:lnTo>
                <a:lnTo>
                  <a:pt x="2487" y="1561"/>
                </a:lnTo>
                <a:lnTo>
                  <a:pt x="2492" y="1563"/>
                </a:lnTo>
                <a:lnTo>
                  <a:pt x="2497" y="1566"/>
                </a:lnTo>
                <a:lnTo>
                  <a:pt x="2501" y="1569"/>
                </a:lnTo>
                <a:lnTo>
                  <a:pt x="2505" y="1573"/>
                </a:lnTo>
                <a:lnTo>
                  <a:pt x="2510" y="1574"/>
                </a:lnTo>
                <a:lnTo>
                  <a:pt x="2513" y="1575"/>
                </a:lnTo>
                <a:lnTo>
                  <a:pt x="2517" y="1574"/>
                </a:lnTo>
                <a:lnTo>
                  <a:pt x="2520" y="1573"/>
                </a:lnTo>
                <a:lnTo>
                  <a:pt x="2523" y="1569"/>
                </a:lnTo>
                <a:lnTo>
                  <a:pt x="2523" y="1566"/>
                </a:lnTo>
                <a:lnTo>
                  <a:pt x="2524" y="1561"/>
                </a:lnTo>
                <a:lnTo>
                  <a:pt x="2522" y="1549"/>
                </a:lnTo>
                <a:lnTo>
                  <a:pt x="2520" y="1536"/>
                </a:lnTo>
                <a:lnTo>
                  <a:pt x="2518" y="1530"/>
                </a:lnTo>
                <a:lnTo>
                  <a:pt x="2517" y="1524"/>
                </a:lnTo>
                <a:lnTo>
                  <a:pt x="2514" y="1519"/>
                </a:lnTo>
                <a:lnTo>
                  <a:pt x="2512" y="1517"/>
                </a:lnTo>
                <a:lnTo>
                  <a:pt x="2510" y="1513"/>
                </a:lnTo>
                <a:lnTo>
                  <a:pt x="2508" y="1511"/>
                </a:lnTo>
                <a:lnTo>
                  <a:pt x="2507" y="1509"/>
                </a:lnTo>
                <a:lnTo>
                  <a:pt x="2508" y="1507"/>
                </a:lnTo>
                <a:lnTo>
                  <a:pt x="2510" y="1505"/>
                </a:lnTo>
                <a:lnTo>
                  <a:pt x="2512" y="1504"/>
                </a:lnTo>
                <a:lnTo>
                  <a:pt x="2516" y="1504"/>
                </a:lnTo>
                <a:lnTo>
                  <a:pt x="2520" y="1504"/>
                </a:lnTo>
                <a:lnTo>
                  <a:pt x="2532" y="1506"/>
                </a:lnTo>
                <a:lnTo>
                  <a:pt x="2544" y="1510"/>
                </a:lnTo>
                <a:lnTo>
                  <a:pt x="2556" y="1513"/>
                </a:lnTo>
                <a:lnTo>
                  <a:pt x="2563" y="1518"/>
                </a:lnTo>
                <a:lnTo>
                  <a:pt x="2568" y="1519"/>
                </a:lnTo>
                <a:lnTo>
                  <a:pt x="2573" y="1520"/>
                </a:lnTo>
                <a:lnTo>
                  <a:pt x="2579" y="1520"/>
                </a:lnTo>
                <a:lnTo>
                  <a:pt x="2585" y="1520"/>
                </a:lnTo>
                <a:lnTo>
                  <a:pt x="2592" y="1519"/>
                </a:lnTo>
                <a:lnTo>
                  <a:pt x="2598" y="1517"/>
                </a:lnTo>
                <a:lnTo>
                  <a:pt x="2602" y="1515"/>
                </a:lnTo>
                <a:lnTo>
                  <a:pt x="2607" y="1511"/>
                </a:lnTo>
                <a:lnTo>
                  <a:pt x="2613" y="1504"/>
                </a:lnTo>
                <a:lnTo>
                  <a:pt x="2620" y="1493"/>
                </a:lnTo>
                <a:lnTo>
                  <a:pt x="2624" y="1486"/>
                </a:lnTo>
                <a:lnTo>
                  <a:pt x="2627" y="1476"/>
                </a:lnTo>
                <a:lnTo>
                  <a:pt x="2631" y="1466"/>
                </a:lnTo>
                <a:lnTo>
                  <a:pt x="2633" y="1453"/>
                </a:lnTo>
                <a:lnTo>
                  <a:pt x="2637" y="1442"/>
                </a:lnTo>
                <a:lnTo>
                  <a:pt x="2639" y="1436"/>
                </a:lnTo>
                <a:lnTo>
                  <a:pt x="2643" y="1433"/>
                </a:lnTo>
                <a:lnTo>
                  <a:pt x="2646" y="1430"/>
                </a:lnTo>
                <a:lnTo>
                  <a:pt x="2659" y="1430"/>
                </a:lnTo>
                <a:lnTo>
                  <a:pt x="2680" y="1429"/>
                </a:lnTo>
                <a:lnTo>
                  <a:pt x="2700" y="1425"/>
                </a:lnTo>
                <a:lnTo>
                  <a:pt x="2713" y="1423"/>
                </a:lnTo>
                <a:lnTo>
                  <a:pt x="2721" y="1424"/>
                </a:lnTo>
                <a:lnTo>
                  <a:pt x="2727" y="1425"/>
                </a:lnTo>
                <a:lnTo>
                  <a:pt x="2734" y="1431"/>
                </a:lnTo>
                <a:lnTo>
                  <a:pt x="2741" y="1438"/>
                </a:lnTo>
                <a:lnTo>
                  <a:pt x="2746" y="1446"/>
                </a:lnTo>
                <a:lnTo>
                  <a:pt x="2752" y="1452"/>
                </a:lnTo>
                <a:lnTo>
                  <a:pt x="2758" y="1457"/>
                </a:lnTo>
                <a:lnTo>
                  <a:pt x="2766" y="1463"/>
                </a:lnTo>
                <a:lnTo>
                  <a:pt x="2772" y="1466"/>
                </a:lnTo>
                <a:lnTo>
                  <a:pt x="2781" y="1468"/>
                </a:lnTo>
                <a:lnTo>
                  <a:pt x="2790" y="1469"/>
                </a:lnTo>
                <a:lnTo>
                  <a:pt x="2801" y="1469"/>
                </a:lnTo>
                <a:lnTo>
                  <a:pt x="2809" y="1468"/>
                </a:lnTo>
                <a:lnTo>
                  <a:pt x="2816" y="1467"/>
                </a:lnTo>
                <a:lnTo>
                  <a:pt x="2821" y="1466"/>
                </a:lnTo>
                <a:lnTo>
                  <a:pt x="2826" y="1465"/>
                </a:lnTo>
                <a:lnTo>
                  <a:pt x="2833" y="1461"/>
                </a:lnTo>
                <a:lnTo>
                  <a:pt x="2841" y="1457"/>
                </a:lnTo>
                <a:lnTo>
                  <a:pt x="2848" y="1455"/>
                </a:lnTo>
                <a:lnTo>
                  <a:pt x="2867" y="1427"/>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52" name="稻壳儿小白白(http://dwz.cn/Wu2UP)">
            <a:extLst>
              <a:ext uri="{FF2B5EF4-FFF2-40B4-BE49-F238E27FC236}">
                <a16:creationId xmlns:a16="http://schemas.microsoft.com/office/drawing/2014/main" id="{0F800F05-AF8C-4C05-8826-B23A7C7602C3}"/>
              </a:ext>
            </a:extLst>
          </p:cNvPr>
          <p:cNvSpPr>
            <a:spLocks/>
          </p:cNvSpPr>
          <p:nvPr/>
        </p:nvSpPr>
        <p:spPr bwMode="auto">
          <a:xfrm>
            <a:off x="3223551" y="2523793"/>
            <a:ext cx="606151" cy="387475"/>
          </a:xfrm>
          <a:custGeom>
            <a:avLst/>
            <a:gdLst>
              <a:gd name="T0" fmla="*/ 69284583 w 2606"/>
              <a:gd name="T1" fmla="*/ 12677876 h 1671"/>
              <a:gd name="T2" fmla="*/ 51192266 w 2606"/>
              <a:gd name="T3" fmla="*/ 16323895 h 1671"/>
              <a:gd name="T4" fmla="*/ 36018027 w 2606"/>
              <a:gd name="T5" fmla="*/ 28339120 h 1671"/>
              <a:gd name="T6" fmla="*/ 30598533 w 2606"/>
              <a:gd name="T7" fmla="*/ 34056571 h 1671"/>
              <a:gd name="T8" fmla="*/ 21010396 w 2606"/>
              <a:gd name="T9" fmla="*/ 55103652 h 1671"/>
              <a:gd name="T10" fmla="*/ 12756270 w 2606"/>
              <a:gd name="T11" fmla="*/ 73167654 h 1671"/>
              <a:gd name="T12" fmla="*/ 13089773 w 2606"/>
              <a:gd name="T13" fmla="*/ 89077320 h 1671"/>
              <a:gd name="T14" fmla="*/ 19759832 w 2606"/>
              <a:gd name="T15" fmla="*/ 88663091 h 1671"/>
              <a:gd name="T16" fmla="*/ 33350004 w 2606"/>
              <a:gd name="T17" fmla="*/ 84851265 h 1671"/>
              <a:gd name="T18" fmla="*/ 23845315 w 2606"/>
              <a:gd name="T19" fmla="*/ 92557532 h 1671"/>
              <a:gd name="T20" fmla="*/ 13673620 w 2606"/>
              <a:gd name="T21" fmla="*/ 103661109 h 1671"/>
              <a:gd name="T22" fmla="*/ 2251073 w 2606"/>
              <a:gd name="T23" fmla="*/ 115427623 h 1671"/>
              <a:gd name="T24" fmla="*/ 6086501 w 2606"/>
              <a:gd name="T25" fmla="*/ 123548119 h 1671"/>
              <a:gd name="T26" fmla="*/ 17758814 w 2606"/>
              <a:gd name="T27" fmla="*/ 131420193 h 1671"/>
              <a:gd name="T28" fmla="*/ 35601076 w 2606"/>
              <a:gd name="T29" fmla="*/ 135314634 h 1671"/>
              <a:gd name="T30" fmla="*/ 45856219 w 2606"/>
              <a:gd name="T31" fmla="*/ 129597183 h 1671"/>
              <a:gd name="T32" fmla="*/ 54860798 w 2606"/>
              <a:gd name="T33" fmla="*/ 118162282 h 1671"/>
              <a:gd name="T34" fmla="*/ 58445882 w 2606"/>
              <a:gd name="T35" fmla="*/ 119073643 h 1671"/>
              <a:gd name="T36" fmla="*/ 67617069 w 2606"/>
              <a:gd name="T37" fmla="*/ 132746070 h 1671"/>
              <a:gd name="T38" fmla="*/ 83708368 w 2606"/>
              <a:gd name="T39" fmla="*/ 137303450 h 1671"/>
              <a:gd name="T40" fmla="*/ 88627464 w 2606"/>
              <a:gd name="T41" fmla="*/ 130840158 h 1671"/>
              <a:gd name="T42" fmla="*/ 98966055 w 2606"/>
              <a:gd name="T43" fmla="*/ 136889222 h 1671"/>
              <a:gd name="T44" fmla="*/ 106303119 w 2606"/>
              <a:gd name="T45" fmla="*/ 132746070 h 1671"/>
              <a:gd name="T46" fmla="*/ 114890747 w 2606"/>
              <a:gd name="T47" fmla="*/ 124211058 h 1671"/>
              <a:gd name="T48" fmla="*/ 124145093 w 2606"/>
              <a:gd name="T49" fmla="*/ 111284472 h 1671"/>
              <a:gd name="T50" fmla="*/ 135317585 w 2606"/>
              <a:gd name="T51" fmla="*/ 100097993 h 1671"/>
              <a:gd name="T52" fmla="*/ 139652834 w 2606"/>
              <a:gd name="T53" fmla="*/ 89906065 h 1671"/>
              <a:gd name="T54" fmla="*/ 145155777 w 2606"/>
              <a:gd name="T55" fmla="*/ 85017072 h 1671"/>
              <a:gd name="T56" fmla="*/ 147906960 w 2606"/>
              <a:gd name="T57" fmla="*/ 79879656 h 1671"/>
              <a:gd name="T58" fmla="*/ 152075890 w 2606"/>
              <a:gd name="T59" fmla="*/ 75653602 h 1671"/>
              <a:gd name="T60" fmla="*/ 147906960 w 2606"/>
              <a:gd name="T61" fmla="*/ 68196045 h 1671"/>
              <a:gd name="T62" fmla="*/ 153993460 w 2606"/>
              <a:gd name="T63" fmla="*/ 66290132 h 1671"/>
              <a:gd name="T64" fmla="*/ 157245041 w 2606"/>
              <a:gd name="T65" fmla="*/ 72836328 h 1671"/>
              <a:gd name="T66" fmla="*/ 165249112 w 2606"/>
              <a:gd name="T67" fmla="*/ 66290132 h 1671"/>
              <a:gd name="T68" fmla="*/ 167250129 w 2606"/>
              <a:gd name="T69" fmla="*/ 55932398 h 1671"/>
              <a:gd name="T70" fmla="*/ 170084760 w 2606"/>
              <a:gd name="T71" fmla="*/ 56429530 h 1671"/>
              <a:gd name="T72" fmla="*/ 165916118 w 2606"/>
              <a:gd name="T73" fmla="*/ 53114836 h 1671"/>
              <a:gd name="T74" fmla="*/ 171668826 w 2606"/>
              <a:gd name="T75" fmla="*/ 52037669 h 1671"/>
              <a:gd name="T76" fmla="*/ 183758380 w 2606"/>
              <a:gd name="T77" fmla="*/ 41016996 h 1671"/>
              <a:gd name="T78" fmla="*/ 186843065 w 2606"/>
              <a:gd name="T79" fmla="*/ 44000076 h 1671"/>
              <a:gd name="T80" fmla="*/ 197848662 w 2606"/>
              <a:gd name="T81" fmla="*/ 32896500 h 1671"/>
              <a:gd name="T82" fmla="*/ 203434764 w 2606"/>
              <a:gd name="T83" fmla="*/ 31570622 h 1671"/>
              <a:gd name="T84" fmla="*/ 211438834 w 2606"/>
              <a:gd name="T85" fmla="*/ 37951012 h 1671"/>
              <a:gd name="T86" fmla="*/ 211855496 w 2606"/>
              <a:gd name="T87" fmla="*/ 31156394 h 1671"/>
              <a:gd name="T88" fmla="*/ 215023918 w 2606"/>
              <a:gd name="T89" fmla="*/ 24361487 h 1671"/>
              <a:gd name="T90" fmla="*/ 216107875 w 2606"/>
              <a:gd name="T91" fmla="*/ 15495437 h 1671"/>
              <a:gd name="T92" fmla="*/ 202434255 w 2606"/>
              <a:gd name="T93" fmla="*/ 13423718 h 1671"/>
              <a:gd name="T94" fmla="*/ 195680748 w 2606"/>
              <a:gd name="T95" fmla="*/ 18229808 h 1671"/>
              <a:gd name="T96" fmla="*/ 182424368 w 2606"/>
              <a:gd name="T97" fmla="*/ 17566869 h 1671"/>
              <a:gd name="T98" fmla="*/ 172586176 w 2606"/>
              <a:gd name="T99" fmla="*/ 11435190 h 1671"/>
              <a:gd name="T100" fmla="*/ 164665554 w 2606"/>
              <a:gd name="T101" fmla="*/ 6712003 h 1671"/>
              <a:gd name="T102" fmla="*/ 146823292 w 2606"/>
              <a:gd name="T103" fmla="*/ 13175296 h 1671"/>
              <a:gd name="T104" fmla="*/ 144572219 w 2606"/>
              <a:gd name="T105" fmla="*/ 21875827 h 1671"/>
              <a:gd name="T106" fmla="*/ 138819221 w 2606"/>
              <a:gd name="T107" fmla="*/ 31156394 h 1671"/>
              <a:gd name="T108" fmla="*/ 118975942 w 2606"/>
              <a:gd name="T109" fmla="*/ 36459616 h 1671"/>
              <a:gd name="T110" fmla="*/ 112055828 w 2606"/>
              <a:gd name="T111" fmla="*/ 18726940 h 1671"/>
              <a:gd name="T112" fmla="*/ 114140294 w 2606"/>
              <a:gd name="T113" fmla="*/ 11766515 h 1671"/>
              <a:gd name="T114" fmla="*/ 104302102 w 2606"/>
              <a:gd name="T115" fmla="*/ 331325 h 1671"/>
              <a:gd name="T116" fmla="*/ 95464130 w 2606"/>
              <a:gd name="T117" fmla="*/ 3480212 h 1671"/>
              <a:gd name="T118" fmla="*/ 85292435 w 2606"/>
              <a:gd name="T119" fmla="*/ 9529277 h 1671"/>
              <a:gd name="T120" fmla="*/ 80123284 w 2606"/>
              <a:gd name="T121" fmla="*/ 4226055 h 167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606" h="1671">
                <a:moveTo>
                  <a:pt x="923" y="0"/>
                </a:moveTo>
                <a:lnTo>
                  <a:pt x="923" y="12"/>
                </a:lnTo>
                <a:lnTo>
                  <a:pt x="921" y="27"/>
                </a:lnTo>
                <a:lnTo>
                  <a:pt x="918" y="36"/>
                </a:lnTo>
                <a:lnTo>
                  <a:pt x="913" y="43"/>
                </a:lnTo>
                <a:lnTo>
                  <a:pt x="906" y="50"/>
                </a:lnTo>
                <a:lnTo>
                  <a:pt x="898" y="56"/>
                </a:lnTo>
                <a:lnTo>
                  <a:pt x="892" y="60"/>
                </a:lnTo>
                <a:lnTo>
                  <a:pt x="885" y="64"/>
                </a:lnTo>
                <a:lnTo>
                  <a:pt x="874" y="71"/>
                </a:lnTo>
                <a:lnTo>
                  <a:pt x="865" y="80"/>
                </a:lnTo>
                <a:lnTo>
                  <a:pt x="860" y="83"/>
                </a:lnTo>
                <a:lnTo>
                  <a:pt x="856" y="88"/>
                </a:lnTo>
                <a:lnTo>
                  <a:pt x="853" y="93"/>
                </a:lnTo>
                <a:lnTo>
                  <a:pt x="850" y="98"/>
                </a:lnTo>
                <a:lnTo>
                  <a:pt x="848" y="102"/>
                </a:lnTo>
                <a:lnTo>
                  <a:pt x="847" y="107"/>
                </a:lnTo>
                <a:lnTo>
                  <a:pt x="843" y="118"/>
                </a:lnTo>
                <a:lnTo>
                  <a:pt x="840" y="127"/>
                </a:lnTo>
                <a:lnTo>
                  <a:pt x="837" y="137"/>
                </a:lnTo>
                <a:lnTo>
                  <a:pt x="835" y="145"/>
                </a:lnTo>
                <a:lnTo>
                  <a:pt x="833" y="150"/>
                </a:lnTo>
                <a:lnTo>
                  <a:pt x="831" y="153"/>
                </a:lnTo>
                <a:lnTo>
                  <a:pt x="829" y="157"/>
                </a:lnTo>
                <a:lnTo>
                  <a:pt x="827" y="159"/>
                </a:lnTo>
                <a:lnTo>
                  <a:pt x="822" y="163"/>
                </a:lnTo>
                <a:lnTo>
                  <a:pt x="817" y="164"/>
                </a:lnTo>
                <a:lnTo>
                  <a:pt x="812" y="165"/>
                </a:lnTo>
                <a:lnTo>
                  <a:pt x="806" y="167"/>
                </a:lnTo>
                <a:lnTo>
                  <a:pt x="795" y="169"/>
                </a:lnTo>
                <a:lnTo>
                  <a:pt x="784" y="170"/>
                </a:lnTo>
                <a:lnTo>
                  <a:pt x="772" y="173"/>
                </a:lnTo>
                <a:lnTo>
                  <a:pt x="760" y="174"/>
                </a:lnTo>
                <a:lnTo>
                  <a:pt x="747" y="175"/>
                </a:lnTo>
                <a:lnTo>
                  <a:pt x="732" y="177"/>
                </a:lnTo>
                <a:lnTo>
                  <a:pt x="720" y="180"/>
                </a:lnTo>
                <a:lnTo>
                  <a:pt x="707" y="183"/>
                </a:lnTo>
                <a:lnTo>
                  <a:pt x="693" y="186"/>
                </a:lnTo>
                <a:lnTo>
                  <a:pt x="679" y="189"/>
                </a:lnTo>
                <a:lnTo>
                  <a:pt x="666" y="190"/>
                </a:lnTo>
                <a:lnTo>
                  <a:pt x="654" y="190"/>
                </a:lnTo>
                <a:lnTo>
                  <a:pt x="642" y="192"/>
                </a:lnTo>
                <a:lnTo>
                  <a:pt x="630" y="193"/>
                </a:lnTo>
                <a:lnTo>
                  <a:pt x="625" y="194"/>
                </a:lnTo>
                <a:lnTo>
                  <a:pt x="620" y="195"/>
                </a:lnTo>
                <a:lnTo>
                  <a:pt x="614" y="197"/>
                </a:lnTo>
                <a:lnTo>
                  <a:pt x="608" y="201"/>
                </a:lnTo>
                <a:lnTo>
                  <a:pt x="603" y="205"/>
                </a:lnTo>
                <a:lnTo>
                  <a:pt x="598" y="209"/>
                </a:lnTo>
                <a:lnTo>
                  <a:pt x="594" y="215"/>
                </a:lnTo>
                <a:lnTo>
                  <a:pt x="590" y="222"/>
                </a:lnTo>
                <a:lnTo>
                  <a:pt x="576" y="250"/>
                </a:lnTo>
                <a:lnTo>
                  <a:pt x="563" y="274"/>
                </a:lnTo>
                <a:lnTo>
                  <a:pt x="557" y="284"/>
                </a:lnTo>
                <a:lnTo>
                  <a:pt x="548" y="294"/>
                </a:lnTo>
                <a:lnTo>
                  <a:pt x="540" y="302"/>
                </a:lnTo>
                <a:lnTo>
                  <a:pt x="531" y="310"/>
                </a:lnTo>
                <a:lnTo>
                  <a:pt x="512" y="325"/>
                </a:lnTo>
                <a:lnTo>
                  <a:pt x="499" y="335"/>
                </a:lnTo>
                <a:lnTo>
                  <a:pt x="491" y="339"/>
                </a:lnTo>
                <a:lnTo>
                  <a:pt x="484" y="340"/>
                </a:lnTo>
                <a:lnTo>
                  <a:pt x="477" y="339"/>
                </a:lnTo>
                <a:lnTo>
                  <a:pt x="468" y="337"/>
                </a:lnTo>
                <a:lnTo>
                  <a:pt x="459" y="333"/>
                </a:lnTo>
                <a:lnTo>
                  <a:pt x="452" y="331"/>
                </a:lnTo>
                <a:lnTo>
                  <a:pt x="446" y="331"/>
                </a:lnTo>
                <a:lnTo>
                  <a:pt x="440" y="333"/>
                </a:lnTo>
                <a:lnTo>
                  <a:pt x="437" y="337"/>
                </a:lnTo>
                <a:lnTo>
                  <a:pt x="432" y="342"/>
                </a:lnTo>
                <a:lnTo>
                  <a:pt x="427" y="352"/>
                </a:lnTo>
                <a:lnTo>
                  <a:pt x="421" y="363"/>
                </a:lnTo>
                <a:lnTo>
                  <a:pt x="419" y="370"/>
                </a:lnTo>
                <a:lnTo>
                  <a:pt x="418" y="375"/>
                </a:lnTo>
                <a:lnTo>
                  <a:pt x="418" y="379"/>
                </a:lnTo>
                <a:lnTo>
                  <a:pt x="419" y="384"/>
                </a:lnTo>
                <a:lnTo>
                  <a:pt x="421" y="390"/>
                </a:lnTo>
                <a:lnTo>
                  <a:pt x="425" y="396"/>
                </a:lnTo>
                <a:lnTo>
                  <a:pt x="427" y="400"/>
                </a:lnTo>
                <a:lnTo>
                  <a:pt x="430" y="403"/>
                </a:lnTo>
                <a:lnTo>
                  <a:pt x="430" y="405"/>
                </a:lnTo>
                <a:lnTo>
                  <a:pt x="428" y="407"/>
                </a:lnTo>
                <a:lnTo>
                  <a:pt x="426" y="409"/>
                </a:lnTo>
                <a:lnTo>
                  <a:pt x="424" y="411"/>
                </a:lnTo>
                <a:lnTo>
                  <a:pt x="419" y="414"/>
                </a:lnTo>
                <a:lnTo>
                  <a:pt x="415" y="415"/>
                </a:lnTo>
                <a:lnTo>
                  <a:pt x="412" y="415"/>
                </a:lnTo>
                <a:lnTo>
                  <a:pt x="407" y="415"/>
                </a:lnTo>
                <a:lnTo>
                  <a:pt x="399" y="413"/>
                </a:lnTo>
                <a:lnTo>
                  <a:pt x="389" y="411"/>
                </a:lnTo>
                <a:lnTo>
                  <a:pt x="380" y="410"/>
                </a:lnTo>
                <a:lnTo>
                  <a:pt x="371" y="410"/>
                </a:lnTo>
                <a:lnTo>
                  <a:pt x="367" y="411"/>
                </a:lnTo>
                <a:lnTo>
                  <a:pt x="363" y="414"/>
                </a:lnTo>
                <a:lnTo>
                  <a:pt x="358" y="417"/>
                </a:lnTo>
                <a:lnTo>
                  <a:pt x="354" y="422"/>
                </a:lnTo>
                <a:lnTo>
                  <a:pt x="346" y="434"/>
                </a:lnTo>
                <a:lnTo>
                  <a:pt x="338" y="448"/>
                </a:lnTo>
                <a:lnTo>
                  <a:pt x="330" y="466"/>
                </a:lnTo>
                <a:lnTo>
                  <a:pt x="321" y="485"/>
                </a:lnTo>
                <a:lnTo>
                  <a:pt x="313" y="508"/>
                </a:lnTo>
                <a:lnTo>
                  <a:pt x="306" y="533"/>
                </a:lnTo>
                <a:lnTo>
                  <a:pt x="301" y="555"/>
                </a:lnTo>
                <a:lnTo>
                  <a:pt x="296" y="574"/>
                </a:lnTo>
                <a:lnTo>
                  <a:pt x="294" y="580"/>
                </a:lnTo>
                <a:lnTo>
                  <a:pt x="292" y="586"/>
                </a:lnTo>
                <a:lnTo>
                  <a:pt x="288" y="591"/>
                </a:lnTo>
                <a:lnTo>
                  <a:pt x="285" y="597"/>
                </a:lnTo>
                <a:lnTo>
                  <a:pt x="277" y="606"/>
                </a:lnTo>
                <a:lnTo>
                  <a:pt x="271" y="616"/>
                </a:lnTo>
                <a:lnTo>
                  <a:pt x="267" y="630"/>
                </a:lnTo>
                <a:lnTo>
                  <a:pt x="263" y="644"/>
                </a:lnTo>
                <a:lnTo>
                  <a:pt x="261" y="650"/>
                </a:lnTo>
                <a:lnTo>
                  <a:pt x="258" y="656"/>
                </a:lnTo>
                <a:lnTo>
                  <a:pt x="256" y="661"/>
                </a:lnTo>
                <a:lnTo>
                  <a:pt x="252" y="665"/>
                </a:lnTo>
                <a:lnTo>
                  <a:pt x="235" y="676"/>
                </a:lnTo>
                <a:lnTo>
                  <a:pt x="214" y="688"/>
                </a:lnTo>
                <a:lnTo>
                  <a:pt x="204" y="694"/>
                </a:lnTo>
                <a:lnTo>
                  <a:pt x="194" y="701"/>
                </a:lnTo>
                <a:lnTo>
                  <a:pt x="185" y="711"/>
                </a:lnTo>
                <a:lnTo>
                  <a:pt x="178" y="722"/>
                </a:lnTo>
                <a:lnTo>
                  <a:pt x="162" y="747"/>
                </a:lnTo>
                <a:lnTo>
                  <a:pt x="147" y="774"/>
                </a:lnTo>
                <a:lnTo>
                  <a:pt x="140" y="787"/>
                </a:lnTo>
                <a:lnTo>
                  <a:pt x="134" y="799"/>
                </a:lnTo>
                <a:lnTo>
                  <a:pt x="129" y="812"/>
                </a:lnTo>
                <a:lnTo>
                  <a:pt x="126" y="823"/>
                </a:lnTo>
                <a:lnTo>
                  <a:pt x="125" y="832"/>
                </a:lnTo>
                <a:lnTo>
                  <a:pt x="125" y="842"/>
                </a:lnTo>
                <a:lnTo>
                  <a:pt x="125" y="850"/>
                </a:lnTo>
                <a:lnTo>
                  <a:pt x="126" y="856"/>
                </a:lnTo>
                <a:lnTo>
                  <a:pt x="130" y="867"/>
                </a:lnTo>
                <a:lnTo>
                  <a:pt x="132" y="874"/>
                </a:lnTo>
                <a:lnTo>
                  <a:pt x="135" y="876"/>
                </a:lnTo>
                <a:lnTo>
                  <a:pt x="137" y="877"/>
                </a:lnTo>
                <a:lnTo>
                  <a:pt x="140" y="880"/>
                </a:lnTo>
                <a:lnTo>
                  <a:pt x="143" y="881"/>
                </a:lnTo>
                <a:lnTo>
                  <a:pt x="153" y="883"/>
                </a:lnTo>
                <a:lnTo>
                  <a:pt x="163" y="889"/>
                </a:lnTo>
                <a:lnTo>
                  <a:pt x="169" y="893"/>
                </a:lnTo>
                <a:lnTo>
                  <a:pt x="174" y="898"/>
                </a:lnTo>
                <a:lnTo>
                  <a:pt x="179" y="902"/>
                </a:lnTo>
                <a:lnTo>
                  <a:pt x="182" y="908"/>
                </a:lnTo>
                <a:lnTo>
                  <a:pt x="188" y="919"/>
                </a:lnTo>
                <a:lnTo>
                  <a:pt x="193" y="931"/>
                </a:lnTo>
                <a:lnTo>
                  <a:pt x="198" y="947"/>
                </a:lnTo>
                <a:lnTo>
                  <a:pt x="200" y="958"/>
                </a:lnTo>
                <a:lnTo>
                  <a:pt x="203" y="965"/>
                </a:lnTo>
                <a:lnTo>
                  <a:pt x="204" y="974"/>
                </a:lnTo>
                <a:lnTo>
                  <a:pt x="204" y="986"/>
                </a:lnTo>
                <a:lnTo>
                  <a:pt x="200" y="1001"/>
                </a:lnTo>
                <a:lnTo>
                  <a:pt x="197" y="1010"/>
                </a:lnTo>
                <a:lnTo>
                  <a:pt x="192" y="1021"/>
                </a:lnTo>
                <a:lnTo>
                  <a:pt x="187" y="1029"/>
                </a:lnTo>
                <a:lnTo>
                  <a:pt x="182" y="1035"/>
                </a:lnTo>
                <a:lnTo>
                  <a:pt x="173" y="1043"/>
                </a:lnTo>
                <a:lnTo>
                  <a:pt x="164" y="1050"/>
                </a:lnTo>
                <a:lnTo>
                  <a:pt x="162" y="1054"/>
                </a:lnTo>
                <a:lnTo>
                  <a:pt x="160" y="1060"/>
                </a:lnTo>
                <a:lnTo>
                  <a:pt x="159" y="1068"/>
                </a:lnTo>
                <a:lnTo>
                  <a:pt x="157" y="1075"/>
                </a:lnTo>
                <a:lnTo>
                  <a:pt x="157" y="1091"/>
                </a:lnTo>
                <a:lnTo>
                  <a:pt x="156" y="1106"/>
                </a:lnTo>
                <a:lnTo>
                  <a:pt x="157" y="1110"/>
                </a:lnTo>
                <a:lnTo>
                  <a:pt x="160" y="1114"/>
                </a:lnTo>
                <a:lnTo>
                  <a:pt x="164" y="1116"/>
                </a:lnTo>
                <a:lnTo>
                  <a:pt x="169" y="1116"/>
                </a:lnTo>
                <a:lnTo>
                  <a:pt x="174" y="1115"/>
                </a:lnTo>
                <a:lnTo>
                  <a:pt x="180" y="1113"/>
                </a:lnTo>
                <a:lnTo>
                  <a:pt x="184" y="1108"/>
                </a:lnTo>
                <a:lnTo>
                  <a:pt x="186" y="1101"/>
                </a:lnTo>
                <a:lnTo>
                  <a:pt x="187" y="1089"/>
                </a:lnTo>
                <a:lnTo>
                  <a:pt x="186" y="1075"/>
                </a:lnTo>
                <a:lnTo>
                  <a:pt x="186" y="1069"/>
                </a:lnTo>
                <a:lnTo>
                  <a:pt x="187" y="1063"/>
                </a:lnTo>
                <a:lnTo>
                  <a:pt x="189" y="1057"/>
                </a:lnTo>
                <a:lnTo>
                  <a:pt x="192" y="1052"/>
                </a:lnTo>
                <a:lnTo>
                  <a:pt x="195" y="1052"/>
                </a:lnTo>
                <a:lnTo>
                  <a:pt x="201" y="1053"/>
                </a:lnTo>
                <a:lnTo>
                  <a:pt x="207" y="1056"/>
                </a:lnTo>
                <a:lnTo>
                  <a:pt x="214" y="1059"/>
                </a:lnTo>
                <a:lnTo>
                  <a:pt x="224" y="1064"/>
                </a:lnTo>
                <a:lnTo>
                  <a:pt x="232" y="1069"/>
                </a:lnTo>
                <a:lnTo>
                  <a:pt x="237" y="1070"/>
                </a:lnTo>
                <a:lnTo>
                  <a:pt x="241" y="1070"/>
                </a:lnTo>
                <a:lnTo>
                  <a:pt x="244" y="1070"/>
                </a:lnTo>
                <a:lnTo>
                  <a:pt x="248" y="1068"/>
                </a:lnTo>
                <a:lnTo>
                  <a:pt x="256" y="1060"/>
                </a:lnTo>
                <a:lnTo>
                  <a:pt x="269" y="1051"/>
                </a:lnTo>
                <a:lnTo>
                  <a:pt x="286" y="1040"/>
                </a:lnTo>
                <a:lnTo>
                  <a:pt x="307" y="1029"/>
                </a:lnTo>
                <a:lnTo>
                  <a:pt x="327" y="1021"/>
                </a:lnTo>
                <a:lnTo>
                  <a:pt x="343" y="1014"/>
                </a:lnTo>
                <a:lnTo>
                  <a:pt x="357" y="1007"/>
                </a:lnTo>
                <a:lnTo>
                  <a:pt x="371" y="1000"/>
                </a:lnTo>
                <a:lnTo>
                  <a:pt x="386" y="991"/>
                </a:lnTo>
                <a:lnTo>
                  <a:pt x="396" y="987"/>
                </a:lnTo>
                <a:lnTo>
                  <a:pt x="405" y="984"/>
                </a:lnTo>
                <a:lnTo>
                  <a:pt x="409" y="984"/>
                </a:lnTo>
                <a:lnTo>
                  <a:pt x="412" y="986"/>
                </a:lnTo>
                <a:lnTo>
                  <a:pt x="413" y="986"/>
                </a:lnTo>
                <a:lnTo>
                  <a:pt x="413" y="988"/>
                </a:lnTo>
                <a:lnTo>
                  <a:pt x="413" y="989"/>
                </a:lnTo>
                <a:lnTo>
                  <a:pt x="412" y="999"/>
                </a:lnTo>
                <a:lnTo>
                  <a:pt x="407" y="1012"/>
                </a:lnTo>
                <a:lnTo>
                  <a:pt x="405" y="1019"/>
                </a:lnTo>
                <a:lnTo>
                  <a:pt x="400" y="1024"/>
                </a:lnTo>
                <a:lnTo>
                  <a:pt x="395" y="1027"/>
                </a:lnTo>
                <a:lnTo>
                  <a:pt x="389" y="1031"/>
                </a:lnTo>
                <a:lnTo>
                  <a:pt x="376" y="1034"/>
                </a:lnTo>
                <a:lnTo>
                  <a:pt x="364" y="1035"/>
                </a:lnTo>
                <a:lnTo>
                  <a:pt x="359" y="1038"/>
                </a:lnTo>
                <a:lnTo>
                  <a:pt x="356" y="1040"/>
                </a:lnTo>
                <a:lnTo>
                  <a:pt x="352" y="1043"/>
                </a:lnTo>
                <a:lnTo>
                  <a:pt x="349" y="1047"/>
                </a:lnTo>
                <a:lnTo>
                  <a:pt x="345" y="1052"/>
                </a:lnTo>
                <a:lnTo>
                  <a:pt x="344" y="1058"/>
                </a:lnTo>
                <a:lnTo>
                  <a:pt x="342" y="1064"/>
                </a:lnTo>
                <a:lnTo>
                  <a:pt x="340" y="1071"/>
                </a:lnTo>
                <a:lnTo>
                  <a:pt x="339" y="1077"/>
                </a:lnTo>
                <a:lnTo>
                  <a:pt x="336" y="1081"/>
                </a:lnTo>
                <a:lnTo>
                  <a:pt x="333" y="1084"/>
                </a:lnTo>
                <a:lnTo>
                  <a:pt x="329" y="1087"/>
                </a:lnTo>
                <a:lnTo>
                  <a:pt x="319" y="1089"/>
                </a:lnTo>
                <a:lnTo>
                  <a:pt x="310" y="1089"/>
                </a:lnTo>
                <a:lnTo>
                  <a:pt x="305" y="1090"/>
                </a:lnTo>
                <a:lnTo>
                  <a:pt x="300" y="1094"/>
                </a:lnTo>
                <a:lnTo>
                  <a:pt x="296" y="1098"/>
                </a:lnTo>
                <a:lnTo>
                  <a:pt x="293" y="1104"/>
                </a:lnTo>
                <a:lnTo>
                  <a:pt x="286" y="1117"/>
                </a:lnTo>
                <a:lnTo>
                  <a:pt x="281" y="1129"/>
                </a:lnTo>
                <a:lnTo>
                  <a:pt x="279" y="1134"/>
                </a:lnTo>
                <a:lnTo>
                  <a:pt x="276" y="1138"/>
                </a:lnTo>
                <a:lnTo>
                  <a:pt x="274" y="1141"/>
                </a:lnTo>
                <a:lnTo>
                  <a:pt x="270" y="1142"/>
                </a:lnTo>
                <a:lnTo>
                  <a:pt x="262" y="1145"/>
                </a:lnTo>
                <a:lnTo>
                  <a:pt x="252" y="1144"/>
                </a:lnTo>
                <a:lnTo>
                  <a:pt x="248" y="1144"/>
                </a:lnTo>
                <a:lnTo>
                  <a:pt x="242" y="1145"/>
                </a:lnTo>
                <a:lnTo>
                  <a:pt x="237" y="1146"/>
                </a:lnTo>
                <a:lnTo>
                  <a:pt x="232" y="1148"/>
                </a:lnTo>
                <a:lnTo>
                  <a:pt x="223" y="1154"/>
                </a:lnTo>
                <a:lnTo>
                  <a:pt x="216" y="1161"/>
                </a:lnTo>
                <a:lnTo>
                  <a:pt x="203" y="1172"/>
                </a:lnTo>
                <a:lnTo>
                  <a:pt x="189" y="1184"/>
                </a:lnTo>
                <a:lnTo>
                  <a:pt x="184" y="1191"/>
                </a:lnTo>
                <a:lnTo>
                  <a:pt x="178" y="1198"/>
                </a:lnTo>
                <a:lnTo>
                  <a:pt x="173" y="1204"/>
                </a:lnTo>
                <a:lnTo>
                  <a:pt x="168" y="1215"/>
                </a:lnTo>
                <a:lnTo>
                  <a:pt x="164" y="1226"/>
                </a:lnTo>
                <a:lnTo>
                  <a:pt x="163" y="1235"/>
                </a:lnTo>
                <a:lnTo>
                  <a:pt x="163" y="1243"/>
                </a:lnTo>
                <a:lnTo>
                  <a:pt x="164" y="1251"/>
                </a:lnTo>
                <a:lnTo>
                  <a:pt x="164" y="1255"/>
                </a:lnTo>
                <a:lnTo>
                  <a:pt x="163" y="1259"/>
                </a:lnTo>
                <a:lnTo>
                  <a:pt x="160" y="1264"/>
                </a:lnTo>
                <a:lnTo>
                  <a:pt x="155" y="1268"/>
                </a:lnTo>
                <a:lnTo>
                  <a:pt x="144" y="1278"/>
                </a:lnTo>
                <a:lnTo>
                  <a:pt x="136" y="1285"/>
                </a:lnTo>
                <a:lnTo>
                  <a:pt x="129" y="1290"/>
                </a:lnTo>
                <a:lnTo>
                  <a:pt x="124" y="1292"/>
                </a:lnTo>
                <a:lnTo>
                  <a:pt x="119" y="1293"/>
                </a:lnTo>
                <a:lnTo>
                  <a:pt x="113" y="1293"/>
                </a:lnTo>
                <a:lnTo>
                  <a:pt x="109" y="1295"/>
                </a:lnTo>
                <a:lnTo>
                  <a:pt x="100" y="1298"/>
                </a:lnTo>
                <a:lnTo>
                  <a:pt x="92" y="1304"/>
                </a:lnTo>
                <a:lnTo>
                  <a:pt x="80" y="1314"/>
                </a:lnTo>
                <a:lnTo>
                  <a:pt x="75" y="1319"/>
                </a:lnTo>
                <a:lnTo>
                  <a:pt x="72" y="1325"/>
                </a:lnTo>
                <a:lnTo>
                  <a:pt x="69" y="1330"/>
                </a:lnTo>
                <a:lnTo>
                  <a:pt x="68" y="1335"/>
                </a:lnTo>
                <a:lnTo>
                  <a:pt x="66" y="1344"/>
                </a:lnTo>
                <a:lnTo>
                  <a:pt x="62" y="1353"/>
                </a:lnTo>
                <a:lnTo>
                  <a:pt x="54" y="1365"/>
                </a:lnTo>
                <a:lnTo>
                  <a:pt x="41" y="1379"/>
                </a:lnTo>
                <a:lnTo>
                  <a:pt x="27" y="1393"/>
                </a:lnTo>
                <a:lnTo>
                  <a:pt x="17" y="1404"/>
                </a:lnTo>
                <a:lnTo>
                  <a:pt x="14" y="1407"/>
                </a:lnTo>
                <a:lnTo>
                  <a:pt x="11" y="1412"/>
                </a:lnTo>
                <a:lnTo>
                  <a:pt x="10" y="1418"/>
                </a:lnTo>
                <a:lnTo>
                  <a:pt x="10" y="1423"/>
                </a:lnTo>
                <a:lnTo>
                  <a:pt x="10" y="1434"/>
                </a:lnTo>
                <a:lnTo>
                  <a:pt x="10" y="1443"/>
                </a:lnTo>
                <a:lnTo>
                  <a:pt x="9" y="1449"/>
                </a:lnTo>
                <a:lnTo>
                  <a:pt x="8" y="1455"/>
                </a:lnTo>
                <a:lnTo>
                  <a:pt x="5" y="1461"/>
                </a:lnTo>
                <a:lnTo>
                  <a:pt x="3" y="1468"/>
                </a:lnTo>
                <a:lnTo>
                  <a:pt x="0" y="1474"/>
                </a:lnTo>
                <a:lnTo>
                  <a:pt x="0" y="1478"/>
                </a:lnTo>
                <a:lnTo>
                  <a:pt x="4" y="1479"/>
                </a:lnTo>
                <a:lnTo>
                  <a:pt x="11" y="1481"/>
                </a:lnTo>
                <a:lnTo>
                  <a:pt x="22" y="1485"/>
                </a:lnTo>
                <a:lnTo>
                  <a:pt x="34" y="1488"/>
                </a:lnTo>
                <a:lnTo>
                  <a:pt x="44" y="1492"/>
                </a:lnTo>
                <a:lnTo>
                  <a:pt x="54" y="1494"/>
                </a:lnTo>
                <a:lnTo>
                  <a:pt x="60" y="1494"/>
                </a:lnTo>
                <a:lnTo>
                  <a:pt x="65" y="1494"/>
                </a:lnTo>
                <a:lnTo>
                  <a:pt x="68" y="1493"/>
                </a:lnTo>
                <a:lnTo>
                  <a:pt x="73" y="1491"/>
                </a:lnTo>
                <a:lnTo>
                  <a:pt x="80" y="1487"/>
                </a:lnTo>
                <a:lnTo>
                  <a:pt x="87" y="1484"/>
                </a:lnTo>
                <a:lnTo>
                  <a:pt x="92" y="1482"/>
                </a:lnTo>
                <a:lnTo>
                  <a:pt x="97" y="1482"/>
                </a:lnTo>
                <a:lnTo>
                  <a:pt x="100" y="1484"/>
                </a:lnTo>
                <a:lnTo>
                  <a:pt x="105" y="1485"/>
                </a:lnTo>
                <a:lnTo>
                  <a:pt x="110" y="1486"/>
                </a:lnTo>
                <a:lnTo>
                  <a:pt x="113" y="1489"/>
                </a:lnTo>
                <a:lnTo>
                  <a:pt x="117" y="1493"/>
                </a:lnTo>
                <a:lnTo>
                  <a:pt x="122" y="1499"/>
                </a:lnTo>
                <a:lnTo>
                  <a:pt x="129" y="1512"/>
                </a:lnTo>
                <a:lnTo>
                  <a:pt x="137" y="1526"/>
                </a:lnTo>
                <a:lnTo>
                  <a:pt x="142" y="1533"/>
                </a:lnTo>
                <a:lnTo>
                  <a:pt x="147" y="1539"/>
                </a:lnTo>
                <a:lnTo>
                  <a:pt x="153" y="1544"/>
                </a:lnTo>
                <a:lnTo>
                  <a:pt x="159" y="1547"/>
                </a:lnTo>
                <a:lnTo>
                  <a:pt x="173" y="1549"/>
                </a:lnTo>
                <a:lnTo>
                  <a:pt x="188" y="1554"/>
                </a:lnTo>
                <a:lnTo>
                  <a:pt x="195" y="1557"/>
                </a:lnTo>
                <a:lnTo>
                  <a:pt x="201" y="1561"/>
                </a:lnTo>
                <a:lnTo>
                  <a:pt x="206" y="1567"/>
                </a:lnTo>
                <a:lnTo>
                  <a:pt x="210" y="1573"/>
                </a:lnTo>
                <a:lnTo>
                  <a:pt x="213" y="1586"/>
                </a:lnTo>
                <a:lnTo>
                  <a:pt x="217" y="1598"/>
                </a:lnTo>
                <a:lnTo>
                  <a:pt x="222" y="1611"/>
                </a:lnTo>
                <a:lnTo>
                  <a:pt x="226" y="1625"/>
                </a:lnTo>
                <a:lnTo>
                  <a:pt x="231" y="1631"/>
                </a:lnTo>
                <a:lnTo>
                  <a:pt x="235" y="1637"/>
                </a:lnTo>
                <a:lnTo>
                  <a:pt x="239" y="1642"/>
                </a:lnTo>
                <a:lnTo>
                  <a:pt x="245" y="1645"/>
                </a:lnTo>
                <a:lnTo>
                  <a:pt x="251" y="1649"/>
                </a:lnTo>
                <a:lnTo>
                  <a:pt x="257" y="1651"/>
                </a:lnTo>
                <a:lnTo>
                  <a:pt x="263" y="1652"/>
                </a:lnTo>
                <a:lnTo>
                  <a:pt x="269" y="1652"/>
                </a:lnTo>
                <a:lnTo>
                  <a:pt x="286" y="1652"/>
                </a:lnTo>
                <a:lnTo>
                  <a:pt x="307" y="1651"/>
                </a:lnTo>
                <a:lnTo>
                  <a:pt x="329" y="1650"/>
                </a:lnTo>
                <a:lnTo>
                  <a:pt x="345" y="1651"/>
                </a:lnTo>
                <a:lnTo>
                  <a:pt x="357" y="1652"/>
                </a:lnTo>
                <a:lnTo>
                  <a:pt x="367" y="1652"/>
                </a:lnTo>
                <a:lnTo>
                  <a:pt x="375" y="1650"/>
                </a:lnTo>
                <a:lnTo>
                  <a:pt x="384" y="1645"/>
                </a:lnTo>
                <a:lnTo>
                  <a:pt x="396" y="1639"/>
                </a:lnTo>
                <a:lnTo>
                  <a:pt x="412" y="1634"/>
                </a:lnTo>
                <a:lnTo>
                  <a:pt x="419" y="1633"/>
                </a:lnTo>
                <a:lnTo>
                  <a:pt x="427" y="1633"/>
                </a:lnTo>
                <a:lnTo>
                  <a:pt x="434" y="1633"/>
                </a:lnTo>
                <a:lnTo>
                  <a:pt x="440" y="1634"/>
                </a:lnTo>
                <a:lnTo>
                  <a:pt x="451" y="1638"/>
                </a:lnTo>
                <a:lnTo>
                  <a:pt x="462" y="1644"/>
                </a:lnTo>
                <a:lnTo>
                  <a:pt x="470" y="1649"/>
                </a:lnTo>
                <a:lnTo>
                  <a:pt x="478" y="1652"/>
                </a:lnTo>
                <a:lnTo>
                  <a:pt x="487" y="1656"/>
                </a:lnTo>
                <a:lnTo>
                  <a:pt x="491" y="1657"/>
                </a:lnTo>
                <a:lnTo>
                  <a:pt x="494" y="1657"/>
                </a:lnTo>
                <a:lnTo>
                  <a:pt x="496" y="1655"/>
                </a:lnTo>
                <a:lnTo>
                  <a:pt x="500" y="1650"/>
                </a:lnTo>
                <a:lnTo>
                  <a:pt x="504" y="1644"/>
                </a:lnTo>
                <a:lnTo>
                  <a:pt x="509" y="1637"/>
                </a:lnTo>
                <a:lnTo>
                  <a:pt x="514" y="1632"/>
                </a:lnTo>
                <a:lnTo>
                  <a:pt x="525" y="1624"/>
                </a:lnTo>
                <a:lnTo>
                  <a:pt x="538" y="1614"/>
                </a:lnTo>
                <a:lnTo>
                  <a:pt x="544" y="1611"/>
                </a:lnTo>
                <a:lnTo>
                  <a:pt x="547" y="1607"/>
                </a:lnTo>
                <a:lnTo>
                  <a:pt x="548" y="1601"/>
                </a:lnTo>
                <a:lnTo>
                  <a:pt x="547" y="1590"/>
                </a:lnTo>
                <a:lnTo>
                  <a:pt x="547" y="1582"/>
                </a:lnTo>
                <a:lnTo>
                  <a:pt x="547" y="1573"/>
                </a:lnTo>
                <a:lnTo>
                  <a:pt x="550" y="1564"/>
                </a:lnTo>
                <a:lnTo>
                  <a:pt x="553" y="1558"/>
                </a:lnTo>
                <a:lnTo>
                  <a:pt x="560" y="1547"/>
                </a:lnTo>
                <a:lnTo>
                  <a:pt x="565" y="1536"/>
                </a:lnTo>
                <a:lnTo>
                  <a:pt x="569" y="1524"/>
                </a:lnTo>
                <a:lnTo>
                  <a:pt x="571" y="1512"/>
                </a:lnTo>
                <a:lnTo>
                  <a:pt x="575" y="1506"/>
                </a:lnTo>
                <a:lnTo>
                  <a:pt x="579" y="1501"/>
                </a:lnTo>
                <a:lnTo>
                  <a:pt x="586" y="1497"/>
                </a:lnTo>
                <a:lnTo>
                  <a:pt x="596" y="1492"/>
                </a:lnTo>
                <a:lnTo>
                  <a:pt x="614" y="1485"/>
                </a:lnTo>
                <a:lnTo>
                  <a:pt x="630" y="1478"/>
                </a:lnTo>
                <a:lnTo>
                  <a:pt x="641" y="1473"/>
                </a:lnTo>
                <a:lnTo>
                  <a:pt x="654" y="1467"/>
                </a:lnTo>
                <a:lnTo>
                  <a:pt x="666" y="1462"/>
                </a:lnTo>
                <a:lnTo>
                  <a:pt x="677" y="1456"/>
                </a:lnTo>
                <a:lnTo>
                  <a:pt x="679" y="1455"/>
                </a:lnTo>
                <a:lnTo>
                  <a:pt x="680" y="1454"/>
                </a:lnTo>
                <a:lnTo>
                  <a:pt x="680" y="1453"/>
                </a:lnTo>
                <a:lnTo>
                  <a:pt x="680" y="1450"/>
                </a:lnTo>
                <a:lnTo>
                  <a:pt x="679" y="1447"/>
                </a:lnTo>
                <a:lnTo>
                  <a:pt x="676" y="1443"/>
                </a:lnTo>
                <a:lnTo>
                  <a:pt x="666" y="1434"/>
                </a:lnTo>
                <a:lnTo>
                  <a:pt x="658" y="1426"/>
                </a:lnTo>
                <a:lnTo>
                  <a:pt x="648" y="1415"/>
                </a:lnTo>
                <a:lnTo>
                  <a:pt x="636" y="1399"/>
                </a:lnTo>
                <a:lnTo>
                  <a:pt x="630" y="1390"/>
                </a:lnTo>
                <a:lnTo>
                  <a:pt x="625" y="1380"/>
                </a:lnTo>
                <a:lnTo>
                  <a:pt x="621" y="1372"/>
                </a:lnTo>
                <a:lnTo>
                  <a:pt x="617" y="1363"/>
                </a:lnTo>
                <a:lnTo>
                  <a:pt x="616" y="1356"/>
                </a:lnTo>
                <a:lnTo>
                  <a:pt x="615" y="1348"/>
                </a:lnTo>
                <a:lnTo>
                  <a:pt x="615" y="1341"/>
                </a:lnTo>
                <a:lnTo>
                  <a:pt x="616" y="1335"/>
                </a:lnTo>
                <a:lnTo>
                  <a:pt x="617" y="1330"/>
                </a:lnTo>
                <a:lnTo>
                  <a:pt x="619" y="1328"/>
                </a:lnTo>
                <a:lnTo>
                  <a:pt x="621" y="1329"/>
                </a:lnTo>
                <a:lnTo>
                  <a:pt x="625" y="1333"/>
                </a:lnTo>
                <a:lnTo>
                  <a:pt x="629" y="1348"/>
                </a:lnTo>
                <a:lnTo>
                  <a:pt x="636" y="1367"/>
                </a:lnTo>
                <a:lnTo>
                  <a:pt x="641" y="1378"/>
                </a:lnTo>
                <a:lnTo>
                  <a:pt x="648" y="1387"/>
                </a:lnTo>
                <a:lnTo>
                  <a:pt x="655" y="1397"/>
                </a:lnTo>
                <a:lnTo>
                  <a:pt x="666" y="1406"/>
                </a:lnTo>
                <a:lnTo>
                  <a:pt x="677" y="1416"/>
                </a:lnTo>
                <a:lnTo>
                  <a:pt x="689" y="1426"/>
                </a:lnTo>
                <a:lnTo>
                  <a:pt x="701" y="1437"/>
                </a:lnTo>
                <a:lnTo>
                  <a:pt x="713" y="1450"/>
                </a:lnTo>
                <a:lnTo>
                  <a:pt x="734" y="1474"/>
                </a:lnTo>
                <a:lnTo>
                  <a:pt x="751" y="1494"/>
                </a:lnTo>
                <a:lnTo>
                  <a:pt x="761" y="1507"/>
                </a:lnTo>
                <a:lnTo>
                  <a:pt x="776" y="1520"/>
                </a:lnTo>
                <a:lnTo>
                  <a:pt x="781" y="1527"/>
                </a:lnTo>
                <a:lnTo>
                  <a:pt x="787" y="1535"/>
                </a:lnTo>
                <a:lnTo>
                  <a:pt x="792" y="1541"/>
                </a:lnTo>
                <a:lnTo>
                  <a:pt x="793" y="1547"/>
                </a:lnTo>
                <a:lnTo>
                  <a:pt x="791" y="1556"/>
                </a:lnTo>
                <a:lnTo>
                  <a:pt x="785" y="1570"/>
                </a:lnTo>
                <a:lnTo>
                  <a:pt x="781" y="1577"/>
                </a:lnTo>
                <a:lnTo>
                  <a:pt x="780" y="1585"/>
                </a:lnTo>
                <a:lnTo>
                  <a:pt x="779" y="1587"/>
                </a:lnTo>
                <a:lnTo>
                  <a:pt x="779" y="1589"/>
                </a:lnTo>
                <a:lnTo>
                  <a:pt x="780" y="1592"/>
                </a:lnTo>
                <a:lnTo>
                  <a:pt x="781" y="1594"/>
                </a:lnTo>
                <a:lnTo>
                  <a:pt x="785" y="1598"/>
                </a:lnTo>
                <a:lnTo>
                  <a:pt x="789" y="1600"/>
                </a:lnTo>
                <a:lnTo>
                  <a:pt x="792" y="1601"/>
                </a:lnTo>
                <a:lnTo>
                  <a:pt x="796" y="1602"/>
                </a:lnTo>
                <a:lnTo>
                  <a:pt x="803" y="1602"/>
                </a:lnTo>
                <a:lnTo>
                  <a:pt x="811" y="1602"/>
                </a:lnTo>
                <a:lnTo>
                  <a:pt x="819" y="1600"/>
                </a:lnTo>
                <a:lnTo>
                  <a:pt x="828" y="1599"/>
                </a:lnTo>
                <a:lnTo>
                  <a:pt x="836" y="1599"/>
                </a:lnTo>
                <a:lnTo>
                  <a:pt x="843" y="1599"/>
                </a:lnTo>
                <a:lnTo>
                  <a:pt x="855" y="1602"/>
                </a:lnTo>
                <a:lnTo>
                  <a:pt x="866" y="1606"/>
                </a:lnTo>
                <a:lnTo>
                  <a:pt x="875" y="1611"/>
                </a:lnTo>
                <a:lnTo>
                  <a:pt x="885" y="1615"/>
                </a:lnTo>
                <a:lnTo>
                  <a:pt x="894" y="1621"/>
                </a:lnTo>
                <a:lnTo>
                  <a:pt x="903" y="1627"/>
                </a:lnTo>
                <a:lnTo>
                  <a:pt x="911" y="1634"/>
                </a:lnTo>
                <a:lnTo>
                  <a:pt x="919" y="1643"/>
                </a:lnTo>
                <a:lnTo>
                  <a:pt x="924" y="1648"/>
                </a:lnTo>
                <a:lnTo>
                  <a:pt x="930" y="1652"/>
                </a:lnTo>
                <a:lnTo>
                  <a:pt x="937" y="1655"/>
                </a:lnTo>
                <a:lnTo>
                  <a:pt x="943" y="1658"/>
                </a:lnTo>
                <a:lnTo>
                  <a:pt x="950" y="1659"/>
                </a:lnTo>
                <a:lnTo>
                  <a:pt x="959" y="1659"/>
                </a:lnTo>
                <a:lnTo>
                  <a:pt x="966" y="1659"/>
                </a:lnTo>
                <a:lnTo>
                  <a:pt x="974" y="1658"/>
                </a:lnTo>
                <a:lnTo>
                  <a:pt x="986" y="1658"/>
                </a:lnTo>
                <a:lnTo>
                  <a:pt x="998" y="1658"/>
                </a:lnTo>
                <a:lnTo>
                  <a:pt x="1004" y="1657"/>
                </a:lnTo>
                <a:lnTo>
                  <a:pt x="1007" y="1656"/>
                </a:lnTo>
                <a:lnTo>
                  <a:pt x="1010" y="1655"/>
                </a:lnTo>
                <a:lnTo>
                  <a:pt x="1011" y="1652"/>
                </a:lnTo>
                <a:lnTo>
                  <a:pt x="1011" y="1650"/>
                </a:lnTo>
                <a:lnTo>
                  <a:pt x="1012" y="1648"/>
                </a:lnTo>
                <a:lnTo>
                  <a:pt x="1012" y="1643"/>
                </a:lnTo>
                <a:lnTo>
                  <a:pt x="1014" y="1639"/>
                </a:lnTo>
                <a:lnTo>
                  <a:pt x="1018" y="1636"/>
                </a:lnTo>
                <a:lnTo>
                  <a:pt x="1023" y="1633"/>
                </a:lnTo>
                <a:lnTo>
                  <a:pt x="1026" y="1632"/>
                </a:lnTo>
                <a:lnTo>
                  <a:pt x="1030" y="1631"/>
                </a:lnTo>
                <a:lnTo>
                  <a:pt x="1033" y="1632"/>
                </a:lnTo>
                <a:lnTo>
                  <a:pt x="1037" y="1633"/>
                </a:lnTo>
                <a:lnTo>
                  <a:pt x="1038" y="1634"/>
                </a:lnTo>
                <a:lnTo>
                  <a:pt x="1041" y="1634"/>
                </a:lnTo>
                <a:lnTo>
                  <a:pt x="1042" y="1633"/>
                </a:lnTo>
                <a:lnTo>
                  <a:pt x="1043" y="1631"/>
                </a:lnTo>
                <a:lnTo>
                  <a:pt x="1047" y="1625"/>
                </a:lnTo>
                <a:lnTo>
                  <a:pt x="1049" y="1618"/>
                </a:lnTo>
                <a:lnTo>
                  <a:pt x="1054" y="1600"/>
                </a:lnTo>
                <a:lnTo>
                  <a:pt x="1056" y="1590"/>
                </a:lnTo>
                <a:lnTo>
                  <a:pt x="1058" y="1585"/>
                </a:lnTo>
                <a:lnTo>
                  <a:pt x="1063" y="1579"/>
                </a:lnTo>
                <a:lnTo>
                  <a:pt x="1068" y="1574"/>
                </a:lnTo>
                <a:lnTo>
                  <a:pt x="1074" y="1569"/>
                </a:lnTo>
                <a:lnTo>
                  <a:pt x="1081" y="1566"/>
                </a:lnTo>
                <a:lnTo>
                  <a:pt x="1089" y="1562"/>
                </a:lnTo>
                <a:lnTo>
                  <a:pt x="1096" y="1560"/>
                </a:lnTo>
                <a:lnTo>
                  <a:pt x="1105" y="1558"/>
                </a:lnTo>
                <a:lnTo>
                  <a:pt x="1114" y="1557"/>
                </a:lnTo>
                <a:lnTo>
                  <a:pt x="1123" y="1558"/>
                </a:lnTo>
                <a:lnTo>
                  <a:pt x="1131" y="1560"/>
                </a:lnTo>
                <a:lnTo>
                  <a:pt x="1138" y="1561"/>
                </a:lnTo>
                <a:lnTo>
                  <a:pt x="1145" y="1563"/>
                </a:lnTo>
                <a:lnTo>
                  <a:pt x="1150" y="1568"/>
                </a:lnTo>
                <a:lnTo>
                  <a:pt x="1154" y="1571"/>
                </a:lnTo>
                <a:lnTo>
                  <a:pt x="1156" y="1577"/>
                </a:lnTo>
                <a:lnTo>
                  <a:pt x="1157" y="1583"/>
                </a:lnTo>
                <a:lnTo>
                  <a:pt x="1159" y="1588"/>
                </a:lnTo>
                <a:lnTo>
                  <a:pt x="1163" y="1593"/>
                </a:lnTo>
                <a:lnTo>
                  <a:pt x="1165" y="1596"/>
                </a:lnTo>
                <a:lnTo>
                  <a:pt x="1171" y="1605"/>
                </a:lnTo>
                <a:lnTo>
                  <a:pt x="1177" y="1614"/>
                </a:lnTo>
                <a:lnTo>
                  <a:pt x="1181" y="1626"/>
                </a:lnTo>
                <a:lnTo>
                  <a:pt x="1184" y="1639"/>
                </a:lnTo>
                <a:lnTo>
                  <a:pt x="1187" y="1652"/>
                </a:lnTo>
                <a:lnTo>
                  <a:pt x="1190" y="1662"/>
                </a:lnTo>
                <a:lnTo>
                  <a:pt x="1193" y="1667"/>
                </a:lnTo>
                <a:lnTo>
                  <a:pt x="1196" y="1669"/>
                </a:lnTo>
                <a:lnTo>
                  <a:pt x="1200" y="1671"/>
                </a:lnTo>
                <a:lnTo>
                  <a:pt x="1203" y="1671"/>
                </a:lnTo>
                <a:lnTo>
                  <a:pt x="1208" y="1671"/>
                </a:lnTo>
                <a:lnTo>
                  <a:pt x="1213" y="1670"/>
                </a:lnTo>
                <a:lnTo>
                  <a:pt x="1217" y="1668"/>
                </a:lnTo>
                <a:lnTo>
                  <a:pt x="1221" y="1665"/>
                </a:lnTo>
                <a:lnTo>
                  <a:pt x="1228" y="1658"/>
                </a:lnTo>
                <a:lnTo>
                  <a:pt x="1234" y="1655"/>
                </a:lnTo>
                <a:lnTo>
                  <a:pt x="1243" y="1651"/>
                </a:lnTo>
                <a:lnTo>
                  <a:pt x="1253" y="1650"/>
                </a:lnTo>
                <a:lnTo>
                  <a:pt x="1258" y="1649"/>
                </a:lnTo>
                <a:lnTo>
                  <a:pt x="1263" y="1648"/>
                </a:lnTo>
                <a:lnTo>
                  <a:pt x="1266" y="1646"/>
                </a:lnTo>
                <a:lnTo>
                  <a:pt x="1269" y="1644"/>
                </a:lnTo>
                <a:lnTo>
                  <a:pt x="1271" y="1642"/>
                </a:lnTo>
                <a:lnTo>
                  <a:pt x="1272" y="1637"/>
                </a:lnTo>
                <a:lnTo>
                  <a:pt x="1274" y="1632"/>
                </a:lnTo>
                <a:lnTo>
                  <a:pt x="1274" y="1626"/>
                </a:lnTo>
                <a:lnTo>
                  <a:pt x="1274" y="1615"/>
                </a:lnTo>
                <a:lnTo>
                  <a:pt x="1275" y="1602"/>
                </a:lnTo>
                <a:lnTo>
                  <a:pt x="1275" y="1587"/>
                </a:lnTo>
                <a:lnTo>
                  <a:pt x="1276" y="1571"/>
                </a:lnTo>
                <a:lnTo>
                  <a:pt x="1277" y="1560"/>
                </a:lnTo>
                <a:lnTo>
                  <a:pt x="1280" y="1550"/>
                </a:lnTo>
                <a:lnTo>
                  <a:pt x="1283" y="1543"/>
                </a:lnTo>
                <a:lnTo>
                  <a:pt x="1287" y="1537"/>
                </a:lnTo>
                <a:lnTo>
                  <a:pt x="1294" y="1530"/>
                </a:lnTo>
                <a:lnTo>
                  <a:pt x="1301" y="1525"/>
                </a:lnTo>
                <a:lnTo>
                  <a:pt x="1308" y="1522"/>
                </a:lnTo>
                <a:lnTo>
                  <a:pt x="1314" y="1519"/>
                </a:lnTo>
                <a:lnTo>
                  <a:pt x="1321" y="1518"/>
                </a:lnTo>
                <a:lnTo>
                  <a:pt x="1328" y="1518"/>
                </a:lnTo>
                <a:lnTo>
                  <a:pt x="1335" y="1518"/>
                </a:lnTo>
                <a:lnTo>
                  <a:pt x="1341" y="1519"/>
                </a:lnTo>
                <a:lnTo>
                  <a:pt x="1350" y="1522"/>
                </a:lnTo>
                <a:lnTo>
                  <a:pt x="1357" y="1523"/>
                </a:lnTo>
                <a:lnTo>
                  <a:pt x="1363" y="1523"/>
                </a:lnTo>
                <a:lnTo>
                  <a:pt x="1370" y="1522"/>
                </a:lnTo>
                <a:lnTo>
                  <a:pt x="1375" y="1520"/>
                </a:lnTo>
                <a:lnTo>
                  <a:pt x="1378" y="1518"/>
                </a:lnTo>
                <a:lnTo>
                  <a:pt x="1381" y="1514"/>
                </a:lnTo>
                <a:lnTo>
                  <a:pt x="1382" y="1510"/>
                </a:lnTo>
                <a:lnTo>
                  <a:pt x="1378" y="1499"/>
                </a:lnTo>
                <a:lnTo>
                  <a:pt x="1372" y="1488"/>
                </a:lnTo>
                <a:lnTo>
                  <a:pt x="1371" y="1482"/>
                </a:lnTo>
                <a:lnTo>
                  <a:pt x="1371" y="1476"/>
                </a:lnTo>
                <a:lnTo>
                  <a:pt x="1372" y="1472"/>
                </a:lnTo>
                <a:lnTo>
                  <a:pt x="1377" y="1466"/>
                </a:lnTo>
                <a:lnTo>
                  <a:pt x="1388" y="1454"/>
                </a:lnTo>
                <a:lnTo>
                  <a:pt x="1398" y="1442"/>
                </a:lnTo>
                <a:lnTo>
                  <a:pt x="1402" y="1435"/>
                </a:lnTo>
                <a:lnTo>
                  <a:pt x="1406" y="1428"/>
                </a:lnTo>
                <a:lnTo>
                  <a:pt x="1408" y="1419"/>
                </a:lnTo>
                <a:lnTo>
                  <a:pt x="1409" y="1410"/>
                </a:lnTo>
                <a:lnTo>
                  <a:pt x="1409" y="1393"/>
                </a:lnTo>
                <a:lnTo>
                  <a:pt x="1408" y="1379"/>
                </a:lnTo>
                <a:lnTo>
                  <a:pt x="1410" y="1374"/>
                </a:lnTo>
                <a:lnTo>
                  <a:pt x="1413" y="1369"/>
                </a:lnTo>
                <a:lnTo>
                  <a:pt x="1417" y="1367"/>
                </a:lnTo>
                <a:lnTo>
                  <a:pt x="1426" y="1365"/>
                </a:lnTo>
                <a:lnTo>
                  <a:pt x="1444" y="1361"/>
                </a:lnTo>
                <a:lnTo>
                  <a:pt x="1460" y="1358"/>
                </a:lnTo>
                <a:lnTo>
                  <a:pt x="1467" y="1355"/>
                </a:lnTo>
                <a:lnTo>
                  <a:pt x="1474" y="1352"/>
                </a:lnTo>
                <a:lnTo>
                  <a:pt x="1482" y="1348"/>
                </a:lnTo>
                <a:lnTo>
                  <a:pt x="1489" y="1343"/>
                </a:lnTo>
                <a:lnTo>
                  <a:pt x="1498" y="1336"/>
                </a:lnTo>
                <a:lnTo>
                  <a:pt x="1509" y="1330"/>
                </a:lnTo>
                <a:lnTo>
                  <a:pt x="1516" y="1328"/>
                </a:lnTo>
                <a:lnTo>
                  <a:pt x="1522" y="1327"/>
                </a:lnTo>
                <a:lnTo>
                  <a:pt x="1529" y="1327"/>
                </a:lnTo>
                <a:lnTo>
                  <a:pt x="1537" y="1327"/>
                </a:lnTo>
                <a:lnTo>
                  <a:pt x="1554" y="1330"/>
                </a:lnTo>
                <a:lnTo>
                  <a:pt x="1568" y="1334"/>
                </a:lnTo>
                <a:lnTo>
                  <a:pt x="1573" y="1329"/>
                </a:lnTo>
                <a:lnTo>
                  <a:pt x="1577" y="1325"/>
                </a:lnTo>
                <a:lnTo>
                  <a:pt x="1579" y="1319"/>
                </a:lnTo>
                <a:lnTo>
                  <a:pt x="1581" y="1315"/>
                </a:lnTo>
                <a:lnTo>
                  <a:pt x="1583" y="1299"/>
                </a:lnTo>
                <a:lnTo>
                  <a:pt x="1581" y="1280"/>
                </a:lnTo>
                <a:lnTo>
                  <a:pt x="1581" y="1271"/>
                </a:lnTo>
                <a:lnTo>
                  <a:pt x="1583" y="1262"/>
                </a:lnTo>
                <a:lnTo>
                  <a:pt x="1585" y="1254"/>
                </a:lnTo>
                <a:lnTo>
                  <a:pt x="1589" y="1247"/>
                </a:lnTo>
                <a:lnTo>
                  <a:pt x="1599" y="1236"/>
                </a:lnTo>
                <a:lnTo>
                  <a:pt x="1609" y="1227"/>
                </a:lnTo>
                <a:lnTo>
                  <a:pt x="1617" y="1220"/>
                </a:lnTo>
                <a:lnTo>
                  <a:pt x="1622" y="1211"/>
                </a:lnTo>
                <a:lnTo>
                  <a:pt x="1623" y="1208"/>
                </a:lnTo>
                <a:lnTo>
                  <a:pt x="1624" y="1205"/>
                </a:lnTo>
                <a:lnTo>
                  <a:pt x="1627" y="1203"/>
                </a:lnTo>
                <a:lnTo>
                  <a:pt x="1629" y="1202"/>
                </a:lnTo>
                <a:lnTo>
                  <a:pt x="1634" y="1202"/>
                </a:lnTo>
                <a:lnTo>
                  <a:pt x="1639" y="1202"/>
                </a:lnTo>
                <a:lnTo>
                  <a:pt x="1641" y="1202"/>
                </a:lnTo>
                <a:lnTo>
                  <a:pt x="1642" y="1202"/>
                </a:lnTo>
                <a:lnTo>
                  <a:pt x="1644" y="1199"/>
                </a:lnTo>
                <a:lnTo>
                  <a:pt x="1646" y="1197"/>
                </a:lnTo>
                <a:lnTo>
                  <a:pt x="1647" y="1189"/>
                </a:lnTo>
                <a:lnTo>
                  <a:pt x="1648" y="1177"/>
                </a:lnTo>
                <a:lnTo>
                  <a:pt x="1648" y="1161"/>
                </a:lnTo>
                <a:lnTo>
                  <a:pt x="1648" y="1142"/>
                </a:lnTo>
                <a:lnTo>
                  <a:pt x="1648" y="1126"/>
                </a:lnTo>
                <a:lnTo>
                  <a:pt x="1649" y="1115"/>
                </a:lnTo>
                <a:lnTo>
                  <a:pt x="1650" y="1111"/>
                </a:lnTo>
                <a:lnTo>
                  <a:pt x="1652" y="1107"/>
                </a:lnTo>
                <a:lnTo>
                  <a:pt x="1655" y="1102"/>
                </a:lnTo>
                <a:lnTo>
                  <a:pt x="1658" y="1098"/>
                </a:lnTo>
                <a:lnTo>
                  <a:pt x="1661" y="1094"/>
                </a:lnTo>
                <a:lnTo>
                  <a:pt x="1666" y="1090"/>
                </a:lnTo>
                <a:lnTo>
                  <a:pt x="1671" y="1088"/>
                </a:lnTo>
                <a:lnTo>
                  <a:pt x="1675" y="1085"/>
                </a:lnTo>
                <a:lnTo>
                  <a:pt x="1680" y="1085"/>
                </a:lnTo>
                <a:lnTo>
                  <a:pt x="1685" y="1087"/>
                </a:lnTo>
                <a:lnTo>
                  <a:pt x="1690" y="1088"/>
                </a:lnTo>
                <a:lnTo>
                  <a:pt x="1696" y="1090"/>
                </a:lnTo>
                <a:lnTo>
                  <a:pt x="1702" y="1092"/>
                </a:lnTo>
                <a:lnTo>
                  <a:pt x="1707" y="1094"/>
                </a:lnTo>
                <a:lnTo>
                  <a:pt x="1712" y="1095"/>
                </a:lnTo>
                <a:lnTo>
                  <a:pt x="1718" y="1094"/>
                </a:lnTo>
                <a:lnTo>
                  <a:pt x="1724" y="1092"/>
                </a:lnTo>
                <a:lnTo>
                  <a:pt x="1730" y="1089"/>
                </a:lnTo>
                <a:lnTo>
                  <a:pt x="1736" y="1085"/>
                </a:lnTo>
                <a:lnTo>
                  <a:pt x="1741" y="1082"/>
                </a:lnTo>
                <a:lnTo>
                  <a:pt x="1744" y="1078"/>
                </a:lnTo>
                <a:lnTo>
                  <a:pt x="1748" y="1073"/>
                </a:lnTo>
                <a:lnTo>
                  <a:pt x="1749" y="1070"/>
                </a:lnTo>
                <a:lnTo>
                  <a:pt x="1748" y="1066"/>
                </a:lnTo>
                <a:lnTo>
                  <a:pt x="1743" y="1059"/>
                </a:lnTo>
                <a:lnTo>
                  <a:pt x="1737" y="1051"/>
                </a:lnTo>
                <a:lnTo>
                  <a:pt x="1735" y="1045"/>
                </a:lnTo>
                <a:lnTo>
                  <a:pt x="1734" y="1040"/>
                </a:lnTo>
                <a:lnTo>
                  <a:pt x="1734" y="1035"/>
                </a:lnTo>
                <a:lnTo>
                  <a:pt x="1737" y="1029"/>
                </a:lnTo>
                <a:lnTo>
                  <a:pt x="1741" y="1026"/>
                </a:lnTo>
                <a:lnTo>
                  <a:pt x="1744" y="1024"/>
                </a:lnTo>
                <a:lnTo>
                  <a:pt x="1748" y="1022"/>
                </a:lnTo>
                <a:lnTo>
                  <a:pt x="1751" y="1024"/>
                </a:lnTo>
                <a:lnTo>
                  <a:pt x="1759" y="1027"/>
                </a:lnTo>
                <a:lnTo>
                  <a:pt x="1763" y="1032"/>
                </a:lnTo>
                <a:lnTo>
                  <a:pt x="1766" y="1033"/>
                </a:lnTo>
                <a:lnTo>
                  <a:pt x="1768" y="1034"/>
                </a:lnTo>
                <a:lnTo>
                  <a:pt x="1770" y="1034"/>
                </a:lnTo>
                <a:lnTo>
                  <a:pt x="1773" y="1033"/>
                </a:lnTo>
                <a:lnTo>
                  <a:pt x="1775" y="1032"/>
                </a:lnTo>
                <a:lnTo>
                  <a:pt x="1778" y="1028"/>
                </a:lnTo>
                <a:lnTo>
                  <a:pt x="1779" y="1024"/>
                </a:lnTo>
                <a:lnTo>
                  <a:pt x="1780" y="1018"/>
                </a:lnTo>
                <a:lnTo>
                  <a:pt x="1782" y="1005"/>
                </a:lnTo>
                <a:lnTo>
                  <a:pt x="1782" y="994"/>
                </a:lnTo>
                <a:lnTo>
                  <a:pt x="1782" y="989"/>
                </a:lnTo>
                <a:lnTo>
                  <a:pt x="1781" y="984"/>
                </a:lnTo>
                <a:lnTo>
                  <a:pt x="1780" y="981"/>
                </a:lnTo>
                <a:lnTo>
                  <a:pt x="1779" y="977"/>
                </a:lnTo>
                <a:lnTo>
                  <a:pt x="1776" y="974"/>
                </a:lnTo>
                <a:lnTo>
                  <a:pt x="1775" y="970"/>
                </a:lnTo>
                <a:lnTo>
                  <a:pt x="1774" y="966"/>
                </a:lnTo>
                <a:lnTo>
                  <a:pt x="1774" y="964"/>
                </a:lnTo>
                <a:lnTo>
                  <a:pt x="1775" y="961"/>
                </a:lnTo>
                <a:lnTo>
                  <a:pt x="1776" y="959"/>
                </a:lnTo>
                <a:lnTo>
                  <a:pt x="1779" y="958"/>
                </a:lnTo>
                <a:lnTo>
                  <a:pt x="1782" y="957"/>
                </a:lnTo>
                <a:lnTo>
                  <a:pt x="1798" y="956"/>
                </a:lnTo>
                <a:lnTo>
                  <a:pt x="1812" y="955"/>
                </a:lnTo>
                <a:lnTo>
                  <a:pt x="1818" y="953"/>
                </a:lnTo>
                <a:lnTo>
                  <a:pt x="1824" y="952"/>
                </a:lnTo>
                <a:lnTo>
                  <a:pt x="1830" y="950"/>
                </a:lnTo>
                <a:lnTo>
                  <a:pt x="1835" y="947"/>
                </a:lnTo>
                <a:lnTo>
                  <a:pt x="1838" y="944"/>
                </a:lnTo>
                <a:lnTo>
                  <a:pt x="1843" y="938"/>
                </a:lnTo>
                <a:lnTo>
                  <a:pt x="1845" y="932"/>
                </a:lnTo>
                <a:lnTo>
                  <a:pt x="1848" y="926"/>
                </a:lnTo>
                <a:lnTo>
                  <a:pt x="1848" y="920"/>
                </a:lnTo>
                <a:lnTo>
                  <a:pt x="1847" y="915"/>
                </a:lnTo>
                <a:lnTo>
                  <a:pt x="1845" y="914"/>
                </a:lnTo>
                <a:lnTo>
                  <a:pt x="1844" y="913"/>
                </a:lnTo>
                <a:lnTo>
                  <a:pt x="1842" y="912"/>
                </a:lnTo>
                <a:lnTo>
                  <a:pt x="1839" y="913"/>
                </a:lnTo>
                <a:lnTo>
                  <a:pt x="1833" y="913"/>
                </a:lnTo>
                <a:lnTo>
                  <a:pt x="1829" y="914"/>
                </a:lnTo>
                <a:lnTo>
                  <a:pt x="1824" y="913"/>
                </a:lnTo>
                <a:lnTo>
                  <a:pt x="1820" y="913"/>
                </a:lnTo>
                <a:lnTo>
                  <a:pt x="1818" y="911"/>
                </a:lnTo>
                <a:lnTo>
                  <a:pt x="1817" y="909"/>
                </a:lnTo>
                <a:lnTo>
                  <a:pt x="1817" y="906"/>
                </a:lnTo>
                <a:lnTo>
                  <a:pt x="1819" y="902"/>
                </a:lnTo>
                <a:lnTo>
                  <a:pt x="1823" y="895"/>
                </a:lnTo>
                <a:lnTo>
                  <a:pt x="1824" y="888"/>
                </a:lnTo>
                <a:lnTo>
                  <a:pt x="1824" y="884"/>
                </a:lnTo>
                <a:lnTo>
                  <a:pt x="1823" y="881"/>
                </a:lnTo>
                <a:lnTo>
                  <a:pt x="1820" y="879"/>
                </a:lnTo>
                <a:lnTo>
                  <a:pt x="1818" y="876"/>
                </a:lnTo>
                <a:lnTo>
                  <a:pt x="1811" y="875"/>
                </a:lnTo>
                <a:lnTo>
                  <a:pt x="1803" y="874"/>
                </a:lnTo>
                <a:lnTo>
                  <a:pt x="1798" y="874"/>
                </a:lnTo>
                <a:lnTo>
                  <a:pt x="1793" y="874"/>
                </a:lnTo>
                <a:lnTo>
                  <a:pt x="1790" y="871"/>
                </a:lnTo>
                <a:lnTo>
                  <a:pt x="1786" y="869"/>
                </a:lnTo>
                <a:lnTo>
                  <a:pt x="1782" y="864"/>
                </a:lnTo>
                <a:lnTo>
                  <a:pt x="1780" y="858"/>
                </a:lnTo>
                <a:lnTo>
                  <a:pt x="1778" y="850"/>
                </a:lnTo>
                <a:lnTo>
                  <a:pt x="1775" y="840"/>
                </a:lnTo>
                <a:lnTo>
                  <a:pt x="1774" y="831"/>
                </a:lnTo>
                <a:lnTo>
                  <a:pt x="1774" y="823"/>
                </a:lnTo>
                <a:lnTo>
                  <a:pt x="1775" y="814"/>
                </a:lnTo>
                <a:lnTo>
                  <a:pt x="1776" y="808"/>
                </a:lnTo>
                <a:lnTo>
                  <a:pt x="1779" y="804"/>
                </a:lnTo>
                <a:lnTo>
                  <a:pt x="1784" y="800"/>
                </a:lnTo>
                <a:lnTo>
                  <a:pt x="1790" y="798"/>
                </a:lnTo>
                <a:lnTo>
                  <a:pt x="1795" y="797"/>
                </a:lnTo>
                <a:lnTo>
                  <a:pt x="1801" y="795"/>
                </a:lnTo>
                <a:lnTo>
                  <a:pt x="1806" y="798"/>
                </a:lnTo>
                <a:lnTo>
                  <a:pt x="1811" y="800"/>
                </a:lnTo>
                <a:lnTo>
                  <a:pt x="1813" y="804"/>
                </a:lnTo>
                <a:lnTo>
                  <a:pt x="1817" y="814"/>
                </a:lnTo>
                <a:lnTo>
                  <a:pt x="1820" y="823"/>
                </a:lnTo>
                <a:lnTo>
                  <a:pt x="1823" y="826"/>
                </a:lnTo>
                <a:lnTo>
                  <a:pt x="1825" y="829"/>
                </a:lnTo>
                <a:lnTo>
                  <a:pt x="1829" y="830"/>
                </a:lnTo>
                <a:lnTo>
                  <a:pt x="1832" y="830"/>
                </a:lnTo>
                <a:lnTo>
                  <a:pt x="1835" y="829"/>
                </a:lnTo>
                <a:lnTo>
                  <a:pt x="1837" y="824"/>
                </a:lnTo>
                <a:lnTo>
                  <a:pt x="1838" y="819"/>
                </a:lnTo>
                <a:lnTo>
                  <a:pt x="1839" y="813"/>
                </a:lnTo>
                <a:lnTo>
                  <a:pt x="1842" y="807"/>
                </a:lnTo>
                <a:lnTo>
                  <a:pt x="1845" y="801"/>
                </a:lnTo>
                <a:lnTo>
                  <a:pt x="1847" y="800"/>
                </a:lnTo>
                <a:lnTo>
                  <a:pt x="1849" y="798"/>
                </a:lnTo>
                <a:lnTo>
                  <a:pt x="1851" y="797"/>
                </a:lnTo>
                <a:lnTo>
                  <a:pt x="1855" y="797"/>
                </a:lnTo>
                <a:lnTo>
                  <a:pt x="1861" y="798"/>
                </a:lnTo>
                <a:lnTo>
                  <a:pt x="1866" y="799"/>
                </a:lnTo>
                <a:lnTo>
                  <a:pt x="1869" y="802"/>
                </a:lnTo>
                <a:lnTo>
                  <a:pt x="1872" y="806"/>
                </a:lnTo>
                <a:lnTo>
                  <a:pt x="1873" y="811"/>
                </a:lnTo>
                <a:lnTo>
                  <a:pt x="1874" y="814"/>
                </a:lnTo>
                <a:lnTo>
                  <a:pt x="1874" y="819"/>
                </a:lnTo>
                <a:lnTo>
                  <a:pt x="1874" y="824"/>
                </a:lnTo>
                <a:lnTo>
                  <a:pt x="1870" y="832"/>
                </a:lnTo>
                <a:lnTo>
                  <a:pt x="1866" y="842"/>
                </a:lnTo>
                <a:lnTo>
                  <a:pt x="1861" y="850"/>
                </a:lnTo>
                <a:lnTo>
                  <a:pt x="1856" y="857"/>
                </a:lnTo>
                <a:lnTo>
                  <a:pt x="1854" y="863"/>
                </a:lnTo>
                <a:lnTo>
                  <a:pt x="1854" y="871"/>
                </a:lnTo>
                <a:lnTo>
                  <a:pt x="1854" y="875"/>
                </a:lnTo>
                <a:lnTo>
                  <a:pt x="1855" y="879"/>
                </a:lnTo>
                <a:lnTo>
                  <a:pt x="1857" y="881"/>
                </a:lnTo>
                <a:lnTo>
                  <a:pt x="1860" y="882"/>
                </a:lnTo>
                <a:lnTo>
                  <a:pt x="1870" y="882"/>
                </a:lnTo>
                <a:lnTo>
                  <a:pt x="1886" y="879"/>
                </a:lnTo>
                <a:lnTo>
                  <a:pt x="1894" y="876"/>
                </a:lnTo>
                <a:lnTo>
                  <a:pt x="1902" y="874"/>
                </a:lnTo>
                <a:lnTo>
                  <a:pt x="1910" y="870"/>
                </a:lnTo>
                <a:lnTo>
                  <a:pt x="1916" y="867"/>
                </a:lnTo>
                <a:lnTo>
                  <a:pt x="1926" y="858"/>
                </a:lnTo>
                <a:lnTo>
                  <a:pt x="1936" y="850"/>
                </a:lnTo>
                <a:lnTo>
                  <a:pt x="1940" y="846"/>
                </a:lnTo>
                <a:lnTo>
                  <a:pt x="1946" y="843"/>
                </a:lnTo>
                <a:lnTo>
                  <a:pt x="1951" y="840"/>
                </a:lnTo>
                <a:lnTo>
                  <a:pt x="1957" y="840"/>
                </a:lnTo>
                <a:lnTo>
                  <a:pt x="1970" y="840"/>
                </a:lnTo>
                <a:lnTo>
                  <a:pt x="1982" y="842"/>
                </a:lnTo>
                <a:lnTo>
                  <a:pt x="1988" y="842"/>
                </a:lnTo>
                <a:lnTo>
                  <a:pt x="1993" y="842"/>
                </a:lnTo>
                <a:lnTo>
                  <a:pt x="1995" y="840"/>
                </a:lnTo>
                <a:lnTo>
                  <a:pt x="1998" y="839"/>
                </a:lnTo>
                <a:lnTo>
                  <a:pt x="1999" y="837"/>
                </a:lnTo>
                <a:lnTo>
                  <a:pt x="1998" y="835"/>
                </a:lnTo>
                <a:lnTo>
                  <a:pt x="1996" y="830"/>
                </a:lnTo>
                <a:lnTo>
                  <a:pt x="1995" y="826"/>
                </a:lnTo>
                <a:lnTo>
                  <a:pt x="1990" y="817"/>
                </a:lnTo>
                <a:lnTo>
                  <a:pt x="1987" y="808"/>
                </a:lnTo>
                <a:lnTo>
                  <a:pt x="1982" y="800"/>
                </a:lnTo>
                <a:lnTo>
                  <a:pt x="1977" y="788"/>
                </a:lnTo>
                <a:lnTo>
                  <a:pt x="1976" y="781"/>
                </a:lnTo>
                <a:lnTo>
                  <a:pt x="1975" y="776"/>
                </a:lnTo>
                <a:lnTo>
                  <a:pt x="1975" y="770"/>
                </a:lnTo>
                <a:lnTo>
                  <a:pt x="1975" y="767"/>
                </a:lnTo>
                <a:lnTo>
                  <a:pt x="1981" y="761"/>
                </a:lnTo>
                <a:lnTo>
                  <a:pt x="1987" y="757"/>
                </a:lnTo>
                <a:lnTo>
                  <a:pt x="1990" y="755"/>
                </a:lnTo>
                <a:lnTo>
                  <a:pt x="1992" y="753"/>
                </a:lnTo>
                <a:lnTo>
                  <a:pt x="1993" y="749"/>
                </a:lnTo>
                <a:lnTo>
                  <a:pt x="1992" y="744"/>
                </a:lnTo>
                <a:lnTo>
                  <a:pt x="1987" y="735"/>
                </a:lnTo>
                <a:lnTo>
                  <a:pt x="1980" y="725"/>
                </a:lnTo>
                <a:lnTo>
                  <a:pt x="1977" y="720"/>
                </a:lnTo>
                <a:lnTo>
                  <a:pt x="1976" y="715"/>
                </a:lnTo>
                <a:lnTo>
                  <a:pt x="1975" y="707"/>
                </a:lnTo>
                <a:lnTo>
                  <a:pt x="1976" y="699"/>
                </a:lnTo>
                <a:lnTo>
                  <a:pt x="1980" y="691"/>
                </a:lnTo>
                <a:lnTo>
                  <a:pt x="1983" y="686"/>
                </a:lnTo>
                <a:lnTo>
                  <a:pt x="1987" y="681"/>
                </a:lnTo>
                <a:lnTo>
                  <a:pt x="1992" y="679"/>
                </a:lnTo>
                <a:lnTo>
                  <a:pt x="2000" y="676"/>
                </a:lnTo>
                <a:lnTo>
                  <a:pt x="2006" y="675"/>
                </a:lnTo>
                <a:lnTo>
                  <a:pt x="2009" y="676"/>
                </a:lnTo>
                <a:lnTo>
                  <a:pt x="2012" y="678"/>
                </a:lnTo>
                <a:lnTo>
                  <a:pt x="2014" y="680"/>
                </a:lnTo>
                <a:lnTo>
                  <a:pt x="2017" y="682"/>
                </a:lnTo>
                <a:lnTo>
                  <a:pt x="2020" y="691"/>
                </a:lnTo>
                <a:lnTo>
                  <a:pt x="2023" y="699"/>
                </a:lnTo>
                <a:lnTo>
                  <a:pt x="2024" y="709"/>
                </a:lnTo>
                <a:lnTo>
                  <a:pt x="2026" y="715"/>
                </a:lnTo>
                <a:lnTo>
                  <a:pt x="2030" y="719"/>
                </a:lnTo>
                <a:lnTo>
                  <a:pt x="2034" y="723"/>
                </a:lnTo>
                <a:lnTo>
                  <a:pt x="2037" y="724"/>
                </a:lnTo>
                <a:lnTo>
                  <a:pt x="2039" y="724"/>
                </a:lnTo>
                <a:lnTo>
                  <a:pt x="2042" y="724"/>
                </a:lnTo>
                <a:lnTo>
                  <a:pt x="2044" y="724"/>
                </a:lnTo>
                <a:lnTo>
                  <a:pt x="2046" y="723"/>
                </a:lnTo>
                <a:lnTo>
                  <a:pt x="2047" y="720"/>
                </a:lnTo>
                <a:lnTo>
                  <a:pt x="2047" y="717"/>
                </a:lnTo>
                <a:lnTo>
                  <a:pt x="2047" y="713"/>
                </a:lnTo>
                <a:lnTo>
                  <a:pt x="2045" y="703"/>
                </a:lnTo>
                <a:lnTo>
                  <a:pt x="2040" y="693"/>
                </a:lnTo>
                <a:lnTo>
                  <a:pt x="2039" y="688"/>
                </a:lnTo>
                <a:lnTo>
                  <a:pt x="2039" y="684"/>
                </a:lnTo>
                <a:lnTo>
                  <a:pt x="2040" y="681"/>
                </a:lnTo>
                <a:lnTo>
                  <a:pt x="2044" y="679"/>
                </a:lnTo>
                <a:lnTo>
                  <a:pt x="2049" y="676"/>
                </a:lnTo>
                <a:lnTo>
                  <a:pt x="2052" y="673"/>
                </a:lnTo>
                <a:lnTo>
                  <a:pt x="2056" y="671"/>
                </a:lnTo>
                <a:lnTo>
                  <a:pt x="2059" y="667"/>
                </a:lnTo>
                <a:lnTo>
                  <a:pt x="2062" y="662"/>
                </a:lnTo>
                <a:lnTo>
                  <a:pt x="2064" y="659"/>
                </a:lnTo>
                <a:lnTo>
                  <a:pt x="2064" y="655"/>
                </a:lnTo>
                <a:lnTo>
                  <a:pt x="2064" y="653"/>
                </a:lnTo>
                <a:lnTo>
                  <a:pt x="2063" y="650"/>
                </a:lnTo>
                <a:lnTo>
                  <a:pt x="2061" y="647"/>
                </a:lnTo>
                <a:lnTo>
                  <a:pt x="2057" y="646"/>
                </a:lnTo>
                <a:lnTo>
                  <a:pt x="2052" y="643"/>
                </a:lnTo>
                <a:lnTo>
                  <a:pt x="2043" y="640"/>
                </a:lnTo>
                <a:lnTo>
                  <a:pt x="2034" y="636"/>
                </a:lnTo>
                <a:lnTo>
                  <a:pt x="2030" y="636"/>
                </a:lnTo>
                <a:lnTo>
                  <a:pt x="2024" y="636"/>
                </a:lnTo>
                <a:lnTo>
                  <a:pt x="2018" y="637"/>
                </a:lnTo>
                <a:lnTo>
                  <a:pt x="2012" y="638"/>
                </a:lnTo>
                <a:lnTo>
                  <a:pt x="2001" y="642"/>
                </a:lnTo>
                <a:lnTo>
                  <a:pt x="1994" y="643"/>
                </a:lnTo>
                <a:lnTo>
                  <a:pt x="1992" y="643"/>
                </a:lnTo>
                <a:lnTo>
                  <a:pt x="1990" y="641"/>
                </a:lnTo>
                <a:lnTo>
                  <a:pt x="1990" y="638"/>
                </a:lnTo>
                <a:lnTo>
                  <a:pt x="1990" y="634"/>
                </a:lnTo>
                <a:lnTo>
                  <a:pt x="1992" y="629"/>
                </a:lnTo>
                <a:lnTo>
                  <a:pt x="1993" y="624"/>
                </a:lnTo>
                <a:lnTo>
                  <a:pt x="1995" y="618"/>
                </a:lnTo>
                <a:lnTo>
                  <a:pt x="1999" y="612"/>
                </a:lnTo>
                <a:lnTo>
                  <a:pt x="2002" y="608"/>
                </a:lnTo>
                <a:lnTo>
                  <a:pt x="2007" y="604"/>
                </a:lnTo>
                <a:lnTo>
                  <a:pt x="2012" y="602"/>
                </a:lnTo>
                <a:lnTo>
                  <a:pt x="2018" y="600"/>
                </a:lnTo>
                <a:lnTo>
                  <a:pt x="2027" y="598"/>
                </a:lnTo>
                <a:lnTo>
                  <a:pt x="2037" y="598"/>
                </a:lnTo>
                <a:lnTo>
                  <a:pt x="2043" y="599"/>
                </a:lnTo>
                <a:lnTo>
                  <a:pt x="2047" y="603"/>
                </a:lnTo>
                <a:lnTo>
                  <a:pt x="2049" y="604"/>
                </a:lnTo>
                <a:lnTo>
                  <a:pt x="2049" y="608"/>
                </a:lnTo>
                <a:lnTo>
                  <a:pt x="2049" y="610"/>
                </a:lnTo>
                <a:lnTo>
                  <a:pt x="2049" y="613"/>
                </a:lnTo>
                <a:lnTo>
                  <a:pt x="2047" y="618"/>
                </a:lnTo>
                <a:lnTo>
                  <a:pt x="2049" y="621"/>
                </a:lnTo>
                <a:lnTo>
                  <a:pt x="2050" y="623"/>
                </a:lnTo>
                <a:lnTo>
                  <a:pt x="2052" y="625"/>
                </a:lnTo>
                <a:lnTo>
                  <a:pt x="2059" y="628"/>
                </a:lnTo>
                <a:lnTo>
                  <a:pt x="2068" y="627"/>
                </a:lnTo>
                <a:lnTo>
                  <a:pt x="2076" y="623"/>
                </a:lnTo>
                <a:lnTo>
                  <a:pt x="2088" y="616"/>
                </a:lnTo>
                <a:lnTo>
                  <a:pt x="2093" y="612"/>
                </a:lnTo>
                <a:lnTo>
                  <a:pt x="2097" y="608"/>
                </a:lnTo>
                <a:lnTo>
                  <a:pt x="2101" y="603"/>
                </a:lnTo>
                <a:lnTo>
                  <a:pt x="2103" y="599"/>
                </a:lnTo>
                <a:lnTo>
                  <a:pt x="2106" y="592"/>
                </a:lnTo>
                <a:lnTo>
                  <a:pt x="2109" y="587"/>
                </a:lnTo>
                <a:lnTo>
                  <a:pt x="2119" y="583"/>
                </a:lnTo>
                <a:lnTo>
                  <a:pt x="2141" y="572"/>
                </a:lnTo>
                <a:lnTo>
                  <a:pt x="2150" y="568"/>
                </a:lnTo>
                <a:lnTo>
                  <a:pt x="2160" y="564"/>
                </a:lnTo>
                <a:lnTo>
                  <a:pt x="2172" y="559"/>
                </a:lnTo>
                <a:lnTo>
                  <a:pt x="2184" y="554"/>
                </a:lnTo>
                <a:lnTo>
                  <a:pt x="2189" y="550"/>
                </a:lnTo>
                <a:lnTo>
                  <a:pt x="2193" y="547"/>
                </a:lnTo>
                <a:lnTo>
                  <a:pt x="2195" y="542"/>
                </a:lnTo>
                <a:lnTo>
                  <a:pt x="2197" y="537"/>
                </a:lnTo>
                <a:lnTo>
                  <a:pt x="2200" y="524"/>
                </a:lnTo>
                <a:lnTo>
                  <a:pt x="2203" y="510"/>
                </a:lnTo>
                <a:lnTo>
                  <a:pt x="2203" y="502"/>
                </a:lnTo>
                <a:lnTo>
                  <a:pt x="2204" y="495"/>
                </a:lnTo>
                <a:lnTo>
                  <a:pt x="2206" y="491"/>
                </a:lnTo>
                <a:lnTo>
                  <a:pt x="2207" y="487"/>
                </a:lnTo>
                <a:lnTo>
                  <a:pt x="2208" y="485"/>
                </a:lnTo>
                <a:lnTo>
                  <a:pt x="2210" y="485"/>
                </a:lnTo>
                <a:lnTo>
                  <a:pt x="2221" y="489"/>
                </a:lnTo>
                <a:lnTo>
                  <a:pt x="2232" y="492"/>
                </a:lnTo>
                <a:lnTo>
                  <a:pt x="2238" y="490"/>
                </a:lnTo>
                <a:lnTo>
                  <a:pt x="2244" y="487"/>
                </a:lnTo>
                <a:lnTo>
                  <a:pt x="2246" y="486"/>
                </a:lnTo>
                <a:lnTo>
                  <a:pt x="2248" y="485"/>
                </a:lnTo>
                <a:lnTo>
                  <a:pt x="2252" y="485"/>
                </a:lnTo>
                <a:lnTo>
                  <a:pt x="2253" y="487"/>
                </a:lnTo>
                <a:lnTo>
                  <a:pt x="2256" y="489"/>
                </a:lnTo>
                <a:lnTo>
                  <a:pt x="2256" y="491"/>
                </a:lnTo>
                <a:lnTo>
                  <a:pt x="2256" y="492"/>
                </a:lnTo>
                <a:lnTo>
                  <a:pt x="2254" y="493"/>
                </a:lnTo>
                <a:lnTo>
                  <a:pt x="2251" y="498"/>
                </a:lnTo>
                <a:lnTo>
                  <a:pt x="2247" y="507"/>
                </a:lnTo>
                <a:lnTo>
                  <a:pt x="2244" y="516"/>
                </a:lnTo>
                <a:lnTo>
                  <a:pt x="2241" y="522"/>
                </a:lnTo>
                <a:lnTo>
                  <a:pt x="2240" y="524"/>
                </a:lnTo>
                <a:lnTo>
                  <a:pt x="2240" y="527"/>
                </a:lnTo>
                <a:lnTo>
                  <a:pt x="2241" y="531"/>
                </a:lnTo>
                <a:lnTo>
                  <a:pt x="2244" y="536"/>
                </a:lnTo>
                <a:lnTo>
                  <a:pt x="2246" y="540"/>
                </a:lnTo>
                <a:lnTo>
                  <a:pt x="2248" y="541"/>
                </a:lnTo>
                <a:lnTo>
                  <a:pt x="2252" y="542"/>
                </a:lnTo>
                <a:lnTo>
                  <a:pt x="2254" y="541"/>
                </a:lnTo>
                <a:lnTo>
                  <a:pt x="2261" y="540"/>
                </a:lnTo>
                <a:lnTo>
                  <a:pt x="2266" y="537"/>
                </a:lnTo>
                <a:lnTo>
                  <a:pt x="2272" y="534"/>
                </a:lnTo>
                <a:lnTo>
                  <a:pt x="2277" y="529"/>
                </a:lnTo>
                <a:lnTo>
                  <a:pt x="2280" y="522"/>
                </a:lnTo>
                <a:lnTo>
                  <a:pt x="2285" y="515"/>
                </a:lnTo>
                <a:lnTo>
                  <a:pt x="2291" y="499"/>
                </a:lnTo>
                <a:lnTo>
                  <a:pt x="2296" y="490"/>
                </a:lnTo>
                <a:lnTo>
                  <a:pt x="2301" y="482"/>
                </a:lnTo>
                <a:lnTo>
                  <a:pt x="2311" y="470"/>
                </a:lnTo>
                <a:lnTo>
                  <a:pt x="2322" y="454"/>
                </a:lnTo>
                <a:lnTo>
                  <a:pt x="2333" y="440"/>
                </a:lnTo>
                <a:lnTo>
                  <a:pt x="2342" y="424"/>
                </a:lnTo>
                <a:lnTo>
                  <a:pt x="2352" y="410"/>
                </a:lnTo>
                <a:lnTo>
                  <a:pt x="2357" y="405"/>
                </a:lnTo>
                <a:lnTo>
                  <a:pt x="2361" y="401"/>
                </a:lnTo>
                <a:lnTo>
                  <a:pt x="2367" y="398"/>
                </a:lnTo>
                <a:lnTo>
                  <a:pt x="2373" y="397"/>
                </a:lnTo>
                <a:lnTo>
                  <a:pt x="2376" y="398"/>
                </a:lnTo>
                <a:lnTo>
                  <a:pt x="2379" y="400"/>
                </a:lnTo>
                <a:lnTo>
                  <a:pt x="2382" y="402"/>
                </a:lnTo>
                <a:lnTo>
                  <a:pt x="2383" y="404"/>
                </a:lnTo>
                <a:lnTo>
                  <a:pt x="2386" y="411"/>
                </a:lnTo>
                <a:lnTo>
                  <a:pt x="2390" y="420"/>
                </a:lnTo>
                <a:lnTo>
                  <a:pt x="2392" y="428"/>
                </a:lnTo>
                <a:lnTo>
                  <a:pt x="2396" y="436"/>
                </a:lnTo>
                <a:lnTo>
                  <a:pt x="2399" y="444"/>
                </a:lnTo>
                <a:lnTo>
                  <a:pt x="2404" y="448"/>
                </a:lnTo>
                <a:lnTo>
                  <a:pt x="2410" y="449"/>
                </a:lnTo>
                <a:lnTo>
                  <a:pt x="2415" y="451"/>
                </a:lnTo>
                <a:lnTo>
                  <a:pt x="2420" y="448"/>
                </a:lnTo>
                <a:lnTo>
                  <a:pt x="2423" y="446"/>
                </a:lnTo>
                <a:lnTo>
                  <a:pt x="2427" y="442"/>
                </a:lnTo>
                <a:lnTo>
                  <a:pt x="2430" y="439"/>
                </a:lnTo>
                <a:lnTo>
                  <a:pt x="2431" y="434"/>
                </a:lnTo>
                <a:lnTo>
                  <a:pt x="2433" y="430"/>
                </a:lnTo>
                <a:lnTo>
                  <a:pt x="2433" y="416"/>
                </a:lnTo>
                <a:lnTo>
                  <a:pt x="2434" y="397"/>
                </a:lnTo>
                <a:lnTo>
                  <a:pt x="2435" y="389"/>
                </a:lnTo>
                <a:lnTo>
                  <a:pt x="2439" y="382"/>
                </a:lnTo>
                <a:lnTo>
                  <a:pt x="2440" y="381"/>
                </a:lnTo>
                <a:lnTo>
                  <a:pt x="2443" y="379"/>
                </a:lnTo>
                <a:lnTo>
                  <a:pt x="2446" y="378"/>
                </a:lnTo>
                <a:lnTo>
                  <a:pt x="2449" y="379"/>
                </a:lnTo>
                <a:lnTo>
                  <a:pt x="2453" y="382"/>
                </a:lnTo>
                <a:lnTo>
                  <a:pt x="2456" y="385"/>
                </a:lnTo>
                <a:lnTo>
                  <a:pt x="2458" y="389"/>
                </a:lnTo>
                <a:lnTo>
                  <a:pt x="2459" y="394"/>
                </a:lnTo>
                <a:lnTo>
                  <a:pt x="2459" y="405"/>
                </a:lnTo>
                <a:lnTo>
                  <a:pt x="2459" y="419"/>
                </a:lnTo>
                <a:lnTo>
                  <a:pt x="2458" y="432"/>
                </a:lnTo>
                <a:lnTo>
                  <a:pt x="2458" y="444"/>
                </a:lnTo>
                <a:lnTo>
                  <a:pt x="2458" y="449"/>
                </a:lnTo>
                <a:lnTo>
                  <a:pt x="2460" y="454"/>
                </a:lnTo>
                <a:lnTo>
                  <a:pt x="2461" y="458"/>
                </a:lnTo>
                <a:lnTo>
                  <a:pt x="2465" y="461"/>
                </a:lnTo>
                <a:lnTo>
                  <a:pt x="2471" y="465"/>
                </a:lnTo>
                <a:lnTo>
                  <a:pt x="2478" y="466"/>
                </a:lnTo>
                <a:lnTo>
                  <a:pt x="2485" y="466"/>
                </a:lnTo>
                <a:lnTo>
                  <a:pt x="2492" y="466"/>
                </a:lnTo>
                <a:lnTo>
                  <a:pt x="2506" y="464"/>
                </a:lnTo>
                <a:lnTo>
                  <a:pt x="2516" y="461"/>
                </a:lnTo>
                <a:lnTo>
                  <a:pt x="2525" y="460"/>
                </a:lnTo>
                <a:lnTo>
                  <a:pt x="2536" y="458"/>
                </a:lnTo>
                <a:lnTo>
                  <a:pt x="2542" y="457"/>
                </a:lnTo>
                <a:lnTo>
                  <a:pt x="2547" y="454"/>
                </a:lnTo>
                <a:lnTo>
                  <a:pt x="2553" y="451"/>
                </a:lnTo>
                <a:lnTo>
                  <a:pt x="2560" y="446"/>
                </a:lnTo>
                <a:lnTo>
                  <a:pt x="2562" y="444"/>
                </a:lnTo>
                <a:lnTo>
                  <a:pt x="2565" y="440"/>
                </a:lnTo>
                <a:lnTo>
                  <a:pt x="2566" y="438"/>
                </a:lnTo>
                <a:lnTo>
                  <a:pt x="2566" y="434"/>
                </a:lnTo>
                <a:lnTo>
                  <a:pt x="2566" y="428"/>
                </a:lnTo>
                <a:lnTo>
                  <a:pt x="2565" y="421"/>
                </a:lnTo>
                <a:lnTo>
                  <a:pt x="2563" y="415"/>
                </a:lnTo>
                <a:lnTo>
                  <a:pt x="2562" y="408"/>
                </a:lnTo>
                <a:lnTo>
                  <a:pt x="2562" y="402"/>
                </a:lnTo>
                <a:lnTo>
                  <a:pt x="2565" y="396"/>
                </a:lnTo>
                <a:lnTo>
                  <a:pt x="2574" y="378"/>
                </a:lnTo>
                <a:lnTo>
                  <a:pt x="2579" y="366"/>
                </a:lnTo>
                <a:lnTo>
                  <a:pt x="2579" y="365"/>
                </a:lnTo>
                <a:lnTo>
                  <a:pt x="2576" y="364"/>
                </a:lnTo>
                <a:lnTo>
                  <a:pt x="2574" y="365"/>
                </a:lnTo>
                <a:lnTo>
                  <a:pt x="2569" y="366"/>
                </a:lnTo>
                <a:lnTo>
                  <a:pt x="2560" y="370"/>
                </a:lnTo>
                <a:lnTo>
                  <a:pt x="2548" y="375"/>
                </a:lnTo>
                <a:lnTo>
                  <a:pt x="2541" y="376"/>
                </a:lnTo>
                <a:lnTo>
                  <a:pt x="2536" y="376"/>
                </a:lnTo>
                <a:lnTo>
                  <a:pt x="2531" y="376"/>
                </a:lnTo>
                <a:lnTo>
                  <a:pt x="2528" y="375"/>
                </a:lnTo>
                <a:lnTo>
                  <a:pt x="2524" y="372"/>
                </a:lnTo>
                <a:lnTo>
                  <a:pt x="2522" y="369"/>
                </a:lnTo>
                <a:lnTo>
                  <a:pt x="2522" y="363"/>
                </a:lnTo>
                <a:lnTo>
                  <a:pt x="2522" y="357"/>
                </a:lnTo>
                <a:lnTo>
                  <a:pt x="2523" y="350"/>
                </a:lnTo>
                <a:lnTo>
                  <a:pt x="2525" y="342"/>
                </a:lnTo>
                <a:lnTo>
                  <a:pt x="2528" y="337"/>
                </a:lnTo>
                <a:lnTo>
                  <a:pt x="2532" y="332"/>
                </a:lnTo>
                <a:lnTo>
                  <a:pt x="2537" y="327"/>
                </a:lnTo>
                <a:lnTo>
                  <a:pt x="2543" y="325"/>
                </a:lnTo>
                <a:lnTo>
                  <a:pt x="2550" y="322"/>
                </a:lnTo>
                <a:lnTo>
                  <a:pt x="2557" y="321"/>
                </a:lnTo>
                <a:lnTo>
                  <a:pt x="2562" y="320"/>
                </a:lnTo>
                <a:lnTo>
                  <a:pt x="2566" y="319"/>
                </a:lnTo>
                <a:lnTo>
                  <a:pt x="2568" y="316"/>
                </a:lnTo>
                <a:lnTo>
                  <a:pt x="2571" y="315"/>
                </a:lnTo>
                <a:lnTo>
                  <a:pt x="2573" y="310"/>
                </a:lnTo>
                <a:lnTo>
                  <a:pt x="2575" y="304"/>
                </a:lnTo>
                <a:lnTo>
                  <a:pt x="2578" y="300"/>
                </a:lnTo>
                <a:lnTo>
                  <a:pt x="2579" y="294"/>
                </a:lnTo>
                <a:lnTo>
                  <a:pt x="2579" y="291"/>
                </a:lnTo>
                <a:lnTo>
                  <a:pt x="2578" y="288"/>
                </a:lnTo>
                <a:lnTo>
                  <a:pt x="2576" y="285"/>
                </a:lnTo>
                <a:lnTo>
                  <a:pt x="2575" y="282"/>
                </a:lnTo>
                <a:lnTo>
                  <a:pt x="2569" y="274"/>
                </a:lnTo>
                <a:lnTo>
                  <a:pt x="2563" y="265"/>
                </a:lnTo>
                <a:lnTo>
                  <a:pt x="2559" y="257"/>
                </a:lnTo>
                <a:lnTo>
                  <a:pt x="2556" y="249"/>
                </a:lnTo>
                <a:lnTo>
                  <a:pt x="2556" y="245"/>
                </a:lnTo>
                <a:lnTo>
                  <a:pt x="2559" y="240"/>
                </a:lnTo>
                <a:lnTo>
                  <a:pt x="2561" y="237"/>
                </a:lnTo>
                <a:lnTo>
                  <a:pt x="2565" y="232"/>
                </a:lnTo>
                <a:lnTo>
                  <a:pt x="2573" y="225"/>
                </a:lnTo>
                <a:lnTo>
                  <a:pt x="2579" y="220"/>
                </a:lnTo>
                <a:lnTo>
                  <a:pt x="2594" y="213"/>
                </a:lnTo>
                <a:lnTo>
                  <a:pt x="2605" y="207"/>
                </a:lnTo>
                <a:lnTo>
                  <a:pt x="2606" y="205"/>
                </a:lnTo>
                <a:lnTo>
                  <a:pt x="2606" y="202"/>
                </a:lnTo>
                <a:lnTo>
                  <a:pt x="2605" y="199"/>
                </a:lnTo>
                <a:lnTo>
                  <a:pt x="2604" y="196"/>
                </a:lnTo>
                <a:lnTo>
                  <a:pt x="2599" y="192"/>
                </a:lnTo>
                <a:lnTo>
                  <a:pt x="2594" y="188"/>
                </a:lnTo>
                <a:lnTo>
                  <a:pt x="2592" y="187"/>
                </a:lnTo>
                <a:lnTo>
                  <a:pt x="2588" y="187"/>
                </a:lnTo>
                <a:lnTo>
                  <a:pt x="2585" y="187"/>
                </a:lnTo>
                <a:lnTo>
                  <a:pt x="2580" y="188"/>
                </a:lnTo>
                <a:lnTo>
                  <a:pt x="2571" y="193"/>
                </a:lnTo>
                <a:lnTo>
                  <a:pt x="2561" y="199"/>
                </a:lnTo>
                <a:lnTo>
                  <a:pt x="2553" y="205"/>
                </a:lnTo>
                <a:lnTo>
                  <a:pt x="2544" y="209"/>
                </a:lnTo>
                <a:lnTo>
                  <a:pt x="2540" y="212"/>
                </a:lnTo>
                <a:lnTo>
                  <a:pt x="2535" y="213"/>
                </a:lnTo>
                <a:lnTo>
                  <a:pt x="2530" y="213"/>
                </a:lnTo>
                <a:lnTo>
                  <a:pt x="2525" y="213"/>
                </a:lnTo>
                <a:lnTo>
                  <a:pt x="2513" y="213"/>
                </a:lnTo>
                <a:lnTo>
                  <a:pt x="2500" y="212"/>
                </a:lnTo>
                <a:lnTo>
                  <a:pt x="2488" y="212"/>
                </a:lnTo>
                <a:lnTo>
                  <a:pt x="2479" y="213"/>
                </a:lnTo>
                <a:lnTo>
                  <a:pt x="2471" y="212"/>
                </a:lnTo>
                <a:lnTo>
                  <a:pt x="2464" y="209"/>
                </a:lnTo>
                <a:lnTo>
                  <a:pt x="2458" y="206"/>
                </a:lnTo>
                <a:lnTo>
                  <a:pt x="2454" y="200"/>
                </a:lnTo>
                <a:lnTo>
                  <a:pt x="2448" y="190"/>
                </a:lnTo>
                <a:lnTo>
                  <a:pt x="2439" y="175"/>
                </a:lnTo>
                <a:lnTo>
                  <a:pt x="2434" y="168"/>
                </a:lnTo>
                <a:lnTo>
                  <a:pt x="2428" y="162"/>
                </a:lnTo>
                <a:lnTo>
                  <a:pt x="2423" y="157"/>
                </a:lnTo>
                <a:lnTo>
                  <a:pt x="2418" y="155"/>
                </a:lnTo>
                <a:lnTo>
                  <a:pt x="2409" y="152"/>
                </a:lnTo>
                <a:lnTo>
                  <a:pt x="2397" y="151"/>
                </a:lnTo>
                <a:lnTo>
                  <a:pt x="2386" y="152"/>
                </a:lnTo>
                <a:lnTo>
                  <a:pt x="2377" y="153"/>
                </a:lnTo>
                <a:lnTo>
                  <a:pt x="2372" y="156"/>
                </a:lnTo>
                <a:lnTo>
                  <a:pt x="2368" y="161"/>
                </a:lnTo>
                <a:lnTo>
                  <a:pt x="2365" y="165"/>
                </a:lnTo>
                <a:lnTo>
                  <a:pt x="2362" y="171"/>
                </a:lnTo>
                <a:lnTo>
                  <a:pt x="2361" y="178"/>
                </a:lnTo>
                <a:lnTo>
                  <a:pt x="2360" y="184"/>
                </a:lnTo>
                <a:lnTo>
                  <a:pt x="2360" y="192"/>
                </a:lnTo>
                <a:lnTo>
                  <a:pt x="2361" y="197"/>
                </a:lnTo>
                <a:lnTo>
                  <a:pt x="2361" y="202"/>
                </a:lnTo>
                <a:lnTo>
                  <a:pt x="2361" y="207"/>
                </a:lnTo>
                <a:lnTo>
                  <a:pt x="2360" y="211"/>
                </a:lnTo>
                <a:lnTo>
                  <a:pt x="2359" y="214"/>
                </a:lnTo>
                <a:lnTo>
                  <a:pt x="2358" y="216"/>
                </a:lnTo>
                <a:lnTo>
                  <a:pt x="2355" y="218"/>
                </a:lnTo>
                <a:lnTo>
                  <a:pt x="2353" y="219"/>
                </a:lnTo>
                <a:lnTo>
                  <a:pt x="2349" y="220"/>
                </a:lnTo>
                <a:lnTo>
                  <a:pt x="2347" y="220"/>
                </a:lnTo>
                <a:lnTo>
                  <a:pt x="2345" y="219"/>
                </a:lnTo>
                <a:lnTo>
                  <a:pt x="2342" y="218"/>
                </a:lnTo>
                <a:lnTo>
                  <a:pt x="2340" y="216"/>
                </a:lnTo>
                <a:lnTo>
                  <a:pt x="2335" y="212"/>
                </a:lnTo>
                <a:lnTo>
                  <a:pt x="2330" y="206"/>
                </a:lnTo>
                <a:lnTo>
                  <a:pt x="2328" y="203"/>
                </a:lnTo>
                <a:lnTo>
                  <a:pt x="2324" y="202"/>
                </a:lnTo>
                <a:lnTo>
                  <a:pt x="2321" y="201"/>
                </a:lnTo>
                <a:lnTo>
                  <a:pt x="2316" y="201"/>
                </a:lnTo>
                <a:lnTo>
                  <a:pt x="2311" y="201"/>
                </a:lnTo>
                <a:lnTo>
                  <a:pt x="2307" y="202"/>
                </a:lnTo>
                <a:lnTo>
                  <a:pt x="2301" y="203"/>
                </a:lnTo>
                <a:lnTo>
                  <a:pt x="2296" y="206"/>
                </a:lnTo>
                <a:lnTo>
                  <a:pt x="2284" y="212"/>
                </a:lnTo>
                <a:lnTo>
                  <a:pt x="2267" y="216"/>
                </a:lnTo>
                <a:lnTo>
                  <a:pt x="2250" y="221"/>
                </a:lnTo>
                <a:lnTo>
                  <a:pt x="2235" y="225"/>
                </a:lnTo>
                <a:lnTo>
                  <a:pt x="2225" y="226"/>
                </a:lnTo>
                <a:lnTo>
                  <a:pt x="2215" y="225"/>
                </a:lnTo>
                <a:lnTo>
                  <a:pt x="2204" y="222"/>
                </a:lnTo>
                <a:lnTo>
                  <a:pt x="2195" y="220"/>
                </a:lnTo>
                <a:lnTo>
                  <a:pt x="2191" y="216"/>
                </a:lnTo>
                <a:lnTo>
                  <a:pt x="2188" y="212"/>
                </a:lnTo>
                <a:lnTo>
                  <a:pt x="2182" y="205"/>
                </a:lnTo>
                <a:lnTo>
                  <a:pt x="2177" y="197"/>
                </a:lnTo>
                <a:lnTo>
                  <a:pt x="2171" y="189"/>
                </a:lnTo>
                <a:lnTo>
                  <a:pt x="2166" y="182"/>
                </a:lnTo>
                <a:lnTo>
                  <a:pt x="2162" y="176"/>
                </a:lnTo>
                <a:lnTo>
                  <a:pt x="2157" y="171"/>
                </a:lnTo>
                <a:lnTo>
                  <a:pt x="2152" y="169"/>
                </a:lnTo>
                <a:lnTo>
                  <a:pt x="2147" y="169"/>
                </a:lnTo>
                <a:lnTo>
                  <a:pt x="2144" y="169"/>
                </a:lnTo>
                <a:lnTo>
                  <a:pt x="2140" y="169"/>
                </a:lnTo>
                <a:lnTo>
                  <a:pt x="2133" y="173"/>
                </a:lnTo>
                <a:lnTo>
                  <a:pt x="2126" y="176"/>
                </a:lnTo>
                <a:lnTo>
                  <a:pt x="2119" y="178"/>
                </a:lnTo>
                <a:lnTo>
                  <a:pt x="2110" y="178"/>
                </a:lnTo>
                <a:lnTo>
                  <a:pt x="2099" y="176"/>
                </a:lnTo>
                <a:lnTo>
                  <a:pt x="2083" y="171"/>
                </a:lnTo>
                <a:lnTo>
                  <a:pt x="2080" y="169"/>
                </a:lnTo>
                <a:lnTo>
                  <a:pt x="2076" y="167"/>
                </a:lnTo>
                <a:lnTo>
                  <a:pt x="2074" y="164"/>
                </a:lnTo>
                <a:lnTo>
                  <a:pt x="2072" y="161"/>
                </a:lnTo>
                <a:lnTo>
                  <a:pt x="2071" y="153"/>
                </a:lnTo>
                <a:lnTo>
                  <a:pt x="2070" y="145"/>
                </a:lnTo>
                <a:lnTo>
                  <a:pt x="2070" y="138"/>
                </a:lnTo>
                <a:lnTo>
                  <a:pt x="2070" y="131"/>
                </a:lnTo>
                <a:lnTo>
                  <a:pt x="2069" y="127"/>
                </a:lnTo>
                <a:lnTo>
                  <a:pt x="2068" y="125"/>
                </a:lnTo>
                <a:lnTo>
                  <a:pt x="2066" y="123"/>
                </a:lnTo>
                <a:lnTo>
                  <a:pt x="2064" y="121"/>
                </a:lnTo>
                <a:lnTo>
                  <a:pt x="2058" y="120"/>
                </a:lnTo>
                <a:lnTo>
                  <a:pt x="2052" y="119"/>
                </a:lnTo>
                <a:lnTo>
                  <a:pt x="2046" y="120"/>
                </a:lnTo>
                <a:lnTo>
                  <a:pt x="2040" y="121"/>
                </a:lnTo>
                <a:lnTo>
                  <a:pt x="2034" y="123"/>
                </a:lnTo>
                <a:lnTo>
                  <a:pt x="2028" y="123"/>
                </a:lnTo>
                <a:lnTo>
                  <a:pt x="2024" y="123"/>
                </a:lnTo>
                <a:lnTo>
                  <a:pt x="2018" y="121"/>
                </a:lnTo>
                <a:lnTo>
                  <a:pt x="2013" y="119"/>
                </a:lnTo>
                <a:lnTo>
                  <a:pt x="2009" y="117"/>
                </a:lnTo>
                <a:lnTo>
                  <a:pt x="2005" y="112"/>
                </a:lnTo>
                <a:lnTo>
                  <a:pt x="2001" y="107"/>
                </a:lnTo>
                <a:lnTo>
                  <a:pt x="1995" y="96"/>
                </a:lnTo>
                <a:lnTo>
                  <a:pt x="1989" y="86"/>
                </a:lnTo>
                <a:lnTo>
                  <a:pt x="1987" y="85"/>
                </a:lnTo>
                <a:lnTo>
                  <a:pt x="1984" y="82"/>
                </a:lnTo>
                <a:lnTo>
                  <a:pt x="1980" y="82"/>
                </a:lnTo>
                <a:lnTo>
                  <a:pt x="1975" y="81"/>
                </a:lnTo>
                <a:lnTo>
                  <a:pt x="1964" y="82"/>
                </a:lnTo>
                <a:lnTo>
                  <a:pt x="1956" y="83"/>
                </a:lnTo>
                <a:lnTo>
                  <a:pt x="1946" y="85"/>
                </a:lnTo>
                <a:lnTo>
                  <a:pt x="1933" y="87"/>
                </a:lnTo>
                <a:lnTo>
                  <a:pt x="1920" y="89"/>
                </a:lnTo>
                <a:lnTo>
                  <a:pt x="1908" y="92"/>
                </a:lnTo>
                <a:lnTo>
                  <a:pt x="1899" y="96"/>
                </a:lnTo>
                <a:lnTo>
                  <a:pt x="1889" y="104"/>
                </a:lnTo>
                <a:lnTo>
                  <a:pt x="1881" y="111"/>
                </a:lnTo>
                <a:lnTo>
                  <a:pt x="1872" y="118"/>
                </a:lnTo>
                <a:lnTo>
                  <a:pt x="1862" y="125"/>
                </a:lnTo>
                <a:lnTo>
                  <a:pt x="1854" y="129"/>
                </a:lnTo>
                <a:lnTo>
                  <a:pt x="1845" y="130"/>
                </a:lnTo>
                <a:lnTo>
                  <a:pt x="1839" y="131"/>
                </a:lnTo>
                <a:lnTo>
                  <a:pt x="1826" y="132"/>
                </a:lnTo>
                <a:lnTo>
                  <a:pt x="1813" y="137"/>
                </a:lnTo>
                <a:lnTo>
                  <a:pt x="1798" y="142"/>
                </a:lnTo>
                <a:lnTo>
                  <a:pt x="1780" y="144"/>
                </a:lnTo>
                <a:lnTo>
                  <a:pt x="1775" y="145"/>
                </a:lnTo>
                <a:lnTo>
                  <a:pt x="1770" y="148"/>
                </a:lnTo>
                <a:lnTo>
                  <a:pt x="1767" y="150"/>
                </a:lnTo>
                <a:lnTo>
                  <a:pt x="1765" y="153"/>
                </a:lnTo>
                <a:lnTo>
                  <a:pt x="1761" y="159"/>
                </a:lnTo>
                <a:lnTo>
                  <a:pt x="1759" y="164"/>
                </a:lnTo>
                <a:lnTo>
                  <a:pt x="1757" y="165"/>
                </a:lnTo>
                <a:lnTo>
                  <a:pt x="1759" y="167"/>
                </a:lnTo>
                <a:lnTo>
                  <a:pt x="1760" y="168"/>
                </a:lnTo>
                <a:lnTo>
                  <a:pt x="1761" y="169"/>
                </a:lnTo>
                <a:lnTo>
                  <a:pt x="1767" y="171"/>
                </a:lnTo>
                <a:lnTo>
                  <a:pt x="1774" y="171"/>
                </a:lnTo>
                <a:lnTo>
                  <a:pt x="1782" y="173"/>
                </a:lnTo>
                <a:lnTo>
                  <a:pt x="1791" y="176"/>
                </a:lnTo>
                <a:lnTo>
                  <a:pt x="1793" y="178"/>
                </a:lnTo>
                <a:lnTo>
                  <a:pt x="1795" y="182"/>
                </a:lnTo>
                <a:lnTo>
                  <a:pt x="1797" y="184"/>
                </a:lnTo>
                <a:lnTo>
                  <a:pt x="1798" y="188"/>
                </a:lnTo>
                <a:lnTo>
                  <a:pt x="1797" y="193"/>
                </a:lnTo>
                <a:lnTo>
                  <a:pt x="1794" y="197"/>
                </a:lnTo>
                <a:lnTo>
                  <a:pt x="1791" y="205"/>
                </a:lnTo>
                <a:lnTo>
                  <a:pt x="1786" y="212"/>
                </a:lnTo>
                <a:lnTo>
                  <a:pt x="1776" y="225"/>
                </a:lnTo>
                <a:lnTo>
                  <a:pt x="1767" y="234"/>
                </a:lnTo>
                <a:lnTo>
                  <a:pt x="1757" y="241"/>
                </a:lnTo>
                <a:lnTo>
                  <a:pt x="1749" y="249"/>
                </a:lnTo>
                <a:lnTo>
                  <a:pt x="1741" y="256"/>
                </a:lnTo>
                <a:lnTo>
                  <a:pt x="1734" y="264"/>
                </a:lnTo>
                <a:lnTo>
                  <a:pt x="1727" y="274"/>
                </a:lnTo>
                <a:lnTo>
                  <a:pt x="1718" y="281"/>
                </a:lnTo>
                <a:lnTo>
                  <a:pt x="1709" y="287"/>
                </a:lnTo>
                <a:lnTo>
                  <a:pt x="1698" y="293"/>
                </a:lnTo>
                <a:lnTo>
                  <a:pt x="1685" y="297"/>
                </a:lnTo>
                <a:lnTo>
                  <a:pt x="1671" y="302"/>
                </a:lnTo>
                <a:lnTo>
                  <a:pt x="1665" y="304"/>
                </a:lnTo>
                <a:lnTo>
                  <a:pt x="1660" y="307"/>
                </a:lnTo>
                <a:lnTo>
                  <a:pt x="1655" y="309"/>
                </a:lnTo>
                <a:lnTo>
                  <a:pt x="1653" y="313"/>
                </a:lnTo>
                <a:lnTo>
                  <a:pt x="1650" y="316"/>
                </a:lnTo>
                <a:lnTo>
                  <a:pt x="1650" y="320"/>
                </a:lnTo>
                <a:lnTo>
                  <a:pt x="1652" y="322"/>
                </a:lnTo>
                <a:lnTo>
                  <a:pt x="1653" y="326"/>
                </a:lnTo>
                <a:lnTo>
                  <a:pt x="1658" y="332"/>
                </a:lnTo>
                <a:lnTo>
                  <a:pt x="1662" y="337"/>
                </a:lnTo>
                <a:lnTo>
                  <a:pt x="1667" y="345"/>
                </a:lnTo>
                <a:lnTo>
                  <a:pt x="1671" y="354"/>
                </a:lnTo>
                <a:lnTo>
                  <a:pt x="1672" y="359"/>
                </a:lnTo>
                <a:lnTo>
                  <a:pt x="1672" y="364"/>
                </a:lnTo>
                <a:lnTo>
                  <a:pt x="1671" y="369"/>
                </a:lnTo>
                <a:lnTo>
                  <a:pt x="1668" y="371"/>
                </a:lnTo>
                <a:lnTo>
                  <a:pt x="1665" y="376"/>
                </a:lnTo>
                <a:lnTo>
                  <a:pt x="1661" y="379"/>
                </a:lnTo>
                <a:lnTo>
                  <a:pt x="1659" y="385"/>
                </a:lnTo>
                <a:lnTo>
                  <a:pt x="1655" y="394"/>
                </a:lnTo>
                <a:lnTo>
                  <a:pt x="1649" y="404"/>
                </a:lnTo>
                <a:lnTo>
                  <a:pt x="1641" y="415"/>
                </a:lnTo>
                <a:lnTo>
                  <a:pt x="1636" y="420"/>
                </a:lnTo>
                <a:lnTo>
                  <a:pt x="1630" y="424"/>
                </a:lnTo>
                <a:lnTo>
                  <a:pt x="1625" y="427"/>
                </a:lnTo>
                <a:lnTo>
                  <a:pt x="1620" y="428"/>
                </a:lnTo>
                <a:lnTo>
                  <a:pt x="1606" y="430"/>
                </a:lnTo>
                <a:lnTo>
                  <a:pt x="1589" y="434"/>
                </a:lnTo>
                <a:lnTo>
                  <a:pt x="1568" y="438"/>
                </a:lnTo>
                <a:lnTo>
                  <a:pt x="1551" y="440"/>
                </a:lnTo>
                <a:lnTo>
                  <a:pt x="1532" y="442"/>
                </a:lnTo>
                <a:lnTo>
                  <a:pt x="1510" y="445"/>
                </a:lnTo>
                <a:lnTo>
                  <a:pt x="1491" y="446"/>
                </a:lnTo>
                <a:lnTo>
                  <a:pt x="1478" y="447"/>
                </a:lnTo>
                <a:lnTo>
                  <a:pt x="1466" y="448"/>
                </a:lnTo>
                <a:lnTo>
                  <a:pt x="1452" y="448"/>
                </a:lnTo>
                <a:lnTo>
                  <a:pt x="1445" y="448"/>
                </a:lnTo>
                <a:lnTo>
                  <a:pt x="1438" y="447"/>
                </a:lnTo>
                <a:lnTo>
                  <a:pt x="1432" y="445"/>
                </a:lnTo>
                <a:lnTo>
                  <a:pt x="1427" y="440"/>
                </a:lnTo>
                <a:lnTo>
                  <a:pt x="1423" y="435"/>
                </a:lnTo>
                <a:lnTo>
                  <a:pt x="1421" y="433"/>
                </a:lnTo>
                <a:lnTo>
                  <a:pt x="1417" y="430"/>
                </a:lnTo>
                <a:lnTo>
                  <a:pt x="1414" y="429"/>
                </a:lnTo>
                <a:lnTo>
                  <a:pt x="1406" y="426"/>
                </a:lnTo>
                <a:lnTo>
                  <a:pt x="1396" y="419"/>
                </a:lnTo>
                <a:lnTo>
                  <a:pt x="1383" y="410"/>
                </a:lnTo>
                <a:lnTo>
                  <a:pt x="1370" y="402"/>
                </a:lnTo>
                <a:lnTo>
                  <a:pt x="1364" y="398"/>
                </a:lnTo>
                <a:lnTo>
                  <a:pt x="1358" y="394"/>
                </a:lnTo>
                <a:lnTo>
                  <a:pt x="1352" y="388"/>
                </a:lnTo>
                <a:lnTo>
                  <a:pt x="1347" y="382"/>
                </a:lnTo>
                <a:lnTo>
                  <a:pt x="1344" y="371"/>
                </a:lnTo>
                <a:lnTo>
                  <a:pt x="1339" y="353"/>
                </a:lnTo>
                <a:lnTo>
                  <a:pt x="1337" y="333"/>
                </a:lnTo>
                <a:lnTo>
                  <a:pt x="1334" y="309"/>
                </a:lnTo>
                <a:lnTo>
                  <a:pt x="1333" y="285"/>
                </a:lnTo>
                <a:lnTo>
                  <a:pt x="1333" y="264"/>
                </a:lnTo>
                <a:lnTo>
                  <a:pt x="1333" y="255"/>
                </a:lnTo>
                <a:lnTo>
                  <a:pt x="1334" y="246"/>
                </a:lnTo>
                <a:lnTo>
                  <a:pt x="1337" y="239"/>
                </a:lnTo>
                <a:lnTo>
                  <a:pt x="1338" y="233"/>
                </a:lnTo>
                <a:lnTo>
                  <a:pt x="1344" y="226"/>
                </a:lnTo>
                <a:lnTo>
                  <a:pt x="1348" y="219"/>
                </a:lnTo>
                <a:lnTo>
                  <a:pt x="1354" y="213"/>
                </a:lnTo>
                <a:lnTo>
                  <a:pt x="1359" y="208"/>
                </a:lnTo>
                <a:lnTo>
                  <a:pt x="1364" y="203"/>
                </a:lnTo>
                <a:lnTo>
                  <a:pt x="1368" y="200"/>
                </a:lnTo>
                <a:lnTo>
                  <a:pt x="1370" y="196"/>
                </a:lnTo>
                <a:lnTo>
                  <a:pt x="1371" y="192"/>
                </a:lnTo>
                <a:lnTo>
                  <a:pt x="1372" y="184"/>
                </a:lnTo>
                <a:lnTo>
                  <a:pt x="1373" y="180"/>
                </a:lnTo>
                <a:lnTo>
                  <a:pt x="1375" y="177"/>
                </a:lnTo>
                <a:lnTo>
                  <a:pt x="1377" y="176"/>
                </a:lnTo>
                <a:lnTo>
                  <a:pt x="1378" y="175"/>
                </a:lnTo>
                <a:lnTo>
                  <a:pt x="1381" y="174"/>
                </a:lnTo>
                <a:lnTo>
                  <a:pt x="1383" y="174"/>
                </a:lnTo>
                <a:lnTo>
                  <a:pt x="1384" y="171"/>
                </a:lnTo>
                <a:lnTo>
                  <a:pt x="1385" y="169"/>
                </a:lnTo>
                <a:lnTo>
                  <a:pt x="1385" y="165"/>
                </a:lnTo>
                <a:lnTo>
                  <a:pt x="1384" y="162"/>
                </a:lnTo>
                <a:lnTo>
                  <a:pt x="1383" y="158"/>
                </a:lnTo>
                <a:lnTo>
                  <a:pt x="1382" y="155"/>
                </a:lnTo>
                <a:lnTo>
                  <a:pt x="1379" y="151"/>
                </a:lnTo>
                <a:lnTo>
                  <a:pt x="1373" y="148"/>
                </a:lnTo>
                <a:lnTo>
                  <a:pt x="1369" y="142"/>
                </a:lnTo>
                <a:lnTo>
                  <a:pt x="1366" y="139"/>
                </a:lnTo>
                <a:lnTo>
                  <a:pt x="1365" y="136"/>
                </a:lnTo>
                <a:lnTo>
                  <a:pt x="1364" y="132"/>
                </a:lnTo>
                <a:lnTo>
                  <a:pt x="1363" y="127"/>
                </a:lnTo>
                <a:lnTo>
                  <a:pt x="1363" y="124"/>
                </a:lnTo>
                <a:lnTo>
                  <a:pt x="1360" y="118"/>
                </a:lnTo>
                <a:lnTo>
                  <a:pt x="1358" y="113"/>
                </a:lnTo>
                <a:lnTo>
                  <a:pt x="1356" y="108"/>
                </a:lnTo>
                <a:lnTo>
                  <a:pt x="1348" y="100"/>
                </a:lnTo>
                <a:lnTo>
                  <a:pt x="1341" y="93"/>
                </a:lnTo>
                <a:lnTo>
                  <a:pt x="1334" y="86"/>
                </a:lnTo>
                <a:lnTo>
                  <a:pt x="1328" y="77"/>
                </a:lnTo>
                <a:lnTo>
                  <a:pt x="1324" y="69"/>
                </a:lnTo>
                <a:lnTo>
                  <a:pt x="1320" y="61"/>
                </a:lnTo>
                <a:lnTo>
                  <a:pt x="1314" y="52"/>
                </a:lnTo>
                <a:lnTo>
                  <a:pt x="1307" y="41"/>
                </a:lnTo>
                <a:lnTo>
                  <a:pt x="1299" y="29"/>
                </a:lnTo>
                <a:lnTo>
                  <a:pt x="1291" y="19"/>
                </a:lnTo>
                <a:lnTo>
                  <a:pt x="1283" y="13"/>
                </a:lnTo>
                <a:lnTo>
                  <a:pt x="1274" y="8"/>
                </a:lnTo>
                <a:lnTo>
                  <a:pt x="1264" y="6"/>
                </a:lnTo>
                <a:lnTo>
                  <a:pt x="1255" y="4"/>
                </a:lnTo>
                <a:lnTo>
                  <a:pt x="1251" y="4"/>
                </a:lnTo>
                <a:lnTo>
                  <a:pt x="1246" y="4"/>
                </a:lnTo>
                <a:lnTo>
                  <a:pt x="1242" y="5"/>
                </a:lnTo>
                <a:lnTo>
                  <a:pt x="1238" y="6"/>
                </a:lnTo>
                <a:lnTo>
                  <a:pt x="1234" y="8"/>
                </a:lnTo>
                <a:lnTo>
                  <a:pt x="1231" y="11"/>
                </a:lnTo>
                <a:lnTo>
                  <a:pt x="1228" y="14"/>
                </a:lnTo>
                <a:lnTo>
                  <a:pt x="1226" y="19"/>
                </a:lnTo>
                <a:lnTo>
                  <a:pt x="1224" y="29"/>
                </a:lnTo>
                <a:lnTo>
                  <a:pt x="1220" y="39"/>
                </a:lnTo>
                <a:lnTo>
                  <a:pt x="1218" y="45"/>
                </a:lnTo>
                <a:lnTo>
                  <a:pt x="1215" y="50"/>
                </a:lnTo>
                <a:lnTo>
                  <a:pt x="1212" y="54"/>
                </a:lnTo>
                <a:lnTo>
                  <a:pt x="1207" y="58"/>
                </a:lnTo>
                <a:lnTo>
                  <a:pt x="1198" y="63"/>
                </a:lnTo>
                <a:lnTo>
                  <a:pt x="1192" y="68"/>
                </a:lnTo>
                <a:lnTo>
                  <a:pt x="1184" y="70"/>
                </a:lnTo>
                <a:lnTo>
                  <a:pt x="1180" y="70"/>
                </a:lnTo>
                <a:lnTo>
                  <a:pt x="1173" y="57"/>
                </a:lnTo>
                <a:lnTo>
                  <a:pt x="1162" y="41"/>
                </a:lnTo>
                <a:lnTo>
                  <a:pt x="1157" y="39"/>
                </a:lnTo>
                <a:lnTo>
                  <a:pt x="1154" y="39"/>
                </a:lnTo>
                <a:lnTo>
                  <a:pt x="1149" y="41"/>
                </a:lnTo>
                <a:lnTo>
                  <a:pt x="1145" y="42"/>
                </a:lnTo>
                <a:lnTo>
                  <a:pt x="1137" y="47"/>
                </a:lnTo>
                <a:lnTo>
                  <a:pt x="1129" y="52"/>
                </a:lnTo>
                <a:lnTo>
                  <a:pt x="1119" y="57"/>
                </a:lnTo>
                <a:lnTo>
                  <a:pt x="1110" y="61"/>
                </a:lnTo>
                <a:lnTo>
                  <a:pt x="1098" y="62"/>
                </a:lnTo>
                <a:lnTo>
                  <a:pt x="1088" y="61"/>
                </a:lnTo>
                <a:lnTo>
                  <a:pt x="1074" y="50"/>
                </a:lnTo>
                <a:lnTo>
                  <a:pt x="1063" y="41"/>
                </a:lnTo>
                <a:lnTo>
                  <a:pt x="1060" y="42"/>
                </a:lnTo>
                <a:lnTo>
                  <a:pt x="1058" y="44"/>
                </a:lnTo>
                <a:lnTo>
                  <a:pt x="1057" y="48"/>
                </a:lnTo>
                <a:lnTo>
                  <a:pt x="1056" y="52"/>
                </a:lnTo>
                <a:lnTo>
                  <a:pt x="1056" y="62"/>
                </a:lnTo>
                <a:lnTo>
                  <a:pt x="1056" y="73"/>
                </a:lnTo>
                <a:lnTo>
                  <a:pt x="1055" y="82"/>
                </a:lnTo>
                <a:lnTo>
                  <a:pt x="1052" y="92"/>
                </a:lnTo>
                <a:lnTo>
                  <a:pt x="1048" y="100"/>
                </a:lnTo>
                <a:lnTo>
                  <a:pt x="1043" y="108"/>
                </a:lnTo>
                <a:lnTo>
                  <a:pt x="1041" y="111"/>
                </a:lnTo>
                <a:lnTo>
                  <a:pt x="1038" y="112"/>
                </a:lnTo>
                <a:lnTo>
                  <a:pt x="1035" y="114"/>
                </a:lnTo>
                <a:lnTo>
                  <a:pt x="1031" y="114"/>
                </a:lnTo>
                <a:lnTo>
                  <a:pt x="1023" y="115"/>
                </a:lnTo>
                <a:lnTo>
                  <a:pt x="1016" y="114"/>
                </a:lnTo>
                <a:lnTo>
                  <a:pt x="1009" y="113"/>
                </a:lnTo>
                <a:lnTo>
                  <a:pt x="1003" y="111"/>
                </a:lnTo>
                <a:lnTo>
                  <a:pt x="999" y="110"/>
                </a:lnTo>
                <a:lnTo>
                  <a:pt x="997" y="108"/>
                </a:lnTo>
                <a:lnTo>
                  <a:pt x="995" y="105"/>
                </a:lnTo>
                <a:lnTo>
                  <a:pt x="994" y="101"/>
                </a:lnTo>
                <a:lnTo>
                  <a:pt x="994" y="99"/>
                </a:lnTo>
                <a:lnTo>
                  <a:pt x="997" y="95"/>
                </a:lnTo>
                <a:lnTo>
                  <a:pt x="999" y="93"/>
                </a:lnTo>
                <a:lnTo>
                  <a:pt x="1003" y="90"/>
                </a:lnTo>
                <a:lnTo>
                  <a:pt x="1006" y="88"/>
                </a:lnTo>
                <a:lnTo>
                  <a:pt x="1010" y="83"/>
                </a:lnTo>
                <a:lnTo>
                  <a:pt x="1011" y="79"/>
                </a:lnTo>
                <a:lnTo>
                  <a:pt x="1012" y="71"/>
                </a:lnTo>
                <a:lnTo>
                  <a:pt x="1012" y="66"/>
                </a:lnTo>
                <a:lnTo>
                  <a:pt x="1010" y="61"/>
                </a:lnTo>
                <a:lnTo>
                  <a:pt x="1006" y="57"/>
                </a:lnTo>
                <a:lnTo>
                  <a:pt x="1000" y="55"/>
                </a:lnTo>
                <a:lnTo>
                  <a:pt x="992" y="52"/>
                </a:lnTo>
                <a:lnTo>
                  <a:pt x="981" y="51"/>
                </a:lnTo>
                <a:lnTo>
                  <a:pt x="969" y="51"/>
                </a:lnTo>
                <a:lnTo>
                  <a:pt x="961" y="51"/>
                </a:lnTo>
                <a:lnTo>
                  <a:pt x="957" y="51"/>
                </a:lnTo>
                <a:lnTo>
                  <a:pt x="955" y="50"/>
                </a:lnTo>
                <a:lnTo>
                  <a:pt x="955" y="49"/>
                </a:lnTo>
                <a:lnTo>
                  <a:pt x="955" y="48"/>
                </a:lnTo>
                <a:lnTo>
                  <a:pt x="956" y="45"/>
                </a:lnTo>
                <a:lnTo>
                  <a:pt x="959" y="43"/>
                </a:lnTo>
                <a:lnTo>
                  <a:pt x="963" y="41"/>
                </a:lnTo>
                <a:lnTo>
                  <a:pt x="968" y="39"/>
                </a:lnTo>
                <a:lnTo>
                  <a:pt x="974" y="37"/>
                </a:lnTo>
                <a:lnTo>
                  <a:pt x="978" y="33"/>
                </a:lnTo>
                <a:lnTo>
                  <a:pt x="979" y="30"/>
                </a:lnTo>
                <a:lnTo>
                  <a:pt x="980" y="26"/>
                </a:lnTo>
                <a:lnTo>
                  <a:pt x="978" y="23"/>
                </a:lnTo>
                <a:lnTo>
                  <a:pt x="975" y="19"/>
                </a:lnTo>
                <a:lnTo>
                  <a:pt x="972" y="17"/>
                </a:lnTo>
                <a:lnTo>
                  <a:pt x="966" y="14"/>
                </a:lnTo>
                <a:lnTo>
                  <a:pt x="955" y="11"/>
                </a:lnTo>
                <a:lnTo>
                  <a:pt x="944" y="6"/>
                </a:lnTo>
                <a:lnTo>
                  <a:pt x="934" y="3"/>
                </a:lnTo>
                <a:lnTo>
                  <a:pt x="923" y="0"/>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53" name="稻壳儿小白白(http://dwz.cn/Wu2UP)">
            <a:extLst>
              <a:ext uri="{FF2B5EF4-FFF2-40B4-BE49-F238E27FC236}">
                <a16:creationId xmlns:a16="http://schemas.microsoft.com/office/drawing/2014/main" id="{7DEA0F2C-5295-477D-84B0-CDABC3F8E7DA}"/>
              </a:ext>
            </a:extLst>
          </p:cNvPr>
          <p:cNvSpPr>
            <a:spLocks/>
          </p:cNvSpPr>
          <p:nvPr/>
        </p:nvSpPr>
        <p:spPr bwMode="auto">
          <a:xfrm>
            <a:off x="3249128" y="2894645"/>
            <a:ext cx="413052" cy="520471"/>
          </a:xfrm>
          <a:custGeom>
            <a:avLst/>
            <a:gdLst>
              <a:gd name="T0" fmla="*/ 138546901 w 1769"/>
              <a:gd name="T1" fmla="*/ 115108513 h 2242"/>
              <a:gd name="T2" fmla="*/ 122751281 w 1769"/>
              <a:gd name="T3" fmla="*/ 117932155 h 2242"/>
              <a:gd name="T4" fmla="*/ 123759413 w 1769"/>
              <a:gd name="T5" fmla="*/ 110042499 h 2242"/>
              <a:gd name="T6" fmla="*/ 120902845 w 1769"/>
              <a:gd name="T7" fmla="*/ 103730659 h 2242"/>
              <a:gd name="T8" fmla="*/ 116954085 w 1769"/>
              <a:gd name="T9" fmla="*/ 101571285 h 2242"/>
              <a:gd name="T10" fmla="*/ 108215971 w 1769"/>
              <a:gd name="T11" fmla="*/ 95176447 h 2242"/>
              <a:gd name="T12" fmla="*/ 114265345 w 1769"/>
              <a:gd name="T13" fmla="*/ 83466028 h 2242"/>
              <a:gd name="T14" fmla="*/ 112921265 w 1769"/>
              <a:gd name="T15" fmla="*/ 72918725 h 2242"/>
              <a:gd name="T16" fmla="*/ 123591584 w 1769"/>
              <a:gd name="T17" fmla="*/ 69762805 h 2242"/>
              <a:gd name="T18" fmla="*/ 130480972 w 1769"/>
              <a:gd name="T19" fmla="*/ 63699957 h 2242"/>
              <a:gd name="T20" fmla="*/ 119642534 w 1769"/>
              <a:gd name="T21" fmla="*/ 55893299 h 2242"/>
              <a:gd name="T22" fmla="*/ 115189708 w 1769"/>
              <a:gd name="T23" fmla="*/ 64281516 h 2242"/>
              <a:gd name="T24" fmla="*/ 101242524 w 1769"/>
              <a:gd name="T25" fmla="*/ 57471115 h 2242"/>
              <a:gd name="T26" fmla="*/ 95529387 w 1769"/>
              <a:gd name="T27" fmla="*/ 50162729 h 2242"/>
              <a:gd name="T28" fmla="*/ 91328449 w 1769"/>
              <a:gd name="T29" fmla="*/ 43601609 h 2242"/>
              <a:gd name="T30" fmla="*/ 94941261 w 1769"/>
              <a:gd name="T31" fmla="*/ 34383130 h 2242"/>
              <a:gd name="T32" fmla="*/ 83766586 w 1769"/>
              <a:gd name="T33" fmla="*/ 30230664 h 2242"/>
              <a:gd name="T34" fmla="*/ 79817826 w 1769"/>
              <a:gd name="T35" fmla="*/ 22423718 h 2242"/>
              <a:gd name="T36" fmla="*/ 73348445 w 1769"/>
              <a:gd name="T37" fmla="*/ 20513624 h 2242"/>
              <a:gd name="T38" fmla="*/ 61333756 w 1769"/>
              <a:gd name="T39" fmla="*/ 17274706 h 2242"/>
              <a:gd name="T40" fmla="*/ 54444078 w 1769"/>
              <a:gd name="T41" fmla="*/ 8221934 h 2242"/>
              <a:gd name="T42" fmla="*/ 40496893 w 1769"/>
              <a:gd name="T43" fmla="*/ 0 h 2242"/>
              <a:gd name="T44" fmla="*/ 38312510 w 1769"/>
              <a:gd name="T45" fmla="*/ 11377854 h 2242"/>
              <a:gd name="T46" fmla="*/ 46462208 w 1769"/>
              <a:gd name="T47" fmla="*/ 19267798 h 2242"/>
              <a:gd name="T48" fmla="*/ 43605640 w 1769"/>
              <a:gd name="T49" fmla="*/ 29649106 h 2242"/>
              <a:gd name="T50" fmla="*/ 32851261 w 1769"/>
              <a:gd name="T51" fmla="*/ 30811934 h 2242"/>
              <a:gd name="T52" fmla="*/ 23861259 w 1769"/>
              <a:gd name="T53" fmla="*/ 22589712 h 2242"/>
              <a:gd name="T54" fmla="*/ 19324374 w 1769"/>
              <a:gd name="T55" fmla="*/ 30230664 h 2242"/>
              <a:gd name="T56" fmla="*/ 19744381 w 1769"/>
              <a:gd name="T57" fmla="*/ 40528975 h 2242"/>
              <a:gd name="T58" fmla="*/ 12350637 w 1769"/>
              <a:gd name="T59" fmla="*/ 51242272 h 2242"/>
              <a:gd name="T60" fmla="*/ 1008132 w 1769"/>
              <a:gd name="T61" fmla="*/ 57637398 h 2242"/>
              <a:gd name="T62" fmla="*/ 3108746 w 1769"/>
              <a:gd name="T63" fmla="*/ 66108612 h 2242"/>
              <a:gd name="T64" fmla="*/ 8905943 w 1769"/>
              <a:gd name="T65" fmla="*/ 74911816 h 2242"/>
              <a:gd name="T66" fmla="*/ 16215627 w 1769"/>
              <a:gd name="T67" fmla="*/ 78151022 h 2242"/>
              <a:gd name="T68" fmla="*/ 26129702 w 1769"/>
              <a:gd name="T69" fmla="*/ 79645840 h 2242"/>
              <a:gd name="T70" fmla="*/ 30750937 w 1769"/>
              <a:gd name="T71" fmla="*/ 78400014 h 2242"/>
              <a:gd name="T72" fmla="*/ 32179076 w 1769"/>
              <a:gd name="T73" fmla="*/ 100574739 h 2242"/>
              <a:gd name="T74" fmla="*/ 19492202 w 1769"/>
              <a:gd name="T75" fmla="*/ 110374777 h 2242"/>
              <a:gd name="T76" fmla="*/ 21928764 w 1769"/>
              <a:gd name="T77" fmla="*/ 125739101 h 2242"/>
              <a:gd name="T78" fmla="*/ 32851261 w 1769"/>
              <a:gd name="T79" fmla="*/ 128064470 h 2242"/>
              <a:gd name="T80" fmla="*/ 34111572 w 1769"/>
              <a:gd name="T81" fmla="*/ 137615228 h 2242"/>
              <a:gd name="T82" fmla="*/ 31170944 w 1769"/>
              <a:gd name="T83" fmla="*/ 146418720 h 2242"/>
              <a:gd name="T84" fmla="*/ 34867816 w 1769"/>
              <a:gd name="T85" fmla="*/ 155969477 h 2242"/>
              <a:gd name="T86" fmla="*/ 41589375 w 1769"/>
              <a:gd name="T87" fmla="*/ 169922269 h 2242"/>
              <a:gd name="T88" fmla="*/ 48730941 w 1769"/>
              <a:gd name="T89" fmla="*/ 176234109 h 2242"/>
              <a:gd name="T90" fmla="*/ 63014073 w 1769"/>
              <a:gd name="T91" fmla="*/ 166683063 h 2242"/>
              <a:gd name="T92" fmla="*/ 62173769 w 1769"/>
              <a:gd name="T93" fmla="*/ 176317106 h 2242"/>
              <a:gd name="T94" fmla="*/ 67550959 w 1769"/>
              <a:gd name="T95" fmla="*/ 182794941 h 2242"/>
              <a:gd name="T96" fmla="*/ 73264385 w 1769"/>
              <a:gd name="T97" fmla="*/ 173991737 h 2242"/>
              <a:gd name="T98" fmla="*/ 81245965 w 1769"/>
              <a:gd name="T99" fmla="*/ 173078189 h 2242"/>
              <a:gd name="T100" fmla="*/ 92672528 w 1769"/>
              <a:gd name="T101" fmla="*/ 181964678 h 2242"/>
              <a:gd name="T102" fmla="*/ 106115647 w 1769"/>
              <a:gd name="T103" fmla="*/ 181715398 h 2242"/>
              <a:gd name="T104" fmla="*/ 114181286 w 1769"/>
              <a:gd name="T105" fmla="*/ 181798395 h 2242"/>
              <a:gd name="T106" fmla="*/ 119894712 w 1769"/>
              <a:gd name="T107" fmla="*/ 177479935 h 2242"/>
              <a:gd name="T108" fmla="*/ 127960351 w 1769"/>
              <a:gd name="T109" fmla="*/ 165935798 h 2242"/>
              <a:gd name="T110" fmla="*/ 129304721 w 1769"/>
              <a:gd name="T111" fmla="*/ 156384753 h 2242"/>
              <a:gd name="T112" fmla="*/ 133337830 w 1769"/>
              <a:gd name="T113" fmla="*/ 150903463 h 2242"/>
              <a:gd name="T114" fmla="*/ 143083787 w 1769"/>
              <a:gd name="T115" fmla="*/ 147664546 h 2242"/>
              <a:gd name="T116" fmla="*/ 140395337 w 1769"/>
              <a:gd name="T117" fmla="*/ 138944051 h 2242"/>
              <a:gd name="T118" fmla="*/ 145268460 w 1769"/>
              <a:gd name="T119" fmla="*/ 133878038 h 2242"/>
              <a:gd name="T120" fmla="*/ 148376917 w 1769"/>
              <a:gd name="T121" fmla="*/ 119925534 h 22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69" h="2242">
                <a:moveTo>
                  <a:pt x="1750" y="1441"/>
                </a:moveTo>
                <a:lnTo>
                  <a:pt x="1743" y="1437"/>
                </a:lnTo>
                <a:lnTo>
                  <a:pt x="1736" y="1432"/>
                </a:lnTo>
                <a:lnTo>
                  <a:pt x="1731" y="1430"/>
                </a:lnTo>
                <a:lnTo>
                  <a:pt x="1725" y="1429"/>
                </a:lnTo>
                <a:lnTo>
                  <a:pt x="1718" y="1430"/>
                </a:lnTo>
                <a:lnTo>
                  <a:pt x="1711" y="1431"/>
                </a:lnTo>
                <a:lnTo>
                  <a:pt x="1695" y="1433"/>
                </a:lnTo>
                <a:lnTo>
                  <a:pt x="1682" y="1435"/>
                </a:lnTo>
                <a:lnTo>
                  <a:pt x="1676" y="1433"/>
                </a:lnTo>
                <a:lnTo>
                  <a:pt x="1673" y="1431"/>
                </a:lnTo>
                <a:lnTo>
                  <a:pt x="1671" y="1429"/>
                </a:lnTo>
                <a:lnTo>
                  <a:pt x="1668" y="1424"/>
                </a:lnTo>
                <a:lnTo>
                  <a:pt x="1666" y="1414"/>
                </a:lnTo>
                <a:lnTo>
                  <a:pt x="1666" y="1404"/>
                </a:lnTo>
                <a:lnTo>
                  <a:pt x="1666" y="1393"/>
                </a:lnTo>
                <a:lnTo>
                  <a:pt x="1665" y="1386"/>
                </a:lnTo>
                <a:lnTo>
                  <a:pt x="1663" y="1383"/>
                </a:lnTo>
                <a:lnTo>
                  <a:pt x="1662" y="1382"/>
                </a:lnTo>
                <a:lnTo>
                  <a:pt x="1661" y="1381"/>
                </a:lnTo>
                <a:lnTo>
                  <a:pt x="1660" y="1381"/>
                </a:lnTo>
                <a:lnTo>
                  <a:pt x="1649" y="1386"/>
                </a:lnTo>
                <a:lnTo>
                  <a:pt x="1635" y="1395"/>
                </a:lnTo>
                <a:lnTo>
                  <a:pt x="1630" y="1397"/>
                </a:lnTo>
                <a:lnTo>
                  <a:pt x="1625" y="1398"/>
                </a:lnTo>
                <a:lnTo>
                  <a:pt x="1622" y="1397"/>
                </a:lnTo>
                <a:lnTo>
                  <a:pt x="1617" y="1397"/>
                </a:lnTo>
                <a:lnTo>
                  <a:pt x="1610" y="1393"/>
                </a:lnTo>
                <a:lnTo>
                  <a:pt x="1600" y="1388"/>
                </a:lnTo>
                <a:lnTo>
                  <a:pt x="1596" y="1386"/>
                </a:lnTo>
                <a:lnTo>
                  <a:pt x="1592" y="1386"/>
                </a:lnTo>
                <a:lnTo>
                  <a:pt x="1590" y="1387"/>
                </a:lnTo>
                <a:lnTo>
                  <a:pt x="1587" y="1389"/>
                </a:lnTo>
                <a:lnTo>
                  <a:pt x="1581" y="1397"/>
                </a:lnTo>
                <a:lnTo>
                  <a:pt x="1573" y="1404"/>
                </a:lnTo>
                <a:lnTo>
                  <a:pt x="1566" y="1407"/>
                </a:lnTo>
                <a:lnTo>
                  <a:pt x="1558" y="1411"/>
                </a:lnTo>
                <a:lnTo>
                  <a:pt x="1547" y="1412"/>
                </a:lnTo>
                <a:lnTo>
                  <a:pt x="1535" y="1414"/>
                </a:lnTo>
                <a:lnTo>
                  <a:pt x="1512" y="1416"/>
                </a:lnTo>
                <a:lnTo>
                  <a:pt x="1496" y="1418"/>
                </a:lnTo>
                <a:lnTo>
                  <a:pt x="1483" y="1419"/>
                </a:lnTo>
                <a:lnTo>
                  <a:pt x="1468" y="1420"/>
                </a:lnTo>
                <a:lnTo>
                  <a:pt x="1461" y="1420"/>
                </a:lnTo>
                <a:lnTo>
                  <a:pt x="1455" y="1419"/>
                </a:lnTo>
                <a:lnTo>
                  <a:pt x="1452" y="1418"/>
                </a:lnTo>
                <a:lnTo>
                  <a:pt x="1449" y="1416"/>
                </a:lnTo>
                <a:lnTo>
                  <a:pt x="1447" y="1410"/>
                </a:lnTo>
                <a:lnTo>
                  <a:pt x="1442" y="1404"/>
                </a:lnTo>
                <a:lnTo>
                  <a:pt x="1438" y="1399"/>
                </a:lnTo>
                <a:lnTo>
                  <a:pt x="1430" y="1394"/>
                </a:lnTo>
                <a:lnTo>
                  <a:pt x="1428" y="1391"/>
                </a:lnTo>
                <a:lnTo>
                  <a:pt x="1427" y="1388"/>
                </a:lnTo>
                <a:lnTo>
                  <a:pt x="1426" y="1385"/>
                </a:lnTo>
                <a:lnTo>
                  <a:pt x="1427" y="1381"/>
                </a:lnTo>
                <a:lnTo>
                  <a:pt x="1428" y="1379"/>
                </a:lnTo>
                <a:lnTo>
                  <a:pt x="1430" y="1375"/>
                </a:lnTo>
                <a:lnTo>
                  <a:pt x="1434" y="1373"/>
                </a:lnTo>
                <a:lnTo>
                  <a:pt x="1438" y="1372"/>
                </a:lnTo>
                <a:lnTo>
                  <a:pt x="1445" y="1369"/>
                </a:lnTo>
                <a:lnTo>
                  <a:pt x="1452" y="1364"/>
                </a:lnTo>
                <a:lnTo>
                  <a:pt x="1459" y="1359"/>
                </a:lnTo>
                <a:lnTo>
                  <a:pt x="1465" y="1348"/>
                </a:lnTo>
                <a:lnTo>
                  <a:pt x="1468" y="1341"/>
                </a:lnTo>
                <a:lnTo>
                  <a:pt x="1472" y="1334"/>
                </a:lnTo>
                <a:lnTo>
                  <a:pt x="1473" y="1325"/>
                </a:lnTo>
                <a:lnTo>
                  <a:pt x="1476" y="1317"/>
                </a:lnTo>
                <a:lnTo>
                  <a:pt x="1477" y="1301"/>
                </a:lnTo>
                <a:lnTo>
                  <a:pt x="1477" y="1291"/>
                </a:lnTo>
                <a:lnTo>
                  <a:pt x="1477" y="1279"/>
                </a:lnTo>
                <a:lnTo>
                  <a:pt x="1476" y="1262"/>
                </a:lnTo>
                <a:lnTo>
                  <a:pt x="1474" y="1254"/>
                </a:lnTo>
                <a:lnTo>
                  <a:pt x="1472" y="1247"/>
                </a:lnTo>
                <a:lnTo>
                  <a:pt x="1471" y="1244"/>
                </a:lnTo>
                <a:lnTo>
                  <a:pt x="1468" y="1242"/>
                </a:lnTo>
                <a:lnTo>
                  <a:pt x="1466" y="1241"/>
                </a:lnTo>
                <a:lnTo>
                  <a:pt x="1465" y="1240"/>
                </a:lnTo>
                <a:lnTo>
                  <a:pt x="1460" y="1240"/>
                </a:lnTo>
                <a:lnTo>
                  <a:pt x="1457" y="1241"/>
                </a:lnTo>
                <a:lnTo>
                  <a:pt x="1454" y="1243"/>
                </a:lnTo>
                <a:lnTo>
                  <a:pt x="1452" y="1247"/>
                </a:lnTo>
                <a:lnTo>
                  <a:pt x="1449" y="1249"/>
                </a:lnTo>
                <a:lnTo>
                  <a:pt x="1448" y="1253"/>
                </a:lnTo>
                <a:lnTo>
                  <a:pt x="1446" y="1254"/>
                </a:lnTo>
                <a:lnTo>
                  <a:pt x="1443" y="1255"/>
                </a:lnTo>
                <a:lnTo>
                  <a:pt x="1441" y="1254"/>
                </a:lnTo>
                <a:lnTo>
                  <a:pt x="1440" y="1252"/>
                </a:lnTo>
                <a:lnTo>
                  <a:pt x="1439" y="1249"/>
                </a:lnTo>
                <a:lnTo>
                  <a:pt x="1438" y="1246"/>
                </a:lnTo>
                <a:lnTo>
                  <a:pt x="1436" y="1238"/>
                </a:lnTo>
                <a:lnTo>
                  <a:pt x="1435" y="1230"/>
                </a:lnTo>
                <a:lnTo>
                  <a:pt x="1434" y="1228"/>
                </a:lnTo>
                <a:lnTo>
                  <a:pt x="1432" y="1227"/>
                </a:lnTo>
                <a:lnTo>
                  <a:pt x="1429" y="1228"/>
                </a:lnTo>
                <a:lnTo>
                  <a:pt x="1427" y="1230"/>
                </a:lnTo>
                <a:lnTo>
                  <a:pt x="1420" y="1237"/>
                </a:lnTo>
                <a:lnTo>
                  <a:pt x="1413" y="1246"/>
                </a:lnTo>
                <a:lnTo>
                  <a:pt x="1409" y="1250"/>
                </a:lnTo>
                <a:lnTo>
                  <a:pt x="1405" y="1253"/>
                </a:lnTo>
                <a:lnTo>
                  <a:pt x="1401" y="1254"/>
                </a:lnTo>
                <a:lnTo>
                  <a:pt x="1397" y="1255"/>
                </a:lnTo>
                <a:lnTo>
                  <a:pt x="1395" y="1255"/>
                </a:lnTo>
                <a:lnTo>
                  <a:pt x="1391" y="1254"/>
                </a:lnTo>
                <a:lnTo>
                  <a:pt x="1389" y="1252"/>
                </a:lnTo>
                <a:lnTo>
                  <a:pt x="1388" y="1248"/>
                </a:lnTo>
                <a:lnTo>
                  <a:pt x="1386" y="1243"/>
                </a:lnTo>
                <a:lnTo>
                  <a:pt x="1386" y="1240"/>
                </a:lnTo>
                <a:lnTo>
                  <a:pt x="1388" y="1236"/>
                </a:lnTo>
                <a:lnTo>
                  <a:pt x="1389" y="1231"/>
                </a:lnTo>
                <a:lnTo>
                  <a:pt x="1392" y="1223"/>
                </a:lnTo>
                <a:lnTo>
                  <a:pt x="1394" y="1215"/>
                </a:lnTo>
                <a:lnTo>
                  <a:pt x="1394" y="1211"/>
                </a:lnTo>
                <a:lnTo>
                  <a:pt x="1392" y="1208"/>
                </a:lnTo>
                <a:lnTo>
                  <a:pt x="1389" y="1205"/>
                </a:lnTo>
                <a:lnTo>
                  <a:pt x="1385" y="1204"/>
                </a:lnTo>
                <a:lnTo>
                  <a:pt x="1376" y="1202"/>
                </a:lnTo>
                <a:lnTo>
                  <a:pt x="1363" y="1202"/>
                </a:lnTo>
                <a:lnTo>
                  <a:pt x="1354" y="1202"/>
                </a:lnTo>
                <a:lnTo>
                  <a:pt x="1347" y="1200"/>
                </a:lnTo>
                <a:lnTo>
                  <a:pt x="1341" y="1198"/>
                </a:lnTo>
                <a:lnTo>
                  <a:pt x="1336" y="1194"/>
                </a:lnTo>
                <a:lnTo>
                  <a:pt x="1333" y="1191"/>
                </a:lnTo>
                <a:lnTo>
                  <a:pt x="1329" y="1186"/>
                </a:lnTo>
                <a:lnTo>
                  <a:pt x="1328" y="1179"/>
                </a:lnTo>
                <a:lnTo>
                  <a:pt x="1327" y="1172"/>
                </a:lnTo>
                <a:lnTo>
                  <a:pt x="1326" y="1167"/>
                </a:lnTo>
                <a:lnTo>
                  <a:pt x="1323" y="1164"/>
                </a:lnTo>
                <a:lnTo>
                  <a:pt x="1320" y="1160"/>
                </a:lnTo>
                <a:lnTo>
                  <a:pt x="1314" y="1158"/>
                </a:lnTo>
                <a:lnTo>
                  <a:pt x="1306" y="1154"/>
                </a:lnTo>
                <a:lnTo>
                  <a:pt x="1296" y="1150"/>
                </a:lnTo>
                <a:lnTo>
                  <a:pt x="1288" y="1146"/>
                </a:lnTo>
                <a:lnTo>
                  <a:pt x="1282" y="1141"/>
                </a:lnTo>
                <a:lnTo>
                  <a:pt x="1278" y="1136"/>
                </a:lnTo>
                <a:lnTo>
                  <a:pt x="1276" y="1133"/>
                </a:lnTo>
                <a:lnTo>
                  <a:pt x="1275" y="1128"/>
                </a:lnTo>
                <a:lnTo>
                  <a:pt x="1275" y="1124"/>
                </a:lnTo>
                <a:lnTo>
                  <a:pt x="1276" y="1116"/>
                </a:lnTo>
                <a:lnTo>
                  <a:pt x="1278" y="1108"/>
                </a:lnTo>
                <a:lnTo>
                  <a:pt x="1278" y="1098"/>
                </a:lnTo>
                <a:lnTo>
                  <a:pt x="1278" y="1090"/>
                </a:lnTo>
                <a:lnTo>
                  <a:pt x="1276" y="1083"/>
                </a:lnTo>
                <a:lnTo>
                  <a:pt x="1273" y="1079"/>
                </a:lnTo>
                <a:lnTo>
                  <a:pt x="1273" y="1078"/>
                </a:lnTo>
                <a:lnTo>
                  <a:pt x="1275" y="1076"/>
                </a:lnTo>
                <a:lnTo>
                  <a:pt x="1277" y="1073"/>
                </a:lnTo>
                <a:lnTo>
                  <a:pt x="1282" y="1071"/>
                </a:lnTo>
                <a:lnTo>
                  <a:pt x="1290" y="1065"/>
                </a:lnTo>
                <a:lnTo>
                  <a:pt x="1302" y="1057"/>
                </a:lnTo>
                <a:lnTo>
                  <a:pt x="1316" y="1046"/>
                </a:lnTo>
                <a:lnTo>
                  <a:pt x="1332" y="1035"/>
                </a:lnTo>
                <a:lnTo>
                  <a:pt x="1344" y="1025"/>
                </a:lnTo>
                <a:lnTo>
                  <a:pt x="1353" y="1015"/>
                </a:lnTo>
                <a:lnTo>
                  <a:pt x="1360" y="1005"/>
                </a:lnTo>
                <a:lnTo>
                  <a:pt x="1365" y="998"/>
                </a:lnTo>
                <a:lnTo>
                  <a:pt x="1369" y="990"/>
                </a:lnTo>
                <a:lnTo>
                  <a:pt x="1373" y="982"/>
                </a:lnTo>
                <a:lnTo>
                  <a:pt x="1375" y="978"/>
                </a:lnTo>
                <a:lnTo>
                  <a:pt x="1375" y="973"/>
                </a:lnTo>
                <a:lnTo>
                  <a:pt x="1376" y="969"/>
                </a:lnTo>
                <a:lnTo>
                  <a:pt x="1375" y="965"/>
                </a:lnTo>
                <a:lnTo>
                  <a:pt x="1373" y="956"/>
                </a:lnTo>
                <a:lnTo>
                  <a:pt x="1372" y="944"/>
                </a:lnTo>
                <a:lnTo>
                  <a:pt x="1372" y="932"/>
                </a:lnTo>
                <a:lnTo>
                  <a:pt x="1372" y="919"/>
                </a:lnTo>
                <a:lnTo>
                  <a:pt x="1371" y="907"/>
                </a:lnTo>
                <a:lnTo>
                  <a:pt x="1370" y="899"/>
                </a:lnTo>
                <a:lnTo>
                  <a:pt x="1367" y="895"/>
                </a:lnTo>
                <a:lnTo>
                  <a:pt x="1366" y="891"/>
                </a:lnTo>
                <a:lnTo>
                  <a:pt x="1363" y="890"/>
                </a:lnTo>
                <a:lnTo>
                  <a:pt x="1359" y="889"/>
                </a:lnTo>
                <a:lnTo>
                  <a:pt x="1353" y="888"/>
                </a:lnTo>
                <a:lnTo>
                  <a:pt x="1348" y="885"/>
                </a:lnTo>
                <a:lnTo>
                  <a:pt x="1346" y="884"/>
                </a:lnTo>
                <a:lnTo>
                  <a:pt x="1345" y="882"/>
                </a:lnTo>
                <a:lnTo>
                  <a:pt x="1344" y="878"/>
                </a:lnTo>
                <a:lnTo>
                  <a:pt x="1342" y="875"/>
                </a:lnTo>
                <a:lnTo>
                  <a:pt x="1339" y="864"/>
                </a:lnTo>
                <a:lnTo>
                  <a:pt x="1333" y="851"/>
                </a:lnTo>
                <a:lnTo>
                  <a:pt x="1332" y="846"/>
                </a:lnTo>
                <a:lnTo>
                  <a:pt x="1332" y="843"/>
                </a:lnTo>
                <a:lnTo>
                  <a:pt x="1333" y="839"/>
                </a:lnTo>
                <a:lnTo>
                  <a:pt x="1334" y="837"/>
                </a:lnTo>
                <a:lnTo>
                  <a:pt x="1338" y="836"/>
                </a:lnTo>
                <a:lnTo>
                  <a:pt x="1341" y="834"/>
                </a:lnTo>
                <a:lnTo>
                  <a:pt x="1346" y="834"/>
                </a:lnTo>
                <a:lnTo>
                  <a:pt x="1352" y="834"/>
                </a:lnTo>
                <a:lnTo>
                  <a:pt x="1363" y="834"/>
                </a:lnTo>
                <a:lnTo>
                  <a:pt x="1373" y="832"/>
                </a:lnTo>
                <a:lnTo>
                  <a:pt x="1384" y="830"/>
                </a:lnTo>
                <a:lnTo>
                  <a:pt x="1394" y="828"/>
                </a:lnTo>
                <a:lnTo>
                  <a:pt x="1408" y="827"/>
                </a:lnTo>
                <a:lnTo>
                  <a:pt x="1426" y="827"/>
                </a:lnTo>
                <a:lnTo>
                  <a:pt x="1435" y="828"/>
                </a:lnTo>
                <a:lnTo>
                  <a:pt x="1445" y="830"/>
                </a:lnTo>
                <a:lnTo>
                  <a:pt x="1452" y="832"/>
                </a:lnTo>
                <a:lnTo>
                  <a:pt x="1459" y="833"/>
                </a:lnTo>
                <a:lnTo>
                  <a:pt x="1471" y="840"/>
                </a:lnTo>
                <a:lnTo>
                  <a:pt x="1484" y="849"/>
                </a:lnTo>
                <a:lnTo>
                  <a:pt x="1496" y="859"/>
                </a:lnTo>
                <a:lnTo>
                  <a:pt x="1505" y="869"/>
                </a:lnTo>
                <a:lnTo>
                  <a:pt x="1511" y="876"/>
                </a:lnTo>
                <a:lnTo>
                  <a:pt x="1517" y="881"/>
                </a:lnTo>
                <a:lnTo>
                  <a:pt x="1521" y="882"/>
                </a:lnTo>
                <a:lnTo>
                  <a:pt x="1523" y="883"/>
                </a:lnTo>
                <a:lnTo>
                  <a:pt x="1526" y="883"/>
                </a:lnTo>
                <a:lnTo>
                  <a:pt x="1527" y="883"/>
                </a:lnTo>
                <a:lnTo>
                  <a:pt x="1529" y="881"/>
                </a:lnTo>
                <a:lnTo>
                  <a:pt x="1533" y="876"/>
                </a:lnTo>
                <a:lnTo>
                  <a:pt x="1535" y="870"/>
                </a:lnTo>
                <a:lnTo>
                  <a:pt x="1539" y="862"/>
                </a:lnTo>
                <a:lnTo>
                  <a:pt x="1543" y="850"/>
                </a:lnTo>
                <a:lnTo>
                  <a:pt x="1549" y="837"/>
                </a:lnTo>
                <a:lnTo>
                  <a:pt x="1553" y="830"/>
                </a:lnTo>
                <a:lnTo>
                  <a:pt x="1555" y="824"/>
                </a:lnTo>
                <a:lnTo>
                  <a:pt x="1556" y="817"/>
                </a:lnTo>
                <a:lnTo>
                  <a:pt x="1558" y="811"/>
                </a:lnTo>
                <a:lnTo>
                  <a:pt x="1556" y="797"/>
                </a:lnTo>
                <a:lnTo>
                  <a:pt x="1555" y="783"/>
                </a:lnTo>
                <a:lnTo>
                  <a:pt x="1553" y="767"/>
                </a:lnTo>
                <a:lnTo>
                  <a:pt x="1549" y="751"/>
                </a:lnTo>
                <a:lnTo>
                  <a:pt x="1548" y="744"/>
                </a:lnTo>
                <a:lnTo>
                  <a:pt x="1545" y="738"/>
                </a:lnTo>
                <a:lnTo>
                  <a:pt x="1540" y="732"/>
                </a:lnTo>
                <a:lnTo>
                  <a:pt x="1535" y="729"/>
                </a:lnTo>
                <a:lnTo>
                  <a:pt x="1523" y="721"/>
                </a:lnTo>
                <a:lnTo>
                  <a:pt x="1512" y="717"/>
                </a:lnTo>
                <a:lnTo>
                  <a:pt x="1503" y="713"/>
                </a:lnTo>
                <a:lnTo>
                  <a:pt x="1493" y="707"/>
                </a:lnTo>
                <a:lnTo>
                  <a:pt x="1489" y="704"/>
                </a:lnTo>
                <a:lnTo>
                  <a:pt x="1485" y="700"/>
                </a:lnTo>
                <a:lnTo>
                  <a:pt x="1482" y="696"/>
                </a:lnTo>
                <a:lnTo>
                  <a:pt x="1479" y="692"/>
                </a:lnTo>
                <a:lnTo>
                  <a:pt x="1474" y="683"/>
                </a:lnTo>
                <a:lnTo>
                  <a:pt x="1470" y="676"/>
                </a:lnTo>
                <a:lnTo>
                  <a:pt x="1467" y="674"/>
                </a:lnTo>
                <a:lnTo>
                  <a:pt x="1465" y="673"/>
                </a:lnTo>
                <a:lnTo>
                  <a:pt x="1461" y="671"/>
                </a:lnTo>
                <a:lnTo>
                  <a:pt x="1458" y="671"/>
                </a:lnTo>
                <a:lnTo>
                  <a:pt x="1446" y="671"/>
                </a:lnTo>
                <a:lnTo>
                  <a:pt x="1432" y="671"/>
                </a:lnTo>
                <a:lnTo>
                  <a:pt x="1424" y="673"/>
                </a:lnTo>
                <a:lnTo>
                  <a:pt x="1417" y="675"/>
                </a:lnTo>
                <a:lnTo>
                  <a:pt x="1411" y="677"/>
                </a:lnTo>
                <a:lnTo>
                  <a:pt x="1407" y="682"/>
                </a:lnTo>
                <a:lnTo>
                  <a:pt x="1403" y="688"/>
                </a:lnTo>
                <a:lnTo>
                  <a:pt x="1402" y="694"/>
                </a:lnTo>
                <a:lnTo>
                  <a:pt x="1401" y="701"/>
                </a:lnTo>
                <a:lnTo>
                  <a:pt x="1401" y="707"/>
                </a:lnTo>
                <a:lnTo>
                  <a:pt x="1401" y="713"/>
                </a:lnTo>
                <a:lnTo>
                  <a:pt x="1398" y="718"/>
                </a:lnTo>
                <a:lnTo>
                  <a:pt x="1396" y="721"/>
                </a:lnTo>
                <a:lnTo>
                  <a:pt x="1391" y="725"/>
                </a:lnTo>
                <a:lnTo>
                  <a:pt x="1386" y="727"/>
                </a:lnTo>
                <a:lnTo>
                  <a:pt x="1384" y="731"/>
                </a:lnTo>
                <a:lnTo>
                  <a:pt x="1383" y="734"/>
                </a:lnTo>
                <a:lnTo>
                  <a:pt x="1383" y="739"/>
                </a:lnTo>
                <a:lnTo>
                  <a:pt x="1384" y="750"/>
                </a:lnTo>
                <a:lnTo>
                  <a:pt x="1385" y="761"/>
                </a:lnTo>
                <a:lnTo>
                  <a:pt x="1385" y="764"/>
                </a:lnTo>
                <a:lnTo>
                  <a:pt x="1383" y="768"/>
                </a:lnTo>
                <a:lnTo>
                  <a:pt x="1380" y="770"/>
                </a:lnTo>
                <a:lnTo>
                  <a:pt x="1378" y="773"/>
                </a:lnTo>
                <a:lnTo>
                  <a:pt x="1371" y="774"/>
                </a:lnTo>
                <a:lnTo>
                  <a:pt x="1363" y="775"/>
                </a:lnTo>
                <a:lnTo>
                  <a:pt x="1352" y="775"/>
                </a:lnTo>
                <a:lnTo>
                  <a:pt x="1338" y="776"/>
                </a:lnTo>
                <a:lnTo>
                  <a:pt x="1322" y="778"/>
                </a:lnTo>
                <a:lnTo>
                  <a:pt x="1310" y="777"/>
                </a:lnTo>
                <a:lnTo>
                  <a:pt x="1301" y="776"/>
                </a:lnTo>
                <a:lnTo>
                  <a:pt x="1288" y="776"/>
                </a:lnTo>
                <a:lnTo>
                  <a:pt x="1277" y="777"/>
                </a:lnTo>
                <a:lnTo>
                  <a:pt x="1269" y="780"/>
                </a:lnTo>
                <a:lnTo>
                  <a:pt x="1262" y="782"/>
                </a:lnTo>
                <a:lnTo>
                  <a:pt x="1256" y="782"/>
                </a:lnTo>
                <a:lnTo>
                  <a:pt x="1249" y="780"/>
                </a:lnTo>
                <a:lnTo>
                  <a:pt x="1243" y="775"/>
                </a:lnTo>
                <a:lnTo>
                  <a:pt x="1234" y="767"/>
                </a:lnTo>
                <a:lnTo>
                  <a:pt x="1222" y="756"/>
                </a:lnTo>
                <a:lnTo>
                  <a:pt x="1212" y="743"/>
                </a:lnTo>
                <a:lnTo>
                  <a:pt x="1205" y="731"/>
                </a:lnTo>
                <a:lnTo>
                  <a:pt x="1200" y="723"/>
                </a:lnTo>
                <a:lnTo>
                  <a:pt x="1197" y="714"/>
                </a:lnTo>
                <a:lnTo>
                  <a:pt x="1197" y="707"/>
                </a:lnTo>
                <a:lnTo>
                  <a:pt x="1197" y="701"/>
                </a:lnTo>
                <a:lnTo>
                  <a:pt x="1205" y="692"/>
                </a:lnTo>
                <a:lnTo>
                  <a:pt x="1209" y="680"/>
                </a:lnTo>
                <a:lnTo>
                  <a:pt x="1201" y="667"/>
                </a:lnTo>
                <a:lnTo>
                  <a:pt x="1190" y="650"/>
                </a:lnTo>
                <a:lnTo>
                  <a:pt x="1186" y="637"/>
                </a:lnTo>
                <a:lnTo>
                  <a:pt x="1183" y="625"/>
                </a:lnTo>
                <a:lnTo>
                  <a:pt x="1181" y="614"/>
                </a:lnTo>
                <a:lnTo>
                  <a:pt x="1178" y="592"/>
                </a:lnTo>
                <a:lnTo>
                  <a:pt x="1177" y="585"/>
                </a:lnTo>
                <a:lnTo>
                  <a:pt x="1176" y="579"/>
                </a:lnTo>
                <a:lnTo>
                  <a:pt x="1174" y="574"/>
                </a:lnTo>
                <a:lnTo>
                  <a:pt x="1171" y="569"/>
                </a:lnTo>
                <a:lnTo>
                  <a:pt x="1168" y="567"/>
                </a:lnTo>
                <a:lnTo>
                  <a:pt x="1164" y="565"/>
                </a:lnTo>
                <a:lnTo>
                  <a:pt x="1161" y="563"/>
                </a:lnTo>
                <a:lnTo>
                  <a:pt x="1157" y="563"/>
                </a:lnTo>
                <a:lnTo>
                  <a:pt x="1153" y="566"/>
                </a:lnTo>
                <a:lnTo>
                  <a:pt x="1150" y="569"/>
                </a:lnTo>
                <a:lnTo>
                  <a:pt x="1146" y="576"/>
                </a:lnTo>
                <a:lnTo>
                  <a:pt x="1144" y="584"/>
                </a:lnTo>
                <a:lnTo>
                  <a:pt x="1142" y="592"/>
                </a:lnTo>
                <a:lnTo>
                  <a:pt x="1139" y="598"/>
                </a:lnTo>
                <a:lnTo>
                  <a:pt x="1137" y="604"/>
                </a:lnTo>
                <a:lnTo>
                  <a:pt x="1133" y="606"/>
                </a:lnTo>
                <a:lnTo>
                  <a:pt x="1127" y="610"/>
                </a:lnTo>
                <a:lnTo>
                  <a:pt x="1120" y="611"/>
                </a:lnTo>
                <a:lnTo>
                  <a:pt x="1113" y="612"/>
                </a:lnTo>
                <a:lnTo>
                  <a:pt x="1106" y="612"/>
                </a:lnTo>
                <a:lnTo>
                  <a:pt x="1100" y="612"/>
                </a:lnTo>
                <a:lnTo>
                  <a:pt x="1098" y="611"/>
                </a:lnTo>
                <a:lnTo>
                  <a:pt x="1095" y="609"/>
                </a:lnTo>
                <a:lnTo>
                  <a:pt x="1094" y="604"/>
                </a:lnTo>
                <a:lnTo>
                  <a:pt x="1092" y="598"/>
                </a:lnTo>
                <a:lnTo>
                  <a:pt x="1089" y="592"/>
                </a:lnTo>
                <a:lnTo>
                  <a:pt x="1086" y="587"/>
                </a:lnTo>
                <a:lnTo>
                  <a:pt x="1081" y="581"/>
                </a:lnTo>
                <a:lnTo>
                  <a:pt x="1080" y="576"/>
                </a:lnTo>
                <a:lnTo>
                  <a:pt x="1079" y="573"/>
                </a:lnTo>
                <a:lnTo>
                  <a:pt x="1077" y="568"/>
                </a:lnTo>
                <a:lnTo>
                  <a:pt x="1079" y="565"/>
                </a:lnTo>
                <a:lnTo>
                  <a:pt x="1080" y="556"/>
                </a:lnTo>
                <a:lnTo>
                  <a:pt x="1081" y="547"/>
                </a:lnTo>
                <a:lnTo>
                  <a:pt x="1081" y="537"/>
                </a:lnTo>
                <a:lnTo>
                  <a:pt x="1083" y="530"/>
                </a:lnTo>
                <a:lnTo>
                  <a:pt x="1087" y="525"/>
                </a:lnTo>
                <a:lnTo>
                  <a:pt x="1092" y="519"/>
                </a:lnTo>
                <a:lnTo>
                  <a:pt x="1095" y="516"/>
                </a:lnTo>
                <a:lnTo>
                  <a:pt x="1096" y="512"/>
                </a:lnTo>
                <a:lnTo>
                  <a:pt x="1098" y="510"/>
                </a:lnTo>
                <a:lnTo>
                  <a:pt x="1099" y="506"/>
                </a:lnTo>
                <a:lnTo>
                  <a:pt x="1098" y="498"/>
                </a:lnTo>
                <a:lnTo>
                  <a:pt x="1096" y="488"/>
                </a:lnTo>
                <a:lnTo>
                  <a:pt x="1095" y="477"/>
                </a:lnTo>
                <a:lnTo>
                  <a:pt x="1096" y="466"/>
                </a:lnTo>
                <a:lnTo>
                  <a:pt x="1098" y="459"/>
                </a:lnTo>
                <a:lnTo>
                  <a:pt x="1099" y="455"/>
                </a:lnTo>
                <a:lnTo>
                  <a:pt x="1103" y="455"/>
                </a:lnTo>
                <a:lnTo>
                  <a:pt x="1111" y="458"/>
                </a:lnTo>
                <a:lnTo>
                  <a:pt x="1117" y="459"/>
                </a:lnTo>
                <a:lnTo>
                  <a:pt x="1125" y="460"/>
                </a:lnTo>
                <a:lnTo>
                  <a:pt x="1132" y="460"/>
                </a:lnTo>
                <a:lnTo>
                  <a:pt x="1136" y="459"/>
                </a:lnTo>
                <a:lnTo>
                  <a:pt x="1136" y="448"/>
                </a:lnTo>
                <a:lnTo>
                  <a:pt x="1133" y="434"/>
                </a:lnTo>
                <a:lnTo>
                  <a:pt x="1132" y="427"/>
                </a:lnTo>
                <a:lnTo>
                  <a:pt x="1131" y="421"/>
                </a:lnTo>
                <a:lnTo>
                  <a:pt x="1130" y="414"/>
                </a:lnTo>
                <a:lnTo>
                  <a:pt x="1132" y="406"/>
                </a:lnTo>
                <a:lnTo>
                  <a:pt x="1134" y="399"/>
                </a:lnTo>
                <a:lnTo>
                  <a:pt x="1137" y="391"/>
                </a:lnTo>
                <a:lnTo>
                  <a:pt x="1139" y="383"/>
                </a:lnTo>
                <a:lnTo>
                  <a:pt x="1139" y="374"/>
                </a:lnTo>
                <a:lnTo>
                  <a:pt x="1139" y="370"/>
                </a:lnTo>
                <a:lnTo>
                  <a:pt x="1138" y="364"/>
                </a:lnTo>
                <a:lnTo>
                  <a:pt x="1137" y="360"/>
                </a:lnTo>
                <a:lnTo>
                  <a:pt x="1136" y="357"/>
                </a:lnTo>
                <a:lnTo>
                  <a:pt x="1132" y="353"/>
                </a:lnTo>
                <a:lnTo>
                  <a:pt x="1128" y="351"/>
                </a:lnTo>
                <a:lnTo>
                  <a:pt x="1124" y="351"/>
                </a:lnTo>
                <a:lnTo>
                  <a:pt x="1117" y="351"/>
                </a:lnTo>
                <a:lnTo>
                  <a:pt x="1108" y="352"/>
                </a:lnTo>
                <a:lnTo>
                  <a:pt x="1099" y="354"/>
                </a:lnTo>
                <a:lnTo>
                  <a:pt x="1088" y="357"/>
                </a:lnTo>
                <a:lnTo>
                  <a:pt x="1077" y="358"/>
                </a:lnTo>
                <a:lnTo>
                  <a:pt x="1060" y="361"/>
                </a:lnTo>
                <a:lnTo>
                  <a:pt x="1045" y="364"/>
                </a:lnTo>
                <a:lnTo>
                  <a:pt x="1030" y="364"/>
                </a:lnTo>
                <a:lnTo>
                  <a:pt x="1012" y="364"/>
                </a:lnTo>
                <a:lnTo>
                  <a:pt x="997" y="364"/>
                </a:lnTo>
                <a:lnTo>
                  <a:pt x="988" y="362"/>
                </a:lnTo>
                <a:lnTo>
                  <a:pt x="985" y="360"/>
                </a:lnTo>
                <a:lnTo>
                  <a:pt x="982" y="358"/>
                </a:lnTo>
                <a:lnTo>
                  <a:pt x="982" y="355"/>
                </a:lnTo>
                <a:lnTo>
                  <a:pt x="981" y="351"/>
                </a:lnTo>
                <a:lnTo>
                  <a:pt x="982" y="340"/>
                </a:lnTo>
                <a:lnTo>
                  <a:pt x="983" y="330"/>
                </a:lnTo>
                <a:lnTo>
                  <a:pt x="985" y="320"/>
                </a:lnTo>
                <a:lnTo>
                  <a:pt x="986" y="310"/>
                </a:lnTo>
                <a:lnTo>
                  <a:pt x="986" y="307"/>
                </a:lnTo>
                <a:lnTo>
                  <a:pt x="983" y="304"/>
                </a:lnTo>
                <a:lnTo>
                  <a:pt x="981" y="303"/>
                </a:lnTo>
                <a:lnTo>
                  <a:pt x="977" y="303"/>
                </a:lnTo>
                <a:lnTo>
                  <a:pt x="973" y="303"/>
                </a:lnTo>
                <a:lnTo>
                  <a:pt x="969" y="303"/>
                </a:lnTo>
                <a:lnTo>
                  <a:pt x="964" y="302"/>
                </a:lnTo>
                <a:lnTo>
                  <a:pt x="961" y="301"/>
                </a:lnTo>
                <a:lnTo>
                  <a:pt x="956" y="295"/>
                </a:lnTo>
                <a:lnTo>
                  <a:pt x="954" y="290"/>
                </a:lnTo>
                <a:lnTo>
                  <a:pt x="951" y="283"/>
                </a:lnTo>
                <a:lnTo>
                  <a:pt x="951" y="273"/>
                </a:lnTo>
                <a:lnTo>
                  <a:pt x="950" y="270"/>
                </a:lnTo>
                <a:lnTo>
                  <a:pt x="949" y="265"/>
                </a:lnTo>
                <a:lnTo>
                  <a:pt x="947" y="263"/>
                </a:lnTo>
                <a:lnTo>
                  <a:pt x="944" y="260"/>
                </a:lnTo>
                <a:lnTo>
                  <a:pt x="942" y="259"/>
                </a:lnTo>
                <a:lnTo>
                  <a:pt x="938" y="259"/>
                </a:lnTo>
                <a:lnTo>
                  <a:pt x="934" y="260"/>
                </a:lnTo>
                <a:lnTo>
                  <a:pt x="930" y="260"/>
                </a:lnTo>
                <a:lnTo>
                  <a:pt x="922" y="263"/>
                </a:lnTo>
                <a:lnTo>
                  <a:pt x="914" y="263"/>
                </a:lnTo>
                <a:lnTo>
                  <a:pt x="911" y="261"/>
                </a:lnTo>
                <a:lnTo>
                  <a:pt x="909" y="259"/>
                </a:lnTo>
                <a:lnTo>
                  <a:pt x="906" y="255"/>
                </a:lnTo>
                <a:lnTo>
                  <a:pt x="904" y="251"/>
                </a:lnTo>
                <a:lnTo>
                  <a:pt x="903" y="246"/>
                </a:lnTo>
                <a:lnTo>
                  <a:pt x="900" y="242"/>
                </a:lnTo>
                <a:lnTo>
                  <a:pt x="898" y="240"/>
                </a:lnTo>
                <a:lnTo>
                  <a:pt x="895" y="239"/>
                </a:lnTo>
                <a:lnTo>
                  <a:pt x="892" y="239"/>
                </a:lnTo>
                <a:lnTo>
                  <a:pt x="887" y="239"/>
                </a:lnTo>
                <a:lnTo>
                  <a:pt x="884" y="241"/>
                </a:lnTo>
                <a:lnTo>
                  <a:pt x="878" y="244"/>
                </a:lnTo>
                <a:lnTo>
                  <a:pt x="873" y="247"/>
                </a:lnTo>
                <a:lnTo>
                  <a:pt x="867" y="248"/>
                </a:lnTo>
                <a:lnTo>
                  <a:pt x="862" y="250"/>
                </a:lnTo>
                <a:lnTo>
                  <a:pt x="857" y="250"/>
                </a:lnTo>
                <a:lnTo>
                  <a:pt x="854" y="248"/>
                </a:lnTo>
                <a:lnTo>
                  <a:pt x="850" y="246"/>
                </a:lnTo>
                <a:lnTo>
                  <a:pt x="848" y="242"/>
                </a:lnTo>
                <a:lnTo>
                  <a:pt x="846" y="239"/>
                </a:lnTo>
                <a:lnTo>
                  <a:pt x="843" y="234"/>
                </a:lnTo>
                <a:lnTo>
                  <a:pt x="841" y="231"/>
                </a:lnTo>
                <a:lnTo>
                  <a:pt x="838" y="229"/>
                </a:lnTo>
                <a:lnTo>
                  <a:pt x="835" y="228"/>
                </a:lnTo>
                <a:lnTo>
                  <a:pt x="824" y="228"/>
                </a:lnTo>
                <a:lnTo>
                  <a:pt x="811" y="232"/>
                </a:lnTo>
                <a:lnTo>
                  <a:pt x="803" y="233"/>
                </a:lnTo>
                <a:lnTo>
                  <a:pt x="794" y="233"/>
                </a:lnTo>
                <a:lnTo>
                  <a:pt x="785" y="232"/>
                </a:lnTo>
                <a:lnTo>
                  <a:pt x="775" y="229"/>
                </a:lnTo>
                <a:lnTo>
                  <a:pt x="766" y="226"/>
                </a:lnTo>
                <a:lnTo>
                  <a:pt x="756" y="222"/>
                </a:lnTo>
                <a:lnTo>
                  <a:pt x="747" y="217"/>
                </a:lnTo>
                <a:lnTo>
                  <a:pt x="739" y="213"/>
                </a:lnTo>
                <a:lnTo>
                  <a:pt x="730" y="208"/>
                </a:lnTo>
                <a:lnTo>
                  <a:pt x="724" y="203"/>
                </a:lnTo>
                <a:lnTo>
                  <a:pt x="721" y="198"/>
                </a:lnTo>
                <a:lnTo>
                  <a:pt x="718" y="195"/>
                </a:lnTo>
                <a:lnTo>
                  <a:pt x="716" y="187"/>
                </a:lnTo>
                <a:lnTo>
                  <a:pt x="715" y="179"/>
                </a:lnTo>
                <a:lnTo>
                  <a:pt x="712" y="170"/>
                </a:lnTo>
                <a:lnTo>
                  <a:pt x="708" y="162"/>
                </a:lnTo>
                <a:lnTo>
                  <a:pt x="703" y="152"/>
                </a:lnTo>
                <a:lnTo>
                  <a:pt x="697" y="144"/>
                </a:lnTo>
                <a:lnTo>
                  <a:pt x="695" y="139"/>
                </a:lnTo>
                <a:lnTo>
                  <a:pt x="693" y="135"/>
                </a:lnTo>
                <a:lnTo>
                  <a:pt x="693" y="131"/>
                </a:lnTo>
                <a:lnTo>
                  <a:pt x="693" y="126"/>
                </a:lnTo>
                <a:lnTo>
                  <a:pt x="693" y="116"/>
                </a:lnTo>
                <a:lnTo>
                  <a:pt x="693" y="106"/>
                </a:lnTo>
                <a:lnTo>
                  <a:pt x="692" y="102"/>
                </a:lnTo>
                <a:lnTo>
                  <a:pt x="690" y="99"/>
                </a:lnTo>
                <a:lnTo>
                  <a:pt x="686" y="97"/>
                </a:lnTo>
                <a:lnTo>
                  <a:pt x="681" y="96"/>
                </a:lnTo>
                <a:lnTo>
                  <a:pt x="671" y="97"/>
                </a:lnTo>
                <a:lnTo>
                  <a:pt x="655" y="99"/>
                </a:lnTo>
                <a:lnTo>
                  <a:pt x="648" y="99"/>
                </a:lnTo>
                <a:lnTo>
                  <a:pt x="642" y="97"/>
                </a:lnTo>
                <a:lnTo>
                  <a:pt x="636" y="95"/>
                </a:lnTo>
                <a:lnTo>
                  <a:pt x="632" y="93"/>
                </a:lnTo>
                <a:lnTo>
                  <a:pt x="624" y="86"/>
                </a:lnTo>
                <a:lnTo>
                  <a:pt x="618" y="77"/>
                </a:lnTo>
                <a:lnTo>
                  <a:pt x="615" y="72"/>
                </a:lnTo>
                <a:lnTo>
                  <a:pt x="611" y="70"/>
                </a:lnTo>
                <a:lnTo>
                  <a:pt x="607" y="69"/>
                </a:lnTo>
                <a:lnTo>
                  <a:pt x="602" y="68"/>
                </a:lnTo>
                <a:lnTo>
                  <a:pt x="591" y="67"/>
                </a:lnTo>
                <a:lnTo>
                  <a:pt x="578" y="67"/>
                </a:lnTo>
                <a:lnTo>
                  <a:pt x="566" y="65"/>
                </a:lnTo>
                <a:lnTo>
                  <a:pt x="555" y="62"/>
                </a:lnTo>
                <a:lnTo>
                  <a:pt x="551" y="59"/>
                </a:lnTo>
                <a:lnTo>
                  <a:pt x="546" y="56"/>
                </a:lnTo>
                <a:lnTo>
                  <a:pt x="542" y="52"/>
                </a:lnTo>
                <a:lnTo>
                  <a:pt x="539" y="49"/>
                </a:lnTo>
                <a:lnTo>
                  <a:pt x="528" y="38"/>
                </a:lnTo>
                <a:lnTo>
                  <a:pt x="514" y="23"/>
                </a:lnTo>
                <a:lnTo>
                  <a:pt x="500" y="9"/>
                </a:lnTo>
                <a:lnTo>
                  <a:pt x="488" y="1"/>
                </a:lnTo>
                <a:lnTo>
                  <a:pt x="482" y="0"/>
                </a:lnTo>
                <a:lnTo>
                  <a:pt x="476" y="1"/>
                </a:lnTo>
                <a:lnTo>
                  <a:pt x="470" y="4"/>
                </a:lnTo>
                <a:lnTo>
                  <a:pt x="463" y="7"/>
                </a:lnTo>
                <a:lnTo>
                  <a:pt x="450" y="17"/>
                </a:lnTo>
                <a:lnTo>
                  <a:pt x="439" y="26"/>
                </a:lnTo>
                <a:lnTo>
                  <a:pt x="432" y="34"/>
                </a:lnTo>
                <a:lnTo>
                  <a:pt x="425" y="44"/>
                </a:lnTo>
                <a:lnTo>
                  <a:pt x="420" y="55"/>
                </a:lnTo>
                <a:lnTo>
                  <a:pt x="415" y="65"/>
                </a:lnTo>
                <a:lnTo>
                  <a:pt x="412" y="76"/>
                </a:lnTo>
                <a:lnTo>
                  <a:pt x="410" y="84"/>
                </a:lnTo>
                <a:lnTo>
                  <a:pt x="412" y="90"/>
                </a:lnTo>
                <a:lnTo>
                  <a:pt x="414" y="97"/>
                </a:lnTo>
                <a:lnTo>
                  <a:pt x="416" y="105"/>
                </a:lnTo>
                <a:lnTo>
                  <a:pt x="421" y="112"/>
                </a:lnTo>
                <a:lnTo>
                  <a:pt x="426" y="118"/>
                </a:lnTo>
                <a:lnTo>
                  <a:pt x="431" y="124"/>
                </a:lnTo>
                <a:lnTo>
                  <a:pt x="435" y="127"/>
                </a:lnTo>
                <a:lnTo>
                  <a:pt x="440" y="130"/>
                </a:lnTo>
                <a:lnTo>
                  <a:pt x="445" y="131"/>
                </a:lnTo>
                <a:lnTo>
                  <a:pt x="451" y="133"/>
                </a:lnTo>
                <a:lnTo>
                  <a:pt x="456" y="137"/>
                </a:lnTo>
                <a:lnTo>
                  <a:pt x="460" y="140"/>
                </a:lnTo>
                <a:lnTo>
                  <a:pt x="470" y="149"/>
                </a:lnTo>
                <a:lnTo>
                  <a:pt x="478" y="160"/>
                </a:lnTo>
                <a:lnTo>
                  <a:pt x="483" y="165"/>
                </a:lnTo>
                <a:lnTo>
                  <a:pt x="489" y="168"/>
                </a:lnTo>
                <a:lnTo>
                  <a:pt x="495" y="169"/>
                </a:lnTo>
                <a:lnTo>
                  <a:pt x="502" y="169"/>
                </a:lnTo>
                <a:lnTo>
                  <a:pt x="516" y="165"/>
                </a:lnTo>
                <a:lnTo>
                  <a:pt x="529" y="160"/>
                </a:lnTo>
                <a:lnTo>
                  <a:pt x="534" y="158"/>
                </a:lnTo>
                <a:lnTo>
                  <a:pt x="538" y="156"/>
                </a:lnTo>
                <a:lnTo>
                  <a:pt x="541" y="156"/>
                </a:lnTo>
                <a:lnTo>
                  <a:pt x="544" y="156"/>
                </a:lnTo>
                <a:lnTo>
                  <a:pt x="546" y="159"/>
                </a:lnTo>
                <a:lnTo>
                  <a:pt x="547" y="163"/>
                </a:lnTo>
                <a:lnTo>
                  <a:pt x="547" y="170"/>
                </a:lnTo>
                <a:lnTo>
                  <a:pt x="546" y="181"/>
                </a:lnTo>
                <a:lnTo>
                  <a:pt x="546" y="192"/>
                </a:lnTo>
                <a:lnTo>
                  <a:pt x="546" y="203"/>
                </a:lnTo>
                <a:lnTo>
                  <a:pt x="548" y="213"/>
                </a:lnTo>
                <a:lnTo>
                  <a:pt x="551" y="222"/>
                </a:lnTo>
                <a:lnTo>
                  <a:pt x="553" y="232"/>
                </a:lnTo>
                <a:lnTo>
                  <a:pt x="558" y="240"/>
                </a:lnTo>
                <a:lnTo>
                  <a:pt x="564" y="246"/>
                </a:lnTo>
                <a:lnTo>
                  <a:pt x="570" y="252"/>
                </a:lnTo>
                <a:lnTo>
                  <a:pt x="577" y="258"/>
                </a:lnTo>
                <a:lnTo>
                  <a:pt x="582" y="264"/>
                </a:lnTo>
                <a:lnTo>
                  <a:pt x="585" y="270"/>
                </a:lnTo>
                <a:lnTo>
                  <a:pt x="588" y="277"/>
                </a:lnTo>
                <a:lnTo>
                  <a:pt x="591" y="290"/>
                </a:lnTo>
                <a:lnTo>
                  <a:pt x="592" y="305"/>
                </a:lnTo>
                <a:lnTo>
                  <a:pt x="594" y="313"/>
                </a:lnTo>
                <a:lnTo>
                  <a:pt x="592" y="317"/>
                </a:lnTo>
                <a:lnTo>
                  <a:pt x="590" y="320"/>
                </a:lnTo>
                <a:lnTo>
                  <a:pt x="588" y="322"/>
                </a:lnTo>
                <a:lnTo>
                  <a:pt x="579" y="323"/>
                </a:lnTo>
                <a:lnTo>
                  <a:pt x="569" y="324"/>
                </a:lnTo>
                <a:lnTo>
                  <a:pt x="561" y="327"/>
                </a:lnTo>
                <a:lnTo>
                  <a:pt x="554" y="330"/>
                </a:lnTo>
                <a:lnTo>
                  <a:pt x="546" y="334"/>
                </a:lnTo>
                <a:lnTo>
                  <a:pt x="538" y="340"/>
                </a:lnTo>
                <a:lnTo>
                  <a:pt x="531" y="346"/>
                </a:lnTo>
                <a:lnTo>
                  <a:pt x="523" y="351"/>
                </a:lnTo>
                <a:lnTo>
                  <a:pt x="519" y="357"/>
                </a:lnTo>
                <a:lnTo>
                  <a:pt x="515" y="362"/>
                </a:lnTo>
                <a:lnTo>
                  <a:pt x="511" y="371"/>
                </a:lnTo>
                <a:lnTo>
                  <a:pt x="507" y="377"/>
                </a:lnTo>
                <a:lnTo>
                  <a:pt x="504" y="379"/>
                </a:lnTo>
                <a:lnTo>
                  <a:pt x="501" y="381"/>
                </a:lnTo>
                <a:lnTo>
                  <a:pt x="496" y="383"/>
                </a:lnTo>
                <a:lnTo>
                  <a:pt x="490" y="385"/>
                </a:lnTo>
                <a:lnTo>
                  <a:pt x="478" y="389"/>
                </a:lnTo>
                <a:lnTo>
                  <a:pt x="468" y="395"/>
                </a:lnTo>
                <a:lnTo>
                  <a:pt x="456" y="401"/>
                </a:lnTo>
                <a:lnTo>
                  <a:pt x="443" y="408"/>
                </a:lnTo>
                <a:lnTo>
                  <a:pt x="435" y="410"/>
                </a:lnTo>
                <a:lnTo>
                  <a:pt x="428" y="411"/>
                </a:lnTo>
                <a:lnTo>
                  <a:pt x="422" y="410"/>
                </a:lnTo>
                <a:lnTo>
                  <a:pt x="416" y="406"/>
                </a:lnTo>
                <a:lnTo>
                  <a:pt x="412" y="403"/>
                </a:lnTo>
                <a:lnTo>
                  <a:pt x="406" y="398"/>
                </a:lnTo>
                <a:lnTo>
                  <a:pt x="402" y="392"/>
                </a:lnTo>
                <a:lnTo>
                  <a:pt x="397" y="387"/>
                </a:lnTo>
                <a:lnTo>
                  <a:pt x="395" y="381"/>
                </a:lnTo>
                <a:lnTo>
                  <a:pt x="393" y="376"/>
                </a:lnTo>
                <a:lnTo>
                  <a:pt x="391" y="371"/>
                </a:lnTo>
                <a:lnTo>
                  <a:pt x="390" y="365"/>
                </a:lnTo>
                <a:lnTo>
                  <a:pt x="388" y="359"/>
                </a:lnTo>
                <a:lnTo>
                  <a:pt x="387" y="354"/>
                </a:lnTo>
                <a:lnTo>
                  <a:pt x="383" y="349"/>
                </a:lnTo>
                <a:lnTo>
                  <a:pt x="378" y="346"/>
                </a:lnTo>
                <a:lnTo>
                  <a:pt x="370" y="340"/>
                </a:lnTo>
                <a:lnTo>
                  <a:pt x="364" y="334"/>
                </a:lnTo>
                <a:lnTo>
                  <a:pt x="359" y="326"/>
                </a:lnTo>
                <a:lnTo>
                  <a:pt x="356" y="314"/>
                </a:lnTo>
                <a:lnTo>
                  <a:pt x="353" y="308"/>
                </a:lnTo>
                <a:lnTo>
                  <a:pt x="351" y="303"/>
                </a:lnTo>
                <a:lnTo>
                  <a:pt x="347" y="298"/>
                </a:lnTo>
                <a:lnTo>
                  <a:pt x="343" y="296"/>
                </a:lnTo>
                <a:lnTo>
                  <a:pt x="334" y="294"/>
                </a:lnTo>
                <a:lnTo>
                  <a:pt x="327" y="292"/>
                </a:lnTo>
                <a:lnTo>
                  <a:pt x="320" y="292"/>
                </a:lnTo>
                <a:lnTo>
                  <a:pt x="313" y="291"/>
                </a:lnTo>
                <a:lnTo>
                  <a:pt x="306" y="290"/>
                </a:lnTo>
                <a:lnTo>
                  <a:pt x="300" y="286"/>
                </a:lnTo>
                <a:lnTo>
                  <a:pt x="295" y="280"/>
                </a:lnTo>
                <a:lnTo>
                  <a:pt x="289" y="275"/>
                </a:lnTo>
                <a:lnTo>
                  <a:pt x="284" y="272"/>
                </a:lnTo>
                <a:lnTo>
                  <a:pt x="280" y="270"/>
                </a:lnTo>
                <a:lnTo>
                  <a:pt x="274" y="269"/>
                </a:lnTo>
                <a:lnTo>
                  <a:pt x="265" y="269"/>
                </a:lnTo>
                <a:lnTo>
                  <a:pt x="256" y="270"/>
                </a:lnTo>
                <a:lnTo>
                  <a:pt x="248" y="272"/>
                </a:lnTo>
                <a:lnTo>
                  <a:pt x="239" y="276"/>
                </a:lnTo>
                <a:lnTo>
                  <a:pt x="232" y="282"/>
                </a:lnTo>
                <a:lnTo>
                  <a:pt x="226" y="288"/>
                </a:lnTo>
                <a:lnTo>
                  <a:pt x="220" y="294"/>
                </a:lnTo>
                <a:lnTo>
                  <a:pt x="216" y="302"/>
                </a:lnTo>
                <a:lnTo>
                  <a:pt x="213" y="310"/>
                </a:lnTo>
                <a:lnTo>
                  <a:pt x="211" y="317"/>
                </a:lnTo>
                <a:lnTo>
                  <a:pt x="210" y="326"/>
                </a:lnTo>
                <a:lnTo>
                  <a:pt x="210" y="333"/>
                </a:lnTo>
                <a:lnTo>
                  <a:pt x="211" y="339"/>
                </a:lnTo>
                <a:lnTo>
                  <a:pt x="213" y="343"/>
                </a:lnTo>
                <a:lnTo>
                  <a:pt x="216" y="348"/>
                </a:lnTo>
                <a:lnTo>
                  <a:pt x="219" y="352"/>
                </a:lnTo>
                <a:lnTo>
                  <a:pt x="223" y="354"/>
                </a:lnTo>
                <a:lnTo>
                  <a:pt x="225" y="357"/>
                </a:lnTo>
                <a:lnTo>
                  <a:pt x="229" y="360"/>
                </a:lnTo>
                <a:lnTo>
                  <a:pt x="230" y="364"/>
                </a:lnTo>
                <a:lnTo>
                  <a:pt x="230" y="367"/>
                </a:lnTo>
                <a:lnTo>
                  <a:pt x="230" y="372"/>
                </a:lnTo>
                <a:lnTo>
                  <a:pt x="229" y="376"/>
                </a:lnTo>
                <a:lnTo>
                  <a:pt x="227" y="380"/>
                </a:lnTo>
                <a:lnTo>
                  <a:pt x="226" y="384"/>
                </a:lnTo>
                <a:lnTo>
                  <a:pt x="221" y="392"/>
                </a:lnTo>
                <a:lnTo>
                  <a:pt x="219" y="399"/>
                </a:lnTo>
                <a:lnTo>
                  <a:pt x="218" y="408"/>
                </a:lnTo>
                <a:lnTo>
                  <a:pt x="219" y="416"/>
                </a:lnTo>
                <a:lnTo>
                  <a:pt x="220" y="428"/>
                </a:lnTo>
                <a:lnTo>
                  <a:pt x="218" y="440"/>
                </a:lnTo>
                <a:lnTo>
                  <a:pt x="218" y="446"/>
                </a:lnTo>
                <a:lnTo>
                  <a:pt x="219" y="450"/>
                </a:lnTo>
                <a:lnTo>
                  <a:pt x="223" y="456"/>
                </a:lnTo>
                <a:lnTo>
                  <a:pt x="226" y="462"/>
                </a:lnTo>
                <a:lnTo>
                  <a:pt x="232" y="471"/>
                </a:lnTo>
                <a:lnTo>
                  <a:pt x="237" y="479"/>
                </a:lnTo>
                <a:lnTo>
                  <a:pt x="239" y="483"/>
                </a:lnTo>
                <a:lnTo>
                  <a:pt x="239" y="485"/>
                </a:lnTo>
                <a:lnTo>
                  <a:pt x="239" y="487"/>
                </a:lnTo>
                <a:lnTo>
                  <a:pt x="239" y="488"/>
                </a:lnTo>
                <a:lnTo>
                  <a:pt x="235" y="488"/>
                </a:lnTo>
                <a:lnTo>
                  <a:pt x="229" y="488"/>
                </a:lnTo>
                <a:lnTo>
                  <a:pt x="218" y="488"/>
                </a:lnTo>
                <a:lnTo>
                  <a:pt x="207" y="490"/>
                </a:lnTo>
                <a:lnTo>
                  <a:pt x="196" y="492"/>
                </a:lnTo>
                <a:lnTo>
                  <a:pt x="186" y="494"/>
                </a:lnTo>
                <a:lnTo>
                  <a:pt x="181" y="497"/>
                </a:lnTo>
                <a:lnTo>
                  <a:pt x="176" y="499"/>
                </a:lnTo>
                <a:lnTo>
                  <a:pt x="172" y="503"/>
                </a:lnTo>
                <a:lnTo>
                  <a:pt x="167" y="507"/>
                </a:lnTo>
                <a:lnTo>
                  <a:pt x="151" y="518"/>
                </a:lnTo>
                <a:lnTo>
                  <a:pt x="142" y="524"/>
                </a:lnTo>
                <a:lnTo>
                  <a:pt x="139" y="528"/>
                </a:lnTo>
                <a:lnTo>
                  <a:pt x="138" y="534"/>
                </a:lnTo>
                <a:lnTo>
                  <a:pt x="138" y="542"/>
                </a:lnTo>
                <a:lnTo>
                  <a:pt x="138" y="550"/>
                </a:lnTo>
                <a:lnTo>
                  <a:pt x="141" y="568"/>
                </a:lnTo>
                <a:lnTo>
                  <a:pt x="144" y="582"/>
                </a:lnTo>
                <a:lnTo>
                  <a:pt x="148" y="594"/>
                </a:lnTo>
                <a:lnTo>
                  <a:pt x="149" y="605"/>
                </a:lnTo>
                <a:lnTo>
                  <a:pt x="148" y="610"/>
                </a:lnTo>
                <a:lnTo>
                  <a:pt x="148" y="613"/>
                </a:lnTo>
                <a:lnTo>
                  <a:pt x="147" y="617"/>
                </a:lnTo>
                <a:lnTo>
                  <a:pt x="144" y="620"/>
                </a:lnTo>
                <a:lnTo>
                  <a:pt x="141" y="625"/>
                </a:lnTo>
                <a:lnTo>
                  <a:pt x="138" y="631"/>
                </a:lnTo>
                <a:lnTo>
                  <a:pt x="137" y="639"/>
                </a:lnTo>
                <a:lnTo>
                  <a:pt x="137" y="648"/>
                </a:lnTo>
                <a:lnTo>
                  <a:pt x="137" y="656"/>
                </a:lnTo>
                <a:lnTo>
                  <a:pt x="137" y="666"/>
                </a:lnTo>
                <a:lnTo>
                  <a:pt x="136" y="670"/>
                </a:lnTo>
                <a:lnTo>
                  <a:pt x="133" y="675"/>
                </a:lnTo>
                <a:lnTo>
                  <a:pt x="130" y="680"/>
                </a:lnTo>
                <a:lnTo>
                  <a:pt x="125" y="683"/>
                </a:lnTo>
                <a:lnTo>
                  <a:pt x="113" y="692"/>
                </a:lnTo>
                <a:lnTo>
                  <a:pt x="100" y="699"/>
                </a:lnTo>
                <a:lnTo>
                  <a:pt x="86" y="705"/>
                </a:lnTo>
                <a:lnTo>
                  <a:pt x="70" y="708"/>
                </a:lnTo>
                <a:lnTo>
                  <a:pt x="62" y="710"/>
                </a:lnTo>
                <a:lnTo>
                  <a:pt x="55" y="710"/>
                </a:lnTo>
                <a:lnTo>
                  <a:pt x="48" y="708"/>
                </a:lnTo>
                <a:lnTo>
                  <a:pt x="41" y="706"/>
                </a:lnTo>
                <a:lnTo>
                  <a:pt x="28" y="701"/>
                </a:lnTo>
                <a:lnTo>
                  <a:pt x="17" y="695"/>
                </a:lnTo>
                <a:lnTo>
                  <a:pt x="12" y="694"/>
                </a:lnTo>
                <a:lnTo>
                  <a:pt x="9" y="694"/>
                </a:lnTo>
                <a:lnTo>
                  <a:pt x="5" y="696"/>
                </a:lnTo>
                <a:lnTo>
                  <a:pt x="4" y="700"/>
                </a:lnTo>
                <a:lnTo>
                  <a:pt x="3" y="705"/>
                </a:lnTo>
                <a:lnTo>
                  <a:pt x="3" y="710"/>
                </a:lnTo>
                <a:lnTo>
                  <a:pt x="3" y="715"/>
                </a:lnTo>
                <a:lnTo>
                  <a:pt x="4" y="721"/>
                </a:lnTo>
                <a:lnTo>
                  <a:pt x="5" y="733"/>
                </a:lnTo>
                <a:lnTo>
                  <a:pt x="5" y="744"/>
                </a:lnTo>
                <a:lnTo>
                  <a:pt x="4" y="756"/>
                </a:lnTo>
                <a:lnTo>
                  <a:pt x="2" y="765"/>
                </a:lnTo>
                <a:lnTo>
                  <a:pt x="0" y="770"/>
                </a:lnTo>
                <a:lnTo>
                  <a:pt x="0" y="775"/>
                </a:lnTo>
                <a:lnTo>
                  <a:pt x="2" y="781"/>
                </a:lnTo>
                <a:lnTo>
                  <a:pt x="3" y="786"/>
                </a:lnTo>
                <a:lnTo>
                  <a:pt x="5" y="790"/>
                </a:lnTo>
                <a:lnTo>
                  <a:pt x="10" y="794"/>
                </a:lnTo>
                <a:lnTo>
                  <a:pt x="15" y="796"/>
                </a:lnTo>
                <a:lnTo>
                  <a:pt x="21" y="799"/>
                </a:lnTo>
                <a:lnTo>
                  <a:pt x="28" y="799"/>
                </a:lnTo>
                <a:lnTo>
                  <a:pt x="32" y="797"/>
                </a:lnTo>
                <a:lnTo>
                  <a:pt x="37" y="796"/>
                </a:lnTo>
                <a:lnTo>
                  <a:pt x="42" y="794"/>
                </a:lnTo>
                <a:lnTo>
                  <a:pt x="49" y="790"/>
                </a:lnTo>
                <a:lnTo>
                  <a:pt x="57" y="787"/>
                </a:lnTo>
                <a:lnTo>
                  <a:pt x="62" y="787"/>
                </a:lnTo>
                <a:lnTo>
                  <a:pt x="67" y="788"/>
                </a:lnTo>
                <a:lnTo>
                  <a:pt x="72" y="790"/>
                </a:lnTo>
                <a:lnTo>
                  <a:pt x="76" y="793"/>
                </a:lnTo>
                <a:lnTo>
                  <a:pt x="86" y="799"/>
                </a:lnTo>
                <a:lnTo>
                  <a:pt x="93" y="806"/>
                </a:lnTo>
                <a:lnTo>
                  <a:pt x="97" y="812"/>
                </a:lnTo>
                <a:lnTo>
                  <a:pt x="100" y="820"/>
                </a:lnTo>
                <a:lnTo>
                  <a:pt x="101" y="831"/>
                </a:lnTo>
                <a:lnTo>
                  <a:pt x="100" y="843"/>
                </a:lnTo>
                <a:lnTo>
                  <a:pt x="98" y="859"/>
                </a:lnTo>
                <a:lnTo>
                  <a:pt x="94" y="877"/>
                </a:lnTo>
                <a:lnTo>
                  <a:pt x="91" y="888"/>
                </a:lnTo>
                <a:lnTo>
                  <a:pt x="91" y="893"/>
                </a:lnTo>
                <a:lnTo>
                  <a:pt x="94" y="894"/>
                </a:lnTo>
                <a:lnTo>
                  <a:pt x="100" y="895"/>
                </a:lnTo>
                <a:lnTo>
                  <a:pt x="103" y="897"/>
                </a:lnTo>
                <a:lnTo>
                  <a:pt x="105" y="900"/>
                </a:lnTo>
                <a:lnTo>
                  <a:pt x="106" y="902"/>
                </a:lnTo>
                <a:lnTo>
                  <a:pt x="106" y="907"/>
                </a:lnTo>
                <a:lnTo>
                  <a:pt x="106" y="914"/>
                </a:lnTo>
                <a:lnTo>
                  <a:pt x="109" y="920"/>
                </a:lnTo>
                <a:lnTo>
                  <a:pt x="110" y="922"/>
                </a:lnTo>
                <a:lnTo>
                  <a:pt x="112" y="925"/>
                </a:lnTo>
                <a:lnTo>
                  <a:pt x="116" y="925"/>
                </a:lnTo>
                <a:lnTo>
                  <a:pt x="119" y="926"/>
                </a:lnTo>
                <a:lnTo>
                  <a:pt x="128" y="926"/>
                </a:lnTo>
                <a:lnTo>
                  <a:pt x="132" y="927"/>
                </a:lnTo>
                <a:lnTo>
                  <a:pt x="135" y="928"/>
                </a:lnTo>
                <a:lnTo>
                  <a:pt x="137" y="932"/>
                </a:lnTo>
                <a:lnTo>
                  <a:pt x="139" y="935"/>
                </a:lnTo>
                <a:lnTo>
                  <a:pt x="143" y="939"/>
                </a:lnTo>
                <a:lnTo>
                  <a:pt x="145" y="940"/>
                </a:lnTo>
                <a:lnTo>
                  <a:pt x="149" y="941"/>
                </a:lnTo>
                <a:lnTo>
                  <a:pt x="152" y="941"/>
                </a:lnTo>
                <a:lnTo>
                  <a:pt x="157" y="940"/>
                </a:lnTo>
                <a:lnTo>
                  <a:pt x="167" y="938"/>
                </a:lnTo>
                <a:lnTo>
                  <a:pt x="177" y="937"/>
                </a:lnTo>
                <a:lnTo>
                  <a:pt x="182" y="938"/>
                </a:lnTo>
                <a:lnTo>
                  <a:pt x="188" y="939"/>
                </a:lnTo>
                <a:lnTo>
                  <a:pt x="193" y="941"/>
                </a:lnTo>
                <a:lnTo>
                  <a:pt x="199" y="945"/>
                </a:lnTo>
                <a:lnTo>
                  <a:pt x="208" y="957"/>
                </a:lnTo>
                <a:lnTo>
                  <a:pt x="218" y="969"/>
                </a:lnTo>
                <a:lnTo>
                  <a:pt x="227" y="979"/>
                </a:lnTo>
                <a:lnTo>
                  <a:pt x="233" y="988"/>
                </a:lnTo>
                <a:lnTo>
                  <a:pt x="238" y="991"/>
                </a:lnTo>
                <a:lnTo>
                  <a:pt x="243" y="992"/>
                </a:lnTo>
                <a:lnTo>
                  <a:pt x="250" y="995"/>
                </a:lnTo>
                <a:lnTo>
                  <a:pt x="256" y="996"/>
                </a:lnTo>
                <a:lnTo>
                  <a:pt x="263" y="995"/>
                </a:lnTo>
                <a:lnTo>
                  <a:pt x="270" y="994"/>
                </a:lnTo>
                <a:lnTo>
                  <a:pt x="275" y="991"/>
                </a:lnTo>
                <a:lnTo>
                  <a:pt x="280" y="988"/>
                </a:lnTo>
                <a:lnTo>
                  <a:pt x="284" y="979"/>
                </a:lnTo>
                <a:lnTo>
                  <a:pt x="288" y="971"/>
                </a:lnTo>
                <a:lnTo>
                  <a:pt x="289" y="967"/>
                </a:lnTo>
                <a:lnTo>
                  <a:pt x="292" y="965"/>
                </a:lnTo>
                <a:lnTo>
                  <a:pt x="295" y="963"/>
                </a:lnTo>
                <a:lnTo>
                  <a:pt x="299" y="960"/>
                </a:lnTo>
                <a:lnTo>
                  <a:pt x="303" y="959"/>
                </a:lnTo>
                <a:lnTo>
                  <a:pt x="307" y="958"/>
                </a:lnTo>
                <a:lnTo>
                  <a:pt x="311" y="959"/>
                </a:lnTo>
                <a:lnTo>
                  <a:pt x="313" y="960"/>
                </a:lnTo>
                <a:lnTo>
                  <a:pt x="319" y="963"/>
                </a:lnTo>
                <a:lnTo>
                  <a:pt x="326" y="964"/>
                </a:lnTo>
                <a:lnTo>
                  <a:pt x="330" y="963"/>
                </a:lnTo>
                <a:lnTo>
                  <a:pt x="333" y="962"/>
                </a:lnTo>
                <a:lnTo>
                  <a:pt x="336" y="960"/>
                </a:lnTo>
                <a:lnTo>
                  <a:pt x="337" y="958"/>
                </a:lnTo>
                <a:lnTo>
                  <a:pt x="340" y="952"/>
                </a:lnTo>
                <a:lnTo>
                  <a:pt x="345" y="945"/>
                </a:lnTo>
                <a:lnTo>
                  <a:pt x="349" y="937"/>
                </a:lnTo>
                <a:lnTo>
                  <a:pt x="355" y="928"/>
                </a:lnTo>
                <a:lnTo>
                  <a:pt x="361" y="920"/>
                </a:lnTo>
                <a:lnTo>
                  <a:pt x="368" y="913"/>
                </a:lnTo>
                <a:lnTo>
                  <a:pt x="372" y="908"/>
                </a:lnTo>
                <a:lnTo>
                  <a:pt x="378" y="907"/>
                </a:lnTo>
                <a:lnTo>
                  <a:pt x="380" y="907"/>
                </a:lnTo>
                <a:lnTo>
                  <a:pt x="380" y="908"/>
                </a:lnTo>
                <a:lnTo>
                  <a:pt x="378" y="909"/>
                </a:lnTo>
                <a:lnTo>
                  <a:pt x="378" y="913"/>
                </a:lnTo>
                <a:lnTo>
                  <a:pt x="375" y="919"/>
                </a:lnTo>
                <a:lnTo>
                  <a:pt x="372" y="926"/>
                </a:lnTo>
                <a:lnTo>
                  <a:pt x="366" y="944"/>
                </a:lnTo>
                <a:lnTo>
                  <a:pt x="362" y="958"/>
                </a:lnTo>
                <a:lnTo>
                  <a:pt x="361" y="963"/>
                </a:lnTo>
                <a:lnTo>
                  <a:pt x="361" y="966"/>
                </a:lnTo>
                <a:lnTo>
                  <a:pt x="362" y="971"/>
                </a:lnTo>
                <a:lnTo>
                  <a:pt x="363" y="976"/>
                </a:lnTo>
                <a:lnTo>
                  <a:pt x="365" y="986"/>
                </a:lnTo>
                <a:lnTo>
                  <a:pt x="368" y="998"/>
                </a:lnTo>
                <a:lnTo>
                  <a:pt x="370" y="1010"/>
                </a:lnTo>
                <a:lnTo>
                  <a:pt x="372" y="1023"/>
                </a:lnTo>
                <a:lnTo>
                  <a:pt x="375" y="1041"/>
                </a:lnTo>
                <a:lnTo>
                  <a:pt x="376" y="1057"/>
                </a:lnTo>
                <a:lnTo>
                  <a:pt x="378" y="1070"/>
                </a:lnTo>
                <a:lnTo>
                  <a:pt x="381" y="1084"/>
                </a:lnTo>
                <a:lnTo>
                  <a:pt x="383" y="1102"/>
                </a:lnTo>
                <a:lnTo>
                  <a:pt x="385" y="1126"/>
                </a:lnTo>
                <a:lnTo>
                  <a:pt x="389" y="1149"/>
                </a:lnTo>
                <a:lnTo>
                  <a:pt x="391" y="1167"/>
                </a:lnTo>
                <a:lnTo>
                  <a:pt x="393" y="1179"/>
                </a:lnTo>
                <a:lnTo>
                  <a:pt x="391" y="1190"/>
                </a:lnTo>
                <a:lnTo>
                  <a:pt x="388" y="1199"/>
                </a:lnTo>
                <a:lnTo>
                  <a:pt x="384" y="1208"/>
                </a:lnTo>
                <a:lnTo>
                  <a:pt x="383" y="1211"/>
                </a:lnTo>
                <a:lnTo>
                  <a:pt x="383" y="1216"/>
                </a:lnTo>
                <a:lnTo>
                  <a:pt x="383" y="1221"/>
                </a:lnTo>
                <a:lnTo>
                  <a:pt x="384" y="1227"/>
                </a:lnTo>
                <a:lnTo>
                  <a:pt x="385" y="1238"/>
                </a:lnTo>
                <a:lnTo>
                  <a:pt x="387" y="1248"/>
                </a:lnTo>
                <a:lnTo>
                  <a:pt x="385" y="1252"/>
                </a:lnTo>
                <a:lnTo>
                  <a:pt x="382" y="1255"/>
                </a:lnTo>
                <a:lnTo>
                  <a:pt x="378" y="1257"/>
                </a:lnTo>
                <a:lnTo>
                  <a:pt x="372" y="1259"/>
                </a:lnTo>
                <a:lnTo>
                  <a:pt x="358" y="1262"/>
                </a:lnTo>
                <a:lnTo>
                  <a:pt x="342" y="1266"/>
                </a:lnTo>
                <a:lnTo>
                  <a:pt x="324" y="1272"/>
                </a:lnTo>
                <a:lnTo>
                  <a:pt x="307" y="1278"/>
                </a:lnTo>
                <a:lnTo>
                  <a:pt x="292" y="1285"/>
                </a:lnTo>
                <a:lnTo>
                  <a:pt x="276" y="1291"/>
                </a:lnTo>
                <a:lnTo>
                  <a:pt x="269" y="1294"/>
                </a:lnTo>
                <a:lnTo>
                  <a:pt x="262" y="1298"/>
                </a:lnTo>
                <a:lnTo>
                  <a:pt x="256" y="1304"/>
                </a:lnTo>
                <a:lnTo>
                  <a:pt x="249" y="1310"/>
                </a:lnTo>
                <a:lnTo>
                  <a:pt x="243" y="1316"/>
                </a:lnTo>
                <a:lnTo>
                  <a:pt x="237" y="1323"/>
                </a:lnTo>
                <a:lnTo>
                  <a:pt x="232" y="1329"/>
                </a:lnTo>
                <a:lnTo>
                  <a:pt x="229" y="1336"/>
                </a:lnTo>
                <a:lnTo>
                  <a:pt x="221" y="1351"/>
                </a:lnTo>
                <a:lnTo>
                  <a:pt x="217" y="1372"/>
                </a:lnTo>
                <a:lnTo>
                  <a:pt x="212" y="1391"/>
                </a:lnTo>
                <a:lnTo>
                  <a:pt x="211" y="1406"/>
                </a:lnTo>
                <a:lnTo>
                  <a:pt x="207" y="1423"/>
                </a:lnTo>
                <a:lnTo>
                  <a:pt x="205" y="1439"/>
                </a:lnTo>
                <a:lnTo>
                  <a:pt x="205" y="1444"/>
                </a:lnTo>
                <a:lnTo>
                  <a:pt x="206" y="1449"/>
                </a:lnTo>
                <a:lnTo>
                  <a:pt x="208" y="1452"/>
                </a:lnTo>
                <a:lnTo>
                  <a:pt x="211" y="1456"/>
                </a:lnTo>
                <a:lnTo>
                  <a:pt x="214" y="1458"/>
                </a:lnTo>
                <a:lnTo>
                  <a:pt x="218" y="1460"/>
                </a:lnTo>
                <a:lnTo>
                  <a:pt x="223" y="1461"/>
                </a:lnTo>
                <a:lnTo>
                  <a:pt x="229" y="1462"/>
                </a:lnTo>
                <a:lnTo>
                  <a:pt x="233" y="1463"/>
                </a:lnTo>
                <a:lnTo>
                  <a:pt x="237" y="1467"/>
                </a:lnTo>
                <a:lnTo>
                  <a:pt x="239" y="1470"/>
                </a:lnTo>
                <a:lnTo>
                  <a:pt x="242" y="1476"/>
                </a:lnTo>
                <a:lnTo>
                  <a:pt x="246" y="1488"/>
                </a:lnTo>
                <a:lnTo>
                  <a:pt x="252" y="1502"/>
                </a:lnTo>
                <a:lnTo>
                  <a:pt x="261" y="1514"/>
                </a:lnTo>
                <a:lnTo>
                  <a:pt x="268" y="1525"/>
                </a:lnTo>
                <a:lnTo>
                  <a:pt x="273" y="1530"/>
                </a:lnTo>
                <a:lnTo>
                  <a:pt x="276" y="1532"/>
                </a:lnTo>
                <a:lnTo>
                  <a:pt x="281" y="1533"/>
                </a:lnTo>
                <a:lnTo>
                  <a:pt x="284" y="1532"/>
                </a:lnTo>
                <a:lnTo>
                  <a:pt x="300" y="1521"/>
                </a:lnTo>
                <a:lnTo>
                  <a:pt x="314" y="1514"/>
                </a:lnTo>
                <a:lnTo>
                  <a:pt x="318" y="1514"/>
                </a:lnTo>
                <a:lnTo>
                  <a:pt x="320" y="1514"/>
                </a:lnTo>
                <a:lnTo>
                  <a:pt x="322" y="1517"/>
                </a:lnTo>
                <a:lnTo>
                  <a:pt x="326" y="1519"/>
                </a:lnTo>
                <a:lnTo>
                  <a:pt x="331" y="1527"/>
                </a:lnTo>
                <a:lnTo>
                  <a:pt x="338" y="1537"/>
                </a:lnTo>
                <a:lnTo>
                  <a:pt x="342" y="1540"/>
                </a:lnTo>
                <a:lnTo>
                  <a:pt x="345" y="1543"/>
                </a:lnTo>
                <a:lnTo>
                  <a:pt x="350" y="1545"/>
                </a:lnTo>
                <a:lnTo>
                  <a:pt x="353" y="1545"/>
                </a:lnTo>
                <a:lnTo>
                  <a:pt x="364" y="1544"/>
                </a:lnTo>
                <a:lnTo>
                  <a:pt x="375" y="1540"/>
                </a:lnTo>
                <a:lnTo>
                  <a:pt x="381" y="1539"/>
                </a:lnTo>
                <a:lnTo>
                  <a:pt x="387" y="1540"/>
                </a:lnTo>
                <a:lnTo>
                  <a:pt x="391" y="1542"/>
                </a:lnTo>
                <a:lnTo>
                  <a:pt x="395" y="1544"/>
                </a:lnTo>
                <a:lnTo>
                  <a:pt x="402" y="1552"/>
                </a:lnTo>
                <a:lnTo>
                  <a:pt x="408" y="1562"/>
                </a:lnTo>
                <a:lnTo>
                  <a:pt x="410" y="1567"/>
                </a:lnTo>
                <a:lnTo>
                  <a:pt x="414" y="1571"/>
                </a:lnTo>
                <a:lnTo>
                  <a:pt x="419" y="1575"/>
                </a:lnTo>
                <a:lnTo>
                  <a:pt x="424" y="1578"/>
                </a:lnTo>
                <a:lnTo>
                  <a:pt x="433" y="1584"/>
                </a:lnTo>
                <a:lnTo>
                  <a:pt x="443" y="1587"/>
                </a:lnTo>
                <a:lnTo>
                  <a:pt x="452" y="1590"/>
                </a:lnTo>
                <a:lnTo>
                  <a:pt x="460" y="1594"/>
                </a:lnTo>
                <a:lnTo>
                  <a:pt x="463" y="1597"/>
                </a:lnTo>
                <a:lnTo>
                  <a:pt x="464" y="1600"/>
                </a:lnTo>
                <a:lnTo>
                  <a:pt x="464" y="1603"/>
                </a:lnTo>
                <a:lnTo>
                  <a:pt x="463" y="1607"/>
                </a:lnTo>
                <a:lnTo>
                  <a:pt x="457" y="1614"/>
                </a:lnTo>
                <a:lnTo>
                  <a:pt x="447" y="1624"/>
                </a:lnTo>
                <a:lnTo>
                  <a:pt x="437" y="1633"/>
                </a:lnTo>
                <a:lnTo>
                  <a:pt x="427" y="1644"/>
                </a:lnTo>
                <a:lnTo>
                  <a:pt x="420" y="1651"/>
                </a:lnTo>
                <a:lnTo>
                  <a:pt x="413" y="1654"/>
                </a:lnTo>
                <a:lnTo>
                  <a:pt x="406" y="1657"/>
                </a:lnTo>
                <a:lnTo>
                  <a:pt x="396" y="1660"/>
                </a:lnTo>
                <a:lnTo>
                  <a:pt x="393" y="1663"/>
                </a:lnTo>
                <a:lnTo>
                  <a:pt x="390" y="1666"/>
                </a:lnTo>
                <a:lnTo>
                  <a:pt x="389" y="1669"/>
                </a:lnTo>
                <a:lnTo>
                  <a:pt x="388" y="1672"/>
                </a:lnTo>
                <a:lnTo>
                  <a:pt x="389" y="1681"/>
                </a:lnTo>
                <a:lnTo>
                  <a:pt x="390" y="1689"/>
                </a:lnTo>
                <a:lnTo>
                  <a:pt x="389" y="1696"/>
                </a:lnTo>
                <a:lnTo>
                  <a:pt x="387" y="1701"/>
                </a:lnTo>
                <a:lnTo>
                  <a:pt x="382" y="1706"/>
                </a:lnTo>
                <a:lnTo>
                  <a:pt x="375" y="1712"/>
                </a:lnTo>
                <a:lnTo>
                  <a:pt x="371" y="1715"/>
                </a:lnTo>
                <a:lnTo>
                  <a:pt x="369" y="1719"/>
                </a:lnTo>
                <a:lnTo>
                  <a:pt x="366" y="1722"/>
                </a:lnTo>
                <a:lnTo>
                  <a:pt x="364" y="1726"/>
                </a:lnTo>
                <a:lnTo>
                  <a:pt x="363" y="1731"/>
                </a:lnTo>
                <a:lnTo>
                  <a:pt x="363" y="1735"/>
                </a:lnTo>
                <a:lnTo>
                  <a:pt x="363" y="1741"/>
                </a:lnTo>
                <a:lnTo>
                  <a:pt x="364" y="1747"/>
                </a:lnTo>
                <a:lnTo>
                  <a:pt x="366" y="1753"/>
                </a:lnTo>
                <a:lnTo>
                  <a:pt x="368" y="1758"/>
                </a:lnTo>
                <a:lnTo>
                  <a:pt x="371" y="1763"/>
                </a:lnTo>
                <a:lnTo>
                  <a:pt x="375" y="1767"/>
                </a:lnTo>
                <a:lnTo>
                  <a:pt x="378" y="1771"/>
                </a:lnTo>
                <a:lnTo>
                  <a:pt x="382" y="1775"/>
                </a:lnTo>
                <a:lnTo>
                  <a:pt x="385" y="1777"/>
                </a:lnTo>
                <a:lnTo>
                  <a:pt x="390" y="1778"/>
                </a:lnTo>
                <a:lnTo>
                  <a:pt x="396" y="1780"/>
                </a:lnTo>
                <a:lnTo>
                  <a:pt x="401" y="1784"/>
                </a:lnTo>
                <a:lnTo>
                  <a:pt x="403" y="1790"/>
                </a:lnTo>
                <a:lnTo>
                  <a:pt x="406" y="1798"/>
                </a:lnTo>
                <a:lnTo>
                  <a:pt x="406" y="1807"/>
                </a:lnTo>
                <a:lnTo>
                  <a:pt x="407" y="1816"/>
                </a:lnTo>
                <a:lnTo>
                  <a:pt x="408" y="1821"/>
                </a:lnTo>
                <a:lnTo>
                  <a:pt x="410" y="1826"/>
                </a:lnTo>
                <a:lnTo>
                  <a:pt x="413" y="1830"/>
                </a:lnTo>
                <a:lnTo>
                  <a:pt x="416" y="1835"/>
                </a:lnTo>
                <a:lnTo>
                  <a:pt x="420" y="1840"/>
                </a:lnTo>
                <a:lnTo>
                  <a:pt x="422" y="1845"/>
                </a:lnTo>
                <a:lnTo>
                  <a:pt x="422" y="1849"/>
                </a:lnTo>
                <a:lnTo>
                  <a:pt x="422" y="1853"/>
                </a:lnTo>
                <a:lnTo>
                  <a:pt x="420" y="1862"/>
                </a:lnTo>
                <a:lnTo>
                  <a:pt x="416" y="1872"/>
                </a:lnTo>
                <a:lnTo>
                  <a:pt x="415" y="1878"/>
                </a:lnTo>
                <a:lnTo>
                  <a:pt x="414" y="1884"/>
                </a:lnTo>
                <a:lnTo>
                  <a:pt x="414" y="1890"/>
                </a:lnTo>
                <a:lnTo>
                  <a:pt x="415" y="1895"/>
                </a:lnTo>
                <a:lnTo>
                  <a:pt x="416" y="1900"/>
                </a:lnTo>
                <a:lnTo>
                  <a:pt x="418" y="1905"/>
                </a:lnTo>
                <a:lnTo>
                  <a:pt x="420" y="1909"/>
                </a:lnTo>
                <a:lnTo>
                  <a:pt x="424" y="1911"/>
                </a:lnTo>
                <a:lnTo>
                  <a:pt x="439" y="1916"/>
                </a:lnTo>
                <a:lnTo>
                  <a:pt x="454" y="1923"/>
                </a:lnTo>
                <a:lnTo>
                  <a:pt x="463" y="1933"/>
                </a:lnTo>
                <a:lnTo>
                  <a:pt x="473" y="1947"/>
                </a:lnTo>
                <a:lnTo>
                  <a:pt x="479" y="1955"/>
                </a:lnTo>
                <a:lnTo>
                  <a:pt x="485" y="1965"/>
                </a:lnTo>
                <a:lnTo>
                  <a:pt x="489" y="1975"/>
                </a:lnTo>
                <a:lnTo>
                  <a:pt x="492" y="1985"/>
                </a:lnTo>
                <a:lnTo>
                  <a:pt x="494" y="1994"/>
                </a:lnTo>
                <a:lnTo>
                  <a:pt x="495" y="2004"/>
                </a:lnTo>
                <a:lnTo>
                  <a:pt x="495" y="2013"/>
                </a:lnTo>
                <a:lnTo>
                  <a:pt x="495" y="2022"/>
                </a:lnTo>
                <a:lnTo>
                  <a:pt x="495" y="2030"/>
                </a:lnTo>
                <a:lnTo>
                  <a:pt x="495" y="2038"/>
                </a:lnTo>
                <a:lnTo>
                  <a:pt x="495" y="2046"/>
                </a:lnTo>
                <a:lnTo>
                  <a:pt x="497" y="2054"/>
                </a:lnTo>
                <a:lnTo>
                  <a:pt x="500" y="2065"/>
                </a:lnTo>
                <a:lnTo>
                  <a:pt x="503" y="2076"/>
                </a:lnTo>
                <a:lnTo>
                  <a:pt x="506" y="2089"/>
                </a:lnTo>
                <a:lnTo>
                  <a:pt x="508" y="2104"/>
                </a:lnTo>
                <a:lnTo>
                  <a:pt x="509" y="2107"/>
                </a:lnTo>
                <a:lnTo>
                  <a:pt x="511" y="2112"/>
                </a:lnTo>
                <a:lnTo>
                  <a:pt x="513" y="2114"/>
                </a:lnTo>
                <a:lnTo>
                  <a:pt x="516" y="2117"/>
                </a:lnTo>
                <a:lnTo>
                  <a:pt x="519" y="2118"/>
                </a:lnTo>
                <a:lnTo>
                  <a:pt x="522" y="2118"/>
                </a:lnTo>
                <a:lnTo>
                  <a:pt x="527" y="2118"/>
                </a:lnTo>
                <a:lnTo>
                  <a:pt x="532" y="2117"/>
                </a:lnTo>
                <a:lnTo>
                  <a:pt x="541" y="2116"/>
                </a:lnTo>
                <a:lnTo>
                  <a:pt x="550" y="2117"/>
                </a:lnTo>
                <a:lnTo>
                  <a:pt x="557" y="2119"/>
                </a:lnTo>
                <a:lnTo>
                  <a:pt x="563" y="2122"/>
                </a:lnTo>
                <a:lnTo>
                  <a:pt x="567" y="2124"/>
                </a:lnTo>
                <a:lnTo>
                  <a:pt x="573" y="2124"/>
                </a:lnTo>
                <a:lnTo>
                  <a:pt x="576" y="2124"/>
                </a:lnTo>
                <a:lnTo>
                  <a:pt x="578" y="2123"/>
                </a:lnTo>
                <a:lnTo>
                  <a:pt x="580" y="2122"/>
                </a:lnTo>
                <a:lnTo>
                  <a:pt x="583" y="2118"/>
                </a:lnTo>
                <a:lnTo>
                  <a:pt x="591" y="2111"/>
                </a:lnTo>
                <a:lnTo>
                  <a:pt x="599" y="2103"/>
                </a:lnTo>
                <a:lnTo>
                  <a:pt x="608" y="2095"/>
                </a:lnTo>
                <a:lnTo>
                  <a:pt x="617" y="2089"/>
                </a:lnTo>
                <a:lnTo>
                  <a:pt x="628" y="2082"/>
                </a:lnTo>
                <a:lnTo>
                  <a:pt x="638" y="2078"/>
                </a:lnTo>
                <a:lnTo>
                  <a:pt x="647" y="2073"/>
                </a:lnTo>
                <a:lnTo>
                  <a:pt x="657" y="2068"/>
                </a:lnTo>
                <a:lnTo>
                  <a:pt x="664" y="2065"/>
                </a:lnTo>
                <a:lnTo>
                  <a:pt x="671" y="2059"/>
                </a:lnTo>
                <a:lnTo>
                  <a:pt x="676" y="2050"/>
                </a:lnTo>
                <a:lnTo>
                  <a:pt x="681" y="2042"/>
                </a:lnTo>
                <a:lnTo>
                  <a:pt x="686" y="2034"/>
                </a:lnTo>
                <a:lnTo>
                  <a:pt x="693" y="2025"/>
                </a:lnTo>
                <a:lnTo>
                  <a:pt x="701" y="2018"/>
                </a:lnTo>
                <a:lnTo>
                  <a:pt x="710" y="2012"/>
                </a:lnTo>
                <a:lnTo>
                  <a:pt x="723" y="2005"/>
                </a:lnTo>
                <a:lnTo>
                  <a:pt x="735" y="2002"/>
                </a:lnTo>
                <a:lnTo>
                  <a:pt x="740" y="2002"/>
                </a:lnTo>
                <a:lnTo>
                  <a:pt x="744" y="2003"/>
                </a:lnTo>
                <a:lnTo>
                  <a:pt x="750" y="2007"/>
                </a:lnTo>
                <a:lnTo>
                  <a:pt x="755" y="2015"/>
                </a:lnTo>
                <a:lnTo>
                  <a:pt x="761" y="2023"/>
                </a:lnTo>
                <a:lnTo>
                  <a:pt x="769" y="2030"/>
                </a:lnTo>
                <a:lnTo>
                  <a:pt x="774" y="2032"/>
                </a:lnTo>
                <a:lnTo>
                  <a:pt x="780" y="2035"/>
                </a:lnTo>
                <a:lnTo>
                  <a:pt x="786" y="2035"/>
                </a:lnTo>
                <a:lnTo>
                  <a:pt x="791" y="2035"/>
                </a:lnTo>
                <a:lnTo>
                  <a:pt x="794" y="2036"/>
                </a:lnTo>
                <a:lnTo>
                  <a:pt x="798" y="2037"/>
                </a:lnTo>
                <a:lnTo>
                  <a:pt x="800" y="2040"/>
                </a:lnTo>
                <a:lnTo>
                  <a:pt x="802" y="2043"/>
                </a:lnTo>
                <a:lnTo>
                  <a:pt x="803" y="2053"/>
                </a:lnTo>
                <a:lnTo>
                  <a:pt x="802" y="2062"/>
                </a:lnTo>
                <a:lnTo>
                  <a:pt x="798" y="2072"/>
                </a:lnTo>
                <a:lnTo>
                  <a:pt x="793" y="2080"/>
                </a:lnTo>
                <a:lnTo>
                  <a:pt x="786" y="2088"/>
                </a:lnTo>
                <a:lnTo>
                  <a:pt x="779" y="2097"/>
                </a:lnTo>
                <a:lnTo>
                  <a:pt x="771" y="2104"/>
                </a:lnTo>
                <a:lnTo>
                  <a:pt x="762" y="2110"/>
                </a:lnTo>
                <a:lnTo>
                  <a:pt x="753" y="2114"/>
                </a:lnTo>
                <a:lnTo>
                  <a:pt x="743" y="2119"/>
                </a:lnTo>
                <a:lnTo>
                  <a:pt x="740" y="2123"/>
                </a:lnTo>
                <a:lnTo>
                  <a:pt x="735" y="2126"/>
                </a:lnTo>
                <a:lnTo>
                  <a:pt x="733" y="2131"/>
                </a:lnTo>
                <a:lnTo>
                  <a:pt x="729" y="2136"/>
                </a:lnTo>
                <a:lnTo>
                  <a:pt x="725" y="2148"/>
                </a:lnTo>
                <a:lnTo>
                  <a:pt x="721" y="2161"/>
                </a:lnTo>
                <a:lnTo>
                  <a:pt x="717" y="2173"/>
                </a:lnTo>
                <a:lnTo>
                  <a:pt x="715" y="2181"/>
                </a:lnTo>
                <a:lnTo>
                  <a:pt x="715" y="2183"/>
                </a:lnTo>
                <a:lnTo>
                  <a:pt x="715" y="2186"/>
                </a:lnTo>
                <a:lnTo>
                  <a:pt x="716" y="2189"/>
                </a:lnTo>
                <a:lnTo>
                  <a:pt x="717" y="2192"/>
                </a:lnTo>
                <a:lnTo>
                  <a:pt x="723" y="2198"/>
                </a:lnTo>
                <a:lnTo>
                  <a:pt x="731" y="2204"/>
                </a:lnTo>
                <a:lnTo>
                  <a:pt x="736" y="2207"/>
                </a:lnTo>
                <a:lnTo>
                  <a:pt x="742" y="2208"/>
                </a:lnTo>
                <a:lnTo>
                  <a:pt x="749" y="2210"/>
                </a:lnTo>
                <a:lnTo>
                  <a:pt x="756" y="2211"/>
                </a:lnTo>
                <a:lnTo>
                  <a:pt x="769" y="2212"/>
                </a:lnTo>
                <a:lnTo>
                  <a:pt x="780" y="2211"/>
                </a:lnTo>
                <a:lnTo>
                  <a:pt x="787" y="2210"/>
                </a:lnTo>
                <a:lnTo>
                  <a:pt x="797" y="2206"/>
                </a:lnTo>
                <a:lnTo>
                  <a:pt x="804" y="2201"/>
                </a:lnTo>
                <a:lnTo>
                  <a:pt x="812" y="2193"/>
                </a:lnTo>
                <a:lnTo>
                  <a:pt x="821" y="2182"/>
                </a:lnTo>
                <a:lnTo>
                  <a:pt x="832" y="2171"/>
                </a:lnTo>
                <a:lnTo>
                  <a:pt x="838" y="2166"/>
                </a:lnTo>
                <a:lnTo>
                  <a:pt x="846" y="2162"/>
                </a:lnTo>
                <a:lnTo>
                  <a:pt x="851" y="2158"/>
                </a:lnTo>
                <a:lnTo>
                  <a:pt x="857" y="2156"/>
                </a:lnTo>
                <a:lnTo>
                  <a:pt x="867" y="2154"/>
                </a:lnTo>
                <a:lnTo>
                  <a:pt x="874" y="2150"/>
                </a:lnTo>
                <a:lnTo>
                  <a:pt x="878" y="2148"/>
                </a:lnTo>
                <a:lnTo>
                  <a:pt x="880" y="2144"/>
                </a:lnTo>
                <a:lnTo>
                  <a:pt x="882" y="2141"/>
                </a:lnTo>
                <a:lnTo>
                  <a:pt x="885" y="2136"/>
                </a:lnTo>
                <a:lnTo>
                  <a:pt x="886" y="2126"/>
                </a:lnTo>
                <a:lnTo>
                  <a:pt x="886" y="2116"/>
                </a:lnTo>
                <a:lnTo>
                  <a:pt x="886" y="2112"/>
                </a:lnTo>
                <a:lnTo>
                  <a:pt x="884" y="2109"/>
                </a:lnTo>
                <a:lnTo>
                  <a:pt x="881" y="2105"/>
                </a:lnTo>
                <a:lnTo>
                  <a:pt x="879" y="2103"/>
                </a:lnTo>
                <a:lnTo>
                  <a:pt x="875" y="2101"/>
                </a:lnTo>
                <a:lnTo>
                  <a:pt x="873" y="2098"/>
                </a:lnTo>
                <a:lnTo>
                  <a:pt x="872" y="2095"/>
                </a:lnTo>
                <a:lnTo>
                  <a:pt x="871" y="2092"/>
                </a:lnTo>
                <a:lnTo>
                  <a:pt x="871" y="2088"/>
                </a:lnTo>
                <a:lnTo>
                  <a:pt x="871" y="2085"/>
                </a:lnTo>
                <a:lnTo>
                  <a:pt x="873" y="2081"/>
                </a:lnTo>
                <a:lnTo>
                  <a:pt x="874" y="2079"/>
                </a:lnTo>
                <a:lnTo>
                  <a:pt x="887" y="2062"/>
                </a:lnTo>
                <a:lnTo>
                  <a:pt x="900" y="2049"/>
                </a:lnTo>
                <a:lnTo>
                  <a:pt x="904" y="2047"/>
                </a:lnTo>
                <a:lnTo>
                  <a:pt x="907" y="2046"/>
                </a:lnTo>
                <a:lnTo>
                  <a:pt x="912" y="2046"/>
                </a:lnTo>
                <a:lnTo>
                  <a:pt x="916" y="2046"/>
                </a:lnTo>
                <a:lnTo>
                  <a:pt x="920" y="2047"/>
                </a:lnTo>
                <a:lnTo>
                  <a:pt x="924" y="2048"/>
                </a:lnTo>
                <a:lnTo>
                  <a:pt x="928" y="2051"/>
                </a:lnTo>
                <a:lnTo>
                  <a:pt x="931" y="2056"/>
                </a:lnTo>
                <a:lnTo>
                  <a:pt x="936" y="2066"/>
                </a:lnTo>
                <a:lnTo>
                  <a:pt x="939" y="2074"/>
                </a:lnTo>
                <a:lnTo>
                  <a:pt x="942" y="2078"/>
                </a:lnTo>
                <a:lnTo>
                  <a:pt x="944" y="2081"/>
                </a:lnTo>
                <a:lnTo>
                  <a:pt x="949" y="2082"/>
                </a:lnTo>
                <a:lnTo>
                  <a:pt x="954" y="2084"/>
                </a:lnTo>
                <a:lnTo>
                  <a:pt x="967" y="2084"/>
                </a:lnTo>
                <a:lnTo>
                  <a:pt x="977" y="2084"/>
                </a:lnTo>
                <a:lnTo>
                  <a:pt x="983" y="2085"/>
                </a:lnTo>
                <a:lnTo>
                  <a:pt x="988" y="2087"/>
                </a:lnTo>
                <a:lnTo>
                  <a:pt x="993" y="2091"/>
                </a:lnTo>
                <a:lnTo>
                  <a:pt x="998" y="2097"/>
                </a:lnTo>
                <a:lnTo>
                  <a:pt x="1008" y="2111"/>
                </a:lnTo>
                <a:lnTo>
                  <a:pt x="1020" y="2130"/>
                </a:lnTo>
                <a:lnTo>
                  <a:pt x="1032" y="2149"/>
                </a:lnTo>
                <a:lnTo>
                  <a:pt x="1040" y="2164"/>
                </a:lnTo>
                <a:lnTo>
                  <a:pt x="1046" y="2176"/>
                </a:lnTo>
                <a:lnTo>
                  <a:pt x="1054" y="2183"/>
                </a:lnTo>
                <a:lnTo>
                  <a:pt x="1056" y="2186"/>
                </a:lnTo>
                <a:lnTo>
                  <a:pt x="1061" y="2186"/>
                </a:lnTo>
                <a:lnTo>
                  <a:pt x="1065" y="2186"/>
                </a:lnTo>
                <a:lnTo>
                  <a:pt x="1070" y="2185"/>
                </a:lnTo>
                <a:lnTo>
                  <a:pt x="1081" y="2180"/>
                </a:lnTo>
                <a:lnTo>
                  <a:pt x="1089" y="2179"/>
                </a:lnTo>
                <a:lnTo>
                  <a:pt x="1092" y="2179"/>
                </a:lnTo>
                <a:lnTo>
                  <a:pt x="1095" y="2180"/>
                </a:lnTo>
                <a:lnTo>
                  <a:pt x="1098" y="2182"/>
                </a:lnTo>
                <a:lnTo>
                  <a:pt x="1100" y="2186"/>
                </a:lnTo>
                <a:lnTo>
                  <a:pt x="1103" y="2191"/>
                </a:lnTo>
                <a:lnTo>
                  <a:pt x="1106" y="2193"/>
                </a:lnTo>
                <a:lnTo>
                  <a:pt x="1109" y="2195"/>
                </a:lnTo>
                <a:lnTo>
                  <a:pt x="1113" y="2195"/>
                </a:lnTo>
                <a:lnTo>
                  <a:pt x="1120" y="2195"/>
                </a:lnTo>
                <a:lnTo>
                  <a:pt x="1127" y="2193"/>
                </a:lnTo>
                <a:lnTo>
                  <a:pt x="1136" y="2191"/>
                </a:lnTo>
                <a:lnTo>
                  <a:pt x="1145" y="2189"/>
                </a:lnTo>
                <a:lnTo>
                  <a:pt x="1155" y="2189"/>
                </a:lnTo>
                <a:lnTo>
                  <a:pt x="1164" y="2192"/>
                </a:lnTo>
                <a:lnTo>
                  <a:pt x="1169" y="2193"/>
                </a:lnTo>
                <a:lnTo>
                  <a:pt x="1174" y="2193"/>
                </a:lnTo>
                <a:lnTo>
                  <a:pt x="1178" y="2193"/>
                </a:lnTo>
                <a:lnTo>
                  <a:pt x="1183" y="2193"/>
                </a:lnTo>
                <a:lnTo>
                  <a:pt x="1191" y="2191"/>
                </a:lnTo>
                <a:lnTo>
                  <a:pt x="1200" y="2186"/>
                </a:lnTo>
                <a:lnTo>
                  <a:pt x="1209" y="2182"/>
                </a:lnTo>
                <a:lnTo>
                  <a:pt x="1220" y="2179"/>
                </a:lnTo>
                <a:lnTo>
                  <a:pt x="1226" y="2179"/>
                </a:lnTo>
                <a:lnTo>
                  <a:pt x="1233" y="2179"/>
                </a:lnTo>
                <a:lnTo>
                  <a:pt x="1241" y="2180"/>
                </a:lnTo>
                <a:lnTo>
                  <a:pt x="1249" y="2182"/>
                </a:lnTo>
                <a:lnTo>
                  <a:pt x="1263" y="2188"/>
                </a:lnTo>
                <a:lnTo>
                  <a:pt x="1273" y="2193"/>
                </a:lnTo>
                <a:lnTo>
                  <a:pt x="1277" y="2195"/>
                </a:lnTo>
                <a:lnTo>
                  <a:pt x="1279" y="2199"/>
                </a:lnTo>
                <a:lnTo>
                  <a:pt x="1282" y="2202"/>
                </a:lnTo>
                <a:lnTo>
                  <a:pt x="1282" y="2208"/>
                </a:lnTo>
                <a:lnTo>
                  <a:pt x="1283" y="2219"/>
                </a:lnTo>
                <a:lnTo>
                  <a:pt x="1284" y="2227"/>
                </a:lnTo>
                <a:lnTo>
                  <a:pt x="1285" y="2231"/>
                </a:lnTo>
                <a:lnTo>
                  <a:pt x="1288" y="2234"/>
                </a:lnTo>
                <a:lnTo>
                  <a:pt x="1291" y="2237"/>
                </a:lnTo>
                <a:lnTo>
                  <a:pt x="1296" y="2239"/>
                </a:lnTo>
                <a:lnTo>
                  <a:pt x="1307" y="2242"/>
                </a:lnTo>
                <a:lnTo>
                  <a:pt x="1313" y="2242"/>
                </a:lnTo>
                <a:lnTo>
                  <a:pt x="1317" y="2239"/>
                </a:lnTo>
                <a:lnTo>
                  <a:pt x="1326" y="2234"/>
                </a:lnTo>
                <a:lnTo>
                  <a:pt x="1334" y="2227"/>
                </a:lnTo>
                <a:lnTo>
                  <a:pt x="1342" y="2218"/>
                </a:lnTo>
                <a:lnTo>
                  <a:pt x="1350" y="2206"/>
                </a:lnTo>
                <a:lnTo>
                  <a:pt x="1353" y="2198"/>
                </a:lnTo>
                <a:lnTo>
                  <a:pt x="1354" y="2194"/>
                </a:lnTo>
                <a:lnTo>
                  <a:pt x="1357" y="2192"/>
                </a:lnTo>
                <a:lnTo>
                  <a:pt x="1359" y="2189"/>
                </a:lnTo>
                <a:lnTo>
                  <a:pt x="1363" y="2187"/>
                </a:lnTo>
                <a:lnTo>
                  <a:pt x="1366" y="2186"/>
                </a:lnTo>
                <a:lnTo>
                  <a:pt x="1370" y="2185"/>
                </a:lnTo>
                <a:lnTo>
                  <a:pt x="1375" y="2183"/>
                </a:lnTo>
                <a:lnTo>
                  <a:pt x="1380" y="2183"/>
                </a:lnTo>
                <a:lnTo>
                  <a:pt x="1389" y="2183"/>
                </a:lnTo>
                <a:lnTo>
                  <a:pt x="1396" y="2181"/>
                </a:lnTo>
                <a:lnTo>
                  <a:pt x="1399" y="2177"/>
                </a:lnTo>
                <a:lnTo>
                  <a:pt x="1402" y="2174"/>
                </a:lnTo>
                <a:lnTo>
                  <a:pt x="1404" y="2170"/>
                </a:lnTo>
                <a:lnTo>
                  <a:pt x="1408" y="2168"/>
                </a:lnTo>
                <a:lnTo>
                  <a:pt x="1413" y="2167"/>
                </a:lnTo>
                <a:lnTo>
                  <a:pt x="1417" y="2167"/>
                </a:lnTo>
                <a:lnTo>
                  <a:pt x="1422" y="2166"/>
                </a:lnTo>
                <a:lnTo>
                  <a:pt x="1424" y="2163"/>
                </a:lnTo>
                <a:lnTo>
                  <a:pt x="1426" y="2161"/>
                </a:lnTo>
                <a:lnTo>
                  <a:pt x="1427" y="2158"/>
                </a:lnTo>
                <a:lnTo>
                  <a:pt x="1427" y="2155"/>
                </a:lnTo>
                <a:lnTo>
                  <a:pt x="1426" y="2151"/>
                </a:lnTo>
                <a:lnTo>
                  <a:pt x="1426" y="2147"/>
                </a:lnTo>
                <a:lnTo>
                  <a:pt x="1426" y="2142"/>
                </a:lnTo>
                <a:lnTo>
                  <a:pt x="1427" y="2137"/>
                </a:lnTo>
                <a:lnTo>
                  <a:pt x="1429" y="2132"/>
                </a:lnTo>
                <a:lnTo>
                  <a:pt x="1433" y="2129"/>
                </a:lnTo>
                <a:lnTo>
                  <a:pt x="1438" y="2125"/>
                </a:lnTo>
                <a:lnTo>
                  <a:pt x="1443" y="2122"/>
                </a:lnTo>
                <a:lnTo>
                  <a:pt x="1449" y="2118"/>
                </a:lnTo>
                <a:lnTo>
                  <a:pt x="1457" y="2114"/>
                </a:lnTo>
                <a:lnTo>
                  <a:pt x="1465" y="2111"/>
                </a:lnTo>
                <a:lnTo>
                  <a:pt x="1472" y="2106"/>
                </a:lnTo>
                <a:lnTo>
                  <a:pt x="1479" y="2100"/>
                </a:lnTo>
                <a:lnTo>
                  <a:pt x="1486" y="2094"/>
                </a:lnTo>
                <a:lnTo>
                  <a:pt x="1491" y="2088"/>
                </a:lnTo>
                <a:lnTo>
                  <a:pt x="1495" y="2082"/>
                </a:lnTo>
                <a:lnTo>
                  <a:pt x="1495" y="2076"/>
                </a:lnTo>
                <a:lnTo>
                  <a:pt x="1493" y="2066"/>
                </a:lnTo>
                <a:lnTo>
                  <a:pt x="1492" y="2054"/>
                </a:lnTo>
                <a:lnTo>
                  <a:pt x="1493" y="2049"/>
                </a:lnTo>
                <a:lnTo>
                  <a:pt x="1493" y="2043"/>
                </a:lnTo>
                <a:lnTo>
                  <a:pt x="1496" y="2038"/>
                </a:lnTo>
                <a:lnTo>
                  <a:pt x="1498" y="2034"/>
                </a:lnTo>
                <a:lnTo>
                  <a:pt x="1512" y="2018"/>
                </a:lnTo>
                <a:lnTo>
                  <a:pt x="1522" y="2005"/>
                </a:lnTo>
                <a:lnTo>
                  <a:pt x="1523" y="1998"/>
                </a:lnTo>
                <a:lnTo>
                  <a:pt x="1527" y="1993"/>
                </a:lnTo>
                <a:lnTo>
                  <a:pt x="1530" y="1988"/>
                </a:lnTo>
                <a:lnTo>
                  <a:pt x="1534" y="1986"/>
                </a:lnTo>
                <a:lnTo>
                  <a:pt x="1537" y="1983"/>
                </a:lnTo>
                <a:lnTo>
                  <a:pt x="1540" y="1978"/>
                </a:lnTo>
                <a:lnTo>
                  <a:pt x="1541" y="1969"/>
                </a:lnTo>
                <a:lnTo>
                  <a:pt x="1540" y="1959"/>
                </a:lnTo>
                <a:lnTo>
                  <a:pt x="1536" y="1948"/>
                </a:lnTo>
                <a:lnTo>
                  <a:pt x="1529" y="1936"/>
                </a:lnTo>
                <a:lnTo>
                  <a:pt x="1526" y="1931"/>
                </a:lnTo>
                <a:lnTo>
                  <a:pt x="1523" y="1925"/>
                </a:lnTo>
                <a:lnTo>
                  <a:pt x="1521" y="1921"/>
                </a:lnTo>
                <a:lnTo>
                  <a:pt x="1520" y="1915"/>
                </a:lnTo>
                <a:lnTo>
                  <a:pt x="1521" y="1904"/>
                </a:lnTo>
                <a:lnTo>
                  <a:pt x="1522" y="1896"/>
                </a:lnTo>
                <a:lnTo>
                  <a:pt x="1524" y="1892"/>
                </a:lnTo>
                <a:lnTo>
                  <a:pt x="1526" y="1890"/>
                </a:lnTo>
                <a:lnTo>
                  <a:pt x="1528" y="1887"/>
                </a:lnTo>
                <a:lnTo>
                  <a:pt x="1531" y="1886"/>
                </a:lnTo>
                <a:lnTo>
                  <a:pt x="1534" y="1886"/>
                </a:lnTo>
                <a:lnTo>
                  <a:pt x="1536" y="1884"/>
                </a:lnTo>
                <a:lnTo>
                  <a:pt x="1539" y="1883"/>
                </a:lnTo>
                <a:lnTo>
                  <a:pt x="1540" y="1879"/>
                </a:lnTo>
                <a:lnTo>
                  <a:pt x="1541" y="1877"/>
                </a:lnTo>
                <a:lnTo>
                  <a:pt x="1541" y="1873"/>
                </a:lnTo>
                <a:lnTo>
                  <a:pt x="1540" y="1870"/>
                </a:lnTo>
                <a:lnTo>
                  <a:pt x="1537" y="1866"/>
                </a:lnTo>
                <a:lnTo>
                  <a:pt x="1533" y="1860"/>
                </a:lnTo>
                <a:lnTo>
                  <a:pt x="1528" y="1853"/>
                </a:lnTo>
                <a:lnTo>
                  <a:pt x="1526" y="1849"/>
                </a:lnTo>
                <a:lnTo>
                  <a:pt x="1524" y="1846"/>
                </a:lnTo>
                <a:lnTo>
                  <a:pt x="1524" y="1840"/>
                </a:lnTo>
                <a:lnTo>
                  <a:pt x="1524" y="1835"/>
                </a:lnTo>
                <a:lnTo>
                  <a:pt x="1526" y="1828"/>
                </a:lnTo>
                <a:lnTo>
                  <a:pt x="1528" y="1822"/>
                </a:lnTo>
                <a:lnTo>
                  <a:pt x="1530" y="1817"/>
                </a:lnTo>
                <a:lnTo>
                  <a:pt x="1535" y="1813"/>
                </a:lnTo>
                <a:lnTo>
                  <a:pt x="1540" y="1809"/>
                </a:lnTo>
                <a:lnTo>
                  <a:pt x="1546" y="1807"/>
                </a:lnTo>
                <a:lnTo>
                  <a:pt x="1550" y="1805"/>
                </a:lnTo>
                <a:lnTo>
                  <a:pt x="1556" y="1808"/>
                </a:lnTo>
                <a:lnTo>
                  <a:pt x="1567" y="1813"/>
                </a:lnTo>
                <a:lnTo>
                  <a:pt x="1578" y="1816"/>
                </a:lnTo>
                <a:lnTo>
                  <a:pt x="1587" y="1817"/>
                </a:lnTo>
                <a:lnTo>
                  <a:pt x="1597" y="1817"/>
                </a:lnTo>
                <a:lnTo>
                  <a:pt x="1606" y="1816"/>
                </a:lnTo>
                <a:lnTo>
                  <a:pt x="1616" y="1816"/>
                </a:lnTo>
                <a:lnTo>
                  <a:pt x="1624" y="1818"/>
                </a:lnTo>
                <a:lnTo>
                  <a:pt x="1632" y="1822"/>
                </a:lnTo>
                <a:lnTo>
                  <a:pt x="1641" y="1826"/>
                </a:lnTo>
                <a:lnTo>
                  <a:pt x="1647" y="1827"/>
                </a:lnTo>
                <a:lnTo>
                  <a:pt x="1650" y="1827"/>
                </a:lnTo>
                <a:lnTo>
                  <a:pt x="1653" y="1826"/>
                </a:lnTo>
                <a:lnTo>
                  <a:pt x="1655" y="1822"/>
                </a:lnTo>
                <a:lnTo>
                  <a:pt x="1657" y="1817"/>
                </a:lnTo>
                <a:lnTo>
                  <a:pt x="1660" y="1809"/>
                </a:lnTo>
                <a:lnTo>
                  <a:pt x="1663" y="1801"/>
                </a:lnTo>
                <a:lnTo>
                  <a:pt x="1667" y="1798"/>
                </a:lnTo>
                <a:lnTo>
                  <a:pt x="1671" y="1796"/>
                </a:lnTo>
                <a:lnTo>
                  <a:pt x="1676" y="1794"/>
                </a:lnTo>
                <a:lnTo>
                  <a:pt x="1682" y="1792"/>
                </a:lnTo>
                <a:lnTo>
                  <a:pt x="1694" y="1789"/>
                </a:lnTo>
                <a:lnTo>
                  <a:pt x="1701" y="1786"/>
                </a:lnTo>
                <a:lnTo>
                  <a:pt x="1703" y="1784"/>
                </a:lnTo>
                <a:lnTo>
                  <a:pt x="1703" y="1782"/>
                </a:lnTo>
                <a:lnTo>
                  <a:pt x="1703" y="1778"/>
                </a:lnTo>
                <a:lnTo>
                  <a:pt x="1703" y="1773"/>
                </a:lnTo>
                <a:lnTo>
                  <a:pt x="1700" y="1760"/>
                </a:lnTo>
                <a:lnTo>
                  <a:pt x="1697" y="1747"/>
                </a:lnTo>
                <a:lnTo>
                  <a:pt x="1694" y="1740"/>
                </a:lnTo>
                <a:lnTo>
                  <a:pt x="1692" y="1735"/>
                </a:lnTo>
                <a:lnTo>
                  <a:pt x="1688" y="1731"/>
                </a:lnTo>
                <a:lnTo>
                  <a:pt x="1685" y="1728"/>
                </a:lnTo>
                <a:lnTo>
                  <a:pt x="1667" y="1722"/>
                </a:lnTo>
                <a:lnTo>
                  <a:pt x="1652" y="1716"/>
                </a:lnTo>
                <a:lnTo>
                  <a:pt x="1648" y="1713"/>
                </a:lnTo>
                <a:lnTo>
                  <a:pt x="1646" y="1707"/>
                </a:lnTo>
                <a:lnTo>
                  <a:pt x="1643" y="1701"/>
                </a:lnTo>
                <a:lnTo>
                  <a:pt x="1642" y="1695"/>
                </a:lnTo>
                <a:lnTo>
                  <a:pt x="1642" y="1688"/>
                </a:lnTo>
                <a:lnTo>
                  <a:pt x="1643" y="1683"/>
                </a:lnTo>
                <a:lnTo>
                  <a:pt x="1643" y="1681"/>
                </a:lnTo>
                <a:lnTo>
                  <a:pt x="1646" y="1679"/>
                </a:lnTo>
                <a:lnTo>
                  <a:pt x="1647" y="1678"/>
                </a:lnTo>
                <a:lnTo>
                  <a:pt x="1649" y="1677"/>
                </a:lnTo>
                <a:lnTo>
                  <a:pt x="1657" y="1676"/>
                </a:lnTo>
                <a:lnTo>
                  <a:pt x="1667" y="1675"/>
                </a:lnTo>
                <a:lnTo>
                  <a:pt x="1671" y="1673"/>
                </a:lnTo>
                <a:lnTo>
                  <a:pt x="1674" y="1671"/>
                </a:lnTo>
                <a:lnTo>
                  <a:pt x="1678" y="1668"/>
                </a:lnTo>
                <a:lnTo>
                  <a:pt x="1680" y="1664"/>
                </a:lnTo>
                <a:lnTo>
                  <a:pt x="1684" y="1656"/>
                </a:lnTo>
                <a:lnTo>
                  <a:pt x="1687" y="1650"/>
                </a:lnTo>
                <a:lnTo>
                  <a:pt x="1691" y="1649"/>
                </a:lnTo>
                <a:lnTo>
                  <a:pt x="1693" y="1649"/>
                </a:lnTo>
                <a:lnTo>
                  <a:pt x="1697" y="1650"/>
                </a:lnTo>
                <a:lnTo>
                  <a:pt x="1701" y="1652"/>
                </a:lnTo>
                <a:lnTo>
                  <a:pt x="1705" y="1656"/>
                </a:lnTo>
                <a:lnTo>
                  <a:pt x="1709" y="1657"/>
                </a:lnTo>
                <a:lnTo>
                  <a:pt x="1712" y="1658"/>
                </a:lnTo>
                <a:lnTo>
                  <a:pt x="1716" y="1658"/>
                </a:lnTo>
                <a:lnTo>
                  <a:pt x="1718" y="1657"/>
                </a:lnTo>
                <a:lnTo>
                  <a:pt x="1720" y="1656"/>
                </a:lnTo>
                <a:lnTo>
                  <a:pt x="1722" y="1653"/>
                </a:lnTo>
                <a:lnTo>
                  <a:pt x="1724" y="1651"/>
                </a:lnTo>
                <a:lnTo>
                  <a:pt x="1729" y="1644"/>
                </a:lnTo>
                <a:lnTo>
                  <a:pt x="1731" y="1635"/>
                </a:lnTo>
                <a:lnTo>
                  <a:pt x="1731" y="1627"/>
                </a:lnTo>
                <a:lnTo>
                  <a:pt x="1731" y="1619"/>
                </a:lnTo>
                <a:lnTo>
                  <a:pt x="1729" y="1612"/>
                </a:lnTo>
                <a:lnTo>
                  <a:pt x="1728" y="1605"/>
                </a:lnTo>
                <a:lnTo>
                  <a:pt x="1729" y="1602"/>
                </a:lnTo>
                <a:lnTo>
                  <a:pt x="1730" y="1600"/>
                </a:lnTo>
                <a:lnTo>
                  <a:pt x="1732" y="1599"/>
                </a:lnTo>
                <a:lnTo>
                  <a:pt x="1737" y="1599"/>
                </a:lnTo>
                <a:lnTo>
                  <a:pt x="1741" y="1597"/>
                </a:lnTo>
                <a:lnTo>
                  <a:pt x="1744" y="1597"/>
                </a:lnTo>
                <a:lnTo>
                  <a:pt x="1748" y="1595"/>
                </a:lnTo>
                <a:lnTo>
                  <a:pt x="1749" y="1593"/>
                </a:lnTo>
                <a:lnTo>
                  <a:pt x="1753" y="1586"/>
                </a:lnTo>
                <a:lnTo>
                  <a:pt x="1753" y="1576"/>
                </a:lnTo>
                <a:lnTo>
                  <a:pt x="1753" y="1563"/>
                </a:lnTo>
                <a:lnTo>
                  <a:pt x="1753" y="1549"/>
                </a:lnTo>
                <a:lnTo>
                  <a:pt x="1754" y="1534"/>
                </a:lnTo>
                <a:lnTo>
                  <a:pt x="1756" y="1524"/>
                </a:lnTo>
                <a:lnTo>
                  <a:pt x="1761" y="1513"/>
                </a:lnTo>
                <a:lnTo>
                  <a:pt x="1764" y="1499"/>
                </a:lnTo>
                <a:lnTo>
                  <a:pt x="1768" y="1484"/>
                </a:lnTo>
                <a:lnTo>
                  <a:pt x="1769" y="1473"/>
                </a:lnTo>
                <a:lnTo>
                  <a:pt x="1768" y="1458"/>
                </a:lnTo>
                <a:lnTo>
                  <a:pt x="1767" y="1446"/>
                </a:lnTo>
                <a:lnTo>
                  <a:pt x="1766" y="1444"/>
                </a:lnTo>
                <a:lnTo>
                  <a:pt x="1766" y="1442"/>
                </a:lnTo>
                <a:lnTo>
                  <a:pt x="1764" y="1442"/>
                </a:lnTo>
                <a:lnTo>
                  <a:pt x="1763" y="1442"/>
                </a:lnTo>
                <a:lnTo>
                  <a:pt x="1758" y="1443"/>
                </a:lnTo>
                <a:lnTo>
                  <a:pt x="1750" y="1441"/>
                </a:lnTo>
                <a:close/>
              </a:path>
            </a:pathLst>
          </a:custGeom>
          <a:solidFill>
            <a:srgbClr val="117A68"/>
          </a:solidFill>
          <a:ln w="3175" cmpd="sng">
            <a:solidFill>
              <a:schemeClr val="bg1"/>
            </a:solidFill>
            <a:bevel/>
            <a:headEnd/>
            <a:tailEnd/>
          </a:ln>
        </p:spPr>
        <p:txBody>
          <a:bodyPr/>
          <a:lstStyle/>
          <a:p>
            <a:pPr defTabSz="685800"/>
            <a:endParaRPr lang="zh-CN" altLang="en-US" sz="1350" dirty="0">
              <a:solidFill>
                <a:prstClr val="black"/>
              </a:solidFill>
              <a:latin typeface="Calibri"/>
              <a:ea typeface="微软雅黑"/>
            </a:endParaRPr>
          </a:p>
        </p:txBody>
      </p:sp>
      <p:sp>
        <p:nvSpPr>
          <p:cNvPr id="60" name="稻壳儿小白白(http://dwz.cn/Wu2UP)">
            <a:extLst>
              <a:ext uri="{FF2B5EF4-FFF2-40B4-BE49-F238E27FC236}">
                <a16:creationId xmlns:a16="http://schemas.microsoft.com/office/drawing/2014/main" id="{C8DB9C11-45F3-4BC9-881F-D24C126BFC82}"/>
              </a:ext>
            </a:extLst>
          </p:cNvPr>
          <p:cNvSpPr>
            <a:spLocks/>
          </p:cNvSpPr>
          <p:nvPr/>
        </p:nvSpPr>
        <p:spPr bwMode="auto">
          <a:xfrm>
            <a:off x="2859093" y="2285937"/>
            <a:ext cx="337603" cy="631727"/>
          </a:xfrm>
          <a:custGeom>
            <a:avLst/>
            <a:gdLst>
              <a:gd name="T0" fmla="*/ 360558 w 1396"/>
              <a:gd name="T1" fmla="*/ 211001493 h 2738"/>
              <a:gd name="T2" fmla="*/ 9643803 w 1396"/>
              <a:gd name="T3" fmla="*/ 188194810 h 2738"/>
              <a:gd name="T4" fmla="*/ 6849703 w 1396"/>
              <a:gd name="T5" fmla="*/ 173674331 h 2738"/>
              <a:gd name="T6" fmla="*/ 5858394 w 1396"/>
              <a:gd name="T7" fmla="*/ 157922808 h 2738"/>
              <a:gd name="T8" fmla="*/ 5047213 w 1396"/>
              <a:gd name="T9" fmla="*/ 148160381 h 2738"/>
              <a:gd name="T10" fmla="*/ 4055903 w 1396"/>
              <a:gd name="T11" fmla="*/ 140859183 h 2738"/>
              <a:gd name="T12" fmla="*/ 12257474 w 1396"/>
              <a:gd name="T13" fmla="*/ 127240649 h 2738"/>
              <a:gd name="T14" fmla="*/ 14781081 w 1396"/>
              <a:gd name="T15" fmla="*/ 119939452 h 2738"/>
              <a:gd name="T16" fmla="*/ 13429213 w 1396"/>
              <a:gd name="T17" fmla="*/ 111735736 h 2738"/>
              <a:gd name="T18" fmla="*/ 6940068 w 1396"/>
              <a:gd name="T19" fmla="*/ 103613938 h 2738"/>
              <a:gd name="T20" fmla="*/ 8111506 w 1396"/>
              <a:gd name="T21" fmla="*/ 92538836 h 2738"/>
              <a:gd name="T22" fmla="*/ 14691016 w 1396"/>
              <a:gd name="T23" fmla="*/ 86057666 h 2738"/>
              <a:gd name="T24" fmla="*/ 20008723 w 1396"/>
              <a:gd name="T25" fmla="*/ 73669890 h 2738"/>
              <a:gd name="T26" fmla="*/ 22622394 w 1396"/>
              <a:gd name="T27" fmla="*/ 64974101 h 2738"/>
              <a:gd name="T28" fmla="*/ 29382032 w 1396"/>
              <a:gd name="T29" fmla="*/ 55293591 h 2738"/>
              <a:gd name="T30" fmla="*/ 23794132 w 1396"/>
              <a:gd name="T31" fmla="*/ 51847927 h 2738"/>
              <a:gd name="T32" fmla="*/ 32716819 w 1396"/>
              <a:gd name="T33" fmla="*/ 47910190 h 2738"/>
              <a:gd name="T34" fmla="*/ 34699739 w 1396"/>
              <a:gd name="T35" fmla="*/ 42085501 h 2738"/>
              <a:gd name="T36" fmla="*/ 48759703 w 1396"/>
              <a:gd name="T37" fmla="*/ 42741695 h 2738"/>
              <a:gd name="T38" fmla="*/ 56330522 w 1396"/>
              <a:gd name="T39" fmla="*/ 26416181 h 2738"/>
              <a:gd name="T40" fmla="*/ 69850100 w 1396"/>
              <a:gd name="T41" fmla="*/ 21986083 h 2738"/>
              <a:gd name="T42" fmla="*/ 79042981 w 1396"/>
              <a:gd name="T43" fmla="*/ 15505199 h 2738"/>
              <a:gd name="T44" fmla="*/ 98781510 w 1396"/>
              <a:gd name="T45" fmla="*/ 13454127 h 2738"/>
              <a:gd name="T46" fmla="*/ 109777181 w 1396"/>
              <a:gd name="T47" fmla="*/ 4922172 h 2738"/>
              <a:gd name="T48" fmla="*/ 116266326 w 1396"/>
              <a:gd name="T49" fmla="*/ 6398967 h 2738"/>
              <a:gd name="T50" fmla="*/ 122124719 w 1396"/>
              <a:gd name="T51" fmla="*/ 13454127 h 2738"/>
              <a:gd name="T52" fmla="*/ 118789932 w 1396"/>
              <a:gd name="T53" fmla="*/ 17720105 h 2738"/>
              <a:gd name="T54" fmla="*/ 111399542 w 1396"/>
              <a:gd name="T55" fmla="*/ 23791118 h 2738"/>
              <a:gd name="T56" fmla="*/ 107884326 w 1396"/>
              <a:gd name="T57" fmla="*/ 26006024 h 2738"/>
              <a:gd name="T58" fmla="*/ 112570981 w 1396"/>
              <a:gd name="T59" fmla="*/ 30190085 h 2738"/>
              <a:gd name="T60" fmla="*/ 121854526 w 1396"/>
              <a:gd name="T61" fmla="*/ 37409366 h 2738"/>
              <a:gd name="T62" fmla="*/ 125008884 w 1396"/>
              <a:gd name="T63" fmla="*/ 46269275 h 2738"/>
              <a:gd name="T64" fmla="*/ 123657016 w 1396"/>
              <a:gd name="T65" fmla="*/ 56359942 h 2738"/>
              <a:gd name="T66" fmla="*/ 118429374 w 1396"/>
              <a:gd name="T67" fmla="*/ 60297966 h 2738"/>
              <a:gd name="T68" fmla="*/ 110768490 w 1396"/>
              <a:gd name="T69" fmla="*/ 58657051 h 2738"/>
              <a:gd name="T70" fmla="*/ 105991771 w 1396"/>
              <a:gd name="T71" fmla="*/ 68993755 h 2738"/>
              <a:gd name="T72" fmla="*/ 102386490 w 1396"/>
              <a:gd name="T73" fmla="*/ 75639045 h 2738"/>
              <a:gd name="T74" fmla="*/ 98330587 w 1396"/>
              <a:gd name="T75" fmla="*/ 83514520 h 2738"/>
              <a:gd name="T76" fmla="*/ 101935868 w 1396"/>
              <a:gd name="T77" fmla="*/ 92374716 h 2738"/>
              <a:gd name="T78" fmla="*/ 107163510 w 1396"/>
              <a:gd name="T79" fmla="*/ 93933428 h 2738"/>
              <a:gd name="T80" fmla="*/ 111219113 w 1396"/>
              <a:gd name="T81" fmla="*/ 104680289 h 2738"/>
              <a:gd name="T82" fmla="*/ 112931539 w 1396"/>
              <a:gd name="T83" fmla="*/ 109602748 h 2738"/>
              <a:gd name="T84" fmla="*/ 115184952 w 1396"/>
              <a:gd name="T85" fmla="*/ 118462657 h 2738"/>
              <a:gd name="T86" fmla="*/ 106712587 w 1396"/>
              <a:gd name="T87" fmla="*/ 132491062 h 2738"/>
              <a:gd name="T88" fmla="*/ 104279345 w 1396"/>
              <a:gd name="T89" fmla="*/ 140859183 h 2738"/>
              <a:gd name="T90" fmla="*/ 98871574 w 1396"/>
              <a:gd name="T91" fmla="*/ 147340067 h 2738"/>
              <a:gd name="T92" fmla="*/ 103648293 w 1396"/>
              <a:gd name="T93" fmla="*/ 154887588 h 2738"/>
              <a:gd name="T94" fmla="*/ 105450784 w 1396"/>
              <a:gd name="T95" fmla="*/ 168013475 h 2738"/>
              <a:gd name="T96" fmla="*/ 104279345 w 1396"/>
              <a:gd name="T97" fmla="*/ 173428008 h 2738"/>
              <a:gd name="T98" fmla="*/ 103468165 w 1396"/>
              <a:gd name="T99" fmla="*/ 180401252 h 2738"/>
              <a:gd name="T100" fmla="*/ 98420952 w 1396"/>
              <a:gd name="T101" fmla="*/ 190327799 h 2738"/>
              <a:gd name="T102" fmla="*/ 93643932 w 1396"/>
              <a:gd name="T103" fmla="*/ 192707111 h 2738"/>
              <a:gd name="T104" fmla="*/ 86433671 w 1396"/>
              <a:gd name="T105" fmla="*/ 196070571 h 2738"/>
              <a:gd name="T106" fmla="*/ 80395148 w 1396"/>
              <a:gd name="T107" fmla="*/ 199352115 h 2738"/>
              <a:gd name="T108" fmla="*/ 73545145 w 1396"/>
              <a:gd name="T109" fmla="*/ 200336549 h 2738"/>
              <a:gd name="T110" fmla="*/ 59575245 w 1396"/>
              <a:gd name="T111" fmla="*/ 199352115 h 2738"/>
              <a:gd name="T112" fmla="*/ 55699771 w 1396"/>
              <a:gd name="T113" fmla="*/ 205751081 h 2738"/>
              <a:gd name="T114" fmla="*/ 48759703 w 1396"/>
              <a:gd name="T115" fmla="*/ 207145673 h 2738"/>
              <a:gd name="T116" fmla="*/ 40197574 w 1396"/>
              <a:gd name="T117" fmla="*/ 214939231 h 2738"/>
              <a:gd name="T118" fmla="*/ 23974261 w 1396"/>
              <a:gd name="T119" fmla="*/ 219533449 h 2738"/>
              <a:gd name="T120" fmla="*/ 11806852 w 1396"/>
              <a:gd name="T121" fmla="*/ 224373704 h 27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96" h="2738">
                <a:moveTo>
                  <a:pt x="39" y="2738"/>
                </a:moveTo>
                <a:lnTo>
                  <a:pt x="33" y="2738"/>
                </a:lnTo>
                <a:lnTo>
                  <a:pt x="27" y="2736"/>
                </a:lnTo>
                <a:lnTo>
                  <a:pt x="21" y="2735"/>
                </a:lnTo>
                <a:lnTo>
                  <a:pt x="18" y="2731"/>
                </a:lnTo>
                <a:lnTo>
                  <a:pt x="13" y="2725"/>
                </a:lnTo>
                <a:lnTo>
                  <a:pt x="10" y="2719"/>
                </a:lnTo>
                <a:lnTo>
                  <a:pt x="7" y="2711"/>
                </a:lnTo>
                <a:lnTo>
                  <a:pt x="5" y="2704"/>
                </a:lnTo>
                <a:lnTo>
                  <a:pt x="1" y="2687"/>
                </a:lnTo>
                <a:lnTo>
                  <a:pt x="0" y="2673"/>
                </a:lnTo>
                <a:lnTo>
                  <a:pt x="0" y="2660"/>
                </a:lnTo>
                <a:lnTo>
                  <a:pt x="0" y="2642"/>
                </a:lnTo>
                <a:lnTo>
                  <a:pt x="0" y="2623"/>
                </a:lnTo>
                <a:lnTo>
                  <a:pt x="0" y="2605"/>
                </a:lnTo>
                <a:lnTo>
                  <a:pt x="1" y="2588"/>
                </a:lnTo>
                <a:lnTo>
                  <a:pt x="4" y="2572"/>
                </a:lnTo>
                <a:lnTo>
                  <a:pt x="7" y="2557"/>
                </a:lnTo>
                <a:lnTo>
                  <a:pt x="12" y="2544"/>
                </a:lnTo>
                <a:lnTo>
                  <a:pt x="18" y="2531"/>
                </a:lnTo>
                <a:lnTo>
                  <a:pt x="21" y="2518"/>
                </a:lnTo>
                <a:lnTo>
                  <a:pt x="24" y="2505"/>
                </a:lnTo>
                <a:lnTo>
                  <a:pt x="24" y="2493"/>
                </a:lnTo>
                <a:lnTo>
                  <a:pt x="26" y="2480"/>
                </a:lnTo>
                <a:lnTo>
                  <a:pt x="30" y="2465"/>
                </a:lnTo>
                <a:lnTo>
                  <a:pt x="35" y="2448"/>
                </a:lnTo>
                <a:lnTo>
                  <a:pt x="40" y="2435"/>
                </a:lnTo>
                <a:lnTo>
                  <a:pt x="49" y="2423"/>
                </a:lnTo>
                <a:lnTo>
                  <a:pt x="59" y="2408"/>
                </a:lnTo>
                <a:lnTo>
                  <a:pt x="71" y="2390"/>
                </a:lnTo>
                <a:lnTo>
                  <a:pt x="81" y="2371"/>
                </a:lnTo>
                <a:lnTo>
                  <a:pt x="90" y="2348"/>
                </a:lnTo>
                <a:lnTo>
                  <a:pt x="100" y="2320"/>
                </a:lnTo>
                <a:lnTo>
                  <a:pt x="107" y="2294"/>
                </a:lnTo>
                <a:lnTo>
                  <a:pt x="109" y="2276"/>
                </a:lnTo>
                <a:lnTo>
                  <a:pt x="108" y="2262"/>
                </a:lnTo>
                <a:lnTo>
                  <a:pt x="107" y="2240"/>
                </a:lnTo>
                <a:lnTo>
                  <a:pt x="105" y="2218"/>
                </a:lnTo>
                <a:lnTo>
                  <a:pt x="103" y="2200"/>
                </a:lnTo>
                <a:lnTo>
                  <a:pt x="102" y="2193"/>
                </a:lnTo>
                <a:lnTo>
                  <a:pt x="101" y="2188"/>
                </a:lnTo>
                <a:lnTo>
                  <a:pt x="100" y="2184"/>
                </a:lnTo>
                <a:lnTo>
                  <a:pt x="99" y="2181"/>
                </a:lnTo>
                <a:lnTo>
                  <a:pt x="94" y="2177"/>
                </a:lnTo>
                <a:lnTo>
                  <a:pt x="89" y="2174"/>
                </a:lnTo>
                <a:lnTo>
                  <a:pt x="84" y="2168"/>
                </a:lnTo>
                <a:lnTo>
                  <a:pt x="82" y="2158"/>
                </a:lnTo>
                <a:lnTo>
                  <a:pt x="81" y="2149"/>
                </a:lnTo>
                <a:lnTo>
                  <a:pt x="80" y="2137"/>
                </a:lnTo>
                <a:lnTo>
                  <a:pt x="78" y="2126"/>
                </a:lnTo>
                <a:lnTo>
                  <a:pt x="76" y="2117"/>
                </a:lnTo>
                <a:lnTo>
                  <a:pt x="73" y="2107"/>
                </a:lnTo>
                <a:lnTo>
                  <a:pt x="68" y="2094"/>
                </a:lnTo>
                <a:lnTo>
                  <a:pt x="64" y="2082"/>
                </a:lnTo>
                <a:lnTo>
                  <a:pt x="62" y="2069"/>
                </a:lnTo>
                <a:lnTo>
                  <a:pt x="59" y="2057"/>
                </a:lnTo>
                <a:lnTo>
                  <a:pt x="58" y="2043"/>
                </a:lnTo>
                <a:lnTo>
                  <a:pt x="59" y="2029"/>
                </a:lnTo>
                <a:lnTo>
                  <a:pt x="62" y="2013"/>
                </a:lnTo>
                <a:lnTo>
                  <a:pt x="65" y="1999"/>
                </a:lnTo>
                <a:lnTo>
                  <a:pt x="69" y="1986"/>
                </a:lnTo>
                <a:lnTo>
                  <a:pt x="70" y="1980"/>
                </a:lnTo>
                <a:lnTo>
                  <a:pt x="71" y="1973"/>
                </a:lnTo>
                <a:lnTo>
                  <a:pt x="71" y="1966"/>
                </a:lnTo>
                <a:lnTo>
                  <a:pt x="70" y="1960"/>
                </a:lnTo>
                <a:lnTo>
                  <a:pt x="69" y="1947"/>
                </a:lnTo>
                <a:lnTo>
                  <a:pt x="67" y="1935"/>
                </a:lnTo>
                <a:lnTo>
                  <a:pt x="65" y="1925"/>
                </a:lnTo>
                <a:lnTo>
                  <a:pt x="65" y="1916"/>
                </a:lnTo>
                <a:lnTo>
                  <a:pt x="68" y="1907"/>
                </a:lnTo>
                <a:lnTo>
                  <a:pt x="70" y="1898"/>
                </a:lnTo>
                <a:lnTo>
                  <a:pt x="73" y="1888"/>
                </a:lnTo>
                <a:lnTo>
                  <a:pt x="73" y="1876"/>
                </a:lnTo>
                <a:lnTo>
                  <a:pt x="71" y="1872"/>
                </a:lnTo>
                <a:lnTo>
                  <a:pt x="70" y="1866"/>
                </a:lnTo>
                <a:lnTo>
                  <a:pt x="68" y="1861"/>
                </a:lnTo>
                <a:lnTo>
                  <a:pt x="65" y="1856"/>
                </a:lnTo>
                <a:lnTo>
                  <a:pt x="61" y="1847"/>
                </a:lnTo>
                <a:lnTo>
                  <a:pt x="58" y="1838"/>
                </a:lnTo>
                <a:lnTo>
                  <a:pt x="58" y="1830"/>
                </a:lnTo>
                <a:lnTo>
                  <a:pt x="58" y="1821"/>
                </a:lnTo>
                <a:lnTo>
                  <a:pt x="59" y="1816"/>
                </a:lnTo>
                <a:lnTo>
                  <a:pt x="58" y="1812"/>
                </a:lnTo>
                <a:lnTo>
                  <a:pt x="57" y="1810"/>
                </a:lnTo>
                <a:lnTo>
                  <a:pt x="56" y="1806"/>
                </a:lnTo>
                <a:lnTo>
                  <a:pt x="51" y="1803"/>
                </a:lnTo>
                <a:lnTo>
                  <a:pt x="45" y="1799"/>
                </a:lnTo>
                <a:lnTo>
                  <a:pt x="43" y="1798"/>
                </a:lnTo>
                <a:lnTo>
                  <a:pt x="42" y="1796"/>
                </a:lnTo>
                <a:lnTo>
                  <a:pt x="40" y="1793"/>
                </a:lnTo>
                <a:lnTo>
                  <a:pt x="40" y="1791"/>
                </a:lnTo>
                <a:lnTo>
                  <a:pt x="42" y="1784"/>
                </a:lnTo>
                <a:lnTo>
                  <a:pt x="45" y="1777"/>
                </a:lnTo>
                <a:lnTo>
                  <a:pt x="48" y="1769"/>
                </a:lnTo>
                <a:lnTo>
                  <a:pt x="48" y="1762"/>
                </a:lnTo>
                <a:lnTo>
                  <a:pt x="45" y="1755"/>
                </a:lnTo>
                <a:lnTo>
                  <a:pt x="43" y="1749"/>
                </a:lnTo>
                <a:lnTo>
                  <a:pt x="40" y="1745"/>
                </a:lnTo>
                <a:lnTo>
                  <a:pt x="40" y="1740"/>
                </a:lnTo>
                <a:lnTo>
                  <a:pt x="42" y="1734"/>
                </a:lnTo>
                <a:lnTo>
                  <a:pt x="44" y="1727"/>
                </a:lnTo>
                <a:lnTo>
                  <a:pt x="45" y="1717"/>
                </a:lnTo>
                <a:lnTo>
                  <a:pt x="44" y="1710"/>
                </a:lnTo>
                <a:lnTo>
                  <a:pt x="43" y="1703"/>
                </a:lnTo>
                <a:lnTo>
                  <a:pt x="40" y="1696"/>
                </a:lnTo>
                <a:lnTo>
                  <a:pt x="38" y="1690"/>
                </a:lnTo>
                <a:lnTo>
                  <a:pt x="38" y="1684"/>
                </a:lnTo>
                <a:lnTo>
                  <a:pt x="40" y="1678"/>
                </a:lnTo>
                <a:lnTo>
                  <a:pt x="44" y="1672"/>
                </a:lnTo>
                <a:lnTo>
                  <a:pt x="50" y="1666"/>
                </a:lnTo>
                <a:lnTo>
                  <a:pt x="59" y="1657"/>
                </a:lnTo>
                <a:lnTo>
                  <a:pt x="70" y="1646"/>
                </a:lnTo>
                <a:lnTo>
                  <a:pt x="81" y="1635"/>
                </a:lnTo>
                <a:lnTo>
                  <a:pt x="90" y="1622"/>
                </a:lnTo>
                <a:lnTo>
                  <a:pt x="100" y="1608"/>
                </a:lnTo>
                <a:lnTo>
                  <a:pt x="108" y="1595"/>
                </a:lnTo>
                <a:lnTo>
                  <a:pt x="114" y="1584"/>
                </a:lnTo>
                <a:lnTo>
                  <a:pt x="126" y="1567"/>
                </a:lnTo>
                <a:lnTo>
                  <a:pt x="136" y="1551"/>
                </a:lnTo>
                <a:lnTo>
                  <a:pt x="137" y="1542"/>
                </a:lnTo>
                <a:lnTo>
                  <a:pt x="136" y="1537"/>
                </a:lnTo>
                <a:lnTo>
                  <a:pt x="133" y="1532"/>
                </a:lnTo>
                <a:lnTo>
                  <a:pt x="128" y="1527"/>
                </a:lnTo>
                <a:lnTo>
                  <a:pt x="125" y="1520"/>
                </a:lnTo>
                <a:lnTo>
                  <a:pt x="121" y="1514"/>
                </a:lnTo>
                <a:lnTo>
                  <a:pt x="119" y="1507"/>
                </a:lnTo>
                <a:lnTo>
                  <a:pt x="119" y="1501"/>
                </a:lnTo>
                <a:lnTo>
                  <a:pt x="120" y="1498"/>
                </a:lnTo>
                <a:lnTo>
                  <a:pt x="121" y="1496"/>
                </a:lnTo>
                <a:lnTo>
                  <a:pt x="125" y="1495"/>
                </a:lnTo>
                <a:lnTo>
                  <a:pt x="127" y="1493"/>
                </a:lnTo>
                <a:lnTo>
                  <a:pt x="136" y="1488"/>
                </a:lnTo>
                <a:lnTo>
                  <a:pt x="145" y="1482"/>
                </a:lnTo>
                <a:lnTo>
                  <a:pt x="155" y="1475"/>
                </a:lnTo>
                <a:lnTo>
                  <a:pt x="162" y="1466"/>
                </a:lnTo>
                <a:lnTo>
                  <a:pt x="164" y="1462"/>
                </a:lnTo>
                <a:lnTo>
                  <a:pt x="166" y="1457"/>
                </a:lnTo>
                <a:lnTo>
                  <a:pt x="169" y="1452"/>
                </a:lnTo>
                <a:lnTo>
                  <a:pt x="170" y="1447"/>
                </a:lnTo>
                <a:lnTo>
                  <a:pt x="171" y="1437"/>
                </a:lnTo>
                <a:lnTo>
                  <a:pt x="171" y="1426"/>
                </a:lnTo>
                <a:lnTo>
                  <a:pt x="170" y="1415"/>
                </a:lnTo>
                <a:lnTo>
                  <a:pt x="169" y="1405"/>
                </a:lnTo>
                <a:lnTo>
                  <a:pt x="168" y="1399"/>
                </a:lnTo>
                <a:lnTo>
                  <a:pt x="165" y="1395"/>
                </a:lnTo>
                <a:lnTo>
                  <a:pt x="163" y="1391"/>
                </a:lnTo>
                <a:lnTo>
                  <a:pt x="161" y="1388"/>
                </a:lnTo>
                <a:lnTo>
                  <a:pt x="156" y="1383"/>
                </a:lnTo>
                <a:lnTo>
                  <a:pt x="151" y="1380"/>
                </a:lnTo>
                <a:lnTo>
                  <a:pt x="147" y="1376"/>
                </a:lnTo>
                <a:lnTo>
                  <a:pt x="145" y="1371"/>
                </a:lnTo>
                <a:lnTo>
                  <a:pt x="146" y="1368"/>
                </a:lnTo>
                <a:lnTo>
                  <a:pt x="149" y="1362"/>
                </a:lnTo>
                <a:lnTo>
                  <a:pt x="150" y="1358"/>
                </a:lnTo>
                <a:lnTo>
                  <a:pt x="151" y="1355"/>
                </a:lnTo>
                <a:lnTo>
                  <a:pt x="150" y="1352"/>
                </a:lnTo>
                <a:lnTo>
                  <a:pt x="150" y="1349"/>
                </a:lnTo>
                <a:lnTo>
                  <a:pt x="146" y="1344"/>
                </a:lnTo>
                <a:lnTo>
                  <a:pt x="143" y="1342"/>
                </a:lnTo>
                <a:lnTo>
                  <a:pt x="138" y="1339"/>
                </a:lnTo>
                <a:lnTo>
                  <a:pt x="133" y="1338"/>
                </a:lnTo>
                <a:lnTo>
                  <a:pt x="128" y="1334"/>
                </a:lnTo>
                <a:lnTo>
                  <a:pt x="125" y="1328"/>
                </a:lnTo>
                <a:lnTo>
                  <a:pt x="119" y="1313"/>
                </a:lnTo>
                <a:lnTo>
                  <a:pt x="111" y="1295"/>
                </a:lnTo>
                <a:lnTo>
                  <a:pt x="105" y="1287"/>
                </a:lnTo>
                <a:lnTo>
                  <a:pt x="96" y="1279"/>
                </a:lnTo>
                <a:lnTo>
                  <a:pt x="88" y="1273"/>
                </a:lnTo>
                <a:lnTo>
                  <a:pt x="81" y="1267"/>
                </a:lnTo>
                <a:lnTo>
                  <a:pt x="77" y="1263"/>
                </a:lnTo>
                <a:lnTo>
                  <a:pt x="75" y="1261"/>
                </a:lnTo>
                <a:lnTo>
                  <a:pt x="74" y="1257"/>
                </a:lnTo>
                <a:lnTo>
                  <a:pt x="73" y="1254"/>
                </a:lnTo>
                <a:lnTo>
                  <a:pt x="73" y="1245"/>
                </a:lnTo>
                <a:lnTo>
                  <a:pt x="73" y="1236"/>
                </a:lnTo>
                <a:lnTo>
                  <a:pt x="74" y="1223"/>
                </a:lnTo>
                <a:lnTo>
                  <a:pt x="75" y="1208"/>
                </a:lnTo>
                <a:lnTo>
                  <a:pt x="75" y="1193"/>
                </a:lnTo>
                <a:lnTo>
                  <a:pt x="74" y="1181"/>
                </a:lnTo>
                <a:lnTo>
                  <a:pt x="74" y="1172"/>
                </a:lnTo>
                <a:lnTo>
                  <a:pt x="75" y="1164"/>
                </a:lnTo>
                <a:lnTo>
                  <a:pt x="78" y="1157"/>
                </a:lnTo>
                <a:lnTo>
                  <a:pt x="82" y="1151"/>
                </a:lnTo>
                <a:lnTo>
                  <a:pt x="86" y="1147"/>
                </a:lnTo>
                <a:lnTo>
                  <a:pt x="88" y="1141"/>
                </a:lnTo>
                <a:lnTo>
                  <a:pt x="89" y="1135"/>
                </a:lnTo>
                <a:lnTo>
                  <a:pt x="90" y="1128"/>
                </a:lnTo>
                <a:lnTo>
                  <a:pt x="90" y="1124"/>
                </a:lnTo>
                <a:lnTo>
                  <a:pt x="92" y="1120"/>
                </a:lnTo>
                <a:lnTo>
                  <a:pt x="93" y="1118"/>
                </a:lnTo>
                <a:lnTo>
                  <a:pt x="95" y="1116"/>
                </a:lnTo>
                <a:lnTo>
                  <a:pt x="101" y="1112"/>
                </a:lnTo>
                <a:lnTo>
                  <a:pt x="108" y="1111"/>
                </a:lnTo>
                <a:lnTo>
                  <a:pt x="117" y="1109"/>
                </a:lnTo>
                <a:lnTo>
                  <a:pt x="122" y="1105"/>
                </a:lnTo>
                <a:lnTo>
                  <a:pt x="130" y="1100"/>
                </a:lnTo>
                <a:lnTo>
                  <a:pt x="136" y="1094"/>
                </a:lnTo>
                <a:lnTo>
                  <a:pt x="141" y="1087"/>
                </a:lnTo>
                <a:lnTo>
                  <a:pt x="149" y="1078"/>
                </a:lnTo>
                <a:lnTo>
                  <a:pt x="153" y="1068"/>
                </a:lnTo>
                <a:lnTo>
                  <a:pt x="156" y="1061"/>
                </a:lnTo>
                <a:lnTo>
                  <a:pt x="157" y="1056"/>
                </a:lnTo>
                <a:lnTo>
                  <a:pt x="159" y="1053"/>
                </a:lnTo>
                <a:lnTo>
                  <a:pt x="163" y="1049"/>
                </a:lnTo>
                <a:lnTo>
                  <a:pt x="168" y="1048"/>
                </a:lnTo>
                <a:lnTo>
                  <a:pt x="172" y="1047"/>
                </a:lnTo>
                <a:lnTo>
                  <a:pt x="177" y="1044"/>
                </a:lnTo>
                <a:lnTo>
                  <a:pt x="183" y="1041"/>
                </a:lnTo>
                <a:lnTo>
                  <a:pt x="189" y="1033"/>
                </a:lnTo>
                <a:lnTo>
                  <a:pt x="194" y="1024"/>
                </a:lnTo>
                <a:lnTo>
                  <a:pt x="197" y="1015"/>
                </a:lnTo>
                <a:lnTo>
                  <a:pt x="199" y="1006"/>
                </a:lnTo>
                <a:lnTo>
                  <a:pt x="199" y="996"/>
                </a:lnTo>
                <a:lnTo>
                  <a:pt x="200" y="984"/>
                </a:lnTo>
                <a:lnTo>
                  <a:pt x="201" y="970"/>
                </a:lnTo>
                <a:lnTo>
                  <a:pt x="204" y="956"/>
                </a:lnTo>
                <a:lnTo>
                  <a:pt x="209" y="943"/>
                </a:lnTo>
                <a:lnTo>
                  <a:pt x="213" y="933"/>
                </a:lnTo>
                <a:lnTo>
                  <a:pt x="216" y="922"/>
                </a:lnTo>
                <a:lnTo>
                  <a:pt x="219" y="911"/>
                </a:lnTo>
                <a:lnTo>
                  <a:pt x="222" y="898"/>
                </a:lnTo>
                <a:lnTo>
                  <a:pt x="226" y="886"/>
                </a:lnTo>
                <a:lnTo>
                  <a:pt x="233" y="876"/>
                </a:lnTo>
                <a:lnTo>
                  <a:pt x="239" y="866"/>
                </a:lnTo>
                <a:lnTo>
                  <a:pt x="244" y="857"/>
                </a:lnTo>
                <a:lnTo>
                  <a:pt x="245" y="852"/>
                </a:lnTo>
                <a:lnTo>
                  <a:pt x="246" y="847"/>
                </a:lnTo>
                <a:lnTo>
                  <a:pt x="246" y="842"/>
                </a:lnTo>
                <a:lnTo>
                  <a:pt x="245" y="836"/>
                </a:lnTo>
                <a:lnTo>
                  <a:pt x="243" y="827"/>
                </a:lnTo>
                <a:lnTo>
                  <a:pt x="240" y="819"/>
                </a:lnTo>
                <a:lnTo>
                  <a:pt x="238" y="811"/>
                </a:lnTo>
                <a:lnTo>
                  <a:pt x="237" y="806"/>
                </a:lnTo>
                <a:lnTo>
                  <a:pt x="238" y="803"/>
                </a:lnTo>
                <a:lnTo>
                  <a:pt x="239" y="801"/>
                </a:lnTo>
                <a:lnTo>
                  <a:pt x="240" y="798"/>
                </a:lnTo>
                <a:lnTo>
                  <a:pt x="243" y="797"/>
                </a:lnTo>
                <a:lnTo>
                  <a:pt x="251" y="792"/>
                </a:lnTo>
                <a:lnTo>
                  <a:pt x="262" y="787"/>
                </a:lnTo>
                <a:lnTo>
                  <a:pt x="271" y="781"/>
                </a:lnTo>
                <a:lnTo>
                  <a:pt x="278" y="773"/>
                </a:lnTo>
                <a:lnTo>
                  <a:pt x="283" y="767"/>
                </a:lnTo>
                <a:lnTo>
                  <a:pt x="287" y="758"/>
                </a:lnTo>
                <a:lnTo>
                  <a:pt x="288" y="748"/>
                </a:lnTo>
                <a:lnTo>
                  <a:pt x="289" y="738"/>
                </a:lnTo>
                <a:lnTo>
                  <a:pt x="290" y="727"/>
                </a:lnTo>
                <a:lnTo>
                  <a:pt x="291" y="715"/>
                </a:lnTo>
                <a:lnTo>
                  <a:pt x="295" y="703"/>
                </a:lnTo>
                <a:lnTo>
                  <a:pt x="300" y="691"/>
                </a:lnTo>
                <a:lnTo>
                  <a:pt x="302" y="687"/>
                </a:lnTo>
                <a:lnTo>
                  <a:pt x="306" y="683"/>
                </a:lnTo>
                <a:lnTo>
                  <a:pt x="309" y="681"/>
                </a:lnTo>
                <a:lnTo>
                  <a:pt x="313" y="680"/>
                </a:lnTo>
                <a:lnTo>
                  <a:pt x="320" y="677"/>
                </a:lnTo>
                <a:lnTo>
                  <a:pt x="326" y="674"/>
                </a:lnTo>
                <a:lnTo>
                  <a:pt x="328" y="671"/>
                </a:lnTo>
                <a:lnTo>
                  <a:pt x="329" y="669"/>
                </a:lnTo>
                <a:lnTo>
                  <a:pt x="329" y="665"/>
                </a:lnTo>
                <a:lnTo>
                  <a:pt x="329" y="662"/>
                </a:lnTo>
                <a:lnTo>
                  <a:pt x="326" y="653"/>
                </a:lnTo>
                <a:lnTo>
                  <a:pt x="321" y="646"/>
                </a:lnTo>
                <a:lnTo>
                  <a:pt x="316" y="641"/>
                </a:lnTo>
                <a:lnTo>
                  <a:pt x="311" y="639"/>
                </a:lnTo>
                <a:lnTo>
                  <a:pt x="306" y="638"/>
                </a:lnTo>
                <a:lnTo>
                  <a:pt x="297" y="638"/>
                </a:lnTo>
                <a:lnTo>
                  <a:pt x="288" y="639"/>
                </a:lnTo>
                <a:lnTo>
                  <a:pt x="278" y="640"/>
                </a:lnTo>
                <a:lnTo>
                  <a:pt x="273" y="639"/>
                </a:lnTo>
                <a:lnTo>
                  <a:pt x="270" y="639"/>
                </a:lnTo>
                <a:lnTo>
                  <a:pt x="267" y="638"/>
                </a:lnTo>
                <a:lnTo>
                  <a:pt x="265" y="636"/>
                </a:lnTo>
                <a:lnTo>
                  <a:pt x="264" y="632"/>
                </a:lnTo>
                <a:lnTo>
                  <a:pt x="264" y="628"/>
                </a:lnTo>
                <a:lnTo>
                  <a:pt x="266" y="626"/>
                </a:lnTo>
                <a:lnTo>
                  <a:pt x="267" y="625"/>
                </a:lnTo>
                <a:lnTo>
                  <a:pt x="273" y="620"/>
                </a:lnTo>
                <a:lnTo>
                  <a:pt x="279" y="615"/>
                </a:lnTo>
                <a:lnTo>
                  <a:pt x="292" y="613"/>
                </a:lnTo>
                <a:lnTo>
                  <a:pt x="307" y="612"/>
                </a:lnTo>
                <a:lnTo>
                  <a:pt x="322" y="612"/>
                </a:lnTo>
                <a:lnTo>
                  <a:pt x="336" y="612"/>
                </a:lnTo>
                <a:lnTo>
                  <a:pt x="342" y="612"/>
                </a:lnTo>
                <a:lnTo>
                  <a:pt x="347" y="612"/>
                </a:lnTo>
                <a:lnTo>
                  <a:pt x="351" y="611"/>
                </a:lnTo>
                <a:lnTo>
                  <a:pt x="353" y="609"/>
                </a:lnTo>
                <a:lnTo>
                  <a:pt x="355" y="605"/>
                </a:lnTo>
                <a:lnTo>
                  <a:pt x="358" y="596"/>
                </a:lnTo>
                <a:lnTo>
                  <a:pt x="360" y="589"/>
                </a:lnTo>
                <a:lnTo>
                  <a:pt x="363" y="584"/>
                </a:lnTo>
                <a:lnTo>
                  <a:pt x="367" y="581"/>
                </a:lnTo>
                <a:lnTo>
                  <a:pt x="373" y="577"/>
                </a:lnTo>
                <a:lnTo>
                  <a:pt x="376" y="575"/>
                </a:lnTo>
                <a:lnTo>
                  <a:pt x="378" y="573"/>
                </a:lnTo>
                <a:lnTo>
                  <a:pt x="380" y="570"/>
                </a:lnTo>
                <a:lnTo>
                  <a:pt x="382" y="567"/>
                </a:lnTo>
                <a:lnTo>
                  <a:pt x="383" y="561"/>
                </a:lnTo>
                <a:lnTo>
                  <a:pt x="383" y="554"/>
                </a:lnTo>
                <a:lnTo>
                  <a:pt x="380" y="542"/>
                </a:lnTo>
                <a:lnTo>
                  <a:pt x="379" y="535"/>
                </a:lnTo>
                <a:lnTo>
                  <a:pt x="379" y="530"/>
                </a:lnTo>
                <a:lnTo>
                  <a:pt x="377" y="524"/>
                </a:lnTo>
                <a:lnTo>
                  <a:pt x="377" y="520"/>
                </a:lnTo>
                <a:lnTo>
                  <a:pt x="377" y="518"/>
                </a:lnTo>
                <a:lnTo>
                  <a:pt x="378" y="516"/>
                </a:lnTo>
                <a:lnTo>
                  <a:pt x="380" y="513"/>
                </a:lnTo>
                <a:lnTo>
                  <a:pt x="385" y="513"/>
                </a:lnTo>
                <a:lnTo>
                  <a:pt x="392" y="513"/>
                </a:lnTo>
                <a:lnTo>
                  <a:pt x="401" y="514"/>
                </a:lnTo>
                <a:lnTo>
                  <a:pt x="410" y="517"/>
                </a:lnTo>
                <a:lnTo>
                  <a:pt x="432" y="521"/>
                </a:lnTo>
                <a:lnTo>
                  <a:pt x="452" y="526"/>
                </a:lnTo>
                <a:lnTo>
                  <a:pt x="462" y="526"/>
                </a:lnTo>
                <a:lnTo>
                  <a:pt x="474" y="525"/>
                </a:lnTo>
                <a:lnTo>
                  <a:pt x="480" y="525"/>
                </a:lnTo>
                <a:lnTo>
                  <a:pt x="486" y="525"/>
                </a:lnTo>
                <a:lnTo>
                  <a:pt x="492" y="526"/>
                </a:lnTo>
                <a:lnTo>
                  <a:pt x="497" y="529"/>
                </a:lnTo>
                <a:lnTo>
                  <a:pt x="504" y="529"/>
                </a:lnTo>
                <a:lnTo>
                  <a:pt x="514" y="527"/>
                </a:lnTo>
                <a:lnTo>
                  <a:pt x="524" y="525"/>
                </a:lnTo>
                <a:lnTo>
                  <a:pt x="531" y="524"/>
                </a:lnTo>
                <a:lnTo>
                  <a:pt x="536" y="524"/>
                </a:lnTo>
                <a:lnTo>
                  <a:pt x="541" y="521"/>
                </a:lnTo>
                <a:lnTo>
                  <a:pt x="546" y="520"/>
                </a:lnTo>
                <a:lnTo>
                  <a:pt x="549" y="517"/>
                </a:lnTo>
                <a:lnTo>
                  <a:pt x="552" y="513"/>
                </a:lnTo>
                <a:lnTo>
                  <a:pt x="555" y="510"/>
                </a:lnTo>
                <a:lnTo>
                  <a:pt x="556" y="505"/>
                </a:lnTo>
                <a:lnTo>
                  <a:pt x="558" y="500"/>
                </a:lnTo>
                <a:lnTo>
                  <a:pt x="560" y="488"/>
                </a:lnTo>
                <a:lnTo>
                  <a:pt x="565" y="477"/>
                </a:lnTo>
                <a:lnTo>
                  <a:pt x="568" y="469"/>
                </a:lnTo>
                <a:lnTo>
                  <a:pt x="571" y="462"/>
                </a:lnTo>
                <a:lnTo>
                  <a:pt x="573" y="450"/>
                </a:lnTo>
                <a:lnTo>
                  <a:pt x="578" y="437"/>
                </a:lnTo>
                <a:lnTo>
                  <a:pt x="581" y="425"/>
                </a:lnTo>
                <a:lnTo>
                  <a:pt x="586" y="413"/>
                </a:lnTo>
                <a:lnTo>
                  <a:pt x="596" y="388"/>
                </a:lnTo>
                <a:lnTo>
                  <a:pt x="610" y="355"/>
                </a:lnTo>
                <a:lnTo>
                  <a:pt x="625" y="322"/>
                </a:lnTo>
                <a:lnTo>
                  <a:pt x="637" y="294"/>
                </a:lnTo>
                <a:lnTo>
                  <a:pt x="646" y="271"/>
                </a:lnTo>
                <a:lnTo>
                  <a:pt x="655" y="247"/>
                </a:lnTo>
                <a:lnTo>
                  <a:pt x="661" y="237"/>
                </a:lnTo>
                <a:lnTo>
                  <a:pt x="668" y="229"/>
                </a:lnTo>
                <a:lnTo>
                  <a:pt x="673" y="225"/>
                </a:lnTo>
                <a:lnTo>
                  <a:pt x="676" y="223"/>
                </a:lnTo>
                <a:lnTo>
                  <a:pt x="682" y="221"/>
                </a:lnTo>
                <a:lnTo>
                  <a:pt x="688" y="220"/>
                </a:lnTo>
                <a:lnTo>
                  <a:pt x="694" y="220"/>
                </a:lnTo>
                <a:lnTo>
                  <a:pt x="700" y="221"/>
                </a:lnTo>
                <a:lnTo>
                  <a:pt x="706" y="222"/>
                </a:lnTo>
                <a:lnTo>
                  <a:pt x="713" y="224"/>
                </a:lnTo>
                <a:lnTo>
                  <a:pt x="725" y="230"/>
                </a:lnTo>
                <a:lnTo>
                  <a:pt x="737" y="237"/>
                </a:lnTo>
                <a:lnTo>
                  <a:pt x="758" y="254"/>
                </a:lnTo>
                <a:lnTo>
                  <a:pt x="775" y="268"/>
                </a:lnTo>
                <a:lnTo>
                  <a:pt x="779" y="271"/>
                </a:lnTo>
                <a:lnTo>
                  <a:pt x="782" y="273"/>
                </a:lnTo>
                <a:lnTo>
                  <a:pt x="787" y="274"/>
                </a:lnTo>
                <a:lnTo>
                  <a:pt x="792" y="274"/>
                </a:lnTo>
                <a:lnTo>
                  <a:pt x="801" y="274"/>
                </a:lnTo>
                <a:lnTo>
                  <a:pt x="811" y="272"/>
                </a:lnTo>
                <a:lnTo>
                  <a:pt x="820" y="268"/>
                </a:lnTo>
                <a:lnTo>
                  <a:pt x="829" y="262"/>
                </a:lnTo>
                <a:lnTo>
                  <a:pt x="836" y="255"/>
                </a:lnTo>
                <a:lnTo>
                  <a:pt x="840" y="248"/>
                </a:lnTo>
                <a:lnTo>
                  <a:pt x="846" y="229"/>
                </a:lnTo>
                <a:lnTo>
                  <a:pt x="856" y="210"/>
                </a:lnTo>
                <a:lnTo>
                  <a:pt x="858" y="205"/>
                </a:lnTo>
                <a:lnTo>
                  <a:pt x="862" y="201"/>
                </a:lnTo>
                <a:lnTo>
                  <a:pt x="867" y="196"/>
                </a:lnTo>
                <a:lnTo>
                  <a:pt x="871" y="192"/>
                </a:lnTo>
                <a:lnTo>
                  <a:pt x="877" y="189"/>
                </a:lnTo>
                <a:lnTo>
                  <a:pt x="884" y="185"/>
                </a:lnTo>
                <a:lnTo>
                  <a:pt x="893" y="183"/>
                </a:lnTo>
                <a:lnTo>
                  <a:pt x="901" y="180"/>
                </a:lnTo>
                <a:lnTo>
                  <a:pt x="919" y="178"/>
                </a:lnTo>
                <a:lnTo>
                  <a:pt x="932" y="177"/>
                </a:lnTo>
                <a:lnTo>
                  <a:pt x="944" y="177"/>
                </a:lnTo>
                <a:lnTo>
                  <a:pt x="953" y="178"/>
                </a:lnTo>
                <a:lnTo>
                  <a:pt x="974" y="180"/>
                </a:lnTo>
                <a:lnTo>
                  <a:pt x="1000" y="183"/>
                </a:lnTo>
                <a:lnTo>
                  <a:pt x="1019" y="184"/>
                </a:lnTo>
                <a:lnTo>
                  <a:pt x="1038" y="185"/>
                </a:lnTo>
                <a:lnTo>
                  <a:pt x="1047" y="185"/>
                </a:lnTo>
                <a:lnTo>
                  <a:pt x="1056" y="185"/>
                </a:lnTo>
                <a:lnTo>
                  <a:pt x="1064" y="184"/>
                </a:lnTo>
                <a:lnTo>
                  <a:pt x="1071" y="183"/>
                </a:lnTo>
                <a:lnTo>
                  <a:pt x="1084" y="174"/>
                </a:lnTo>
                <a:lnTo>
                  <a:pt x="1096" y="164"/>
                </a:lnTo>
                <a:lnTo>
                  <a:pt x="1100" y="160"/>
                </a:lnTo>
                <a:lnTo>
                  <a:pt x="1104" y="155"/>
                </a:lnTo>
                <a:lnTo>
                  <a:pt x="1108" y="148"/>
                </a:lnTo>
                <a:lnTo>
                  <a:pt x="1112" y="140"/>
                </a:lnTo>
                <a:lnTo>
                  <a:pt x="1116" y="133"/>
                </a:lnTo>
                <a:lnTo>
                  <a:pt x="1121" y="126"/>
                </a:lnTo>
                <a:lnTo>
                  <a:pt x="1125" y="120"/>
                </a:lnTo>
                <a:lnTo>
                  <a:pt x="1129" y="117"/>
                </a:lnTo>
                <a:lnTo>
                  <a:pt x="1145" y="116"/>
                </a:lnTo>
                <a:lnTo>
                  <a:pt x="1161" y="117"/>
                </a:lnTo>
                <a:lnTo>
                  <a:pt x="1170" y="116"/>
                </a:lnTo>
                <a:lnTo>
                  <a:pt x="1178" y="114"/>
                </a:lnTo>
                <a:lnTo>
                  <a:pt x="1185" y="108"/>
                </a:lnTo>
                <a:lnTo>
                  <a:pt x="1191" y="102"/>
                </a:lnTo>
                <a:lnTo>
                  <a:pt x="1203" y="89"/>
                </a:lnTo>
                <a:lnTo>
                  <a:pt x="1213" y="72"/>
                </a:lnTo>
                <a:lnTo>
                  <a:pt x="1218" y="60"/>
                </a:lnTo>
                <a:lnTo>
                  <a:pt x="1222" y="48"/>
                </a:lnTo>
                <a:lnTo>
                  <a:pt x="1226" y="37"/>
                </a:lnTo>
                <a:lnTo>
                  <a:pt x="1229" y="25"/>
                </a:lnTo>
                <a:lnTo>
                  <a:pt x="1232" y="15"/>
                </a:lnTo>
                <a:lnTo>
                  <a:pt x="1235" y="8"/>
                </a:lnTo>
                <a:lnTo>
                  <a:pt x="1238" y="4"/>
                </a:lnTo>
                <a:lnTo>
                  <a:pt x="1239" y="1"/>
                </a:lnTo>
                <a:lnTo>
                  <a:pt x="1240" y="0"/>
                </a:lnTo>
                <a:lnTo>
                  <a:pt x="1241" y="1"/>
                </a:lnTo>
                <a:lnTo>
                  <a:pt x="1243" y="8"/>
                </a:lnTo>
                <a:lnTo>
                  <a:pt x="1251" y="22"/>
                </a:lnTo>
                <a:lnTo>
                  <a:pt x="1259" y="35"/>
                </a:lnTo>
                <a:lnTo>
                  <a:pt x="1268" y="45"/>
                </a:lnTo>
                <a:lnTo>
                  <a:pt x="1277" y="54"/>
                </a:lnTo>
                <a:lnTo>
                  <a:pt x="1284" y="65"/>
                </a:lnTo>
                <a:lnTo>
                  <a:pt x="1287" y="71"/>
                </a:lnTo>
                <a:lnTo>
                  <a:pt x="1290" y="78"/>
                </a:lnTo>
                <a:lnTo>
                  <a:pt x="1292" y="85"/>
                </a:lnTo>
                <a:lnTo>
                  <a:pt x="1293" y="92"/>
                </a:lnTo>
                <a:lnTo>
                  <a:pt x="1296" y="110"/>
                </a:lnTo>
                <a:lnTo>
                  <a:pt x="1298" y="127"/>
                </a:lnTo>
                <a:lnTo>
                  <a:pt x="1299" y="135"/>
                </a:lnTo>
                <a:lnTo>
                  <a:pt x="1302" y="142"/>
                </a:lnTo>
                <a:lnTo>
                  <a:pt x="1303" y="148"/>
                </a:lnTo>
                <a:lnTo>
                  <a:pt x="1306" y="153"/>
                </a:lnTo>
                <a:lnTo>
                  <a:pt x="1310" y="157"/>
                </a:lnTo>
                <a:lnTo>
                  <a:pt x="1314" y="160"/>
                </a:lnTo>
                <a:lnTo>
                  <a:pt x="1320" y="162"/>
                </a:lnTo>
                <a:lnTo>
                  <a:pt x="1325" y="165"/>
                </a:lnTo>
                <a:lnTo>
                  <a:pt x="1331" y="166"/>
                </a:lnTo>
                <a:lnTo>
                  <a:pt x="1337" y="167"/>
                </a:lnTo>
                <a:lnTo>
                  <a:pt x="1342" y="167"/>
                </a:lnTo>
                <a:lnTo>
                  <a:pt x="1347" y="166"/>
                </a:lnTo>
                <a:lnTo>
                  <a:pt x="1355" y="164"/>
                </a:lnTo>
                <a:lnTo>
                  <a:pt x="1364" y="161"/>
                </a:lnTo>
                <a:lnTo>
                  <a:pt x="1368" y="161"/>
                </a:lnTo>
                <a:lnTo>
                  <a:pt x="1372" y="161"/>
                </a:lnTo>
                <a:lnTo>
                  <a:pt x="1374" y="162"/>
                </a:lnTo>
                <a:lnTo>
                  <a:pt x="1377" y="165"/>
                </a:lnTo>
                <a:lnTo>
                  <a:pt x="1379" y="167"/>
                </a:lnTo>
                <a:lnTo>
                  <a:pt x="1380" y="171"/>
                </a:lnTo>
                <a:lnTo>
                  <a:pt x="1380" y="174"/>
                </a:lnTo>
                <a:lnTo>
                  <a:pt x="1380" y="178"/>
                </a:lnTo>
                <a:lnTo>
                  <a:pt x="1378" y="185"/>
                </a:lnTo>
                <a:lnTo>
                  <a:pt x="1372" y="193"/>
                </a:lnTo>
                <a:lnTo>
                  <a:pt x="1368" y="198"/>
                </a:lnTo>
                <a:lnTo>
                  <a:pt x="1364" y="202"/>
                </a:lnTo>
                <a:lnTo>
                  <a:pt x="1358" y="205"/>
                </a:lnTo>
                <a:lnTo>
                  <a:pt x="1352" y="208"/>
                </a:lnTo>
                <a:lnTo>
                  <a:pt x="1336" y="212"/>
                </a:lnTo>
                <a:lnTo>
                  <a:pt x="1318" y="216"/>
                </a:lnTo>
                <a:lnTo>
                  <a:pt x="1303" y="220"/>
                </a:lnTo>
                <a:lnTo>
                  <a:pt x="1292" y="222"/>
                </a:lnTo>
                <a:lnTo>
                  <a:pt x="1284" y="227"/>
                </a:lnTo>
                <a:lnTo>
                  <a:pt x="1277" y="233"/>
                </a:lnTo>
                <a:lnTo>
                  <a:pt x="1268" y="239"/>
                </a:lnTo>
                <a:lnTo>
                  <a:pt x="1261" y="241"/>
                </a:lnTo>
                <a:lnTo>
                  <a:pt x="1254" y="242"/>
                </a:lnTo>
                <a:lnTo>
                  <a:pt x="1243" y="243"/>
                </a:lnTo>
                <a:lnTo>
                  <a:pt x="1239" y="245"/>
                </a:lnTo>
                <a:lnTo>
                  <a:pt x="1236" y="248"/>
                </a:lnTo>
                <a:lnTo>
                  <a:pt x="1235" y="252"/>
                </a:lnTo>
                <a:lnTo>
                  <a:pt x="1236" y="256"/>
                </a:lnTo>
                <a:lnTo>
                  <a:pt x="1238" y="268"/>
                </a:lnTo>
                <a:lnTo>
                  <a:pt x="1240" y="278"/>
                </a:lnTo>
                <a:lnTo>
                  <a:pt x="1240" y="283"/>
                </a:lnTo>
                <a:lnTo>
                  <a:pt x="1239" y="286"/>
                </a:lnTo>
                <a:lnTo>
                  <a:pt x="1236" y="290"/>
                </a:lnTo>
                <a:lnTo>
                  <a:pt x="1234" y="291"/>
                </a:lnTo>
                <a:lnTo>
                  <a:pt x="1230" y="292"/>
                </a:lnTo>
                <a:lnTo>
                  <a:pt x="1227" y="292"/>
                </a:lnTo>
                <a:lnTo>
                  <a:pt x="1223" y="291"/>
                </a:lnTo>
                <a:lnTo>
                  <a:pt x="1220" y="288"/>
                </a:lnTo>
                <a:lnTo>
                  <a:pt x="1214" y="284"/>
                </a:lnTo>
                <a:lnTo>
                  <a:pt x="1209" y="283"/>
                </a:lnTo>
                <a:lnTo>
                  <a:pt x="1208" y="283"/>
                </a:lnTo>
                <a:lnTo>
                  <a:pt x="1207" y="284"/>
                </a:lnTo>
                <a:lnTo>
                  <a:pt x="1205" y="286"/>
                </a:lnTo>
                <a:lnTo>
                  <a:pt x="1204" y="290"/>
                </a:lnTo>
                <a:lnTo>
                  <a:pt x="1204" y="296"/>
                </a:lnTo>
                <a:lnTo>
                  <a:pt x="1203" y="303"/>
                </a:lnTo>
                <a:lnTo>
                  <a:pt x="1203" y="306"/>
                </a:lnTo>
                <a:lnTo>
                  <a:pt x="1202" y="310"/>
                </a:lnTo>
                <a:lnTo>
                  <a:pt x="1199" y="313"/>
                </a:lnTo>
                <a:lnTo>
                  <a:pt x="1197" y="317"/>
                </a:lnTo>
                <a:lnTo>
                  <a:pt x="1194" y="321"/>
                </a:lnTo>
                <a:lnTo>
                  <a:pt x="1192" y="323"/>
                </a:lnTo>
                <a:lnTo>
                  <a:pt x="1192" y="327"/>
                </a:lnTo>
                <a:lnTo>
                  <a:pt x="1194" y="329"/>
                </a:lnTo>
                <a:lnTo>
                  <a:pt x="1195" y="330"/>
                </a:lnTo>
                <a:lnTo>
                  <a:pt x="1197" y="331"/>
                </a:lnTo>
                <a:lnTo>
                  <a:pt x="1201" y="332"/>
                </a:lnTo>
                <a:lnTo>
                  <a:pt x="1205" y="332"/>
                </a:lnTo>
                <a:lnTo>
                  <a:pt x="1214" y="331"/>
                </a:lnTo>
                <a:lnTo>
                  <a:pt x="1218" y="334"/>
                </a:lnTo>
                <a:lnTo>
                  <a:pt x="1221" y="337"/>
                </a:lnTo>
                <a:lnTo>
                  <a:pt x="1224" y="344"/>
                </a:lnTo>
                <a:lnTo>
                  <a:pt x="1227" y="348"/>
                </a:lnTo>
                <a:lnTo>
                  <a:pt x="1229" y="353"/>
                </a:lnTo>
                <a:lnTo>
                  <a:pt x="1233" y="357"/>
                </a:lnTo>
                <a:lnTo>
                  <a:pt x="1238" y="361"/>
                </a:lnTo>
                <a:lnTo>
                  <a:pt x="1249" y="368"/>
                </a:lnTo>
                <a:lnTo>
                  <a:pt x="1262" y="375"/>
                </a:lnTo>
                <a:lnTo>
                  <a:pt x="1278" y="380"/>
                </a:lnTo>
                <a:lnTo>
                  <a:pt x="1292" y="384"/>
                </a:lnTo>
                <a:lnTo>
                  <a:pt x="1304" y="384"/>
                </a:lnTo>
                <a:lnTo>
                  <a:pt x="1315" y="382"/>
                </a:lnTo>
                <a:lnTo>
                  <a:pt x="1324" y="381"/>
                </a:lnTo>
                <a:lnTo>
                  <a:pt x="1334" y="382"/>
                </a:lnTo>
                <a:lnTo>
                  <a:pt x="1339" y="382"/>
                </a:lnTo>
                <a:lnTo>
                  <a:pt x="1343" y="385"/>
                </a:lnTo>
                <a:lnTo>
                  <a:pt x="1346" y="387"/>
                </a:lnTo>
                <a:lnTo>
                  <a:pt x="1349" y="391"/>
                </a:lnTo>
                <a:lnTo>
                  <a:pt x="1350" y="397"/>
                </a:lnTo>
                <a:lnTo>
                  <a:pt x="1352" y="404"/>
                </a:lnTo>
                <a:lnTo>
                  <a:pt x="1353" y="412"/>
                </a:lnTo>
                <a:lnTo>
                  <a:pt x="1353" y="420"/>
                </a:lnTo>
                <a:lnTo>
                  <a:pt x="1353" y="438"/>
                </a:lnTo>
                <a:lnTo>
                  <a:pt x="1352" y="456"/>
                </a:lnTo>
                <a:lnTo>
                  <a:pt x="1352" y="463"/>
                </a:lnTo>
                <a:lnTo>
                  <a:pt x="1353" y="469"/>
                </a:lnTo>
                <a:lnTo>
                  <a:pt x="1355" y="474"/>
                </a:lnTo>
                <a:lnTo>
                  <a:pt x="1359" y="479"/>
                </a:lnTo>
                <a:lnTo>
                  <a:pt x="1367" y="486"/>
                </a:lnTo>
                <a:lnTo>
                  <a:pt x="1377" y="493"/>
                </a:lnTo>
                <a:lnTo>
                  <a:pt x="1381" y="498"/>
                </a:lnTo>
                <a:lnTo>
                  <a:pt x="1386" y="501"/>
                </a:lnTo>
                <a:lnTo>
                  <a:pt x="1388" y="506"/>
                </a:lnTo>
                <a:lnTo>
                  <a:pt x="1391" y="510"/>
                </a:lnTo>
                <a:lnTo>
                  <a:pt x="1394" y="520"/>
                </a:lnTo>
                <a:lnTo>
                  <a:pt x="1396" y="533"/>
                </a:lnTo>
                <a:lnTo>
                  <a:pt x="1396" y="540"/>
                </a:lnTo>
                <a:lnTo>
                  <a:pt x="1394" y="546"/>
                </a:lnTo>
                <a:lnTo>
                  <a:pt x="1393" y="551"/>
                </a:lnTo>
                <a:lnTo>
                  <a:pt x="1391" y="556"/>
                </a:lnTo>
                <a:lnTo>
                  <a:pt x="1387" y="564"/>
                </a:lnTo>
                <a:lnTo>
                  <a:pt x="1383" y="576"/>
                </a:lnTo>
                <a:lnTo>
                  <a:pt x="1379" y="589"/>
                </a:lnTo>
                <a:lnTo>
                  <a:pt x="1379" y="602"/>
                </a:lnTo>
                <a:lnTo>
                  <a:pt x="1378" y="613"/>
                </a:lnTo>
                <a:lnTo>
                  <a:pt x="1377" y="624"/>
                </a:lnTo>
                <a:lnTo>
                  <a:pt x="1375" y="632"/>
                </a:lnTo>
                <a:lnTo>
                  <a:pt x="1374" y="643"/>
                </a:lnTo>
                <a:lnTo>
                  <a:pt x="1377" y="653"/>
                </a:lnTo>
                <a:lnTo>
                  <a:pt x="1380" y="665"/>
                </a:lnTo>
                <a:lnTo>
                  <a:pt x="1381" y="670"/>
                </a:lnTo>
                <a:lnTo>
                  <a:pt x="1383" y="675"/>
                </a:lnTo>
                <a:lnTo>
                  <a:pt x="1383" y="678"/>
                </a:lnTo>
                <a:lnTo>
                  <a:pt x="1383" y="681"/>
                </a:lnTo>
                <a:lnTo>
                  <a:pt x="1380" y="683"/>
                </a:lnTo>
                <a:lnTo>
                  <a:pt x="1379" y="685"/>
                </a:lnTo>
                <a:lnTo>
                  <a:pt x="1375" y="687"/>
                </a:lnTo>
                <a:lnTo>
                  <a:pt x="1372" y="687"/>
                </a:lnTo>
                <a:lnTo>
                  <a:pt x="1365" y="689"/>
                </a:lnTo>
                <a:lnTo>
                  <a:pt x="1359" y="694"/>
                </a:lnTo>
                <a:lnTo>
                  <a:pt x="1356" y="696"/>
                </a:lnTo>
                <a:lnTo>
                  <a:pt x="1354" y="699"/>
                </a:lnTo>
                <a:lnTo>
                  <a:pt x="1352" y="702"/>
                </a:lnTo>
                <a:lnTo>
                  <a:pt x="1352" y="707"/>
                </a:lnTo>
                <a:lnTo>
                  <a:pt x="1349" y="713"/>
                </a:lnTo>
                <a:lnTo>
                  <a:pt x="1347" y="718"/>
                </a:lnTo>
                <a:lnTo>
                  <a:pt x="1345" y="719"/>
                </a:lnTo>
                <a:lnTo>
                  <a:pt x="1341" y="720"/>
                </a:lnTo>
                <a:lnTo>
                  <a:pt x="1337" y="720"/>
                </a:lnTo>
                <a:lnTo>
                  <a:pt x="1331" y="720"/>
                </a:lnTo>
                <a:lnTo>
                  <a:pt x="1327" y="720"/>
                </a:lnTo>
                <a:lnTo>
                  <a:pt x="1323" y="722"/>
                </a:lnTo>
                <a:lnTo>
                  <a:pt x="1320" y="726"/>
                </a:lnTo>
                <a:lnTo>
                  <a:pt x="1317" y="731"/>
                </a:lnTo>
                <a:lnTo>
                  <a:pt x="1314" y="735"/>
                </a:lnTo>
                <a:lnTo>
                  <a:pt x="1310" y="740"/>
                </a:lnTo>
                <a:lnTo>
                  <a:pt x="1305" y="744"/>
                </a:lnTo>
                <a:lnTo>
                  <a:pt x="1299" y="747"/>
                </a:lnTo>
                <a:lnTo>
                  <a:pt x="1293" y="750"/>
                </a:lnTo>
                <a:lnTo>
                  <a:pt x="1286" y="751"/>
                </a:lnTo>
                <a:lnTo>
                  <a:pt x="1280" y="750"/>
                </a:lnTo>
                <a:lnTo>
                  <a:pt x="1273" y="747"/>
                </a:lnTo>
                <a:lnTo>
                  <a:pt x="1267" y="745"/>
                </a:lnTo>
                <a:lnTo>
                  <a:pt x="1262" y="741"/>
                </a:lnTo>
                <a:lnTo>
                  <a:pt x="1258" y="737"/>
                </a:lnTo>
                <a:lnTo>
                  <a:pt x="1254" y="732"/>
                </a:lnTo>
                <a:lnTo>
                  <a:pt x="1251" y="727"/>
                </a:lnTo>
                <a:lnTo>
                  <a:pt x="1247" y="722"/>
                </a:lnTo>
                <a:lnTo>
                  <a:pt x="1243" y="720"/>
                </a:lnTo>
                <a:lnTo>
                  <a:pt x="1239" y="718"/>
                </a:lnTo>
                <a:lnTo>
                  <a:pt x="1234" y="715"/>
                </a:lnTo>
                <a:lnTo>
                  <a:pt x="1229" y="715"/>
                </a:lnTo>
                <a:lnTo>
                  <a:pt x="1224" y="716"/>
                </a:lnTo>
                <a:lnTo>
                  <a:pt x="1220" y="719"/>
                </a:lnTo>
                <a:lnTo>
                  <a:pt x="1208" y="728"/>
                </a:lnTo>
                <a:lnTo>
                  <a:pt x="1194" y="741"/>
                </a:lnTo>
                <a:lnTo>
                  <a:pt x="1178" y="757"/>
                </a:lnTo>
                <a:lnTo>
                  <a:pt x="1164" y="770"/>
                </a:lnTo>
                <a:lnTo>
                  <a:pt x="1159" y="776"/>
                </a:lnTo>
                <a:lnTo>
                  <a:pt x="1155" y="782"/>
                </a:lnTo>
                <a:lnTo>
                  <a:pt x="1153" y="789"/>
                </a:lnTo>
                <a:lnTo>
                  <a:pt x="1152" y="796"/>
                </a:lnTo>
                <a:lnTo>
                  <a:pt x="1152" y="803"/>
                </a:lnTo>
                <a:lnTo>
                  <a:pt x="1153" y="809"/>
                </a:lnTo>
                <a:lnTo>
                  <a:pt x="1155" y="815"/>
                </a:lnTo>
                <a:lnTo>
                  <a:pt x="1158" y="819"/>
                </a:lnTo>
                <a:lnTo>
                  <a:pt x="1164" y="826"/>
                </a:lnTo>
                <a:lnTo>
                  <a:pt x="1172" y="835"/>
                </a:lnTo>
                <a:lnTo>
                  <a:pt x="1176" y="841"/>
                </a:lnTo>
                <a:lnTo>
                  <a:pt x="1179" y="846"/>
                </a:lnTo>
                <a:lnTo>
                  <a:pt x="1182" y="851"/>
                </a:lnTo>
                <a:lnTo>
                  <a:pt x="1183" y="855"/>
                </a:lnTo>
                <a:lnTo>
                  <a:pt x="1184" y="860"/>
                </a:lnTo>
                <a:lnTo>
                  <a:pt x="1184" y="866"/>
                </a:lnTo>
                <a:lnTo>
                  <a:pt x="1183" y="873"/>
                </a:lnTo>
                <a:lnTo>
                  <a:pt x="1182" y="879"/>
                </a:lnTo>
                <a:lnTo>
                  <a:pt x="1179" y="885"/>
                </a:lnTo>
                <a:lnTo>
                  <a:pt x="1176" y="891"/>
                </a:lnTo>
                <a:lnTo>
                  <a:pt x="1171" y="895"/>
                </a:lnTo>
                <a:lnTo>
                  <a:pt x="1164" y="897"/>
                </a:lnTo>
                <a:lnTo>
                  <a:pt x="1158" y="898"/>
                </a:lnTo>
                <a:lnTo>
                  <a:pt x="1152" y="901"/>
                </a:lnTo>
                <a:lnTo>
                  <a:pt x="1147" y="903"/>
                </a:lnTo>
                <a:lnTo>
                  <a:pt x="1144" y="907"/>
                </a:lnTo>
                <a:lnTo>
                  <a:pt x="1139" y="914"/>
                </a:lnTo>
                <a:lnTo>
                  <a:pt x="1136" y="922"/>
                </a:lnTo>
                <a:lnTo>
                  <a:pt x="1134" y="929"/>
                </a:lnTo>
                <a:lnTo>
                  <a:pt x="1131" y="933"/>
                </a:lnTo>
                <a:lnTo>
                  <a:pt x="1125" y="934"/>
                </a:lnTo>
                <a:lnTo>
                  <a:pt x="1116" y="935"/>
                </a:lnTo>
                <a:lnTo>
                  <a:pt x="1112" y="936"/>
                </a:lnTo>
                <a:lnTo>
                  <a:pt x="1107" y="939"/>
                </a:lnTo>
                <a:lnTo>
                  <a:pt x="1103" y="942"/>
                </a:lnTo>
                <a:lnTo>
                  <a:pt x="1101" y="946"/>
                </a:lnTo>
                <a:lnTo>
                  <a:pt x="1097" y="949"/>
                </a:lnTo>
                <a:lnTo>
                  <a:pt x="1096" y="954"/>
                </a:lnTo>
                <a:lnTo>
                  <a:pt x="1095" y="959"/>
                </a:lnTo>
                <a:lnTo>
                  <a:pt x="1094" y="965"/>
                </a:lnTo>
                <a:lnTo>
                  <a:pt x="1094" y="975"/>
                </a:lnTo>
                <a:lnTo>
                  <a:pt x="1094" y="987"/>
                </a:lnTo>
                <a:lnTo>
                  <a:pt x="1095" y="998"/>
                </a:lnTo>
                <a:lnTo>
                  <a:pt x="1095" y="1009"/>
                </a:lnTo>
                <a:lnTo>
                  <a:pt x="1091" y="1018"/>
                </a:lnTo>
                <a:lnTo>
                  <a:pt x="1088" y="1029"/>
                </a:lnTo>
                <a:lnTo>
                  <a:pt x="1085" y="1035"/>
                </a:lnTo>
                <a:lnTo>
                  <a:pt x="1084" y="1041"/>
                </a:lnTo>
                <a:lnTo>
                  <a:pt x="1084" y="1046"/>
                </a:lnTo>
                <a:lnTo>
                  <a:pt x="1087" y="1050"/>
                </a:lnTo>
                <a:lnTo>
                  <a:pt x="1089" y="1061"/>
                </a:lnTo>
                <a:lnTo>
                  <a:pt x="1091" y="1072"/>
                </a:lnTo>
                <a:lnTo>
                  <a:pt x="1092" y="1084"/>
                </a:lnTo>
                <a:lnTo>
                  <a:pt x="1094" y="1098"/>
                </a:lnTo>
                <a:lnTo>
                  <a:pt x="1095" y="1105"/>
                </a:lnTo>
                <a:lnTo>
                  <a:pt x="1097" y="1111"/>
                </a:lnTo>
                <a:lnTo>
                  <a:pt x="1101" y="1116"/>
                </a:lnTo>
                <a:lnTo>
                  <a:pt x="1104" y="1119"/>
                </a:lnTo>
                <a:lnTo>
                  <a:pt x="1110" y="1123"/>
                </a:lnTo>
                <a:lnTo>
                  <a:pt x="1116" y="1125"/>
                </a:lnTo>
                <a:lnTo>
                  <a:pt x="1122" y="1126"/>
                </a:lnTo>
                <a:lnTo>
                  <a:pt x="1131" y="1126"/>
                </a:lnTo>
                <a:lnTo>
                  <a:pt x="1136" y="1126"/>
                </a:lnTo>
                <a:lnTo>
                  <a:pt x="1141" y="1128"/>
                </a:lnTo>
                <a:lnTo>
                  <a:pt x="1145" y="1129"/>
                </a:lnTo>
                <a:lnTo>
                  <a:pt x="1147" y="1130"/>
                </a:lnTo>
                <a:lnTo>
                  <a:pt x="1150" y="1136"/>
                </a:lnTo>
                <a:lnTo>
                  <a:pt x="1152" y="1143"/>
                </a:lnTo>
                <a:lnTo>
                  <a:pt x="1154" y="1145"/>
                </a:lnTo>
                <a:lnTo>
                  <a:pt x="1157" y="1148"/>
                </a:lnTo>
                <a:lnTo>
                  <a:pt x="1159" y="1149"/>
                </a:lnTo>
                <a:lnTo>
                  <a:pt x="1161" y="1150"/>
                </a:lnTo>
                <a:lnTo>
                  <a:pt x="1167" y="1149"/>
                </a:lnTo>
                <a:lnTo>
                  <a:pt x="1175" y="1145"/>
                </a:lnTo>
                <a:lnTo>
                  <a:pt x="1178" y="1143"/>
                </a:lnTo>
                <a:lnTo>
                  <a:pt x="1182" y="1142"/>
                </a:lnTo>
                <a:lnTo>
                  <a:pt x="1185" y="1143"/>
                </a:lnTo>
                <a:lnTo>
                  <a:pt x="1186" y="1143"/>
                </a:lnTo>
                <a:lnTo>
                  <a:pt x="1189" y="1145"/>
                </a:lnTo>
                <a:lnTo>
                  <a:pt x="1189" y="1148"/>
                </a:lnTo>
                <a:lnTo>
                  <a:pt x="1189" y="1151"/>
                </a:lnTo>
                <a:lnTo>
                  <a:pt x="1188" y="1156"/>
                </a:lnTo>
                <a:lnTo>
                  <a:pt x="1186" y="1160"/>
                </a:lnTo>
                <a:lnTo>
                  <a:pt x="1186" y="1164"/>
                </a:lnTo>
                <a:lnTo>
                  <a:pt x="1186" y="1168"/>
                </a:lnTo>
                <a:lnTo>
                  <a:pt x="1188" y="1172"/>
                </a:lnTo>
                <a:lnTo>
                  <a:pt x="1192" y="1179"/>
                </a:lnTo>
                <a:lnTo>
                  <a:pt x="1198" y="1187"/>
                </a:lnTo>
                <a:lnTo>
                  <a:pt x="1201" y="1192"/>
                </a:lnTo>
                <a:lnTo>
                  <a:pt x="1204" y="1199"/>
                </a:lnTo>
                <a:lnTo>
                  <a:pt x="1207" y="1206"/>
                </a:lnTo>
                <a:lnTo>
                  <a:pt x="1209" y="1216"/>
                </a:lnTo>
                <a:lnTo>
                  <a:pt x="1215" y="1236"/>
                </a:lnTo>
                <a:lnTo>
                  <a:pt x="1222" y="1257"/>
                </a:lnTo>
                <a:lnTo>
                  <a:pt x="1228" y="1268"/>
                </a:lnTo>
                <a:lnTo>
                  <a:pt x="1234" y="1276"/>
                </a:lnTo>
                <a:lnTo>
                  <a:pt x="1240" y="1283"/>
                </a:lnTo>
                <a:lnTo>
                  <a:pt x="1246" y="1288"/>
                </a:lnTo>
                <a:lnTo>
                  <a:pt x="1257" y="1296"/>
                </a:lnTo>
                <a:lnTo>
                  <a:pt x="1267" y="1304"/>
                </a:lnTo>
                <a:lnTo>
                  <a:pt x="1268" y="1306"/>
                </a:lnTo>
                <a:lnTo>
                  <a:pt x="1270" y="1308"/>
                </a:lnTo>
                <a:lnTo>
                  <a:pt x="1271" y="1309"/>
                </a:lnTo>
                <a:lnTo>
                  <a:pt x="1270" y="1312"/>
                </a:lnTo>
                <a:lnTo>
                  <a:pt x="1267" y="1314"/>
                </a:lnTo>
                <a:lnTo>
                  <a:pt x="1262" y="1317"/>
                </a:lnTo>
                <a:lnTo>
                  <a:pt x="1258" y="1319"/>
                </a:lnTo>
                <a:lnTo>
                  <a:pt x="1253" y="1321"/>
                </a:lnTo>
                <a:lnTo>
                  <a:pt x="1249" y="1325"/>
                </a:lnTo>
                <a:lnTo>
                  <a:pt x="1248" y="1328"/>
                </a:lnTo>
                <a:lnTo>
                  <a:pt x="1249" y="1331"/>
                </a:lnTo>
                <a:lnTo>
                  <a:pt x="1251" y="1333"/>
                </a:lnTo>
                <a:lnTo>
                  <a:pt x="1253" y="1336"/>
                </a:lnTo>
                <a:lnTo>
                  <a:pt x="1257" y="1337"/>
                </a:lnTo>
                <a:lnTo>
                  <a:pt x="1265" y="1338"/>
                </a:lnTo>
                <a:lnTo>
                  <a:pt x="1278" y="1338"/>
                </a:lnTo>
                <a:lnTo>
                  <a:pt x="1284" y="1338"/>
                </a:lnTo>
                <a:lnTo>
                  <a:pt x="1290" y="1338"/>
                </a:lnTo>
                <a:lnTo>
                  <a:pt x="1295" y="1339"/>
                </a:lnTo>
                <a:lnTo>
                  <a:pt x="1298" y="1342"/>
                </a:lnTo>
                <a:lnTo>
                  <a:pt x="1302" y="1344"/>
                </a:lnTo>
                <a:lnTo>
                  <a:pt x="1304" y="1346"/>
                </a:lnTo>
                <a:lnTo>
                  <a:pt x="1306" y="1350"/>
                </a:lnTo>
                <a:lnTo>
                  <a:pt x="1308" y="1353"/>
                </a:lnTo>
                <a:lnTo>
                  <a:pt x="1306" y="1364"/>
                </a:lnTo>
                <a:lnTo>
                  <a:pt x="1304" y="1377"/>
                </a:lnTo>
                <a:lnTo>
                  <a:pt x="1299" y="1393"/>
                </a:lnTo>
                <a:lnTo>
                  <a:pt x="1292" y="1409"/>
                </a:lnTo>
                <a:lnTo>
                  <a:pt x="1285" y="1426"/>
                </a:lnTo>
                <a:lnTo>
                  <a:pt x="1278" y="1444"/>
                </a:lnTo>
                <a:lnTo>
                  <a:pt x="1268" y="1460"/>
                </a:lnTo>
                <a:lnTo>
                  <a:pt x="1259" y="1476"/>
                </a:lnTo>
                <a:lnTo>
                  <a:pt x="1249" y="1490"/>
                </a:lnTo>
                <a:lnTo>
                  <a:pt x="1239" y="1506"/>
                </a:lnTo>
                <a:lnTo>
                  <a:pt x="1234" y="1515"/>
                </a:lnTo>
                <a:lnTo>
                  <a:pt x="1230" y="1523"/>
                </a:lnTo>
                <a:lnTo>
                  <a:pt x="1227" y="1532"/>
                </a:lnTo>
                <a:lnTo>
                  <a:pt x="1224" y="1539"/>
                </a:lnTo>
                <a:lnTo>
                  <a:pt x="1221" y="1553"/>
                </a:lnTo>
                <a:lnTo>
                  <a:pt x="1216" y="1565"/>
                </a:lnTo>
                <a:lnTo>
                  <a:pt x="1209" y="1576"/>
                </a:lnTo>
                <a:lnTo>
                  <a:pt x="1201" y="1584"/>
                </a:lnTo>
                <a:lnTo>
                  <a:pt x="1192" y="1592"/>
                </a:lnTo>
                <a:lnTo>
                  <a:pt x="1186" y="1601"/>
                </a:lnTo>
                <a:lnTo>
                  <a:pt x="1185" y="1605"/>
                </a:lnTo>
                <a:lnTo>
                  <a:pt x="1184" y="1610"/>
                </a:lnTo>
                <a:lnTo>
                  <a:pt x="1184" y="1615"/>
                </a:lnTo>
                <a:lnTo>
                  <a:pt x="1184" y="1620"/>
                </a:lnTo>
                <a:lnTo>
                  <a:pt x="1186" y="1633"/>
                </a:lnTo>
                <a:lnTo>
                  <a:pt x="1188" y="1648"/>
                </a:lnTo>
                <a:lnTo>
                  <a:pt x="1190" y="1665"/>
                </a:lnTo>
                <a:lnTo>
                  <a:pt x="1190" y="1680"/>
                </a:lnTo>
                <a:lnTo>
                  <a:pt x="1190" y="1687"/>
                </a:lnTo>
                <a:lnTo>
                  <a:pt x="1189" y="1693"/>
                </a:lnTo>
                <a:lnTo>
                  <a:pt x="1188" y="1699"/>
                </a:lnTo>
                <a:lnTo>
                  <a:pt x="1185" y="1703"/>
                </a:lnTo>
                <a:lnTo>
                  <a:pt x="1182" y="1706"/>
                </a:lnTo>
                <a:lnTo>
                  <a:pt x="1178" y="1709"/>
                </a:lnTo>
                <a:lnTo>
                  <a:pt x="1173" y="1709"/>
                </a:lnTo>
                <a:lnTo>
                  <a:pt x="1169" y="1709"/>
                </a:lnTo>
                <a:lnTo>
                  <a:pt x="1164" y="1709"/>
                </a:lnTo>
                <a:lnTo>
                  <a:pt x="1160" y="1711"/>
                </a:lnTo>
                <a:lnTo>
                  <a:pt x="1159" y="1714"/>
                </a:lnTo>
                <a:lnTo>
                  <a:pt x="1157" y="1717"/>
                </a:lnTo>
                <a:lnTo>
                  <a:pt x="1155" y="1727"/>
                </a:lnTo>
                <a:lnTo>
                  <a:pt x="1153" y="1737"/>
                </a:lnTo>
                <a:lnTo>
                  <a:pt x="1152" y="1741"/>
                </a:lnTo>
                <a:lnTo>
                  <a:pt x="1148" y="1746"/>
                </a:lnTo>
                <a:lnTo>
                  <a:pt x="1144" y="1750"/>
                </a:lnTo>
                <a:lnTo>
                  <a:pt x="1138" y="1755"/>
                </a:lnTo>
                <a:lnTo>
                  <a:pt x="1131" y="1759"/>
                </a:lnTo>
                <a:lnTo>
                  <a:pt x="1125" y="1761"/>
                </a:lnTo>
                <a:lnTo>
                  <a:pt x="1117" y="1764"/>
                </a:lnTo>
                <a:lnTo>
                  <a:pt x="1112" y="1765"/>
                </a:lnTo>
                <a:lnTo>
                  <a:pt x="1107" y="1765"/>
                </a:lnTo>
                <a:lnTo>
                  <a:pt x="1102" y="1766"/>
                </a:lnTo>
                <a:lnTo>
                  <a:pt x="1100" y="1768"/>
                </a:lnTo>
                <a:lnTo>
                  <a:pt x="1098" y="1769"/>
                </a:lnTo>
                <a:lnTo>
                  <a:pt x="1098" y="1777"/>
                </a:lnTo>
                <a:lnTo>
                  <a:pt x="1098" y="1786"/>
                </a:lnTo>
                <a:lnTo>
                  <a:pt x="1097" y="1796"/>
                </a:lnTo>
                <a:lnTo>
                  <a:pt x="1098" y="1803"/>
                </a:lnTo>
                <a:lnTo>
                  <a:pt x="1101" y="1807"/>
                </a:lnTo>
                <a:lnTo>
                  <a:pt x="1104" y="1811"/>
                </a:lnTo>
                <a:lnTo>
                  <a:pt x="1110" y="1816"/>
                </a:lnTo>
                <a:lnTo>
                  <a:pt x="1119" y="1821"/>
                </a:lnTo>
                <a:lnTo>
                  <a:pt x="1122" y="1823"/>
                </a:lnTo>
                <a:lnTo>
                  <a:pt x="1126" y="1825"/>
                </a:lnTo>
                <a:lnTo>
                  <a:pt x="1128" y="1829"/>
                </a:lnTo>
                <a:lnTo>
                  <a:pt x="1131" y="1831"/>
                </a:lnTo>
                <a:lnTo>
                  <a:pt x="1133" y="1838"/>
                </a:lnTo>
                <a:lnTo>
                  <a:pt x="1133" y="1844"/>
                </a:lnTo>
                <a:lnTo>
                  <a:pt x="1132" y="1859"/>
                </a:lnTo>
                <a:lnTo>
                  <a:pt x="1132" y="1870"/>
                </a:lnTo>
                <a:lnTo>
                  <a:pt x="1134" y="1875"/>
                </a:lnTo>
                <a:lnTo>
                  <a:pt x="1139" y="1880"/>
                </a:lnTo>
                <a:lnTo>
                  <a:pt x="1144" y="1885"/>
                </a:lnTo>
                <a:lnTo>
                  <a:pt x="1150" y="1888"/>
                </a:lnTo>
                <a:lnTo>
                  <a:pt x="1163" y="1895"/>
                </a:lnTo>
                <a:lnTo>
                  <a:pt x="1177" y="1901"/>
                </a:lnTo>
                <a:lnTo>
                  <a:pt x="1182" y="1904"/>
                </a:lnTo>
                <a:lnTo>
                  <a:pt x="1184" y="1907"/>
                </a:lnTo>
                <a:lnTo>
                  <a:pt x="1186" y="1911"/>
                </a:lnTo>
                <a:lnTo>
                  <a:pt x="1189" y="1914"/>
                </a:lnTo>
                <a:lnTo>
                  <a:pt x="1189" y="1919"/>
                </a:lnTo>
                <a:lnTo>
                  <a:pt x="1189" y="1926"/>
                </a:lnTo>
                <a:lnTo>
                  <a:pt x="1189" y="1932"/>
                </a:lnTo>
                <a:lnTo>
                  <a:pt x="1188" y="1939"/>
                </a:lnTo>
                <a:lnTo>
                  <a:pt x="1184" y="1954"/>
                </a:lnTo>
                <a:lnTo>
                  <a:pt x="1180" y="1964"/>
                </a:lnTo>
                <a:lnTo>
                  <a:pt x="1178" y="1980"/>
                </a:lnTo>
                <a:lnTo>
                  <a:pt x="1176" y="1996"/>
                </a:lnTo>
                <a:lnTo>
                  <a:pt x="1173" y="2016"/>
                </a:lnTo>
                <a:lnTo>
                  <a:pt x="1172" y="2032"/>
                </a:lnTo>
                <a:lnTo>
                  <a:pt x="1170" y="2048"/>
                </a:lnTo>
                <a:lnTo>
                  <a:pt x="1170" y="2062"/>
                </a:lnTo>
                <a:lnTo>
                  <a:pt x="1170" y="2068"/>
                </a:lnTo>
                <a:lnTo>
                  <a:pt x="1171" y="2073"/>
                </a:lnTo>
                <a:lnTo>
                  <a:pt x="1172" y="2077"/>
                </a:lnTo>
                <a:lnTo>
                  <a:pt x="1173" y="2080"/>
                </a:lnTo>
                <a:lnTo>
                  <a:pt x="1177" y="2087"/>
                </a:lnTo>
                <a:lnTo>
                  <a:pt x="1178" y="2093"/>
                </a:lnTo>
                <a:lnTo>
                  <a:pt x="1177" y="2095"/>
                </a:lnTo>
                <a:lnTo>
                  <a:pt x="1176" y="2098"/>
                </a:lnTo>
                <a:lnTo>
                  <a:pt x="1173" y="2099"/>
                </a:lnTo>
                <a:lnTo>
                  <a:pt x="1170" y="2099"/>
                </a:lnTo>
                <a:lnTo>
                  <a:pt x="1167" y="2100"/>
                </a:lnTo>
                <a:lnTo>
                  <a:pt x="1164" y="2100"/>
                </a:lnTo>
                <a:lnTo>
                  <a:pt x="1161" y="2101"/>
                </a:lnTo>
                <a:lnTo>
                  <a:pt x="1160" y="2103"/>
                </a:lnTo>
                <a:lnTo>
                  <a:pt x="1158" y="2108"/>
                </a:lnTo>
                <a:lnTo>
                  <a:pt x="1157" y="2114"/>
                </a:lnTo>
                <a:lnTo>
                  <a:pt x="1158" y="2122"/>
                </a:lnTo>
                <a:lnTo>
                  <a:pt x="1160" y="2132"/>
                </a:lnTo>
                <a:lnTo>
                  <a:pt x="1164" y="2143"/>
                </a:lnTo>
                <a:lnTo>
                  <a:pt x="1166" y="2151"/>
                </a:lnTo>
                <a:lnTo>
                  <a:pt x="1167" y="2156"/>
                </a:lnTo>
                <a:lnTo>
                  <a:pt x="1169" y="2158"/>
                </a:lnTo>
                <a:lnTo>
                  <a:pt x="1167" y="2162"/>
                </a:lnTo>
                <a:lnTo>
                  <a:pt x="1166" y="2164"/>
                </a:lnTo>
                <a:lnTo>
                  <a:pt x="1161" y="2168"/>
                </a:lnTo>
                <a:lnTo>
                  <a:pt x="1153" y="2171"/>
                </a:lnTo>
                <a:lnTo>
                  <a:pt x="1150" y="2172"/>
                </a:lnTo>
                <a:lnTo>
                  <a:pt x="1146" y="2174"/>
                </a:lnTo>
                <a:lnTo>
                  <a:pt x="1145" y="2176"/>
                </a:lnTo>
                <a:lnTo>
                  <a:pt x="1144" y="2178"/>
                </a:lnTo>
                <a:lnTo>
                  <a:pt x="1144" y="2183"/>
                </a:lnTo>
                <a:lnTo>
                  <a:pt x="1145" y="2189"/>
                </a:lnTo>
                <a:lnTo>
                  <a:pt x="1148" y="2199"/>
                </a:lnTo>
                <a:lnTo>
                  <a:pt x="1152" y="2210"/>
                </a:lnTo>
                <a:lnTo>
                  <a:pt x="1155" y="2224"/>
                </a:lnTo>
                <a:lnTo>
                  <a:pt x="1158" y="2237"/>
                </a:lnTo>
                <a:lnTo>
                  <a:pt x="1158" y="2245"/>
                </a:lnTo>
                <a:lnTo>
                  <a:pt x="1155" y="2251"/>
                </a:lnTo>
                <a:lnTo>
                  <a:pt x="1152" y="2253"/>
                </a:lnTo>
                <a:lnTo>
                  <a:pt x="1146" y="2253"/>
                </a:lnTo>
                <a:lnTo>
                  <a:pt x="1142" y="2254"/>
                </a:lnTo>
                <a:lnTo>
                  <a:pt x="1140" y="2257"/>
                </a:lnTo>
                <a:lnTo>
                  <a:pt x="1138" y="2259"/>
                </a:lnTo>
                <a:lnTo>
                  <a:pt x="1135" y="2264"/>
                </a:lnTo>
                <a:lnTo>
                  <a:pt x="1131" y="2276"/>
                </a:lnTo>
                <a:lnTo>
                  <a:pt x="1122" y="2292"/>
                </a:lnTo>
                <a:lnTo>
                  <a:pt x="1116" y="2301"/>
                </a:lnTo>
                <a:lnTo>
                  <a:pt x="1109" y="2309"/>
                </a:lnTo>
                <a:lnTo>
                  <a:pt x="1101" y="2315"/>
                </a:lnTo>
                <a:lnTo>
                  <a:pt x="1092" y="2320"/>
                </a:lnTo>
                <a:lnTo>
                  <a:pt x="1085" y="2323"/>
                </a:lnTo>
                <a:lnTo>
                  <a:pt x="1078" y="2326"/>
                </a:lnTo>
                <a:lnTo>
                  <a:pt x="1071" y="2327"/>
                </a:lnTo>
                <a:lnTo>
                  <a:pt x="1066" y="2327"/>
                </a:lnTo>
                <a:lnTo>
                  <a:pt x="1062" y="2327"/>
                </a:lnTo>
                <a:lnTo>
                  <a:pt x="1058" y="2327"/>
                </a:lnTo>
                <a:lnTo>
                  <a:pt x="1056" y="2328"/>
                </a:lnTo>
                <a:lnTo>
                  <a:pt x="1053" y="2329"/>
                </a:lnTo>
                <a:lnTo>
                  <a:pt x="1051" y="2332"/>
                </a:lnTo>
                <a:lnTo>
                  <a:pt x="1051" y="2335"/>
                </a:lnTo>
                <a:lnTo>
                  <a:pt x="1051" y="2339"/>
                </a:lnTo>
                <a:lnTo>
                  <a:pt x="1052" y="2344"/>
                </a:lnTo>
                <a:lnTo>
                  <a:pt x="1053" y="2347"/>
                </a:lnTo>
                <a:lnTo>
                  <a:pt x="1052" y="2349"/>
                </a:lnTo>
                <a:lnTo>
                  <a:pt x="1050" y="2351"/>
                </a:lnTo>
                <a:lnTo>
                  <a:pt x="1047" y="2352"/>
                </a:lnTo>
                <a:lnTo>
                  <a:pt x="1039" y="2349"/>
                </a:lnTo>
                <a:lnTo>
                  <a:pt x="1031" y="2347"/>
                </a:lnTo>
                <a:lnTo>
                  <a:pt x="1027" y="2347"/>
                </a:lnTo>
                <a:lnTo>
                  <a:pt x="1024" y="2348"/>
                </a:lnTo>
                <a:lnTo>
                  <a:pt x="1020" y="2351"/>
                </a:lnTo>
                <a:lnTo>
                  <a:pt x="1018" y="2353"/>
                </a:lnTo>
                <a:lnTo>
                  <a:pt x="1010" y="2361"/>
                </a:lnTo>
                <a:lnTo>
                  <a:pt x="1005" y="2371"/>
                </a:lnTo>
                <a:lnTo>
                  <a:pt x="1000" y="2380"/>
                </a:lnTo>
                <a:lnTo>
                  <a:pt x="994" y="2390"/>
                </a:lnTo>
                <a:lnTo>
                  <a:pt x="990" y="2395"/>
                </a:lnTo>
                <a:lnTo>
                  <a:pt x="988" y="2397"/>
                </a:lnTo>
                <a:lnTo>
                  <a:pt x="986" y="2399"/>
                </a:lnTo>
                <a:lnTo>
                  <a:pt x="983" y="2399"/>
                </a:lnTo>
                <a:lnTo>
                  <a:pt x="978" y="2397"/>
                </a:lnTo>
                <a:lnTo>
                  <a:pt x="974" y="2393"/>
                </a:lnTo>
                <a:lnTo>
                  <a:pt x="968" y="2391"/>
                </a:lnTo>
                <a:lnTo>
                  <a:pt x="959" y="2390"/>
                </a:lnTo>
                <a:lnTo>
                  <a:pt x="955" y="2391"/>
                </a:lnTo>
                <a:lnTo>
                  <a:pt x="952" y="2392"/>
                </a:lnTo>
                <a:lnTo>
                  <a:pt x="951" y="2395"/>
                </a:lnTo>
                <a:lnTo>
                  <a:pt x="950" y="2398"/>
                </a:lnTo>
                <a:lnTo>
                  <a:pt x="951" y="2405"/>
                </a:lnTo>
                <a:lnTo>
                  <a:pt x="951" y="2412"/>
                </a:lnTo>
                <a:lnTo>
                  <a:pt x="950" y="2417"/>
                </a:lnTo>
                <a:lnTo>
                  <a:pt x="947" y="2420"/>
                </a:lnTo>
                <a:lnTo>
                  <a:pt x="943" y="2423"/>
                </a:lnTo>
                <a:lnTo>
                  <a:pt x="937" y="2426"/>
                </a:lnTo>
                <a:lnTo>
                  <a:pt x="931" y="2428"/>
                </a:lnTo>
                <a:lnTo>
                  <a:pt x="924" y="2429"/>
                </a:lnTo>
                <a:lnTo>
                  <a:pt x="915" y="2429"/>
                </a:lnTo>
                <a:lnTo>
                  <a:pt x="908" y="2429"/>
                </a:lnTo>
                <a:lnTo>
                  <a:pt x="901" y="2429"/>
                </a:lnTo>
                <a:lnTo>
                  <a:pt x="895" y="2429"/>
                </a:lnTo>
                <a:lnTo>
                  <a:pt x="892" y="2430"/>
                </a:lnTo>
                <a:lnTo>
                  <a:pt x="888" y="2432"/>
                </a:lnTo>
                <a:lnTo>
                  <a:pt x="882" y="2436"/>
                </a:lnTo>
                <a:lnTo>
                  <a:pt x="876" y="2441"/>
                </a:lnTo>
                <a:lnTo>
                  <a:pt x="873" y="2443"/>
                </a:lnTo>
                <a:lnTo>
                  <a:pt x="869" y="2445"/>
                </a:lnTo>
                <a:lnTo>
                  <a:pt x="864" y="2445"/>
                </a:lnTo>
                <a:lnTo>
                  <a:pt x="859" y="2443"/>
                </a:lnTo>
                <a:lnTo>
                  <a:pt x="855" y="2441"/>
                </a:lnTo>
                <a:lnTo>
                  <a:pt x="850" y="2439"/>
                </a:lnTo>
                <a:lnTo>
                  <a:pt x="845" y="2436"/>
                </a:lnTo>
                <a:lnTo>
                  <a:pt x="840" y="2433"/>
                </a:lnTo>
                <a:lnTo>
                  <a:pt x="837" y="2429"/>
                </a:lnTo>
                <a:lnTo>
                  <a:pt x="833" y="2429"/>
                </a:lnTo>
                <a:lnTo>
                  <a:pt x="830" y="2429"/>
                </a:lnTo>
                <a:lnTo>
                  <a:pt x="826" y="2432"/>
                </a:lnTo>
                <a:lnTo>
                  <a:pt x="820" y="2437"/>
                </a:lnTo>
                <a:lnTo>
                  <a:pt x="816" y="2442"/>
                </a:lnTo>
                <a:lnTo>
                  <a:pt x="813" y="2445"/>
                </a:lnTo>
                <a:lnTo>
                  <a:pt x="807" y="2446"/>
                </a:lnTo>
                <a:lnTo>
                  <a:pt x="800" y="2446"/>
                </a:lnTo>
                <a:lnTo>
                  <a:pt x="793" y="2446"/>
                </a:lnTo>
                <a:lnTo>
                  <a:pt x="775" y="2446"/>
                </a:lnTo>
                <a:lnTo>
                  <a:pt x="760" y="2446"/>
                </a:lnTo>
                <a:lnTo>
                  <a:pt x="744" y="2447"/>
                </a:lnTo>
                <a:lnTo>
                  <a:pt x="728" y="2447"/>
                </a:lnTo>
                <a:lnTo>
                  <a:pt x="719" y="2447"/>
                </a:lnTo>
                <a:lnTo>
                  <a:pt x="712" y="2447"/>
                </a:lnTo>
                <a:lnTo>
                  <a:pt x="707" y="2446"/>
                </a:lnTo>
                <a:lnTo>
                  <a:pt x="704" y="2445"/>
                </a:lnTo>
                <a:lnTo>
                  <a:pt x="699" y="2441"/>
                </a:lnTo>
                <a:lnTo>
                  <a:pt x="692" y="2440"/>
                </a:lnTo>
                <a:lnTo>
                  <a:pt x="685" y="2439"/>
                </a:lnTo>
                <a:lnTo>
                  <a:pt x="675" y="2437"/>
                </a:lnTo>
                <a:lnTo>
                  <a:pt x="661" y="2430"/>
                </a:lnTo>
                <a:lnTo>
                  <a:pt x="643" y="2421"/>
                </a:lnTo>
                <a:lnTo>
                  <a:pt x="637" y="2421"/>
                </a:lnTo>
                <a:lnTo>
                  <a:pt x="631" y="2422"/>
                </a:lnTo>
                <a:lnTo>
                  <a:pt x="628" y="2424"/>
                </a:lnTo>
                <a:lnTo>
                  <a:pt x="624" y="2428"/>
                </a:lnTo>
                <a:lnTo>
                  <a:pt x="619" y="2436"/>
                </a:lnTo>
                <a:lnTo>
                  <a:pt x="616" y="2445"/>
                </a:lnTo>
                <a:lnTo>
                  <a:pt x="615" y="2448"/>
                </a:lnTo>
                <a:lnTo>
                  <a:pt x="615" y="2453"/>
                </a:lnTo>
                <a:lnTo>
                  <a:pt x="615" y="2458"/>
                </a:lnTo>
                <a:lnTo>
                  <a:pt x="615" y="2462"/>
                </a:lnTo>
                <a:lnTo>
                  <a:pt x="617" y="2471"/>
                </a:lnTo>
                <a:lnTo>
                  <a:pt x="619" y="2481"/>
                </a:lnTo>
                <a:lnTo>
                  <a:pt x="621" y="2486"/>
                </a:lnTo>
                <a:lnTo>
                  <a:pt x="621" y="2493"/>
                </a:lnTo>
                <a:lnTo>
                  <a:pt x="619" y="2500"/>
                </a:lnTo>
                <a:lnTo>
                  <a:pt x="618" y="2508"/>
                </a:lnTo>
                <a:lnTo>
                  <a:pt x="616" y="2515"/>
                </a:lnTo>
                <a:lnTo>
                  <a:pt x="615" y="2519"/>
                </a:lnTo>
                <a:lnTo>
                  <a:pt x="613" y="2523"/>
                </a:lnTo>
                <a:lnTo>
                  <a:pt x="612" y="2525"/>
                </a:lnTo>
                <a:lnTo>
                  <a:pt x="611" y="2524"/>
                </a:lnTo>
                <a:lnTo>
                  <a:pt x="609" y="2522"/>
                </a:lnTo>
                <a:lnTo>
                  <a:pt x="606" y="2519"/>
                </a:lnTo>
                <a:lnTo>
                  <a:pt x="603" y="2517"/>
                </a:lnTo>
                <a:lnTo>
                  <a:pt x="599" y="2516"/>
                </a:lnTo>
                <a:lnTo>
                  <a:pt x="594" y="2515"/>
                </a:lnTo>
                <a:lnTo>
                  <a:pt x="583" y="2514"/>
                </a:lnTo>
                <a:lnTo>
                  <a:pt x="569" y="2514"/>
                </a:lnTo>
                <a:lnTo>
                  <a:pt x="562" y="2515"/>
                </a:lnTo>
                <a:lnTo>
                  <a:pt x="556" y="2516"/>
                </a:lnTo>
                <a:lnTo>
                  <a:pt x="550" y="2518"/>
                </a:lnTo>
                <a:lnTo>
                  <a:pt x="547" y="2519"/>
                </a:lnTo>
                <a:lnTo>
                  <a:pt x="541" y="2525"/>
                </a:lnTo>
                <a:lnTo>
                  <a:pt x="535" y="2531"/>
                </a:lnTo>
                <a:lnTo>
                  <a:pt x="528" y="2538"/>
                </a:lnTo>
                <a:lnTo>
                  <a:pt x="520" y="2543"/>
                </a:lnTo>
                <a:lnTo>
                  <a:pt x="512" y="2547"/>
                </a:lnTo>
                <a:lnTo>
                  <a:pt x="505" y="2549"/>
                </a:lnTo>
                <a:lnTo>
                  <a:pt x="502" y="2552"/>
                </a:lnTo>
                <a:lnTo>
                  <a:pt x="498" y="2555"/>
                </a:lnTo>
                <a:lnTo>
                  <a:pt x="496" y="2560"/>
                </a:lnTo>
                <a:lnTo>
                  <a:pt x="495" y="2565"/>
                </a:lnTo>
                <a:lnTo>
                  <a:pt x="493" y="2569"/>
                </a:lnTo>
                <a:lnTo>
                  <a:pt x="491" y="2573"/>
                </a:lnTo>
                <a:lnTo>
                  <a:pt x="487" y="2577"/>
                </a:lnTo>
                <a:lnTo>
                  <a:pt x="483" y="2581"/>
                </a:lnTo>
                <a:lnTo>
                  <a:pt x="472" y="2597"/>
                </a:lnTo>
                <a:lnTo>
                  <a:pt x="458" y="2613"/>
                </a:lnTo>
                <a:lnTo>
                  <a:pt x="453" y="2617"/>
                </a:lnTo>
                <a:lnTo>
                  <a:pt x="446" y="2620"/>
                </a:lnTo>
                <a:lnTo>
                  <a:pt x="437" y="2623"/>
                </a:lnTo>
                <a:lnTo>
                  <a:pt x="428" y="2625"/>
                </a:lnTo>
                <a:lnTo>
                  <a:pt x="407" y="2630"/>
                </a:lnTo>
                <a:lnTo>
                  <a:pt x="386" y="2632"/>
                </a:lnTo>
                <a:lnTo>
                  <a:pt x="370" y="2635"/>
                </a:lnTo>
                <a:lnTo>
                  <a:pt x="354" y="2637"/>
                </a:lnTo>
                <a:lnTo>
                  <a:pt x="340" y="2640"/>
                </a:lnTo>
                <a:lnTo>
                  <a:pt x="328" y="2642"/>
                </a:lnTo>
                <a:lnTo>
                  <a:pt x="322" y="2643"/>
                </a:lnTo>
                <a:lnTo>
                  <a:pt x="317" y="2644"/>
                </a:lnTo>
                <a:lnTo>
                  <a:pt x="313" y="2647"/>
                </a:lnTo>
                <a:lnTo>
                  <a:pt x="309" y="2649"/>
                </a:lnTo>
                <a:lnTo>
                  <a:pt x="302" y="2654"/>
                </a:lnTo>
                <a:lnTo>
                  <a:pt x="296" y="2661"/>
                </a:lnTo>
                <a:lnTo>
                  <a:pt x="288" y="2667"/>
                </a:lnTo>
                <a:lnTo>
                  <a:pt x="277" y="2673"/>
                </a:lnTo>
                <a:lnTo>
                  <a:pt x="266" y="2676"/>
                </a:lnTo>
                <a:lnTo>
                  <a:pt x="257" y="2679"/>
                </a:lnTo>
                <a:lnTo>
                  <a:pt x="248" y="2680"/>
                </a:lnTo>
                <a:lnTo>
                  <a:pt x="240" y="2682"/>
                </a:lnTo>
                <a:lnTo>
                  <a:pt x="233" y="2686"/>
                </a:lnTo>
                <a:lnTo>
                  <a:pt x="227" y="2689"/>
                </a:lnTo>
                <a:lnTo>
                  <a:pt x="222" y="2694"/>
                </a:lnTo>
                <a:lnTo>
                  <a:pt x="216" y="2699"/>
                </a:lnTo>
                <a:lnTo>
                  <a:pt x="207" y="2704"/>
                </a:lnTo>
                <a:lnTo>
                  <a:pt x="196" y="2707"/>
                </a:lnTo>
                <a:lnTo>
                  <a:pt x="184" y="2710"/>
                </a:lnTo>
                <a:lnTo>
                  <a:pt x="175" y="2714"/>
                </a:lnTo>
                <a:lnTo>
                  <a:pt x="166" y="2719"/>
                </a:lnTo>
                <a:lnTo>
                  <a:pt x="158" y="2725"/>
                </a:lnTo>
                <a:lnTo>
                  <a:pt x="153" y="2729"/>
                </a:lnTo>
                <a:lnTo>
                  <a:pt x="147" y="2731"/>
                </a:lnTo>
                <a:lnTo>
                  <a:pt x="139" y="2733"/>
                </a:lnTo>
                <a:lnTo>
                  <a:pt x="131" y="2735"/>
                </a:lnTo>
                <a:lnTo>
                  <a:pt x="111" y="2736"/>
                </a:lnTo>
                <a:lnTo>
                  <a:pt x="92" y="2737"/>
                </a:lnTo>
                <a:lnTo>
                  <a:pt x="78" y="2737"/>
                </a:lnTo>
                <a:lnTo>
                  <a:pt x="65" y="2738"/>
                </a:lnTo>
                <a:lnTo>
                  <a:pt x="52" y="2738"/>
                </a:lnTo>
                <a:lnTo>
                  <a:pt x="39" y="2738"/>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61" name="稻壳儿小白白(http://dwz.cn/Wu2UP)">
            <a:extLst>
              <a:ext uri="{FF2B5EF4-FFF2-40B4-BE49-F238E27FC236}">
                <a16:creationId xmlns:a16="http://schemas.microsoft.com/office/drawing/2014/main" id="{87AD31F3-B904-4271-BBF5-021C8EFFE7CE}"/>
              </a:ext>
            </a:extLst>
          </p:cNvPr>
          <p:cNvSpPr>
            <a:spLocks/>
          </p:cNvSpPr>
          <p:nvPr/>
        </p:nvSpPr>
        <p:spPr bwMode="auto">
          <a:xfrm>
            <a:off x="3659621" y="1665719"/>
            <a:ext cx="705897" cy="521750"/>
          </a:xfrm>
          <a:custGeom>
            <a:avLst/>
            <a:gdLst>
              <a:gd name="T0" fmla="*/ 248419918 w 3070"/>
              <a:gd name="T1" fmla="*/ 86786664 h 2270"/>
              <a:gd name="T2" fmla="*/ 237257797 w 3070"/>
              <a:gd name="T3" fmla="*/ 92322930 h 2270"/>
              <a:gd name="T4" fmla="*/ 239457395 w 3070"/>
              <a:gd name="T5" fmla="*/ 101034067 h 2270"/>
              <a:gd name="T6" fmla="*/ 236116894 w 3070"/>
              <a:gd name="T7" fmla="*/ 102418204 h 2270"/>
              <a:gd name="T8" fmla="*/ 228784233 w 3070"/>
              <a:gd name="T9" fmla="*/ 93136977 h 2270"/>
              <a:gd name="T10" fmla="*/ 219821710 w 3070"/>
              <a:gd name="T11" fmla="*/ 89473335 h 2270"/>
              <a:gd name="T12" fmla="*/ 217703462 w 3070"/>
              <a:gd name="T13" fmla="*/ 110803780 h 2270"/>
              <a:gd name="T14" fmla="*/ 208659589 w 3070"/>
              <a:gd name="T15" fmla="*/ 113083284 h 2270"/>
              <a:gd name="T16" fmla="*/ 200104675 w 3070"/>
              <a:gd name="T17" fmla="*/ 130017358 h 2270"/>
              <a:gd name="T18" fmla="*/ 184461435 w 3070"/>
              <a:gd name="T19" fmla="*/ 132622424 h 2270"/>
              <a:gd name="T20" fmla="*/ 184135463 w 3070"/>
              <a:gd name="T21" fmla="*/ 144508718 h 2270"/>
              <a:gd name="T22" fmla="*/ 182668874 w 3070"/>
              <a:gd name="T23" fmla="*/ 155743888 h 2270"/>
              <a:gd name="T24" fmla="*/ 163684848 w 3070"/>
              <a:gd name="T25" fmla="*/ 157290664 h 2270"/>
              <a:gd name="T26" fmla="*/ 155944864 w 3070"/>
              <a:gd name="T27" fmla="*/ 151429121 h 2270"/>
              <a:gd name="T28" fmla="*/ 149345211 w 3070"/>
              <a:gd name="T29" fmla="*/ 150533469 h 2270"/>
              <a:gd name="T30" fmla="*/ 143397504 w 3070"/>
              <a:gd name="T31" fmla="*/ 161198549 h 2270"/>
              <a:gd name="T32" fmla="*/ 137531146 w 3070"/>
              <a:gd name="T33" fmla="*/ 174061814 h 2270"/>
              <a:gd name="T34" fmla="*/ 128079951 w 3070"/>
              <a:gd name="T35" fmla="*/ 184320012 h 2270"/>
              <a:gd name="T36" fmla="*/ 124821085 w 3070"/>
              <a:gd name="T37" fmla="*/ 180167884 h 2270"/>
              <a:gd name="T38" fmla="*/ 123272860 w 3070"/>
              <a:gd name="T39" fmla="*/ 171863628 h 2270"/>
              <a:gd name="T40" fmla="*/ 111133108 w 3070"/>
              <a:gd name="T41" fmla="*/ 157534907 h 2270"/>
              <a:gd name="T42" fmla="*/ 111866403 w 3070"/>
              <a:gd name="T43" fmla="*/ 140438194 h 2270"/>
              <a:gd name="T44" fmla="*/ 103637175 w 3070"/>
              <a:gd name="T45" fmla="*/ 135146172 h 2270"/>
              <a:gd name="T46" fmla="*/ 97282145 w 3070"/>
              <a:gd name="T47" fmla="*/ 125376744 h 2270"/>
              <a:gd name="T48" fmla="*/ 91904746 w 3070"/>
              <a:gd name="T49" fmla="*/ 113246208 h 2270"/>
              <a:gd name="T50" fmla="*/ 81883242 w 3070"/>
              <a:gd name="T51" fmla="*/ 119759159 h 2270"/>
              <a:gd name="T52" fmla="*/ 80335302 w 3070"/>
              <a:gd name="T53" fmla="*/ 112431875 h 2270"/>
              <a:gd name="T54" fmla="*/ 66321353 w 3070"/>
              <a:gd name="T55" fmla="*/ 103476495 h 2270"/>
              <a:gd name="T56" fmla="*/ 56788522 w 3070"/>
              <a:gd name="T57" fmla="*/ 103639419 h 2270"/>
              <a:gd name="T58" fmla="*/ 55159232 w 3070"/>
              <a:gd name="T59" fmla="*/ 95660725 h 2270"/>
              <a:gd name="T60" fmla="*/ 48803916 w 3070"/>
              <a:gd name="T61" fmla="*/ 79133817 h 2270"/>
              <a:gd name="T62" fmla="*/ 37723431 w 3070"/>
              <a:gd name="T63" fmla="*/ 67410447 h 2270"/>
              <a:gd name="T64" fmla="*/ 20613316 w 3070"/>
              <a:gd name="T65" fmla="*/ 70422680 h 2270"/>
              <a:gd name="T66" fmla="*/ 14828594 w 3070"/>
              <a:gd name="T67" fmla="*/ 60245801 h 2270"/>
              <a:gd name="T68" fmla="*/ 15561889 w 3070"/>
              <a:gd name="T69" fmla="*/ 43474651 h 2270"/>
              <a:gd name="T70" fmla="*/ 8310578 w 3070"/>
              <a:gd name="T71" fmla="*/ 29797339 h 2270"/>
              <a:gd name="T72" fmla="*/ 2525856 w 3070"/>
              <a:gd name="T73" fmla="*/ 23284102 h 2270"/>
              <a:gd name="T74" fmla="*/ 7740269 w 3070"/>
              <a:gd name="T75" fmla="*/ 17422559 h 2270"/>
              <a:gd name="T76" fmla="*/ 19228363 w 3070"/>
              <a:gd name="T77" fmla="*/ 18643773 h 2270"/>
              <a:gd name="T78" fmla="*/ 25990715 w 3070"/>
              <a:gd name="T79" fmla="*/ 12537703 h 2270"/>
              <a:gd name="T80" fmla="*/ 35930869 w 3070"/>
              <a:gd name="T81" fmla="*/ 3663642 h 2270"/>
              <a:gd name="T82" fmla="*/ 51085436 w 3070"/>
              <a:gd name="T83" fmla="*/ 81319 h 2270"/>
              <a:gd name="T84" fmla="*/ 56381199 w 3070"/>
              <a:gd name="T85" fmla="*/ 13107508 h 2270"/>
              <a:gd name="T86" fmla="*/ 69335882 w 3070"/>
              <a:gd name="T87" fmla="*/ 28494805 h 2270"/>
              <a:gd name="T88" fmla="*/ 82860873 w 3070"/>
              <a:gd name="T89" fmla="*/ 24423997 h 2270"/>
              <a:gd name="T90" fmla="*/ 95245247 w 3070"/>
              <a:gd name="T91" fmla="*/ 22388735 h 2270"/>
              <a:gd name="T92" fmla="*/ 105674073 w 3070"/>
              <a:gd name="T93" fmla="*/ 31507038 h 2270"/>
              <a:gd name="T94" fmla="*/ 124821085 w 3070"/>
              <a:gd name="T95" fmla="*/ 27843396 h 2270"/>
              <a:gd name="T96" fmla="*/ 137286810 w 3070"/>
              <a:gd name="T97" fmla="*/ 36798776 h 2270"/>
              <a:gd name="T98" fmla="*/ 139731030 w 3070"/>
              <a:gd name="T99" fmla="*/ 48847993 h 2270"/>
              <a:gd name="T100" fmla="*/ 150567464 w 3070"/>
              <a:gd name="T101" fmla="*/ 47464141 h 2270"/>
              <a:gd name="T102" fmla="*/ 155537256 w 3070"/>
              <a:gd name="T103" fmla="*/ 60083163 h 2270"/>
              <a:gd name="T104" fmla="*/ 165314423 w 3070"/>
              <a:gd name="T105" fmla="*/ 58861949 h 2270"/>
              <a:gd name="T106" fmla="*/ 169877177 w 3070"/>
              <a:gd name="T107" fmla="*/ 45754441 h 2270"/>
              <a:gd name="T108" fmla="*/ 182179916 w 3070"/>
              <a:gd name="T109" fmla="*/ 65293581 h 2270"/>
              <a:gd name="T110" fmla="*/ 192690378 w 3070"/>
              <a:gd name="T111" fmla="*/ 75633099 h 2270"/>
              <a:gd name="T112" fmla="*/ 199045408 w 3070"/>
              <a:gd name="T113" fmla="*/ 64968019 h 2270"/>
              <a:gd name="T114" fmla="*/ 211755754 w 3070"/>
              <a:gd name="T115" fmla="*/ 54465578 h 2270"/>
              <a:gd name="T116" fmla="*/ 221777258 w 3070"/>
              <a:gd name="T117" fmla="*/ 51453345 h 2270"/>
              <a:gd name="T118" fmla="*/ 227887952 w 3070"/>
              <a:gd name="T119" fmla="*/ 64235291 h 2270"/>
              <a:gd name="T120" fmla="*/ 241820266 w 3070"/>
              <a:gd name="T121" fmla="*/ 67003281 h 22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70" h="2270">
                <a:moveTo>
                  <a:pt x="3067" y="833"/>
                </a:moveTo>
                <a:lnTo>
                  <a:pt x="3069" y="846"/>
                </a:lnTo>
                <a:lnTo>
                  <a:pt x="3070" y="859"/>
                </a:lnTo>
                <a:lnTo>
                  <a:pt x="3070" y="874"/>
                </a:lnTo>
                <a:lnTo>
                  <a:pt x="3069" y="890"/>
                </a:lnTo>
                <a:lnTo>
                  <a:pt x="3067" y="912"/>
                </a:lnTo>
                <a:lnTo>
                  <a:pt x="3065" y="937"/>
                </a:lnTo>
                <a:lnTo>
                  <a:pt x="3064" y="949"/>
                </a:lnTo>
                <a:lnTo>
                  <a:pt x="3063" y="960"/>
                </a:lnTo>
                <a:lnTo>
                  <a:pt x="3062" y="970"/>
                </a:lnTo>
                <a:lnTo>
                  <a:pt x="3060" y="977"/>
                </a:lnTo>
                <a:lnTo>
                  <a:pt x="3055" y="989"/>
                </a:lnTo>
                <a:lnTo>
                  <a:pt x="3049" y="997"/>
                </a:lnTo>
                <a:lnTo>
                  <a:pt x="3048" y="1000"/>
                </a:lnTo>
                <a:lnTo>
                  <a:pt x="3045" y="1005"/>
                </a:lnTo>
                <a:lnTo>
                  <a:pt x="3044" y="1010"/>
                </a:lnTo>
                <a:lnTo>
                  <a:pt x="3044" y="1015"/>
                </a:lnTo>
                <a:lnTo>
                  <a:pt x="3044" y="1024"/>
                </a:lnTo>
                <a:lnTo>
                  <a:pt x="3048" y="1034"/>
                </a:lnTo>
                <a:lnTo>
                  <a:pt x="3050" y="1041"/>
                </a:lnTo>
                <a:lnTo>
                  <a:pt x="3054" y="1048"/>
                </a:lnTo>
                <a:lnTo>
                  <a:pt x="3056" y="1054"/>
                </a:lnTo>
                <a:lnTo>
                  <a:pt x="3056" y="1060"/>
                </a:lnTo>
                <a:lnTo>
                  <a:pt x="3056" y="1062"/>
                </a:lnTo>
                <a:lnTo>
                  <a:pt x="3055" y="1065"/>
                </a:lnTo>
                <a:lnTo>
                  <a:pt x="3052" y="1066"/>
                </a:lnTo>
                <a:lnTo>
                  <a:pt x="3049" y="1066"/>
                </a:lnTo>
                <a:lnTo>
                  <a:pt x="3042" y="1063"/>
                </a:lnTo>
                <a:lnTo>
                  <a:pt x="3036" y="1062"/>
                </a:lnTo>
                <a:lnTo>
                  <a:pt x="3031" y="1062"/>
                </a:lnTo>
                <a:lnTo>
                  <a:pt x="3027" y="1063"/>
                </a:lnTo>
                <a:lnTo>
                  <a:pt x="3026" y="1063"/>
                </a:lnTo>
                <a:lnTo>
                  <a:pt x="3026" y="1065"/>
                </a:lnTo>
                <a:lnTo>
                  <a:pt x="3027" y="1066"/>
                </a:lnTo>
                <a:lnTo>
                  <a:pt x="3027" y="1067"/>
                </a:lnTo>
                <a:lnTo>
                  <a:pt x="3031" y="1071"/>
                </a:lnTo>
                <a:lnTo>
                  <a:pt x="3033" y="1075"/>
                </a:lnTo>
                <a:lnTo>
                  <a:pt x="3036" y="1080"/>
                </a:lnTo>
                <a:lnTo>
                  <a:pt x="3036" y="1085"/>
                </a:lnTo>
                <a:lnTo>
                  <a:pt x="3035" y="1087"/>
                </a:lnTo>
                <a:lnTo>
                  <a:pt x="3032" y="1090"/>
                </a:lnTo>
                <a:lnTo>
                  <a:pt x="3026" y="1092"/>
                </a:lnTo>
                <a:lnTo>
                  <a:pt x="3019" y="1095"/>
                </a:lnTo>
                <a:lnTo>
                  <a:pt x="3004" y="1100"/>
                </a:lnTo>
                <a:lnTo>
                  <a:pt x="2991" y="1105"/>
                </a:lnTo>
                <a:lnTo>
                  <a:pt x="2979" y="1110"/>
                </a:lnTo>
                <a:lnTo>
                  <a:pt x="2966" y="1116"/>
                </a:lnTo>
                <a:lnTo>
                  <a:pt x="2954" y="1122"/>
                </a:lnTo>
                <a:lnTo>
                  <a:pt x="2948" y="1125"/>
                </a:lnTo>
                <a:lnTo>
                  <a:pt x="2943" y="1126"/>
                </a:lnTo>
                <a:lnTo>
                  <a:pt x="2935" y="1126"/>
                </a:lnTo>
                <a:lnTo>
                  <a:pt x="2924" y="1128"/>
                </a:lnTo>
                <a:lnTo>
                  <a:pt x="2917" y="1130"/>
                </a:lnTo>
                <a:lnTo>
                  <a:pt x="2912" y="1134"/>
                </a:lnTo>
                <a:lnTo>
                  <a:pt x="2907" y="1139"/>
                </a:lnTo>
                <a:lnTo>
                  <a:pt x="2901" y="1149"/>
                </a:lnTo>
                <a:lnTo>
                  <a:pt x="2893" y="1158"/>
                </a:lnTo>
                <a:lnTo>
                  <a:pt x="2885" y="1169"/>
                </a:lnTo>
                <a:lnTo>
                  <a:pt x="2876" y="1176"/>
                </a:lnTo>
                <a:lnTo>
                  <a:pt x="2872" y="1179"/>
                </a:lnTo>
                <a:lnTo>
                  <a:pt x="2869" y="1182"/>
                </a:lnTo>
                <a:lnTo>
                  <a:pt x="2867" y="1186"/>
                </a:lnTo>
                <a:lnTo>
                  <a:pt x="2866" y="1189"/>
                </a:lnTo>
                <a:lnTo>
                  <a:pt x="2866" y="1192"/>
                </a:lnTo>
                <a:lnTo>
                  <a:pt x="2868" y="1195"/>
                </a:lnTo>
                <a:lnTo>
                  <a:pt x="2871" y="1198"/>
                </a:lnTo>
                <a:lnTo>
                  <a:pt x="2875" y="1199"/>
                </a:lnTo>
                <a:lnTo>
                  <a:pt x="2885" y="1199"/>
                </a:lnTo>
                <a:lnTo>
                  <a:pt x="2892" y="1198"/>
                </a:lnTo>
                <a:lnTo>
                  <a:pt x="2899" y="1194"/>
                </a:lnTo>
                <a:lnTo>
                  <a:pt x="2905" y="1191"/>
                </a:lnTo>
                <a:lnTo>
                  <a:pt x="2907" y="1191"/>
                </a:lnTo>
                <a:lnTo>
                  <a:pt x="2910" y="1191"/>
                </a:lnTo>
                <a:lnTo>
                  <a:pt x="2912" y="1192"/>
                </a:lnTo>
                <a:lnTo>
                  <a:pt x="2916" y="1193"/>
                </a:lnTo>
                <a:lnTo>
                  <a:pt x="2922" y="1201"/>
                </a:lnTo>
                <a:lnTo>
                  <a:pt x="2926" y="1212"/>
                </a:lnTo>
                <a:lnTo>
                  <a:pt x="2932" y="1223"/>
                </a:lnTo>
                <a:lnTo>
                  <a:pt x="2937" y="1232"/>
                </a:lnTo>
                <a:lnTo>
                  <a:pt x="2938" y="1236"/>
                </a:lnTo>
                <a:lnTo>
                  <a:pt x="2939" y="1241"/>
                </a:lnTo>
                <a:lnTo>
                  <a:pt x="2941" y="1244"/>
                </a:lnTo>
                <a:lnTo>
                  <a:pt x="2941" y="1250"/>
                </a:lnTo>
                <a:lnTo>
                  <a:pt x="2938" y="1258"/>
                </a:lnTo>
                <a:lnTo>
                  <a:pt x="2937" y="1267"/>
                </a:lnTo>
                <a:lnTo>
                  <a:pt x="2948" y="1283"/>
                </a:lnTo>
                <a:lnTo>
                  <a:pt x="2961" y="1300"/>
                </a:lnTo>
                <a:lnTo>
                  <a:pt x="2963" y="1303"/>
                </a:lnTo>
                <a:lnTo>
                  <a:pt x="2964" y="1307"/>
                </a:lnTo>
                <a:lnTo>
                  <a:pt x="2964" y="1309"/>
                </a:lnTo>
                <a:lnTo>
                  <a:pt x="2964" y="1312"/>
                </a:lnTo>
                <a:lnTo>
                  <a:pt x="2962" y="1313"/>
                </a:lnTo>
                <a:lnTo>
                  <a:pt x="2961" y="1314"/>
                </a:lnTo>
                <a:lnTo>
                  <a:pt x="2954" y="1311"/>
                </a:lnTo>
                <a:lnTo>
                  <a:pt x="2942" y="1300"/>
                </a:lnTo>
                <a:lnTo>
                  <a:pt x="2930" y="1287"/>
                </a:lnTo>
                <a:lnTo>
                  <a:pt x="2924" y="1277"/>
                </a:lnTo>
                <a:lnTo>
                  <a:pt x="2920" y="1269"/>
                </a:lnTo>
                <a:lnTo>
                  <a:pt x="2917" y="1258"/>
                </a:lnTo>
                <a:lnTo>
                  <a:pt x="2912" y="1249"/>
                </a:lnTo>
                <a:lnTo>
                  <a:pt x="2907" y="1244"/>
                </a:lnTo>
                <a:lnTo>
                  <a:pt x="2904" y="1242"/>
                </a:lnTo>
                <a:lnTo>
                  <a:pt x="2900" y="1242"/>
                </a:lnTo>
                <a:lnTo>
                  <a:pt x="2899" y="1243"/>
                </a:lnTo>
                <a:lnTo>
                  <a:pt x="2898" y="1245"/>
                </a:lnTo>
                <a:lnTo>
                  <a:pt x="2898" y="1249"/>
                </a:lnTo>
                <a:lnTo>
                  <a:pt x="2898" y="1254"/>
                </a:lnTo>
                <a:lnTo>
                  <a:pt x="2898" y="1258"/>
                </a:lnTo>
                <a:lnTo>
                  <a:pt x="2895" y="1262"/>
                </a:lnTo>
                <a:lnTo>
                  <a:pt x="2893" y="1264"/>
                </a:lnTo>
                <a:lnTo>
                  <a:pt x="2890" y="1265"/>
                </a:lnTo>
                <a:lnTo>
                  <a:pt x="2885" y="1265"/>
                </a:lnTo>
                <a:lnTo>
                  <a:pt x="2881" y="1264"/>
                </a:lnTo>
                <a:lnTo>
                  <a:pt x="2879" y="1261"/>
                </a:lnTo>
                <a:lnTo>
                  <a:pt x="2878" y="1256"/>
                </a:lnTo>
                <a:lnTo>
                  <a:pt x="2878" y="1251"/>
                </a:lnTo>
                <a:lnTo>
                  <a:pt x="2876" y="1248"/>
                </a:lnTo>
                <a:lnTo>
                  <a:pt x="2875" y="1244"/>
                </a:lnTo>
                <a:lnTo>
                  <a:pt x="2873" y="1243"/>
                </a:lnTo>
                <a:lnTo>
                  <a:pt x="2867" y="1241"/>
                </a:lnTo>
                <a:lnTo>
                  <a:pt x="2857" y="1238"/>
                </a:lnTo>
                <a:lnTo>
                  <a:pt x="2851" y="1237"/>
                </a:lnTo>
                <a:lnTo>
                  <a:pt x="2846" y="1235"/>
                </a:lnTo>
                <a:lnTo>
                  <a:pt x="2838" y="1231"/>
                </a:lnTo>
                <a:lnTo>
                  <a:pt x="2832" y="1226"/>
                </a:lnTo>
                <a:lnTo>
                  <a:pt x="2827" y="1221"/>
                </a:lnTo>
                <a:lnTo>
                  <a:pt x="2821" y="1216"/>
                </a:lnTo>
                <a:lnTo>
                  <a:pt x="2816" y="1208"/>
                </a:lnTo>
                <a:lnTo>
                  <a:pt x="2813" y="1201"/>
                </a:lnTo>
                <a:lnTo>
                  <a:pt x="2811" y="1194"/>
                </a:lnTo>
                <a:lnTo>
                  <a:pt x="2810" y="1186"/>
                </a:lnTo>
                <a:lnTo>
                  <a:pt x="2809" y="1178"/>
                </a:lnTo>
                <a:lnTo>
                  <a:pt x="2809" y="1169"/>
                </a:lnTo>
                <a:lnTo>
                  <a:pt x="2808" y="1155"/>
                </a:lnTo>
                <a:lnTo>
                  <a:pt x="2808" y="1144"/>
                </a:lnTo>
                <a:lnTo>
                  <a:pt x="2806" y="1141"/>
                </a:lnTo>
                <a:lnTo>
                  <a:pt x="2805" y="1137"/>
                </a:lnTo>
                <a:lnTo>
                  <a:pt x="2804" y="1134"/>
                </a:lnTo>
                <a:lnTo>
                  <a:pt x="2802" y="1132"/>
                </a:lnTo>
                <a:lnTo>
                  <a:pt x="2798" y="1130"/>
                </a:lnTo>
                <a:lnTo>
                  <a:pt x="2794" y="1130"/>
                </a:lnTo>
                <a:lnTo>
                  <a:pt x="2790" y="1130"/>
                </a:lnTo>
                <a:lnTo>
                  <a:pt x="2785" y="1130"/>
                </a:lnTo>
                <a:lnTo>
                  <a:pt x="2772" y="1134"/>
                </a:lnTo>
                <a:lnTo>
                  <a:pt x="2760" y="1135"/>
                </a:lnTo>
                <a:lnTo>
                  <a:pt x="2755" y="1134"/>
                </a:lnTo>
                <a:lnTo>
                  <a:pt x="2752" y="1132"/>
                </a:lnTo>
                <a:lnTo>
                  <a:pt x="2750" y="1130"/>
                </a:lnTo>
                <a:lnTo>
                  <a:pt x="2750" y="1125"/>
                </a:lnTo>
                <a:lnTo>
                  <a:pt x="2752" y="1122"/>
                </a:lnTo>
                <a:lnTo>
                  <a:pt x="2750" y="1118"/>
                </a:lnTo>
                <a:lnTo>
                  <a:pt x="2749" y="1115"/>
                </a:lnTo>
                <a:lnTo>
                  <a:pt x="2746" y="1112"/>
                </a:lnTo>
                <a:lnTo>
                  <a:pt x="2737" y="1110"/>
                </a:lnTo>
                <a:lnTo>
                  <a:pt x="2728" y="1110"/>
                </a:lnTo>
                <a:lnTo>
                  <a:pt x="2723" y="1110"/>
                </a:lnTo>
                <a:lnTo>
                  <a:pt x="2718" y="1109"/>
                </a:lnTo>
                <a:lnTo>
                  <a:pt x="2716" y="1106"/>
                </a:lnTo>
                <a:lnTo>
                  <a:pt x="2714" y="1104"/>
                </a:lnTo>
                <a:lnTo>
                  <a:pt x="2710" y="1100"/>
                </a:lnTo>
                <a:lnTo>
                  <a:pt x="2704" y="1098"/>
                </a:lnTo>
                <a:lnTo>
                  <a:pt x="2698" y="1099"/>
                </a:lnTo>
                <a:lnTo>
                  <a:pt x="2692" y="1103"/>
                </a:lnTo>
                <a:lnTo>
                  <a:pt x="2687" y="1107"/>
                </a:lnTo>
                <a:lnTo>
                  <a:pt x="2682" y="1112"/>
                </a:lnTo>
                <a:lnTo>
                  <a:pt x="2679" y="1116"/>
                </a:lnTo>
                <a:lnTo>
                  <a:pt x="2677" y="1120"/>
                </a:lnTo>
                <a:lnTo>
                  <a:pt x="2676" y="1128"/>
                </a:lnTo>
                <a:lnTo>
                  <a:pt x="2673" y="1135"/>
                </a:lnTo>
                <a:lnTo>
                  <a:pt x="2671" y="1151"/>
                </a:lnTo>
                <a:lnTo>
                  <a:pt x="2671" y="1167"/>
                </a:lnTo>
                <a:lnTo>
                  <a:pt x="2671" y="1181"/>
                </a:lnTo>
                <a:lnTo>
                  <a:pt x="2671" y="1200"/>
                </a:lnTo>
                <a:lnTo>
                  <a:pt x="2671" y="1218"/>
                </a:lnTo>
                <a:lnTo>
                  <a:pt x="2674" y="1233"/>
                </a:lnTo>
                <a:lnTo>
                  <a:pt x="2677" y="1246"/>
                </a:lnTo>
                <a:lnTo>
                  <a:pt x="2679" y="1257"/>
                </a:lnTo>
                <a:lnTo>
                  <a:pt x="2679" y="1269"/>
                </a:lnTo>
                <a:lnTo>
                  <a:pt x="2678" y="1281"/>
                </a:lnTo>
                <a:lnTo>
                  <a:pt x="2674" y="1293"/>
                </a:lnTo>
                <a:lnTo>
                  <a:pt x="2672" y="1301"/>
                </a:lnTo>
                <a:lnTo>
                  <a:pt x="2672" y="1308"/>
                </a:lnTo>
                <a:lnTo>
                  <a:pt x="2673" y="1320"/>
                </a:lnTo>
                <a:lnTo>
                  <a:pt x="2676" y="1331"/>
                </a:lnTo>
                <a:lnTo>
                  <a:pt x="2677" y="1339"/>
                </a:lnTo>
                <a:lnTo>
                  <a:pt x="2678" y="1346"/>
                </a:lnTo>
                <a:lnTo>
                  <a:pt x="2677" y="1353"/>
                </a:lnTo>
                <a:lnTo>
                  <a:pt x="2676" y="1357"/>
                </a:lnTo>
                <a:lnTo>
                  <a:pt x="2672" y="1361"/>
                </a:lnTo>
                <a:lnTo>
                  <a:pt x="2668" y="1362"/>
                </a:lnTo>
                <a:lnTo>
                  <a:pt x="2665" y="1363"/>
                </a:lnTo>
                <a:lnTo>
                  <a:pt x="2657" y="1365"/>
                </a:lnTo>
                <a:lnTo>
                  <a:pt x="2649" y="1366"/>
                </a:lnTo>
                <a:lnTo>
                  <a:pt x="2647" y="1368"/>
                </a:lnTo>
                <a:lnTo>
                  <a:pt x="2645" y="1369"/>
                </a:lnTo>
                <a:lnTo>
                  <a:pt x="2643" y="1371"/>
                </a:lnTo>
                <a:lnTo>
                  <a:pt x="2642" y="1374"/>
                </a:lnTo>
                <a:lnTo>
                  <a:pt x="2640" y="1381"/>
                </a:lnTo>
                <a:lnTo>
                  <a:pt x="2640" y="1389"/>
                </a:lnTo>
                <a:lnTo>
                  <a:pt x="2640" y="1394"/>
                </a:lnTo>
                <a:lnTo>
                  <a:pt x="2639" y="1397"/>
                </a:lnTo>
                <a:lnTo>
                  <a:pt x="2638" y="1402"/>
                </a:lnTo>
                <a:lnTo>
                  <a:pt x="2636" y="1405"/>
                </a:lnTo>
                <a:lnTo>
                  <a:pt x="2634" y="1407"/>
                </a:lnTo>
                <a:lnTo>
                  <a:pt x="2630" y="1408"/>
                </a:lnTo>
                <a:lnTo>
                  <a:pt x="2626" y="1408"/>
                </a:lnTo>
                <a:lnTo>
                  <a:pt x="2620" y="1405"/>
                </a:lnTo>
                <a:lnTo>
                  <a:pt x="2607" y="1397"/>
                </a:lnTo>
                <a:lnTo>
                  <a:pt x="2595" y="1390"/>
                </a:lnTo>
                <a:lnTo>
                  <a:pt x="2589" y="1388"/>
                </a:lnTo>
                <a:lnTo>
                  <a:pt x="2584" y="1386"/>
                </a:lnTo>
                <a:lnTo>
                  <a:pt x="2579" y="1384"/>
                </a:lnTo>
                <a:lnTo>
                  <a:pt x="2576" y="1384"/>
                </a:lnTo>
                <a:lnTo>
                  <a:pt x="2569" y="1386"/>
                </a:lnTo>
                <a:lnTo>
                  <a:pt x="2563" y="1388"/>
                </a:lnTo>
                <a:lnTo>
                  <a:pt x="2561" y="1389"/>
                </a:lnTo>
                <a:lnTo>
                  <a:pt x="2559" y="1391"/>
                </a:lnTo>
                <a:lnTo>
                  <a:pt x="2558" y="1394"/>
                </a:lnTo>
                <a:lnTo>
                  <a:pt x="2557" y="1397"/>
                </a:lnTo>
                <a:lnTo>
                  <a:pt x="2555" y="1405"/>
                </a:lnTo>
                <a:lnTo>
                  <a:pt x="2552" y="1412"/>
                </a:lnTo>
                <a:lnTo>
                  <a:pt x="2547" y="1418"/>
                </a:lnTo>
                <a:lnTo>
                  <a:pt x="2542" y="1422"/>
                </a:lnTo>
                <a:lnTo>
                  <a:pt x="2539" y="1427"/>
                </a:lnTo>
                <a:lnTo>
                  <a:pt x="2534" y="1433"/>
                </a:lnTo>
                <a:lnTo>
                  <a:pt x="2532" y="1441"/>
                </a:lnTo>
                <a:lnTo>
                  <a:pt x="2532" y="1451"/>
                </a:lnTo>
                <a:lnTo>
                  <a:pt x="2532" y="1464"/>
                </a:lnTo>
                <a:lnTo>
                  <a:pt x="2532" y="1479"/>
                </a:lnTo>
                <a:lnTo>
                  <a:pt x="2532" y="1488"/>
                </a:lnTo>
                <a:lnTo>
                  <a:pt x="2531" y="1495"/>
                </a:lnTo>
                <a:lnTo>
                  <a:pt x="2529" y="1500"/>
                </a:lnTo>
                <a:lnTo>
                  <a:pt x="2528" y="1503"/>
                </a:lnTo>
                <a:lnTo>
                  <a:pt x="2522" y="1512"/>
                </a:lnTo>
                <a:lnTo>
                  <a:pt x="2514" y="1521"/>
                </a:lnTo>
                <a:lnTo>
                  <a:pt x="2506" y="1532"/>
                </a:lnTo>
                <a:lnTo>
                  <a:pt x="2496" y="1541"/>
                </a:lnTo>
                <a:lnTo>
                  <a:pt x="2488" y="1552"/>
                </a:lnTo>
                <a:lnTo>
                  <a:pt x="2481" y="1566"/>
                </a:lnTo>
                <a:lnTo>
                  <a:pt x="2473" y="1579"/>
                </a:lnTo>
                <a:lnTo>
                  <a:pt x="2468" y="1589"/>
                </a:lnTo>
                <a:lnTo>
                  <a:pt x="2462" y="1594"/>
                </a:lnTo>
                <a:lnTo>
                  <a:pt x="2456" y="1597"/>
                </a:lnTo>
                <a:lnTo>
                  <a:pt x="2451" y="1598"/>
                </a:lnTo>
                <a:lnTo>
                  <a:pt x="2446" y="1598"/>
                </a:lnTo>
                <a:lnTo>
                  <a:pt x="2440" y="1598"/>
                </a:lnTo>
                <a:lnTo>
                  <a:pt x="2433" y="1597"/>
                </a:lnTo>
                <a:lnTo>
                  <a:pt x="2425" y="1596"/>
                </a:lnTo>
                <a:lnTo>
                  <a:pt x="2418" y="1595"/>
                </a:lnTo>
                <a:lnTo>
                  <a:pt x="2409" y="1595"/>
                </a:lnTo>
                <a:lnTo>
                  <a:pt x="2402" y="1596"/>
                </a:lnTo>
                <a:lnTo>
                  <a:pt x="2394" y="1597"/>
                </a:lnTo>
                <a:lnTo>
                  <a:pt x="2387" y="1599"/>
                </a:lnTo>
                <a:lnTo>
                  <a:pt x="2380" y="1603"/>
                </a:lnTo>
                <a:lnTo>
                  <a:pt x="2372" y="1607"/>
                </a:lnTo>
                <a:lnTo>
                  <a:pt x="2366" y="1611"/>
                </a:lnTo>
                <a:lnTo>
                  <a:pt x="2361" y="1615"/>
                </a:lnTo>
                <a:lnTo>
                  <a:pt x="2358" y="1617"/>
                </a:lnTo>
                <a:lnTo>
                  <a:pt x="2356" y="1618"/>
                </a:lnTo>
                <a:lnTo>
                  <a:pt x="2353" y="1618"/>
                </a:lnTo>
                <a:lnTo>
                  <a:pt x="2351" y="1617"/>
                </a:lnTo>
                <a:lnTo>
                  <a:pt x="2349" y="1616"/>
                </a:lnTo>
                <a:lnTo>
                  <a:pt x="2343" y="1616"/>
                </a:lnTo>
                <a:lnTo>
                  <a:pt x="2336" y="1617"/>
                </a:lnTo>
                <a:lnTo>
                  <a:pt x="2325" y="1620"/>
                </a:lnTo>
                <a:lnTo>
                  <a:pt x="2314" y="1622"/>
                </a:lnTo>
                <a:lnTo>
                  <a:pt x="2303" y="1623"/>
                </a:lnTo>
                <a:lnTo>
                  <a:pt x="2290" y="1624"/>
                </a:lnTo>
                <a:lnTo>
                  <a:pt x="2275" y="1627"/>
                </a:lnTo>
                <a:lnTo>
                  <a:pt x="2264" y="1629"/>
                </a:lnTo>
                <a:lnTo>
                  <a:pt x="2250" y="1630"/>
                </a:lnTo>
                <a:lnTo>
                  <a:pt x="2232" y="1633"/>
                </a:lnTo>
                <a:lnTo>
                  <a:pt x="2211" y="1636"/>
                </a:lnTo>
                <a:lnTo>
                  <a:pt x="2201" y="1639"/>
                </a:lnTo>
                <a:lnTo>
                  <a:pt x="2194" y="1641"/>
                </a:lnTo>
                <a:lnTo>
                  <a:pt x="2189" y="1643"/>
                </a:lnTo>
                <a:lnTo>
                  <a:pt x="2188" y="1647"/>
                </a:lnTo>
                <a:lnTo>
                  <a:pt x="2187" y="1651"/>
                </a:lnTo>
                <a:lnTo>
                  <a:pt x="2188" y="1653"/>
                </a:lnTo>
                <a:lnTo>
                  <a:pt x="2189" y="1655"/>
                </a:lnTo>
                <a:lnTo>
                  <a:pt x="2191" y="1658"/>
                </a:lnTo>
                <a:lnTo>
                  <a:pt x="2196" y="1665"/>
                </a:lnTo>
                <a:lnTo>
                  <a:pt x="2206" y="1671"/>
                </a:lnTo>
                <a:lnTo>
                  <a:pt x="2211" y="1674"/>
                </a:lnTo>
                <a:lnTo>
                  <a:pt x="2214" y="1679"/>
                </a:lnTo>
                <a:lnTo>
                  <a:pt x="2217" y="1689"/>
                </a:lnTo>
                <a:lnTo>
                  <a:pt x="2219" y="1708"/>
                </a:lnTo>
                <a:lnTo>
                  <a:pt x="2219" y="1711"/>
                </a:lnTo>
                <a:lnTo>
                  <a:pt x="2221" y="1723"/>
                </a:lnTo>
                <a:lnTo>
                  <a:pt x="2224" y="1736"/>
                </a:lnTo>
                <a:lnTo>
                  <a:pt x="2227" y="1747"/>
                </a:lnTo>
                <a:lnTo>
                  <a:pt x="2232" y="1756"/>
                </a:lnTo>
                <a:lnTo>
                  <a:pt x="2239" y="1765"/>
                </a:lnTo>
                <a:lnTo>
                  <a:pt x="2244" y="1768"/>
                </a:lnTo>
                <a:lnTo>
                  <a:pt x="2249" y="1771"/>
                </a:lnTo>
                <a:lnTo>
                  <a:pt x="2254" y="1773"/>
                </a:lnTo>
                <a:lnTo>
                  <a:pt x="2260" y="1775"/>
                </a:lnTo>
                <a:lnTo>
                  <a:pt x="2271" y="1779"/>
                </a:lnTo>
                <a:lnTo>
                  <a:pt x="2283" y="1784"/>
                </a:lnTo>
                <a:lnTo>
                  <a:pt x="2288" y="1786"/>
                </a:lnTo>
                <a:lnTo>
                  <a:pt x="2292" y="1790"/>
                </a:lnTo>
                <a:lnTo>
                  <a:pt x="2295" y="1793"/>
                </a:lnTo>
                <a:lnTo>
                  <a:pt x="2298" y="1797"/>
                </a:lnTo>
                <a:lnTo>
                  <a:pt x="2302" y="1811"/>
                </a:lnTo>
                <a:lnTo>
                  <a:pt x="2307" y="1821"/>
                </a:lnTo>
                <a:lnTo>
                  <a:pt x="2309" y="1825"/>
                </a:lnTo>
                <a:lnTo>
                  <a:pt x="2312" y="1831"/>
                </a:lnTo>
                <a:lnTo>
                  <a:pt x="2313" y="1836"/>
                </a:lnTo>
                <a:lnTo>
                  <a:pt x="2313" y="1840"/>
                </a:lnTo>
                <a:lnTo>
                  <a:pt x="2312" y="1844"/>
                </a:lnTo>
                <a:lnTo>
                  <a:pt x="2311" y="1849"/>
                </a:lnTo>
                <a:lnTo>
                  <a:pt x="2306" y="1859"/>
                </a:lnTo>
                <a:lnTo>
                  <a:pt x="2302" y="1868"/>
                </a:lnTo>
                <a:lnTo>
                  <a:pt x="2299" y="1878"/>
                </a:lnTo>
                <a:lnTo>
                  <a:pt x="2296" y="1888"/>
                </a:lnTo>
                <a:lnTo>
                  <a:pt x="2295" y="1897"/>
                </a:lnTo>
                <a:lnTo>
                  <a:pt x="2292" y="1904"/>
                </a:lnTo>
                <a:lnTo>
                  <a:pt x="2288" y="1910"/>
                </a:lnTo>
                <a:lnTo>
                  <a:pt x="2281" y="1916"/>
                </a:lnTo>
                <a:lnTo>
                  <a:pt x="2275" y="1918"/>
                </a:lnTo>
                <a:lnTo>
                  <a:pt x="2269" y="1919"/>
                </a:lnTo>
                <a:lnTo>
                  <a:pt x="2263" y="1919"/>
                </a:lnTo>
                <a:lnTo>
                  <a:pt x="2257" y="1918"/>
                </a:lnTo>
                <a:lnTo>
                  <a:pt x="2242" y="1913"/>
                </a:lnTo>
                <a:lnTo>
                  <a:pt x="2223" y="1905"/>
                </a:lnTo>
                <a:lnTo>
                  <a:pt x="2216" y="1904"/>
                </a:lnTo>
                <a:lnTo>
                  <a:pt x="2210" y="1903"/>
                </a:lnTo>
                <a:lnTo>
                  <a:pt x="2204" y="1904"/>
                </a:lnTo>
                <a:lnTo>
                  <a:pt x="2200" y="1905"/>
                </a:lnTo>
                <a:lnTo>
                  <a:pt x="2192" y="1910"/>
                </a:lnTo>
                <a:lnTo>
                  <a:pt x="2185" y="1917"/>
                </a:lnTo>
                <a:lnTo>
                  <a:pt x="2181" y="1919"/>
                </a:lnTo>
                <a:lnTo>
                  <a:pt x="2175" y="1922"/>
                </a:lnTo>
                <a:lnTo>
                  <a:pt x="2170" y="1924"/>
                </a:lnTo>
                <a:lnTo>
                  <a:pt x="2163" y="1926"/>
                </a:lnTo>
                <a:lnTo>
                  <a:pt x="2150" y="1929"/>
                </a:lnTo>
                <a:lnTo>
                  <a:pt x="2135" y="1931"/>
                </a:lnTo>
                <a:lnTo>
                  <a:pt x="2120" y="1935"/>
                </a:lnTo>
                <a:lnTo>
                  <a:pt x="2107" y="1936"/>
                </a:lnTo>
                <a:lnTo>
                  <a:pt x="2101" y="1937"/>
                </a:lnTo>
                <a:lnTo>
                  <a:pt x="2097" y="1936"/>
                </a:lnTo>
                <a:lnTo>
                  <a:pt x="2091" y="1936"/>
                </a:lnTo>
                <a:lnTo>
                  <a:pt x="2087" y="1933"/>
                </a:lnTo>
                <a:lnTo>
                  <a:pt x="2079" y="1931"/>
                </a:lnTo>
                <a:lnTo>
                  <a:pt x="2069" y="1929"/>
                </a:lnTo>
                <a:lnTo>
                  <a:pt x="2057" y="1929"/>
                </a:lnTo>
                <a:lnTo>
                  <a:pt x="2042" y="1932"/>
                </a:lnTo>
                <a:lnTo>
                  <a:pt x="2032" y="1933"/>
                </a:lnTo>
                <a:lnTo>
                  <a:pt x="2024" y="1935"/>
                </a:lnTo>
                <a:lnTo>
                  <a:pt x="2016" y="1933"/>
                </a:lnTo>
                <a:lnTo>
                  <a:pt x="2009" y="1932"/>
                </a:lnTo>
                <a:lnTo>
                  <a:pt x="2003" y="1930"/>
                </a:lnTo>
                <a:lnTo>
                  <a:pt x="1998" y="1926"/>
                </a:lnTo>
                <a:lnTo>
                  <a:pt x="1994" y="1923"/>
                </a:lnTo>
                <a:lnTo>
                  <a:pt x="1991" y="1917"/>
                </a:lnTo>
                <a:lnTo>
                  <a:pt x="1988" y="1912"/>
                </a:lnTo>
                <a:lnTo>
                  <a:pt x="1985" y="1908"/>
                </a:lnTo>
                <a:lnTo>
                  <a:pt x="1981" y="1906"/>
                </a:lnTo>
                <a:lnTo>
                  <a:pt x="1978" y="1906"/>
                </a:lnTo>
                <a:lnTo>
                  <a:pt x="1968" y="1906"/>
                </a:lnTo>
                <a:lnTo>
                  <a:pt x="1956" y="1907"/>
                </a:lnTo>
                <a:lnTo>
                  <a:pt x="1950" y="1907"/>
                </a:lnTo>
                <a:lnTo>
                  <a:pt x="1947" y="1906"/>
                </a:lnTo>
                <a:lnTo>
                  <a:pt x="1943" y="1904"/>
                </a:lnTo>
                <a:lnTo>
                  <a:pt x="1941" y="1903"/>
                </a:lnTo>
                <a:lnTo>
                  <a:pt x="1940" y="1900"/>
                </a:lnTo>
                <a:lnTo>
                  <a:pt x="1940" y="1898"/>
                </a:lnTo>
                <a:lnTo>
                  <a:pt x="1941" y="1895"/>
                </a:lnTo>
                <a:lnTo>
                  <a:pt x="1942" y="1893"/>
                </a:lnTo>
                <a:lnTo>
                  <a:pt x="1946" y="1889"/>
                </a:lnTo>
                <a:lnTo>
                  <a:pt x="1948" y="1886"/>
                </a:lnTo>
                <a:lnTo>
                  <a:pt x="1949" y="1884"/>
                </a:lnTo>
                <a:lnTo>
                  <a:pt x="1948" y="1879"/>
                </a:lnTo>
                <a:lnTo>
                  <a:pt x="1944" y="1875"/>
                </a:lnTo>
                <a:lnTo>
                  <a:pt x="1937" y="1872"/>
                </a:lnTo>
                <a:lnTo>
                  <a:pt x="1928" y="1868"/>
                </a:lnTo>
                <a:lnTo>
                  <a:pt x="1918" y="1863"/>
                </a:lnTo>
                <a:lnTo>
                  <a:pt x="1914" y="1860"/>
                </a:lnTo>
                <a:lnTo>
                  <a:pt x="1910" y="1857"/>
                </a:lnTo>
                <a:lnTo>
                  <a:pt x="1908" y="1854"/>
                </a:lnTo>
                <a:lnTo>
                  <a:pt x="1906" y="1851"/>
                </a:lnTo>
                <a:lnTo>
                  <a:pt x="1905" y="1844"/>
                </a:lnTo>
                <a:lnTo>
                  <a:pt x="1905" y="1837"/>
                </a:lnTo>
                <a:lnTo>
                  <a:pt x="1905" y="1834"/>
                </a:lnTo>
                <a:lnTo>
                  <a:pt x="1904" y="1831"/>
                </a:lnTo>
                <a:lnTo>
                  <a:pt x="1903" y="1830"/>
                </a:lnTo>
                <a:lnTo>
                  <a:pt x="1900" y="1828"/>
                </a:lnTo>
                <a:lnTo>
                  <a:pt x="1893" y="1826"/>
                </a:lnTo>
                <a:lnTo>
                  <a:pt x="1886" y="1825"/>
                </a:lnTo>
                <a:lnTo>
                  <a:pt x="1879" y="1824"/>
                </a:lnTo>
                <a:lnTo>
                  <a:pt x="1872" y="1822"/>
                </a:lnTo>
                <a:lnTo>
                  <a:pt x="1868" y="1821"/>
                </a:lnTo>
                <a:lnTo>
                  <a:pt x="1865" y="1818"/>
                </a:lnTo>
                <a:lnTo>
                  <a:pt x="1861" y="1815"/>
                </a:lnTo>
                <a:lnTo>
                  <a:pt x="1858" y="1811"/>
                </a:lnTo>
                <a:lnTo>
                  <a:pt x="1855" y="1807"/>
                </a:lnTo>
                <a:lnTo>
                  <a:pt x="1853" y="1807"/>
                </a:lnTo>
                <a:lnTo>
                  <a:pt x="1851" y="1809"/>
                </a:lnTo>
                <a:lnTo>
                  <a:pt x="1851" y="1812"/>
                </a:lnTo>
                <a:lnTo>
                  <a:pt x="1849" y="1815"/>
                </a:lnTo>
                <a:lnTo>
                  <a:pt x="1849" y="1818"/>
                </a:lnTo>
                <a:lnTo>
                  <a:pt x="1845" y="1831"/>
                </a:lnTo>
                <a:lnTo>
                  <a:pt x="1839" y="1845"/>
                </a:lnTo>
                <a:lnTo>
                  <a:pt x="1836" y="1848"/>
                </a:lnTo>
                <a:lnTo>
                  <a:pt x="1833" y="1849"/>
                </a:lnTo>
                <a:lnTo>
                  <a:pt x="1829" y="1849"/>
                </a:lnTo>
                <a:lnTo>
                  <a:pt x="1826" y="1849"/>
                </a:lnTo>
                <a:lnTo>
                  <a:pt x="1818" y="1848"/>
                </a:lnTo>
                <a:lnTo>
                  <a:pt x="1811" y="1847"/>
                </a:lnTo>
                <a:lnTo>
                  <a:pt x="1808" y="1847"/>
                </a:lnTo>
                <a:lnTo>
                  <a:pt x="1804" y="1848"/>
                </a:lnTo>
                <a:lnTo>
                  <a:pt x="1801" y="1851"/>
                </a:lnTo>
                <a:lnTo>
                  <a:pt x="1799" y="1859"/>
                </a:lnTo>
                <a:lnTo>
                  <a:pt x="1797" y="1866"/>
                </a:lnTo>
                <a:lnTo>
                  <a:pt x="1795" y="1872"/>
                </a:lnTo>
                <a:lnTo>
                  <a:pt x="1791" y="1876"/>
                </a:lnTo>
                <a:lnTo>
                  <a:pt x="1786" y="1880"/>
                </a:lnTo>
                <a:lnTo>
                  <a:pt x="1782" y="1885"/>
                </a:lnTo>
                <a:lnTo>
                  <a:pt x="1774" y="1892"/>
                </a:lnTo>
                <a:lnTo>
                  <a:pt x="1771" y="1897"/>
                </a:lnTo>
                <a:lnTo>
                  <a:pt x="1769" y="1900"/>
                </a:lnTo>
                <a:lnTo>
                  <a:pt x="1767" y="1905"/>
                </a:lnTo>
                <a:lnTo>
                  <a:pt x="1767" y="1910"/>
                </a:lnTo>
                <a:lnTo>
                  <a:pt x="1770" y="1917"/>
                </a:lnTo>
                <a:lnTo>
                  <a:pt x="1773" y="1922"/>
                </a:lnTo>
                <a:lnTo>
                  <a:pt x="1774" y="1925"/>
                </a:lnTo>
                <a:lnTo>
                  <a:pt x="1774" y="1929"/>
                </a:lnTo>
                <a:lnTo>
                  <a:pt x="1774" y="1933"/>
                </a:lnTo>
                <a:lnTo>
                  <a:pt x="1773" y="1941"/>
                </a:lnTo>
                <a:lnTo>
                  <a:pt x="1770" y="1956"/>
                </a:lnTo>
                <a:lnTo>
                  <a:pt x="1765" y="1969"/>
                </a:lnTo>
                <a:lnTo>
                  <a:pt x="1760" y="1980"/>
                </a:lnTo>
                <a:lnTo>
                  <a:pt x="1758" y="1992"/>
                </a:lnTo>
                <a:lnTo>
                  <a:pt x="1758" y="1995"/>
                </a:lnTo>
                <a:lnTo>
                  <a:pt x="1759" y="1999"/>
                </a:lnTo>
                <a:lnTo>
                  <a:pt x="1760" y="2001"/>
                </a:lnTo>
                <a:lnTo>
                  <a:pt x="1761" y="2005"/>
                </a:lnTo>
                <a:lnTo>
                  <a:pt x="1765" y="2008"/>
                </a:lnTo>
                <a:lnTo>
                  <a:pt x="1767" y="2014"/>
                </a:lnTo>
                <a:lnTo>
                  <a:pt x="1766" y="2015"/>
                </a:lnTo>
                <a:lnTo>
                  <a:pt x="1765" y="2018"/>
                </a:lnTo>
                <a:lnTo>
                  <a:pt x="1761" y="2019"/>
                </a:lnTo>
                <a:lnTo>
                  <a:pt x="1757" y="2019"/>
                </a:lnTo>
                <a:lnTo>
                  <a:pt x="1751" y="2019"/>
                </a:lnTo>
                <a:lnTo>
                  <a:pt x="1747" y="2019"/>
                </a:lnTo>
                <a:lnTo>
                  <a:pt x="1742" y="2020"/>
                </a:lnTo>
                <a:lnTo>
                  <a:pt x="1740" y="2021"/>
                </a:lnTo>
                <a:lnTo>
                  <a:pt x="1736" y="2025"/>
                </a:lnTo>
                <a:lnTo>
                  <a:pt x="1734" y="2027"/>
                </a:lnTo>
                <a:lnTo>
                  <a:pt x="1732" y="2032"/>
                </a:lnTo>
                <a:lnTo>
                  <a:pt x="1729" y="2037"/>
                </a:lnTo>
                <a:lnTo>
                  <a:pt x="1723" y="2052"/>
                </a:lnTo>
                <a:lnTo>
                  <a:pt x="1716" y="2073"/>
                </a:lnTo>
                <a:lnTo>
                  <a:pt x="1709" y="2095"/>
                </a:lnTo>
                <a:lnTo>
                  <a:pt x="1703" y="2114"/>
                </a:lnTo>
                <a:lnTo>
                  <a:pt x="1700" y="2122"/>
                </a:lnTo>
                <a:lnTo>
                  <a:pt x="1696" y="2128"/>
                </a:lnTo>
                <a:lnTo>
                  <a:pt x="1691" y="2134"/>
                </a:lnTo>
                <a:lnTo>
                  <a:pt x="1688" y="2138"/>
                </a:lnTo>
                <a:lnTo>
                  <a:pt x="1677" y="2146"/>
                </a:lnTo>
                <a:lnTo>
                  <a:pt x="1668" y="2157"/>
                </a:lnTo>
                <a:lnTo>
                  <a:pt x="1663" y="2162"/>
                </a:lnTo>
                <a:lnTo>
                  <a:pt x="1659" y="2168"/>
                </a:lnTo>
                <a:lnTo>
                  <a:pt x="1658" y="2172"/>
                </a:lnTo>
                <a:lnTo>
                  <a:pt x="1657" y="2177"/>
                </a:lnTo>
                <a:lnTo>
                  <a:pt x="1656" y="2185"/>
                </a:lnTo>
                <a:lnTo>
                  <a:pt x="1651" y="2194"/>
                </a:lnTo>
                <a:lnTo>
                  <a:pt x="1648" y="2197"/>
                </a:lnTo>
                <a:lnTo>
                  <a:pt x="1647" y="2202"/>
                </a:lnTo>
                <a:lnTo>
                  <a:pt x="1646" y="2208"/>
                </a:lnTo>
                <a:lnTo>
                  <a:pt x="1646" y="2213"/>
                </a:lnTo>
                <a:lnTo>
                  <a:pt x="1645" y="2223"/>
                </a:lnTo>
                <a:lnTo>
                  <a:pt x="1644" y="2233"/>
                </a:lnTo>
                <a:lnTo>
                  <a:pt x="1641" y="2237"/>
                </a:lnTo>
                <a:lnTo>
                  <a:pt x="1638" y="2239"/>
                </a:lnTo>
                <a:lnTo>
                  <a:pt x="1634" y="2241"/>
                </a:lnTo>
                <a:lnTo>
                  <a:pt x="1631" y="2244"/>
                </a:lnTo>
                <a:lnTo>
                  <a:pt x="1621" y="2245"/>
                </a:lnTo>
                <a:lnTo>
                  <a:pt x="1613" y="2246"/>
                </a:lnTo>
                <a:lnTo>
                  <a:pt x="1604" y="2246"/>
                </a:lnTo>
                <a:lnTo>
                  <a:pt x="1597" y="2247"/>
                </a:lnTo>
                <a:lnTo>
                  <a:pt x="1593" y="2248"/>
                </a:lnTo>
                <a:lnTo>
                  <a:pt x="1588" y="2251"/>
                </a:lnTo>
                <a:lnTo>
                  <a:pt x="1583" y="2254"/>
                </a:lnTo>
                <a:lnTo>
                  <a:pt x="1578" y="2258"/>
                </a:lnTo>
                <a:lnTo>
                  <a:pt x="1572" y="2264"/>
                </a:lnTo>
                <a:lnTo>
                  <a:pt x="1566" y="2267"/>
                </a:lnTo>
                <a:lnTo>
                  <a:pt x="1562" y="2269"/>
                </a:lnTo>
                <a:lnTo>
                  <a:pt x="1557" y="2270"/>
                </a:lnTo>
                <a:lnTo>
                  <a:pt x="1551" y="2270"/>
                </a:lnTo>
                <a:lnTo>
                  <a:pt x="1546" y="2269"/>
                </a:lnTo>
                <a:lnTo>
                  <a:pt x="1540" y="2265"/>
                </a:lnTo>
                <a:lnTo>
                  <a:pt x="1533" y="2263"/>
                </a:lnTo>
                <a:lnTo>
                  <a:pt x="1527" y="2262"/>
                </a:lnTo>
                <a:lnTo>
                  <a:pt x="1522" y="2262"/>
                </a:lnTo>
                <a:lnTo>
                  <a:pt x="1518" y="2263"/>
                </a:lnTo>
                <a:lnTo>
                  <a:pt x="1514" y="2264"/>
                </a:lnTo>
                <a:lnTo>
                  <a:pt x="1507" y="2266"/>
                </a:lnTo>
                <a:lnTo>
                  <a:pt x="1501" y="2267"/>
                </a:lnTo>
                <a:lnTo>
                  <a:pt x="1498" y="2267"/>
                </a:lnTo>
                <a:lnTo>
                  <a:pt x="1495" y="2267"/>
                </a:lnTo>
                <a:lnTo>
                  <a:pt x="1493" y="2266"/>
                </a:lnTo>
                <a:lnTo>
                  <a:pt x="1490" y="2265"/>
                </a:lnTo>
                <a:lnTo>
                  <a:pt x="1489" y="2263"/>
                </a:lnTo>
                <a:lnTo>
                  <a:pt x="1489" y="2262"/>
                </a:lnTo>
                <a:lnTo>
                  <a:pt x="1490" y="2259"/>
                </a:lnTo>
                <a:lnTo>
                  <a:pt x="1492" y="2257"/>
                </a:lnTo>
                <a:lnTo>
                  <a:pt x="1496" y="2252"/>
                </a:lnTo>
                <a:lnTo>
                  <a:pt x="1503" y="2246"/>
                </a:lnTo>
                <a:lnTo>
                  <a:pt x="1517" y="2232"/>
                </a:lnTo>
                <a:lnTo>
                  <a:pt x="1527" y="2220"/>
                </a:lnTo>
                <a:lnTo>
                  <a:pt x="1530" y="2216"/>
                </a:lnTo>
                <a:lnTo>
                  <a:pt x="1532" y="2213"/>
                </a:lnTo>
                <a:lnTo>
                  <a:pt x="1533" y="2209"/>
                </a:lnTo>
                <a:lnTo>
                  <a:pt x="1533" y="2206"/>
                </a:lnTo>
                <a:lnTo>
                  <a:pt x="1532" y="2200"/>
                </a:lnTo>
                <a:lnTo>
                  <a:pt x="1531" y="2191"/>
                </a:lnTo>
                <a:lnTo>
                  <a:pt x="1528" y="2184"/>
                </a:lnTo>
                <a:lnTo>
                  <a:pt x="1527" y="2177"/>
                </a:lnTo>
                <a:lnTo>
                  <a:pt x="1527" y="2174"/>
                </a:lnTo>
                <a:lnTo>
                  <a:pt x="1527" y="2171"/>
                </a:lnTo>
                <a:lnTo>
                  <a:pt x="1528" y="2169"/>
                </a:lnTo>
                <a:lnTo>
                  <a:pt x="1531" y="2166"/>
                </a:lnTo>
                <a:lnTo>
                  <a:pt x="1536" y="2162"/>
                </a:lnTo>
                <a:lnTo>
                  <a:pt x="1539" y="2156"/>
                </a:lnTo>
                <a:lnTo>
                  <a:pt x="1539" y="2153"/>
                </a:lnTo>
                <a:lnTo>
                  <a:pt x="1538" y="2151"/>
                </a:lnTo>
                <a:lnTo>
                  <a:pt x="1536" y="2149"/>
                </a:lnTo>
                <a:lnTo>
                  <a:pt x="1531" y="2145"/>
                </a:lnTo>
                <a:lnTo>
                  <a:pt x="1526" y="2143"/>
                </a:lnTo>
                <a:lnTo>
                  <a:pt x="1525" y="2140"/>
                </a:lnTo>
                <a:lnTo>
                  <a:pt x="1525" y="2136"/>
                </a:lnTo>
                <a:lnTo>
                  <a:pt x="1526" y="2132"/>
                </a:lnTo>
                <a:lnTo>
                  <a:pt x="1531" y="2122"/>
                </a:lnTo>
                <a:lnTo>
                  <a:pt x="1533" y="2113"/>
                </a:lnTo>
                <a:lnTo>
                  <a:pt x="1532" y="2112"/>
                </a:lnTo>
                <a:lnTo>
                  <a:pt x="1530" y="2111"/>
                </a:lnTo>
                <a:lnTo>
                  <a:pt x="1526" y="2109"/>
                </a:lnTo>
                <a:lnTo>
                  <a:pt x="1522" y="2109"/>
                </a:lnTo>
                <a:lnTo>
                  <a:pt x="1513" y="2111"/>
                </a:lnTo>
                <a:lnTo>
                  <a:pt x="1507" y="2111"/>
                </a:lnTo>
                <a:lnTo>
                  <a:pt x="1499" y="2111"/>
                </a:lnTo>
                <a:lnTo>
                  <a:pt x="1492" y="2108"/>
                </a:lnTo>
                <a:lnTo>
                  <a:pt x="1486" y="2105"/>
                </a:lnTo>
                <a:lnTo>
                  <a:pt x="1480" y="2099"/>
                </a:lnTo>
                <a:lnTo>
                  <a:pt x="1473" y="2088"/>
                </a:lnTo>
                <a:lnTo>
                  <a:pt x="1464" y="2071"/>
                </a:lnTo>
                <a:lnTo>
                  <a:pt x="1455" y="2051"/>
                </a:lnTo>
                <a:lnTo>
                  <a:pt x="1448" y="2034"/>
                </a:lnTo>
                <a:lnTo>
                  <a:pt x="1439" y="2019"/>
                </a:lnTo>
                <a:lnTo>
                  <a:pt x="1432" y="2006"/>
                </a:lnTo>
                <a:lnTo>
                  <a:pt x="1424" y="1994"/>
                </a:lnTo>
                <a:lnTo>
                  <a:pt x="1418" y="1985"/>
                </a:lnTo>
                <a:lnTo>
                  <a:pt x="1413" y="1975"/>
                </a:lnTo>
                <a:lnTo>
                  <a:pt x="1410" y="1964"/>
                </a:lnTo>
                <a:lnTo>
                  <a:pt x="1408" y="1955"/>
                </a:lnTo>
                <a:lnTo>
                  <a:pt x="1408" y="1945"/>
                </a:lnTo>
                <a:lnTo>
                  <a:pt x="1408" y="1943"/>
                </a:lnTo>
                <a:lnTo>
                  <a:pt x="1408" y="1942"/>
                </a:lnTo>
                <a:lnTo>
                  <a:pt x="1407" y="1941"/>
                </a:lnTo>
                <a:lnTo>
                  <a:pt x="1406" y="1939"/>
                </a:lnTo>
                <a:lnTo>
                  <a:pt x="1401" y="1938"/>
                </a:lnTo>
                <a:lnTo>
                  <a:pt x="1396" y="1938"/>
                </a:lnTo>
                <a:lnTo>
                  <a:pt x="1383" y="1938"/>
                </a:lnTo>
                <a:lnTo>
                  <a:pt x="1372" y="1937"/>
                </a:lnTo>
                <a:lnTo>
                  <a:pt x="1367" y="1936"/>
                </a:lnTo>
                <a:lnTo>
                  <a:pt x="1364" y="1935"/>
                </a:lnTo>
                <a:lnTo>
                  <a:pt x="1362" y="1931"/>
                </a:lnTo>
                <a:lnTo>
                  <a:pt x="1362" y="1928"/>
                </a:lnTo>
                <a:lnTo>
                  <a:pt x="1362" y="1918"/>
                </a:lnTo>
                <a:lnTo>
                  <a:pt x="1362" y="1907"/>
                </a:lnTo>
                <a:lnTo>
                  <a:pt x="1352" y="1889"/>
                </a:lnTo>
                <a:lnTo>
                  <a:pt x="1344" y="1878"/>
                </a:lnTo>
                <a:lnTo>
                  <a:pt x="1343" y="1868"/>
                </a:lnTo>
                <a:lnTo>
                  <a:pt x="1342" y="1856"/>
                </a:lnTo>
                <a:lnTo>
                  <a:pt x="1341" y="1843"/>
                </a:lnTo>
                <a:lnTo>
                  <a:pt x="1338" y="1830"/>
                </a:lnTo>
                <a:lnTo>
                  <a:pt x="1338" y="1824"/>
                </a:lnTo>
                <a:lnTo>
                  <a:pt x="1338" y="1819"/>
                </a:lnTo>
                <a:lnTo>
                  <a:pt x="1338" y="1815"/>
                </a:lnTo>
                <a:lnTo>
                  <a:pt x="1339" y="1811"/>
                </a:lnTo>
                <a:lnTo>
                  <a:pt x="1344" y="1803"/>
                </a:lnTo>
                <a:lnTo>
                  <a:pt x="1348" y="1796"/>
                </a:lnTo>
                <a:lnTo>
                  <a:pt x="1354" y="1785"/>
                </a:lnTo>
                <a:lnTo>
                  <a:pt x="1363" y="1772"/>
                </a:lnTo>
                <a:lnTo>
                  <a:pt x="1373" y="1758"/>
                </a:lnTo>
                <a:lnTo>
                  <a:pt x="1380" y="1746"/>
                </a:lnTo>
                <a:lnTo>
                  <a:pt x="1382" y="1742"/>
                </a:lnTo>
                <a:lnTo>
                  <a:pt x="1383" y="1739"/>
                </a:lnTo>
                <a:lnTo>
                  <a:pt x="1383" y="1735"/>
                </a:lnTo>
                <a:lnTo>
                  <a:pt x="1382" y="1733"/>
                </a:lnTo>
                <a:lnTo>
                  <a:pt x="1380" y="1730"/>
                </a:lnTo>
                <a:lnTo>
                  <a:pt x="1376" y="1728"/>
                </a:lnTo>
                <a:lnTo>
                  <a:pt x="1373" y="1725"/>
                </a:lnTo>
                <a:lnTo>
                  <a:pt x="1368" y="1724"/>
                </a:lnTo>
                <a:lnTo>
                  <a:pt x="1358" y="1722"/>
                </a:lnTo>
                <a:lnTo>
                  <a:pt x="1351" y="1722"/>
                </a:lnTo>
                <a:lnTo>
                  <a:pt x="1348" y="1723"/>
                </a:lnTo>
                <a:lnTo>
                  <a:pt x="1345" y="1725"/>
                </a:lnTo>
                <a:lnTo>
                  <a:pt x="1343" y="1729"/>
                </a:lnTo>
                <a:lnTo>
                  <a:pt x="1341" y="1734"/>
                </a:lnTo>
                <a:lnTo>
                  <a:pt x="1339" y="1737"/>
                </a:lnTo>
                <a:lnTo>
                  <a:pt x="1337" y="1741"/>
                </a:lnTo>
                <a:lnTo>
                  <a:pt x="1336" y="1742"/>
                </a:lnTo>
                <a:lnTo>
                  <a:pt x="1335" y="1742"/>
                </a:lnTo>
                <a:lnTo>
                  <a:pt x="1332" y="1737"/>
                </a:lnTo>
                <a:lnTo>
                  <a:pt x="1331" y="1730"/>
                </a:lnTo>
                <a:lnTo>
                  <a:pt x="1329" y="1722"/>
                </a:lnTo>
                <a:lnTo>
                  <a:pt x="1325" y="1714"/>
                </a:lnTo>
                <a:lnTo>
                  <a:pt x="1320" y="1703"/>
                </a:lnTo>
                <a:lnTo>
                  <a:pt x="1314" y="1690"/>
                </a:lnTo>
                <a:lnTo>
                  <a:pt x="1312" y="1683"/>
                </a:lnTo>
                <a:lnTo>
                  <a:pt x="1309" y="1678"/>
                </a:lnTo>
                <a:lnTo>
                  <a:pt x="1305" y="1673"/>
                </a:lnTo>
                <a:lnTo>
                  <a:pt x="1301" y="1671"/>
                </a:lnTo>
                <a:lnTo>
                  <a:pt x="1292" y="1668"/>
                </a:lnTo>
                <a:lnTo>
                  <a:pt x="1282" y="1667"/>
                </a:lnTo>
                <a:lnTo>
                  <a:pt x="1278" y="1667"/>
                </a:lnTo>
                <a:lnTo>
                  <a:pt x="1275" y="1666"/>
                </a:lnTo>
                <a:lnTo>
                  <a:pt x="1273" y="1662"/>
                </a:lnTo>
                <a:lnTo>
                  <a:pt x="1272" y="1660"/>
                </a:lnTo>
                <a:lnTo>
                  <a:pt x="1272" y="1652"/>
                </a:lnTo>
                <a:lnTo>
                  <a:pt x="1272" y="1641"/>
                </a:lnTo>
                <a:lnTo>
                  <a:pt x="1270" y="1636"/>
                </a:lnTo>
                <a:lnTo>
                  <a:pt x="1269" y="1632"/>
                </a:lnTo>
                <a:lnTo>
                  <a:pt x="1267" y="1627"/>
                </a:lnTo>
                <a:lnTo>
                  <a:pt x="1265" y="1622"/>
                </a:lnTo>
                <a:lnTo>
                  <a:pt x="1256" y="1613"/>
                </a:lnTo>
                <a:lnTo>
                  <a:pt x="1248" y="1603"/>
                </a:lnTo>
                <a:lnTo>
                  <a:pt x="1244" y="1598"/>
                </a:lnTo>
                <a:lnTo>
                  <a:pt x="1241" y="1594"/>
                </a:lnTo>
                <a:lnTo>
                  <a:pt x="1240" y="1589"/>
                </a:lnTo>
                <a:lnTo>
                  <a:pt x="1238" y="1584"/>
                </a:lnTo>
                <a:lnTo>
                  <a:pt x="1236" y="1573"/>
                </a:lnTo>
                <a:lnTo>
                  <a:pt x="1236" y="1563"/>
                </a:lnTo>
                <a:lnTo>
                  <a:pt x="1235" y="1558"/>
                </a:lnTo>
                <a:lnTo>
                  <a:pt x="1234" y="1553"/>
                </a:lnTo>
                <a:lnTo>
                  <a:pt x="1232" y="1550"/>
                </a:lnTo>
                <a:lnTo>
                  <a:pt x="1230" y="1546"/>
                </a:lnTo>
                <a:lnTo>
                  <a:pt x="1228" y="1542"/>
                </a:lnTo>
                <a:lnTo>
                  <a:pt x="1225" y="1541"/>
                </a:lnTo>
                <a:lnTo>
                  <a:pt x="1222" y="1540"/>
                </a:lnTo>
                <a:lnTo>
                  <a:pt x="1218" y="1540"/>
                </a:lnTo>
                <a:lnTo>
                  <a:pt x="1211" y="1540"/>
                </a:lnTo>
                <a:lnTo>
                  <a:pt x="1204" y="1541"/>
                </a:lnTo>
                <a:lnTo>
                  <a:pt x="1202" y="1541"/>
                </a:lnTo>
                <a:lnTo>
                  <a:pt x="1198" y="1541"/>
                </a:lnTo>
                <a:lnTo>
                  <a:pt x="1194" y="1540"/>
                </a:lnTo>
                <a:lnTo>
                  <a:pt x="1191" y="1538"/>
                </a:lnTo>
                <a:lnTo>
                  <a:pt x="1187" y="1535"/>
                </a:lnTo>
                <a:lnTo>
                  <a:pt x="1186" y="1532"/>
                </a:lnTo>
                <a:lnTo>
                  <a:pt x="1184" y="1528"/>
                </a:lnTo>
                <a:lnTo>
                  <a:pt x="1182" y="1523"/>
                </a:lnTo>
                <a:lnTo>
                  <a:pt x="1180" y="1512"/>
                </a:lnTo>
                <a:lnTo>
                  <a:pt x="1177" y="1497"/>
                </a:lnTo>
                <a:lnTo>
                  <a:pt x="1174" y="1489"/>
                </a:lnTo>
                <a:lnTo>
                  <a:pt x="1169" y="1483"/>
                </a:lnTo>
                <a:lnTo>
                  <a:pt x="1165" y="1477"/>
                </a:lnTo>
                <a:lnTo>
                  <a:pt x="1160" y="1472"/>
                </a:lnTo>
                <a:lnTo>
                  <a:pt x="1150" y="1463"/>
                </a:lnTo>
                <a:lnTo>
                  <a:pt x="1143" y="1454"/>
                </a:lnTo>
                <a:lnTo>
                  <a:pt x="1141" y="1450"/>
                </a:lnTo>
                <a:lnTo>
                  <a:pt x="1140" y="1446"/>
                </a:lnTo>
                <a:lnTo>
                  <a:pt x="1140" y="1443"/>
                </a:lnTo>
                <a:lnTo>
                  <a:pt x="1141" y="1439"/>
                </a:lnTo>
                <a:lnTo>
                  <a:pt x="1143" y="1432"/>
                </a:lnTo>
                <a:lnTo>
                  <a:pt x="1146" y="1424"/>
                </a:lnTo>
                <a:lnTo>
                  <a:pt x="1146" y="1419"/>
                </a:lnTo>
                <a:lnTo>
                  <a:pt x="1144" y="1414"/>
                </a:lnTo>
                <a:lnTo>
                  <a:pt x="1143" y="1410"/>
                </a:lnTo>
                <a:lnTo>
                  <a:pt x="1142" y="1408"/>
                </a:lnTo>
                <a:lnTo>
                  <a:pt x="1137" y="1402"/>
                </a:lnTo>
                <a:lnTo>
                  <a:pt x="1133" y="1397"/>
                </a:lnTo>
                <a:lnTo>
                  <a:pt x="1129" y="1394"/>
                </a:lnTo>
                <a:lnTo>
                  <a:pt x="1128" y="1391"/>
                </a:lnTo>
                <a:lnTo>
                  <a:pt x="1127" y="1388"/>
                </a:lnTo>
                <a:lnTo>
                  <a:pt x="1125" y="1384"/>
                </a:lnTo>
                <a:lnTo>
                  <a:pt x="1127" y="1368"/>
                </a:lnTo>
                <a:lnTo>
                  <a:pt x="1129" y="1351"/>
                </a:lnTo>
                <a:lnTo>
                  <a:pt x="1129" y="1347"/>
                </a:lnTo>
                <a:lnTo>
                  <a:pt x="1127" y="1344"/>
                </a:lnTo>
                <a:lnTo>
                  <a:pt x="1124" y="1342"/>
                </a:lnTo>
                <a:lnTo>
                  <a:pt x="1122" y="1340"/>
                </a:lnTo>
                <a:lnTo>
                  <a:pt x="1116" y="1339"/>
                </a:lnTo>
                <a:lnTo>
                  <a:pt x="1110" y="1340"/>
                </a:lnTo>
                <a:lnTo>
                  <a:pt x="1104" y="1343"/>
                </a:lnTo>
                <a:lnTo>
                  <a:pt x="1099" y="1346"/>
                </a:lnTo>
                <a:lnTo>
                  <a:pt x="1095" y="1351"/>
                </a:lnTo>
                <a:lnTo>
                  <a:pt x="1090" y="1357"/>
                </a:lnTo>
                <a:lnTo>
                  <a:pt x="1083" y="1371"/>
                </a:lnTo>
                <a:lnTo>
                  <a:pt x="1073" y="1390"/>
                </a:lnTo>
                <a:lnTo>
                  <a:pt x="1065" y="1409"/>
                </a:lnTo>
                <a:lnTo>
                  <a:pt x="1058" y="1425"/>
                </a:lnTo>
                <a:lnTo>
                  <a:pt x="1051" y="1437"/>
                </a:lnTo>
                <a:lnTo>
                  <a:pt x="1043" y="1447"/>
                </a:lnTo>
                <a:lnTo>
                  <a:pt x="1035" y="1457"/>
                </a:lnTo>
                <a:lnTo>
                  <a:pt x="1027" y="1466"/>
                </a:lnTo>
                <a:lnTo>
                  <a:pt x="1022" y="1469"/>
                </a:lnTo>
                <a:lnTo>
                  <a:pt x="1018" y="1471"/>
                </a:lnTo>
                <a:lnTo>
                  <a:pt x="1014" y="1472"/>
                </a:lnTo>
                <a:lnTo>
                  <a:pt x="1010" y="1472"/>
                </a:lnTo>
                <a:lnTo>
                  <a:pt x="1005" y="1471"/>
                </a:lnTo>
                <a:lnTo>
                  <a:pt x="1002" y="1469"/>
                </a:lnTo>
                <a:lnTo>
                  <a:pt x="998" y="1466"/>
                </a:lnTo>
                <a:lnTo>
                  <a:pt x="993" y="1464"/>
                </a:lnTo>
                <a:lnTo>
                  <a:pt x="990" y="1460"/>
                </a:lnTo>
                <a:lnTo>
                  <a:pt x="989" y="1456"/>
                </a:lnTo>
                <a:lnTo>
                  <a:pt x="988" y="1452"/>
                </a:lnTo>
                <a:lnTo>
                  <a:pt x="988" y="1449"/>
                </a:lnTo>
                <a:lnTo>
                  <a:pt x="990" y="1440"/>
                </a:lnTo>
                <a:lnTo>
                  <a:pt x="993" y="1435"/>
                </a:lnTo>
                <a:lnTo>
                  <a:pt x="996" y="1431"/>
                </a:lnTo>
                <a:lnTo>
                  <a:pt x="998" y="1427"/>
                </a:lnTo>
                <a:lnTo>
                  <a:pt x="997" y="1425"/>
                </a:lnTo>
                <a:lnTo>
                  <a:pt x="996" y="1424"/>
                </a:lnTo>
                <a:lnTo>
                  <a:pt x="995" y="1422"/>
                </a:lnTo>
                <a:lnTo>
                  <a:pt x="991" y="1421"/>
                </a:lnTo>
                <a:lnTo>
                  <a:pt x="985" y="1421"/>
                </a:lnTo>
                <a:lnTo>
                  <a:pt x="979" y="1419"/>
                </a:lnTo>
                <a:lnTo>
                  <a:pt x="978" y="1418"/>
                </a:lnTo>
                <a:lnTo>
                  <a:pt x="977" y="1416"/>
                </a:lnTo>
                <a:lnTo>
                  <a:pt x="976" y="1414"/>
                </a:lnTo>
                <a:lnTo>
                  <a:pt x="976" y="1412"/>
                </a:lnTo>
                <a:lnTo>
                  <a:pt x="977" y="1407"/>
                </a:lnTo>
                <a:lnTo>
                  <a:pt x="978" y="1400"/>
                </a:lnTo>
                <a:lnTo>
                  <a:pt x="982" y="1394"/>
                </a:lnTo>
                <a:lnTo>
                  <a:pt x="985" y="1387"/>
                </a:lnTo>
                <a:lnTo>
                  <a:pt x="986" y="1383"/>
                </a:lnTo>
                <a:lnTo>
                  <a:pt x="986" y="1381"/>
                </a:lnTo>
                <a:lnTo>
                  <a:pt x="986" y="1378"/>
                </a:lnTo>
                <a:lnTo>
                  <a:pt x="986" y="1375"/>
                </a:lnTo>
                <a:lnTo>
                  <a:pt x="984" y="1372"/>
                </a:lnTo>
                <a:lnTo>
                  <a:pt x="982" y="1369"/>
                </a:lnTo>
                <a:lnTo>
                  <a:pt x="978" y="1366"/>
                </a:lnTo>
                <a:lnTo>
                  <a:pt x="973" y="1363"/>
                </a:lnTo>
                <a:lnTo>
                  <a:pt x="967" y="1358"/>
                </a:lnTo>
                <a:lnTo>
                  <a:pt x="963" y="1355"/>
                </a:lnTo>
                <a:lnTo>
                  <a:pt x="958" y="1350"/>
                </a:lnTo>
                <a:lnTo>
                  <a:pt x="954" y="1344"/>
                </a:lnTo>
                <a:lnTo>
                  <a:pt x="948" y="1334"/>
                </a:lnTo>
                <a:lnTo>
                  <a:pt x="946" y="1325"/>
                </a:lnTo>
                <a:lnTo>
                  <a:pt x="945" y="1321"/>
                </a:lnTo>
                <a:lnTo>
                  <a:pt x="944" y="1318"/>
                </a:lnTo>
                <a:lnTo>
                  <a:pt x="941" y="1315"/>
                </a:lnTo>
                <a:lnTo>
                  <a:pt x="939" y="1314"/>
                </a:lnTo>
                <a:lnTo>
                  <a:pt x="932" y="1312"/>
                </a:lnTo>
                <a:lnTo>
                  <a:pt x="922" y="1311"/>
                </a:lnTo>
                <a:lnTo>
                  <a:pt x="911" y="1311"/>
                </a:lnTo>
                <a:lnTo>
                  <a:pt x="901" y="1308"/>
                </a:lnTo>
                <a:lnTo>
                  <a:pt x="890" y="1307"/>
                </a:lnTo>
                <a:lnTo>
                  <a:pt x="879" y="1303"/>
                </a:lnTo>
                <a:lnTo>
                  <a:pt x="865" y="1299"/>
                </a:lnTo>
                <a:lnTo>
                  <a:pt x="847" y="1290"/>
                </a:lnTo>
                <a:lnTo>
                  <a:pt x="831" y="1283"/>
                </a:lnTo>
                <a:lnTo>
                  <a:pt x="819" y="1275"/>
                </a:lnTo>
                <a:lnTo>
                  <a:pt x="814" y="1271"/>
                </a:lnTo>
                <a:lnTo>
                  <a:pt x="809" y="1268"/>
                </a:lnTo>
                <a:lnTo>
                  <a:pt x="806" y="1263"/>
                </a:lnTo>
                <a:lnTo>
                  <a:pt x="802" y="1257"/>
                </a:lnTo>
                <a:lnTo>
                  <a:pt x="796" y="1246"/>
                </a:lnTo>
                <a:lnTo>
                  <a:pt x="791" y="1236"/>
                </a:lnTo>
                <a:lnTo>
                  <a:pt x="789" y="1231"/>
                </a:lnTo>
                <a:lnTo>
                  <a:pt x="783" y="1227"/>
                </a:lnTo>
                <a:lnTo>
                  <a:pt x="778" y="1225"/>
                </a:lnTo>
                <a:lnTo>
                  <a:pt x="772" y="1224"/>
                </a:lnTo>
                <a:lnTo>
                  <a:pt x="769" y="1223"/>
                </a:lnTo>
                <a:lnTo>
                  <a:pt x="765" y="1221"/>
                </a:lnTo>
                <a:lnTo>
                  <a:pt x="763" y="1221"/>
                </a:lnTo>
                <a:lnTo>
                  <a:pt x="759" y="1223"/>
                </a:lnTo>
                <a:lnTo>
                  <a:pt x="757" y="1226"/>
                </a:lnTo>
                <a:lnTo>
                  <a:pt x="756" y="1231"/>
                </a:lnTo>
                <a:lnTo>
                  <a:pt x="755" y="1237"/>
                </a:lnTo>
                <a:lnTo>
                  <a:pt x="753" y="1243"/>
                </a:lnTo>
                <a:lnTo>
                  <a:pt x="752" y="1250"/>
                </a:lnTo>
                <a:lnTo>
                  <a:pt x="750" y="1260"/>
                </a:lnTo>
                <a:lnTo>
                  <a:pt x="749" y="1271"/>
                </a:lnTo>
                <a:lnTo>
                  <a:pt x="747" y="1283"/>
                </a:lnTo>
                <a:lnTo>
                  <a:pt x="747" y="1286"/>
                </a:lnTo>
                <a:lnTo>
                  <a:pt x="731" y="1282"/>
                </a:lnTo>
                <a:lnTo>
                  <a:pt x="724" y="1281"/>
                </a:lnTo>
                <a:lnTo>
                  <a:pt x="717" y="1277"/>
                </a:lnTo>
                <a:lnTo>
                  <a:pt x="707" y="1275"/>
                </a:lnTo>
                <a:lnTo>
                  <a:pt x="697" y="1273"/>
                </a:lnTo>
                <a:lnTo>
                  <a:pt x="687" y="1270"/>
                </a:lnTo>
                <a:lnTo>
                  <a:pt x="676" y="1268"/>
                </a:lnTo>
                <a:lnTo>
                  <a:pt x="662" y="1264"/>
                </a:lnTo>
                <a:lnTo>
                  <a:pt x="648" y="1261"/>
                </a:lnTo>
                <a:lnTo>
                  <a:pt x="642" y="1258"/>
                </a:lnTo>
                <a:lnTo>
                  <a:pt x="636" y="1256"/>
                </a:lnTo>
                <a:lnTo>
                  <a:pt x="631" y="1251"/>
                </a:lnTo>
                <a:lnTo>
                  <a:pt x="626" y="1246"/>
                </a:lnTo>
                <a:lnTo>
                  <a:pt x="624" y="1241"/>
                </a:lnTo>
                <a:lnTo>
                  <a:pt x="623" y="1235"/>
                </a:lnTo>
                <a:lnTo>
                  <a:pt x="623" y="1229"/>
                </a:lnTo>
                <a:lnTo>
                  <a:pt x="624" y="1224"/>
                </a:lnTo>
                <a:lnTo>
                  <a:pt x="626" y="1219"/>
                </a:lnTo>
                <a:lnTo>
                  <a:pt x="629" y="1216"/>
                </a:lnTo>
                <a:lnTo>
                  <a:pt x="633" y="1212"/>
                </a:lnTo>
                <a:lnTo>
                  <a:pt x="637" y="1208"/>
                </a:lnTo>
                <a:lnTo>
                  <a:pt x="651" y="1199"/>
                </a:lnTo>
                <a:lnTo>
                  <a:pt x="662" y="1191"/>
                </a:lnTo>
                <a:lnTo>
                  <a:pt x="665" y="1189"/>
                </a:lnTo>
                <a:lnTo>
                  <a:pt x="669" y="1191"/>
                </a:lnTo>
                <a:lnTo>
                  <a:pt x="670" y="1192"/>
                </a:lnTo>
                <a:lnTo>
                  <a:pt x="673" y="1194"/>
                </a:lnTo>
                <a:lnTo>
                  <a:pt x="675" y="1194"/>
                </a:lnTo>
                <a:lnTo>
                  <a:pt x="677" y="1192"/>
                </a:lnTo>
                <a:lnTo>
                  <a:pt x="678" y="1189"/>
                </a:lnTo>
                <a:lnTo>
                  <a:pt x="678" y="1185"/>
                </a:lnTo>
                <a:lnTo>
                  <a:pt x="677" y="1175"/>
                </a:lnTo>
                <a:lnTo>
                  <a:pt x="676" y="1169"/>
                </a:lnTo>
                <a:lnTo>
                  <a:pt x="676" y="1162"/>
                </a:lnTo>
                <a:lnTo>
                  <a:pt x="674" y="1154"/>
                </a:lnTo>
                <a:lnTo>
                  <a:pt x="671" y="1147"/>
                </a:lnTo>
                <a:lnTo>
                  <a:pt x="667" y="1141"/>
                </a:lnTo>
                <a:lnTo>
                  <a:pt x="662" y="1135"/>
                </a:lnTo>
                <a:lnTo>
                  <a:pt x="657" y="1128"/>
                </a:lnTo>
                <a:lnTo>
                  <a:pt x="653" y="1120"/>
                </a:lnTo>
                <a:lnTo>
                  <a:pt x="650" y="1112"/>
                </a:lnTo>
                <a:lnTo>
                  <a:pt x="646" y="1105"/>
                </a:lnTo>
                <a:lnTo>
                  <a:pt x="643" y="1097"/>
                </a:lnTo>
                <a:lnTo>
                  <a:pt x="640" y="1088"/>
                </a:lnTo>
                <a:lnTo>
                  <a:pt x="639" y="1080"/>
                </a:lnTo>
                <a:lnTo>
                  <a:pt x="637" y="1066"/>
                </a:lnTo>
                <a:lnTo>
                  <a:pt x="632" y="1052"/>
                </a:lnTo>
                <a:lnTo>
                  <a:pt x="629" y="1046"/>
                </a:lnTo>
                <a:lnTo>
                  <a:pt x="625" y="1040"/>
                </a:lnTo>
                <a:lnTo>
                  <a:pt x="620" y="1035"/>
                </a:lnTo>
                <a:lnTo>
                  <a:pt x="615" y="1030"/>
                </a:lnTo>
                <a:lnTo>
                  <a:pt x="606" y="1022"/>
                </a:lnTo>
                <a:lnTo>
                  <a:pt x="599" y="1013"/>
                </a:lnTo>
                <a:lnTo>
                  <a:pt x="596" y="1010"/>
                </a:lnTo>
                <a:lnTo>
                  <a:pt x="595" y="1005"/>
                </a:lnTo>
                <a:lnTo>
                  <a:pt x="595" y="1000"/>
                </a:lnTo>
                <a:lnTo>
                  <a:pt x="595" y="996"/>
                </a:lnTo>
                <a:lnTo>
                  <a:pt x="596" y="984"/>
                </a:lnTo>
                <a:lnTo>
                  <a:pt x="599" y="972"/>
                </a:lnTo>
                <a:lnTo>
                  <a:pt x="600" y="966"/>
                </a:lnTo>
                <a:lnTo>
                  <a:pt x="599" y="960"/>
                </a:lnTo>
                <a:lnTo>
                  <a:pt x="596" y="954"/>
                </a:lnTo>
                <a:lnTo>
                  <a:pt x="593" y="949"/>
                </a:lnTo>
                <a:lnTo>
                  <a:pt x="583" y="940"/>
                </a:lnTo>
                <a:lnTo>
                  <a:pt x="574" y="928"/>
                </a:lnTo>
                <a:lnTo>
                  <a:pt x="563" y="916"/>
                </a:lnTo>
                <a:lnTo>
                  <a:pt x="554" y="903"/>
                </a:lnTo>
                <a:lnTo>
                  <a:pt x="545" y="891"/>
                </a:lnTo>
                <a:lnTo>
                  <a:pt x="536" y="880"/>
                </a:lnTo>
                <a:lnTo>
                  <a:pt x="527" y="871"/>
                </a:lnTo>
                <a:lnTo>
                  <a:pt x="520" y="863"/>
                </a:lnTo>
                <a:lnTo>
                  <a:pt x="517" y="859"/>
                </a:lnTo>
                <a:lnTo>
                  <a:pt x="514" y="855"/>
                </a:lnTo>
                <a:lnTo>
                  <a:pt x="512" y="851"/>
                </a:lnTo>
                <a:lnTo>
                  <a:pt x="511" y="845"/>
                </a:lnTo>
                <a:lnTo>
                  <a:pt x="510" y="833"/>
                </a:lnTo>
                <a:lnTo>
                  <a:pt x="510" y="822"/>
                </a:lnTo>
                <a:lnTo>
                  <a:pt x="511" y="813"/>
                </a:lnTo>
                <a:lnTo>
                  <a:pt x="510" y="808"/>
                </a:lnTo>
                <a:lnTo>
                  <a:pt x="506" y="807"/>
                </a:lnTo>
                <a:lnTo>
                  <a:pt x="499" y="805"/>
                </a:lnTo>
                <a:lnTo>
                  <a:pt x="494" y="807"/>
                </a:lnTo>
                <a:lnTo>
                  <a:pt x="488" y="809"/>
                </a:lnTo>
                <a:lnTo>
                  <a:pt x="482" y="813"/>
                </a:lnTo>
                <a:lnTo>
                  <a:pt x="476" y="817"/>
                </a:lnTo>
                <a:lnTo>
                  <a:pt x="463" y="828"/>
                </a:lnTo>
                <a:lnTo>
                  <a:pt x="451" y="838"/>
                </a:lnTo>
                <a:lnTo>
                  <a:pt x="436" y="852"/>
                </a:lnTo>
                <a:lnTo>
                  <a:pt x="417" y="873"/>
                </a:lnTo>
                <a:lnTo>
                  <a:pt x="396" y="896"/>
                </a:lnTo>
                <a:lnTo>
                  <a:pt x="375" y="914"/>
                </a:lnTo>
                <a:lnTo>
                  <a:pt x="355" y="929"/>
                </a:lnTo>
                <a:lnTo>
                  <a:pt x="335" y="945"/>
                </a:lnTo>
                <a:lnTo>
                  <a:pt x="317" y="956"/>
                </a:lnTo>
                <a:lnTo>
                  <a:pt x="306" y="965"/>
                </a:lnTo>
                <a:lnTo>
                  <a:pt x="303" y="966"/>
                </a:lnTo>
                <a:lnTo>
                  <a:pt x="298" y="967"/>
                </a:lnTo>
                <a:lnTo>
                  <a:pt x="292" y="967"/>
                </a:lnTo>
                <a:lnTo>
                  <a:pt x="286" y="967"/>
                </a:lnTo>
                <a:lnTo>
                  <a:pt x="281" y="966"/>
                </a:lnTo>
                <a:lnTo>
                  <a:pt x="275" y="962"/>
                </a:lnTo>
                <a:lnTo>
                  <a:pt x="270" y="959"/>
                </a:lnTo>
                <a:lnTo>
                  <a:pt x="265" y="954"/>
                </a:lnTo>
                <a:lnTo>
                  <a:pt x="261" y="948"/>
                </a:lnTo>
                <a:lnTo>
                  <a:pt x="259" y="941"/>
                </a:lnTo>
                <a:lnTo>
                  <a:pt x="258" y="934"/>
                </a:lnTo>
                <a:lnTo>
                  <a:pt x="256" y="926"/>
                </a:lnTo>
                <a:lnTo>
                  <a:pt x="255" y="910"/>
                </a:lnTo>
                <a:lnTo>
                  <a:pt x="256" y="897"/>
                </a:lnTo>
                <a:lnTo>
                  <a:pt x="256" y="885"/>
                </a:lnTo>
                <a:lnTo>
                  <a:pt x="256" y="873"/>
                </a:lnTo>
                <a:lnTo>
                  <a:pt x="255" y="868"/>
                </a:lnTo>
                <a:lnTo>
                  <a:pt x="253" y="865"/>
                </a:lnTo>
                <a:lnTo>
                  <a:pt x="249" y="860"/>
                </a:lnTo>
                <a:lnTo>
                  <a:pt x="245" y="857"/>
                </a:lnTo>
                <a:lnTo>
                  <a:pt x="233" y="851"/>
                </a:lnTo>
                <a:lnTo>
                  <a:pt x="221" y="841"/>
                </a:lnTo>
                <a:lnTo>
                  <a:pt x="209" y="830"/>
                </a:lnTo>
                <a:lnTo>
                  <a:pt x="198" y="817"/>
                </a:lnTo>
                <a:lnTo>
                  <a:pt x="193" y="810"/>
                </a:lnTo>
                <a:lnTo>
                  <a:pt x="190" y="804"/>
                </a:lnTo>
                <a:lnTo>
                  <a:pt x="188" y="798"/>
                </a:lnTo>
                <a:lnTo>
                  <a:pt x="185" y="792"/>
                </a:lnTo>
                <a:lnTo>
                  <a:pt x="184" y="788"/>
                </a:lnTo>
                <a:lnTo>
                  <a:pt x="184" y="782"/>
                </a:lnTo>
                <a:lnTo>
                  <a:pt x="184" y="777"/>
                </a:lnTo>
                <a:lnTo>
                  <a:pt x="185" y="773"/>
                </a:lnTo>
                <a:lnTo>
                  <a:pt x="186" y="765"/>
                </a:lnTo>
                <a:lnTo>
                  <a:pt x="188" y="760"/>
                </a:lnTo>
                <a:lnTo>
                  <a:pt x="186" y="758"/>
                </a:lnTo>
                <a:lnTo>
                  <a:pt x="186" y="757"/>
                </a:lnTo>
                <a:lnTo>
                  <a:pt x="184" y="756"/>
                </a:lnTo>
                <a:lnTo>
                  <a:pt x="182" y="756"/>
                </a:lnTo>
                <a:lnTo>
                  <a:pt x="179" y="754"/>
                </a:lnTo>
                <a:lnTo>
                  <a:pt x="178" y="754"/>
                </a:lnTo>
                <a:lnTo>
                  <a:pt x="177" y="753"/>
                </a:lnTo>
                <a:lnTo>
                  <a:pt x="177" y="751"/>
                </a:lnTo>
                <a:lnTo>
                  <a:pt x="178" y="747"/>
                </a:lnTo>
                <a:lnTo>
                  <a:pt x="182" y="742"/>
                </a:lnTo>
                <a:lnTo>
                  <a:pt x="182" y="740"/>
                </a:lnTo>
                <a:lnTo>
                  <a:pt x="182" y="737"/>
                </a:lnTo>
                <a:lnTo>
                  <a:pt x="180" y="734"/>
                </a:lnTo>
                <a:lnTo>
                  <a:pt x="178" y="731"/>
                </a:lnTo>
                <a:lnTo>
                  <a:pt x="173" y="726"/>
                </a:lnTo>
                <a:lnTo>
                  <a:pt x="167" y="721"/>
                </a:lnTo>
                <a:lnTo>
                  <a:pt x="165" y="718"/>
                </a:lnTo>
                <a:lnTo>
                  <a:pt x="163" y="713"/>
                </a:lnTo>
                <a:lnTo>
                  <a:pt x="161" y="707"/>
                </a:lnTo>
                <a:lnTo>
                  <a:pt x="161" y="700"/>
                </a:lnTo>
                <a:lnTo>
                  <a:pt x="161" y="685"/>
                </a:lnTo>
                <a:lnTo>
                  <a:pt x="164" y="672"/>
                </a:lnTo>
                <a:lnTo>
                  <a:pt x="165" y="659"/>
                </a:lnTo>
                <a:lnTo>
                  <a:pt x="164" y="643"/>
                </a:lnTo>
                <a:lnTo>
                  <a:pt x="163" y="626"/>
                </a:lnTo>
                <a:lnTo>
                  <a:pt x="160" y="612"/>
                </a:lnTo>
                <a:lnTo>
                  <a:pt x="160" y="601"/>
                </a:lnTo>
                <a:lnTo>
                  <a:pt x="161" y="588"/>
                </a:lnTo>
                <a:lnTo>
                  <a:pt x="163" y="582"/>
                </a:lnTo>
                <a:lnTo>
                  <a:pt x="164" y="577"/>
                </a:lnTo>
                <a:lnTo>
                  <a:pt x="165" y="573"/>
                </a:lnTo>
                <a:lnTo>
                  <a:pt x="167" y="568"/>
                </a:lnTo>
                <a:lnTo>
                  <a:pt x="174" y="561"/>
                </a:lnTo>
                <a:lnTo>
                  <a:pt x="182" y="553"/>
                </a:lnTo>
                <a:lnTo>
                  <a:pt x="185" y="549"/>
                </a:lnTo>
                <a:lnTo>
                  <a:pt x="188" y="545"/>
                </a:lnTo>
                <a:lnTo>
                  <a:pt x="190" y="540"/>
                </a:lnTo>
                <a:lnTo>
                  <a:pt x="191" y="534"/>
                </a:lnTo>
                <a:lnTo>
                  <a:pt x="192" y="524"/>
                </a:lnTo>
                <a:lnTo>
                  <a:pt x="191" y="515"/>
                </a:lnTo>
                <a:lnTo>
                  <a:pt x="189" y="511"/>
                </a:lnTo>
                <a:lnTo>
                  <a:pt x="188" y="507"/>
                </a:lnTo>
                <a:lnTo>
                  <a:pt x="184" y="505"/>
                </a:lnTo>
                <a:lnTo>
                  <a:pt x="180" y="501"/>
                </a:lnTo>
                <a:lnTo>
                  <a:pt x="173" y="495"/>
                </a:lnTo>
                <a:lnTo>
                  <a:pt x="168" y="489"/>
                </a:lnTo>
                <a:lnTo>
                  <a:pt x="166" y="485"/>
                </a:lnTo>
                <a:lnTo>
                  <a:pt x="165" y="480"/>
                </a:lnTo>
                <a:lnTo>
                  <a:pt x="164" y="474"/>
                </a:lnTo>
                <a:lnTo>
                  <a:pt x="164" y="468"/>
                </a:lnTo>
                <a:lnTo>
                  <a:pt x="164" y="462"/>
                </a:lnTo>
                <a:lnTo>
                  <a:pt x="163" y="456"/>
                </a:lnTo>
                <a:lnTo>
                  <a:pt x="161" y="450"/>
                </a:lnTo>
                <a:lnTo>
                  <a:pt x="159" y="445"/>
                </a:lnTo>
                <a:lnTo>
                  <a:pt x="155" y="439"/>
                </a:lnTo>
                <a:lnTo>
                  <a:pt x="152" y="435"/>
                </a:lnTo>
                <a:lnTo>
                  <a:pt x="146" y="430"/>
                </a:lnTo>
                <a:lnTo>
                  <a:pt x="140" y="425"/>
                </a:lnTo>
                <a:lnTo>
                  <a:pt x="127" y="414"/>
                </a:lnTo>
                <a:lnTo>
                  <a:pt x="116" y="405"/>
                </a:lnTo>
                <a:lnTo>
                  <a:pt x="109" y="398"/>
                </a:lnTo>
                <a:lnTo>
                  <a:pt x="104" y="389"/>
                </a:lnTo>
                <a:lnTo>
                  <a:pt x="102" y="381"/>
                </a:lnTo>
                <a:lnTo>
                  <a:pt x="102" y="372"/>
                </a:lnTo>
                <a:lnTo>
                  <a:pt x="102" y="366"/>
                </a:lnTo>
                <a:lnTo>
                  <a:pt x="102" y="359"/>
                </a:lnTo>
                <a:lnTo>
                  <a:pt x="101" y="351"/>
                </a:lnTo>
                <a:lnTo>
                  <a:pt x="98" y="343"/>
                </a:lnTo>
                <a:lnTo>
                  <a:pt x="95" y="336"/>
                </a:lnTo>
                <a:lnTo>
                  <a:pt x="91" y="330"/>
                </a:lnTo>
                <a:lnTo>
                  <a:pt x="88" y="326"/>
                </a:lnTo>
                <a:lnTo>
                  <a:pt x="84" y="324"/>
                </a:lnTo>
                <a:lnTo>
                  <a:pt x="81" y="323"/>
                </a:lnTo>
                <a:lnTo>
                  <a:pt x="77" y="323"/>
                </a:lnTo>
                <a:lnTo>
                  <a:pt x="73" y="324"/>
                </a:lnTo>
                <a:lnTo>
                  <a:pt x="70" y="325"/>
                </a:lnTo>
                <a:lnTo>
                  <a:pt x="63" y="330"/>
                </a:lnTo>
                <a:lnTo>
                  <a:pt x="53" y="335"/>
                </a:lnTo>
                <a:lnTo>
                  <a:pt x="44" y="340"/>
                </a:lnTo>
                <a:lnTo>
                  <a:pt x="37" y="342"/>
                </a:lnTo>
                <a:lnTo>
                  <a:pt x="31" y="341"/>
                </a:lnTo>
                <a:lnTo>
                  <a:pt x="22" y="338"/>
                </a:lnTo>
                <a:lnTo>
                  <a:pt x="14" y="335"/>
                </a:lnTo>
                <a:lnTo>
                  <a:pt x="4" y="329"/>
                </a:lnTo>
                <a:lnTo>
                  <a:pt x="2" y="324"/>
                </a:lnTo>
                <a:lnTo>
                  <a:pt x="0" y="321"/>
                </a:lnTo>
                <a:lnTo>
                  <a:pt x="0" y="317"/>
                </a:lnTo>
                <a:lnTo>
                  <a:pt x="1" y="313"/>
                </a:lnTo>
                <a:lnTo>
                  <a:pt x="7" y="307"/>
                </a:lnTo>
                <a:lnTo>
                  <a:pt x="14" y="302"/>
                </a:lnTo>
                <a:lnTo>
                  <a:pt x="22" y="296"/>
                </a:lnTo>
                <a:lnTo>
                  <a:pt x="31" y="286"/>
                </a:lnTo>
                <a:lnTo>
                  <a:pt x="34" y="281"/>
                </a:lnTo>
                <a:lnTo>
                  <a:pt x="37" y="277"/>
                </a:lnTo>
                <a:lnTo>
                  <a:pt x="39" y="272"/>
                </a:lnTo>
                <a:lnTo>
                  <a:pt x="39" y="267"/>
                </a:lnTo>
                <a:lnTo>
                  <a:pt x="40" y="256"/>
                </a:lnTo>
                <a:lnTo>
                  <a:pt x="40" y="243"/>
                </a:lnTo>
                <a:lnTo>
                  <a:pt x="40" y="237"/>
                </a:lnTo>
                <a:lnTo>
                  <a:pt x="39" y="231"/>
                </a:lnTo>
                <a:lnTo>
                  <a:pt x="38" y="227"/>
                </a:lnTo>
                <a:lnTo>
                  <a:pt x="35" y="222"/>
                </a:lnTo>
                <a:lnTo>
                  <a:pt x="28" y="215"/>
                </a:lnTo>
                <a:lnTo>
                  <a:pt x="23" y="208"/>
                </a:lnTo>
                <a:lnTo>
                  <a:pt x="22" y="204"/>
                </a:lnTo>
                <a:lnTo>
                  <a:pt x="22" y="200"/>
                </a:lnTo>
                <a:lnTo>
                  <a:pt x="23" y="198"/>
                </a:lnTo>
                <a:lnTo>
                  <a:pt x="27" y="197"/>
                </a:lnTo>
                <a:lnTo>
                  <a:pt x="35" y="196"/>
                </a:lnTo>
                <a:lnTo>
                  <a:pt x="44" y="197"/>
                </a:lnTo>
                <a:lnTo>
                  <a:pt x="53" y="198"/>
                </a:lnTo>
                <a:lnTo>
                  <a:pt x="63" y="197"/>
                </a:lnTo>
                <a:lnTo>
                  <a:pt x="72" y="195"/>
                </a:lnTo>
                <a:lnTo>
                  <a:pt x="78" y="193"/>
                </a:lnTo>
                <a:lnTo>
                  <a:pt x="81" y="195"/>
                </a:lnTo>
                <a:lnTo>
                  <a:pt x="82" y="196"/>
                </a:lnTo>
                <a:lnTo>
                  <a:pt x="84" y="198"/>
                </a:lnTo>
                <a:lnTo>
                  <a:pt x="88" y="203"/>
                </a:lnTo>
                <a:lnTo>
                  <a:pt x="95" y="214"/>
                </a:lnTo>
                <a:lnTo>
                  <a:pt x="104" y="225"/>
                </a:lnTo>
                <a:lnTo>
                  <a:pt x="109" y="231"/>
                </a:lnTo>
                <a:lnTo>
                  <a:pt x="115" y="237"/>
                </a:lnTo>
                <a:lnTo>
                  <a:pt x="121" y="242"/>
                </a:lnTo>
                <a:lnTo>
                  <a:pt x="128" y="246"/>
                </a:lnTo>
                <a:lnTo>
                  <a:pt x="140" y="252"/>
                </a:lnTo>
                <a:lnTo>
                  <a:pt x="151" y="256"/>
                </a:lnTo>
                <a:lnTo>
                  <a:pt x="160" y="261"/>
                </a:lnTo>
                <a:lnTo>
                  <a:pt x="168" y="267"/>
                </a:lnTo>
                <a:lnTo>
                  <a:pt x="177" y="272"/>
                </a:lnTo>
                <a:lnTo>
                  <a:pt x="184" y="274"/>
                </a:lnTo>
                <a:lnTo>
                  <a:pt x="186" y="273"/>
                </a:lnTo>
                <a:lnTo>
                  <a:pt x="189" y="272"/>
                </a:lnTo>
                <a:lnTo>
                  <a:pt x="191" y="268"/>
                </a:lnTo>
                <a:lnTo>
                  <a:pt x="192" y="263"/>
                </a:lnTo>
                <a:lnTo>
                  <a:pt x="193" y="253"/>
                </a:lnTo>
                <a:lnTo>
                  <a:pt x="196" y="241"/>
                </a:lnTo>
                <a:lnTo>
                  <a:pt x="197" y="236"/>
                </a:lnTo>
                <a:lnTo>
                  <a:pt x="199" y="231"/>
                </a:lnTo>
                <a:lnTo>
                  <a:pt x="202" y="227"/>
                </a:lnTo>
                <a:lnTo>
                  <a:pt x="207" y="223"/>
                </a:lnTo>
                <a:lnTo>
                  <a:pt x="211" y="221"/>
                </a:lnTo>
                <a:lnTo>
                  <a:pt x="216" y="220"/>
                </a:lnTo>
                <a:lnTo>
                  <a:pt x="222" y="220"/>
                </a:lnTo>
                <a:lnTo>
                  <a:pt x="227" y="222"/>
                </a:lnTo>
                <a:lnTo>
                  <a:pt x="231" y="224"/>
                </a:lnTo>
                <a:lnTo>
                  <a:pt x="236" y="229"/>
                </a:lnTo>
                <a:lnTo>
                  <a:pt x="239" y="234"/>
                </a:lnTo>
                <a:lnTo>
                  <a:pt x="241" y="240"/>
                </a:lnTo>
                <a:lnTo>
                  <a:pt x="246" y="253"/>
                </a:lnTo>
                <a:lnTo>
                  <a:pt x="251" y="265"/>
                </a:lnTo>
                <a:lnTo>
                  <a:pt x="254" y="271"/>
                </a:lnTo>
                <a:lnTo>
                  <a:pt x="258" y="275"/>
                </a:lnTo>
                <a:lnTo>
                  <a:pt x="262" y="280"/>
                </a:lnTo>
                <a:lnTo>
                  <a:pt x="266" y="283"/>
                </a:lnTo>
                <a:lnTo>
                  <a:pt x="277" y="286"/>
                </a:lnTo>
                <a:lnTo>
                  <a:pt x="287" y="288"/>
                </a:lnTo>
                <a:lnTo>
                  <a:pt x="298" y="290"/>
                </a:lnTo>
                <a:lnTo>
                  <a:pt x="308" y="292"/>
                </a:lnTo>
                <a:lnTo>
                  <a:pt x="314" y="293"/>
                </a:lnTo>
                <a:lnTo>
                  <a:pt x="318" y="293"/>
                </a:lnTo>
                <a:lnTo>
                  <a:pt x="323" y="293"/>
                </a:lnTo>
                <a:lnTo>
                  <a:pt x="327" y="291"/>
                </a:lnTo>
                <a:lnTo>
                  <a:pt x="330" y="288"/>
                </a:lnTo>
                <a:lnTo>
                  <a:pt x="334" y="285"/>
                </a:lnTo>
                <a:lnTo>
                  <a:pt x="336" y="279"/>
                </a:lnTo>
                <a:lnTo>
                  <a:pt x="337" y="272"/>
                </a:lnTo>
                <a:lnTo>
                  <a:pt x="337" y="254"/>
                </a:lnTo>
                <a:lnTo>
                  <a:pt x="336" y="234"/>
                </a:lnTo>
                <a:lnTo>
                  <a:pt x="333" y="214"/>
                </a:lnTo>
                <a:lnTo>
                  <a:pt x="328" y="196"/>
                </a:lnTo>
                <a:lnTo>
                  <a:pt x="323" y="179"/>
                </a:lnTo>
                <a:lnTo>
                  <a:pt x="319" y="161"/>
                </a:lnTo>
                <a:lnTo>
                  <a:pt x="319" y="154"/>
                </a:lnTo>
                <a:lnTo>
                  <a:pt x="319" y="147"/>
                </a:lnTo>
                <a:lnTo>
                  <a:pt x="321" y="141"/>
                </a:lnTo>
                <a:lnTo>
                  <a:pt x="322" y="136"/>
                </a:lnTo>
                <a:lnTo>
                  <a:pt x="325" y="133"/>
                </a:lnTo>
                <a:lnTo>
                  <a:pt x="331" y="130"/>
                </a:lnTo>
                <a:lnTo>
                  <a:pt x="338" y="128"/>
                </a:lnTo>
                <a:lnTo>
                  <a:pt x="347" y="126"/>
                </a:lnTo>
                <a:lnTo>
                  <a:pt x="363" y="122"/>
                </a:lnTo>
                <a:lnTo>
                  <a:pt x="378" y="120"/>
                </a:lnTo>
                <a:lnTo>
                  <a:pt x="387" y="117"/>
                </a:lnTo>
                <a:lnTo>
                  <a:pt x="398" y="114"/>
                </a:lnTo>
                <a:lnTo>
                  <a:pt x="401" y="110"/>
                </a:lnTo>
                <a:lnTo>
                  <a:pt x="405" y="105"/>
                </a:lnTo>
                <a:lnTo>
                  <a:pt x="407" y="101"/>
                </a:lnTo>
                <a:lnTo>
                  <a:pt x="407" y="94"/>
                </a:lnTo>
                <a:lnTo>
                  <a:pt x="407" y="83"/>
                </a:lnTo>
                <a:lnTo>
                  <a:pt x="407" y="73"/>
                </a:lnTo>
                <a:lnTo>
                  <a:pt x="407" y="61"/>
                </a:lnTo>
                <a:lnTo>
                  <a:pt x="407" y="52"/>
                </a:lnTo>
                <a:lnTo>
                  <a:pt x="407" y="41"/>
                </a:lnTo>
                <a:lnTo>
                  <a:pt x="407" y="36"/>
                </a:lnTo>
                <a:lnTo>
                  <a:pt x="409" y="35"/>
                </a:lnTo>
                <a:lnTo>
                  <a:pt x="410" y="35"/>
                </a:lnTo>
                <a:lnTo>
                  <a:pt x="413" y="36"/>
                </a:lnTo>
                <a:lnTo>
                  <a:pt x="417" y="39"/>
                </a:lnTo>
                <a:lnTo>
                  <a:pt x="429" y="42"/>
                </a:lnTo>
                <a:lnTo>
                  <a:pt x="441" y="45"/>
                </a:lnTo>
                <a:lnTo>
                  <a:pt x="455" y="46"/>
                </a:lnTo>
                <a:lnTo>
                  <a:pt x="472" y="47"/>
                </a:lnTo>
                <a:lnTo>
                  <a:pt x="479" y="48"/>
                </a:lnTo>
                <a:lnTo>
                  <a:pt x="485" y="48"/>
                </a:lnTo>
                <a:lnTo>
                  <a:pt x="489" y="47"/>
                </a:lnTo>
                <a:lnTo>
                  <a:pt x="493" y="46"/>
                </a:lnTo>
                <a:lnTo>
                  <a:pt x="500" y="41"/>
                </a:lnTo>
                <a:lnTo>
                  <a:pt x="507" y="35"/>
                </a:lnTo>
                <a:lnTo>
                  <a:pt x="511" y="33"/>
                </a:lnTo>
                <a:lnTo>
                  <a:pt x="516" y="31"/>
                </a:lnTo>
                <a:lnTo>
                  <a:pt x="519" y="31"/>
                </a:lnTo>
                <a:lnTo>
                  <a:pt x="523" y="32"/>
                </a:lnTo>
                <a:lnTo>
                  <a:pt x="530" y="34"/>
                </a:lnTo>
                <a:lnTo>
                  <a:pt x="538" y="38"/>
                </a:lnTo>
                <a:lnTo>
                  <a:pt x="542" y="38"/>
                </a:lnTo>
                <a:lnTo>
                  <a:pt x="547" y="36"/>
                </a:lnTo>
                <a:lnTo>
                  <a:pt x="552" y="35"/>
                </a:lnTo>
                <a:lnTo>
                  <a:pt x="558" y="33"/>
                </a:lnTo>
                <a:lnTo>
                  <a:pt x="573" y="27"/>
                </a:lnTo>
                <a:lnTo>
                  <a:pt x="589" y="19"/>
                </a:lnTo>
                <a:lnTo>
                  <a:pt x="601" y="13"/>
                </a:lnTo>
                <a:lnTo>
                  <a:pt x="613" y="7"/>
                </a:lnTo>
                <a:lnTo>
                  <a:pt x="619" y="3"/>
                </a:lnTo>
                <a:lnTo>
                  <a:pt x="623" y="0"/>
                </a:lnTo>
                <a:lnTo>
                  <a:pt x="624" y="0"/>
                </a:lnTo>
                <a:lnTo>
                  <a:pt x="626" y="0"/>
                </a:lnTo>
                <a:lnTo>
                  <a:pt x="627" y="1"/>
                </a:lnTo>
                <a:lnTo>
                  <a:pt x="631" y="3"/>
                </a:lnTo>
                <a:lnTo>
                  <a:pt x="633" y="4"/>
                </a:lnTo>
                <a:lnTo>
                  <a:pt x="637" y="7"/>
                </a:lnTo>
                <a:lnTo>
                  <a:pt x="642" y="7"/>
                </a:lnTo>
                <a:lnTo>
                  <a:pt x="645" y="7"/>
                </a:lnTo>
                <a:lnTo>
                  <a:pt x="653" y="8"/>
                </a:lnTo>
                <a:lnTo>
                  <a:pt x="662" y="10"/>
                </a:lnTo>
                <a:lnTo>
                  <a:pt x="665" y="13"/>
                </a:lnTo>
                <a:lnTo>
                  <a:pt x="669" y="16"/>
                </a:lnTo>
                <a:lnTo>
                  <a:pt x="670" y="21"/>
                </a:lnTo>
                <a:lnTo>
                  <a:pt x="671" y="26"/>
                </a:lnTo>
                <a:lnTo>
                  <a:pt x="671" y="39"/>
                </a:lnTo>
                <a:lnTo>
                  <a:pt x="673" y="52"/>
                </a:lnTo>
                <a:lnTo>
                  <a:pt x="674" y="65"/>
                </a:lnTo>
                <a:lnTo>
                  <a:pt x="677" y="77"/>
                </a:lnTo>
                <a:lnTo>
                  <a:pt x="687" y="97"/>
                </a:lnTo>
                <a:lnTo>
                  <a:pt x="692" y="111"/>
                </a:lnTo>
                <a:lnTo>
                  <a:pt x="692" y="118"/>
                </a:lnTo>
                <a:lnTo>
                  <a:pt x="689" y="124"/>
                </a:lnTo>
                <a:lnTo>
                  <a:pt x="688" y="132"/>
                </a:lnTo>
                <a:lnTo>
                  <a:pt x="686" y="139"/>
                </a:lnTo>
                <a:lnTo>
                  <a:pt x="683" y="145"/>
                </a:lnTo>
                <a:lnTo>
                  <a:pt x="683" y="151"/>
                </a:lnTo>
                <a:lnTo>
                  <a:pt x="683" y="153"/>
                </a:lnTo>
                <a:lnTo>
                  <a:pt x="686" y="155"/>
                </a:lnTo>
                <a:lnTo>
                  <a:pt x="688" y="159"/>
                </a:lnTo>
                <a:lnTo>
                  <a:pt x="692" y="161"/>
                </a:lnTo>
                <a:lnTo>
                  <a:pt x="699" y="168"/>
                </a:lnTo>
                <a:lnTo>
                  <a:pt x="705" y="177"/>
                </a:lnTo>
                <a:lnTo>
                  <a:pt x="707" y="181"/>
                </a:lnTo>
                <a:lnTo>
                  <a:pt x="709" y="187"/>
                </a:lnTo>
                <a:lnTo>
                  <a:pt x="711" y="195"/>
                </a:lnTo>
                <a:lnTo>
                  <a:pt x="711" y="202"/>
                </a:lnTo>
                <a:lnTo>
                  <a:pt x="711" y="217"/>
                </a:lnTo>
                <a:lnTo>
                  <a:pt x="711" y="229"/>
                </a:lnTo>
                <a:lnTo>
                  <a:pt x="712" y="234"/>
                </a:lnTo>
                <a:lnTo>
                  <a:pt x="713" y="237"/>
                </a:lnTo>
                <a:lnTo>
                  <a:pt x="714" y="241"/>
                </a:lnTo>
                <a:lnTo>
                  <a:pt x="717" y="244"/>
                </a:lnTo>
                <a:lnTo>
                  <a:pt x="722" y="249"/>
                </a:lnTo>
                <a:lnTo>
                  <a:pt x="730" y="253"/>
                </a:lnTo>
                <a:lnTo>
                  <a:pt x="737" y="259"/>
                </a:lnTo>
                <a:lnTo>
                  <a:pt x="741" y="266"/>
                </a:lnTo>
                <a:lnTo>
                  <a:pt x="746" y="272"/>
                </a:lnTo>
                <a:lnTo>
                  <a:pt x="752" y="277"/>
                </a:lnTo>
                <a:lnTo>
                  <a:pt x="759" y="280"/>
                </a:lnTo>
                <a:lnTo>
                  <a:pt x="766" y="284"/>
                </a:lnTo>
                <a:lnTo>
                  <a:pt x="777" y="288"/>
                </a:lnTo>
                <a:lnTo>
                  <a:pt x="790" y="298"/>
                </a:lnTo>
                <a:lnTo>
                  <a:pt x="803" y="307"/>
                </a:lnTo>
                <a:lnTo>
                  <a:pt x="814" y="317"/>
                </a:lnTo>
                <a:lnTo>
                  <a:pt x="831" y="335"/>
                </a:lnTo>
                <a:lnTo>
                  <a:pt x="846" y="349"/>
                </a:lnTo>
                <a:lnTo>
                  <a:pt x="851" y="350"/>
                </a:lnTo>
                <a:lnTo>
                  <a:pt x="856" y="351"/>
                </a:lnTo>
                <a:lnTo>
                  <a:pt x="862" y="353"/>
                </a:lnTo>
                <a:lnTo>
                  <a:pt x="867" y="353"/>
                </a:lnTo>
                <a:lnTo>
                  <a:pt x="881" y="351"/>
                </a:lnTo>
                <a:lnTo>
                  <a:pt x="894" y="348"/>
                </a:lnTo>
                <a:lnTo>
                  <a:pt x="913" y="342"/>
                </a:lnTo>
                <a:lnTo>
                  <a:pt x="925" y="337"/>
                </a:lnTo>
                <a:lnTo>
                  <a:pt x="928" y="335"/>
                </a:lnTo>
                <a:lnTo>
                  <a:pt x="932" y="332"/>
                </a:lnTo>
                <a:lnTo>
                  <a:pt x="936" y="330"/>
                </a:lnTo>
                <a:lnTo>
                  <a:pt x="945" y="330"/>
                </a:lnTo>
                <a:lnTo>
                  <a:pt x="954" y="329"/>
                </a:lnTo>
                <a:lnTo>
                  <a:pt x="963" y="328"/>
                </a:lnTo>
                <a:lnTo>
                  <a:pt x="966" y="325"/>
                </a:lnTo>
                <a:lnTo>
                  <a:pt x="970" y="323"/>
                </a:lnTo>
                <a:lnTo>
                  <a:pt x="972" y="318"/>
                </a:lnTo>
                <a:lnTo>
                  <a:pt x="973" y="313"/>
                </a:lnTo>
                <a:lnTo>
                  <a:pt x="974" y="303"/>
                </a:lnTo>
                <a:lnTo>
                  <a:pt x="978" y="292"/>
                </a:lnTo>
                <a:lnTo>
                  <a:pt x="979" y="288"/>
                </a:lnTo>
                <a:lnTo>
                  <a:pt x="982" y="286"/>
                </a:lnTo>
                <a:lnTo>
                  <a:pt x="984" y="285"/>
                </a:lnTo>
                <a:lnTo>
                  <a:pt x="988" y="285"/>
                </a:lnTo>
                <a:lnTo>
                  <a:pt x="997" y="288"/>
                </a:lnTo>
                <a:lnTo>
                  <a:pt x="1008" y="293"/>
                </a:lnTo>
                <a:lnTo>
                  <a:pt x="1013" y="297"/>
                </a:lnTo>
                <a:lnTo>
                  <a:pt x="1017" y="300"/>
                </a:lnTo>
                <a:lnTo>
                  <a:pt x="1021" y="305"/>
                </a:lnTo>
                <a:lnTo>
                  <a:pt x="1024" y="311"/>
                </a:lnTo>
                <a:lnTo>
                  <a:pt x="1028" y="317"/>
                </a:lnTo>
                <a:lnTo>
                  <a:pt x="1032" y="322"/>
                </a:lnTo>
                <a:lnTo>
                  <a:pt x="1035" y="326"/>
                </a:lnTo>
                <a:lnTo>
                  <a:pt x="1040" y="330"/>
                </a:lnTo>
                <a:lnTo>
                  <a:pt x="1045" y="334"/>
                </a:lnTo>
                <a:lnTo>
                  <a:pt x="1049" y="335"/>
                </a:lnTo>
                <a:lnTo>
                  <a:pt x="1055" y="336"/>
                </a:lnTo>
                <a:lnTo>
                  <a:pt x="1061" y="335"/>
                </a:lnTo>
                <a:lnTo>
                  <a:pt x="1073" y="331"/>
                </a:lnTo>
                <a:lnTo>
                  <a:pt x="1084" y="326"/>
                </a:lnTo>
                <a:lnTo>
                  <a:pt x="1089" y="324"/>
                </a:lnTo>
                <a:lnTo>
                  <a:pt x="1095" y="322"/>
                </a:lnTo>
                <a:lnTo>
                  <a:pt x="1100" y="319"/>
                </a:lnTo>
                <a:lnTo>
                  <a:pt x="1106" y="319"/>
                </a:lnTo>
                <a:lnTo>
                  <a:pt x="1121" y="318"/>
                </a:lnTo>
                <a:lnTo>
                  <a:pt x="1134" y="316"/>
                </a:lnTo>
                <a:lnTo>
                  <a:pt x="1140" y="313"/>
                </a:lnTo>
                <a:lnTo>
                  <a:pt x="1143" y="311"/>
                </a:lnTo>
                <a:lnTo>
                  <a:pt x="1147" y="309"/>
                </a:lnTo>
                <a:lnTo>
                  <a:pt x="1149" y="305"/>
                </a:lnTo>
                <a:lnTo>
                  <a:pt x="1152" y="297"/>
                </a:lnTo>
                <a:lnTo>
                  <a:pt x="1156" y="287"/>
                </a:lnTo>
                <a:lnTo>
                  <a:pt x="1160" y="283"/>
                </a:lnTo>
                <a:lnTo>
                  <a:pt x="1163" y="279"/>
                </a:lnTo>
                <a:lnTo>
                  <a:pt x="1169" y="275"/>
                </a:lnTo>
                <a:lnTo>
                  <a:pt x="1175" y="272"/>
                </a:lnTo>
                <a:lnTo>
                  <a:pt x="1185" y="268"/>
                </a:lnTo>
                <a:lnTo>
                  <a:pt x="1196" y="266"/>
                </a:lnTo>
                <a:lnTo>
                  <a:pt x="1207" y="263"/>
                </a:lnTo>
                <a:lnTo>
                  <a:pt x="1218" y="261"/>
                </a:lnTo>
                <a:lnTo>
                  <a:pt x="1225" y="260"/>
                </a:lnTo>
                <a:lnTo>
                  <a:pt x="1229" y="260"/>
                </a:lnTo>
                <a:lnTo>
                  <a:pt x="1229" y="261"/>
                </a:lnTo>
                <a:lnTo>
                  <a:pt x="1228" y="267"/>
                </a:lnTo>
                <a:lnTo>
                  <a:pt x="1225" y="273"/>
                </a:lnTo>
                <a:lnTo>
                  <a:pt x="1224" y="280"/>
                </a:lnTo>
                <a:lnTo>
                  <a:pt x="1224" y="287"/>
                </a:lnTo>
                <a:lnTo>
                  <a:pt x="1226" y="293"/>
                </a:lnTo>
                <a:lnTo>
                  <a:pt x="1230" y="300"/>
                </a:lnTo>
                <a:lnTo>
                  <a:pt x="1232" y="307"/>
                </a:lnTo>
                <a:lnTo>
                  <a:pt x="1232" y="313"/>
                </a:lnTo>
                <a:lnTo>
                  <a:pt x="1232" y="321"/>
                </a:lnTo>
                <a:lnTo>
                  <a:pt x="1234" y="326"/>
                </a:lnTo>
                <a:lnTo>
                  <a:pt x="1235" y="332"/>
                </a:lnTo>
                <a:lnTo>
                  <a:pt x="1238" y="337"/>
                </a:lnTo>
                <a:lnTo>
                  <a:pt x="1244" y="343"/>
                </a:lnTo>
                <a:lnTo>
                  <a:pt x="1254" y="350"/>
                </a:lnTo>
                <a:lnTo>
                  <a:pt x="1265" y="359"/>
                </a:lnTo>
                <a:lnTo>
                  <a:pt x="1276" y="367"/>
                </a:lnTo>
                <a:lnTo>
                  <a:pt x="1285" y="375"/>
                </a:lnTo>
                <a:lnTo>
                  <a:pt x="1291" y="382"/>
                </a:lnTo>
                <a:lnTo>
                  <a:pt x="1297" y="387"/>
                </a:lnTo>
                <a:lnTo>
                  <a:pt x="1304" y="391"/>
                </a:lnTo>
                <a:lnTo>
                  <a:pt x="1312" y="392"/>
                </a:lnTo>
                <a:lnTo>
                  <a:pt x="1322" y="392"/>
                </a:lnTo>
                <a:lnTo>
                  <a:pt x="1332" y="393"/>
                </a:lnTo>
                <a:lnTo>
                  <a:pt x="1342" y="395"/>
                </a:lnTo>
                <a:lnTo>
                  <a:pt x="1351" y="399"/>
                </a:lnTo>
                <a:lnTo>
                  <a:pt x="1357" y="400"/>
                </a:lnTo>
                <a:lnTo>
                  <a:pt x="1363" y="401"/>
                </a:lnTo>
                <a:lnTo>
                  <a:pt x="1370" y="403"/>
                </a:lnTo>
                <a:lnTo>
                  <a:pt x="1379" y="403"/>
                </a:lnTo>
                <a:lnTo>
                  <a:pt x="1387" y="401"/>
                </a:lnTo>
                <a:lnTo>
                  <a:pt x="1395" y="399"/>
                </a:lnTo>
                <a:lnTo>
                  <a:pt x="1404" y="397"/>
                </a:lnTo>
                <a:lnTo>
                  <a:pt x="1412" y="392"/>
                </a:lnTo>
                <a:lnTo>
                  <a:pt x="1427" y="382"/>
                </a:lnTo>
                <a:lnTo>
                  <a:pt x="1442" y="370"/>
                </a:lnTo>
                <a:lnTo>
                  <a:pt x="1455" y="359"/>
                </a:lnTo>
                <a:lnTo>
                  <a:pt x="1467" y="348"/>
                </a:lnTo>
                <a:lnTo>
                  <a:pt x="1471" y="344"/>
                </a:lnTo>
                <a:lnTo>
                  <a:pt x="1476" y="341"/>
                </a:lnTo>
                <a:lnTo>
                  <a:pt x="1482" y="338"/>
                </a:lnTo>
                <a:lnTo>
                  <a:pt x="1488" y="336"/>
                </a:lnTo>
                <a:lnTo>
                  <a:pt x="1500" y="335"/>
                </a:lnTo>
                <a:lnTo>
                  <a:pt x="1513" y="336"/>
                </a:lnTo>
                <a:lnTo>
                  <a:pt x="1520" y="337"/>
                </a:lnTo>
                <a:lnTo>
                  <a:pt x="1526" y="340"/>
                </a:lnTo>
                <a:lnTo>
                  <a:pt x="1532" y="342"/>
                </a:lnTo>
                <a:lnTo>
                  <a:pt x="1538" y="345"/>
                </a:lnTo>
                <a:lnTo>
                  <a:pt x="1547" y="353"/>
                </a:lnTo>
                <a:lnTo>
                  <a:pt x="1557" y="360"/>
                </a:lnTo>
                <a:lnTo>
                  <a:pt x="1566" y="363"/>
                </a:lnTo>
                <a:lnTo>
                  <a:pt x="1574" y="365"/>
                </a:lnTo>
                <a:lnTo>
                  <a:pt x="1583" y="363"/>
                </a:lnTo>
                <a:lnTo>
                  <a:pt x="1595" y="361"/>
                </a:lnTo>
                <a:lnTo>
                  <a:pt x="1607" y="359"/>
                </a:lnTo>
                <a:lnTo>
                  <a:pt x="1618" y="359"/>
                </a:lnTo>
                <a:lnTo>
                  <a:pt x="1621" y="360"/>
                </a:lnTo>
                <a:lnTo>
                  <a:pt x="1625" y="361"/>
                </a:lnTo>
                <a:lnTo>
                  <a:pt x="1627" y="363"/>
                </a:lnTo>
                <a:lnTo>
                  <a:pt x="1628" y="366"/>
                </a:lnTo>
                <a:lnTo>
                  <a:pt x="1631" y="375"/>
                </a:lnTo>
                <a:lnTo>
                  <a:pt x="1635" y="386"/>
                </a:lnTo>
                <a:lnTo>
                  <a:pt x="1639" y="392"/>
                </a:lnTo>
                <a:lnTo>
                  <a:pt x="1643" y="398"/>
                </a:lnTo>
                <a:lnTo>
                  <a:pt x="1647" y="404"/>
                </a:lnTo>
                <a:lnTo>
                  <a:pt x="1653" y="411"/>
                </a:lnTo>
                <a:lnTo>
                  <a:pt x="1663" y="420"/>
                </a:lnTo>
                <a:lnTo>
                  <a:pt x="1672" y="430"/>
                </a:lnTo>
                <a:lnTo>
                  <a:pt x="1681" y="438"/>
                </a:lnTo>
                <a:lnTo>
                  <a:pt x="1688" y="448"/>
                </a:lnTo>
                <a:lnTo>
                  <a:pt x="1688" y="450"/>
                </a:lnTo>
                <a:lnTo>
                  <a:pt x="1688" y="451"/>
                </a:lnTo>
                <a:lnTo>
                  <a:pt x="1687" y="452"/>
                </a:lnTo>
                <a:lnTo>
                  <a:pt x="1685" y="452"/>
                </a:lnTo>
                <a:lnTo>
                  <a:pt x="1681" y="454"/>
                </a:lnTo>
                <a:lnTo>
                  <a:pt x="1677" y="454"/>
                </a:lnTo>
                <a:lnTo>
                  <a:pt x="1672" y="455"/>
                </a:lnTo>
                <a:lnTo>
                  <a:pt x="1669" y="457"/>
                </a:lnTo>
                <a:lnTo>
                  <a:pt x="1664" y="458"/>
                </a:lnTo>
                <a:lnTo>
                  <a:pt x="1663" y="462"/>
                </a:lnTo>
                <a:lnTo>
                  <a:pt x="1662" y="466"/>
                </a:lnTo>
                <a:lnTo>
                  <a:pt x="1660" y="473"/>
                </a:lnTo>
                <a:lnTo>
                  <a:pt x="1660" y="481"/>
                </a:lnTo>
                <a:lnTo>
                  <a:pt x="1662" y="491"/>
                </a:lnTo>
                <a:lnTo>
                  <a:pt x="1663" y="500"/>
                </a:lnTo>
                <a:lnTo>
                  <a:pt x="1664" y="510"/>
                </a:lnTo>
                <a:lnTo>
                  <a:pt x="1666" y="518"/>
                </a:lnTo>
                <a:lnTo>
                  <a:pt x="1670" y="524"/>
                </a:lnTo>
                <a:lnTo>
                  <a:pt x="1675" y="534"/>
                </a:lnTo>
                <a:lnTo>
                  <a:pt x="1679" y="545"/>
                </a:lnTo>
                <a:lnTo>
                  <a:pt x="1682" y="555"/>
                </a:lnTo>
                <a:lnTo>
                  <a:pt x="1684" y="567"/>
                </a:lnTo>
                <a:lnTo>
                  <a:pt x="1685" y="573"/>
                </a:lnTo>
                <a:lnTo>
                  <a:pt x="1687" y="577"/>
                </a:lnTo>
                <a:lnTo>
                  <a:pt x="1689" y="583"/>
                </a:lnTo>
                <a:lnTo>
                  <a:pt x="1692" y="587"/>
                </a:lnTo>
                <a:lnTo>
                  <a:pt x="1697" y="592"/>
                </a:lnTo>
                <a:lnTo>
                  <a:pt x="1704" y="596"/>
                </a:lnTo>
                <a:lnTo>
                  <a:pt x="1708" y="599"/>
                </a:lnTo>
                <a:lnTo>
                  <a:pt x="1711" y="600"/>
                </a:lnTo>
                <a:lnTo>
                  <a:pt x="1715" y="600"/>
                </a:lnTo>
                <a:lnTo>
                  <a:pt x="1717" y="599"/>
                </a:lnTo>
                <a:lnTo>
                  <a:pt x="1723" y="589"/>
                </a:lnTo>
                <a:lnTo>
                  <a:pt x="1728" y="578"/>
                </a:lnTo>
                <a:lnTo>
                  <a:pt x="1726" y="570"/>
                </a:lnTo>
                <a:lnTo>
                  <a:pt x="1725" y="561"/>
                </a:lnTo>
                <a:lnTo>
                  <a:pt x="1727" y="559"/>
                </a:lnTo>
                <a:lnTo>
                  <a:pt x="1731" y="559"/>
                </a:lnTo>
                <a:lnTo>
                  <a:pt x="1739" y="562"/>
                </a:lnTo>
                <a:lnTo>
                  <a:pt x="1746" y="565"/>
                </a:lnTo>
                <a:lnTo>
                  <a:pt x="1748" y="567"/>
                </a:lnTo>
                <a:lnTo>
                  <a:pt x="1752" y="568"/>
                </a:lnTo>
                <a:lnTo>
                  <a:pt x="1754" y="568"/>
                </a:lnTo>
                <a:lnTo>
                  <a:pt x="1757" y="565"/>
                </a:lnTo>
                <a:lnTo>
                  <a:pt x="1763" y="562"/>
                </a:lnTo>
                <a:lnTo>
                  <a:pt x="1770" y="559"/>
                </a:lnTo>
                <a:lnTo>
                  <a:pt x="1777" y="559"/>
                </a:lnTo>
                <a:lnTo>
                  <a:pt x="1784" y="561"/>
                </a:lnTo>
                <a:lnTo>
                  <a:pt x="1792" y="561"/>
                </a:lnTo>
                <a:lnTo>
                  <a:pt x="1801" y="561"/>
                </a:lnTo>
                <a:lnTo>
                  <a:pt x="1809" y="562"/>
                </a:lnTo>
                <a:lnTo>
                  <a:pt x="1816" y="564"/>
                </a:lnTo>
                <a:lnTo>
                  <a:pt x="1828" y="571"/>
                </a:lnTo>
                <a:lnTo>
                  <a:pt x="1839" y="577"/>
                </a:lnTo>
                <a:lnTo>
                  <a:pt x="1842" y="578"/>
                </a:lnTo>
                <a:lnTo>
                  <a:pt x="1846" y="581"/>
                </a:lnTo>
                <a:lnTo>
                  <a:pt x="1847" y="582"/>
                </a:lnTo>
                <a:lnTo>
                  <a:pt x="1848" y="583"/>
                </a:lnTo>
                <a:lnTo>
                  <a:pt x="1848" y="584"/>
                </a:lnTo>
                <a:lnTo>
                  <a:pt x="1847" y="586"/>
                </a:lnTo>
                <a:lnTo>
                  <a:pt x="1837" y="594"/>
                </a:lnTo>
                <a:lnTo>
                  <a:pt x="1829" y="602"/>
                </a:lnTo>
                <a:lnTo>
                  <a:pt x="1828" y="606"/>
                </a:lnTo>
                <a:lnTo>
                  <a:pt x="1827" y="611"/>
                </a:lnTo>
                <a:lnTo>
                  <a:pt x="1827" y="614"/>
                </a:lnTo>
                <a:lnTo>
                  <a:pt x="1827" y="619"/>
                </a:lnTo>
                <a:lnTo>
                  <a:pt x="1828" y="624"/>
                </a:lnTo>
                <a:lnTo>
                  <a:pt x="1830" y="628"/>
                </a:lnTo>
                <a:lnTo>
                  <a:pt x="1833" y="633"/>
                </a:lnTo>
                <a:lnTo>
                  <a:pt x="1836" y="638"/>
                </a:lnTo>
                <a:lnTo>
                  <a:pt x="1847" y="649"/>
                </a:lnTo>
                <a:lnTo>
                  <a:pt x="1859" y="663"/>
                </a:lnTo>
                <a:lnTo>
                  <a:pt x="1871" y="676"/>
                </a:lnTo>
                <a:lnTo>
                  <a:pt x="1880" y="687"/>
                </a:lnTo>
                <a:lnTo>
                  <a:pt x="1885" y="693"/>
                </a:lnTo>
                <a:lnTo>
                  <a:pt x="1889" y="700"/>
                </a:lnTo>
                <a:lnTo>
                  <a:pt x="1891" y="706"/>
                </a:lnTo>
                <a:lnTo>
                  <a:pt x="1892" y="712"/>
                </a:lnTo>
                <a:lnTo>
                  <a:pt x="1893" y="719"/>
                </a:lnTo>
                <a:lnTo>
                  <a:pt x="1896" y="726"/>
                </a:lnTo>
                <a:lnTo>
                  <a:pt x="1897" y="729"/>
                </a:lnTo>
                <a:lnTo>
                  <a:pt x="1899" y="732"/>
                </a:lnTo>
                <a:lnTo>
                  <a:pt x="1900" y="734"/>
                </a:lnTo>
                <a:lnTo>
                  <a:pt x="1904" y="737"/>
                </a:lnTo>
                <a:lnTo>
                  <a:pt x="1909" y="738"/>
                </a:lnTo>
                <a:lnTo>
                  <a:pt x="1915" y="737"/>
                </a:lnTo>
                <a:lnTo>
                  <a:pt x="1921" y="735"/>
                </a:lnTo>
                <a:lnTo>
                  <a:pt x="1927" y="733"/>
                </a:lnTo>
                <a:lnTo>
                  <a:pt x="1930" y="733"/>
                </a:lnTo>
                <a:lnTo>
                  <a:pt x="1933" y="734"/>
                </a:lnTo>
                <a:lnTo>
                  <a:pt x="1934" y="735"/>
                </a:lnTo>
                <a:lnTo>
                  <a:pt x="1936" y="738"/>
                </a:lnTo>
                <a:lnTo>
                  <a:pt x="1939" y="744"/>
                </a:lnTo>
                <a:lnTo>
                  <a:pt x="1941" y="750"/>
                </a:lnTo>
                <a:lnTo>
                  <a:pt x="1944" y="757"/>
                </a:lnTo>
                <a:lnTo>
                  <a:pt x="1952" y="765"/>
                </a:lnTo>
                <a:lnTo>
                  <a:pt x="1956" y="769"/>
                </a:lnTo>
                <a:lnTo>
                  <a:pt x="1961" y="771"/>
                </a:lnTo>
                <a:lnTo>
                  <a:pt x="1968" y="772"/>
                </a:lnTo>
                <a:lnTo>
                  <a:pt x="1975" y="772"/>
                </a:lnTo>
                <a:lnTo>
                  <a:pt x="1984" y="771"/>
                </a:lnTo>
                <a:lnTo>
                  <a:pt x="1992" y="769"/>
                </a:lnTo>
                <a:lnTo>
                  <a:pt x="1999" y="765"/>
                </a:lnTo>
                <a:lnTo>
                  <a:pt x="2006" y="762"/>
                </a:lnTo>
                <a:lnTo>
                  <a:pt x="2019" y="753"/>
                </a:lnTo>
                <a:lnTo>
                  <a:pt x="2029" y="747"/>
                </a:lnTo>
                <a:lnTo>
                  <a:pt x="2032" y="744"/>
                </a:lnTo>
                <a:lnTo>
                  <a:pt x="2034" y="741"/>
                </a:lnTo>
                <a:lnTo>
                  <a:pt x="2035" y="739"/>
                </a:lnTo>
                <a:lnTo>
                  <a:pt x="2035" y="735"/>
                </a:lnTo>
                <a:lnTo>
                  <a:pt x="2032" y="731"/>
                </a:lnTo>
                <a:lnTo>
                  <a:pt x="2029" y="723"/>
                </a:lnTo>
                <a:lnTo>
                  <a:pt x="2025" y="712"/>
                </a:lnTo>
                <a:lnTo>
                  <a:pt x="2023" y="695"/>
                </a:lnTo>
                <a:lnTo>
                  <a:pt x="2023" y="679"/>
                </a:lnTo>
                <a:lnTo>
                  <a:pt x="2023" y="669"/>
                </a:lnTo>
                <a:lnTo>
                  <a:pt x="2023" y="662"/>
                </a:lnTo>
                <a:lnTo>
                  <a:pt x="2021" y="655"/>
                </a:lnTo>
                <a:lnTo>
                  <a:pt x="2017" y="649"/>
                </a:lnTo>
                <a:lnTo>
                  <a:pt x="2012" y="644"/>
                </a:lnTo>
                <a:lnTo>
                  <a:pt x="2009" y="639"/>
                </a:lnTo>
                <a:lnTo>
                  <a:pt x="2006" y="634"/>
                </a:lnTo>
                <a:lnTo>
                  <a:pt x="2007" y="632"/>
                </a:lnTo>
                <a:lnTo>
                  <a:pt x="2009" y="631"/>
                </a:lnTo>
                <a:lnTo>
                  <a:pt x="2010" y="630"/>
                </a:lnTo>
                <a:lnTo>
                  <a:pt x="2013" y="630"/>
                </a:lnTo>
                <a:lnTo>
                  <a:pt x="2022" y="632"/>
                </a:lnTo>
                <a:lnTo>
                  <a:pt x="2031" y="633"/>
                </a:lnTo>
                <a:lnTo>
                  <a:pt x="2035" y="633"/>
                </a:lnTo>
                <a:lnTo>
                  <a:pt x="2040" y="632"/>
                </a:lnTo>
                <a:lnTo>
                  <a:pt x="2043" y="630"/>
                </a:lnTo>
                <a:lnTo>
                  <a:pt x="2046" y="626"/>
                </a:lnTo>
                <a:lnTo>
                  <a:pt x="2049" y="616"/>
                </a:lnTo>
                <a:lnTo>
                  <a:pt x="2054" y="605"/>
                </a:lnTo>
                <a:lnTo>
                  <a:pt x="2059" y="593"/>
                </a:lnTo>
                <a:lnTo>
                  <a:pt x="2063" y="584"/>
                </a:lnTo>
                <a:lnTo>
                  <a:pt x="2069" y="577"/>
                </a:lnTo>
                <a:lnTo>
                  <a:pt x="2078" y="569"/>
                </a:lnTo>
                <a:lnTo>
                  <a:pt x="2085" y="562"/>
                </a:lnTo>
                <a:lnTo>
                  <a:pt x="2091" y="558"/>
                </a:lnTo>
                <a:lnTo>
                  <a:pt x="2094" y="558"/>
                </a:lnTo>
                <a:lnTo>
                  <a:pt x="2097" y="559"/>
                </a:lnTo>
                <a:lnTo>
                  <a:pt x="2100" y="562"/>
                </a:lnTo>
                <a:lnTo>
                  <a:pt x="2103" y="564"/>
                </a:lnTo>
                <a:lnTo>
                  <a:pt x="2111" y="571"/>
                </a:lnTo>
                <a:lnTo>
                  <a:pt x="2118" y="578"/>
                </a:lnTo>
                <a:lnTo>
                  <a:pt x="2124" y="587"/>
                </a:lnTo>
                <a:lnTo>
                  <a:pt x="2129" y="596"/>
                </a:lnTo>
                <a:lnTo>
                  <a:pt x="2133" y="608"/>
                </a:lnTo>
                <a:lnTo>
                  <a:pt x="2136" y="621"/>
                </a:lnTo>
                <a:lnTo>
                  <a:pt x="2137" y="639"/>
                </a:lnTo>
                <a:lnTo>
                  <a:pt x="2139" y="660"/>
                </a:lnTo>
                <a:lnTo>
                  <a:pt x="2142" y="671"/>
                </a:lnTo>
                <a:lnTo>
                  <a:pt x="2143" y="681"/>
                </a:lnTo>
                <a:lnTo>
                  <a:pt x="2147" y="689"/>
                </a:lnTo>
                <a:lnTo>
                  <a:pt x="2150" y="695"/>
                </a:lnTo>
                <a:lnTo>
                  <a:pt x="2167" y="713"/>
                </a:lnTo>
                <a:lnTo>
                  <a:pt x="2180" y="729"/>
                </a:lnTo>
                <a:lnTo>
                  <a:pt x="2185" y="740"/>
                </a:lnTo>
                <a:lnTo>
                  <a:pt x="2189" y="754"/>
                </a:lnTo>
                <a:lnTo>
                  <a:pt x="2194" y="769"/>
                </a:lnTo>
                <a:lnTo>
                  <a:pt x="2200" y="781"/>
                </a:lnTo>
                <a:lnTo>
                  <a:pt x="2208" y="789"/>
                </a:lnTo>
                <a:lnTo>
                  <a:pt x="2216" y="795"/>
                </a:lnTo>
                <a:lnTo>
                  <a:pt x="2225" y="798"/>
                </a:lnTo>
                <a:lnTo>
                  <a:pt x="2236" y="802"/>
                </a:lnTo>
                <a:lnTo>
                  <a:pt x="2242" y="803"/>
                </a:lnTo>
                <a:lnTo>
                  <a:pt x="2246" y="804"/>
                </a:lnTo>
                <a:lnTo>
                  <a:pt x="2251" y="807"/>
                </a:lnTo>
                <a:lnTo>
                  <a:pt x="2256" y="809"/>
                </a:lnTo>
                <a:lnTo>
                  <a:pt x="2261" y="813"/>
                </a:lnTo>
                <a:lnTo>
                  <a:pt x="2264" y="817"/>
                </a:lnTo>
                <a:lnTo>
                  <a:pt x="2268" y="822"/>
                </a:lnTo>
                <a:lnTo>
                  <a:pt x="2270" y="827"/>
                </a:lnTo>
                <a:lnTo>
                  <a:pt x="2276" y="841"/>
                </a:lnTo>
                <a:lnTo>
                  <a:pt x="2283" y="858"/>
                </a:lnTo>
                <a:lnTo>
                  <a:pt x="2290" y="874"/>
                </a:lnTo>
                <a:lnTo>
                  <a:pt x="2298" y="889"/>
                </a:lnTo>
                <a:lnTo>
                  <a:pt x="2302" y="901"/>
                </a:lnTo>
                <a:lnTo>
                  <a:pt x="2307" y="911"/>
                </a:lnTo>
                <a:lnTo>
                  <a:pt x="2309" y="915"/>
                </a:lnTo>
                <a:lnTo>
                  <a:pt x="2314" y="917"/>
                </a:lnTo>
                <a:lnTo>
                  <a:pt x="2319" y="917"/>
                </a:lnTo>
                <a:lnTo>
                  <a:pt x="2327" y="915"/>
                </a:lnTo>
                <a:lnTo>
                  <a:pt x="2331" y="914"/>
                </a:lnTo>
                <a:lnTo>
                  <a:pt x="2334" y="912"/>
                </a:lnTo>
                <a:lnTo>
                  <a:pt x="2338" y="912"/>
                </a:lnTo>
                <a:lnTo>
                  <a:pt x="2342" y="914"/>
                </a:lnTo>
                <a:lnTo>
                  <a:pt x="2347" y="916"/>
                </a:lnTo>
                <a:lnTo>
                  <a:pt x="2352" y="920"/>
                </a:lnTo>
                <a:lnTo>
                  <a:pt x="2357" y="924"/>
                </a:lnTo>
                <a:lnTo>
                  <a:pt x="2361" y="928"/>
                </a:lnTo>
                <a:lnTo>
                  <a:pt x="2365" y="929"/>
                </a:lnTo>
                <a:lnTo>
                  <a:pt x="2369" y="929"/>
                </a:lnTo>
                <a:lnTo>
                  <a:pt x="2387" y="914"/>
                </a:lnTo>
                <a:lnTo>
                  <a:pt x="2399" y="901"/>
                </a:lnTo>
                <a:lnTo>
                  <a:pt x="2405" y="899"/>
                </a:lnTo>
                <a:lnTo>
                  <a:pt x="2409" y="899"/>
                </a:lnTo>
                <a:lnTo>
                  <a:pt x="2413" y="901"/>
                </a:lnTo>
                <a:lnTo>
                  <a:pt x="2419" y="901"/>
                </a:lnTo>
                <a:lnTo>
                  <a:pt x="2421" y="902"/>
                </a:lnTo>
                <a:lnTo>
                  <a:pt x="2425" y="901"/>
                </a:lnTo>
                <a:lnTo>
                  <a:pt x="2428" y="899"/>
                </a:lnTo>
                <a:lnTo>
                  <a:pt x="2431" y="897"/>
                </a:lnTo>
                <a:lnTo>
                  <a:pt x="2432" y="893"/>
                </a:lnTo>
                <a:lnTo>
                  <a:pt x="2432" y="890"/>
                </a:lnTo>
                <a:lnTo>
                  <a:pt x="2432" y="885"/>
                </a:lnTo>
                <a:lnTo>
                  <a:pt x="2429" y="880"/>
                </a:lnTo>
                <a:lnTo>
                  <a:pt x="2425" y="870"/>
                </a:lnTo>
                <a:lnTo>
                  <a:pt x="2420" y="858"/>
                </a:lnTo>
                <a:lnTo>
                  <a:pt x="2416" y="845"/>
                </a:lnTo>
                <a:lnTo>
                  <a:pt x="2414" y="833"/>
                </a:lnTo>
                <a:lnTo>
                  <a:pt x="2414" y="827"/>
                </a:lnTo>
                <a:lnTo>
                  <a:pt x="2415" y="821"/>
                </a:lnTo>
                <a:lnTo>
                  <a:pt x="2418" y="816"/>
                </a:lnTo>
                <a:lnTo>
                  <a:pt x="2420" y="811"/>
                </a:lnTo>
                <a:lnTo>
                  <a:pt x="2425" y="807"/>
                </a:lnTo>
                <a:lnTo>
                  <a:pt x="2429" y="803"/>
                </a:lnTo>
                <a:lnTo>
                  <a:pt x="2437" y="800"/>
                </a:lnTo>
                <a:lnTo>
                  <a:pt x="2443" y="798"/>
                </a:lnTo>
                <a:lnTo>
                  <a:pt x="2450" y="796"/>
                </a:lnTo>
                <a:lnTo>
                  <a:pt x="2457" y="792"/>
                </a:lnTo>
                <a:lnTo>
                  <a:pt x="2463" y="788"/>
                </a:lnTo>
                <a:lnTo>
                  <a:pt x="2470" y="782"/>
                </a:lnTo>
                <a:lnTo>
                  <a:pt x="2481" y="771"/>
                </a:lnTo>
                <a:lnTo>
                  <a:pt x="2491" y="760"/>
                </a:lnTo>
                <a:lnTo>
                  <a:pt x="2497" y="757"/>
                </a:lnTo>
                <a:lnTo>
                  <a:pt x="2503" y="753"/>
                </a:lnTo>
                <a:lnTo>
                  <a:pt x="2509" y="751"/>
                </a:lnTo>
                <a:lnTo>
                  <a:pt x="2515" y="750"/>
                </a:lnTo>
                <a:lnTo>
                  <a:pt x="2528" y="747"/>
                </a:lnTo>
                <a:lnTo>
                  <a:pt x="2540" y="746"/>
                </a:lnTo>
                <a:lnTo>
                  <a:pt x="2551" y="744"/>
                </a:lnTo>
                <a:lnTo>
                  <a:pt x="2560" y="741"/>
                </a:lnTo>
                <a:lnTo>
                  <a:pt x="2564" y="739"/>
                </a:lnTo>
                <a:lnTo>
                  <a:pt x="2566" y="735"/>
                </a:lnTo>
                <a:lnTo>
                  <a:pt x="2569" y="732"/>
                </a:lnTo>
                <a:lnTo>
                  <a:pt x="2571" y="727"/>
                </a:lnTo>
                <a:lnTo>
                  <a:pt x="2571" y="716"/>
                </a:lnTo>
                <a:lnTo>
                  <a:pt x="2571" y="706"/>
                </a:lnTo>
                <a:lnTo>
                  <a:pt x="2571" y="700"/>
                </a:lnTo>
                <a:lnTo>
                  <a:pt x="2573" y="694"/>
                </a:lnTo>
                <a:lnTo>
                  <a:pt x="2576" y="688"/>
                </a:lnTo>
                <a:lnTo>
                  <a:pt x="2580" y="682"/>
                </a:lnTo>
                <a:lnTo>
                  <a:pt x="2586" y="677"/>
                </a:lnTo>
                <a:lnTo>
                  <a:pt x="2594" y="672"/>
                </a:lnTo>
                <a:lnTo>
                  <a:pt x="2599" y="669"/>
                </a:lnTo>
                <a:lnTo>
                  <a:pt x="2607" y="668"/>
                </a:lnTo>
                <a:lnTo>
                  <a:pt x="2614" y="666"/>
                </a:lnTo>
                <a:lnTo>
                  <a:pt x="2619" y="668"/>
                </a:lnTo>
                <a:lnTo>
                  <a:pt x="2624" y="670"/>
                </a:lnTo>
                <a:lnTo>
                  <a:pt x="2628" y="672"/>
                </a:lnTo>
                <a:lnTo>
                  <a:pt x="2633" y="682"/>
                </a:lnTo>
                <a:lnTo>
                  <a:pt x="2635" y="691"/>
                </a:lnTo>
                <a:lnTo>
                  <a:pt x="2638" y="701"/>
                </a:lnTo>
                <a:lnTo>
                  <a:pt x="2641" y="712"/>
                </a:lnTo>
                <a:lnTo>
                  <a:pt x="2643" y="716"/>
                </a:lnTo>
                <a:lnTo>
                  <a:pt x="2647" y="721"/>
                </a:lnTo>
                <a:lnTo>
                  <a:pt x="2652" y="726"/>
                </a:lnTo>
                <a:lnTo>
                  <a:pt x="2657" y="728"/>
                </a:lnTo>
                <a:lnTo>
                  <a:pt x="2661" y="731"/>
                </a:lnTo>
                <a:lnTo>
                  <a:pt x="2666" y="731"/>
                </a:lnTo>
                <a:lnTo>
                  <a:pt x="2668" y="731"/>
                </a:lnTo>
                <a:lnTo>
                  <a:pt x="2670" y="729"/>
                </a:lnTo>
                <a:lnTo>
                  <a:pt x="2671" y="727"/>
                </a:lnTo>
                <a:lnTo>
                  <a:pt x="2672" y="726"/>
                </a:lnTo>
                <a:lnTo>
                  <a:pt x="2678" y="713"/>
                </a:lnTo>
                <a:lnTo>
                  <a:pt x="2685" y="697"/>
                </a:lnTo>
                <a:lnTo>
                  <a:pt x="2695" y="682"/>
                </a:lnTo>
                <a:lnTo>
                  <a:pt x="2701" y="669"/>
                </a:lnTo>
                <a:lnTo>
                  <a:pt x="2706" y="657"/>
                </a:lnTo>
                <a:lnTo>
                  <a:pt x="2714" y="646"/>
                </a:lnTo>
                <a:lnTo>
                  <a:pt x="2718" y="637"/>
                </a:lnTo>
                <a:lnTo>
                  <a:pt x="2722" y="632"/>
                </a:lnTo>
                <a:lnTo>
                  <a:pt x="2724" y="631"/>
                </a:lnTo>
                <a:lnTo>
                  <a:pt x="2725" y="631"/>
                </a:lnTo>
                <a:lnTo>
                  <a:pt x="2725" y="633"/>
                </a:lnTo>
                <a:lnTo>
                  <a:pt x="2727" y="636"/>
                </a:lnTo>
                <a:lnTo>
                  <a:pt x="2728" y="643"/>
                </a:lnTo>
                <a:lnTo>
                  <a:pt x="2729" y="652"/>
                </a:lnTo>
                <a:lnTo>
                  <a:pt x="2731" y="662"/>
                </a:lnTo>
                <a:lnTo>
                  <a:pt x="2735" y="672"/>
                </a:lnTo>
                <a:lnTo>
                  <a:pt x="2741" y="682"/>
                </a:lnTo>
                <a:lnTo>
                  <a:pt x="2745" y="691"/>
                </a:lnTo>
                <a:lnTo>
                  <a:pt x="2748" y="700"/>
                </a:lnTo>
                <a:lnTo>
                  <a:pt x="2749" y="708"/>
                </a:lnTo>
                <a:lnTo>
                  <a:pt x="2752" y="718"/>
                </a:lnTo>
                <a:lnTo>
                  <a:pt x="2753" y="727"/>
                </a:lnTo>
                <a:lnTo>
                  <a:pt x="2754" y="739"/>
                </a:lnTo>
                <a:lnTo>
                  <a:pt x="2755" y="751"/>
                </a:lnTo>
                <a:lnTo>
                  <a:pt x="2756" y="756"/>
                </a:lnTo>
                <a:lnTo>
                  <a:pt x="2758" y="759"/>
                </a:lnTo>
                <a:lnTo>
                  <a:pt x="2760" y="762"/>
                </a:lnTo>
                <a:lnTo>
                  <a:pt x="2762" y="760"/>
                </a:lnTo>
                <a:lnTo>
                  <a:pt x="2767" y="758"/>
                </a:lnTo>
                <a:lnTo>
                  <a:pt x="2771" y="758"/>
                </a:lnTo>
                <a:lnTo>
                  <a:pt x="2775" y="758"/>
                </a:lnTo>
                <a:lnTo>
                  <a:pt x="2780" y="760"/>
                </a:lnTo>
                <a:lnTo>
                  <a:pt x="2787" y="772"/>
                </a:lnTo>
                <a:lnTo>
                  <a:pt x="2794" y="785"/>
                </a:lnTo>
                <a:lnTo>
                  <a:pt x="2797" y="789"/>
                </a:lnTo>
                <a:lnTo>
                  <a:pt x="2800" y="792"/>
                </a:lnTo>
                <a:lnTo>
                  <a:pt x="2805" y="794"/>
                </a:lnTo>
                <a:lnTo>
                  <a:pt x="2809" y="796"/>
                </a:lnTo>
                <a:lnTo>
                  <a:pt x="2817" y="797"/>
                </a:lnTo>
                <a:lnTo>
                  <a:pt x="2824" y="797"/>
                </a:lnTo>
                <a:lnTo>
                  <a:pt x="2831" y="797"/>
                </a:lnTo>
                <a:lnTo>
                  <a:pt x="2838" y="798"/>
                </a:lnTo>
                <a:lnTo>
                  <a:pt x="2846" y="801"/>
                </a:lnTo>
                <a:lnTo>
                  <a:pt x="2851" y="805"/>
                </a:lnTo>
                <a:lnTo>
                  <a:pt x="2859" y="813"/>
                </a:lnTo>
                <a:lnTo>
                  <a:pt x="2867" y="817"/>
                </a:lnTo>
                <a:lnTo>
                  <a:pt x="2876" y="822"/>
                </a:lnTo>
                <a:lnTo>
                  <a:pt x="2887" y="826"/>
                </a:lnTo>
                <a:lnTo>
                  <a:pt x="2898" y="830"/>
                </a:lnTo>
                <a:lnTo>
                  <a:pt x="2909" y="838"/>
                </a:lnTo>
                <a:lnTo>
                  <a:pt x="2918" y="845"/>
                </a:lnTo>
                <a:lnTo>
                  <a:pt x="2928" y="853"/>
                </a:lnTo>
                <a:lnTo>
                  <a:pt x="2931" y="855"/>
                </a:lnTo>
                <a:lnTo>
                  <a:pt x="2936" y="858"/>
                </a:lnTo>
                <a:lnTo>
                  <a:pt x="2941" y="858"/>
                </a:lnTo>
                <a:lnTo>
                  <a:pt x="2944" y="858"/>
                </a:lnTo>
                <a:lnTo>
                  <a:pt x="2948" y="857"/>
                </a:lnTo>
                <a:lnTo>
                  <a:pt x="2951" y="854"/>
                </a:lnTo>
                <a:lnTo>
                  <a:pt x="2954" y="851"/>
                </a:lnTo>
                <a:lnTo>
                  <a:pt x="2956" y="847"/>
                </a:lnTo>
                <a:lnTo>
                  <a:pt x="2961" y="835"/>
                </a:lnTo>
                <a:lnTo>
                  <a:pt x="2968" y="823"/>
                </a:lnTo>
                <a:lnTo>
                  <a:pt x="2969" y="821"/>
                </a:lnTo>
                <a:lnTo>
                  <a:pt x="2972" y="820"/>
                </a:lnTo>
                <a:lnTo>
                  <a:pt x="2973" y="820"/>
                </a:lnTo>
                <a:lnTo>
                  <a:pt x="2975" y="820"/>
                </a:lnTo>
                <a:lnTo>
                  <a:pt x="2980" y="822"/>
                </a:lnTo>
                <a:lnTo>
                  <a:pt x="2985" y="826"/>
                </a:lnTo>
                <a:lnTo>
                  <a:pt x="2999" y="838"/>
                </a:lnTo>
                <a:lnTo>
                  <a:pt x="3013" y="849"/>
                </a:lnTo>
                <a:lnTo>
                  <a:pt x="3017" y="853"/>
                </a:lnTo>
                <a:lnTo>
                  <a:pt x="3020" y="854"/>
                </a:lnTo>
                <a:lnTo>
                  <a:pt x="3023" y="854"/>
                </a:lnTo>
                <a:lnTo>
                  <a:pt x="3025" y="854"/>
                </a:lnTo>
                <a:lnTo>
                  <a:pt x="3029" y="851"/>
                </a:lnTo>
                <a:lnTo>
                  <a:pt x="3033" y="846"/>
                </a:lnTo>
                <a:lnTo>
                  <a:pt x="3039" y="840"/>
                </a:lnTo>
                <a:lnTo>
                  <a:pt x="3046" y="833"/>
                </a:lnTo>
                <a:lnTo>
                  <a:pt x="3051" y="829"/>
                </a:lnTo>
                <a:lnTo>
                  <a:pt x="3055" y="826"/>
                </a:lnTo>
                <a:lnTo>
                  <a:pt x="3060" y="823"/>
                </a:lnTo>
                <a:lnTo>
                  <a:pt x="3062" y="822"/>
                </a:lnTo>
                <a:lnTo>
                  <a:pt x="3064" y="826"/>
                </a:lnTo>
                <a:lnTo>
                  <a:pt x="3067" y="833"/>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62" name="稻壳儿小白白(http://dwz.cn/Wu2UP)">
            <a:extLst>
              <a:ext uri="{FF2B5EF4-FFF2-40B4-BE49-F238E27FC236}">
                <a16:creationId xmlns:a16="http://schemas.microsoft.com/office/drawing/2014/main" id="{BA9F5FE5-43CA-4D99-849A-4F4DD74DF87E}"/>
              </a:ext>
            </a:extLst>
          </p:cNvPr>
          <p:cNvSpPr>
            <a:spLocks/>
          </p:cNvSpPr>
          <p:nvPr/>
        </p:nvSpPr>
        <p:spPr bwMode="auto">
          <a:xfrm>
            <a:off x="2727377" y="3371637"/>
            <a:ext cx="493616" cy="543490"/>
          </a:xfrm>
          <a:custGeom>
            <a:avLst/>
            <a:gdLst>
              <a:gd name="T0" fmla="*/ 160442773 w 2092"/>
              <a:gd name="T1" fmla="*/ 165754102 h 2386"/>
              <a:gd name="T2" fmla="*/ 148345153 w 2092"/>
              <a:gd name="T3" fmla="*/ 159677385 h 2386"/>
              <a:gd name="T4" fmla="*/ 135132412 w 2092"/>
              <a:gd name="T5" fmla="*/ 168152835 h 2386"/>
              <a:gd name="T6" fmla="*/ 140623368 w 2092"/>
              <a:gd name="T7" fmla="*/ 177507981 h 2386"/>
              <a:gd name="T8" fmla="*/ 133330701 w 2092"/>
              <a:gd name="T9" fmla="*/ 181106223 h 2386"/>
              <a:gd name="T10" fmla="*/ 115570185 w 2092"/>
              <a:gd name="T11" fmla="*/ 172470725 h 2386"/>
              <a:gd name="T12" fmla="*/ 109821758 w 2092"/>
              <a:gd name="T13" fmla="*/ 184544417 h 2386"/>
              <a:gd name="T14" fmla="*/ 91889888 w 2092"/>
              <a:gd name="T15" fmla="*/ 190781181 h 2386"/>
              <a:gd name="T16" fmla="*/ 88372290 w 2092"/>
              <a:gd name="T17" fmla="*/ 179427138 h 2386"/>
              <a:gd name="T18" fmla="*/ 83996455 w 2092"/>
              <a:gd name="T19" fmla="*/ 175189271 h 2386"/>
              <a:gd name="T20" fmla="*/ 73529192 w 2092"/>
              <a:gd name="T21" fmla="*/ 181745847 h 2386"/>
              <a:gd name="T22" fmla="*/ 76960966 w 2092"/>
              <a:gd name="T23" fmla="*/ 168712719 h 2386"/>
              <a:gd name="T24" fmla="*/ 83996455 w 2092"/>
              <a:gd name="T25" fmla="*/ 152161090 h 2386"/>
              <a:gd name="T26" fmla="*/ 82623863 w 2092"/>
              <a:gd name="T27" fmla="*/ 148243318 h 2386"/>
              <a:gd name="T28" fmla="*/ 81336801 w 2092"/>
              <a:gd name="T29" fmla="*/ 138888173 h 2386"/>
              <a:gd name="T30" fmla="*/ 69839947 w 2092"/>
              <a:gd name="T31" fmla="*/ 131531924 h 2386"/>
              <a:gd name="T32" fmla="*/ 57227385 w 2092"/>
              <a:gd name="T33" fmla="*/ 134090423 h 2386"/>
              <a:gd name="T34" fmla="*/ 47618066 w 2092"/>
              <a:gd name="T35" fmla="*/ 145124936 h 2386"/>
              <a:gd name="T36" fmla="*/ 42127110 w 2092"/>
              <a:gd name="T37" fmla="*/ 139127961 h 2386"/>
              <a:gd name="T38" fmla="*/ 32431673 w 2092"/>
              <a:gd name="T39" fmla="*/ 146324162 h 2386"/>
              <a:gd name="T40" fmla="*/ 29686195 w 2092"/>
              <a:gd name="T41" fmla="*/ 144725100 h 2386"/>
              <a:gd name="T42" fmla="*/ 22136058 w 2092"/>
              <a:gd name="T43" fmla="*/ 139927633 h 2386"/>
              <a:gd name="T44" fmla="*/ 18275165 w 2092"/>
              <a:gd name="T45" fmla="*/ 135849532 h 2386"/>
              <a:gd name="T46" fmla="*/ 19733581 w 2092"/>
              <a:gd name="T47" fmla="*/ 119458233 h 2386"/>
              <a:gd name="T48" fmla="*/ 21020643 w 2092"/>
              <a:gd name="T49" fmla="*/ 114020858 h 2386"/>
              <a:gd name="T50" fmla="*/ 21449468 w 2092"/>
              <a:gd name="T51" fmla="*/ 104985525 h 2386"/>
              <a:gd name="T52" fmla="*/ 10381732 w 2092"/>
              <a:gd name="T53" fmla="*/ 105625149 h 2386"/>
              <a:gd name="T54" fmla="*/ 3174596 w 2092"/>
              <a:gd name="T55" fmla="*/ 104985525 h 2386"/>
              <a:gd name="T56" fmla="*/ 16730632 w 2092"/>
              <a:gd name="T57" fmla="*/ 94351130 h 2386"/>
              <a:gd name="T58" fmla="*/ 16816456 w 2092"/>
              <a:gd name="T59" fmla="*/ 82997086 h 2386"/>
              <a:gd name="T60" fmla="*/ 16558985 w 2092"/>
              <a:gd name="T61" fmla="*/ 71243207 h 2386"/>
              <a:gd name="T62" fmla="*/ 15443570 w 2092"/>
              <a:gd name="T63" fmla="*/ 59569069 h 2386"/>
              <a:gd name="T64" fmla="*/ 15443570 w 2092"/>
              <a:gd name="T65" fmla="*/ 50533735 h 2386"/>
              <a:gd name="T66" fmla="*/ 15615218 w 2092"/>
              <a:gd name="T67" fmla="*/ 37340559 h 2386"/>
              <a:gd name="T68" fmla="*/ 17846047 w 2092"/>
              <a:gd name="T69" fmla="*/ 27665601 h 2386"/>
              <a:gd name="T70" fmla="*/ 28656604 w 2092"/>
              <a:gd name="T71" fmla="*/ 18070667 h 2386"/>
              <a:gd name="T72" fmla="*/ 44700940 w 2092"/>
              <a:gd name="T73" fmla="*/ 13113152 h 2386"/>
              <a:gd name="T74" fmla="*/ 58686094 w 2092"/>
              <a:gd name="T75" fmla="*/ 13432965 h 2386"/>
              <a:gd name="T76" fmla="*/ 53538140 w 2092"/>
              <a:gd name="T77" fmla="*/ 3038358 h 2386"/>
              <a:gd name="T78" fmla="*/ 63490754 w 2092"/>
              <a:gd name="T79" fmla="*/ 160048 h 2386"/>
              <a:gd name="T80" fmla="*/ 80821859 w 2092"/>
              <a:gd name="T81" fmla="*/ 5517115 h 2386"/>
              <a:gd name="T82" fmla="*/ 96694548 w 2092"/>
              <a:gd name="T83" fmla="*/ 8875286 h 2386"/>
              <a:gd name="T84" fmla="*/ 107591222 w 2092"/>
              <a:gd name="T85" fmla="*/ 17111230 h 2386"/>
              <a:gd name="T86" fmla="*/ 116085127 w 2092"/>
              <a:gd name="T87" fmla="*/ 18310455 h 2386"/>
              <a:gd name="T88" fmla="*/ 128954867 w 2092"/>
              <a:gd name="T89" fmla="*/ 12073692 h 2386"/>
              <a:gd name="T90" fmla="*/ 136076179 w 2092"/>
              <a:gd name="T91" fmla="*/ 12953388 h 2386"/>
              <a:gd name="T92" fmla="*/ 137019946 w 2092"/>
              <a:gd name="T93" fmla="*/ 23107923 h 2386"/>
              <a:gd name="T94" fmla="*/ 151348102 w 2092"/>
              <a:gd name="T95" fmla="*/ 9195098 h 2386"/>
              <a:gd name="T96" fmla="*/ 156581880 w 2092"/>
              <a:gd name="T97" fmla="*/ 18150691 h 2386"/>
              <a:gd name="T98" fmla="*/ 155723937 w 2092"/>
              <a:gd name="T99" fmla="*/ 29264945 h 2386"/>
              <a:gd name="T100" fmla="*/ 161472364 w 2092"/>
              <a:gd name="T101" fmla="*/ 34062413 h 2386"/>
              <a:gd name="T102" fmla="*/ 169966562 w 2092"/>
              <a:gd name="T103" fmla="*/ 41658449 h 2386"/>
              <a:gd name="T104" fmla="*/ 174771221 w 2092"/>
              <a:gd name="T105" fmla="*/ 53412329 h 2386"/>
              <a:gd name="T106" fmla="*/ 177002051 w 2092"/>
              <a:gd name="T107" fmla="*/ 59968905 h 2386"/>
              <a:gd name="T108" fmla="*/ 169794914 w 2092"/>
              <a:gd name="T109" fmla="*/ 70603300 h 2386"/>
              <a:gd name="T110" fmla="*/ 156496057 w 2092"/>
              <a:gd name="T111" fmla="*/ 85555585 h 2386"/>
              <a:gd name="T112" fmla="*/ 158555238 w 2092"/>
              <a:gd name="T113" fmla="*/ 92752068 h 2386"/>
              <a:gd name="T114" fmla="*/ 165590727 w 2092"/>
              <a:gd name="T115" fmla="*/ 95550638 h 2386"/>
              <a:gd name="T116" fmla="*/ 165762375 w 2092"/>
              <a:gd name="T117" fmla="*/ 115060319 h 2386"/>
              <a:gd name="T118" fmla="*/ 173741631 w 2092"/>
              <a:gd name="T119" fmla="*/ 127454105 h 2386"/>
              <a:gd name="T120" fmla="*/ 178717938 w 2092"/>
              <a:gd name="T121" fmla="*/ 134090423 h 2386"/>
              <a:gd name="T122" fmla="*/ 170052385 w 2092"/>
              <a:gd name="T123" fmla="*/ 150562028 h 238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92" h="2386">
                <a:moveTo>
                  <a:pt x="1994" y="2005"/>
                </a:moveTo>
                <a:lnTo>
                  <a:pt x="1989" y="2009"/>
                </a:lnTo>
                <a:lnTo>
                  <a:pt x="1983" y="2015"/>
                </a:lnTo>
                <a:lnTo>
                  <a:pt x="1979" y="2022"/>
                </a:lnTo>
                <a:lnTo>
                  <a:pt x="1978" y="2030"/>
                </a:lnTo>
                <a:lnTo>
                  <a:pt x="1976" y="2041"/>
                </a:lnTo>
                <a:lnTo>
                  <a:pt x="1971" y="2054"/>
                </a:lnTo>
                <a:lnTo>
                  <a:pt x="1968" y="2060"/>
                </a:lnTo>
                <a:lnTo>
                  <a:pt x="1963" y="2065"/>
                </a:lnTo>
                <a:lnTo>
                  <a:pt x="1957" y="2067"/>
                </a:lnTo>
                <a:lnTo>
                  <a:pt x="1951" y="2069"/>
                </a:lnTo>
                <a:lnTo>
                  <a:pt x="1944" y="2069"/>
                </a:lnTo>
                <a:lnTo>
                  <a:pt x="1938" y="2069"/>
                </a:lnTo>
                <a:lnTo>
                  <a:pt x="1933" y="2067"/>
                </a:lnTo>
                <a:lnTo>
                  <a:pt x="1928" y="2065"/>
                </a:lnTo>
                <a:lnTo>
                  <a:pt x="1924" y="2062"/>
                </a:lnTo>
                <a:lnTo>
                  <a:pt x="1920" y="2061"/>
                </a:lnTo>
                <a:lnTo>
                  <a:pt x="1914" y="2061"/>
                </a:lnTo>
                <a:lnTo>
                  <a:pt x="1909" y="2062"/>
                </a:lnTo>
                <a:lnTo>
                  <a:pt x="1900" y="2066"/>
                </a:lnTo>
                <a:lnTo>
                  <a:pt x="1893" y="2071"/>
                </a:lnTo>
                <a:lnTo>
                  <a:pt x="1888" y="2072"/>
                </a:lnTo>
                <a:lnTo>
                  <a:pt x="1884" y="2073"/>
                </a:lnTo>
                <a:lnTo>
                  <a:pt x="1880" y="2074"/>
                </a:lnTo>
                <a:lnTo>
                  <a:pt x="1875" y="2074"/>
                </a:lnTo>
                <a:lnTo>
                  <a:pt x="1870" y="2073"/>
                </a:lnTo>
                <a:lnTo>
                  <a:pt x="1865" y="2071"/>
                </a:lnTo>
                <a:lnTo>
                  <a:pt x="1862" y="2068"/>
                </a:lnTo>
                <a:lnTo>
                  <a:pt x="1859" y="2066"/>
                </a:lnTo>
                <a:lnTo>
                  <a:pt x="1856" y="2063"/>
                </a:lnTo>
                <a:lnTo>
                  <a:pt x="1853" y="2061"/>
                </a:lnTo>
                <a:lnTo>
                  <a:pt x="1851" y="2060"/>
                </a:lnTo>
                <a:lnTo>
                  <a:pt x="1848" y="2059"/>
                </a:lnTo>
                <a:lnTo>
                  <a:pt x="1838" y="2059"/>
                </a:lnTo>
                <a:lnTo>
                  <a:pt x="1825" y="2060"/>
                </a:lnTo>
                <a:lnTo>
                  <a:pt x="1818" y="2060"/>
                </a:lnTo>
                <a:lnTo>
                  <a:pt x="1811" y="2060"/>
                </a:lnTo>
                <a:lnTo>
                  <a:pt x="1806" y="2059"/>
                </a:lnTo>
                <a:lnTo>
                  <a:pt x="1801" y="2057"/>
                </a:lnTo>
                <a:lnTo>
                  <a:pt x="1792" y="2053"/>
                </a:lnTo>
                <a:lnTo>
                  <a:pt x="1783" y="2047"/>
                </a:lnTo>
                <a:lnTo>
                  <a:pt x="1774" y="2040"/>
                </a:lnTo>
                <a:lnTo>
                  <a:pt x="1764" y="2031"/>
                </a:lnTo>
                <a:lnTo>
                  <a:pt x="1761" y="2027"/>
                </a:lnTo>
                <a:lnTo>
                  <a:pt x="1757" y="2022"/>
                </a:lnTo>
                <a:lnTo>
                  <a:pt x="1755" y="2016"/>
                </a:lnTo>
                <a:lnTo>
                  <a:pt x="1752" y="2010"/>
                </a:lnTo>
                <a:lnTo>
                  <a:pt x="1750" y="2005"/>
                </a:lnTo>
                <a:lnTo>
                  <a:pt x="1746" y="2000"/>
                </a:lnTo>
                <a:lnTo>
                  <a:pt x="1743" y="1998"/>
                </a:lnTo>
                <a:lnTo>
                  <a:pt x="1739" y="1997"/>
                </a:lnTo>
                <a:lnTo>
                  <a:pt x="1729" y="1997"/>
                </a:lnTo>
                <a:lnTo>
                  <a:pt x="1718" y="1998"/>
                </a:lnTo>
                <a:lnTo>
                  <a:pt x="1707" y="1999"/>
                </a:lnTo>
                <a:lnTo>
                  <a:pt x="1699" y="2003"/>
                </a:lnTo>
                <a:lnTo>
                  <a:pt x="1691" y="2006"/>
                </a:lnTo>
                <a:lnTo>
                  <a:pt x="1686" y="2012"/>
                </a:lnTo>
                <a:lnTo>
                  <a:pt x="1680" y="2021"/>
                </a:lnTo>
                <a:lnTo>
                  <a:pt x="1675" y="2031"/>
                </a:lnTo>
                <a:lnTo>
                  <a:pt x="1669" y="2044"/>
                </a:lnTo>
                <a:lnTo>
                  <a:pt x="1666" y="2054"/>
                </a:lnTo>
                <a:lnTo>
                  <a:pt x="1663" y="2057"/>
                </a:lnTo>
                <a:lnTo>
                  <a:pt x="1660" y="2061"/>
                </a:lnTo>
                <a:lnTo>
                  <a:pt x="1656" y="2062"/>
                </a:lnTo>
                <a:lnTo>
                  <a:pt x="1651" y="2063"/>
                </a:lnTo>
                <a:lnTo>
                  <a:pt x="1642" y="2065"/>
                </a:lnTo>
                <a:lnTo>
                  <a:pt x="1634" y="2066"/>
                </a:lnTo>
                <a:lnTo>
                  <a:pt x="1616" y="2078"/>
                </a:lnTo>
                <a:lnTo>
                  <a:pt x="1600" y="2085"/>
                </a:lnTo>
                <a:lnTo>
                  <a:pt x="1593" y="2084"/>
                </a:lnTo>
                <a:lnTo>
                  <a:pt x="1586" y="2084"/>
                </a:lnTo>
                <a:lnTo>
                  <a:pt x="1582" y="2084"/>
                </a:lnTo>
                <a:lnTo>
                  <a:pt x="1580" y="2086"/>
                </a:lnTo>
                <a:lnTo>
                  <a:pt x="1578" y="2088"/>
                </a:lnTo>
                <a:lnTo>
                  <a:pt x="1575" y="2091"/>
                </a:lnTo>
                <a:lnTo>
                  <a:pt x="1575" y="2094"/>
                </a:lnTo>
                <a:lnTo>
                  <a:pt x="1574" y="2098"/>
                </a:lnTo>
                <a:lnTo>
                  <a:pt x="1575" y="2103"/>
                </a:lnTo>
                <a:lnTo>
                  <a:pt x="1576" y="2106"/>
                </a:lnTo>
                <a:lnTo>
                  <a:pt x="1579" y="2110"/>
                </a:lnTo>
                <a:lnTo>
                  <a:pt x="1582" y="2113"/>
                </a:lnTo>
                <a:lnTo>
                  <a:pt x="1587" y="2117"/>
                </a:lnTo>
                <a:lnTo>
                  <a:pt x="1593" y="2119"/>
                </a:lnTo>
                <a:lnTo>
                  <a:pt x="1600" y="2120"/>
                </a:lnTo>
                <a:lnTo>
                  <a:pt x="1607" y="2120"/>
                </a:lnTo>
                <a:lnTo>
                  <a:pt x="1615" y="2120"/>
                </a:lnTo>
                <a:lnTo>
                  <a:pt x="1622" y="2119"/>
                </a:lnTo>
                <a:lnTo>
                  <a:pt x="1629" y="2118"/>
                </a:lnTo>
                <a:lnTo>
                  <a:pt x="1634" y="2118"/>
                </a:lnTo>
                <a:lnTo>
                  <a:pt x="1638" y="2118"/>
                </a:lnTo>
                <a:lnTo>
                  <a:pt x="1642" y="2120"/>
                </a:lnTo>
                <a:lnTo>
                  <a:pt x="1644" y="2124"/>
                </a:lnTo>
                <a:lnTo>
                  <a:pt x="1644" y="2128"/>
                </a:lnTo>
                <a:lnTo>
                  <a:pt x="1644" y="2130"/>
                </a:lnTo>
                <a:lnTo>
                  <a:pt x="1644" y="2134"/>
                </a:lnTo>
                <a:lnTo>
                  <a:pt x="1641" y="2138"/>
                </a:lnTo>
                <a:lnTo>
                  <a:pt x="1635" y="2145"/>
                </a:lnTo>
                <a:lnTo>
                  <a:pt x="1632" y="2150"/>
                </a:lnTo>
                <a:lnTo>
                  <a:pt x="1630" y="2156"/>
                </a:lnTo>
                <a:lnTo>
                  <a:pt x="1630" y="2163"/>
                </a:lnTo>
                <a:lnTo>
                  <a:pt x="1631" y="2173"/>
                </a:lnTo>
                <a:lnTo>
                  <a:pt x="1634" y="2191"/>
                </a:lnTo>
                <a:lnTo>
                  <a:pt x="1636" y="2206"/>
                </a:lnTo>
                <a:lnTo>
                  <a:pt x="1639" y="2220"/>
                </a:lnTo>
                <a:lnTo>
                  <a:pt x="1643" y="2232"/>
                </a:lnTo>
                <a:lnTo>
                  <a:pt x="1648" y="2244"/>
                </a:lnTo>
                <a:lnTo>
                  <a:pt x="1653" y="2254"/>
                </a:lnTo>
                <a:lnTo>
                  <a:pt x="1653" y="2258"/>
                </a:lnTo>
                <a:lnTo>
                  <a:pt x="1653" y="2262"/>
                </a:lnTo>
                <a:lnTo>
                  <a:pt x="1650" y="2265"/>
                </a:lnTo>
                <a:lnTo>
                  <a:pt x="1647" y="2267"/>
                </a:lnTo>
                <a:lnTo>
                  <a:pt x="1643" y="2268"/>
                </a:lnTo>
                <a:lnTo>
                  <a:pt x="1638" y="2268"/>
                </a:lnTo>
                <a:lnTo>
                  <a:pt x="1635" y="2267"/>
                </a:lnTo>
                <a:lnTo>
                  <a:pt x="1631" y="2264"/>
                </a:lnTo>
                <a:lnTo>
                  <a:pt x="1628" y="2262"/>
                </a:lnTo>
                <a:lnTo>
                  <a:pt x="1624" y="2261"/>
                </a:lnTo>
                <a:lnTo>
                  <a:pt x="1619" y="2260"/>
                </a:lnTo>
                <a:lnTo>
                  <a:pt x="1613" y="2260"/>
                </a:lnTo>
                <a:lnTo>
                  <a:pt x="1606" y="2261"/>
                </a:lnTo>
                <a:lnTo>
                  <a:pt x="1598" y="2262"/>
                </a:lnTo>
                <a:lnTo>
                  <a:pt x="1590" y="2265"/>
                </a:lnTo>
                <a:lnTo>
                  <a:pt x="1579" y="2269"/>
                </a:lnTo>
                <a:lnTo>
                  <a:pt x="1573" y="2271"/>
                </a:lnTo>
                <a:lnTo>
                  <a:pt x="1569" y="2273"/>
                </a:lnTo>
                <a:lnTo>
                  <a:pt x="1565" y="2273"/>
                </a:lnTo>
                <a:lnTo>
                  <a:pt x="1561" y="2271"/>
                </a:lnTo>
                <a:lnTo>
                  <a:pt x="1559" y="2270"/>
                </a:lnTo>
                <a:lnTo>
                  <a:pt x="1556" y="2268"/>
                </a:lnTo>
                <a:lnTo>
                  <a:pt x="1554" y="2265"/>
                </a:lnTo>
                <a:lnTo>
                  <a:pt x="1552" y="2263"/>
                </a:lnTo>
                <a:lnTo>
                  <a:pt x="1547" y="2250"/>
                </a:lnTo>
                <a:lnTo>
                  <a:pt x="1541" y="2236"/>
                </a:lnTo>
                <a:lnTo>
                  <a:pt x="1535" y="2225"/>
                </a:lnTo>
                <a:lnTo>
                  <a:pt x="1530" y="2214"/>
                </a:lnTo>
                <a:lnTo>
                  <a:pt x="1527" y="2202"/>
                </a:lnTo>
                <a:lnTo>
                  <a:pt x="1521" y="2189"/>
                </a:lnTo>
                <a:lnTo>
                  <a:pt x="1517" y="2183"/>
                </a:lnTo>
                <a:lnTo>
                  <a:pt x="1512" y="2179"/>
                </a:lnTo>
                <a:lnTo>
                  <a:pt x="1506" y="2175"/>
                </a:lnTo>
                <a:lnTo>
                  <a:pt x="1499" y="2173"/>
                </a:lnTo>
                <a:lnTo>
                  <a:pt x="1483" y="2170"/>
                </a:lnTo>
                <a:lnTo>
                  <a:pt x="1465" y="2169"/>
                </a:lnTo>
                <a:lnTo>
                  <a:pt x="1456" y="2162"/>
                </a:lnTo>
                <a:lnTo>
                  <a:pt x="1449" y="2156"/>
                </a:lnTo>
                <a:lnTo>
                  <a:pt x="1433" y="2163"/>
                </a:lnTo>
                <a:lnTo>
                  <a:pt x="1417" y="2169"/>
                </a:lnTo>
                <a:lnTo>
                  <a:pt x="1408" y="2161"/>
                </a:lnTo>
                <a:lnTo>
                  <a:pt x="1398" y="2154"/>
                </a:lnTo>
                <a:lnTo>
                  <a:pt x="1391" y="2155"/>
                </a:lnTo>
                <a:lnTo>
                  <a:pt x="1382" y="2160"/>
                </a:lnTo>
                <a:lnTo>
                  <a:pt x="1376" y="2161"/>
                </a:lnTo>
                <a:lnTo>
                  <a:pt x="1370" y="2163"/>
                </a:lnTo>
                <a:lnTo>
                  <a:pt x="1365" y="2163"/>
                </a:lnTo>
                <a:lnTo>
                  <a:pt x="1360" y="2162"/>
                </a:lnTo>
                <a:lnTo>
                  <a:pt x="1347" y="2157"/>
                </a:lnTo>
                <a:lnTo>
                  <a:pt x="1336" y="2154"/>
                </a:lnTo>
                <a:lnTo>
                  <a:pt x="1327" y="2153"/>
                </a:lnTo>
                <a:lnTo>
                  <a:pt x="1319" y="2153"/>
                </a:lnTo>
                <a:lnTo>
                  <a:pt x="1316" y="2153"/>
                </a:lnTo>
                <a:lnTo>
                  <a:pt x="1314" y="2154"/>
                </a:lnTo>
                <a:lnTo>
                  <a:pt x="1313" y="2156"/>
                </a:lnTo>
                <a:lnTo>
                  <a:pt x="1311" y="2157"/>
                </a:lnTo>
                <a:lnTo>
                  <a:pt x="1309" y="2163"/>
                </a:lnTo>
                <a:lnTo>
                  <a:pt x="1308" y="2170"/>
                </a:lnTo>
                <a:lnTo>
                  <a:pt x="1307" y="2185"/>
                </a:lnTo>
                <a:lnTo>
                  <a:pt x="1305" y="2197"/>
                </a:lnTo>
                <a:lnTo>
                  <a:pt x="1302" y="2211"/>
                </a:lnTo>
                <a:lnTo>
                  <a:pt x="1300" y="2227"/>
                </a:lnTo>
                <a:lnTo>
                  <a:pt x="1298" y="2236"/>
                </a:lnTo>
                <a:lnTo>
                  <a:pt x="1298" y="2244"/>
                </a:lnTo>
                <a:lnTo>
                  <a:pt x="1300" y="2251"/>
                </a:lnTo>
                <a:lnTo>
                  <a:pt x="1302" y="2257"/>
                </a:lnTo>
                <a:lnTo>
                  <a:pt x="1303" y="2262"/>
                </a:lnTo>
                <a:lnTo>
                  <a:pt x="1304" y="2268"/>
                </a:lnTo>
                <a:lnTo>
                  <a:pt x="1305" y="2273"/>
                </a:lnTo>
                <a:lnTo>
                  <a:pt x="1304" y="2279"/>
                </a:lnTo>
                <a:lnTo>
                  <a:pt x="1303" y="2283"/>
                </a:lnTo>
                <a:lnTo>
                  <a:pt x="1301" y="2288"/>
                </a:lnTo>
                <a:lnTo>
                  <a:pt x="1297" y="2293"/>
                </a:lnTo>
                <a:lnTo>
                  <a:pt x="1294" y="2298"/>
                </a:lnTo>
                <a:lnTo>
                  <a:pt x="1280" y="2308"/>
                </a:lnTo>
                <a:lnTo>
                  <a:pt x="1265" y="2321"/>
                </a:lnTo>
                <a:lnTo>
                  <a:pt x="1258" y="2328"/>
                </a:lnTo>
                <a:lnTo>
                  <a:pt x="1254" y="2333"/>
                </a:lnTo>
                <a:lnTo>
                  <a:pt x="1251" y="2338"/>
                </a:lnTo>
                <a:lnTo>
                  <a:pt x="1248" y="2339"/>
                </a:lnTo>
                <a:lnTo>
                  <a:pt x="1246" y="2338"/>
                </a:lnTo>
                <a:lnTo>
                  <a:pt x="1244" y="2336"/>
                </a:lnTo>
                <a:lnTo>
                  <a:pt x="1238" y="2334"/>
                </a:lnTo>
                <a:lnTo>
                  <a:pt x="1227" y="2333"/>
                </a:lnTo>
                <a:lnTo>
                  <a:pt x="1210" y="2332"/>
                </a:lnTo>
                <a:lnTo>
                  <a:pt x="1189" y="2331"/>
                </a:lnTo>
                <a:lnTo>
                  <a:pt x="1166" y="2331"/>
                </a:lnTo>
                <a:lnTo>
                  <a:pt x="1145" y="2331"/>
                </a:lnTo>
                <a:lnTo>
                  <a:pt x="1137" y="2332"/>
                </a:lnTo>
                <a:lnTo>
                  <a:pt x="1127" y="2334"/>
                </a:lnTo>
                <a:lnTo>
                  <a:pt x="1119" y="2339"/>
                </a:lnTo>
                <a:lnTo>
                  <a:pt x="1110" y="2344"/>
                </a:lnTo>
                <a:lnTo>
                  <a:pt x="1103" y="2350"/>
                </a:lnTo>
                <a:lnTo>
                  <a:pt x="1097" y="2356"/>
                </a:lnTo>
                <a:lnTo>
                  <a:pt x="1093" y="2363"/>
                </a:lnTo>
                <a:lnTo>
                  <a:pt x="1089" y="2369"/>
                </a:lnTo>
                <a:lnTo>
                  <a:pt x="1086" y="2375"/>
                </a:lnTo>
                <a:lnTo>
                  <a:pt x="1082" y="2378"/>
                </a:lnTo>
                <a:lnTo>
                  <a:pt x="1078" y="2382"/>
                </a:lnTo>
                <a:lnTo>
                  <a:pt x="1075" y="2384"/>
                </a:lnTo>
                <a:lnTo>
                  <a:pt x="1071" y="2386"/>
                </a:lnTo>
                <a:lnTo>
                  <a:pt x="1069" y="2386"/>
                </a:lnTo>
                <a:lnTo>
                  <a:pt x="1065" y="2386"/>
                </a:lnTo>
                <a:lnTo>
                  <a:pt x="1063" y="2383"/>
                </a:lnTo>
                <a:lnTo>
                  <a:pt x="1058" y="2381"/>
                </a:lnTo>
                <a:lnTo>
                  <a:pt x="1053" y="2378"/>
                </a:lnTo>
                <a:lnTo>
                  <a:pt x="1046" y="2376"/>
                </a:lnTo>
                <a:lnTo>
                  <a:pt x="1036" y="2375"/>
                </a:lnTo>
                <a:lnTo>
                  <a:pt x="1031" y="2375"/>
                </a:lnTo>
                <a:lnTo>
                  <a:pt x="1027" y="2372"/>
                </a:lnTo>
                <a:lnTo>
                  <a:pt x="1025" y="2371"/>
                </a:lnTo>
                <a:lnTo>
                  <a:pt x="1024" y="2369"/>
                </a:lnTo>
                <a:lnTo>
                  <a:pt x="1024" y="2363"/>
                </a:lnTo>
                <a:lnTo>
                  <a:pt x="1025" y="2355"/>
                </a:lnTo>
                <a:lnTo>
                  <a:pt x="1028" y="2347"/>
                </a:lnTo>
                <a:lnTo>
                  <a:pt x="1031" y="2340"/>
                </a:lnTo>
                <a:lnTo>
                  <a:pt x="1033" y="2332"/>
                </a:lnTo>
                <a:lnTo>
                  <a:pt x="1034" y="2323"/>
                </a:lnTo>
                <a:lnTo>
                  <a:pt x="1027" y="2307"/>
                </a:lnTo>
                <a:lnTo>
                  <a:pt x="1019" y="2289"/>
                </a:lnTo>
                <a:lnTo>
                  <a:pt x="1019" y="2283"/>
                </a:lnTo>
                <a:lnTo>
                  <a:pt x="1020" y="2279"/>
                </a:lnTo>
                <a:lnTo>
                  <a:pt x="1021" y="2274"/>
                </a:lnTo>
                <a:lnTo>
                  <a:pt x="1024" y="2268"/>
                </a:lnTo>
                <a:lnTo>
                  <a:pt x="1027" y="2257"/>
                </a:lnTo>
                <a:lnTo>
                  <a:pt x="1030" y="2249"/>
                </a:lnTo>
                <a:lnTo>
                  <a:pt x="1030" y="2244"/>
                </a:lnTo>
                <a:lnTo>
                  <a:pt x="1028" y="2241"/>
                </a:lnTo>
                <a:lnTo>
                  <a:pt x="1027" y="2238"/>
                </a:lnTo>
                <a:lnTo>
                  <a:pt x="1026" y="2236"/>
                </a:lnTo>
                <a:lnTo>
                  <a:pt x="1020" y="2235"/>
                </a:lnTo>
                <a:lnTo>
                  <a:pt x="1011" y="2232"/>
                </a:lnTo>
                <a:lnTo>
                  <a:pt x="1008" y="2232"/>
                </a:lnTo>
                <a:lnTo>
                  <a:pt x="1007" y="2231"/>
                </a:lnTo>
                <a:lnTo>
                  <a:pt x="1007" y="2229"/>
                </a:lnTo>
                <a:lnTo>
                  <a:pt x="1007" y="2226"/>
                </a:lnTo>
                <a:lnTo>
                  <a:pt x="1008" y="2220"/>
                </a:lnTo>
                <a:lnTo>
                  <a:pt x="1009" y="2213"/>
                </a:lnTo>
                <a:lnTo>
                  <a:pt x="1013" y="2206"/>
                </a:lnTo>
                <a:lnTo>
                  <a:pt x="1014" y="2199"/>
                </a:lnTo>
                <a:lnTo>
                  <a:pt x="1017" y="2194"/>
                </a:lnTo>
                <a:lnTo>
                  <a:pt x="1015" y="2191"/>
                </a:lnTo>
                <a:lnTo>
                  <a:pt x="1013" y="2186"/>
                </a:lnTo>
                <a:lnTo>
                  <a:pt x="1009" y="2183"/>
                </a:lnTo>
                <a:lnTo>
                  <a:pt x="1006" y="2181"/>
                </a:lnTo>
                <a:lnTo>
                  <a:pt x="1002" y="2181"/>
                </a:lnTo>
                <a:lnTo>
                  <a:pt x="999" y="2181"/>
                </a:lnTo>
                <a:lnTo>
                  <a:pt x="995" y="2182"/>
                </a:lnTo>
                <a:lnTo>
                  <a:pt x="992" y="2185"/>
                </a:lnTo>
                <a:lnTo>
                  <a:pt x="988" y="2187"/>
                </a:lnTo>
                <a:lnTo>
                  <a:pt x="984" y="2189"/>
                </a:lnTo>
                <a:lnTo>
                  <a:pt x="982" y="2191"/>
                </a:lnTo>
                <a:lnTo>
                  <a:pt x="979" y="2191"/>
                </a:lnTo>
                <a:lnTo>
                  <a:pt x="976" y="2191"/>
                </a:lnTo>
                <a:lnTo>
                  <a:pt x="971" y="2187"/>
                </a:lnTo>
                <a:lnTo>
                  <a:pt x="965" y="2182"/>
                </a:lnTo>
                <a:lnTo>
                  <a:pt x="962" y="2180"/>
                </a:lnTo>
                <a:lnTo>
                  <a:pt x="960" y="2179"/>
                </a:lnTo>
                <a:lnTo>
                  <a:pt x="956" y="2179"/>
                </a:lnTo>
                <a:lnTo>
                  <a:pt x="954" y="2179"/>
                </a:lnTo>
                <a:lnTo>
                  <a:pt x="946" y="2181"/>
                </a:lnTo>
                <a:lnTo>
                  <a:pt x="941" y="2187"/>
                </a:lnTo>
                <a:lnTo>
                  <a:pt x="925" y="2201"/>
                </a:lnTo>
                <a:lnTo>
                  <a:pt x="908" y="2217"/>
                </a:lnTo>
                <a:lnTo>
                  <a:pt x="905" y="2220"/>
                </a:lnTo>
                <a:lnTo>
                  <a:pt x="902" y="2225"/>
                </a:lnTo>
                <a:lnTo>
                  <a:pt x="900" y="2230"/>
                </a:lnTo>
                <a:lnTo>
                  <a:pt x="899" y="2235"/>
                </a:lnTo>
                <a:lnTo>
                  <a:pt x="897" y="2244"/>
                </a:lnTo>
                <a:lnTo>
                  <a:pt x="895" y="2256"/>
                </a:lnTo>
                <a:lnTo>
                  <a:pt x="894" y="2261"/>
                </a:lnTo>
                <a:lnTo>
                  <a:pt x="892" y="2265"/>
                </a:lnTo>
                <a:lnTo>
                  <a:pt x="889" y="2268"/>
                </a:lnTo>
                <a:lnTo>
                  <a:pt x="886" y="2270"/>
                </a:lnTo>
                <a:lnTo>
                  <a:pt x="881" y="2273"/>
                </a:lnTo>
                <a:lnTo>
                  <a:pt x="876" y="2273"/>
                </a:lnTo>
                <a:lnTo>
                  <a:pt x="870" y="2274"/>
                </a:lnTo>
                <a:lnTo>
                  <a:pt x="863" y="2274"/>
                </a:lnTo>
                <a:lnTo>
                  <a:pt x="857" y="2273"/>
                </a:lnTo>
                <a:lnTo>
                  <a:pt x="853" y="2271"/>
                </a:lnTo>
                <a:lnTo>
                  <a:pt x="848" y="2269"/>
                </a:lnTo>
                <a:lnTo>
                  <a:pt x="845" y="2265"/>
                </a:lnTo>
                <a:lnTo>
                  <a:pt x="841" y="2256"/>
                </a:lnTo>
                <a:lnTo>
                  <a:pt x="838" y="2243"/>
                </a:lnTo>
                <a:lnTo>
                  <a:pt x="836" y="2229"/>
                </a:lnTo>
                <a:lnTo>
                  <a:pt x="835" y="2213"/>
                </a:lnTo>
                <a:lnTo>
                  <a:pt x="835" y="2206"/>
                </a:lnTo>
                <a:lnTo>
                  <a:pt x="836" y="2199"/>
                </a:lnTo>
                <a:lnTo>
                  <a:pt x="837" y="2192"/>
                </a:lnTo>
                <a:lnTo>
                  <a:pt x="839" y="2186"/>
                </a:lnTo>
                <a:lnTo>
                  <a:pt x="843" y="2180"/>
                </a:lnTo>
                <a:lnTo>
                  <a:pt x="847" y="2175"/>
                </a:lnTo>
                <a:lnTo>
                  <a:pt x="851" y="2172"/>
                </a:lnTo>
                <a:lnTo>
                  <a:pt x="856" y="2168"/>
                </a:lnTo>
                <a:lnTo>
                  <a:pt x="868" y="2162"/>
                </a:lnTo>
                <a:lnTo>
                  <a:pt x="879" y="2157"/>
                </a:lnTo>
                <a:lnTo>
                  <a:pt x="885" y="2154"/>
                </a:lnTo>
                <a:lnTo>
                  <a:pt x="887" y="2151"/>
                </a:lnTo>
                <a:lnTo>
                  <a:pt x="889" y="2149"/>
                </a:lnTo>
                <a:lnTo>
                  <a:pt x="891" y="2145"/>
                </a:lnTo>
                <a:lnTo>
                  <a:pt x="892" y="2138"/>
                </a:lnTo>
                <a:lnTo>
                  <a:pt x="893" y="2126"/>
                </a:lnTo>
                <a:lnTo>
                  <a:pt x="893" y="2119"/>
                </a:lnTo>
                <a:lnTo>
                  <a:pt x="895" y="2115"/>
                </a:lnTo>
                <a:lnTo>
                  <a:pt x="897" y="2110"/>
                </a:lnTo>
                <a:lnTo>
                  <a:pt x="900" y="2105"/>
                </a:lnTo>
                <a:lnTo>
                  <a:pt x="908" y="2095"/>
                </a:lnTo>
                <a:lnTo>
                  <a:pt x="920" y="2085"/>
                </a:lnTo>
                <a:lnTo>
                  <a:pt x="932" y="2073"/>
                </a:lnTo>
                <a:lnTo>
                  <a:pt x="943" y="2061"/>
                </a:lnTo>
                <a:lnTo>
                  <a:pt x="954" y="2050"/>
                </a:lnTo>
                <a:lnTo>
                  <a:pt x="963" y="2040"/>
                </a:lnTo>
                <a:lnTo>
                  <a:pt x="968" y="2035"/>
                </a:lnTo>
                <a:lnTo>
                  <a:pt x="970" y="2029"/>
                </a:lnTo>
                <a:lnTo>
                  <a:pt x="974" y="2022"/>
                </a:lnTo>
                <a:lnTo>
                  <a:pt x="975" y="2015"/>
                </a:lnTo>
                <a:lnTo>
                  <a:pt x="976" y="2008"/>
                </a:lnTo>
                <a:lnTo>
                  <a:pt x="976" y="2000"/>
                </a:lnTo>
                <a:lnTo>
                  <a:pt x="976" y="1994"/>
                </a:lnTo>
                <a:lnTo>
                  <a:pt x="975" y="1987"/>
                </a:lnTo>
                <a:lnTo>
                  <a:pt x="971" y="1977"/>
                </a:lnTo>
                <a:lnTo>
                  <a:pt x="968" y="1967"/>
                </a:lnTo>
                <a:lnTo>
                  <a:pt x="964" y="1956"/>
                </a:lnTo>
                <a:lnTo>
                  <a:pt x="963" y="1945"/>
                </a:lnTo>
                <a:lnTo>
                  <a:pt x="961" y="1933"/>
                </a:lnTo>
                <a:lnTo>
                  <a:pt x="960" y="1922"/>
                </a:lnTo>
                <a:lnTo>
                  <a:pt x="960" y="1917"/>
                </a:lnTo>
                <a:lnTo>
                  <a:pt x="961" y="1914"/>
                </a:lnTo>
                <a:lnTo>
                  <a:pt x="964" y="1909"/>
                </a:lnTo>
                <a:lnTo>
                  <a:pt x="969" y="1905"/>
                </a:lnTo>
                <a:lnTo>
                  <a:pt x="979" y="1903"/>
                </a:lnTo>
                <a:lnTo>
                  <a:pt x="992" y="1904"/>
                </a:lnTo>
                <a:lnTo>
                  <a:pt x="999" y="1904"/>
                </a:lnTo>
                <a:lnTo>
                  <a:pt x="1005" y="1904"/>
                </a:lnTo>
                <a:lnTo>
                  <a:pt x="1009" y="1903"/>
                </a:lnTo>
                <a:lnTo>
                  <a:pt x="1014" y="1902"/>
                </a:lnTo>
                <a:lnTo>
                  <a:pt x="1017" y="1899"/>
                </a:lnTo>
                <a:lnTo>
                  <a:pt x="1018" y="1896"/>
                </a:lnTo>
                <a:lnTo>
                  <a:pt x="1018" y="1892"/>
                </a:lnTo>
                <a:lnTo>
                  <a:pt x="1017" y="1887"/>
                </a:lnTo>
                <a:lnTo>
                  <a:pt x="1015" y="1880"/>
                </a:lnTo>
                <a:lnTo>
                  <a:pt x="1015" y="1874"/>
                </a:lnTo>
                <a:lnTo>
                  <a:pt x="1021" y="1868"/>
                </a:lnTo>
                <a:lnTo>
                  <a:pt x="1028" y="1863"/>
                </a:lnTo>
                <a:lnTo>
                  <a:pt x="1031" y="1860"/>
                </a:lnTo>
                <a:lnTo>
                  <a:pt x="1032" y="1858"/>
                </a:lnTo>
                <a:lnTo>
                  <a:pt x="1032" y="1855"/>
                </a:lnTo>
                <a:lnTo>
                  <a:pt x="1031" y="1854"/>
                </a:lnTo>
                <a:lnTo>
                  <a:pt x="1026" y="1851"/>
                </a:lnTo>
                <a:lnTo>
                  <a:pt x="1018" y="1849"/>
                </a:lnTo>
                <a:lnTo>
                  <a:pt x="1006" y="1848"/>
                </a:lnTo>
                <a:lnTo>
                  <a:pt x="993" y="1845"/>
                </a:lnTo>
                <a:lnTo>
                  <a:pt x="986" y="1844"/>
                </a:lnTo>
                <a:lnTo>
                  <a:pt x="980" y="1845"/>
                </a:lnTo>
                <a:lnTo>
                  <a:pt x="976" y="1846"/>
                </a:lnTo>
                <a:lnTo>
                  <a:pt x="971" y="1847"/>
                </a:lnTo>
                <a:lnTo>
                  <a:pt x="963" y="1854"/>
                </a:lnTo>
                <a:lnTo>
                  <a:pt x="954" y="1865"/>
                </a:lnTo>
                <a:lnTo>
                  <a:pt x="948" y="1868"/>
                </a:lnTo>
                <a:lnTo>
                  <a:pt x="943" y="1870"/>
                </a:lnTo>
                <a:lnTo>
                  <a:pt x="939" y="1870"/>
                </a:lnTo>
                <a:lnTo>
                  <a:pt x="937" y="1867"/>
                </a:lnTo>
                <a:lnTo>
                  <a:pt x="933" y="1859"/>
                </a:lnTo>
                <a:lnTo>
                  <a:pt x="931" y="1849"/>
                </a:lnTo>
                <a:lnTo>
                  <a:pt x="931" y="1841"/>
                </a:lnTo>
                <a:lnTo>
                  <a:pt x="931" y="1834"/>
                </a:lnTo>
                <a:lnTo>
                  <a:pt x="931" y="1832"/>
                </a:lnTo>
                <a:lnTo>
                  <a:pt x="930" y="1829"/>
                </a:lnTo>
                <a:lnTo>
                  <a:pt x="929" y="1827"/>
                </a:lnTo>
                <a:lnTo>
                  <a:pt x="925" y="1824"/>
                </a:lnTo>
                <a:lnTo>
                  <a:pt x="923" y="1822"/>
                </a:lnTo>
                <a:lnTo>
                  <a:pt x="920" y="1820"/>
                </a:lnTo>
                <a:lnTo>
                  <a:pt x="919" y="1816"/>
                </a:lnTo>
                <a:lnTo>
                  <a:pt x="919" y="1813"/>
                </a:lnTo>
                <a:lnTo>
                  <a:pt x="920" y="1808"/>
                </a:lnTo>
                <a:lnTo>
                  <a:pt x="923" y="1803"/>
                </a:lnTo>
                <a:lnTo>
                  <a:pt x="925" y="1798"/>
                </a:lnTo>
                <a:lnTo>
                  <a:pt x="929" y="1792"/>
                </a:lnTo>
                <a:lnTo>
                  <a:pt x="936" y="1782"/>
                </a:lnTo>
                <a:lnTo>
                  <a:pt x="941" y="1770"/>
                </a:lnTo>
                <a:lnTo>
                  <a:pt x="944" y="1759"/>
                </a:lnTo>
                <a:lnTo>
                  <a:pt x="946" y="1747"/>
                </a:lnTo>
                <a:lnTo>
                  <a:pt x="948" y="1737"/>
                </a:lnTo>
                <a:lnTo>
                  <a:pt x="949" y="1727"/>
                </a:lnTo>
                <a:lnTo>
                  <a:pt x="951" y="1718"/>
                </a:lnTo>
                <a:lnTo>
                  <a:pt x="954" y="1708"/>
                </a:lnTo>
                <a:lnTo>
                  <a:pt x="954" y="1704"/>
                </a:lnTo>
                <a:lnTo>
                  <a:pt x="952" y="1701"/>
                </a:lnTo>
                <a:lnTo>
                  <a:pt x="950" y="1697"/>
                </a:lnTo>
                <a:lnTo>
                  <a:pt x="946" y="1693"/>
                </a:lnTo>
                <a:lnTo>
                  <a:pt x="936" y="1685"/>
                </a:lnTo>
                <a:lnTo>
                  <a:pt x="923" y="1677"/>
                </a:lnTo>
                <a:lnTo>
                  <a:pt x="916" y="1674"/>
                </a:lnTo>
                <a:lnTo>
                  <a:pt x="908" y="1671"/>
                </a:lnTo>
                <a:lnTo>
                  <a:pt x="902" y="1671"/>
                </a:lnTo>
                <a:lnTo>
                  <a:pt x="897" y="1671"/>
                </a:lnTo>
                <a:lnTo>
                  <a:pt x="883" y="1672"/>
                </a:lnTo>
                <a:lnTo>
                  <a:pt x="869" y="1674"/>
                </a:lnTo>
                <a:lnTo>
                  <a:pt x="862" y="1674"/>
                </a:lnTo>
                <a:lnTo>
                  <a:pt x="856" y="1671"/>
                </a:lnTo>
                <a:lnTo>
                  <a:pt x="851" y="1669"/>
                </a:lnTo>
                <a:lnTo>
                  <a:pt x="847" y="1664"/>
                </a:lnTo>
                <a:lnTo>
                  <a:pt x="839" y="1655"/>
                </a:lnTo>
                <a:lnTo>
                  <a:pt x="831" y="1643"/>
                </a:lnTo>
                <a:lnTo>
                  <a:pt x="826" y="1638"/>
                </a:lnTo>
                <a:lnTo>
                  <a:pt x="823" y="1637"/>
                </a:lnTo>
                <a:lnTo>
                  <a:pt x="819" y="1638"/>
                </a:lnTo>
                <a:lnTo>
                  <a:pt x="817" y="1640"/>
                </a:lnTo>
                <a:lnTo>
                  <a:pt x="814" y="1645"/>
                </a:lnTo>
                <a:lnTo>
                  <a:pt x="812" y="1651"/>
                </a:lnTo>
                <a:lnTo>
                  <a:pt x="811" y="1657"/>
                </a:lnTo>
                <a:lnTo>
                  <a:pt x="811" y="1663"/>
                </a:lnTo>
                <a:lnTo>
                  <a:pt x="810" y="1669"/>
                </a:lnTo>
                <a:lnTo>
                  <a:pt x="809" y="1674"/>
                </a:lnTo>
                <a:lnTo>
                  <a:pt x="806" y="1678"/>
                </a:lnTo>
                <a:lnTo>
                  <a:pt x="804" y="1683"/>
                </a:lnTo>
                <a:lnTo>
                  <a:pt x="799" y="1687"/>
                </a:lnTo>
                <a:lnTo>
                  <a:pt x="793" y="1690"/>
                </a:lnTo>
                <a:lnTo>
                  <a:pt x="786" y="1693"/>
                </a:lnTo>
                <a:lnTo>
                  <a:pt x="776" y="1694"/>
                </a:lnTo>
                <a:lnTo>
                  <a:pt x="768" y="1695"/>
                </a:lnTo>
                <a:lnTo>
                  <a:pt x="761" y="1695"/>
                </a:lnTo>
                <a:lnTo>
                  <a:pt x="755" y="1694"/>
                </a:lnTo>
                <a:lnTo>
                  <a:pt x="750" y="1691"/>
                </a:lnTo>
                <a:lnTo>
                  <a:pt x="743" y="1685"/>
                </a:lnTo>
                <a:lnTo>
                  <a:pt x="736" y="1677"/>
                </a:lnTo>
                <a:lnTo>
                  <a:pt x="731" y="1672"/>
                </a:lnTo>
                <a:lnTo>
                  <a:pt x="725" y="1670"/>
                </a:lnTo>
                <a:lnTo>
                  <a:pt x="718" y="1668"/>
                </a:lnTo>
                <a:lnTo>
                  <a:pt x="710" y="1666"/>
                </a:lnTo>
                <a:lnTo>
                  <a:pt x="693" y="1666"/>
                </a:lnTo>
                <a:lnTo>
                  <a:pt x="680" y="1666"/>
                </a:lnTo>
                <a:lnTo>
                  <a:pt x="674" y="1669"/>
                </a:lnTo>
                <a:lnTo>
                  <a:pt x="671" y="1672"/>
                </a:lnTo>
                <a:lnTo>
                  <a:pt x="667" y="1677"/>
                </a:lnTo>
                <a:lnTo>
                  <a:pt x="664" y="1683"/>
                </a:lnTo>
                <a:lnTo>
                  <a:pt x="660" y="1695"/>
                </a:lnTo>
                <a:lnTo>
                  <a:pt x="659" y="1707"/>
                </a:lnTo>
                <a:lnTo>
                  <a:pt x="656" y="1715"/>
                </a:lnTo>
                <a:lnTo>
                  <a:pt x="654" y="1722"/>
                </a:lnTo>
                <a:lnTo>
                  <a:pt x="650" y="1725"/>
                </a:lnTo>
                <a:lnTo>
                  <a:pt x="648" y="1727"/>
                </a:lnTo>
                <a:lnTo>
                  <a:pt x="643" y="1731"/>
                </a:lnTo>
                <a:lnTo>
                  <a:pt x="639" y="1733"/>
                </a:lnTo>
                <a:lnTo>
                  <a:pt x="633" y="1735"/>
                </a:lnTo>
                <a:lnTo>
                  <a:pt x="628" y="1739"/>
                </a:lnTo>
                <a:lnTo>
                  <a:pt x="624" y="1742"/>
                </a:lnTo>
                <a:lnTo>
                  <a:pt x="621" y="1746"/>
                </a:lnTo>
                <a:lnTo>
                  <a:pt x="615" y="1756"/>
                </a:lnTo>
                <a:lnTo>
                  <a:pt x="609" y="1766"/>
                </a:lnTo>
                <a:lnTo>
                  <a:pt x="602" y="1779"/>
                </a:lnTo>
                <a:lnTo>
                  <a:pt x="593" y="1795"/>
                </a:lnTo>
                <a:lnTo>
                  <a:pt x="589" y="1801"/>
                </a:lnTo>
                <a:lnTo>
                  <a:pt x="583" y="1808"/>
                </a:lnTo>
                <a:lnTo>
                  <a:pt x="578" y="1813"/>
                </a:lnTo>
                <a:lnTo>
                  <a:pt x="572" y="1817"/>
                </a:lnTo>
                <a:lnTo>
                  <a:pt x="566" y="1820"/>
                </a:lnTo>
                <a:lnTo>
                  <a:pt x="562" y="1821"/>
                </a:lnTo>
                <a:lnTo>
                  <a:pt x="560" y="1821"/>
                </a:lnTo>
                <a:lnTo>
                  <a:pt x="558" y="1820"/>
                </a:lnTo>
                <a:lnTo>
                  <a:pt x="555" y="1815"/>
                </a:lnTo>
                <a:lnTo>
                  <a:pt x="554" y="1807"/>
                </a:lnTo>
                <a:lnTo>
                  <a:pt x="554" y="1797"/>
                </a:lnTo>
                <a:lnTo>
                  <a:pt x="552" y="1788"/>
                </a:lnTo>
                <a:lnTo>
                  <a:pt x="551" y="1785"/>
                </a:lnTo>
                <a:lnTo>
                  <a:pt x="548" y="1782"/>
                </a:lnTo>
                <a:lnTo>
                  <a:pt x="547" y="1781"/>
                </a:lnTo>
                <a:lnTo>
                  <a:pt x="543" y="1781"/>
                </a:lnTo>
                <a:lnTo>
                  <a:pt x="539" y="1782"/>
                </a:lnTo>
                <a:lnTo>
                  <a:pt x="533" y="1785"/>
                </a:lnTo>
                <a:lnTo>
                  <a:pt x="526" y="1792"/>
                </a:lnTo>
                <a:lnTo>
                  <a:pt x="519" y="1801"/>
                </a:lnTo>
                <a:lnTo>
                  <a:pt x="515" y="1804"/>
                </a:lnTo>
                <a:lnTo>
                  <a:pt x="511" y="1807"/>
                </a:lnTo>
                <a:lnTo>
                  <a:pt x="508" y="1809"/>
                </a:lnTo>
                <a:lnTo>
                  <a:pt x="504" y="1809"/>
                </a:lnTo>
                <a:lnTo>
                  <a:pt x="501" y="1808"/>
                </a:lnTo>
                <a:lnTo>
                  <a:pt x="497" y="1805"/>
                </a:lnTo>
                <a:lnTo>
                  <a:pt x="495" y="1802"/>
                </a:lnTo>
                <a:lnTo>
                  <a:pt x="491" y="1797"/>
                </a:lnTo>
                <a:lnTo>
                  <a:pt x="489" y="1791"/>
                </a:lnTo>
                <a:lnTo>
                  <a:pt x="489" y="1785"/>
                </a:lnTo>
                <a:lnTo>
                  <a:pt x="489" y="1777"/>
                </a:lnTo>
                <a:lnTo>
                  <a:pt x="490" y="1770"/>
                </a:lnTo>
                <a:lnTo>
                  <a:pt x="491" y="1756"/>
                </a:lnTo>
                <a:lnTo>
                  <a:pt x="491" y="1742"/>
                </a:lnTo>
                <a:lnTo>
                  <a:pt x="491" y="1740"/>
                </a:lnTo>
                <a:lnTo>
                  <a:pt x="490" y="1738"/>
                </a:lnTo>
                <a:lnTo>
                  <a:pt x="488" y="1735"/>
                </a:lnTo>
                <a:lnTo>
                  <a:pt x="485" y="1734"/>
                </a:lnTo>
                <a:lnTo>
                  <a:pt x="479" y="1731"/>
                </a:lnTo>
                <a:lnTo>
                  <a:pt x="473" y="1729"/>
                </a:lnTo>
                <a:lnTo>
                  <a:pt x="458" y="1728"/>
                </a:lnTo>
                <a:lnTo>
                  <a:pt x="444" y="1729"/>
                </a:lnTo>
                <a:lnTo>
                  <a:pt x="439" y="1731"/>
                </a:lnTo>
                <a:lnTo>
                  <a:pt x="434" y="1732"/>
                </a:lnTo>
                <a:lnTo>
                  <a:pt x="431" y="1734"/>
                </a:lnTo>
                <a:lnTo>
                  <a:pt x="427" y="1739"/>
                </a:lnTo>
                <a:lnTo>
                  <a:pt x="421" y="1750"/>
                </a:lnTo>
                <a:lnTo>
                  <a:pt x="415" y="1766"/>
                </a:lnTo>
                <a:lnTo>
                  <a:pt x="412" y="1775"/>
                </a:lnTo>
                <a:lnTo>
                  <a:pt x="409" y="1782"/>
                </a:lnTo>
                <a:lnTo>
                  <a:pt x="407" y="1786"/>
                </a:lnTo>
                <a:lnTo>
                  <a:pt x="403" y="1790"/>
                </a:lnTo>
                <a:lnTo>
                  <a:pt x="397" y="1794"/>
                </a:lnTo>
                <a:lnTo>
                  <a:pt x="389" y="1797"/>
                </a:lnTo>
                <a:lnTo>
                  <a:pt x="384" y="1801"/>
                </a:lnTo>
                <a:lnTo>
                  <a:pt x="381" y="1804"/>
                </a:lnTo>
                <a:lnTo>
                  <a:pt x="378" y="1809"/>
                </a:lnTo>
                <a:lnTo>
                  <a:pt x="377" y="1814"/>
                </a:lnTo>
                <a:lnTo>
                  <a:pt x="376" y="1819"/>
                </a:lnTo>
                <a:lnTo>
                  <a:pt x="377" y="1824"/>
                </a:lnTo>
                <a:lnTo>
                  <a:pt x="378" y="1830"/>
                </a:lnTo>
                <a:lnTo>
                  <a:pt x="379" y="1835"/>
                </a:lnTo>
                <a:lnTo>
                  <a:pt x="383" y="1846"/>
                </a:lnTo>
                <a:lnTo>
                  <a:pt x="384" y="1854"/>
                </a:lnTo>
                <a:lnTo>
                  <a:pt x="383" y="1858"/>
                </a:lnTo>
                <a:lnTo>
                  <a:pt x="381" y="1861"/>
                </a:lnTo>
                <a:lnTo>
                  <a:pt x="377" y="1864"/>
                </a:lnTo>
                <a:lnTo>
                  <a:pt x="371" y="1865"/>
                </a:lnTo>
                <a:lnTo>
                  <a:pt x="365" y="1866"/>
                </a:lnTo>
                <a:lnTo>
                  <a:pt x="358" y="1866"/>
                </a:lnTo>
                <a:lnTo>
                  <a:pt x="350" y="1865"/>
                </a:lnTo>
                <a:lnTo>
                  <a:pt x="344" y="1864"/>
                </a:lnTo>
                <a:lnTo>
                  <a:pt x="338" y="1863"/>
                </a:lnTo>
                <a:lnTo>
                  <a:pt x="333" y="1859"/>
                </a:lnTo>
                <a:lnTo>
                  <a:pt x="329" y="1855"/>
                </a:lnTo>
                <a:lnTo>
                  <a:pt x="328" y="1852"/>
                </a:lnTo>
                <a:lnTo>
                  <a:pt x="328" y="1847"/>
                </a:lnTo>
                <a:lnTo>
                  <a:pt x="331" y="1842"/>
                </a:lnTo>
                <a:lnTo>
                  <a:pt x="333" y="1840"/>
                </a:lnTo>
                <a:lnTo>
                  <a:pt x="337" y="1836"/>
                </a:lnTo>
                <a:lnTo>
                  <a:pt x="340" y="1833"/>
                </a:lnTo>
                <a:lnTo>
                  <a:pt x="344" y="1830"/>
                </a:lnTo>
                <a:lnTo>
                  <a:pt x="346" y="1826"/>
                </a:lnTo>
                <a:lnTo>
                  <a:pt x="347" y="1822"/>
                </a:lnTo>
                <a:lnTo>
                  <a:pt x="349" y="1817"/>
                </a:lnTo>
                <a:lnTo>
                  <a:pt x="347" y="1814"/>
                </a:lnTo>
                <a:lnTo>
                  <a:pt x="346" y="1810"/>
                </a:lnTo>
                <a:lnTo>
                  <a:pt x="344" y="1807"/>
                </a:lnTo>
                <a:lnTo>
                  <a:pt x="337" y="1802"/>
                </a:lnTo>
                <a:lnTo>
                  <a:pt x="326" y="1798"/>
                </a:lnTo>
                <a:lnTo>
                  <a:pt x="321" y="1797"/>
                </a:lnTo>
                <a:lnTo>
                  <a:pt x="316" y="1797"/>
                </a:lnTo>
                <a:lnTo>
                  <a:pt x="312" y="1797"/>
                </a:lnTo>
                <a:lnTo>
                  <a:pt x="308" y="1798"/>
                </a:lnTo>
                <a:lnTo>
                  <a:pt x="300" y="1802"/>
                </a:lnTo>
                <a:lnTo>
                  <a:pt x="290" y="1807"/>
                </a:lnTo>
                <a:lnTo>
                  <a:pt x="284" y="1809"/>
                </a:lnTo>
                <a:lnTo>
                  <a:pt x="278" y="1810"/>
                </a:lnTo>
                <a:lnTo>
                  <a:pt x="274" y="1810"/>
                </a:lnTo>
                <a:lnTo>
                  <a:pt x="269" y="1809"/>
                </a:lnTo>
                <a:lnTo>
                  <a:pt x="261" y="1803"/>
                </a:lnTo>
                <a:lnTo>
                  <a:pt x="253" y="1797"/>
                </a:lnTo>
                <a:lnTo>
                  <a:pt x="247" y="1792"/>
                </a:lnTo>
                <a:lnTo>
                  <a:pt x="244" y="1789"/>
                </a:lnTo>
                <a:lnTo>
                  <a:pt x="242" y="1785"/>
                </a:lnTo>
                <a:lnTo>
                  <a:pt x="240" y="1782"/>
                </a:lnTo>
                <a:lnTo>
                  <a:pt x="239" y="1778"/>
                </a:lnTo>
                <a:lnTo>
                  <a:pt x="240" y="1775"/>
                </a:lnTo>
                <a:lnTo>
                  <a:pt x="240" y="1771"/>
                </a:lnTo>
                <a:lnTo>
                  <a:pt x="243" y="1767"/>
                </a:lnTo>
                <a:lnTo>
                  <a:pt x="249" y="1760"/>
                </a:lnTo>
                <a:lnTo>
                  <a:pt x="255" y="1753"/>
                </a:lnTo>
                <a:lnTo>
                  <a:pt x="258" y="1750"/>
                </a:lnTo>
                <a:lnTo>
                  <a:pt x="259" y="1745"/>
                </a:lnTo>
                <a:lnTo>
                  <a:pt x="259" y="1741"/>
                </a:lnTo>
                <a:lnTo>
                  <a:pt x="257" y="1737"/>
                </a:lnTo>
                <a:lnTo>
                  <a:pt x="251" y="1729"/>
                </a:lnTo>
                <a:lnTo>
                  <a:pt x="244" y="1723"/>
                </a:lnTo>
                <a:lnTo>
                  <a:pt x="243" y="1720"/>
                </a:lnTo>
                <a:lnTo>
                  <a:pt x="242" y="1716"/>
                </a:lnTo>
                <a:lnTo>
                  <a:pt x="242" y="1713"/>
                </a:lnTo>
                <a:lnTo>
                  <a:pt x="243" y="1707"/>
                </a:lnTo>
                <a:lnTo>
                  <a:pt x="245" y="1701"/>
                </a:lnTo>
                <a:lnTo>
                  <a:pt x="247" y="1695"/>
                </a:lnTo>
                <a:lnTo>
                  <a:pt x="249" y="1688"/>
                </a:lnTo>
                <a:lnTo>
                  <a:pt x="249" y="1681"/>
                </a:lnTo>
                <a:lnTo>
                  <a:pt x="247" y="1675"/>
                </a:lnTo>
                <a:lnTo>
                  <a:pt x="246" y="1670"/>
                </a:lnTo>
                <a:lnTo>
                  <a:pt x="243" y="1665"/>
                </a:lnTo>
                <a:lnTo>
                  <a:pt x="239" y="1662"/>
                </a:lnTo>
                <a:lnTo>
                  <a:pt x="234" y="1660"/>
                </a:lnTo>
                <a:lnTo>
                  <a:pt x="231" y="1660"/>
                </a:lnTo>
                <a:lnTo>
                  <a:pt x="230" y="1663"/>
                </a:lnTo>
                <a:lnTo>
                  <a:pt x="228" y="1666"/>
                </a:lnTo>
                <a:lnTo>
                  <a:pt x="226" y="1675"/>
                </a:lnTo>
                <a:lnTo>
                  <a:pt x="224" y="1685"/>
                </a:lnTo>
                <a:lnTo>
                  <a:pt x="221" y="1691"/>
                </a:lnTo>
                <a:lnTo>
                  <a:pt x="218" y="1695"/>
                </a:lnTo>
                <a:lnTo>
                  <a:pt x="213" y="1699"/>
                </a:lnTo>
                <a:lnTo>
                  <a:pt x="208" y="1700"/>
                </a:lnTo>
                <a:lnTo>
                  <a:pt x="203" y="1701"/>
                </a:lnTo>
                <a:lnTo>
                  <a:pt x="199" y="1701"/>
                </a:lnTo>
                <a:lnTo>
                  <a:pt x="195" y="1700"/>
                </a:lnTo>
                <a:lnTo>
                  <a:pt x="192" y="1696"/>
                </a:lnTo>
                <a:lnTo>
                  <a:pt x="187" y="1691"/>
                </a:lnTo>
                <a:lnTo>
                  <a:pt x="184" y="1684"/>
                </a:lnTo>
                <a:lnTo>
                  <a:pt x="182" y="1678"/>
                </a:lnTo>
                <a:lnTo>
                  <a:pt x="182" y="1671"/>
                </a:lnTo>
                <a:lnTo>
                  <a:pt x="182" y="1665"/>
                </a:lnTo>
                <a:lnTo>
                  <a:pt x="183" y="1659"/>
                </a:lnTo>
                <a:lnTo>
                  <a:pt x="187" y="1649"/>
                </a:lnTo>
                <a:lnTo>
                  <a:pt x="193" y="1637"/>
                </a:lnTo>
                <a:lnTo>
                  <a:pt x="200" y="1624"/>
                </a:lnTo>
                <a:lnTo>
                  <a:pt x="211" y="1608"/>
                </a:lnTo>
                <a:lnTo>
                  <a:pt x="220" y="1593"/>
                </a:lnTo>
                <a:lnTo>
                  <a:pt x="225" y="1581"/>
                </a:lnTo>
                <a:lnTo>
                  <a:pt x="228" y="1570"/>
                </a:lnTo>
                <a:lnTo>
                  <a:pt x="228" y="1559"/>
                </a:lnTo>
                <a:lnTo>
                  <a:pt x="227" y="1549"/>
                </a:lnTo>
                <a:lnTo>
                  <a:pt x="225" y="1540"/>
                </a:lnTo>
                <a:lnTo>
                  <a:pt x="224" y="1532"/>
                </a:lnTo>
                <a:lnTo>
                  <a:pt x="223" y="1521"/>
                </a:lnTo>
                <a:lnTo>
                  <a:pt x="224" y="1510"/>
                </a:lnTo>
                <a:lnTo>
                  <a:pt x="227" y="1499"/>
                </a:lnTo>
                <a:lnTo>
                  <a:pt x="230" y="1494"/>
                </a:lnTo>
                <a:lnTo>
                  <a:pt x="232" y="1489"/>
                </a:lnTo>
                <a:lnTo>
                  <a:pt x="236" y="1486"/>
                </a:lnTo>
                <a:lnTo>
                  <a:pt x="239" y="1482"/>
                </a:lnTo>
                <a:lnTo>
                  <a:pt x="256" y="1479"/>
                </a:lnTo>
                <a:lnTo>
                  <a:pt x="269" y="1479"/>
                </a:lnTo>
                <a:lnTo>
                  <a:pt x="271" y="1476"/>
                </a:lnTo>
                <a:lnTo>
                  <a:pt x="274" y="1473"/>
                </a:lnTo>
                <a:lnTo>
                  <a:pt x="275" y="1468"/>
                </a:lnTo>
                <a:lnTo>
                  <a:pt x="276" y="1463"/>
                </a:lnTo>
                <a:lnTo>
                  <a:pt x="277" y="1451"/>
                </a:lnTo>
                <a:lnTo>
                  <a:pt x="278" y="1442"/>
                </a:lnTo>
                <a:lnTo>
                  <a:pt x="277" y="1437"/>
                </a:lnTo>
                <a:lnTo>
                  <a:pt x="277" y="1433"/>
                </a:lnTo>
                <a:lnTo>
                  <a:pt x="276" y="1431"/>
                </a:lnTo>
                <a:lnTo>
                  <a:pt x="274" y="1429"/>
                </a:lnTo>
                <a:lnTo>
                  <a:pt x="271" y="1428"/>
                </a:lnTo>
                <a:lnTo>
                  <a:pt x="269" y="1428"/>
                </a:lnTo>
                <a:lnTo>
                  <a:pt x="266" y="1429"/>
                </a:lnTo>
                <a:lnTo>
                  <a:pt x="264" y="1430"/>
                </a:lnTo>
                <a:lnTo>
                  <a:pt x="257" y="1433"/>
                </a:lnTo>
                <a:lnTo>
                  <a:pt x="250" y="1436"/>
                </a:lnTo>
                <a:lnTo>
                  <a:pt x="247" y="1436"/>
                </a:lnTo>
                <a:lnTo>
                  <a:pt x="245" y="1435"/>
                </a:lnTo>
                <a:lnTo>
                  <a:pt x="244" y="1432"/>
                </a:lnTo>
                <a:lnTo>
                  <a:pt x="244" y="1430"/>
                </a:lnTo>
                <a:lnTo>
                  <a:pt x="245" y="1426"/>
                </a:lnTo>
                <a:lnTo>
                  <a:pt x="247" y="1424"/>
                </a:lnTo>
                <a:lnTo>
                  <a:pt x="251" y="1422"/>
                </a:lnTo>
                <a:lnTo>
                  <a:pt x="255" y="1419"/>
                </a:lnTo>
                <a:lnTo>
                  <a:pt x="263" y="1416"/>
                </a:lnTo>
                <a:lnTo>
                  <a:pt x="272" y="1411"/>
                </a:lnTo>
                <a:lnTo>
                  <a:pt x="276" y="1408"/>
                </a:lnTo>
                <a:lnTo>
                  <a:pt x="278" y="1404"/>
                </a:lnTo>
                <a:lnTo>
                  <a:pt x="281" y="1400"/>
                </a:lnTo>
                <a:lnTo>
                  <a:pt x="282" y="1395"/>
                </a:lnTo>
                <a:lnTo>
                  <a:pt x="282" y="1385"/>
                </a:lnTo>
                <a:lnTo>
                  <a:pt x="282" y="1375"/>
                </a:lnTo>
                <a:lnTo>
                  <a:pt x="281" y="1367"/>
                </a:lnTo>
                <a:lnTo>
                  <a:pt x="278" y="1360"/>
                </a:lnTo>
                <a:lnTo>
                  <a:pt x="276" y="1359"/>
                </a:lnTo>
                <a:lnTo>
                  <a:pt x="272" y="1356"/>
                </a:lnTo>
                <a:lnTo>
                  <a:pt x="269" y="1355"/>
                </a:lnTo>
                <a:lnTo>
                  <a:pt x="264" y="1355"/>
                </a:lnTo>
                <a:lnTo>
                  <a:pt x="259" y="1354"/>
                </a:lnTo>
                <a:lnTo>
                  <a:pt x="256" y="1351"/>
                </a:lnTo>
                <a:lnTo>
                  <a:pt x="253" y="1349"/>
                </a:lnTo>
                <a:lnTo>
                  <a:pt x="252" y="1345"/>
                </a:lnTo>
                <a:lnTo>
                  <a:pt x="252" y="1337"/>
                </a:lnTo>
                <a:lnTo>
                  <a:pt x="252" y="1328"/>
                </a:lnTo>
                <a:lnTo>
                  <a:pt x="252" y="1322"/>
                </a:lnTo>
                <a:lnTo>
                  <a:pt x="251" y="1318"/>
                </a:lnTo>
                <a:lnTo>
                  <a:pt x="250" y="1313"/>
                </a:lnTo>
                <a:lnTo>
                  <a:pt x="247" y="1310"/>
                </a:lnTo>
                <a:lnTo>
                  <a:pt x="243" y="1306"/>
                </a:lnTo>
                <a:lnTo>
                  <a:pt x="238" y="1304"/>
                </a:lnTo>
                <a:lnTo>
                  <a:pt x="231" y="1302"/>
                </a:lnTo>
                <a:lnTo>
                  <a:pt x="223" y="1300"/>
                </a:lnTo>
                <a:lnTo>
                  <a:pt x="213" y="1300"/>
                </a:lnTo>
                <a:lnTo>
                  <a:pt x="203" y="1302"/>
                </a:lnTo>
                <a:lnTo>
                  <a:pt x="195" y="1304"/>
                </a:lnTo>
                <a:lnTo>
                  <a:pt x="187" y="1306"/>
                </a:lnTo>
                <a:lnTo>
                  <a:pt x="180" y="1310"/>
                </a:lnTo>
                <a:lnTo>
                  <a:pt x="174" y="1315"/>
                </a:lnTo>
                <a:lnTo>
                  <a:pt x="168" y="1319"/>
                </a:lnTo>
                <a:lnTo>
                  <a:pt x="163" y="1324"/>
                </a:lnTo>
                <a:lnTo>
                  <a:pt x="155" y="1334"/>
                </a:lnTo>
                <a:lnTo>
                  <a:pt x="148" y="1340"/>
                </a:lnTo>
                <a:lnTo>
                  <a:pt x="144" y="1342"/>
                </a:lnTo>
                <a:lnTo>
                  <a:pt x="140" y="1343"/>
                </a:lnTo>
                <a:lnTo>
                  <a:pt x="137" y="1344"/>
                </a:lnTo>
                <a:lnTo>
                  <a:pt x="132" y="1344"/>
                </a:lnTo>
                <a:lnTo>
                  <a:pt x="129" y="1344"/>
                </a:lnTo>
                <a:lnTo>
                  <a:pt x="126" y="1343"/>
                </a:lnTo>
                <a:lnTo>
                  <a:pt x="124" y="1342"/>
                </a:lnTo>
                <a:lnTo>
                  <a:pt x="121" y="1340"/>
                </a:lnTo>
                <a:lnTo>
                  <a:pt x="120" y="1334"/>
                </a:lnTo>
                <a:lnTo>
                  <a:pt x="120" y="1325"/>
                </a:lnTo>
                <a:lnTo>
                  <a:pt x="121" y="1321"/>
                </a:lnTo>
                <a:lnTo>
                  <a:pt x="120" y="1318"/>
                </a:lnTo>
                <a:lnTo>
                  <a:pt x="118" y="1315"/>
                </a:lnTo>
                <a:lnTo>
                  <a:pt x="116" y="1313"/>
                </a:lnTo>
                <a:lnTo>
                  <a:pt x="113" y="1312"/>
                </a:lnTo>
                <a:lnTo>
                  <a:pt x="110" y="1313"/>
                </a:lnTo>
                <a:lnTo>
                  <a:pt x="106" y="1315"/>
                </a:lnTo>
                <a:lnTo>
                  <a:pt x="102" y="1317"/>
                </a:lnTo>
                <a:lnTo>
                  <a:pt x="92" y="1325"/>
                </a:lnTo>
                <a:lnTo>
                  <a:pt x="77" y="1340"/>
                </a:lnTo>
                <a:lnTo>
                  <a:pt x="61" y="1354"/>
                </a:lnTo>
                <a:lnTo>
                  <a:pt x="48" y="1366"/>
                </a:lnTo>
                <a:lnTo>
                  <a:pt x="43" y="1368"/>
                </a:lnTo>
                <a:lnTo>
                  <a:pt x="38" y="1369"/>
                </a:lnTo>
                <a:lnTo>
                  <a:pt x="35" y="1369"/>
                </a:lnTo>
                <a:lnTo>
                  <a:pt x="31" y="1368"/>
                </a:lnTo>
                <a:lnTo>
                  <a:pt x="25" y="1362"/>
                </a:lnTo>
                <a:lnTo>
                  <a:pt x="19" y="1356"/>
                </a:lnTo>
                <a:lnTo>
                  <a:pt x="11" y="1350"/>
                </a:lnTo>
                <a:lnTo>
                  <a:pt x="5" y="1345"/>
                </a:lnTo>
                <a:lnTo>
                  <a:pt x="1" y="1343"/>
                </a:lnTo>
                <a:lnTo>
                  <a:pt x="0" y="1341"/>
                </a:lnTo>
                <a:lnTo>
                  <a:pt x="0" y="1338"/>
                </a:lnTo>
                <a:lnTo>
                  <a:pt x="1" y="1335"/>
                </a:lnTo>
                <a:lnTo>
                  <a:pt x="11" y="1330"/>
                </a:lnTo>
                <a:lnTo>
                  <a:pt x="29" y="1322"/>
                </a:lnTo>
                <a:lnTo>
                  <a:pt x="37" y="1313"/>
                </a:lnTo>
                <a:lnTo>
                  <a:pt x="43" y="1305"/>
                </a:lnTo>
                <a:lnTo>
                  <a:pt x="56" y="1294"/>
                </a:lnTo>
                <a:lnTo>
                  <a:pt x="74" y="1280"/>
                </a:lnTo>
                <a:lnTo>
                  <a:pt x="82" y="1271"/>
                </a:lnTo>
                <a:lnTo>
                  <a:pt x="87" y="1262"/>
                </a:lnTo>
                <a:lnTo>
                  <a:pt x="92" y="1255"/>
                </a:lnTo>
                <a:lnTo>
                  <a:pt x="95" y="1247"/>
                </a:lnTo>
                <a:lnTo>
                  <a:pt x="99" y="1237"/>
                </a:lnTo>
                <a:lnTo>
                  <a:pt x="104" y="1225"/>
                </a:lnTo>
                <a:lnTo>
                  <a:pt x="108" y="1216"/>
                </a:lnTo>
                <a:lnTo>
                  <a:pt x="111" y="1209"/>
                </a:lnTo>
                <a:lnTo>
                  <a:pt x="117" y="1199"/>
                </a:lnTo>
                <a:lnTo>
                  <a:pt x="120" y="1187"/>
                </a:lnTo>
                <a:lnTo>
                  <a:pt x="123" y="1184"/>
                </a:lnTo>
                <a:lnTo>
                  <a:pt x="126" y="1181"/>
                </a:lnTo>
                <a:lnTo>
                  <a:pt x="132" y="1180"/>
                </a:lnTo>
                <a:lnTo>
                  <a:pt x="138" y="1180"/>
                </a:lnTo>
                <a:lnTo>
                  <a:pt x="152" y="1183"/>
                </a:lnTo>
                <a:lnTo>
                  <a:pt x="169" y="1186"/>
                </a:lnTo>
                <a:lnTo>
                  <a:pt x="176" y="1187"/>
                </a:lnTo>
                <a:lnTo>
                  <a:pt x="182" y="1189"/>
                </a:lnTo>
                <a:lnTo>
                  <a:pt x="187" y="1189"/>
                </a:lnTo>
                <a:lnTo>
                  <a:pt x="190" y="1187"/>
                </a:lnTo>
                <a:lnTo>
                  <a:pt x="193" y="1185"/>
                </a:lnTo>
                <a:lnTo>
                  <a:pt x="194" y="1183"/>
                </a:lnTo>
                <a:lnTo>
                  <a:pt x="195" y="1180"/>
                </a:lnTo>
                <a:lnTo>
                  <a:pt x="195" y="1176"/>
                </a:lnTo>
                <a:lnTo>
                  <a:pt x="195" y="1168"/>
                </a:lnTo>
                <a:lnTo>
                  <a:pt x="196" y="1164"/>
                </a:lnTo>
                <a:lnTo>
                  <a:pt x="201" y="1158"/>
                </a:lnTo>
                <a:lnTo>
                  <a:pt x="208" y="1149"/>
                </a:lnTo>
                <a:lnTo>
                  <a:pt x="219" y="1141"/>
                </a:lnTo>
                <a:lnTo>
                  <a:pt x="233" y="1133"/>
                </a:lnTo>
                <a:lnTo>
                  <a:pt x="239" y="1129"/>
                </a:lnTo>
                <a:lnTo>
                  <a:pt x="245" y="1126"/>
                </a:lnTo>
                <a:lnTo>
                  <a:pt x="250" y="1121"/>
                </a:lnTo>
                <a:lnTo>
                  <a:pt x="252" y="1116"/>
                </a:lnTo>
                <a:lnTo>
                  <a:pt x="255" y="1110"/>
                </a:lnTo>
                <a:lnTo>
                  <a:pt x="256" y="1104"/>
                </a:lnTo>
                <a:lnTo>
                  <a:pt x="257" y="1098"/>
                </a:lnTo>
                <a:lnTo>
                  <a:pt x="257" y="1091"/>
                </a:lnTo>
                <a:lnTo>
                  <a:pt x="256" y="1084"/>
                </a:lnTo>
                <a:lnTo>
                  <a:pt x="255" y="1078"/>
                </a:lnTo>
                <a:lnTo>
                  <a:pt x="251" y="1071"/>
                </a:lnTo>
                <a:lnTo>
                  <a:pt x="247" y="1065"/>
                </a:lnTo>
                <a:lnTo>
                  <a:pt x="243" y="1060"/>
                </a:lnTo>
                <a:lnTo>
                  <a:pt x="237" y="1057"/>
                </a:lnTo>
                <a:lnTo>
                  <a:pt x="231" y="1054"/>
                </a:lnTo>
                <a:lnTo>
                  <a:pt x="224" y="1051"/>
                </a:lnTo>
                <a:lnTo>
                  <a:pt x="211" y="1047"/>
                </a:lnTo>
                <a:lnTo>
                  <a:pt x="200" y="1041"/>
                </a:lnTo>
                <a:lnTo>
                  <a:pt x="196" y="1038"/>
                </a:lnTo>
                <a:lnTo>
                  <a:pt x="193" y="1033"/>
                </a:lnTo>
                <a:lnTo>
                  <a:pt x="192" y="1027"/>
                </a:lnTo>
                <a:lnTo>
                  <a:pt x="190" y="1020"/>
                </a:lnTo>
                <a:lnTo>
                  <a:pt x="190" y="1006"/>
                </a:lnTo>
                <a:lnTo>
                  <a:pt x="192" y="987"/>
                </a:lnTo>
                <a:lnTo>
                  <a:pt x="192" y="978"/>
                </a:lnTo>
                <a:lnTo>
                  <a:pt x="193" y="970"/>
                </a:lnTo>
                <a:lnTo>
                  <a:pt x="195" y="964"/>
                </a:lnTo>
                <a:lnTo>
                  <a:pt x="196" y="959"/>
                </a:lnTo>
                <a:lnTo>
                  <a:pt x="201" y="951"/>
                </a:lnTo>
                <a:lnTo>
                  <a:pt x="206" y="944"/>
                </a:lnTo>
                <a:lnTo>
                  <a:pt x="211" y="938"/>
                </a:lnTo>
                <a:lnTo>
                  <a:pt x="214" y="931"/>
                </a:lnTo>
                <a:lnTo>
                  <a:pt x="214" y="927"/>
                </a:lnTo>
                <a:lnTo>
                  <a:pt x="213" y="925"/>
                </a:lnTo>
                <a:lnTo>
                  <a:pt x="211" y="924"/>
                </a:lnTo>
                <a:lnTo>
                  <a:pt x="206" y="924"/>
                </a:lnTo>
                <a:lnTo>
                  <a:pt x="201" y="922"/>
                </a:lnTo>
                <a:lnTo>
                  <a:pt x="198" y="922"/>
                </a:lnTo>
                <a:lnTo>
                  <a:pt x="195" y="920"/>
                </a:lnTo>
                <a:lnTo>
                  <a:pt x="193" y="918"/>
                </a:lnTo>
                <a:lnTo>
                  <a:pt x="192" y="915"/>
                </a:lnTo>
                <a:lnTo>
                  <a:pt x="190" y="912"/>
                </a:lnTo>
                <a:lnTo>
                  <a:pt x="190" y="907"/>
                </a:lnTo>
                <a:lnTo>
                  <a:pt x="190" y="902"/>
                </a:lnTo>
                <a:lnTo>
                  <a:pt x="193" y="891"/>
                </a:lnTo>
                <a:lnTo>
                  <a:pt x="199" y="880"/>
                </a:lnTo>
                <a:lnTo>
                  <a:pt x="206" y="868"/>
                </a:lnTo>
                <a:lnTo>
                  <a:pt x="213" y="858"/>
                </a:lnTo>
                <a:lnTo>
                  <a:pt x="218" y="853"/>
                </a:lnTo>
                <a:lnTo>
                  <a:pt x="221" y="847"/>
                </a:lnTo>
                <a:lnTo>
                  <a:pt x="223" y="842"/>
                </a:lnTo>
                <a:lnTo>
                  <a:pt x="223" y="832"/>
                </a:lnTo>
                <a:lnTo>
                  <a:pt x="223" y="828"/>
                </a:lnTo>
                <a:lnTo>
                  <a:pt x="221" y="825"/>
                </a:lnTo>
                <a:lnTo>
                  <a:pt x="220" y="823"/>
                </a:lnTo>
                <a:lnTo>
                  <a:pt x="219" y="821"/>
                </a:lnTo>
                <a:lnTo>
                  <a:pt x="213" y="820"/>
                </a:lnTo>
                <a:lnTo>
                  <a:pt x="203" y="820"/>
                </a:lnTo>
                <a:lnTo>
                  <a:pt x="198" y="820"/>
                </a:lnTo>
                <a:lnTo>
                  <a:pt x="193" y="818"/>
                </a:lnTo>
                <a:lnTo>
                  <a:pt x="189" y="815"/>
                </a:lnTo>
                <a:lnTo>
                  <a:pt x="186" y="813"/>
                </a:lnTo>
                <a:lnTo>
                  <a:pt x="182" y="808"/>
                </a:lnTo>
                <a:lnTo>
                  <a:pt x="180" y="805"/>
                </a:lnTo>
                <a:lnTo>
                  <a:pt x="180" y="801"/>
                </a:lnTo>
                <a:lnTo>
                  <a:pt x="181" y="795"/>
                </a:lnTo>
                <a:lnTo>
                  <a:pt x="182" y="788"/>
                </a:lnTo>
                <a:lnTo>
                  <a:pt x="183" y="780"/>
                </a:lnTo>
                <a:lnTo>
                  <a:pt x="183" y="770"/>
                </a:lnTo>
                <a:lnTo>
                  <a:pt x="182" y="758"/>
                </a:lnTo>
                <a:lnTo>
                  <a:pt x="180" y="745"/>
                </a:lnTo>
                <a:lnTo>
                  <a:pt x="177" y="733"/>
                </a:lnTo>
                <a:lnTo>
                  <a:pt x="176" y="723"/>
                </a:lnTo>
                <a:lnTo>
                  <a:pt x="176" y="712"/>
                </a:lnTo>
                <a:lnTo>
                  <a:pt x="175" y="692"/>
                </a:lnTo>
                <a:lnTo>
                  <a:pt x="174" y="679"/>
                </a:lnTo>
                <a:lnTo>
                  <a:pt x="173" y="675"/>
                </a:lnTo>
                <a:lnTo>
                  <a:pt x="170" y="673"/>
                </a:lnTo>
                <a:lnTo>
                  <a:pt x="168" y="672"/>
                </a:lnTo>
                <a:lnTo>
                  <a:pt x="164" y="670"/>
                </a:lnTo>
                <a:lnTo>
                  <a:pt x="161" y="670"/>
                </a:lnTo>
                <a:lnTo>
                  <a:pt x="157" y="669"/>
                </a:lnTo>
                <a:lnTo>
                  <a:pt x="154" y="668"/>
                </a:lnTo>
                <a:lnTo>
                  <a:pt x="151" y="664"/>
                </a:lnTo>
                <a:lnTo>
                  <a:pt x="151" y="662"/>
                </a:lnTo>
                <a:lnTo>
                  <a:pt x="151" y="658"/>
                </a:lnTo>
                <a:lnTo>
                  <a:pt x="152" y="656"/>
                </a:lnTo>
                <a:lnTo>
                  <a:pt x="154" y="654"/>
                </a:lnTo>
                <a:lnTo>
                  <a:pt x="159" y="650"/>
                </a:lnTo>
                <a:lnTo>
                  <a:pt x="168" y="649"/>
                </a:lnTo>
                <a:lnTo>
                  <a:pt x="171" y="648"/>
                </a:lnTo>
                <a:lnTo>
                  <a:pt x="174" y="647"/>
                </a:lnTo>
                <a:lnTo>
                  <a:pt x="175" y="644"/>
                </a:lnTo>
                <a:lnTo>
                  <a:pt x="176" y="642"/>
                </a:lnTo>
                <a:lnTo>
                  <a:pt x="177" y="638"/>
                </a:lnTo>
                <a:lnTo>
                  <a:pt x="179" y="636"/>
                </a:lnTo>
                <a:lnTo>
                  <a:pt x="180" y="632"/>
                </a:lnTo>
                <a:lnTo>
                  <a:pt x="182" y="631"/>
                </a:lnTo>
                <a:lnTo>
                  <a:pt x="186" y="629"/>
                </a:lnTo>
                <a:lnTo>
                  <a:pt x="188" y="626"/>
                </a:lnTo>
                <a:lnTo>
                  <a:pt x="189" y="624"/>
                </a:lnTo>
                <a:lnTo>
                  <a:pt x="190" y="622"/>
                </a:lnTo>
                <a:lnTo>
                  <a:pt x="190" y="619"/>
                </a:lnTo>
                <a:lnTo>
                  <a:pt x="189" y="616"/>
                </a:lnTo>
                <a:lnTo>
                  <a:pt x="188" y="613"/>
                </a:lnTo>
                <a:lnTo>
                  <a:pt x="186" y="610"/>
                </a:lnTo>
                <a:lnTo>
                  <a:pt x="180" y="601"/>
                </a:lnTo>
                <a:lnTo>
                  <a:pt x="174" y="591"/>
                </a:lnTo>
                <a:lnTo>
                  <a:pt x="171" y="585"/>
                </a:lnTo>
                <a:lnTo>
                  <a:pt x="170" y="578"/>
                </a:lnTo>
                <a:lnTo>
                  <a:pt x="169" y="572"/>
                </a:lnTo>
                <a:lnTo>
                  <a:pt x="168" y="566"/>
                </a:lnTo>
                <a:lnTo>
                  <a:pt x="169" y="554"/>
                </a:lnTo>
                <a:lnTo>
                  <a:pt x="171" y="540"/>
                </a:lnTo>
                <a:lnTo>
                  <a:pt x="175" y="527"/>
                </a:lnTo>
                <a:lnTo>
                  <a:pt x="181" y="515"/>
                </a:lnTo>
                <a:lnTo>
                  <a:pt x="187" y="504"/>
                </a:lnTo>
                <a:lnTo>
                  <a:pt x="193" y="493"/>
                </a:lnTo>
                <a:lnTo>
                  <a:pt x="194" y="489"/>
                </a:lnTo>
                <a:lnTo>
                  <a:pt x="194" y="484"/>
                </a:lnTo>
                <a:lnTo>
                  <a:pt x="193" y="479"/>
                </a:lnTo>
                <a:lnTo>
                  <a:pt x="190" y="475"/>
                </a:lnTo>
                <a:lnTo>
                  <a:pt x="182" y="467"/>
                </a:lnTo>
                <a:lnTo>
                  <a:pt x="174" y="459"/>
                </a:lnTo>
                <a:lnTo>
                  <a:pt x="171" y="455"/>
                </a:lnTo>
                <a:lnTo>
                  <a:pt x="171" y="452"/>
                </a:lnTo>
                <a:lnTo>
                  <a:pt x="171" y="447"/>
                </a:lnTo>
                <a:lnTo>
                  <a:pt x="173" y="443"/>
                </a:lnTo>
                <a:lnTo>
                  <a:pt x="176" y="434"/>
                </a:lnTo>
                <a:lnTo>
                  <a:pt x="180" y="429"/>
                </a:lnTo>
                <a:lnTo>
                  <a:pt x="182" y="426"/>
                </a:lnTo>
                <a:lnTo>
                  <a:pt x="184" y="423"/>
                </a:lnTo>
                <a:lnTo>
                  <a:pt x="186" y="418"/>
                </a:lnTo>
                <a:lnTo>
                  <a:pt x="186" y="412"/>
                </a:lnTo>
                <a:lnTo>
                  <a:pt x="187" y="408"/>
                </a:lnTo>
                <a:lnTo>
                  <a:pt x="188" y="404"/>
                </a:lnTo>
                <a:lnTo>
                  <a:pt x="189" y="401"/>
                </a:lnTo>
                <a:lnTo>
                  <a:pt x="192" y="398"/>
                </a:lnTo>
                <a:lnTo>
                  <a:pt x="195" y="396"/>
                </a:lnTo>
                <a:lnTo>
                  <a:pt x="200" y="395"/>
                </a:lnTo>
                <a:lnTo>
                  <a:pt x="203" y="393"/>
                </a:lnTo>
                <a:lnTo>
                  <a:pt x="208" y="391"/>
                </a:lnTo>
                <a:lnTo>
                  <a:pt x="211" y="387"/>
                </a:lnTo>
                <a:lnTo>
                  <a:pt x="213" y="383"/>
                </a:lnTo>
                <a:lnTo>
                  <a:pt x="211" y="374"/>
                </a:lnTo>
                <a:lnTo>
                  <a:pt x="208" y="364"/>
                </a:lnTo>
                <a:lnTo>
                  <a:pt x="207" y="358"/>
                </a:lnTo>
                <a:lnTo>
                  <a:pt x="207" y="352"/>
                </a:lnTo>
                <a:lnTo>
                  <a:pt x="208" y="346"/>
                </a:lnTo>
                <a:lnTo>
                  <a:pt x="211" y="341"/>
                </a:lnTo>
                <a:lnTo>
                  <a:pt x="219" y="335"/>
                </a:lnTo>
                <a:lnTo>
                  <a:pt x="225" y="332"/>
                </a:lnTo>
                <a:lnTo>
                  <a:pt x="230" y="329"/>
                </a:lnTo>
                <a:lnTo>
                  <a:pt x="232" y="327"/>
                </a:lnTo>
                <a:lnTo>
                  <a:pt x="234" y="325"/>
                </a:lnTo>
                <a:lnTo>
                  <a:pt x="236" y="322"/>
                </a:lnTo>
                <a:lnTo>
                  <a:pt x="236" y="316"/>
                </a:lnTo>
                <a:lnTo>
                  <a:pt x="236" y="308"/>
                </a:lnTo>
                <a:lnTo>
                  <a:pt x="236" y="302"/>
                </a:lnTo>
                <a:lnTo>
                  <a:pt x="236" y="295"/>
                </a:lnTo>
                <a:lnTo>
                  <a:pt x="237" y="289"/>
                </a:lnTo>
                <a:lnTo>
                  <a:pt x="239" y="284"/>
                </a:lnTo>
                <a:lnTo>
                  <a:pt x="245" y="275"/>
                </a:lnTo>
                <a:lnTo>
                  <a:pt x="252" y="263"/>
                </a:lnTo>
                <a:lnTo>
                  <a:pt x="259" y="251"/>
                </a:lnTo>
                <a:lnTo>
                  <a:pt x="265" y="242"/>
                </a:lnTo>
                <a:lnTo>
                  <a:pt x="270" y="237"/>
                </a:lnTo>
                <a:lnTo>
                  <a:pt x="276" y="231"/>
                </a:lnTo>
                <a:lnTo>
                  <a:pt x="283" y="226"/>
                </a:lnTo>
                <a:lnTo>
                  <a:pt x="290" y="223"/>
                </a:lnTo>
                <a:lnTo>
                  <a:pt x="305" y="222"/>
                </a:lnTo>
                <a:lnTo>
                  <a:pt x="318" y="222"/>
                </a:lnTo>
                <a:lnTo>
                  <a:pt x="327" y="225"/>
                </a:lnTo>
                <a:lnTo>
                  <a:pt x="333" y="226"/>
                </a:lnTo>
                <a:lnTo>
                  <a:pt x="334" y="226"/>
                </a:lnTo>
                <a:lnTo>
                  <a:pt x="337" y="225"/>
                </a:lnTo>
                <a:lnTo>
                  <a:pt x="340" y="222"/>
                </a:lnTo>
                <a:lnTo>
                  <a:pt x="343" y="220"/>
                </a:lnTo>
                <a:lnTo>
                  <a:pt x="346" y="216"/>
                </a:lnTo>
                <a:lnTo>
                  <a:pt x="349" y="212"/>
                </a:lnTo>
                <a:lnTo>
                  <a:pt x="352" y="206"/>
                </a:lnTo>
                <a:lnTo>
                  <a:pt x="353" y="200"/>
                </a:lnTo>
                <a:lnTo>
                  <a:pt x="356" y="193"/>
                </a:lnTo>
                <a:lnTo>
                  <a:pt x="358" y="187"/>
                </a:lnTo>
                <a:lnTo>
                  <a:pt x="362" y="181"/>
                </a:lnTo>
                <a:lnTo>
                  <a:pt x="366" y="176"/>
                </a:lnTo>
                <a:lnTo>
                  <a:pt x="372" y="171"/>
                </a:lnTo>
                <a:lnTo>
                  <a:pt x="381" y="168"/>
                </a:lnTo>
                <a:lnTo>
                  <a:pt x="390" y="165"/>
                </a:lnTo>
                <a:lnTo>
                  <a:pt x="402" y="163"/>
                </a:lnTo>
                <a:lnTo>
                  <a:pt x="425" y="163"/>
                </a:lnTo>
                <a:lnTo>
                  <a:pt x="442" y="164"/>
                </a:lnTo>
                <a:lnTo>
                  <a:pt x="451" y="165"/>
                </a:lnTo>
                <a:lnTo>
                  <a:pt x="458" y="165"/>
                </a:lnTo>
                <a:lnTo>
                  <a:pt x="465" y="164"/>
                </a:lnTo>
                <a:lnTo>
                  <a:pt x="473" y="163"/>
                </a:lnTo>
                <a:lnTo>
                  <a:pt x="488" y="158"/>
                </a:lnTo>
                <a:lnTo>
                  <a:pt x="501" y="157"/>
                </a:lnTo>
                <a:lnTo>
                  <a:pt x="508" y="158"/>
                </a:lnTo>
                <a:lnTo>
                  <a:pt x="515" y="160"/>
                </a:lnTo>
                <a:lnTo>
                  <a:pt x="521" y="164"/>
                </a:lnTo>
                <a:lnTo>
                  <a:pt x="528" y="170"/>
                </a:lnTo>
                <a:lnTo>
                  <a:pt x="547" y="190"/>
                </a:lnTo>
                <a:lnTo>
                  <a:pt x="558" y="204"/>
                </a:lnTo>
                <a:lnTo>
                  <a:pt x="561" y="209"/>
                </a:lnTo>
                <a:lnTo>
                  <a:pt x="567" y="212"/>
                </a:lnTo>
                <a:lnTo>
                  <a:pt x="573" y="212"/>
                </a:lnTo>
                <a:lnTo>
                  <a:pt x="580" y="212"/>
                </a:lnTo>
                <a:lnTo>
                  <a:pt x="585" y="215"/>
                </a:lnTo>
                <a:lnTo>
                  <a:pt x="591" y="218"/>
                </a:lnTo>
                <a:lnTo>
                  <a:pt x="596" y="216"/>
                </a:lnTo>
                <a:lnTo>
                  <a:pt x="599" y="215"/>
                </a:lnTo>
                <a:lnTo>
                  <a:pt x="602" y="212"/>
                </a:lnTo>
                <a:lnTo>
                  <a:pt x="606" y="207"/>
                </a:lnTo>
                <a:lnTo>
                  <a:pt x="610" y="201"/>
                </a:lnTo>
                <a:lnTo>
                  <a:pt x="615" y="197"/>
                </a:lnTo>
                <a:lnTo>
                  <a:pt x="621" y="195"/>
                </a:lnTo>
                <a:lnTo>
                  <a:pt x="627" y="194"/>
                </a:lnTo>
                <a:lnTo>
                  <a:pt x="635" y="193"/>
                </a:lnTo>
                <a:lnTo>
                  <a:pt x="645" y="191"/>
                </a:lnTo>
                <a:lnTo>
                  <a:pt x="654" y="190"/>
                </a:lnTo>
                <a:lnTo>
                  <a:pt x="664" y="187"/>
                </a:lnTo>
                <a:lnTo>
                  <a:pt x="669" y="184"/>
                </a:lnTo>
                <a:lnTo>
                  <a:pt x="674" y="182"/>
                </a:lnTo>
                <a:lnTo>
                  <a:pt x="678" y="177"/>
                </a:lnTo>
                <a:lnTo>
                  <a:pt x="681" y="172"/>
                </a:lnTo>
                <a:lnTo>
                  <a:pt x="684" y="168"/>
                </a:lnTo>
                <a:lnTo>
                  <a:pt x="685" y="163"/>
                </a:lnTo>
                <a:lnTo>
                  <a:pt x="686" y="158"/>
                </a:lnTo>
                <a:lnTo>
                  <a:pt x="685" y="153"/>
                </a:lnTo>
                <a:lnTo>
                  <a:pt x="684" y="149"/>
                </a:lnTo>
                <a:lnTo>
                  <a:pt x="681" y="144"/>
                </a:lnTo>
                <a:lnTo>
                  <a:pt x="679" y="139"/>
                </a:lnTo>
                <a:lnTo>
                  <a:pt x="675" y="136"/>
                </a:lnTo>
                <a:lnTo>
                  <a:pt x="667" y="127"/>
                </a:lnTo>
                <a:lnTo>
                  <a:pt x="658" y="120"/>
                </a:lnTo>
                <a:lnTo>
                  <a:pt x="648" y="113"/>
                </a:lnTo>
                <a:lnTo>
                  <a:pt x="640" y="106"/>
                </a:lnTo>
                <a:lnTo>
                  <a:pt x="634" y="99"/>
                </a:lnTo>
                <a:lnTo>
                  <a:pt x="630" y="92"/>
                </a:lnTo>
                <a:lnTo>
                  <a:pt x="629" y="88"/>
                </a:lnTo>
                <a:lnTo>
                  <a:pt x="629" y="84"/>
                </a:lnTo>
                <a:lnTo>
                  <a:pt x="630" y="81"/>
                </a:lnTo>
                <a:lnTo>
                  <a:pt x="631" y="78"/>
                </a:lnTo>
                <a:lnTo>
                  <a:pt x="636" y="74"/>
                </a:lnTo>
                <a:lnTo>
                  <a:pt x="641" y="71"/>
                </a:lnTo>
                <a:lnTo>
                  <a:pt x="643" y="70"/>
                </a:lnTo>
                <a:lnTo>
                  <a:pt x="643" y="68"/>
                </a:lnTo>
                <a:lnTo>
                  <a:pt x="642" y="64"/>
                </a:lnTo>
                <a:lnTo>
                  <a:pt x="640" y="61"/>
                </a:lnTo>
                <a:lnTo>
                  <a:pt x="634" y="51"/>
                </a:lnTo>
                <a:lnTo>
                  <a:pt x="627" y="43"/>
                </a:lnTo>
                <a:lnTo>
                  <a:pt x="624" y="38"/>
                </a:lnTo>
                <a:lnTo>
                  <a:pt x="623" y="36"/>
                </a:lnTo>
                <a:lnTo>
                  <a:pt x="623" y="32"/>
                </a:lnTo>
                <a:lnTo>
                  <a:pt x="625" y="30"/>
                </a:lnTo>
                <a:lnTo>
                  <a:pt x="631" y="25"/>
                </a:lnTo>
                <a:lnTo>
                  <a:pt x="641" y="19"/>
                </a:lnTo>
                <a:lnTo>
                  <a:pt x="646" y="17"/>
                </a:lnTo>
                <a:lnTo>
                  <a:pt x="653" y="15"/>
                </a:lnTo>
                <a:lnTo>
                  <a:pt x="660" y="15"/>
                </a:lnTo>
                <a:lnTo>
                  <a:pt x="668" y="15"/>
                </a:lnTo>
                <a:lnTo>
                  <a:pt x="675" y="18"/>
                </a:lnTo>
                <a:lnTo>
                  <a:pt x="684" y="20"/>
                </a:lnTo>
                <a:lnTo>
                  <a:pt x="691" y="23"/>
                </a:lnTo>
                <a:lnTo>
                  <a:pt x="697" y="26"/>
                </a:lnTo>
                <a:lnTo>
                  <a:pt x="702" y="30"/>
                </a:lnTo>
                <a:lnTo>
                  <a:pt x="706" y="32"/>
                </a:lnTo>
                <a:lnTo>
                  <a:pt x="712" y="34"/>
                </a:lnTo>
                <a:lnTo>
                  <a:pt x="717" y="34"/>
                </a:lnTo>
                <a:lnTo>
                  <a:pt x="721" y="34"/>
                </a:lnTo>
                <a:lnTo>
                  <a:pt x="724" y="33"/>
                </a:lnTo>
                <a:lnTo>
                  <a:pt x="727" y="31"/>
                </a:lnTo>
                <a:lnTo>
                  <a:pt x="728" y="26"/>
                </a:lnTo>
                <a:lnTo>
                  <a:pt x="730" y="18"/>
                </a:lnTo>
                <a:lnTo>
                  <a:pt x="731" y="10"/>
                </a:lnTo>
                <a:lnTo>
                  <a:pt x="734" y="7"/>
                </a:lnTo>
                <a:lnTo>
                  <a:pt x="736" y="5"/>
                </a:lnTo>
                <a:lnTo>
                  <a:pt x="740" y="2"/>
                </a:lnTo>
                <a:lnTo>
                  <a:pt x="744" y="1"/>
                </a:lnTo>
                <a:lnTo>
                  <a:pt x="757" y="0"/>
                </a:lnTo>
                <a:lnTo>
                  <a:pt x="771" y="0"/>
                </a:lnTo>
                <a:lnTo>
                  <a:pt x="778" y="1"/>
                </a:lnTo>
                <a:lnTo>
                  <a:pt x="782" y="2"/>
                </a:lnTo>
                <a:lnTo>
                  <a:pt x="787" y="5"/>
                </a:lnTo>
                <a:lnTo>
                  <a:pt x="788" y="7"/>
                </a:lnTo>
                <a:lnTo>
                  <a:pt x="792" y="15"/>
                </a:lnTo>
                <a:lnTo>
                  <a:pt x="794" y="25"/>
                </a:lnTo>
                <a:lnTo>
                  <a:pt x="797" y="29"/>
                </a:lnTo>
                <a:lnTo>
                  <a:pt x="799" y="32"/>
                </a:lnTo>
                <a:lnTo>
                  <a:pt x="801" y="34"/>
                </a:lnTo>
                <a:lnTo>
                  <a:pt x="804" y="36"/>
                </a:lnTo>
                <a:lnTo>
                  <a:pt x="816" y="34"/>
                </a:lnTo>
                <a:lnTo>
                  <a:pt x="832" y="34"/>
                </a:lnTo>
                <a:lnTo>
                  <a:pt x="853" y="34"/>
                </a:lnTo>
                <a:lnTo>
                  <a:pt x="872" y="34"/>
                </a:lnTo>
                <a:lnTo>
                  <a:pt x="885" y="36"/>
                </a:lnTo>
                <a:lnTo>
                  <a:pt x="899" y="38"/>
                </a:lnTo>
                <a:lnTo>
                  <a:pt x="913" y="43"/>
                </a:lnTo>
                <a:lnTo>
                  <a:pt x="926" y="50"/>
                </a:lnTo>
                <a:lnTo>
                  <a:pt x="930" y="52"/>
                </a:lnTo>
                <a:lnTo>
                  <a:pt x="933" y="55"/>
                </a:lnTo>
                <a:lnTo>
                  <a:pt x="937" y="58"/>
                </a:lnTo>
                <a:lnTo>
                  <a:pt x="939" y="64"/>
                </a:lnTo>
                <a:lnTo>
                  <a:pt x="942" y="69"/>
                </a:lnTo>
                <a:lnTo>
                  <a:pt x="945" y="74"/>
                </a:lnTo>
                <a:lnTo>
                  <a:pt x="948" y="77"/>
                </a:lnTo>
                <a:lnTo>
                  <a:pt x="950" y="78"/>
                </a:lnTo>
                <a:lnTo>
                  <a:pt x="955" y="80"/>
                </a:lnTo>
                <a:lnTo>
                  <a:pt x="958" y="82"/>
                </a:lnTo>
                <a:lnTo>
                  <a:pt x="960" y="87"/>
                </a:lnTo>
                <a:lnTo>
                  <a:pt x="962" y="90"/>
                </a:lnTo>
                <a:lnTo>
                  <a:pt x="964" y="94"/>
                </a:lnTo>
                <a:lnTo>
                  <a:pt x="969" y="95"/>
                </a:lnTo>
                <a:lnTo>
                  <a:pt x="974" y="95"/>
                </a:lnTo>
                <a:lnTo>
                  <a:pt x="977" y="93"/>
                </a:lnTo>
                <a:lnTo>
                  <a:pt x="981" y="90"/>
                </a:lnTo>
                <a:lnTo>
                  <a:pt x="984" y="88"/>
                </a:lnTo>
                <a:lnTo>
                  <a:pt x="989" y="88"/>
                </a:lnTo>
                <a:lnTo>
                  <a:pt x="995" y="90"/>
                </a:lnTo>
                <a:lnTo>
                  <a:pt x="1011" y="97"/>
                </a:lnTo>
                <a:lnTo>
                  <a:pt x="1026" y="102"/>
                </a:lnTo>
                <a:lnTo>
                  <a:pt x="1040" y="102"/>
                </a:lnTo>
                <a:lnTo>
                  <a:pt x="1057" y="101"/>
                </a:lnTo>
                <a:lnTo>
                  <a:pt x="1075" y="100"/>
                </a:lnTo>
                <a:lnTo>
                  <a:pt x="1091" y="99"/>
                </a:lnTo>
                <a:lnTo>
                  <a:pt x="1099" y="99"/>
                </a:lnTo>
                <a:lnTo>
                  <a:pt x="1105" y="100"/>
                </a:lnTo>
                <a:lnTo>
                  <a:pt x="1110" y="102"/>
                </a:lnTo>
                <a:lnTo>
                  <a:pt x="1116" y="105"/>
                </a:lnTo>
                <a:lnTo>
                  <a:pt x="1127" y="111"/>
                </a:lnTo>
                <a:lnTo>
                  <a:pt x="1139" y="116"/>
                </a:lnTo>
                <a:lnTo>
                  <a:pt x="1152" y="125"/>
                </a:lnTo>
                <a:lnTo>
                  <a:pt x="1166" y="133"/>
                </a:lnTo>
                <a:lnTo>
                  <a:pt x="1178" y="141"/>
                </a:lnTo>
                <a:lnTo>
                  <a:pt x="1188" y="150"/>
                </a:lnTo>
                <a:lnTo>
                  <a:pt x="1194" y="156"/>
                </a:lnTo>
                <a:lnTo>
                  <a:pt x="1198" y="159"/>
                </a:lnTo>
                <a:lnTo>
                  <a:pt x="1203" y="162"/>
                </a:lnTo>
                <a:lnTo>
                  <a:pt x="1207" y="162"/>
                </a:lnTo>
                <a:lnTo>
                  <a:pt x="1209" y="163"/>
                </a:lnTo>
                <a:lnTo>
                  <a:pt x="1212" y="163"/>
                </a:lnTo>
                <a:lnTo>
                  <a:pt x="1213" y="165"/>
                </a:lnTo>
                <a:lnTo>
                  <a:pt x="1214" y="168"/>
                </a:lnTo>
                <a:lnTo>
                  <a:pt x="1216" y="174"/>
                </a:lnTo>
                <a:lnTo>
                  <a:pt x="1220" y="182"/>
                </a:lnTo>
                <a:lnTo>
                  <a:pt x="1222" y="189"/>
                </a:lnTo>
                <a:lnTo>
                  <a:pt x="1226" y="195"/>
                </a:lnTo>
                <a:lnTo>
                  <a:pt x="1227" y="197"/>
                </a:lnTo>
                <a:lnTo>
                  <a:pt x="1229" y="199"/>
                </a:lnTo>
                <a:lnTo>
                  <a:pt x="1233" y="200"/>
                </a:lnTo>
                <a:lnTo>
                  <a:pt x="1237" y="200"/>
                </a:lnTo>
                <a:lnTo>
                  <a:pt x="1242" y="201"/>
                </a:lnTo>
                <a:lnTo>
                  <a:pt x="1246" y="203"/>
                </a:lnTo>
                <a:lnTo>
                  <a:pt x="1250" y="207"/>
                </a:lnTo>
                <a:lnTo>
                  <a:pt x="1253" y="212"/>
                </a:lnTo>
                <a:lnTo>
                  <a:pt x="1254" y="214"/>
                </a:lnTo>
                <a:lnTo>
                  <a:pt x="1257" y="215"/>
                </a:lnTo>
                <a:lnTo>
                  <a:pt x="1259" y="216"/>
                </a:lnTo>
                <a:lnTo>
                  <a:pt x="1261" y="216"/>
                </a:lnTo>
                <a:lnTo>
                  <a:pt x="1267" y="215"/>
                </a:lnTo>
                <a:lnTo>
                  <a:pt x="1272" y="212"/>
                </a:lnTo>
                <a:lnTo>
                  <a:pt x="1275" y="209"/>
                </a:lnTo>
                <a:lnTo>
                  <a:pt x="1277" y="207"/>
                </a:lnTo>
                <a:lnTo>
                  <a:pt x="1280" y="206"/>
                </a:lnTo>
                <a:lnTo>
                  <a:pt x="1284" y="204"/>
                </a:lnTo>
                <a:lnTo>
                  <a:pt x="1288" y="206"/>
                </a:lnTo>
                <a:lnTo>
                  <a:pt x="1290" y="207"/>
                </a:lnTo>
                <a:lnTo>
                  <a:pt x="1294" y="212"/>
                </a:lnTo>
                <a:lnTo>
                  <a:pt x="1297" y="218"/>
                </a:lnTo>
                <a:lnTo>
                  <a:pt x="1302" y="229"/>
                </a:lnTo>
                <a:lnTo>
                  <a:pt x="1304" y="240"/>
                </a:lnTo>
                <a:lnTo>
                  <a:pt x="1305" y="248"/>
                </a:lnTo>
                <a:lnTo>
                  <a:pt x="1305" y="257"/>
                </a:lnTo>
                <a:lnTo>
                  <a:pt x="1305" y="260"/>
                </a:lnTo>
                <a:lnTo>
                  <a:pt x="1307" y="262"/>
                </a:lnTo>
                <a:lnTo>
                  <a:pt x="1309" y="263"/>
                </a:lnTo>
                <a:lnTo>
                  <a:pt x="1313" y="263"/>
                </a:lnTo>
                <a:lnTo>
                  <a:pt x="1321" y="259"/>
                </a:lnTo>
                <a:lnTo>
                  <a:pt x="1330" y="253"/>
                </a:lnTo>
                <a:lnTo>
                  <a:pt x="1339" y="246"/>
                </a:lnTo>
                <a:lnTo>
                  <a:pt x="1346" y="238"/>
                </a:lnTo>
                <a:lnTo>
                  <a:pt x="1353" y="229"/>
                </a:lnTo>
                <a:lnTo>
                  <a:pt x="1358" y="222"/>
                </a:lnTo>
                <a:lnTo>
                  <a:pt x="1361" y="219"/>
                </a:lnTo>
                <a:lnTo>
                  <a:pt x="1365" y="216"/>
                </a:lnTo>
                <a:lnTo>
                  <a:pt x="1370" y="214"/>
                </a:lnTo>
                <a:lnTo>
                  <a:pt x="1376" y="213"/>
                </a:lnTo>
                <a:lnTo>
                  <a:pt x="1389" y="213"/>
                </a:lnTo>
                <a:lnTo>
                  <a:pt x="1402" y="215"/>
                </a:lnTo>
                <a:lnTo>
                  <a:pt x="1415" y="218"/>
                </a:lnTo>
                <a:lnTo>
                  <a:pt x="1424" y="221"/>
                </a:lnTo>
                <a:lnTo>
                  <a:pt x="1434" y="225"/>
                </a:lnTo>
                <a:lnTo>
                  <a:pt x="1441" y="228"/>
                </a:lnTo>
                <a:lnTo>
                  <a:pt x="1445" y="229"/>
                </a:lnTo>
                <a:lnTo>
                  <a:pt x="1447" y="229"/>
                </a:lnTo>
                <a:lnTo>
                  <a:pt x="1449" y="229"/>
                </a:lnTo>
                <a:lnTo>
                  <a:pt x="1452" y="228"/>
                </a:lnTo>
                <a:lnTo>
                  <a:pt x="1455" y="223"/>
                </a:lnTo>
                <a:lnTo>
                  <a:pt x="1461" y="215"/>
                </a:lnTo>
                <a:lnTo>
                  <a:pt x="1477" y="201"/>
                </a:lnTo>
                <a:lnTo>
                  <a:pt x="1491" y="187"/>
                </a:lnTo>
                <a:lnTo>
                  <a:pt x="1493" y="182"/>
                </a:lnTo>
                <a:lnTo>
                  <a:pt x="1496" y="177"/>
                </a:lnTo>
                <a:lnTo>
                  <a:pt x="1497" y="174"/>
                </a:lnTo>
                <a:lnTo>
                  <a:pt x="1498" y="169"/>
                </a:lnTo>
                <a:lnTo>
                  <a:pt x="1498" y="162"/>
                </a:lnTo>
                <a:lnTo>
                  <a:pt x="1499" y="156"/>
                </a:lnTo>
                <a:lnTo>
                  <a:pt x="1503" y="151"/>
                </a:lnTo>
                <a:lnTo>
                  <a:pt x="1510" y="146"/>
                </a:lnTo>
                <a:lnTo>
                  <a:pt x="1513" y="143"/>
                </a:lnTo>
                <a:lnTo>
                  <a:pt x="1518" y="140"/>
                </a:lnTo>
                <a:lnTo>
                  <a:pt x="1523" y="140"/>
                </a:lnTo>
                <a:lnTo>
                  <a:pt x="1527" y="141"/>
                </a:lnTo>
                <a:lnTo>
                  <a:pt x="1530" y="145"/>
                </a:lnTo>
                <a:lnTo>
                  <a:pt x="1531" y="149"/>
                </a:lnTo>
                <a:lnTo>
                  <a:pt x="1534" y="153"/>
                </a:lnTo>
                <a:lnTo>
                  <a:pt x="1535" y="159"/>
                </a:lnTo>
                <a:lnTo>
                  <a:pt x="1536" y="172"/>
                </a:lnTo>
                <a:lnTo>
                  <a:pt x="1536" y="184"/>
                </a:lnTo>
                <a:lnTo>
                  <a:pt x="1538" y="183"/>
                </a:lnTo>
                <a:lnTo>
                  <a:pt x="1546" y="177"/>
                </a:lnTo>
                <a:lnTo>
                  <a:pt x="1554" y="169"/>
                </a:lnTo>
                <a:lnTo>
                  <a:pt x="1559" y="160"/>
                </a:lnTo>
                <a:lnTo>
                  <a:pt x="1561" y="157"/>
                </a:lnTo>
                <a:lnTo>
                  <a:pt x="1565" y="150"/>
                </a:lnTo>
                <a:lnTo>
                  <a:pt x="1567" y="146"/>
                </a:lnTo>
                <a:lnTo>
                  <a:pt x="1569" y="144"/>
                </a:lnTo>
                <a:lnTo>
                  <a:pt x="1573" y="141"/>
                </a:lnTo>
                <a:lnTo>
                  <a:pt x="1575" y="140"/>
                </a:lnTo>
                <a:lnTo>
                  <a:pt x="1579" y="141"/>
                </a:lnTo>
                <a:lnTo>
                  <a:pt x="1581" y="145"/>
                </a:lnTo>
                <a:lnTo>
                  <a:pt x="1584" y="150"/>
                </a:lnTo>
                <a:lnTo>
                  <a:pt x="1585" y="156"/>
                </a:lnTo>
                <a:lnTo>
                  <a:pt x="1586" y="162"/>
                </a:lnTo>
                <a:lnTo>
                  <a:pt x="1586" y="168"/>
                </a:lnTo>
                <a:lnTo>
                  <a:pt x="1585" y="172"/>
                </a:lnTo>
                <a:lnTo>
                  <a:pt x="1584" y="176"/>
                </a:lnTo>
                <a:lnTo>
                  <a:pt x="1575" y="193"/>
                </a:lnTo>
                <a:lnTo>
                  <a:pt x="1566" y="204"/>
                </a:lnTo>
                <a:lnTo>
                  <a:pt x="1559" y="214"/>
                </a:lnTo>
                <a:lnTo>
                  <a:pt x="1552" y="220"/>
                </a:lnTo>
                <a:lnTo>
                  <a:pt x="1541" y="227"/>
                </a:lnTo>
                <a:lnTo>
                  <a:pt x="1538" y="231"/>
                </a:lnTo>
                <a:lnTo>
                  <a:pt x="1540" y="240"/>
                </a:lnTo>
                <a:lnTo>
                  <a:pt x="1542" y="248"/>
                </a:lnTo>
                <a:lnTo>
                  <a:pt x="1544" y="259"/>
                </a:lnTo>
                <a:lnTo>
                  <a:pt x="1548" y="270"/>
                </a:lnTo>
                <a:lnTo>
                  <a:pt x="1549" y="273"/>
                </a:lnTo>
                <a:lnTo>
                  <a:pt x="1553" y="275"/>
                </a:lnTo>
                <a:lnTo>
                  <a:pt x="1555" y="276"/>
                </a:lnTo>
                <a:lnTo>
                  <a:pt x="1560" y="273"/>
                </a:lnTo>
                <a:lnTo>
                  <a:pt x="1569" y="269"/>
                </a:lnTo>
                <a:lnTo>
                  <a:pt x="1576" y="267"/>
                </a:lnTo>
                <a:lnTo>
                  <a:pt x="1580" y="267"/>
                </a:lnTo>
                <a:lnTo>
                  <a:pt x="1584" y="269"/>
                </a:lnTo>
                <a:lnTo>
                  <a:pt x="1586" y="272"/>
                </a:lnTo>
                <a:lnTo>
                  <a:pt x="1588" y="276"/>
                </a:lnTo>
                <a:lnTo>
                  <a:pt x="1592" y="284"/>
                </a:lnTo>
                <a:lnTo>
                  <a:pt x="1594" y="289"/>
                </a:lnTo>
                <a:lnTo>
                  <a:pt x="1597" y="289"/>
                </a:lnTo>
                <a:lnTo>
                  <a:pt x="1598" y="289"/>
                </a:lnTo>
                <a:lnTo>
                  <a:pt x="1600" y="286"/>
                </a:lnTo>
                <a:lnTo>
                  <a:pt x="1603" y="284"/>
                </a:lnTo>
                <a:lnTo>
                  <a:pt x="1609" y="277"/>
                </a:lnTo>
                <a:lnTo>
                  <a:pt x="1613" y="275"/>
                </a:lnTo>
                <a:lnTo>
                  <a:pt x="1616" y="273"/>
                </a:lnTo>
                <a:lnTo>
                  <a:pt x="1618" y="275"/>
                </a:lnTo>
                <a:lnTo>
                  <a:pt x="1620" y="276"/>
                </a:lnTo>
                <a:lnTo>
                  <a:pt x="1623" y="277"/>
                </a:lnTo>
                <a:lnTo>
                  <a:pt x="1625" y="279"/>
                </a:lnTo>
                <a:lnTo>
                  <a:pt x="1629" y="279"/>
                </a:lnTo>
                <a:lnTo>
                  <a:pt x="1631" y="279"/>
                </a:lnTo>
                <a:lnTo>
                  <a:pt x="1634" y="277"/>
                </a:lnTo>
                <a:lnTo>
                  <a:pt x="1639" y="271"/>
                </a:lnTo>
                <a:lnTo>
                  <a:pt x="1645" y="262"/>
                </a:lnTo>
                <a:lnTo>
                  <a:pt x="1655" y="246"/>
                </a:lnTo>
                <a:lnTo>
                  <a:pt x="1667" y="227"/>
                </a:lnTo>
                <a:lnTo>
                  <a:pt x="1680" y="206"/>
                </a:lnTo>
                <a:lnTo>
                  <a:pt x="1693" y="188"/>
                </a:lnTo>
                <a:lnTo>
                  <a:pt x="1702" y="177"/>
                </a:lnTo>
                <a:lnTo>
                  <a:pt x="1712" y="165"/>
                </a:lnTo>
                <a:lnTo>
                  <a:pt x="1724" y="153"/>
                </a:lnTo>
                <a:lnTo>
                  <a:pt x="1736" y="140"/>
                </a:lnTo>
                <a:lnTo>
                  <a:pt x="1749" y="128"/>
                </a:lnTo>
                <a:lnTo>
                  <a:pt x="1761" y="118"/>
                </a:lnTo>
                <a:lnTo>
                  <a:pt x="1764" y="115"/>
                </a:lnTo>
                <a:lnTo>
                  <a:pt x="1767" y="115"/>
                </a:lnTo>
                <a:lnTo>
                  <a:pt x="1768" y="118"/>
                </a:lnTo>
                <a:lnTo>
                  <a:pt x="1768" y="124"/>
                </a:lnTo>
                <a:lnTo>
                  <a:pt x="1769" y="134"/>
                </a:lnTo>
                <a:lnTo>
                  <a:pt x="1770" y="146"/>
                </a:lnTo>
                <a:lnTo>
                  <a:pt x="1771" y="157"/>
                </a:lnTo>
                <a:lnTo>
                  <a:pt x="1773" y="166"/>
                </a:lnTo>
                <a:lnTo>
                  <a:pt x="1773" y="172"/>
                </a:lnTo>
                <a:lnTo>
                  <a:pt x="1774" y="176"/>
                </a:lnTo>
                <a:lnTo>
                  <a:pt x="1776" y="178"/>
                </a:lnTo>
                <a:lnTo>
                  <a:pt x="1779" y="179"/>
                </a:lnTo>
                <a:lnTo>
                  <a:pt x="1785" y="179"/>
                </a:lnTo>
                <a:lnTo>
                  <a:pt x="1795" y="178"/>
                </a:lnTo>
                <a:lnTo>
                  <a:pt x="1801" y="178"/>
                </a:lnTo>
                <a:lnTo>
                  <a:pt x="1807" y="178"/>
                </a:lnTo>
                <a:lnTo>
                  <a:pt x="1812" y="179"/>
                </a:lnTo>
                <a:lnTo>
                  <a:pt x="1817" y="181"/>
                </a:lnTo>
                <a:lnTo>
                  <a:pt x="1821" y="183"/>
                </a:lnTo>
                <a:lnTo>
                  <a:pt x="1825" y="185"/>
                </a:lnTo>
                <a:lnTo>
                  <a:pt x="1829" y="189"/>
                </a:lnTo>
                <a:lnTo>
                  <a:pt x="1830" y="194"/>
                </a:lnTo>
                <a:lnTo>
                  <a:pt x="1832" y="201"/>
                </a:lnTo>
                <a:lnTo>
                  <a:pt x="1832" y="207"/>
                </a:lnTo>
                <a:lnTo>
                  <a:pt x="1831" y="212"/>
                </a:lnTo>
                <a:lnTo>
                  <a:pt x="1830" y="218"/>
                </a:lnTo>
                <a:lnTo>
                  <a:pt x="1825" y="227"/>
                </a:lnTo>
                <a:lnTo>
                  <a:pt x="1820" y="234"/>
                </a:lnTo>
                <a:lnTo>
                  <a:pt x="1819" y="238"/>
                </a:lnTo>
                <a:lnTo>
                  <a:pt x="1819" y="241"/>
                </a:lnTo>
                <a:lnTo>
                  <a:pt x="1820" y="244"/>
                </a:lnTo>
                <a:lnTo>
                  <a:pt x="1821" y="247"/>
                </a:lnTo>
                <a:lnTo>
                  <a:pt x="1829" y="253"/>
                </a:lnTo>
                <a:lnTo>
                  <a:pt x="1838" y="258"/>
                </a:lnTo>
                <a:lnTo>
                  <a:pt x="1843" y="262"/>
                </a:lnTo>
                <a:lnTo>
                  <a:pt x="1846" y="266"/>
                </a:lnTo>
                <a:lnTo>
                  <a:pt x="1849" y="270"/>
                </a:lnTo>
                <a:lnTo>
                  <a:pt x="1850" y="275"/>
                </a:lnTo>
                <a:lnTo>
                  <a:pt x="1850" y="281"/>
                </a:lnTo>
                <a:lnTo>
                  <a:pt x="1849" y="285"/>
                </a:lnTo>
                <a:lnTo>
                  <a:pt x="1846" y="290"/>
                </a:lnTo>
                <a:lnTo>
                  <a:pt x="1843" y="294"/>
                </a:lnTo>
                <a:lnTo>
                  <a:pt x="1832" y="303"/>
                </a:lnTo>
                <a:lnTo>
                  <a:pt x="1820" y="316"/>
                </a:lnTo>
                <a:lnTo>
                  <a:pt x="1809" y="328"/>
                </a:lnTo>
                <a:lnTo>
                  <a:pt x="1801" y="338"/>
                </a:lnTo>
                <a:lnTo>
                  <a:pt x="1798" y="345"/>
                </a:lnTo>
                <a:lnTo>
                  <a:pt x="1795" y="352"/>
                </a:lnTo>
                <a:lnTo>
                  <a:pt x="1795" y="355"/>
                </a:lnTo>
                <a:lnTo>
                  <a:pt x="1795" y="359"/>
                </a:lnTo>
                <a:lnTo>
                  <a:pt x="1798" y="361"/>
                </a:lnTo>
                <a:lnTo>
                  <a:pt x="1800" y="363"/>
                </a:lnTo>
                <a:lnTo>
                  <a:pt x="1815" y="366"/>
                </a:lnTo>
                <a:lnTo>
                  <a:pt x="1829" y="371"/>
                </a:lnTo>
                <a:lnTo>
                  <a:pt x="1831" y="373"/>
                </a:lnTo>
                <a:lnTo>
                  <a:pt x="1831" y="376"/>
                </a:lnTo>
                <a:lnTo>
                  <a:pt x="1831" y="380"/>
                </a:lnTo>
                <a:lnTo>
                  <a:pt x="1830" y="384"/>
                </a:lnTo>
                <a:lnTo>
                  <a:pt x="1827" y="393"/>
                </a:lnTo>
                <a:lnTo>
                  <a:pt x="1825" y="404"/>
                </a:lnTo>
                <a:lnTo>
                  <a:pt x="1825" y="410"/>
                </a:lnTo>
                <a:lnTo>
                  <a:pt x="1826" y="416"/>
                </a:lnTo>
                <a:lnTo>
                  <a:pt x="1829" y="422"/>
                </a:lnTo>
                <a:lnTo>
                  <a:pt x="1831" y="427"/>
                </a:lnTo>
                <a:lnTo>
                  <a:pt x="1838" y="436"/>
                </a:lnTo>
                <a:lnTo>
                  <a:pt x="1844" y="442"/>
                </a:lnTo>
                <a:lnTo>
                  <a:pt x="1851" y="446"/>
                </a:lnTo>
                <a:lnTo>
                  <a:pt x="1858" y="446"/>
                </a:lnTo>
                <a:lnTo>
                  <a:pt x="1861" y="446"/>
                </a:lnTo>
                <a:lnTo>
                  <a:pt x="1863" y="445"/>
                </a:lnTo>
                <a:lnTo>
                  <a:pt x="1864" y="443"/>
                </a:lnTo>
                <a:lnTo>
                  <a:pt x="1865" y="441"/>
                </a:lnTo>
                <a:lnTo>
                  <a:pt x="1867" y="435"/>
                </a:lnTo>
                <a:lnTo>
                  <a:pt x="1869" y="430"/>
                </a:lnTo>
                <a:lnTo>
                  <a:pt x="1870" y="427"/>
                </a:lnTo>
                <a:lnTo>
                  <a:pt x="1872" y="426"/>
                </a:lnTo>
                <a:lnTo>
                  <a:pt x="1874" y="424"/>
                </a:lnTo>
                <a:lnTo>
                  <a:pt x="1877" y="423"/>
                </a:lnTo>
                <a:lnTo>
                  <a:pt x="1882" y="426"/>
                </a:lnTo>
                <a:lnTo>
                  <a:pt x="1888" y="430"/>
                </a:lnTo>
                <a:lnTo>
                  <a:pt x="1893" y="436"/>
                </a:lnTo>
                <a:lnTo>
                  <a:pt x="1897" y="443"/>
                </a:lnTo>
                <a:lnTo>
                  <a:pt x="1902" y="449"/>
                </a:lnTo>
                <a:lnTo>
                  <a:pt x="1906" y="454"/>
                </a:lnTo>
                <a:lnTo>
                  <a:pt x="1907" y="455"/>
                </a:lnTo>
                <a:lnTo>
                  <a:pt x="1909" y="455"/>
                </a:lnTo>
                <a:lnTo>
                  <a:pt x="1912" y="455"/>
                </a:lnTo>
                <a:lnTo>
                  <a:pt x="1914" y="454"/>
                </a:lnTo>
                <a:lnTo>
                  <a:pt x="1925" y="447"/>
                </a:lnTo>
                <a:lnTo>
                  <a:pt x="1931" y="443"/>
                </a:lnTo>
                <a:lnTo>
                  <a:pt x="1933" y="445"/>
                </a:lnTo>
                <a:lnTo>
                  <a:pt x="1934" y="448"/>
                </a:lnTo>
                <a:lnTo>
                  <a:pt x="1935" y="454"/>
                </a:lnTo>
                <a:lnTo>
                  <a:pt x="1935" y="462"/>
                </a:lnTo>
                <a:lnTo>
                  <a:pt x="1935" y="471"/>
                </a:lnTo>
                <a:lnTo>
                  <a:pt x="1938" y="478"/>
                </a:lnTo>
                <a:lnTo>
                  <a:pt x="1940" y="481"/>
                </a:lnTo>
                <a:lnTo>
                  <a:pt x="1943" y="484"/>
                </a:lnTo>
                <a:lnTo>
                  <a:pt x="1945" y="486"/>
                </a:lnTo>
                <a:lnTo>
                  <a:pt x="1949" y="487"/>
                </a:lnTo>
                <a:lnTo>
                  <a:pt x="1956" y="492"/>
                </a:lnTo>
                <a:lnTo>
                  <a:pt x="1964" y="499"/>
                </a:lnTo>
                <a:lnTo>
                  <a:pt x="1972" y="508"/>
                </a:lnTo>
                <a:lnTo>
                  <a:pt x="1977" y="515"/>
                </a:lnTo>
                <a:lnTo>
                  <a:pt x="1981" y="521"/>
                </a:lnTo>
                <a:lnTo>
                  <a:pt x="1984" y="527"/>
                </a:lnTo>
                <a:lnTo>
                  <a:pt x="1987" y="529"/>
                </a:lnTo>
                <a:lnTo>
                  <a:pt x="1989" y="530"/>
                </a:lnTo>
                <a:lnTo>
                  <a:pt x="1993" y="531"/>
                </a:lnTo>
                <a:lnTo>
                  <a:pt x="1996" y="531"/>
                </a:lnTo>
                <a:lnTo>
                  <a:pt x="2001" y="531"/>
                </a:lnTo>
                <a:lnTo>
                  <a:pt x="2004" y="533"/>
                </a:lnTo>
                <a:lnTo>
                  <a:pt x="2008" y="535"/>
                </a:lnTo>
                <a:lnTo>
                  <a:pt x="2010" y="537"/>
                </a:lnTo>
                <a:lnTo>
                  <a:pt x="2013" y="541"/>
                </a:lnTo>
                <a:lnTo>
                  <a:pt x="2015" y="544"/>
                </a:lnTo>
                <a:lnTo>
                  <a:pt x="2015" y="548"/>
                </a:lnTo>
                <a:lnTo>
                  <a:pt x="2016" y="553"/>
                </a:lnTo>
                <a:lnTo>
                  <a:pt x="2016" y="565"/>
                </a:lnTo>
                <a:lnTo>
                  <a:pt x="2015" y="581"/>
                </a:lnTo>
                <a:lnTo>
                  <a:pt x="2013" y="598"/>
                </a:lnTo>
                <a:lnTo>
                  <a:pt x="2010" y="612"/>
                </a:lnTo>
                <a:lnTo>
                  <a:pt x="2007" y="623"/>
                </a:lnTo>
                <a:lnTo>
                  <a:pt x="2006" y="635"/>
                </a:lnTo>
                <a:lnTo>
                  <a:pt x="2006" y="641"/>
                </a:lnTo>
                <a:lnTo>
                  <a:pt x="2007" y="645"/>
                </a:lnTo>
                <a:lnTo>
                  <a:pt x="2008" y="650"/>
                </a:lnTo>
                <a:lnTo>
                  <a:pt x="2010" y="654"/>
                </a:lnTo>
                <a:lnTo>
                  <a:pt x="2019" y="660"/>
                </a:lnTo>
                <a:lnTo>
                  <a:pt x="2027" y="664"/>
                </a:lnTo>
                <a:lnTo>
                  <a:pt x="2037" y="668"/>
                </a:lnTo>
                <a:lnTo>
                  <a:pt x="2045" y="673"/>
                </a:lnTo>
                <a:lnTo>
                  <a:pt x="2047" y="675"/>
                </a:lnTo>
                <a:lnTo>
                  <a:pt x="2050" y="678"/>
                </a:lnTo>
                <a:lnTo>
                  <a:pt x="2050" y="681"/>
                </a:lnTo>
                <a:lnTo>
                  <a:pt x="2050" y="683"/>
                </a:lnTo>
                <a:lnTo>
                  <a:pt x="2048" y="687"/>
                </a:lnTo>
                <a:lnTo>
                  <a:pt x="2046" y="689"/>
                </a:lnTo>
                <a:lnTo>
                  <a:pt x="2044" y="692"/>
                </a:lnTo>
                <a:lnTo>
                  <a:pt x="2040" y="693"/>
                </a:lnTo>
                <a:lnTo>
                  <a:pt x="2038" y="694"/>
                </a:lnTo>
                <a:lnTo>
                  <a:pt x="2037" y="697"/>
                </a:lnTo>
                <a:lnTo>
                  <a:pt x="2035" y="699"/>
                </a:lnTo>
                <a:lnTo>
                  <a:pt x="2034" y="701"/>
                </a:lnTo>
                <a:lnTo>
                  <a:pt x="2035" y="704"/>
                </a:lnTo>
                <a:lnTo>
                  <a:pt x="2037" y="707"/>
                </a:lnTo>
                <a:lnTo>
                  <a:pt x="2038" y="708"/>
                </a:lnTo>
                <a:lnTo>
                  <a:pt x="2041" y="711"/>
                </a:lnTo>
                <a:lnTo>
                  <a:pt x="2048" y="713"/>
                </a:lnTo>
                <a:lnTo>
                  <a:pt x="2056" y="717"/>
                </a:lnTo>
                <a:lnTo>
                  <a:pt x="2059" y="719"/>
                </a:lnTo>
                <a:lnTo>
                  <a:pt x="2063" y="723"/>
                </a:lnTo>
                <a:lnTo>
                  <a:pt x="2065" y="725"/>
                </a:lnTo>
                <a:lnTo>
                  <a:pt x="2066" y="729"/>
                </a:lnTo>
                <a:lnTo>
                  <a:pt x="2067" y="736"/>
                </a:lnTo>
                <a:lnTo>
                  <a:pt x="2066" y="743"/>
                </a:lnTo>
                <a:lnTo>
                  <a:pt x="2063" y="750"/>
                </a:lnTo>
                <a:lnTo>
                  <a:pt x="2056" y="760"/>
                </a:lnTo>
                <a:lnTo>
                  <a:pt x="2046" y="770"/>
                </a:lnTo>
                <a:lnTo>
                  <a:pt x="2034" y="781"/>
                </a:lnTo>
                <a:lnTo>
                  <a:pt x="2022" y="793"/>
                </a:lnTo>
                <a:lnTo>
                  <a:pt x="2014" y="805"/>
                </a:lnTo>
                <a:lnTo>
                  <a:pt x="2009" y="808"/>
                </a:lnTo>
                <a:lnTo>
                  <a:pt x="2006" y="812"/>
                </a:lnTo>
                <a:lnTo>
                  <a:pt x="2002" y="815"/>
                </a:lnTo>
                <a:lnTo>
                  <a:pt x="1997" y="818"/>
                </a:lnTo>
                <a:lnTo>
                  <a:pt x="1989" y="820"/>
                </a:lnTo>
                <a:lnTo>
                  <a:pt x="1979" y="821"/>
                </a:lnTo>
                <a:lnTo>
                  <a:pt x="1975" y="821"/>
                </a:lnTo>
                <a:lnTo>
                  <a:pt x="1972" y="823"/>
                </a:lnTo>
                <a:lnTo>
                  <a:pt x="1970" y="825"/>
                </a:lnTo>
                <a:lnTo>
                  <a:pt x="1970" y="828"/>
                </a:lnTo>
                <a:lnTo>
                  <a:pt x="1971" y="834"/>
                </a:lnTo>
                <a:lnTo>
                  <a:pt x="1975" y="842"/>
                </a:lnTo>
                <a:lnTo>
                  <a:pt x="1979" y="849"/>
                </a:lnTo>
                <a:lnTo>
                  <a:pt x="1984" y="858"/>
                </a:lnTo>
                <a:lnTo>
                  <a:pt x="1987" y="863"/>
                </a:lnTo>
                <a:lnTo>
                  <a:pt x="1988" y="868"/>
                </a:lnTo>
                <a:lnTo>
                  <a:pt x="1989" y="871"/>
                </a:lnTo>
                <a:lnTo>
                  <a:pt x="1989" y="875"/>
                </a:lnTo>
                <a:lnTo>
                  <a:pt x="1987" y="877"/>
                </a:lnTo>
                <a:lnTo>
                  <a:pt x="1983" y="880"/>
                </a:lnTo>
                <a:lnTo>
                  <a:pt x="1979" y="883"/>
                </a:lnTo>
                <a:lnTo>
                  <a:pt x="1975" y="886"/>
                </a:lnTo>
                <a:lnTo>
                  <a:pt x="1962" y="890"/>
                </a:lnTo>
                <a:lnTo>
                  <a:pt x="1947" y="894"/>
                </a:lnTo>
                <a:lnTo>
                  <a:pt x="1933" y="897"/>
                </a:lnTo>
                <a:lnTo>
                  <a:pt x="1919" y="902"/>
                </a:lnTo>
                <a:lnTo>
                  <a:pt x="1906" y="906"/>
                </a:lnTo>
                <a:lnTo>
                  <a:pt x="1893" y="912"/>
                </a:lnTo>
                <a:lnTo>
                  <a:pt x="1887" y="916"/>
                </a:lnTo>
                <a:lnTo>
                  <a:pt x="1882" y="920"/>
                </a:lnTo>
                <a:lnTo>
                  <a:pt x="1878" y="925"/>
                </a:lnTo>
                <a:lnTo>
                  <a:pt x="1876" y="929"/>
                </a:lnTo>
                <a:lnTo>
                  <a:pt x="1875" y="935"/>
                </a:lnTo>
                <a:lnTo>
                  <a:pt x="1874" y="943"/>
                </a:lnTo>
                <a:lnTo>
                  <a:pt x="1872" y="950"/>
                </a:lnTo>
                <a:lnTo>
                  <a:pt x="1874" y="957"/>
                </a:lnTo>
                <a:lnTo>
                  <a:pt x="1874" y="973"/>
                </a:lnTo>
                <a:lnTo>
                  <a:pt x="1874" y="992"/>
                </a:lnTo>
                <a:lnTo>
                  <a:pt x="1874" y="1001"/>
                </a:lnTo>
                <a:lnTo>
                  <a:pt x="1871" y="1008"/>
                </a:lnTo>
                <a:lnTo>
                  <a:pt x="1869" y="1015"/>
                </a:lnTo>
                <a:lnTo>
                  <a:pt x="1865" y="1019"/>
                </a:lnTo>
                <a:lnTo>
                  <a:pt x="1853" y="1029"/>
                </a:lnTo>
                <a:lnTo>
                  <a:pt x="1840" y="1044"/>
                </a:lnTo>
                <a:lnTo>
                  <a:pt x="1834" y="1052"/>
                </a:lnTo>
                <a:lnTo>
                  <a:pt x="1829" y="1060"/>
                </a:lnTo>
                <a:lnTo>
                  <a:pt x="1824" y="1070"/>
                </a:lnTo>
                <a:lnTo>
                  <a:pt x="1820" y="1078"/>
                </a:lnTo>
                <a:lnTo>
                  <a:pt x="1818" y="1085"/>
                </a:lnTo>
                <a:lnTo>
                  <a:pt x="1818" y="1091"/>
                </a:lnTo>
                <a:lnTo>
                  <a:pt x="1817" y="1097"/>
                </a:lnTo>
                <a:lnTo>
                  <a:pt x="1818" y="1102"/>
                </a:lnTo>
                <a:lnTo>
                  <a:pt x="1819" y="1105"/>
                </a:lnTo>
                <a:lnTo>
                  <a:pt x="1821" y="1108"/>
                </a:lnTo>
                <a:lnTo>
                  <a:pt x="1824" y="1110"/>
                </a:lnTo>
                <a:lnTo>
                  <a:pt x="1826" y="1110"/>
                </a:lnTo>
                <a:lnTo>
                  <a:pt x="1831" y="1111"/>
                </a:lnTo>
                <a:lnTo>
                  <a:pt x="1833" y="1113"/>
                </a:lnTo>
                <a:lnTo>
                  <a:pt x="1834" y="1114"/>
                </a:lnTo>
                <a:lnTo>
                  <a:pt x="1836" y="1116"/>
                </a:lnTo>
                <a:lnTo>
                  <a:pt x="1834" y="1117"/>
                </a:lnTo>
                <a:lnTo>
                  <a:pt x="1833" y="1120"/>
                </a:lnTo>
                <a:lnTo>
                  <a:pt x="1829" y="1127"/>
                </a:lnTo>
                <a:lnTo>
                  <a:pt x="1826" y="1136"/>
                </a:lnTo>
                <a:lnTo>
                  <a:pt x="1826" y="1141"/>
                </a:lnTo>
                <a:lnTo>
                  <a:pt x="1827" y="1145"/>
                </a:lnTo>
                <a:lnTo>
                  <a:pt x="1831" y="1147"/>
                </a:lnTo>
                <a:lnTo>
                  <a:pt x="1837" y="1147"/>
                </a:lnTo>
                <a:lnTo>
                  <a:pt x="1840" y="1148"/>
                </a:lnTo>
                <a:lnTo>
                  <a:pt x="1844" y="1149"/>
                </a:lnTo>
                <a:lnTo>
                  <a:pt x="1845" y="1153"/>
                </a:lnTo>
                <a:lnTo>
                  <a:pt x="1846" y="1157"/>
                </a:lnTo>
                <a:lnTo>
                  <a:pt x="1848" y="1160"/>
                </a:lnTo>
                <a:lnTo>
                  <a:pt x="1846" y="1164"/>
                </a:lnTo>
                <a:lnTo>
                  <a:pt x="1845" y="1167"/>
                </a:lnTo>
                <a:lnTo>
                  <a:pt x="1843" y="1171"/>
                </a:lnTo>
                <a:lnTo>
                  <a:pt x="1839" y="1174"/>
                </a:lnTo>
                <a:lnTo>
                  <a:pt x="1838" y="1177"/>
                </a:lnTo>
                <a:lnTo>
                  <a:pt x="1838" y="1179"/>
                </a:lnTo>
                <a:lnTo>
                  <a:pt x="1840" y="1181"/>
                </a:lnTo>
                <a:lnTo>
                  <a:pt x="1849" y="1187"/>
                </a:lnTo>
                <a:lnTo>
                  <a:pt x="1858" y="1191"/>
                </a:lnTo>
                <a:lnTo>
                  <a:pt x="1863" y="1192"/>
                </a:lnTo>
                <a:lnTo>
                  <a:pt x="1868" y="1192"/>
                </a:lnTo>
                <a:lnTo>
                  <a:pt x="1872" y="1191"/>
                </a:lnTo>
                <a:lnTo>
                  <a:pt x="1877" y="1190"/>
                </a:lnTo>
                <a:lnTo>
                  <a:pt x="1887" y="1186"/>
                </a:lnTo>
                <a:lnTo>
                  <a:pt x="1896" y="1181"/>
                </a:lnTo>
                <a:lnTo>
                  <a:pt x="1907" y="1177"/>
                </a:lnTo>
                <a:lnTo>
                  <a:pt x="1916" y="1172"/>
                </a:lnTo>
                <a:lnTo>
                  <a:pt x="1920" y="1171"/>
                </a:lnTo>
                <a:lnTo>
                  <a:pt x="1924" y="1170"/>
                </a:lnTo>
                <a:lnTo>
                  <a:pt x="1926" y="1170"/>
                </a:lnTo>
                <a:lnTo>
                  <a:pt x="1928" y="1171"/>
                </a:lnTo>
                <a:lnTo>
                  <a:pt x="1930" y="1173"/>
                </a:lnTo>
                <a:lnTo>
                  <a:pt x="1931" y="1176"/>
                </a:lnTo>
                <a:lnTo>
                  <a:pt x="1931" y="1179"/>
                </a:lnTo>
                <a:lnTo>
                  <a:pt x="1931" y="1184"/>
                </a:lnTo>
                <a:lnTo>
                  <a:pt x="1930" y="1195"/>
                </a:lnTo>
                <a:lnTo>
                  <a:pt x="1930" y="1206"/>
                </a:lnTo>
                <a:lnTo>
                  <a:pt x="1930" y="1218"/>
                </a:lnTo>
                <a:lnTo>
                  <a:pt x="1928" y="1228"/>
                </a:lnTo>
                <a:lnTo>
                  <a:pt x="1925" y="1237"/>
                </a:lnTo>
                <a:lnTo>
                  <a:pt x="1919" y="1249"/>
                </a:lnTo>
                <a:lnTo>
                  <a:pt x="1911" y="1262"/>
                </a:lnTo>
                <a:lnTo>
                  <a:pt x="1906" y="1274"/>
                </a:lnTo>
                <a:lnTo>
                  <a:pt x="1905" y="1281"/>
                </a:lnTo>
                <a:lnTo>
                  <a:pt x="1906" y="1287"/>
                </a:lnTo>
                <a:lnTo>
                  <a:pt x="1908" y="1292"/>
                </a:lnTo>
                <a:lnTo>
                  <a:pt x="1911" y="1298"/>
                </a:lnTo>
                <a:lnTo>
                  <a:pt x="1920" y="1309"/>
                </a:lnTo>
                <a:lnTo>
                  <a:pt x="1928" y="1318"/>
                </a:lnTo>
                <a:lnTo>
                  <a:pt x="1940" y="1329"/>
                </a:lnTo>
                <a:lnTo>
                  <a:pt x="1955" y="1343"/>
                </a:lnTo>
                <a:lnTo>
                  <a:pt x="1960" y="1349"/>
                </a:lnTo>
                <a:lnTo>
                  <a:pt x="1966" y="1356"/>
                </a:lnTo>
                <a:lnTo>
                  <a:pt x="1969" y="1361"/>
                </a:lnTo>
                <a:lnTo>
                  <a:pt x="1970" y="1365"/>
                </a:lnTo>
                <a:lnTo>
                  <a:pt x="1965" y="1370"/>
                </a:lnTo>
                <a:lnTo>
                  <a:pt x="1959" y="1381"/>
                </a:lnTo>
                <a:lnTo>
                  <a:pt x="1951" y="1394"/>
                </a:lnTo>
                <a:lnTo>
                  <a:pt x="1940" y="1411"/>
                </a:lnTo>
                <a:lnTo>
                  <a:pt x="1937" y="1419"/>
                </a:lnTo>
                <a:lnTo>
                  <a:pt x="1933" y="1430"/>
                </a:lnTo>
                <a:lnTo>
                  <a:pt x="1932" y="1439"/>
                </a:lnTo>
                <a:lnTo>
                  <a:pt x="1932" y="1449"/>
                </a:lnTo>
                <a:lnTo>
                  <a:pt x="1932" y="1458"/>
                </a:lnTo>
                <a:lnTo>
                  <a:pt x="1934" y="1468"/>
                </a:lnTo>
                <a:lnTo>
                  <a:pt x="1935" y="1475"/>
                </a:lnTo>
                <a:lnTo>
                  <a:pt x="1938" y="1482"/>
                </a:lnTo>
                <a:lnTo>
                  <a:pt x="1941" y="1488"/>
                </a:lnTo>
                <a:lnTo>
                  <a:pt x="1946" y="1493"/>
                </a:lnTo>
                <a:lnTo>
                  <a:pt x="1952" y="1496"/>
                </a:lnTo>
                <a:lnTo>
                  <a:pt x="1959" y="1500"/>
                </a:lnTo>
                <a:lnTo>
                  <a:pt x="1976" y="1505"/>
                </a:lnTo>
                <a:lnTo>
                  <a:pt x="1995" y="1507"/>
                </a:lnTo>
                <a:lnTo>
                  <a:pt x="2004" y="1508"/>
                </a:lnTo>
                <a:lnTo>
                  <a:pt x="2012" y="1511"/>
                </a:lnTo>
                <a:lnTo>
                  <a:pt x="2019" y="1514"/>
                </a:lnTo>
                <a:lnTo>
                  <a:pt x="2025" y="1518"/>
                </a:lnTo>
                <a:lnTo>
                  <a:pt x="2029" y="1521"/>
                </a:lnTo>
                <a:lnTo>
                  <a:pt x="2033" y="1525"/>
                </a:lnTo>
                <a:lnTo>
                  <a:pt x="2037" y="1530"/>
                </a:lnTo>
                <a:lnTo>
                  <a:pt x="2038" y="1534"/>
                </a:lnTo>
                <a:lnTo>
                  <a:pt x="2039" y="1546"/>
                </a:lnTo>
                <a:lnTo>
                  <a:pt x="2038" y="1562"/>
                </a:lnTo>
                <a:lnTo>
                  <a:pt x="2037" y="1570"/>
                </a:lnTo>
                <a:lnTo>
                  <a:pt x="2035" y="1577"/>
                </a:lnTo>
                <a:lnTo>
                  <a:pt x="2032" y="1583"/>
                </a:lnTo>
                <a:lnTo>
                  <a:pt x="2029" y="1589"/>
                </a:lnTo>
                <a:lnTo>
                  <a:pt x="2025" y="1594"/>
                </a:lnTo>
                <a:lnTo>
                  <a:pt x="2022" y="1597"/>
                </a:lnTo>
                <a:lnTo>
                  <a:pt x="2021" y="1602"/>
                </a:lnTo>
                <a:lnTo>
                  <a:pt x="2020" y="1607"/>
                </a:lnTo>
                <a:lnTo>
                  <a:pt x="2019" y="1616"/>
                </a:lnTo>
                <a:lnTo>
                  <a:pt x="2021" y="1626"/>
                </a:lnTo>
                <a:lnTo>
                  <a:pt x="2022" y="1631"/>
                </a:lnTo>
                <a:lnTo>
                  <a:pt x="2022" y="1636"/>
                </a:lnTo>
                <a:lnTo>
                  <a:pt x="2021" y="1640"/>
                </a:lnTo>
                <a:lnTo>
                  <a:pt x="2020" y="1645"/>
                </a:lnTo>
                <a:lnTo>
                  <a:pt x="2014" y="1653"/>
                </a:lnTo>
                <a:lnTo>
                  <a:pt x="2004" y="1663"/>
                </a:lnTo>
                <a:lnTo>
                  <a:pt x="2000" y="1669"/>
                </a:lnTo>
                <a:lnTo>
                  <a:pt x="1997" y="1674"/>
                </a:lnTo>
                <a:lnTo>
                  <a:pt x="1996" y="1679"/>
                </a:lnTo>
                <a:lnTo>
                  <a:pt x="1996" y="1684"/>
                </a:lnTo>
                <a:lnTo>
                  <a:pt x="1998" y="1688"/>
                </a:lnTo>
                <a:lnTo>
                  <a:pt x="2002" y="1691"/>
                </a:lnTo>
                <a:lnTo>
                  <a:pt x="2007" y="1694"/>
                </a:lnTo>
                <a:lnTo>
                  <a:pt x="2014" y="1694"/>
                </a:lnTo>
                <a:lnTo>
                  <a:pt x="2027" y="1691"/>
                </a:lnTo>
                <a:lnTo>
                  <a:pt x="2039" y="1687"/>
                </a:lnTo>
                <a:lnTo>
                  <a:pt x="2051" y="1682"/>
                </a:lnTo>
                <a:lnTo>
                  <a:pt x="2065" y="1677"/>
                </a:lnTo>
                <a:lnTo>
                  <a:pt x="2072" y="1676"/>
                </a:lnTo>
                <a:lnTo>
                  <a:pt x="2078" y="1676"/>
                </a:lnTo>
                <a:lnTo>
                  <a:pt x="2083" y="1677"/>
                </a:lnTo>
                <a:lnTo>
                  <a:pt x="2088" y="1678"/>
                </a:lnTo>
                <a:lnTo>
                  <a:pt x="2090" y="1682"/>
                </a:lnTo>
                <a:lnTo>
                  <a:pt x="2092" y="1685"/>
                </a:lnTo>
                <a:lnTo>
                  <a:pt x="2092" y="1690"/>
                </a:lnTo>
                <a:lnTo>
                  <a:pt x="2091" y="1696"/>
                </a:lnTo>
                <a:lnTo>
                  <a:pt x="2088" y="1702"/>
                </a:lnTo>
                <a:lnTo>
                  <a:pt x="2082" y="1707"/>
                </a:lnTo>
                <a:lnTo>
                  <a:pt x="2073" y="1713"/>
                </a:lnTo>
                <a:lnTo>
                  <a:pt x="2064" y="1719"/>
                </a:lnTo>
                <a:lnTo>
                  <a:pt x="2045" y="1731"/>
                </a:lnTo>
                <a:lnTo>
                  <a:pt x="2029" y="1741"/>
                </a:lnTo>
                <a:lnTo>
                  <a:pt x="2026" y="1747"/>
                </a:lnTo>
                <a:lnTo>
                  <a:pt x="2022" y="1754"/>
                </a:lnTo>
                <a:lnTo>
                  <a:pt x="2019" y="1763"/>
                </a:lnTo>
                <a:lnTo>
                  <a:pt x="2018" y="1771"/>
                </a:lnTo>
                <a:lnTo>
                  <a:pt x="2014" y="1792"/>
                </a:lnTo>
                <a:lnTo>
                  <a:pt x="2012" y="1815"/>
                </a:lnTo>
                <a:lnTo>
                  <a:pt x="2009" y="1827"/>
                </a:lnTo>
                <a:lnTo>
                  <a:pt x="2006" y="1836"/>
                </a:lnTo>
                <a:lnTo>
                  <a:pt x="2000" y="1845"/>
                </a:lnTo>
                <a:lnTo>
                  <a:pt x="1995" y="1853"/>
                </a:lnTo>
                <a:lnTo>
                  <a:pt x="1989" y="1861"/>
                </a:lnTo>
                <a:lnTo>
                  <a:pt x="1985" y="1870"/>
                </a:lnTo>
                <a:lnTo>
                  <a:pt x="1983" y="1873"/>
                </a:lnTo>
                <a:lnTo>
                  <a:pt x="1982" y="1878"/>
                </a:lnTo>
                <a:lnTo>
                  <a:pt x="1982" y="1883"/>
                </a:lnTo>
                <a:lnTo>
                  <a:pt x="1982" y="1889"/>
                </a:lnTo>
                <a:lnTo>
                  <a:pt x="1983" y="1898"/>
                </a:lnTo>
                <a:lnTo>
                  <a:pt x="1987" y="1907"/>
                </a:lnTo>
                <a:lnTo>
                  <a:pt x="1989" y="1912"/>
                </a:lnTo>
                <a:lnTo>
                  <a:pt x="1994" y="1918"/>
                </a:lnTo>
                <a:lnTo>
                  <a:pt x="1997" y="1923"/>
                </a:lnTo>
                <a:lnTo>
                  <a:pt x="2001" y="1928"/>
                </a:lnTo>
                <a:lnTo>
                  <a:pt x="2004" y="1934"/>
                </a:lnTo>
                <a:lnTo>
                  <a:pt x="2007" y="1940"/>
                </a:lnTo>
                <a:lnTo>
                  <a:pt x="2008" y="1955"/>
                </a:lnTo>
                <a:lnTo>
                  <a:pt x="2008" y="1968"/>
                </a:lnTo>
                <a:lnTo>
                  <a:pt x="2006" y="1980"/>
                </a:lnTo>
                <a:lnTo>
                  <a:pt x="2003" y="1990"/>
                </a:lnTo>
                <a:lnTo>
                  <a:pt x="2002" y="1996"/>
                </a:lnTo>
                <a:lnTo>
                  <a:pt x="2002" y="1999"/>
                </a:lnTo>
                <a:lnTo>
                  <a:pt x="2000" y="2002"/>
                </a:lnTo>
                <a:lnTo>
                  <a:pt x="1994" y="2005"/>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63" name="稻壳儿小白白(http://dwz.cn/Wu2UP)">
            <a:extLst>
              <a:ext uri="{FF2B5EF4-FFF2-40B4-BE49-F238E27FC236}">
                <a16:creationId xmlns:a16="http://schemas.microsoft.com/office/drawing/2014/main" id="{88172C91-C7E3-4E48-9C3C-4C6295AE1DCF}"/>
              </a:ext>
            </a:extLst>
          </p:cNvPr>
          <p:cNvSpPr>
            <a:spLocks/>
          </p:cNvSpPr>
          <p:nvPr/>
        </p:nvSpPr>
        <p:spPr bwMode="auto">
          <a:xfrm>
            <a:off x="3355267" y="2833263"/>
            <a:ext cx="482108" cy="420725"/>
          </a:xfrm>
          <a:custGeom>
            <a:avLst/>
            <a:gdLst>
              <a:gd name="T0" fmla="*/ 140797541 w 2079"/>
              <a:gd name="T1" fmla="*/ 112353201 h 1843"/>
              <a:gd name="T2" fmla="*/ 136985526 w 2079"/>
              <a:gd name="T3" fmla="*/ 105847993 h 1843"/>
              <a:gd name="T4" fmla="*/ 127123860 w 2079"/>
              <a:gd name="T5" fmla="*/ 107293563 h 1843"/>
              <a:gd name="T6" fmla="*/ 130852967 w 2079"/>
              <a:gd name="T7" fmla="*/ 102314408 h 1843"/>
              <a:gd name="T8" fmla="*/ 140466199 w 2079"/>
              <a:gd name="T9" fmla="*/ 110184987 h 1843"/>
              <a:gd name="T10" fmla="*/ 152233872 w 2079"/>
              <a:gd name="T11" fmla="*/ 107855808 h 1843"/>
              <a:gd name="T12" fmla="*/ 171211325 w 2079"/>
              <a:gd name="T13" fmla="*/ 112513882 h 1843"/>
              <a:gd name="T14" fmla="*/ 167896467 w 2079"/>
              <a:gd name="T15" fmla="*/ 101832646 h 1843"/>
              <a:gd name="T16" fmla="*/ 155962979 w 2079"/>
              <a:gd name="T17" fmla="*/ 96211047 h 1843"/>
              <a:gd name="T18" fmla="*/ 151653808 w 2079"/>
              <a:gd name="T19" fmla="*/ 87617824 h 1843"/>
              <a:gd name="T20" fmla="*/ 137980127 w 2079"/>
              <a:gd name="T21" fmla="*/ 78301959 h 1843"/>
              <a:gd name="T22" fmla="*/ 138062747 w 2079"/>
              <a:gd name="T23" fmla="*/ 72118114 h 1843"/>
              <a:gd name="T24" fmla="*/ 131598846 w 2079"/>
              <a:gd name="T25" fmla="*/ 61758241 h 1843"/>
              <a:gd name="T26" fmla="*/ 124471974 w 2079"/>
              <a:gd name="T27" fmla="*/ 46659811 h 1843"/>
              <a:gd name="T28" fmla="*/ 119582739 w 2079"/>
              <a:gd name="T29" fmla="*/ 36299938 h 1843"/>
              <a:gd name="T30" fmla="*/ 106986279 w 2079"/>
              <a:gd name="T31" fmla="*/ 21924435 h 1843"/>
              <a:gd name="T32" fmla="*/ 99527777 w 2079"/>
              <a:gd name="T33" fmla="*/ 19836421 h 1843"/>
              <a:gd name="T34" fmla="*/ 92732535 w 2079"/>
              <a:gd name="T35" fmla="*/ 20800229 h 1843"/>
              <a:gd name="T36" fmla="*/ 88671798 w 2079"/>
              <a:gd name="T37" fmla="*/ 11805443 h 1843"/>
              <a:gd name="T38" fmla="*/ 81793648 w 2079"/>
              <a:gd name="T39" fmla="*/ 4256512 h 1843"/>
              <a:gd name="T40" fmla="*/ 74335146 w 2079"/>
              <a:gd name="T41" fmla="*/ 2730459 h 1843"/>
              <a:gd name="T42" fmla="*/ 69114281 w 2079"/>
              <a:gd name="T43" fmla="*/ 15017948 h 1843"/>
              <a:gd name="T44" fmla="*/ 60330124 w 2079"/>
              <a:gd name="T45" fmla="*/ 20880428 h 1843"/>
              <a:gd name="T46" fmla="*/ 54114657 w 2079"/>
              <a:gd name="T47" fmla="*/ 27626517 h 1843"/>
              <a:gd name="T48" fmla="*/ 46987785 w 2079"/>
              <a:gd name="T49" fmla="*/ 18471333 h 1843"/>
              <a:gd name="T50" fmla="*/ 39612191 w 2079"/>
              <a:gd name="T51" fmla="*/ 23932250 h 1843"/>
              <a:gd name="T52" fmla="*/ 27430268 w 2079"/>
              <a:gd name="T53" fmla="*/ 22968442 h 1843"/>
              <a:gd name="T54" fmla="*/ 19640424 w 2079"/>
              <a:gd name="T55" fmla="*/ 16463518 h 1843"/>
              <a:gd name="T56" fmla="*/ 5635114 w 2079"/>
              <a:gd name="T57" fmla="*/ 1124206 h 1843"/>
              <a:gd name="T58" fmla="*/ 7789844 w 2079"/>
              <a:gd name="T59" fmla="*/ 11725244 h 1843"/>
              <a:gd name="T60" fmla="*/ 82907 w 2079"/>
              <a:gd name="T61" fmla="*/ 22727561 h 1843"/>
              <a:gd name="T62" fmla="*/ 12596460 w 2079"/>
              <a:gd name="T63" fmla="*/ 29312968 h 1843"/>
              <a:gd name="T64" fmla="*/ 19889147 w 2079"/>
              <a:gd name="T65" fmla="*/ 36059057 h 1843"/>
              <a:gd name="T66" fmla="*/ 30745126 w 2079"/>
              <a:gd name="T67" fmla="*/ 41198894 h 1843"/>
              <a:gd name="T68" fmla="*/ 36380240 w 2079"/>
              <a:gd name="T69" fmla="*/ 43367108 h 1843"/>
              <a:gd name="T70" fmla="*/ 42181169 w 2079"/>
              <a:gd name="T71" fmla="*/ 46740294 h 1843"/>
              <a:gd name="T72" fmla="*/ 52705807 w 2079"/>
              <a:gd name="T73" fmla="*/ 50675442 h 1843"/>
              <a:gd name="T74" fmla="*/ 54694722 w 2079"/>
              <a:gd name="T75" fmla="*/ 59348863 h 1843"/>
              <a:gd name="T76" fmla="*/ 50385550 w 2079"/>
              <a:gd name="T77" fmla="*/ 67058477 h 1843"/>
              <a:gd name="T78" fmla="*/ 55689323 w 2079"/>
              <a:gd name="T79" fmla="*/ 69708736 h 1843"/>
              <a:gd name="T80" fmla="*/ 60495651 w 2079"/>
              <a:gd name="T81" fmla="*/ 76454825 h 1843"/>
              <a:gd name="T82" fmla="*/ 65468081 w 2079"/>
              <a:gd name="T83" fmla="*/ 85208446 h 1843"/>
              <a:gd name="T84" fmla="*/ 75743996 w 2079"/>
              <a:gd name="T85" fmla="*/ 80791536 h 1843"/>
              <a:gd name="T86" fmla="*/ 83036684 w 2079"/>
              <a:gd name="T87" fmla="*/ 77257951 h 1843"/>
              <a:gd name="T88" fmla="*/ 89583492 w 2079"/>
              <a:gd name="T89" fmla="*/ 89063395 h 1843"/>
              <a:gd name="T90" fmla="*/ 79804733 w 2079"/>
              <a:gd name="T91" fmla="*/ 88902713 h 1843"/>
              <a:gd name="T92" fmla="*/ 72429139 w 2079"/>
              <a:gd name="T93" fmla="*/ 93400105 h 1843"/>
              <a:gd name="T94" fmla="*/ 73837989 w 2079"/>
              <a:gd name="T95" fmla="*/ 102796454 h 1843"/>
              <a:gd name="T96" fmla="*/ 66628210 w 2079"/>
              <a:gd name="T97" fmla="*/ 109381861 h 1843"/>
              <a:gd name="T98" fmla="*/ 71351918 w 2079"/>
              <a:gd name="T99" fmla="*/ 118055282 h 1843"/>
              <a:gd name="T100" fmla="*/ 76489875 w 2079"/>
              <a:gd name="T101" fmla="*/ 123195119 h 1843"/>
              <a:gd name="T102" fmla="*/ 80964861 w 2079"/>
              <a:gd name="T103" fmla="*/ 122713073 h 1843"/>
              <a:gd name="T104" fmla="*/ 81793648 w 2079"/>
              <a:gd name="T105" fmla="*/ 131547177 h 1843"/>
              <a:gd name="T106" fmla="*/ 83782563 w 2079"/>
              <a:gd name="T107" fmla="*/ 136365933 h 1843"/>
              <a:gd name="T108" fmla="*/ 97539150 w 2079"/>
              <a:gd name="T109" fmla="*/ 133715674 h 1843"/>
              <a:gd name="T110" fmla="*/ 105328994 w 2079"/>
              <a:gd name="T111" fmla="*/ 137811504 h 1843"/>
              <a:gd name="T112" fmla="*/ 116184973 w 2079"/>
              <a:gd name="T113" fmla="*/ 136446133 h 1843"/>
              <a:gd name="T114" fmla="*/ 127869739 w 2079"/>
              <a:gd name="T115" fmla="*/ 143272421 h 1843"/>
              <a:gd name="T116" fmla="*/ 136156740 w 2079"/>
              <a:gd name="T117" fmla="*/ 146243761 h 1843"/>
              <a:gd name="T118" fmla="*/ 142703548 w 2079"/>
              <a:gd name="T119" fmla="*/ 138935710 h 1843"/>
              <a:gd name="T120" fmla="*/ 150742114 w 2079"/>
              <a:gd name="T121" fmla="*/ 124881571 h 18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079" h="1843">
                <a:moveTo>
                  <a:pt x="1868" y="1488"/>
                </a:moveTo>
                <a:lnTo>
                  <a:pt x="1867" y="1478"/>
                </a:lnTo>
                <a:lnTo>
                  <a:pt x="1864" y="1470"/>
                </a:lnTo>
                <a:lnTo>
                  <a:pt x="1861" y="1466"/>
                </a:lnTo>
                <a:lnTo>
                  <a:pt x="1857" y="1460"/>
                </a:lnTo>
                <a:lnTo>
                  <a:pt x="1850" y="1456"/>
                </a:lnTo>
                <a:lnTo>
                  <a:pt x="1842" y="1449"/>
                </a:lnTo>
                <a:lnTo>
                  <a:pt x="1823" y="1435"/>
                </a:lnTo>
                <a:lnTo>
                  <a:pt x="1802" y="1424"/>
                </a:lnTo>
                <a:lnTo>
                  <a:pt x="1785" y="1413"/>
                </a:lnTo>
                <a:lnTo>
                  <a:pt x="1772" y="1406"/>
                </a:lnTo>
                <a:lnTo>
                  <a:pt x="1760" y="1402"/>
                </a:lnTo>
                <a:lnTo>
                  <a:pt x="1749" y="1400"/>
                </a:lnTo>
                <a:lnTo>
                  <a:pt x="1743" y="1399"/>
                </a:lnTo>
                <a:lnTo>
                  <a:pt x="1737" y="1399"/>
                </a:lnTo>
                <a:lnTo>
                  <a:pt x="1731" y="1399"/>
                </a:lnTo>
                <a:lnTo>
                  <a:pt x="1725" y="1400"/>
                </a:lnTo>
                <a:lnTo>
                  <a:pt x="1714" y="1402"/>
                </a:lnTo>
                <a:lnTo>
                  <a:pt x="1706" y="1401"/>
                </a:lnTo>
                <a:lnTo>
                  <a:pt x="1699" y="1399"/>
                </a:lnTo>
                <a:lnTo>
                  <a:pt x="1693" y="1394"/>
                </a:lnTo>
                <a:lnTo>
                  <a:pt x="1686" y="1389"/>
                </a:lnTo>
                <a:lnTo>
                  <a:pt x="1679" y="1386"/>
                </a:lnTo>
                <a:lnTo>
                  <a:pt x="1672" y="1382"/>
                </a:lnTo>
                <a:lnTo>
                  <a:pt x="1666" y="1380"/>
                </a:lnTo>
                <a:lnTo>
                  <a:pt x="1663" y="1378"/>
                </a:lnTo>
                <a:lnTo>
                  <a:pt x="1662" y="1377"/>
                </a:lnTo>
                <a:lnTo>
                  <a:pt x="1662" y="1376"/>
                </a:lnTo>
                <a:lnTo>
                  <a:pt x="1662" y="1375"/>
                </a:lnTo>
                <a:lnTo>
                  <a:pt x="1666" y="1372"/>
                </a:lnTo>
                <a:lnTo>
                  <a:pt x="1673" y="1371"/>
                </a:lnTo>
                <a:lnTo>
                  <a:pt x="1676" y="1370"/>
                </a:lnTo>
                <a:lnTo>
                  <a:pt x="1680" y="1369"/>
                </a:lnTo>
                <a:lnTo>
                  <a:pt x="1681" y="1367"/>
                </a:lnTo>
                <a:lnTo>
                  <a:pt x="1681" y="1364"/>
                </a:lnTo>
                <a:lnTo>
                  <a:pt x="1680" y="1357"/>
                </a:lnTo>
                <a:lnTo>
                  <a:pt x="1675" y="1347"/>
                </a:lnTo>
                <a:lnTo>
                  <a:pt x="1667" y="1336"/>
                </a:lnTo>
                <a:lnTo>
                  <a:pt x="1657" y="1323"/>
                </a:lnTo>
                <a:lnTo>
                  <a:pt x="1653" y="1318"/>
                </a:lnTo>
                <a:lnTo>
                  <a:pt x="1647" y="1312"/>
                </a:lnTo>
                <a:lnTo>
                  <a:pt x="1642" y="1308"/>
                </a:lnTo>
                <a:lnTo>
                  <a:pt x="1636" y="1305"/>
                </a:lnTo>
                <a:lnTo>
                  <a:pt x="1630" y="1304"/>
                </a:lnTo>
                <a:lnTo>
                  <a:pt x="1622" y="1304"/>
                </a:lnTo>
                <a:lnTo>
                  <a:pt x="1612" y="1304"/>
                </a:lnTo>
                <a:lnTo>
                  <a:pt x="1602" y="1305"/>
                </a:lnTo>
                <a:lnTo>
                  <a:pt x="1580" y="1307"/>
                </a:lnTo>
                <a:lnTo>
                  <a:pt x="1566" y="1308"/>
                </a:lnTo>
                <a:lnTo>
                  <a:pt x="1556" y="1308"/>
                </a:lnTo>
                <a:lnTo>
                  <a:pt x="1549" y="1308"/>
                </a:lnTo>
                <a:lnTo>
                  <a:pt x="1547" y="1309"/>
                </a:lnTo>
                <a:lnTo>
                  <a:pt x="1544" y="1311"/>
                </a:lnTo>
                <a:lnTo>
                  <a:pt x="1543" y="1313"/>
                </a:lnTo>
                <a:lnTo>
                  <a:pt x="1543" y="1317"/>
                </a:lnTo>
                <a:lnTo>
                  <a:pt x="1543" y="1324"/>
                </a:lnTo>
                <a:lnTo>
                  <a:pt x="1541" y="1328"/>
                </a:lnTo>
                <a:lnTo>
                  <a:pt x="1540" y="1331"/>
                </a:lnTo>
                <a:lnTo>
                  <a:pt x="1537" y="1333"/>
                </a:lnTo>
                <a:lnTo>
                  <a:pt x="1534" y="1336"/>
                </a:lnTo>
                <a:lnTo>
                  <a:pt x="1530" y="1337"/>
                </a:lnTo>
                <a:lnTo>
                  <a:pt x="1523" y="1339"/>
                </a:lnTo>
                <a:lnTo>
                  <a:pt x="1514" y="1343"/>
                </a:lnTo>
                <a:lnTo>
                  <a:pt x="1509" y="1344"/>
                </a:lnTo>
                <a:lnTo>
                  <a:pt x="1504" y="1344"/>
                </a:lnTo>
                <a:lnTo>
                  <a:pt x="1498" y="1344"/>
                </a:lnTo>
                <a:lnTo>
                  <a:pt x="1493" y="1343"/>
                </a:lnTo>
                <a:lnTo>
                  <a:pt x="1493" y="1340"/>
                </a:lnTo>
                <a:lnTo>
                  <a:pt x="1493" y="1338"/>
                </a:lnTo>
                <a:lnTo>
                  <a:pt x="1495" y="1334"/>
                </a:lnTo>
                <a:lnTo>
                  <a:pt x="1497" y="1332"/>
                </a:lnTo>
                <a:lnTo>
                  <a:pt x="1502" y="1326"/>
                </a:lnTo>
                <a:lnTo>
                  <a:pt x="1508" y="1320"/>
                </a:lnTo>
                <a:lnTo>
                  <a:pt x="1519" y="1307"/>
                </a:lnTo>
                <a:lnTo>
                  <a:pt x="1533" y="1295"/>
                </a:lnTo>
                <a:lnTo>
                  <a:pt x="1547" y="1283"/>
                </a:lnTo>
                <a:lnTo>
                  <a:pt x="1559" y="1276"/>
                </a:lnTo>
                <a:lnTo>
                  <a:pt x="1565" y="1275"/>
                </a:lnTo>
                <a:lnTo>
                  <a:pt x="1572" y="1274"/>
                </a:lnTo>
                <a:lnTo>
                  <a:pt x="1579" y="1274"/>
                </a:lnTo>
                <a:lnTo>
                  <a:pt x="1588" y="1274"/>
                </a:lnTo>
                <a:lnTo>
                  <a:pt x="1598" y="1275"/>
                </a:lnTo>
                <a:lnTo>
                  <a:pt x="1606" y="1276"/>
                </a:lnTo>
                <a:lnTo>
                  <a:pt x="1616" y="1279"/>
                </a:lnTo>
                <a:lnTo>
                  <a:pt x="1624" y="1282"/>
                </a:lnTo>
                <a:lnTo>
                  <a:pt x="1640" y="1287"/>
                </a:lnTo>
                <a:lnTo>
                  <a:pt x="1656" y="1293"/>
                </a:lnTo>
                <a:lnTo>
                  <a:pt x="1670" y="1299"/>
                </a:lnTo>
                <a:lnTo>
                  <a:pt x="1682" y="1305"/>
                </a:lnTo>
                <a:lnTo>
                  <a:pt x="1691" y="1313"/>
                </a:lnTo>
                <a:lnTo>
                  <a:pt x="1698" y="1324"/>
                </a:lnTo>
                <a:lnTo>
                  <a:pt x="1701" y="1328"/>
                </a:lnTo>
                <a:lnTo>
                  <a:pt x="1704" y="1334"/>
                </a:lnTo>
                <a:lnTo>
                  <a:pt x="1704" y="1339"/>
                </a:lnTo>
                <a:lnTo>
                  <a:pt x="1704" y="1344"/>
                </a:lnTo>
                <a:lnTo>
                  <a:pt x="1700" y="1353"/>
                </a:lnTo>
                <a:lnTo>
                  <a:pt x="1695" y="1363"/>
                </a:lnTo>
                <a:lnTo>
                  <a:pt x="1694" y="1367"/>
                </a:lnTo>
                <a:lnTo>
                  <a:pt x="1694" y="1370"/>
                </a:lnTo>
                <a:lnTo>
                  <a:pt x="1695" y="1372"/>
                </a:lnTo>
                <a:lnTo>
                  <a:pt x="1699" y="1374"/>
                </a:lnTo>
                <a:lnTo>
                  <a:pt x="1713" y="1372"/>
                </a:lnTo>
                <a:lnTo>
                  <a:pt x="1732" y="1368"/>
                </a:lnTo>
                <a:lnTo>
                  <a:pt x="1743" y="1367"/>
                </a:lnTo>
                <a:lnTo>
                  <a:pt x="1752" y="1365"/>
                </a:lnTo>
                <a:lnTo>
                  <a:pt x="1756" y="1365"/>
                </a:lnTo>
                <a:lnTo>
                  <a:pt x="1761" y="1365"/>
                </a:lnTo>
                <a:lnTo>
                  <a:pt x="1764" y="1367"/>
                </a:lnTo>
                <a:lnTo>
                  <a:pt x="1767" y="1369"/>
                </a:lnTo>
                <a:lnTo>
                  <a:pt x="1775" y="1375"/>
                </a:lnTo>
                <a:lnTo>
                  <a:pt x="1782" y="1378"/>
                </a:lnTo>
                <a:lnTo>
                  <a:pt x="1785" y="1380"/>
                </a:lnTo>
                <a:lnTo>
                  <a:pt x="1787" y="1378"/>
                </a:lnTo>
                <a:lnTo>
                  <a:pt x="1789" y="1377"/>
                </a:lnTo>
                <a:lnTo>
                  <a:pt x="1793" y="1374"/>
                </a:lnTo>
                <a:lnTo>
                  <a:pt x="1800" y="1367"/>
                </a:lnTo>
                <a:lnTo>
                  <a:pt x="1808" y="1358"/>
                </a:lnTo>
                <a:lnTo>
                  <a:pt x="1818" y="1351"/>
                </a:lnTo>
                <a:lnTo>
                  <a:pt x="1830" y="1345"/>
                </a:lnTo>
                <a:lnTo>
                  <a:pt x="1837" y="1343"/>
                </a:lnTo>
                <a:lnTo>
                  <a:pt x="1846" y="1342"/>
                </a:lnTo>
                <a:lnTo>
                  <a:pt x="1856" y="1340"/>
                </a:lnTo>
                <a:lnTo>
                  <a:pt x="1865" y="1340"/>
                </a:lnTo>
                <a:lnTo>
                  <a:pt x="1876" y="1340"/>
                </a:lnTo>
                <a:lnTo>
                  <a:pt x="1886" y="1342"/>
                </a:lnTo>
                <a:lnTo>
                  <a:pt x="1895" y="1343"/>
                </a:lnTo>
                <a:lnTo>
                  <a:pt x="1902" y="1345"/>
                </a:lnTo>
                <a:lnTo>
                  <a:pt x="1914" y="1350"/>
                </a:lnTo>
                <a:lnTo>
                  <a:pt x="1922" y="1355"/>
                </a:lnTo>
                <a:lnTo>
                  <a:pt x="1932" y="1359"/>
                </a:lnTo>
                <a:lnTo>
                  <a:pt x="1944" y="1363"/>
                </a:lnTo>
                <a:lnTo>
                  <a:pt x="1959" y="1368"/>
                </a:lnTo>
                <a:lnTo>
                  <a:pt x="1976" y="1374"/>
                </a:lnTo>
                <a:lnTo>
                  <a:pt x="1993" y="1381"/>
                </a:lnTo>
                <a:lnTo>
                  <a:pt x="2008" y="1388"/>
                </a:lnTo>
                <a:lnTo>
                  <a:pt x="2025" y="1394"/>
                </a:lnTo>
                <a:lnTo>
                  <a:pt x="2043" y="1399"/>
                </a:lnTo>
                <a:lnTo>
                  <a:pt x="2052" y="1401"/>
                </a:lnTo>
                <a:lnTo>
                  <a:pt x="2059" y="1401"/>
                </a:lnTo>
                <a:lnTo>
                  <a:pt x="2066" y="1401"/>
                </a:lnTo>
                <a:lnTo>
                  <a:pt x="2072" y="1400"/>
                </a:lnTo>
                <a:lnTo>
                  <a:pt x="2076" y="1397"/>
                </a:lnTo>
                <a:lnTo>
                  <a:pt x="2078" y="1394"/>
                </a:lnTo>
                <a:lnTo>
                  <a:pt x="2079" y="1390"/>
                </a:lnTo>
                <a:lnTo>
                  <a:pt x="2079" y="1386"/>
                </a:lnTo>
                <a:lnTo>
                  <a:pt x="2078" y="1376"/>
                </a:lnTo>
                <a:lnTo>
                  <a:pt x="2076" y="1367"/>
                </a:lnTo>
                <a:lnTo>
                  <a:pt x="2072" y="1355"/>
                </a:lnTo>
                <a:lnTo>
                  <a:pt x="2069" y="1339"/>
                </a:lnTo>
                <a:lnTo>
                  <a:pt x="2068" y="1332"/>
                </a:lnTo>
                <a:lnTo>
                  <a:pt x="2065" y="1325"/>
                </a:lnTo>
                <a:lnTo>
                  <a:pt x="2062" y="1319"/>
                </a:lnTo>
                <a:lnTo>
                  <a:pt x="2058" y="1315"/>
                </a:lnTo>
                <a:lnTo>
                  <a:pt x="2054" y="1312"/>
                </a:lnTo>
                <a:lnTo>
                  <a:pt x="2052" y="1307"/>
                </a:lnTo>
                <a:lnTo>
                  <a:pt x="2050" y="1302"/>
                </a:lnTo>
                <a:lnTo>
                  <a:pt x="2047" y="1296"/>
                </a:lnTo>
                <a:lnTo>
                  <a:pt x="2043" y="1287"/>
                </a:lnTo>
                <a:lnTo>
                  <a:pt x="2037" y="1277"/>
                </a:lnTo>
                <a:lnTo>
                  <a:pt x="2026" y="1268"/>
                </a:lnTo>
                <a:lnTo>
                  <a:pt x="2010" y="1258"/>
                </a:lnTo>
                <a:lnTo>
                  <a:pt x="1995" y="1249"/>
                </a:lnTo>
                <a:lnTo>
                  <a:pt x="1980" y="1241"/>
                </a:lnTo>
                <a:lnTo>
                  <a:pt x="1968" y="1235"/>
                </a:lnTo>
                <a:lnTo>
                  <a:pt x="1955" y="1230"/>
                </a:lnTo>
                <a:lnTo>
                  <a:pt x="1947" y="1229"/>
                </a:lnTo>
                <a:lnTo>
                  <a:pt x="1940" y="1227"/>
                </a:lnTo>
                <a:lnTo>
                  <a:pt x="1932" y="1226"/>
                </a:lnTo>
                <a:lnTo>
                  <a:pt x="1924" y="1226"/>
                </a:lnTo>
                <a:lnTo>
                  <a:pt x="1909" y="1227"/>
                </a:lnTo>
                <a:lnTo>
                  <a:pt x="1900" y="1227"/>
                </a:lnTo>
                <a:lnTo>
                  <a:pt x="1898" y="1226"/>
                </a:lnTo>
                <a:lnTo>
                  <a:pt x="1895" y="1225"/>
                </a:lnTo>
                <a:lnTo>
                  <a:pt x="1894" y="1223"/>
                </a:lnTo>
                <a:lnTo>
                  <a:pt x="1893" y="1218"/>
                </a:lnTo>
                <a:lnTo>
                  <a:pt x="1892" y="1210"/>
                </a:lnTo>
                <a:lnTo>
                  <a:pt x="1890" y="1202"/>
                </a:lnTo>
                <a:lnTo>
                  <a:pt x="1888" y="1200"/>
                </a:lnTo>
                <a:lnTo>
                  <a:pt x="1886" y="1199"/>
                </a:lnTo>
                <a:lnTo>
                  <a:pt x="1882" y="1198"/>
                </a:lnTo>
                <a:lnTo>
                  <a:pt x="1878" y="1199"/>
                </a:lnTo>
                <a:lnTo>
                  <a:pt x="1874" y="1200"/>
                </a:lnTo>
                <a:lnTo>
                  <a:pt x="1869" y="1200"/>
                </a:lnTo>
                <a:lnTo>
                  <a:pt x="1865" y="1199"/>
                </a:lnTo>
                <a:lnTo>
                  <a:pt x="1863" y="1198"/>
                </a:lnTo>
                <a:lnTo>
                  <a:pt x="1861" y="1195"/>
                </a:lnTo>
                <a:lnTo>
                  <a:pt x="1859" y="1192"/>
                </a:lnTo>
                <a:lnTo>
                  <a:pt x="1859" y="1187"/>
                </a:lnTo>
                <a:lnTo>
                  <a:pt x="1861" y="1182"/>
                </a:lnTo>
                <a:lnTo>
                  <a:pt x="1862" y="1172"/>
                </a:lnTo>
                <a:lnTo>
                  <a:pt x="1861" y="1161"/>
                </a:lnTo>
                <a:lnTo>
                  <a:pt x="1859" y="1148"/>
                </a:lnTo>
                <a:lnTo>
                  <a:pt x="1859" y="1135"/>
                </a:lnTo>
                <a:lnTo>
                  <a:pt x="1859" y="1123"/>
                </a:lnTo>
                <a:lnTo>
                  <a:pt x="1859" y="1113"/>
                </a:lnTo>
                <a:lnTo>
                  <a:pt x="1858" y="1110"/>
                </a:lnTo>
                <a:lnTo>
                  <a:pt x="1856" y="1105"/>
                </a:lnTo>
                <a:lnTo>
                  <a:pt x="1852" y="1101"/>
                </a:lnTo>
                <a:lnTo>
                  <a:pt x="1846" y="1098"/>
                </a:lnTo>
                <a:lnTo>
                  <a:pt x="1830" y="1091"/>
                </a:lnTo>
                <a:lnTo>
                  <a:pt x="1806" y="1084"/>
                </a:lnTo>
                <a:lnTo>
                  <a:pt x="1785" y="1078"/>
                </a:lnTo>
                <a:lnTo>
                  <a:pt x="1769" y="1074"/>
                </a:lnTo>
                <a:lnTo>
                  <a:pt x="1757" y="1072"/>
                </a:lnTo>
                <a:lnTo>
                  <a:pt x="1741" y="1068"/>
                </a:lnTo>
                <a:lnTo>
                  <a:pt x="1732" y="1066"/>
                </a:lnTo>
                <a:lnTo>
                  <a:pt x="1725" y="1063"/>
                </a:lnTo>
                <a:lnTo>
                  <a:pt x="1718" y="1061"/>
                </a:lnTo>
                <a:lnTo>
                  <a:pt x="1713" y="1057"/>
                </a:lnTo>
                <a:lnTo>
                  <a:pt x="1700" y="1050"/>
                </a:lnTo>
                <a:lnTo>
                  <a:pt x="1687" y="1043"/>
                </a:lnTo>
                <a:lnTo>
                  <a:pt x="1675" y="1037"/>
                </a:lnTo>
                <a:lnTo>
                  <a:pt x="1666" y="1030"/>
                </a:lnTo>
                <a:lnTo>
                  <a:pt x="1662" y="1025"/>
                </a:lnTo>
                <a:lnTo>
                  <a:pt x="1662" y="1021"/>
                </a:lnTo>
                <a:lnTo>
                  <a:pt x="1662" y="1015"/>
                </a:lnTo>
                <a:lnTo>
                  <a:pt x="1663" y="1009"/>
                </a:lnTo>
                <a:lnTo>
                  <a:pt x="1666" y="996"/>
                </a:lnTo>
                <a:lnTo>
                  <a:pt x="1667" y="984"/>
                </a:lnTo>
                <a:lnTo>
                  <a:pt x="1665" y="975"/>
                </a:lnTo>
                <a:lnTo>
                  <a:pt x="1663" y="972"/>
                </a:lnTo>
                <a:lnTo>
                  <a:pt x="1661" y="971"/>
                </a:lnTo>
                <a:lnTo>
                  <a:pt x="1656" y="970"/>
                </a:lnTo>
                <a:lnTo>
                  <a:pt x="1655" y="968"/>
                </a:lnTo>
                <a:lnTo>
                  <a:pt x="1653" y="966"/>
                </a:lnTo>
                <a:lnTo>
                  <a:pt x="1651" y="961"/>
                </a:lnTo>
                <a:lnTo>
                  <a:pt x="1650" y="956"/>
                </a:lnTo>
                <a:lnTo>
                  <a:pt x="1650" y="952"/>
                </a:lnTo>
                <a:lnTo>
                  <a:pt x="1651" y="947"/>
                </a:lnTo>
                <a:lnTo>
                  <a:pt x="1653" y="943"/>
                </a:lnTo>
                <a:lnTo>
                  <a:pt x="1655" y="941"/>
                </a:lnTo>
                <a:lnTo>
                  <a:pt x="1661" y="937"/>
                </a:lnTo>
                <a:lnTo>
                  <a:pt x="1667" y="934"/>
                </a:lnTo>
                <a:lnTo>
                  <a:pt x="1669" y="931"/>
                </a:lnTo>
                <a:lnTo>
                  <a:pt x="1672" y="928"/>
                </a:lnTo>
                <a:lnTo>
                  <a:pt x="1673" y="924"/>
                </a:lnTo>
                <a:lnTo>
                  <a:pt x="1673" y="920"/>
                </a:lnTo>
                <a:lnTo>
                  <a:pt x="1670" y="912"/>
                </a:lnTo>
                <a:lnTo>
                  <a:pt x="1669" y="904"/>
                </a:lnTo>
                <a:lnTo>
                  <a:pt x="1666" y="898"/>
                </a:lnTo>
                <a:lnTo>
                  <a:pt x="1660" y="891"/>
                </a:lnTo>
                <a:lnTo>
                  <a:pt x="1656" y="886"/>
                </a:lnTo>
                <a:lnTo>
                  <a:pt x="1655" y="882"/>
                </a:lnTo>
                <a:lnTo>
                  <a:pt x="1654" y="876"/>
                </a:lnTo>
                <a:lnTo>
                  <a:pt x="1653" y="870"/>
                </a:lnTo>
                <a:lnTo>
                  <a:pt x="1653" y="858"/>
                </a:lnTo>
                <a:lnTo>
                  <a:pt x="1653" y="848"/>
                </a:lnTo>
                <a:lnTo>
                  <a:pt x="1650" y="845"/>
                </a:lnTo>
                <a:lnTo>
                  <a:pt x="1646" y="841"/>
                </a:lnTo>
                <a:lnTo>
                  <a:pt x="1637" y="836"/>
                </a:lnTo>
                <a:lnTo>
                  <a:pt x="1629" y="830"/>
                </a:lnTo>
                <a:lnTo>
                  <a:pt x="1611" y="822"/>
                </a:lnTo>
                <a:lnTo>
                  <a:pt x="1602" y="817"/>
                </a:lnTo>
                <a:lnTo>
                  <a:pt x="1598" y="815"/>
                </a:lnTo>
                <a:lnTo>
                  <a:pt x="1596" y="811"/>
                </a:lnTo>
                <a:lnTo>
                  <a:pt x="1593" y="808"/>
                </a:lnTo>
                <a:lnTo>
                  <a:pt x="1591" y="804"/>
                </a:lnTo>
                <a:lnTo>
                  <a:pt x="1590" y="795"/>
                </a:lnTo>
                <a:lnTo>
                  <a:pt x="1588" y="786"/>
                </a:lnTo>
                <a:lnTo>
                  <a:pt x="1588" y="769"/>
                </a:lnTo>
                <a:lnTo>
                  <a:pt x="1587" y="758"/>
                </a:lnTo>
                <a:lnTo>
                  <a:pt x="1584" y="752"/>
                </a:lnTo>
                <a:lnTo>
                  <a:pt x="1581" y="750"/>
                </a:lnTo>
                <a:lnTo>
                  <a:pt x="1577" y="748"/>
                </a:lnTo>
                <a:lnTo>
                  <a:pt x="1571" y="748"/>
                </a:lnTo>
                <a:lnTo>
                  <a:pt x="1567" y="748"/>
                </a:lnTo>
                <a:lnTo>
                  <a:pt x="1563" y="747"/>
                </a:lnTo>
                <a:lnTo>
                  <a:pt x="1561" y="746"/>
                </a:lnTo>
                <a:lnTo>
                  <a:pt x="1559" y="744"/>
                </a:lnTo>
                <a:lnTo>
                  <a:pt x="1556" y="740"/>
                </a:lnTo>
                <a:lnTo>
                  <a:pt x="1554" y="735"/>
                </a:lnTo>
                <a:lnTo>
                  <a:pt x="1553" y="731"/>
                </a:lnTo>
                <a:lnTo>
                  <a:pt x="1552" y="723"/>
                </a:lnTo>
                <a:lnTo>
                  <a:pt x="1548" y="706"/>
                </a:lnTo>
                <a:lnTo>
                  <a:pt x="1542" y="684"/>
                </a:lnTo>
                <a:lnTo>
                  <a:pt x="1536" y="664"/>
                </a:lnTo>
                <a:lnTo>
                  <a:pt x="1531" y="646"/>
                </a:lnTo>
                <a:lnTo>
                  <a:pt x="1525" y="632"/>
                </a:lnTo>
                <a:lnTo>
                  <a:pt x="1514" y="606"/>
                </a:lnTo>
                <a:lnTo>
                  <a:pt x="1502" y="581"/>
                </a:lnTo>
                <a:lnTo>
                  <a:pt x="1493" y="565"/>
                </a:lnTo>
                <a:lnTo>
                  <a:pt x="1489" y="556"/>
                </a:lnTo>
                <a:lnTo>
                  <a:pt x="1485" y="545"/>
                </a:lnTo>
                <a:lnTo>
                  <a:pt x="1484" y="540"/>
                </a:lnTo>
                <a:lnTo>
                  <a:pt x="1481" y="537"/>
                </a:lnTo>
                <a:lnTo>
                  <a:pt x="1479" y="533"/>
                </a:lnTo>
                <a:lnTo>
                  <a:pt x="1476" y="533"/>
                </a:lnTo>
                <a:lnTo>
                  <a:pt x="1472" y="532"/>
                </a:lnTo>
                <a:lnTo>
                  <a:pt x="1471" y="531"/>
                </a:lnTo>
                <a:lnTo>
                  <a:pt x="1471" y="527"/>
                </a:lnTo>
                <a:lnTo>
                  <a:pt x="1473" y="521"/>
                </a:lnTo>
                <a:lnTo>
                  <a:pt x="1474" y="519"/>
                </a:lnTo>
                <a:lnTo>
                  <a:pt x="1474" y="515"/>
                </a:lnTo>
                <a:lnTo>
                  <a:pt x="1474" y="513"/>
                </a:lnTo>
                <a:lnTo>
                  <a:pt x="1473" y="510"/>
                </a:lnTo>
                <a:lnTo>
                  <a:pt x="1470" y="505"/>
                </a:lnTo>
                <a:lnTo>
                  <a:pt x="1466" y="498"/>
                </a:lnTo>
                <a:lnTo>
                  <a:pt x="1460" y="487"/>
                </a:lnTo>
                <a:lnTo>
                  <a:pt x="1452" y="470"/>
                </a:lnTo>
                <a:lnTo>
                  <a:pt x="1443" y="452"/>
                </a:lnTo>
                <a:lnTo>
                  <a:pt x="1436" y="438"/>
                </a:lnTo>
                <a:lnTo>
                  <a:pt x="1428" y="425"/>
                </a:lnTo>
                <a:lnTo>
                  <a:pt x="1418" y="409"/>
                </a:lnTo>
                <a:lnTo>
                  <a:pt x="1410" y="391"/>
                </a:lnTo>
                <a:lnTo>
                  <a:pt x="1405" y="376"/>
                </a:lnTo>
                <a:lnTo>
                  <a:pt x="1402" y="363"/>
                </a:lnTo>
                <a:lnTo>
                  <a:pt x="1398" y="348"/>
                </a:lnTo>
                <a:lnTo>
                  <a:pt x="1392" y="334"/>
                </a:lnTo>
                <a:lnTo>
                  <a:pt x="1386" y="322"/>
                </a:lnTo>
                <a:lnTo>
                  <a:pt x="1383" y="316"/>
                </a:lnTo>
                <a:lnTo>
                  <a:pt x="1377" y="312"/>
                </a:lnTo>
                <a:lnTo>
                  <a:pt x="1371" y="307"/>
                </a:lnTo>
                <a:lnTo>
                  <a:pt x="1364" y="303"/>
                </a:lnTo>
                <a:lnTo>
                  <a:pt x="1348" y="296"/>
                </a:lnTo>
                <a:lnTo>
                  <a:pt x="1335" y="291"/>
                </a:lnTo>
                <a:lnTo>
                  <a:pt x="1325" y="288"/>
                </a:lnTo>
                <a:lnTo>
                  <a:pt x="1316" y="286"/>
                </a:lnTo>
                <a:lnTo>
                  <a:pt x="1309" y="284"/>
                </a:lnTo>
                <a:lnTo>
                  <a:pt x="1301" y="279"/>
                </a:lnTo>
                <a:lnTo>
                  <a:pt x="1291" y="273"/>
                </a:lnTo>
                <a:lnTo>
                  <a:pt x="1282" y="268"/>
                </a:lnTo>
                <a:lnTo>
                  <a:pt x="1272" y="265"/>
                </a:lnTo>
                <a:lnTo>
                  <a:pt x="1264" y="263"/>
                </a:lnTo>
                <a:lnTo>
                  <a:pt x="1254" y="260"/>
                </a:lnTo>
                <a:lnTo>
                  <a:pt x="1243" y="256"/>
                </a:lnTo>
                <a:lnTo>
                  <a:pt x="1237" y="254"/>
                </a:lnTo>
                <a:lnTo>
                  <a:pt x="1231" y="254"/>
                </a:lnTo>
                <a:lnTo>
                  <a:pt x="1226" y="253"/>
                </a:lnTo>
                <a:lnTo>
                  <a:pt x="1221" y="254"/>
                </a:lnTo>
                <a:lnTo>
                  <a:pt x="1213" y="258"/>
                </a:lnTo>
                <a:lnTo>
                  <a:pt x="1206" y="259"/>
                </a:lnTo>
                <a:lnTo>
                  <a:pt x="1201" y="260"/>
                </a:lnTo>
                <a:lnTo>
                  <a:pt x="1196" y="259"/>
                </a:lnTo>
                <a:lnTo>
                  <a:pt x="1194" y="258"/>
                </a:lnTo>
                <a:lnTo>
                  <a:pt x="1193" y="256"/>
                </a:lnTo>
                <a:lnTo>
                  <a:pt x="1193" y="254"/>
                </a:lnTo>
                <a:lnTo>
                  <a:pt x="1193" y="253"/>
                </a:lnTo>
                <a:lnTo>
                  <a:pt x="1195" y="249"/>
                </a:lnTo>
                <a:lnTo>
                  <a:pt x="1200" y="248"/>
                </a:lnTo>
                <a:lnTo>
                  <a:pt x="1201" y="247"/>
                </a:lnTo>
                <a:lnTo>
                  <a:pt x="1202" y="244"/>
                </a:lnTo>
                <a:lnTo>
                  <a:pt x="1202" y="243"/>
                </a:lnTo>
                <a:lnTo>
                  <a:pt x="1201" y="241"/>
                </a:lnTo>
                <a:lnTo>
                  <a:pt x="1200" y="240"/>
                </a:lnTo>
                <a:lnTo>
                  <a:pt x="1196" y="237"/>
                </a:lnTo>
                <a:lnTo>
                  <a:pt x="1191" y="236"/>
                </a:lnTo>
                <a:lnTo>
                  <a:pt x="1185" y="236"/>
                </a:lnTo>
                <a:lnTo>
                  <a:pt x="1174" y="237"/>
                </a:lnTo>
                <a:lnTo>
                  <a:pt x="1163" y="241"/>
                </a:lnTo>
                <a:lnTo>
                  <a:pt x="1159" y="243"/>
                </a:lnTo>
                <a:lnTo>
                  <a:pt x="1155" y="246"/>
                </a:lnTo>
                <a:lnTo>
                  <a:pt x="1151" y="249"/>
                </a:lnTo>
                <a:lnTo>
                  <a:pt x="1149" y="253"/>
                </a:lnTo>
                <a:lnTo>
                  <a:pt x="1143" y="259"/>
                </a:lnTo>
                <a:lnTo>
                  <a:pt x="1138" y="263"/>
                </a:lnTo>
                <a:lnTo>
                  <a:pt x="1132" y="265"/>
                </a:lnTo>
                <a:lnTo>
                  <a:pt x="1126" y="263"/>
                </a:lnTo>
                <a:lnTo>
                  <a:pt x="1122" y="263"/>
                </a:lnTo>
                <a:lnTo>
                  <a:pt x="1120" y="261"/>
                </a:lnTo>
                <a:lnTo>
                  <a:pt x="1119" y="259"/>
                </a:lnTo>
                <a:lnTo>
                  <a:pt x="1119" y="258"/>
                </a:lnTo>
                <a:lnTo>
                  <a:pt x="1119" y="255"/>
                </a:lnTo>
                <a:lnTo>
                  <a:pt x="1120" y="253"/>
                </a:lnTo>
                <a:lnTo>
                  <a:pt x="1122" y="250"/>
                </a:lnTo>
                <a:lnTo>
                  <a:pt x="1125" y="248"/>
                </a:lnTo>
                <a:lnTo>
                  <a:pt x="1133" y="243"/>
                </a:lnTo>
                <a:lnTo>
                  <a:pt x="1139" y="237"/>
                </a:lnTo>
                <a:lnTo>
                  <a:pt x="1144" y="230"/>
                </a:lnTo>
                <a:lnTo>
                  <a:pt x="1147" y="224"/>
                </a:lnTo>
                <a:lnTo>
                  <a:pt x="1149" y="222"/>
                </a:lnTo>
                <a:lnTo>
                  <a:pt x="1147" y="218"/>
                </a:lnTo>
                <a:lnTo>
                  <a:pt x="1146" y="216"/>
                </a:lnTo>
                <a:lnTo>
                  <a:pt x="1143" y="214"/>
                </a:lnTo>
                <a:lnTo>
                  <a:pt x="1136" y="206"/>
                </a:lnTo>
                <a:lnTo>
                  <a:pt x="1125" y="196"/>
                </a:lnTo>
                <a:lnTo>
                  <a:pt x="1112" y="181"/>
                </a:lnTo>
                <a:lnTo>
                  <a:pt x="1095" y="165"/>
                </a:lnTo>
                <a:lnTo>
                  <a:pt x="1087" y="158"/>
                </a:lnTo>
                <a:lnTo>
                  <a:pt x="1078" y="152"/>
                </a:lnTo>
                <a:lnTo>
                  <a:pt x="1070" y="147"/>
                </a:lnTo>
                <a:lnTo>
                  <a:pt x="1062" y="145"/>
                </a:lnTo>
                <a:lnTo>
                  <a:pt x="1055" y="145"/>
                </a:lnTo>
                <a:lnTo>
                  <a:pt x="1049" y="146"/>
                </a:lnTo>
                <a:lnTo>
                  <a:pt x="1042" y="148"/>
                </a:lnTo>
                <a:lnTo>
                  <a:pt x="1034" y="149"/>
                </a:lnTo>
                <a:lnTo>
                  <a:pt x="1027" y="152"/>
                </a:lnTo>
                <a:lnTo>
                  <a:pt x="1021" y="153"/>
                </a:lnTo>
                <a:lnTo>
                  <a:pt x="1015" y="153"/>
                </a:lnTo>
                <a:lnTo>
                  <a:pt x="1011" y="152"/>
                </a:lnTo>
                <a:lnTo>
                  <a:pt x="1002" y="146"/>
                </a:lnTo>
                <a:lnTo>
                  <a:pt x="994" y="138"/>
                </a:lnTo>
                <a:lnTo>
                  <a:pt x="987" y="129"/>
                </a:lnTo>
                <a:lnTo>
                  <a:pt x="982" y="120"/>
                </a:lnTo>
                <a:lnTo>
                  <a:pt x="981" y="115"/>
                </a:lnTo>
                <a:lnTo>
                  <a:pt x="981" y="108"/>
                </a:lnTo>
                <a:lnTo>
                  <a:pt x="982" y="101"/>
                </a:lnTo>
                <a:lnTo>
                  <a:pt x="983" y="92"/>
                </a:lnTo>
                <a:lnTo>
                  <a:pt x="986" y="77"/>
                </a:lnTo>
                <a:lnTo>
                  <a:pt x="987" y="64"/>
                </a:lnTo>
                <a:lnTo>
                  <a:pt x="987" y="53"/>
                </a:lnTo>
                <a:lnTo>
                  <a:pt x="988" y="40"/>
                </a:lnTo>
                <a:lnTo>
                  <a:pt x="989" y="34"/>
                </a:lnTo>
                <a:lnTo>
                  <a:pt x="992" y="29"/>
                </a:lnTo>
                <a:lnTo>
                  <a:pt x="994" y="25"/>
                </a:lnTo>
                <a:lnTo>
                  <a:pt x="999" y="21"/>
                </a:lnTo>
                <a:lnTo>
                  <a:pt x="1010" y="15"/>
                </a:lnTo>
                <a:lnTo>
                  <a:pt x="1021" y="7"/>
                </a:lnTo>
                <a:lnTo>
                  <a:pt x="1007" y="2"/>
                </a:lnTo>
                <a:lnTo>
                  <a:pt x="990" y="0"/>
                </a:lnTo>
                <a:lnTo>
                  <a:pt x="982" y="0"/>
                </a:lnTo>
                <a:lnTo>
                  <a:pt x="975" y="0"/>
                </a:lnTo>
                <a:lnTo>
                  <a:pt x="969" y="1"/>
                </a:lnTo>
                <a:lnTo>
                  <a:pt x="962" y="3"/>
                </a:lnTo>
                <a:lnTo>
                  <a:pt x="951" y="9"/>
                </a:lnTo>
                <a:lnTo>
                  <a:pt x="942" y="16"/>
                </a:lnTo>
                <a:lnTo>
                  <a:pt x="935" y="21"/>
                </a:lnTo>
                <a:lnTo>
                  <a:pt x="927" y="25"/>
                </a:lnTo>
                <a:lnTo>
                  <a:pt x="920" y="28"/>
                </a:lnTo>
                <a:lnTo>
                  <a:pt x="913" y="31"/>
                </a:lnTo>
                <a:lnTo>
                  <a:pt x="897" y="34"/>
                </a:lnTo>
                <a:lnTo>
                  <a:pt x="879" y="38"/>
                </a:lnTo>
                <a:lnTo>
                  <a:pt x="870" y="40"/>
                </a:lnTo>
                <a:lnTo>
                  <a:pt x="866" y="42"/>
                </a:lnTo>
                <a:lnTo>
                  <a:pt x="863" y="47"/>
                </a:lnTo>
                <a:lnTo>
                  <a:pt x="861" y="52"/>
                </a:lnTo>
                <a:lnTo>
                  <a:pt x="862" y="66"/>
                </a:lnTo>
                <a:lnTo>
                  <a:pt x="862" y="83"/>
                </a:lnTo>
                <a:lnTo>
                  <a:pt x="861" y="92"/>
                </a:lnTo>
                <a:lnTo>
                  <a:pt x="859" y="101"/>
                </a:lnTo>
                <a:lnTo>
                  <a:pt x="855" y="108"/>
                </a:lnTo>
                <a:lnTo>
                  <a:pt x="851" y="115"/>
                </a:lnTo>
                <a:lnTo>
                  <a:pt x="841" y="127"/>
                </a:lnTo>
                <a:lnTo>
                  <a:pt x="830" y="139"/>
                </a:lnTo>
                <a:lnTo>
                  <a:pt x="825" y="145"/>
                </a:lnTo>
                <a:lnTo>
                  <a:pt x="824" y="149"/>
                </a:lnTo>
                <a:lnTo>
                  <a:pt x="824" y="155"/>
                </a:lnTo>
                <a:lnTo>
                  <a:pt x="825" y="161"/>
                </a:lnTo>
                <a:lnTo>
                  <a:pt x="831" y="172"/>
                </a:lnTo>
                <a:lnTo>
                  <a:pt x="835" y="183"/>
                </a:lnTo>
                <a:lnTo>
                  <a:pt x="834" y="187"/>
                </a:lnTo>
                <a:lnTo>
                  <a:pt x="831" y="191"/>
                </a:lnTo>
                <a:lnTo>
                  <a:pt x="828" y="193"/>
                </a:lnTo>
                <a:lnTo>
                  <a:pt x="823" y="195"/>
                </a:lnTo>
                <a:lnTo>
                  <a:pt x="816" y="196"/>
                </a:lnTo>
                <a:lnTo>
                  <a:pt x="810" y="196"/>
                </a:lnTo>
                <a:lnTo>
                  <a:pt x="803" y="195"/>
                </a:lnTo>
                <a:lnTo>
                  <a:pt x="794" y="192"/>
                </a:lnTo>
                <a:lnTo>
                  <a:pt x="788" y="191"/>
                </a:lnTo>
                <a:lnTo>
                  <a:pt x="781" y="191"/>
                </a:lnTo>
                <a:lnTo>
                  <a:pt x="774" y="191"/>
                </a:lnTo>
                <a:lnTo>
                  <a:pt x="767" y="192"/>
                </a:lnTo>
                <a:lnTo>
                  <a:pt x="761" y="195"/>
                </a:lnTo>
                <a:lnTo>
                  <a:pt x="754" y="198"/>
                </a:lnTo>
                <a:lnTo>
                  <a:pt x="747" y="203"/>
                </a:lnTo>
                <a:lnTo>
                  <a:pt x="740" y="210"/>
                </a:lnTo>
                <a:lnTo>
                  <a:pt x="736" y="216"/>
                </a:lnTo>
                <a:lnTo>
                  <a:pt x="733" y="223"/>
                </a:lnTo>
                <a:lnTo>
                  <a:pt x="730" y="233"/>
                </a:lnTo>
                <a:lnTo>
                  <a:pt x="729" y="244"/>
                </a:lnTo>
                <a:lnTo>
                  <a:pt x="728" y="260"/>
                </a:lnTo>
                <a:lnTo>
                  <a:pt x="728" y="275"/>
                </a:lnTo>
                <a:lnTo>
                  <a:pt x="727" y="288"/>
                </a:lnTo>
                <a:lnTo>
                  <a:pt x="727" y="299"/>
                </a:lnTo>
                <a:lnTo>
                  <a:pt x="727" y="305"/>
                </a:lnTo>
                <a:lnTo>
                  <a:pt x="725" y="310"/>
                </a:lnTo>
                <a:lnTo>
                  <a:pt x="724" y="315"/>
                </a:lnTo>
                <a:lnTo>
                  <a:pt x="722" y="317"/>
                </a:lnTo>
                <a:lnTo>
                  <a:pt x="719" y="319"/>
                </a:lnTo>
                <a:lnTo>
                  <a:pt x="716" y="321"/>
                </a:lnTo>
                <a:lnTo>
                  <a:pt x="711" y="322"/>
                </a:lnTo>
                <a:lnTo>
                  <a:pt x="706" y="323"/>
                </a:lnTo>
                <a:lnTo>
                  <a:pt x="696" y="324"/>
                </a:lnTo>
                <a:lnTo>
                  <a:pt x="687" y="328"/>
                </a:lnTo>
                <a:lnTo>
                  <a:pt x="681" y="331"/>
                </a:lnTo>
                <a:lnTo>
                  <a:pt x="674" y="338"/>
                </a:lnTo>
                <a:lnTo>
                  <a:pt x="670" y="341"/>
                </a:lnTo>
                <a:lnTo>
                  <a:pt x="666" y="343"/>
                </a:lnTo>
                <a:lnTo>
                  <a:pt x="661" y="344"/>
                </a:lnTo>
                <a:lnTo>
                  <a:pt x="656" y="344"/>
                </a:lnTo>
                <a:lnTo>
                  <a:pt x="653" y="344"/>
                </a:lnTo>
                <a:lnTo>
                  <a:pt x="649" y="342"/>
                </a:lnTo>
                <a:lnTo>
                  <a:pt x="646" y="340"/>
                </a:lnTo>
                <a:lnTo>
                  <a:pt x="643" y="335"/>
                </a:lnTo>
                <a:lnTo>
                  <a:pt x="640" y="325"/>
                </a:lnTo>
                <a:lnTo>
                  <a:pt x="637" y="312"/>
                </a:lnTo>
                <a:lnTo>
                  <a:pt x="634" y="299"/>
                </a:lnTo>
                <a:lnTo>
                  <a:pt x="630" y="287"/>
                </a:lnTo>
                <a:lnTo>
                  <a:pt x="624" y="278"/>
                </a:lnTo>
                <a:lnTo>
                  <a:pt x="618" y="269"/>
                </a:lnTo>
                <a:lnTo>
                  <a:pt x="616" y="266"/>
                </a:lnTo>
                <a:lnTo>
                  <a:pt x="612" y="261"/>
                </a:lnTo>
                <a:lnTo>
                  <a:pt x="610" y="256"/>
                </a:lnTo>
                <a:lnTo>
                  <a:pt x="609" y="250"/>
                </a:lnTo>
                <a:lnTo>
                  <a:pt x="607" y="244"/>
                </a:lnTo>
                <a:lnTo>
                  <a:pt x="603" y="241"/>
                </a:lnTo>
                <a:lnTo>
                  <a:pt x="598" y="236"/>
                </a:lnTo>
                <a:lnTo>
                  <a:pt x="591" y="234"/>
                </a:lnTo>
                <a:lnTo>
                  <a:pt x="584" y="233"/>
                </a:lnTo>
                <a:lnTo>
                  <a:pt x="576" y="231"/>
                </a:lnTo>
                <a:lnTo>
                  <a:pt x="567" y="230"/>
                </a:lnTo>
                <a:lnTo>
                  <a:pt x="558" y="231"/>
                </a:lnTo>
                <a:lnTo>
                  <a:pt x="549" y="233"/>
                </a:lnTo>
                <a:lnTo>
                  <a:pt x="542" y="235"/>
                </a:lnTo>
                <a:lnTo>
                  <a:pt x="534" y="239"/>
                </a:lnTo>
                <a:lnTo>
                  <a:pt x="527" y="242"/>
                </a:lnTo>
                <a:lnTo>
                  <a:pt x="521" y="247"/>
                </a:lnTo>
                <a:lnTo>
                  <a:pt x="516" y="252"/>
                </a:lnTo>
                <a:lnTo>
                  <a:pt x="511" y="258"/>
                </a:lnTo>
                <a:lnTo>
                  <a:pt x="509" y="263"/>
                </a:lnTo>
                <a:lnTo>
                  <a:pt x="507" y="273"/>
                </a:lnTo>
                <a:lnTo>
                  <a:pt x="502" y="287"/>
                </a:lnTo>
                <a:lnTo>
                  <a:pt x="500" y="294"/>
                </a:lnTo>
                <a:lnTo>
                  <a:pt x="496" y="299"/>
                </a:lnTo>
                <a:lnTo>
                  <a:pt x="495" y="300"/>
                </a:lnTo>
                <a:lnTo>
                  <a:pt x="494" y="302"/>
                </a:lnTo>
                <a:lnTo>
                  <a:pt x="491" y="302"/>
                </a:lnTo>
                <a:lnTo>
                  <a:pt x="490" y="300"/>
                </a:lnTo>
                <a:lnTo>
                  <a:pt x="486" y="297"/>
                </a:lnTo>
                <a:lnTo>
                  <a:pt x="483" y="296"/>
                </a:lnTo>
                <a:lnTo>
                  <a:pt x="478" y="298"/>
                </a:lnTo>
                <a:lnTo>
                  <a:pt x="471" y="304"/>
                </a:lnTo>
                <a:lnTo>
                  <a:pt x="460" y="312"/>
                </a:lnTo>
                <a:lnTo>
                  <a:pt x="450" y="321"/>
                </a:lnTo>
                <a:lnTo>
                  <a:pt x="444" y="324"/>
                </a:lnTo>
                <a:lnTo>
                  <a:pt x="438" y="328"/>
                </a:lnTo>
                <a:lnTo>
                  <a:pt x="432" y="330"/>
                </a:lnTo>
                <a:lnTo>
                  <a:pt x="427" y="331"/>
                </a:lnTo>
                <a:lnTo>
                  <a:pt x="419" y="332"/>
                </a:lnTo>
                <a:lnTo>
                  <a:pt x="412" y="332"/>
                </a:lnTo>
                <a:lnTo>
                  <a:pt x="403" y="332"/>
                </a:lnTo>
                <a:lnTo>
                  <a:pt x="396" y="331"/>
                </a:lnTo>
                <a:lnTo>
                  <a:pt x="390" y="328"/>
                </a:lnTo>
                <a:lnTo>
                  <a:pt x="383" y="325"/>
                </a:lnTo>
                <a:lnTo>
                  <a:pt x="377" y="321"/>
                </a:lnTo>
                <a:lnTo>
                  <a:pt x="372" y="316"/>
                </a:lnTo>
                <a:lnTo>
                  <a:pt x="365" y="309"/>
                </a:lnTo>
                <a:lnTo>
                  <a:pt x="358" y="303"/>
                </a:lnTo>
                <a:lnTo>
                  <a:pt x="350" y="297"/>
                </a:lnTo>
                <a:lnTo>
                  <a:pt x="341" y="291"/>
                </a:lnTo>
                <a:lnTo>
                  <a:pt x="331" y="286"/>
                </a:lnTo>
                <a:lnTo>
                  <a:pt x="321" y="283"/>
                </a:lnTo>
                <a:lnTo>
                  <a:pt x="309" y="279"/>
                </a:lnTo>
                <a:lnTo>
                  <a:pt x="297" y="277"/>
                </a:lnTo>
                <a:lnTo>
                  <a:pt x="282" y="275"/>
                </a:lnTo>
                <a:lnTo>
                  <a:pt x="265" y="277"/>
                </a:lnTo>
                <a:lnTo>
                  <a:pt x="257" y="277"/>
                </a:lnTo>
                <a:lnTo>
                  <a:pt x="250" y="275"/>
                </a:lnTo>
                <a:lnTo>
                  <a:pt x="243" y="273"/>
                </a:lnTo>
                <a:lnTo>
                  <a:pt x="236" y="269"/>
                </a:lnTo>
                <a:lnTo>
                  <a:pt x="234" y="267"/>
                </a:lnTo>
                <a:lnTo>
                  <a:pt x="233" y="265"/>
                </a:lnTo>
                <a:lnTo>
                  <a:pt x="233" y="261"/>
                </a:lnTo>
                <a:lnTo>
                  <a:pt x="233" y="258"/>
                </a:lnTo>
                <a:lnTo>
                  <a:pt x="236" y="252"/>
                </a:lnTo>
                <a:lnTo>
                  <a:pt x="238" y="243"/>
                </a:lnTo>
                <a:lnTo>
                  <a:pt x="243" y="236"/>
                </a:lnTo>
                <a:lnTo>
                  <a:pt x="245" y="230"/>
                </a:lnTo>
                <a:lnTo>
                  <a:pt x="248" y="224"/>
                </a:lnTo>
                <a:lnTo>
                  <a:pt x="246" y="220"/>
                </a:lnTo>
                <a:lnTo>
                  <a:pt x="237" y="205"/>
                </a:lnTo>
                <a:lnTo>
                  <a:pt x="225" y="191"/>
                </a:lnTo>
                <a:lnTo>
                  <a:pt x="213" y="178"/>
                </a:lnTo>
                <a:lnTo>
                  <a:pt x="204" y="167"/>
                </a:lnTo>
                <a:lnTo>
                  <a:pt x="187" y="147"/>
                </a:lnTo>
                <a:lnTo>
                  <a:pt x="166" y="123"/>
                </a:lnTo>
                <a:lnTo>
                  <a:pt x="154" y="110"/>
                </a:lnTo>
                <a:lnTo>
                  <a:pt x="142" y="99"/>
                </a:lnTo>
                <a:lnTo>
                  <a:pt x="130" y="89"/>
                </a:lnTo>
                <a:lnTo>
                  <a:pt x="119" y="79"/>
                </a:lnTo>
                <a:lnTo>
                  <a:pt x="108" y="70"/>
                </a:lnTo>
                <a:lnTo>
                  <a:pt x="101" y="60"/>
                </a:lnTo>
                <a:lnTo>
                  <a:pt x="94" y="51"/>
                </a:lnTo>
                <a:lnTo>
                  <a:pt x="89" y="40"/>
                </a:lnTo>
                <a:lnTo>
                  <a:pt x="82" y="21"/>
                </a:lnTo>
                <a:lnTo>
                  <a:pt x="78" y="6"/>
                </a:lnTo>
                <a:lnTo>
                  <a:pt x="74" y="2"/>
                </a:lnTo>
                <a:lnTo>
                  <a:pt x="72" y="1"/>
                </a:lnTo>
                <a:lnTo>
                  <a:pt x="70" y="3"/>
                </a:lnTo>
                <a:lnTo>
                  <a:pt x="69" y="8"/>
                </a:lnTo>
                <a:lnTo>
                  <a:pt x="68" y="14"/>
                </a:lnTo>
                <a:lnTo>
                  <a:pt x="68" y="21"/>
                </a:lnTo>
                <a:lnTo>
                  <a:pt x="69" y="29"/>
                </a:lnTo>
                <a:lnTo>
                  <a:pt x="70" y="36"/>
                </a:lnTo>
                <a:lnTo>
                  <a:pt x="74" y="45"/>
                </a:lnTo>
                <a:lnTo>
                  <a:pt x="78" y="53"/>
                </a:lnTo>
                <a:lnTo>
                  <a:pt x="83" y="63"/>
                </a:lnTo>
                <a:lnTo>
                  <a:pt x="89" y="72"/>
                </a:lnTo>
                <a:lnTo>
                  <a:pt x="101" y="88"/>
                </a:lnTo>
                <a:lnTo>
                  <a:pt x="111" y="99"/>
                </a:lnTo>
                <a:lnTo>
                  <a:pt x="119" y="107"/>
                </a:lnTo>
                <a:lnTo>
                  <a:pt x="129" y="116"/>
                </a:lnTo>
                <a:lnTo>
                  <a:pt x="132" y="120"/>
                </a:lnTo>
                <a:lnTo>
                  <a:pt x="133" y="123"/>
                </a:lnTo>
                <a:lnTo>
                  <a:pt x="133" y="126"/>
                </a:lnTo>
                <a:lnTo>
                  <a:pt x="133" y="127"/>
                </a:lnTo>
                <a:lnTo>
                  <a:pt x="132" y="128"/>
                </a:lnTo>
                <a:lnTo>
                  <a:pt x="130" y="129"/>
                </a:lnTo>
                <a:lnTo>
                  <a:pt x="119" y="135"/>
                </a:lnTo>
                <a:lnTo>
                  <a:pt x="107" y="140"/>
                </a:lnTo>
                <a:lnTo>
                  <a:pt x="94" y="146"/>
                </a:lnTo>
                <a:lnTo>
                  <a:pt x="83" y="151"/>
                </a:lnTo>
                <a:lnTo>
                  <a:pt x="67" y="158"/>
                </a:lnTo>
                <a:lnTo>
                  <a:pt x="49" y="165"/>
                </a:lnTo>
                <a:lnTo>
                  <a:pt x="39" y="170"/>
                </a:lnTo>
                <a:lnTo>
                  <a:pt x="32" y="174"/>
                </a:lnTo>
                <a:lnTo>
                  <a:pt x="28" y="179"/>
                </a:lnTo>
                <a:lnTo>
                  <a:pt x="24" y="185"/>
                </a:lnTo>
                <a:lnTo>
                  <a:pt x="22" y="197"/>
                </a:lnTo>
                <a:lnTo>
                  <a:pt x="18" y="209"/>
                </a:lnTo>
                <a:lnTo>
                  <a:pt x="13" y="220"/>
                </a:lnTo>
                <a:lnTo>
                  <a:pt x="6" y="231"/>
                </a:lnTo>
                <a:lnTo>
                  <a:pt x="3" y="237"/>
                </a:lnTo>
                <a:lnTo>
                  <a:pt x="0" y="246"/>
                </a:lnTo>
                <a:lnTo>
                  <a:pt x="0" y="255"/>
                </a:lnTo>
                <a:lnTo>
                  <a:pt x="0" y="263"/>
                </a:lnTo>
                <a:lnTo>
                  <a:pt x="1" y="271"/>
                </a:lnTo>
                <a:lnTo>
                  <a:pt x="1" y="275"/>
                </a:lnTo>
                <a:lnTo>
                  <a:pt x="0" y="279"/>
                </a:lnTo>
                <a:lnTo>
                  <a:pt x="0" y="281"/>
                </a:lnTo>
                <a:lnTo>
                  <a:pt x="1" y="283"/>
                </a:lnTo>
                <a:lnTo>
                  <a:pt x="6" y="281"/>
                </a:lnTo>
                <a:lnTo>
                  <a:pt x="12" y="280"/>
                </a:lnTo>
                <a:lnTo>
                  <a:pt x="17" y="281"/>
                </a:lnTo>
                <a:lnTo>
                  <a:pt x="29" y="290"/>
                </a:lnTo>
                <a:lnTo>
                  <a:pt x="43" y="303"/>
                </a:lnTo>
                <a:lnTo>
                  <a:pt x="56" y="317"/>
                </a:lnTo>
                <a:lnTo>
                  <a:pt x="67" y="328"/>
                </a:lnTo>
                <a:lnTo>
                  <a:pt x="70" y="331"/>
                </a:lnTo>
                <a:lnTo>
                  <a:pt x="74" y="335"/>
                </a:lnTo>
                <a:lnTo>
                  <a:pt x="79" y="338"/>
                </a:lnTo>
                <a:lnTo>
                  <a:pt x="83" y="341"/>
                </a:lnTo>
                <a:lnTo>
                  <a:pt x="94" y="344"/>
                </a:lnTo>
                <a:lnTo>
                  <a:pt x="106" y="346"/>
                </a:lnTo>
                <a:lnTo>
                  <a:pt x="119" y="346"/>
                </a:lnTo>
                <a:lnTo>
                  <a:pt x="130" y="347"/>
                </a:lnTo>
                <a:lnTo>
                  <a:pt x="135" y="348"/>
                </a:lnTo>
                <a:lnTo>
                  <a:pt x="139" y="349"/>
                </a:lnTo>
                <a:lnTo>
                  <a:pt x="143" y="351"/>
                </a:lnTo>
                <a:lnTo>
                  <a:pt x="146" y="356"/>
                </a:lnTo>
                <a:lnTo>
                  <a:pt x="152" y="365"/>
                </a:lnTo>
                <a:lnTo>
                  <a:pt x="160" y="372"/>
                </a:lnTo>
                <a:lnTo>
                  <a:pt x="164" y="374"/>
                </a:lnTo>
                <a:lnTo>
                  <a:pt x="170" y="376"/>
                </a:lnTo>
                <a:lnTo>
                  <a:pt x="176" y="378"/>
                </a:lnTo>
                <a:lnTo>
                  <a:pt x="183" y="378"/>
                </a:lnTo>
                <a:lnTo>
                  <a:pt x="199" y="376"/>
                </a:lnTo>
                <a:lnTo>
                  <a:pt x="209" y="375"/>
                </a:lnTo>
                <a:lnTo>
                  <a:pt x="214" y="376"/>
                </a:lnTo>
                <a:lnTo>
                  <a:pt x="218" y="378"/>
                </a:lnTo>
                <a:lnTo>
                  <a:pt x="220" y="381"/>
                </a:lnTo>
                <a:lnTo>
                  <a:pt x="221" y="385"/>
                </a:lnTo>
                <a:lnTo>
                  <a:pt x="221" y="395"/>
                </a:lnTo>
                <a:lnTo>
                  <a:pt x="221" y="405"/>
                </a:lnTo>
                <a:lnTo>
                  <a:pt x="221" y="410"/>
                </a:lnTo>
                <a:lnTo>
                  <a:pt x="221" y="414"/>
                </a:lnTo>
                <a:lnTo>
                  <a:pt x="223" y="418"/>
                </a:lnTo>
                <a:lnTo>
                  <a:pt x="225" y="423"/>
                </a:lnTo>
                <a:lnTo>
                  <a:pt x="231" y="431"/>
                </a:lnTo>
                <a:lnTo>
                  <a:pt x="236" y="441"/>
                </a:lnTo>
                <a:lnTo>
                  <a:pt x="240" y="449"/>
                </a:lnTo>
                <a:lnTo>
                  <a:pt x="243" y="458"/>
                </a:lnTo>
                <a:lnTo>
                  <a:pt x="244" y="466"/>
                </a:lnTo>
                <a:lnTo>
                  <a:pt x="246" y="474"/>
                </a:lnTo>
                <a:lnTo>
                  <a:pt x="249" y="477"/>
                </a:lnTo>
                <a:lnTo>
                  <a:pt x="252" y="482"/>
                </a:lnTo>
                <a:lnTo>
                  <a:pt x="258" y="487"/>
                </a:lnTo>
                <a:lnTo>
                  <a:pt x="267" y="492"/>
                </a:lnTo>
                <a:lnTo>
                  <a:pt x="275" y="496"/>
                </a:lnTo>
                <a:lnTo>
                  <a:pt x="284" y="501"/>
                </a:lnTo>
                <a:lnTo>
                  <a:pt x="294" y="505"/>
                </a:lnTo>
                <a:lnTo>
                  <a:pt x="303" y="508"/>
                </a:lnTo>
                <a:lnTo>
                  <a:pt x="313" y="511"/>
                </a:lnTo>
                <a:lnTo>
                  <a:pt x="322" y="512"/>
                </a:lnTo>
                <a:lnTo>
                  <a:pt x="331" y="512"/>
                </a:lnTo>
                <a:lnTo>
                  <a:pt x="339" y="511"/>
                </a:lnTo>
                <a:lnTo>
                  <a:pt x="352" y="507"/>
                </a:lnTo>
                <a:lnTo>
                  <a:pt x="363" y="507"/>
                </a:lnTo>
                <a:lnTo>
                  <a:pt x="366" y="508"/>
                </a:lnTo>
                <a:lnTo>
                  <a:pt x="369" y="510"/>
                </a:lnTo>
                <a:lnTo>
                  <a:pt x="371" y="513"/>
                </a:lnTo>
                <a:lnTo>
                  <a:pt x="374" y="518"/>
                </a:lnTo>
                <a:lnTo>
                  <a:pt x="376" y="521"/>
                </a:lnTo>
                <a:lnTo>
                  <a:pt x="378" y="525"/>
                </a:lnTo>
                <a:lnTo>
                  <a:pt x="382" y="527"/>
                </a:lnTo>
                <a:lnTo>
                  <a:pt x="385" y="529"/>
                </a:lnTo>
                <a:lnTo>
                  <a:pt x="390" y="529"/>
                </a:lnTo>
                <a:lnTo>
                  <a:pt x="395" y="527"/>
                </a:lnTo>
                <a:lnTo>
                  <a:pt x="401" y="526"/>
                </a:lnTo>
                <a:lnTo>
                  <a:pt x="406" y="523"/>
                </a:lnTo>
                <a:lnTo>
                  <a:pt x="412" y="520"/>
                </a:lnTo>
                <a:lnTo>
                  <a:pt x="415" y="518"/>
                </a:lnTo>
                <a:lnTo>
                  <a:pt x="420" y="518"/>
                </a:lnTo>
                <a:lnTo>
                  <a:pt x="423" y="518"/>
                </a:lnTo>
                <a:lnTo>
                  <a:pt x="426" y="519"/>
                </a:lnTo>
                <a:lnTo>
                  <a:pt x="428" y="521"/>
                </a:lnTo>
                <a:lnTo>
                  <a:pt x="431" y="525"/>
                </a:lnTo>
                <a:lnTo>
                  <a:pt x="432" y="530"/>
                </a:lnTo>
                <a:lnTo>
                  <a:pt x="434" y="534"/>
                </a:lnTo>
                <a:lnTo>
                  <a:pt x="437" y="538"/>
                </a:lnTo>
                <a:lnTo>
                  <a:pt x="439" y="540"/>
                </a:lnTo>
                <a:lnTo>
                  <a:pt x="442" y="542"/>
                </a:lnTo>
                <a:lnTo>
                  <a:pt x="450" y="542"/>
                </a:lnTo>
                <a:lnTo>
                  <a:pt x="458" y="539"/>
                </a:lnTo>
                <a:lnTo>
                  <a:pt x="462" y="539"/>
                </a:lnTo>
                <a:lnTo>
                  <a:pt x="466" y="538"/>
                </a:lnTo>
                <a:lnTo>
                  <a:pt x="470" y="538"/>
                </a:lnTo>
                <a:lnTo>
                  <a:pt x="472" y="539"/>
                </a:lnTo>
                <a:lnTo>
                  <a:pt x="475" y="542"/>
                </a:lnTo>
                <a:lnTo>
                  <a:pt x="477" y="544"/>
                </a:lnTo>
                <a:lnTo>
                  <a:pt x="478" y="549"/>
                </a:lnTo>
                <a:lnTo>
                  <a:pt x="479" y="552"/>
                </a:lnTo>
                <a:lnTo>
                  <a:pt x="479" y="562"/>
                </a:lnTo>
                <a:lnTo>
                  <a:pt x="482" y="569"/>
                </a:lnTo>
                <a:lnTo>
                  <a:pt x="484" y="574"/>
                </a:lnTo>
                <a:lnTo>
                  <a:pt x="489" y="580"/>
                </a:lnTo>
                <a:lnTo>
                  <a:pt x="492" y="581"/>
                </a:lnTo>
                <a:lnTo>
                  <a:pt x="497" y="582"/>
                </a:lnTo>
                <a:lnTo>
                  <a:pt x="501" y="582"/>
                </a:lnTo>
                <a:lnTo>
                  <a:pt x="505" y="582"/>
                </a:lnTo>
                <a:lnTo>
                  <a:pt x="509" y="582"/>
                </a:lnTo>
                <a:lnTo>
                  <a:pt x="511" y="583"/>
                </a:lnTo>
                <a:lnTo>
                  <a:pt x="514" y="586"/>
                </a:lnTo>
                <a:lnTo>
                  <a:pt x="514" y="589"/>
                </a:lnTo>
                <a:lnTo>
                  <a:pt x="513" y="599"/>
                </a:lnTo>
                <a:lnTo>
                  <a:pt x="511" y="609"/>
                </a:lnTo>
                <a:lnTo>
                  <a:pt x="510" y="619"/>
                </a:lnTo>
                <a:lnTo>
                  <a:pt x="509" y="630"/>
                </a:lnTo>
                <a:lnTo>
                  <a:pt x="510" y="634"/>
                </a:lnTo>
                <a:lnTo>
                  <a:pt x="510" y="637"/>
                </a:lnTo>
                <a:lnTo>
                  <a:pt x="513" y="639"/>
                </a:lnTo>
                <a:lnTo>
                  <a:pt x="516" y="641"/>
                </a:lnTo>
                <a:lnTo>
                  <a:pt x="525" y="643"/>
                </a:lnTo>
                <a:lnTo>
                  <a:pt x="540" y="643"/>
                </a:lnTo>
                <a:lnTo>
                  <a:pt x="558" y="643"/>
                </a:lnTo>
                <a:lnTo>
                  <a:pt x="573" y="643"/>
                </a:lnTo>
                <a:lnTo>
                  <a:pt x="588" y="640"/>
                </a:lnTo>
                <a:lnTo>
                  <a:pt x="605" y="637"/>
                </a:lnTo>
                <a:lnTo>
                  <a:pt x="616" y="636"/>
                </a:lnTo>
                <a:lnTo>
                  <a:pt x="627" y="633"/>
                </a:lnTo>
                <a:lnTo>
                  <a:pt x="636" y="631"/>
                </a:lnTo>
                <a:lnTo>
                  <a:pt x="645" y="630"/>
                </a:lnTo>
                <a:lnTo>
                  <a:pt x="652" y="630"/>
                </a:lnTo>
                <a:lnTo>
                  <a:pt x="656" y="630"/>
                </a:lnTo>
                <a:lnTo>
                  <a:pt x="660" y="632"/>
                </a:lnTo>
                <a:lnTo>
                  <a:pt x="664" y="636"/>
                </a:lnTo>
                <a:lnTo>
                  <a:pt x="665" y="639"/>
                </a:lnTo>
                <a:lnTo>
                  <a:pt x="666" y="643"/>
                </a:lnTo>
                <a:lnTo>
                  <a:pt x="667" y="649"/>
                </a:lnTo>
                <a:lnTo>
                  <a:pt x="667" y="653"/>
                </a:lnTo>
                <a:lnTo>
                  <a:pt x="667" y="662"/>
                </a:lnTo>
                <a:lnTo>
                  <a:pt x="665" y="670"/>
                </a:lnTo>
                <a:lnTo>
                  <a:pt x="662" y="678"/>
                </a:lnTo>
                <a:lnTo>
                  <a:pt x="660" y="685"/>
                </a:lnTo>
                <a:lnTo>
                  <a:pt x="658" y="693"/>
                </a:lnTo>
                <a:lnTo>
                  <a:pt x="659" y="700"/>
                </a:lnTo>
                <a:lnTo>
                  <a:pt x="660" y="706"/>
                </a:lnTo>
                <a:lnTo>
                  <a:pt x="661" y="713"/>
                </a:lnTo>
                <a:lnTo>
                  <a:pt x="664" y="727"/>
                </a:lnTo>
                <a:lnTo>
                  <a:pt x="664" y="738"/>
                </a:lnTo>
                <a:lnTo>
                  <a:pt x="660" y="739"/>
                </a:lnTo>
                <a:lnTo>
                  <a:pt x="653" y="739"/>
                </a:lnTo>
                <a:lnTo>
                  <a:pt x="645" y="738"/>
                </a:lnTo>
                <a:lnTo>
                  <a:pt x="639" y="737"/>
                </a:lnTo>
                <a:lnTo>
                  <a:pt x="631" y="734"/>
                </a:lnTo>
                <a:lnTo>
                  <a:pt x="627" y="734"/>
                </a:lnTo>
                <a:lnTo>
                  <a:pt x="626" y="738"/>
                </a:lnTo>
                <a:lnTo>
                  <a:pt x="624" y="745"/>
                </a:lnTo>
                <a:lnTo>
                  <a:pt x="623" y="756"/>
                </a:lnTo>
                <a:lnTo>
                  <a:pt x="624" y="767"/>
                </a:lnTo>
                <a:lnTo>
                  <a:pt x="626" y="777"/>
                </a:lnTo>
                <a:lnTo>
                  <a:pt x="627" y="785"/>
                </a:lnTo>
                <a:lnTo>
                  <a:pt x="626" y="789"/>
                </a:lnTo>
                <a:lnTo>
                  <a:pt x="624" y="791"/>
                </a:lnTo>
                <a:lnTo>
                  <a:pt x="623" y="795"/>
                </a:lnTo>
                <a:lnTo>
                  <a:pt x="620" y="798"/>
                </a:lnTo>
                <a:lnTo>
                  <a:pt x="615" y="804"/>
                </a:lnTo>
                <a:lnTo>
                  <a:pt x="611" y="809"/>
                </a:lnTo>
                <a:lnTo>
                  <a:pt x="609" y="816"/>
                </a:lnTo>
                <a:lnTo>
                  <a:pt x="609" y="826"/>
                </a:lnTo>
                <a:lnTo>
                  <a:pt x="608" y="835"/>
                </a:lnTo>
                <a:lnTo>
                  <a:pt x="607" y="844"/>
                </a:lnTo>
                <a:lnTo>
                  <a:pt x="605" y="847"/>
                </a:lnTo>
                <a:lnTo>
                  <a:pt x="607" y="852"/>
                </a:lnTo>
                <a:lnTo>
                  <a:pt x="608" y="855"/>
                </a:lnTo>
                <a:lnTo>
                  <a:pt x="609" y="860"/>
                </a:lnTo>
                <a:lnTo>
                  <a:pt x="614" y="866"/>
                </a:lnTo>
                <a:lnTo>
                  <a:pt x="617" y="871"/>
                </a:lnTo>
                <a:lnTo>
                  <a:pt x="620" y="877"/>
                </a:lnTo>
                <a:lnTo>
                  <a:pt x="622" y="883"/>
                </a:lnTo>
                <a:lnTo>
                  <a:pt x="623" y="888"/>
                </a:lnTo>
                <a:lnTo>
                  <a:pt x="626" y="890"/>
                </a:lnTo>
                <a:lnTo>
                  <a:pt x="628" y="891"/>
                </a:lnTo>
                <a:lnTo>
                  <a:pt x="634" y="891"/>
                </a:lnTo>
                <a:lnTo>
                  <a:pt x="640" y="891"/>
                </a:lnTo>
                <a:lnTo>
                  <a:pt x="647" y="891"/>
                </a:lnTo>
                <a:lnTo>
                  <a:pt x="654" y="889"/>
                </a:lnTo>
                <a:lnTo>
                  <a:pt x="661" y="885"/>
                </a:lnTo>
                <a:lnTo>
                  <a:pt x="665" y="882"/>
                </a:lnTo>
                <a:lnTo>
                  <a:pt x="668" y="876"/>
                </a:lnTo>
                <a:lnTo>
                  <a:pt x="672" y="868"/>
                </a:lnTo>
                <a:lnTo>
                  <a:pt x="674" y="861"/>
                </a:lnTo>
                <a:lnTo>
                  <a:pt x="678" y="853"/>
                </a:lnTo>
                <a:lnTo>
                  <a:pt x="680" y="846"/>
                </a:lnTo>
                <a:lnTo>
                  <a:pt x="684" y="841"/>
                </a:lnTo>
                <a:lnTo>
                  <a:pt x="687" y="839"/>
                </a:lnTo>
                <a:lnTo>
                  <a:pt x="692" y="840"/>
                </a:lnTo>
                <a:lnTo>
                  <a:pt x="696" y="841"/>
                </a:lnTo>
                <a:lnTo>
                  <a:pt x="698" y="844"/>
                </a:lnTo>
                <a:lnTo>
                  <a:pt x="700" y="848"/>
                </a:lnTo>
                <a:lnTo>
                  <a:pt x="703" y="853"/>
                </a:lnTo>
                <a:lnTo>
                  <a:pt x="704" y="858"/>
                </a:lnTo>
                <a:lnTo>
                  <a:pt x="705" y="865"/>
                </a:lnTo>
                <a:lnTo>
                  <a:pt x="706" y="871"/>
                </a:lnTo>
                <a:lnTo>
                  <a:pt x="708" y="892"/>
                </a:lnTo>
                <a:lnTo>
                  <a:pt x="711" y="904"/>
                </a:lnTo>
                <a:lnTo>
                  <a:pt x="714" y="916"/>
                </a:lnTo>
                <a:lnTo>
                  <a:pt x="718" y="929"/>
                </a:lnTo>
                <a:lnTo>
                  <a:pt x="721" y="936"/>
                </a:lnTo>
                <a:lnTo>
                  <a:pt x="725" y="943"/>
                </a:lnTo>
                <a:lnTo>
                  <a:pt x="730" y="952"/>
                </a:lnTo>
                <a:lnTo>
                  <a:pt x="736" y="959"/>
                </a:lnTo>
                <a:lnTo>
                  <a:pt x="738" y="961"/>
                </a:lnTo>
                <a:lnTo>
                  <a:pt x="738" y="964"/>
                </a:lnTo>
                <a:lnTo>
                  <a:pt x="737" y="966"/>
                </a:lnTo>
                <a:lnTo>
                  <a:pt x="735" y="968"/>
                </a:lnTo>
                <a:lnTo>
                  <a:pt x="731" y="971"/>
                </a:lnTo>
                <a:lnTo>
                  <a:pt x="729" y="974"/>
                </a:lnTo>
                <a:lnTo>
                  <a:pt x="727" y="977"/>
                </a:lnTo>
                <a:lnTo>
                  <a:pt x="725" y="980"/>
                </a:lnTo>
                <a:lnTo>
                  <a:pt x="725" y="986"/>
                </a:lnTo>
                <a:lnTo>
                  <a:pt x="725" y="993"/>
                </a:lnTo>
                <a:lnTo>
                  <a:pt x="728" y="1002"/>
                </a:lnTo>
                <a:lnTo>
                  <a:pt x="733" y="1010"/>
                </a:lnTo>
                <a:lnTo>
                  <a:pt x="740" y="1022"/>
                </a:lnTo>
                <a:lnTo>
                  <a:pt x="750" y="1035"/>
                </a:lnTo>
                <a:lnTo>
                  <a:pt x="762" y="1046"/>
                </a:lnTo>
                <a:lnTo>
                  <a:pt x="771" y="1054"/>
                </a:lnTo>
                <a:lnTo>
                  <a:pt x="777" y="1059"/>
                </a:lnTo>
                <a:lnTo>
                  <a:pt x="784" y="1061"/>
                </a:lnTo>
                <a:lnTo>
                  <a:pt x="790" y="1061"/>
                </a:lnTo>
                <a:lnTo>
                  <a:pt x="797" y="1059"/>
                </a:lnTo>
                <a:lnTo>
                  <a:pt x="805" y="1056"/>
                </a:lnTo>
                <a:lnTo>
                  <a:pt x="816" y="1055"/>
                </a:lnTo>
                <a:lnTo>
                  <a:pt x="829" y="1055"/>
                </a:lnTo>
                <a:lnTo>
                  <a:pt x="838" y="1056"/>
                </a:lnTo>
                <a:lnTo>
                  <a:pt x="850" y="1057"/>
                </a:lnTo>
                <a:lnTo>
                  <a:pt x="866" y="1055"/>
                </a:lnTo>
                <a:lnTo>
                  <a:pt x="880" y="1054"/>
                </a:lnTo>
                <a:lnTo>
                  <a:pt x="891" y="1054"/>
                </a:lnTo>
                <a:lnTo>
                  <a:pt x="899" y="1053"/>
                </a:lnTo>
                <a:lnTo>
                  <a:pt x="906" y="1052"/>
                </a:lnTo>
                <a:lnTo>
                  <a:pt x="908" y="1049"/>
                </a:lnTo>
                <a:lnTo>
                  <a:pt x="911" y="1047"/>
                </a:lnTo>
                <a:lnTo>
                  <a:pt x="913" y="1043"/>
                </a:lnTo>
                <a:lnTo>
                  <a:pt x="913" y="1040"/>
                </a:lnTo>
                <a:lnTo>
                  <a:pt x="912" y="1029"/>
                </a:lnTo>
                <a:lnTo>
                  <a:pt x="911" y="1018"/>
                </a:lnTo>
                <a:lnTo>
                  <a:pt x="911" y="1013"/>
                </a:lnTo>
                <a:lnTo>
                  <a:pt x="912" y="1010"/>
                </a:lnTo>
                <a:lnTo>
                  <a:pt x="914" y="1006"/>
                </a:lnTo>
                <a:lnTo>
                  <a:pt x="919" y="1004"/>
                </a:lnTo>
                <a:lnTo>
                  <a:pt x="924" y="1000"/>
                </a:lnTo>
                <a:lnTo>
                  <a:pt x="926" y="997"/>
                </a:lnTo>
                <a:lnTo>
                  <a:pt x="929" y="992"/>
                </a:lnTo>
                <a:lnTo>
                  <a:pt x="929" y="986"/>
                </a:lnTo>
                <a:lnTo>
                  <a:pt x="929" y="980"/>
                </a:lnTo>
                <a:lnTo>
                  <a:pt x="930" y="973"/>
                </a:lnTo>
                <a:lnTo>
                  <a:pt x="931" y="967"/>
                </a:lnTo>
                <a:lnTo>
                  <a:pt x="935" y="961"/>
                </a:lnTo>
                <a:lnTo>
                  <a:pt x="939" y="956"/>
                </a:lnTo>
                <a:lnTo>
                  <a:pt x="945" y="954"/>
                </a:lnTo>
                <a:lnTo>
                  <a:pt x="952" y="952"/>
                </a:lnTo>
                <a:lnTo>
                  <a:pt x="960" y="950"/>
                </a:lnTo>
                <a:lnTo>
                  <a:pt x="974" y="950"/>
                </a:lnTo>
                <a:lnTo>
                  <a:pt x="986" y="950"/>
                </a:lnTo>
                <a:lnTo>
                  <a:pt x="989" y="950"/>
                </a:lnTo>
                <a:lnTo>
                  <a:pt x="993" y="952"/>
                </a:lnTo>
                <a:lnTo>
                  <a:pt x="995" y="953"/>
                </a:lnTo>
                <a:lnTo>
                  <a:pt x="998" y="955"/>
                </a:lnTo>
                <a:lnTo>
                  <a:pt x="1002" y="962"/>
                </a:lnTo>
                <a:lnTo>
                  <a:pt x="1007" y="971"/>
                </a:lnTo>
                <a:lnTo>
                  <a:pt x="1010" y="975"/>
                </a:lnTo>
                <a:lnTo>
                  <a:pt x="1013" y="979"/>
                </a:lnTo>
                <a:lnTo>
                  <a:pt x="1017" y="983"/>
                </a:lnTo>
                <a:lnTo>
                  <a:pt x="1021" y="986"/>
                </a:lnTo>
                <a:lnTo>
                  <a:pt x="1031" y="992"/>
                </a:lnTo>
                <a:lnTo>
                  <a:pt x="1040" y="996"/>
                </a:lnTo>
                <a:lnTo>
                  <a:pt x="1051" y="1000"/>
                </a:lnTo>
                <a:lnTo>
                  <a:pt x="1063" y="1008"/>
                </a:lnTo>
                <a:lnTo>
                  <a:pt x="1068" y="1011"/>
                </a:lnTo>
                <a:lnTo>
                  <a:pt x="1073" y="1017"/>
                </a:lnTo>
                <a:lnTo>
                  <a:pt x="1076" y="1023"/>
                </a:lnTo>
                <a:lnTo>
                  <a:pt x="1077" y="1030"/>
                </a:lnTo>
                <a:lnTo>
                  <a:pt x="1081" y="1046"/>
                </a:lnTo>
                <a:lnTo>
                  <a:pt x="1083" y="1062"/>
                </a:lnTo>
                <a:lnTo>
                  <a:pt x="1084" y="1076"/>
                </a:lnTo>
                <a:lnTo>
                  <a:pt x="1086" y="1090"/>
                </a:lnTo>
                <a:lnTo>
                  <a:pt x="1084" y="1096"/>
                </a:lnTo>
                <a:lnTo>
                  <a:pt x="1083" y="1103"/>
                </a:lnTo>
                <a:lnTo>
                  <a:pt x="1081" y="1109"/>
                </a:lnTo>
                <a:lnTo>
                  <a:pt x="1077" y="1116"/>
                </a:lnTo>
                <a:lnTo>
                  <a:pt x="1071" y="1129"/>
                </a:lnTo>
                <a:lnTo>
                  <a:pt x="1067" y="1141"/>
                </a:lnTo>
                <a:lnTo>
                  <a:pt x="1063" y="1149"/>
                </a:lnTo>
                <a:lnTo>
                  <a:pt x="1061" y="1155"/>
                </a:lnTo>
                <a:lnTo>
                  <a:pt x="1057" y="1160"/>
                </a:lnTo>
                <a:lnTo>
                  <a:pt x="1055" y="1162"/>
                </a:lnTo>
                <a:lnTo>
                  <a:pt x="1054" y="1162"/>
                </a:lnTo>
                <a:lnTo>
                  <a:pt x="1051" y="1162"/>
                </a:lnTo>
                <a:lnTo>
                  <a:pt x="1049" y="1161"/>
                </a:lnTo>
                <a:lnTo>
                  <a:pt x="1045" y="1160"/>
                </a:lnTo>
                <a:lnTo>
                  <a:pt x="1039" y="1155"/>
                </a:lnTo>
                <a:lnTo>
                  <a:pt x="1033" y="1148"/>
                </a:lnTo>
                <a:lnTo>
                  <a:pt x="1024" y="1138"/>
                </a:lnTo>
                <a:lnTo>
                  <a:pt x="1012" y="1128"/>
                </a:lnTo>
                <a:lnTo>
                  <a:pt x="999" y="1119"/>
                </a:lnTo>
                <a:lnTo>
                  <a:pt x="987" y="1112"/>
                </a:lnTo>
                <a:lnTo>
                  <a:pt x="980" y="1111"/>
                </a:lnTo>
                <a:lnTo>
                  <a:pt x="973" y="1109"/>
                </a:lnTo>
                <a:lnTo>
                  <a:pt x="963" y="1107"/>
                </a:lnTo>
                <a:lnTo>
                  <a:pt x="954" y="1106"/>
                </a:lnTo>
                <a:lnTo>
                  <a:pt x="936" y="1106"/>
                </a:lnTo>
                <a:lnTo>
                  <a:pt x="922" y="1107"/>
                </a:lnTo>
                <a:lnTo>
                  <a:pt x="912" y="1109"/>
                </a:lnTo>
                <a:lnTo>
                  <a:pt x="901" y="1111"/>
                </a:lnTo>
                <a:lnTo>
                  <a:pt x="891" y="1113"/>
                </a:lnTo>
                <a:lnTo>
                  <a:pt x="880" y="1113"/>
                </a:lnTo>
                <a:lnTo>
                  <a:pt x="874" y="1113"/>
                </a:lnTo>
                <a:lnTo>
                  <a:pt x="869" y="1113"/>
                </a:lnTo>
                <a:lnTo>
                  <a:pt x="866" y="1115"/>
                </a:lnTo>
                <a:lnTo>
                  <a:pt x="862" y="1116"/>
                </a:lnTo>
                <a:lnTo>
                  <a:pt x="861" y="1118"/>
                </a:lnTo>
                <a:lnTo>
                  <a:pt x="860" y="1122"/>
                </a:lnTo>
                <a:lnTo>
                  <a:pt x="860" y="1125"/>
                </a:lnTo>
                <a:lnTo>
                  <a:pt x="861" y="1130"/>
                </a:lnTo>
                <a:lnTo>
                  <a:pt x="867" y="1143"/>
                </a:lnTo>
                <a:lnTo>
                  <a:pt x="870" y="1154"/>
                </a:lnTo>
                <a:lnTo>
                  <a:pt x="872" y="1157"/>
                </a:lnTo>
                <a:lnTo>
                  <a:pt x="873" y="1161"/>
                </a:lnTo>
                <a:lnTo>
                  <a:pt x="874" y="1163"/>
                </a:lnTo>
                <a:lnTo>
                  <a:pt x="876" y="1164"/>
                </a:lnTo>
                <a:lnTo>
                  <a:pt x="881" y="1167"/>
                </a:lnTo>
                <a:lnTo>
                  <a:pt x="887" y="1168"/>
                </a:lnTo>
                <a:lnTo>
                  <a:pt x="891" y="1169"/>
                </a:lnTo>
                <a:lnTo>
                  <a:pt x="894" y="1170"/>
                </a:lnTo>
                <a:lnTo>
                  <a:pt x="895" y="1174"/>
                </a:lnTo>
                <a:lnTo>
                  <a:pt x="898" y="1178"/>
                </a:lnTo>
                <a:lnTo>
                  <a:pt x="899" y="1186"/>
                </a:lnTo>
                <a:lnTo>
                  <a:pt x="900" y="1198"/>
                </a:lnTo>
                <a:lnTo>
                  <a:pt x="900" y="1211"/>
                </a:lnTo>
                <a:lnTo>
                  <a:pt x="900" y="1223"/>
                </a:lnTo>
                <a:lnTo>
                  <a:pt x="901" y="1235"/>
                </a:lnTo>
                <a:lnTo>
                  <a:pt x="903" y="1244"/>
                </a:lnTo>
                <a:lnTo>
                  <a:pt x="904" y="1248"/>
                </a:lnTo>
                <a:lnTo>
                  <a:pt x="903" y="1252"/>
                </a:lnTo>
                <a:lnTo>
                  <a:pt x="903" y="1257"/>
                </a:lnTo>
                <a:lnTo>
                  <a:pt x="901" y="1261"/>
                </a:lnTo>
                <a:lnTo>
                  <a:pt x="897" y="1269"/>
                </a:lnTo>
                <a:lnTo>
                  <a:pt x="893" y="1277"/>
                </a:lnTo>
                <a:lnTo>
                  <a:pt x="891" y="1280"/>
                </a:lnTo>
                <a:lnTo>
                  <a:pt x="886" y="1281"/>
                </a:lnTo>
                <a:lnTo>
                  <a:pt x="881" y="1280"/>
                </a:lnTo>
                <a:lnTo>
                  <a:pt x="875" y="1280"/>
                </a:lnTo>
                <a:lnTo>
                  <a:pt x="868" y="1279"/>
                </a:lnTo>
                <a:lnTo>
                  <a:pt x="861" y="1279"/>
                </a:lnTo>
                <a:lnTo>
                  <a:pt x="854" y="1279"/>
                </a:lnTo>
                <a:lnTo>
                  <a:pt x="847" y="1281"/>
                </a:lnTo>
                <a:lnTo>
                  <a:pt x="845" y="1287"/>
                </a:lnTo>
                <a:lnTo>
                  <a:pt x="848" y="1301"/>
                </a:lnTo>
                <a:lnTo>
                  <a:pt x="849" y="1314"/>
                </a:lnTo>
                <a:lnTo>
                  <a:pt x="849" y="1321"/>
                </a:lnTo>
                <a:lnTo>
                  <a:pt x="837" y="1330"/>
                </a:lnTo>
                <a:lnTo>
                  <a:pt x="826" y="1338"/>
                </a:lnTo>
                <a:lnTo>
                  <a:pt x="816" y="1345"/>
                </a:lnTo>
                <a:lnTo>
                  <a:pt x="810" y="1350"/>
                </a:lnTo>
                <a:lnTo>
                  <a:pt x="805" y="1352"/>
                </a:lnTo>
                <a:lnTo>
                  <a:pt x="803" y="1355"/>
                </a:lnTo>
                <a:lnTo>
                  <a:pt x="801" y="1357"/>
                </a:lnTo>
                <a:lnTo>
                  <a:pt x="801" y="1358"/>
                </a:lnTo>
                <a:lnTo>
                  <a:pt x="804" y="1362"/>
                </a:lnTo>
                <a:lnTo>
                  <a:pt x="806" y="1369"/>
                </a:lnTo>
                <a:lnTo>
                  <a:pt x="806" y="1377"/>
                </a:lnTo>
                <a:lnTo>
                  <a:pt x="806" y="1387"/>
                </a:lnTo>
                <a:lnTo>
                  <a:pt x="804" y="1395"/>
                </a:lnTo>
                <a:lnTo>
                  <a:pt x="803" y="1403"/>
                </a:lnTo>
                <a:lnTo>
                  <a:pt x="803" y="1407"/>
                </a:lnTo>
                <a:lnTo>
                  <a:pt x="804" y="1412"/>
                </a:lnTo>
                <a:lnTo>
                  <a:pt x="806" y="1415"/>
                </a:lnTo>
                <a:lnTo>
                  <a:pt x="810" y="1420"/>
                </a:lnTo>
                <a:lnTo>
                  <a:pt x="816" y="1425"/>
                </a:lnTo>
                <a:lnTo>
                  <a:pt x="824" y="1429"/>
                </a:lnTo>
                <a:lnTo>
                  <a:pt x="834" y="1433"/>
                </a:lnTo>
                <a:lnTo>
                  <a:pt x="842" y="1437"/>
                </a:lnTo>
                <a:lnTo>
                  <a:pt x="848" y="1439"/>
                </a:lnTo>
                <a:lnTo>
                  <a:pt x="851" y="1443"/>
                </a:lnTo>
                <a:lnTo>
                  <a:pt x="854" y="1446"/>
                </a:lnTo>
                <a:lnTo>
                  <a:pt x="855" y="1451"/>
                </a:lnTo>
                <a:lnTo>
                  <a:pt x="856" y="1458"/>
                </a:lnTo>
                <a:lnTo>
                  <a:pt x="857" y="1465"/>
                </a:lnTo>
                <a:lnTo>
                  <a:pt x="861" y="1470"/>
                </a:lnTo>
                <a:lnTo>
                  <a:pt x="864" y="1473"/>
                </a:lnTo>
                <a:lnTo>
                  <a:pt x="869" y="1477"/>
                </a:lnTo>
                <a:lnTo>
                  <a:pt x="875" y="1479"/>
                </a:lnTo>
                <a:lnTo>
                  <a:pt x="882" y="1481"/>
                </a:lnTo>
                <a:lnTo>
                  <a:pt x="891" y="1481"/>
                </a:lnTo>
                <a:lnTo>
                  <a:pt x="904" y="1481"/>
                </a:lnTo>
                <a:lnTo>
                  <a:pt x="913" y="1483"/>
                </a:lnTo>
                <a:lnTo>
                  <a:pt x="917" y="1484"/>
                </a:lnTo>
                <a:lnTo>
                  <a:pt x="920" y="1487"/>
                </a:lnTo>
                <a:lnTo>
                  <a:pt x="922" y="1490"/>
                </a:lnTo>
                <a:lnTo>
                  <a:pt x="922" y="1494"/>
                </a:lnTo>
                <a:lnTo>
                  <a:pt x="920" y="1502"/>
                </a:lnTo>
                <a:lnTo>
                  <a:pt x="917" y="1510"/>
                </a:lnTo>
                <a:lnTo>
                  <a:pt x="916" y="1515"/>
                </a:lnTo>
                <a:lnTo>
                  <a:pt x="914" y="1519"/>
                </a:lnTo>
                <a:lnTo>
                  <a:pt x="914" y="1522"/>
                </a:lnTo>
                <a:lnTo>
                  <a:pt x="916" y="1527"/>
                </a:lnTo>
                <a:lnTo>
                  <a:pt x="917" y="1531"/>
                </a:lnTo>
                <a:lnTo>
                  <a:pt x="919" y="1533"/>
                </a:lnTo>
                <a:lnTo>
                  <a:pt x="923" y="1534"/>
                </a:lnTo>
                <a:lnTo>
                  <a:pt x="925" y="1534"/>
                </a:lnTo>
                <a:lnTo>
                  <a:pt x="929" y="1533"/>
                </a:lnTo>
                <a:lnTo>
                  <a:pt x="933" y="1532"/>
                </a:lnTo>
                <a:lnTo>
                  <a:pt x="937" y="1529"/>
                </a:lnTo>
                <a:lnTo>
                  <a:pt x="941" y="1525"/>
                </a:lnTo>
                <a:lnTo>
                  <a:pt x="948" y="1516"/>
                </a:lnTo>
                <a:lnTo>
                  <a:pt x="955" y="1509"/>
                </a:lnTo>
                <a:lnTo>
                  <a:pt x="957" y="1507"/>
                </a:lnTo>
                <a:lnTo>
                  <a:pt x="960" y="1506"/>
                </a:lnTo>
                <a:lnTo>
                  <a:pt x="962" y="1507"/>
                </a:lnTo>
                <a:lnTo>
                  <a:pt x="963" y="1509"/>
                </a:lnTo>
                <a:lnTo>
                  <a:pt x="964" y="1517"/>
                </a:lnTo>
                <a:lnTo>
                  <a:pt x="966" y="1525"/>
                </a:lnTo>
                <a:lnTo>
                  <a:pt x="967" y="1528"/>
                </a:lnTo>
                <a:lnTo>
                  <a:pt x="968" y="1531"/>
                </a:lnTo>
                <a:lnTo>
                  <a:pt x="969" y="1533"/>
                </a:lnTo>
                <a:lnTo>
                  <a:pt x="971" y="1534"/>
                </a:lnTo>
                <a:lnTo>
                  <a:pt x="974" y="1533"/>
                </a:lnTo>
                <a:lnTo>
                  <a:pt x="976" y="1532"/>
                </a:lnTo>
                <a:lnTo>
                  <a:pt x="977" y="1528"/>
                </a:lnTo>
                <a:lnTo>
                  <a:pt x="980" y="1526"/>
                </a:lnTo>
                <a:lnTo>
                  <a:pt x="982" y="1522"/>
                </a:lnTo>
                <a:lnTo>
                  <a:pt x="985" y="1520"/>
                </a:lnTo>
                <a:lnTo>
                  <a:pt x="988" y="1519"/>
                </a:lnTo>
                <a:lnTo>
                  <a:pt x="993" y="1519"/>
                </a:lnTo>
                <a:lnTo>
                  <a:pt x="994" y="1520"/>
                </a:lnTo>
                <a:lnTo>
                  <a:pt x="996" y="1521"/>
                </a:lnTo>
                <a:lnTo>
                  <a:pt x="999" y="1523"/>
                </a:lnTo>
                <a:lnTo>
                  <a:pt x="1000" y="1526"/>
                </a:lnTo>
                <a:lnTo>
                  <a:pt x="1002" y="1533"/>
                </a:lnTo>
                <a:lnTo>
                  <a:pt x="1004" y="1541"/>
                </a:lnTo>
                <a:lnTo>
                  <a:pt x="1005" y="1558"/>
                </a:lnTo>
                <a:lnTo>
                  <a:pt x="1005" y="1570"/>
                </a:lnTo>
                <a:lnTo>
                  <a:pt x="1005" y="1580"/>
                </a:lnTo>
                <a:lnTo>
                  <a:pt x="1004" y="1596"/>
                </a:lnTo>
                <a:lnTo>
                  <a:pt x="1001" y="1604"/>
                </a:lnTo>
                <a:lnTo>
                  <a:pt x="1000" y="1613"/>
                </a:lnTo>
                <a:lnTo>
                  <a:pt x="996" y="1620"/>
                </a:lnTo>
                <a:lnTo>
                  <a:pt x="993" y="1627"/>
                </a:lnTo>
                <a:lnTo>
                  <a:pt x="987" y="1638"/>
                </a:lnTo>
                <a:lnTo>
                  <a:pt x="980" y="1643"/>
                </a:lnTo>
                <a:lnTo>
                  <a:pt x="973" y="1648"/>
                </a:lnTo>
                <a:lnTo>
                  <a:pt x="966" y="1651"/>
                </a:lnTo>
                <a:lnTo>
                  <a:pt x="962" y="1652"/>
                </a:lnTo>
                <a:lnTo>
                  <a:pt x="958" y="1654"/>
                </a:lnTo>
                <a:lnTo>
                  <a:pt x="956" y="1658"/>
                </a:lnTo>
                <a:lnTo>
                  <a:pt x="955" y="1660"/>
                </a:lnTo>
                <a:lnTo>
                  <a:pt x="954" y="1664"/>
                </a:lnTo>
                <a:lnTo>
                  <a:pt x="955" y="1667"/>
                </a:lnTo>
                <a:lnTo>
                  <a:pt x="956" y="1670"/>
                </a:lnTo>
                <a:lnTo>
                  <a:pt x="958" y="1673"/>
                </a:lnTo>
                <a:lnTo>
                  <a:pt x="966" y="1678"/>
                </a:lnTo>
                <a:lnTo>
                  <a:pt x="970" y="1683"/>
                </a:lnTo>
                <a:lnTo>
                  <a:pt x="975" y="1689"/>
                </a:lnTo>
                <a:lnTo>
                  <a:pt x="977" y="1695"/>
                </a:lnTo>
                <a:lnTo>
                  <a:pt x="980" y="1697"/>
                </a:lnTo>
                <a:lnTo>
                  <a:pt x="983" y="1698"/>
                </a:lnTo>
                <a:lnTo>
                  <a:pt x="989" y="1699"/>
                </a:lnTo>
                <a:lnTo>
                  <a:pt x="996" y="1699"/>
                </a:lnTo>
                <a:lnTo>
                  <a:pt x="1011" y="1698"/>
                </a:lnTo>
                <a:lnTo>
                  <a:pt x="1024" y="1697"/>
                </a:lnTo>
                <a:lnTo>
                  <a:pt x="1040" y="1695"/>
                </a:lnTo>
                <a:lnTo>
                  <a:pt x="1063" y="1693"/>
                </a:lnTo>
                <a:lnTo>
                  <a:pt x="1075" y="1691"/>
                </a:lnTo>
                <a:lnTo>
                  <a:pt x="1086" y="1690"/>
                </a:lnTo>
                <a:lnTo>
                  <a:pt x="1094" y="1686"/>
                </a:lnTo>
                <a:lnTo>
                  <a:pt x="1101" y="1683"/>
                </a:lnTo>
                <a:lnTo>
                  <a:pt x="1109" y="1676"/>
                </a:lnTo>
                <a:lnTo>
                  <a:pt x="1115" y="1668"/>
                </a:lnTo>
                <a:lnTo>
                  <a:pt x="1118" y="1666"/>
                </a:lnTo>
                <a:lnTo>
                  <a:pt x="1120" y="1665"/>
                </a:lnTo>
                <a:lnTo>
                  <a:pt x="1124" y="1665"/>
                </a:lnTo>
                <a:lnTo>
                  <a:pt x="1128" y="1667"/>
                </a:lnTo>
                <a:lnTo>
                  <a:pt x="1138" y="1672"/>
                </a:lnTo>
                <a:lnTo>
                  <a:pt x="1145" y="1676"/>
                </a:lnTo>
                <a:lnTo>
                  <a:pt x="1150" y="1676"/>
                </a:lnTo>
                <a:lnTo>
                  <a:pt x="1153" y="1677"/>
                </a:lnTo>
                <a:lnTo>
                  <a:pt x="1158" y="1676"/>
                </a:lnTo>
                <a:lnTo>
                  <a:pt x="1163" y="1674"/>
                </a:lnTo>
                <a:lnTo>
                  <a:pt x="1177" y="1665"/>
                </a:lnTo>
                <a:lnTo>
                  <a:pt x="1188" y="1660"/>
                </a:lnTo>
                <a:lnTo>
                  <a:pt x="1189" y="1660"/>
                </a:lnTo>
                <a:lnTo>
                  <a:pt x="1190" y="1661"/>
                </a:lnTo>
                <a:lnTo>
                  <a:pt x="1191" y="1662"/>
                </a:lnTo>
                <a:lnTo>
                  <a:pt x="1193" y="1665"/>
                </a:lnTo>
                <a:lnTo>
                  <a:pt x="1194" y="1672"/>
                </a:lnTo>
                <a:lnTo>
                  <a:pt x="1194" y="1683"/>
                </a:lnTo>
                <a:lnTo>
                  <a:pt x="1194" y="1693"/>
                </a:lnTo>
                <a:lnTo>
                  <a:pt x="1196" y="1703"/>
                </a:lnTo>
                <a:lnTo>
                  <a:pt x="1199" y="1708"/>
                </a:lnTo>
                <a:lnTo>
                  <a:pt x="1201" y="1710"/>
                </a:lnTo>
                <a:lnTo>
                  <a:pt x="1204" y="1712"/>
                </a:lnTo>
                <a:lnTo>
                  <a:pt x="1210" y="1714"/>
                </a:lnTo>
                <a:lnTo>
                  <a:pt x="1223" y="1712"/>
                </a:lnTo>
                <a:lnTo>
                  <a:pt x="1239" y="1710"/>
                </a:lnTo>
                <a:lnTo>
                  <a:pt x="1246" y="1709"/>
                </a:lnTo>
                <a:lnTo>
                  <a:pt x="1253" y="1708"/>
                </a:lnTo>
                <a:lnTo>
                  <a:pt x="1259" y="1709"/>
                </a:lnTo>
                <a:lnTo>
                  <a:pt x="1264" y="1711"/>
                </a:lnTo>
                <a:lnTo>
                  <a:pt x="1271" y="1716"/>
                </a:lnTo>
                <a:lnTo>
                  <a:pt x="1278" y="1720"/>
                </a:lnTo>
                <a:lnTo>
                  <a:pt x="1283" y="1722"/>
                </a:lnTo>
                <a:lnTo>
                  <a:pt x="1286" y="1722"/>
                </a:lnTo>
                <a:lnTo>
                  <a:pt x="1290" y="1721"/>
                </a:lnTo>
                <a:lnTo>
                  <a:pt x="1294" y="1720"/>
                </a:lnTo>
                <a:lnTo>
                  <a:pt x="1300" y="1716"/>
                </a:lnTo>
                <a:lnTo>
                  <a:pt x="1307" y="1710"/>
                </a:lnTo>
                <a:lnTo>
                  <a:pt x="1313" y="1705"/>
                </a:lnTo>
                <a:lnTo>
                  <a:pt x="1322" y="1700"/>
                </a:lnTo>
                <a:lnTo>
                  <a:pt x="1327" y="1699"/>
                </a:lnTo>
                <a:lnTo>
                  <a:pt x="1332" y="1697"/>
                </a:lnTo>
                <a:lnTo>
                  <a:pt x="1338" y="1697"/>
                </a:lnTo>
                <a:lnTo>
                  <a:pt x="1345" y="1696"/>
                </a:lnTo>
                <a:lnTo>
                  <a:pt x="1359" y="1696"/>
                </a:lnTo>
                <a:lnTo>
                  <a:pt x="1372" y="1696"/>
                </a:lnTo>
                <a:lnTo>
                  <a:pt x="1384" y="1695"/>
                </a:lnTo>
                <a:lnTo>
                  <a:pt x="1392" y="1695"/>
                </a:lnTo>
                <a:lnTo>
                  <a:pt x="1396" y="1696"/>
                </a:lnTo>
                <a:lnTo>
                  <a:pt x="1398" y="1697"/>
                </a:lnTo>
                <a:lnTo>
                  <a:pt x="1402" y="1699"/>
                </a:lnTo>
                <a:lnTo>
                  <a:pt x="1405" y="1703"/>
                </a:lnTo>
                <a:lnTo>
                  <a:pt x="1409" y="1708"/>
                </a:lnTo>
                <a:lnTo>
                  <a:pt x="1411" y="1714"/>
                </a:lnTo>
                <a:lnTo>
                  <a:pt x="1414" y="1720"/>
                </a:lnTo>
                <a:lnTo>
                  <a:pt x="1416" y="1725"/>
                </a:lnTo>
                <a:lnTo>
                  <a:pt x="1418" y="1733"/>
                </a:lnTo>
                <a:lnTo>
                  <a:pt x="1422" y="1740"/>
                </a:lnTo>
                <a:lnTo>
                  <a:pt x="1427" y="1748"/>
                </a:lnTo>
                <a:lnTo>
                  <a:pt x="1433" y="1755"/>
                </a:lnTo>
                <a:lnTo>
                  <a:pt x="1439" y="1762"/>
                </a:lnTo>
                <a:lnTo>
                  <a:pt x="1446" y="1769"/>
                </a:lnTo>
                <a:lnTo>
                  <a:pt x="1453" y="1774"/>
                </a:lnTo>
                <a:lnTo>
                  <a:pt x="1460" y="1778"/>
                </a:lnTo>
                <a:lnTo>
                  <a:pt x="1477" y="1783"/>
                </a:lnTo>
                <a:lnTo>
                  <a:pt x="1495" y="1786"/>
                </a:lnTo>
                <a:lnTo>
                  <a:pt x="1504" y="1787"/>
                </a:lnTo>
                <a:lnTo>
                  <a:pt x="1514" y="1787"/>
                </a:lnTo>
                <a:lnTo>
                  <a:pt x="1522" y="1786"/>
                </a:lnTo>
                <a:lnTo>
                  <a:pt x="1530" y="1785"/>
                </a:lnTo>
                <a:lnTo>
                  <a:pt x="1543" y="1784"/>
                </a:lnTo>
                <a:lnTo>
                  <a:pt x="1556" y="1783"/>
                </a:lnTo>
                <a:lnTo>
                  <a:pt x="1562" y="1783"/>
                </a:lnTo>
                <a:lnTo>
                  <a:pt x="1568" y="1783"/>
                </a:lnTo>
                <a:lnTo>
                  <a:pt x="1574" y="1785"/>
                </a:lnTo>
                <a:lnTo>
                  <a:pt x="1580" y="1786"/>
                </a:lnTo>
                <a:lnTo>
                  <a:pt x="1585" y="1791"/>
                </a:lnTo>
                <a:lnTo>
                  <a:pt x="1590" y="1796"/>
                </a:lnTo>
                <a:lnTo>
                  <a:pt x="1593" y="1802"/>
                </a:lnTo>
                <a:lnTo>
                  <a:pt x="1597" y="1809"/>
                </a:lnTo>
                <a:lnTo>
                  <a:pt x="1602" y="1823"/>
                </a:lnTo>
                <a:lnTo>
                  <a:pt x="1606" y="1836"/>
                </a:lnTo>
                <a:lnTo>
                  <a:pt x="1609" y="1840"/>
                </a:lnTo>
                <a:lnTo>
                  <a:pt x="1612" y="1842"/>
                </a:lnTo>
                <a:lnTo>
                  <a:pt x="1616" y="1843"/>
                </a:lnTo>
                <a:lnTo>
                  <a:pt x="1621" y="1843"/>
                </a:lnTo>
                <a:lnTo>
                  <a:pt x="1625" y="1842"/>
                </a:lnTo>
                <a:lnTo>
                  <a:pt x="1630" y="1840"/>
                </a:lnTo>
                <a:lnTo>
                  <a:pt x="1634" y="1835"/>
                </a:lnTo>
                <a:lnTo>
                  <a:pt x="1637" y="1830"/>
                </a:lnTo>
                <a:lnTo>
                  <a:pt x="1643" y="1821"/>
                </a:lnTo>
                <a:lnTo>
                  <a:pt x="1649" y="1813"/>
                </a:lnTo>
                <a:lnTo>
                  <a:pt x="1657" y="1809"/>
                </a:lnTo>
                <a:lnTo>
                  <a:pt x="1669" y="1803"/>
                </a:lnTo>
                <a:lnTo>
                  <a:pt x="1675" y="1799"/>
                </a:lnTo>
                <a:lnTo>
                  <a:pt x="1681" y="1794"/>
                </a:lnTo>
                <a:lnTo>
                  <a:pt x="1687" y="1791"/>
                </a:lnTo>
                <a:lnTo>
                  <a:pt x="1691" y="1786"/>
                </a:lnTo>
                <a:lnTo>
                  <a:pt x="1693" y="1781"/>
                </a:lnTo>
                <a:lnTo>
                  <a:pt x="1695" y="1777"/>
                </a:lnTo>
                <a:lnTo>
                  <a:pt x="1697" y="1772"/>
                </a:lnTo>
                <a:lnTo>
                  <a:pt x="1695" y="1768"/>
                </a:lnTo>
                <a:lnTo>
                  <a:pt x="1694" y="1765"/>
                </a:lnTo>
                <a:lnTo>
                  <a:pt x="1694" y="1760"/>
                </a:lnTo>
                <a:lnTo>
                  <a:pt x="1694" y="1755"/>
                </a:lnTo>
                <a:lnTo>
                  <a:pt x="1695" y="1752"/>
                </a:lnTo>
                <a:lnTo>
                  <a:pt x="1698" y="1747"/>
                </a:lnTo>
                <a:lnTo>
                  <a:pt x="1701" y="1743"/>
                </a:lnTo>
                <a:lnTo>
                  <a:pt x="1705" y="1739"/>
                </a:lnTo>
                <a:lnTo>
                  <a:pt x="1710" y="1736"/>
                </a:lnTo>
                <a:lnTo>
                  <a:pt x="1722" y="1730"/>
                </a:lnTo>
                <a:lnTo>
                  <a:pt x="1737" y="1725"/>
                </a:lnTo>
                <a:lnTo>
                  <a:pt x="1751" y="1722"/>
                </a:lnTo>
                <a:lnTo>
                  <a:pt x="1763" y="1720"/>
                </a:lnTo>
                <a:lnTo>
                  <a:pt x="1766" y="1718"/>
                </a:lnTo>
                <a:lnTo>
                  <a:pt x="1768" y="1718"/>
                </a:lnTo>
                <a:lnTo>
                  <a:pt x="1769" y="1716"/>
                </a:lnTo>
                <a:lnTo>
                  <a:pt x="1770" y="1709"/>
                </a:lnTo>
                <a:lnTo>
                  <a:pt x="1774" y="1699"/>
                </a:lnTo>
                <a:lnTo>
                  <a:pt x="1780" y="1689"/>
                </a:lnTo>
                <a:lnTo>
                  <a:pt x="1794" y="1670"/>
                </a:lnTo>
                <a:lnTo>
                  <a:pt x="1804" y="1655"/>
                </a:lnTo>
                <a:lnTo>
                  <a:pt x="1806" y="1647"/>
                </a:lnTo>
                <a:lnTo>
                  <a:pt x="1810" y="1634"/>
                </a:lnTo>
                <a:lnTo>
                  <a:pt x="1813" y="1620"/>
                </a:lnTo>
                <a:lnTo>
                  <a:pt x="1814" y="1610"/>
                </a:lnTo>
                <a:lnTo>
                  <a:pt x="1815" y="1601"/>
                </a:lnTo>
                <a:lnTo>
                  <a:pt x="1818" y="1588"/>
                </a:lnTo>
                <a:lnTo>
                  <a:pt x="1819" y="1575"/>
                </a:lnTo>
                <a:lnTo>
                  <a:pt x="1819" y="1564"/>
                </a:lnTo>
                <a:lnTo>
                  <a:pt x="1819" y="1555"/>
                </a:lnTo>
                <a:lnTo>
                  <a:pt x="1819" y="1547"/>
                </a:lnTo>
                <a:lnTo>
                  <a:pt x="1819" y="1540"/>
                </a:lnTo>
                <a:lnTo>
                  <a:pt x="1821" y="1534"/>
                </a:lnTo>
                <a:lnTo>
                  <a:pt x="1826" y="1529"/>
                </a:lnTo>
                <a:lnTo>
                  <a:pt x="1835" y="1522"/>
                </a:lnTo>
                <a:lnTo>
                  <a:pt x="1844" y="1516"/>
                </a:lnTo>
                <a:lnTo>
                  <a:pt x="1855" y="1509"/>
                </a:lnTo>
                <a:lnTo>
                  <a:pt x="1869" y="1501"/>
                </a:lnTo>
                <a:lnTo>
                  <a:pt x="1873" y="1497"/>
                </a:lnTo>
                <a:lnTo>
                  <a:pt x="1871" y="1496"/>
                </a:lnTo>
                <a:lnTo>
                  <a:pt x="1869" y="1492"/>
                </a:lnTo>
                <a:lnTo>
                  <a:pt x="1868" y="1489"/>
                </a:lnTo>
                <a:lnTo>
                  <a:pt x="1868" y="1488"/>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64" name="稻壳儿小白白(http://dwz.cn/Wu2UP)">
            <a:extLst>
              <a:ext uri="{FF2B5EF4-FFF2-40B4-BE49-F238E27FC236}">
                <a16:creationId xmlns:a16="http://schemas.microsoft.com/office/drawing/2014/main" id="{15B11F5D-D2FB-423E-8F12-668E1169F23F}"/>
              </a:ext>
            </a:extLst>
          </p:cNvPr>
          <p:cNvSpPr>
            <a:spLocks/>
          </p:cNvSpPr>
          <p:nvPr/>
        </p:nvSpPr>
        <p:spPr bwMode="auto">
          <a:xfrm>
            <a:off x="3375728" y="3522535"/>
            <a:ext cx="392592" cy="475713"/>
          </a:xfrm>
          <a:custGeom>
            <a:avLst/>
            <a:gdLst>
              <a:gd name="T0" fmla="*/ 130304823 w 1689"/>
              <a:gd name="T1" fmla="*/ 27342694 h 2064"/>
              <a:gd name="T2" fmla="*/ 120063563 w 1689"/>
              <a:gd name="T3" fmla="*/ 32172672 h 2064"/>
              <a:gd name="T4" fmla="*/ 114568105 w 1689"/>
              <a:gd name="T5" fmla="*/ 22021449 h 2064"/>
              <a:gd name="T6" fmla="*/ 108823051 w 1689"/>
              <a:gd name="T7" fmla="*/ 25623404 h 2064"/>
              <a:gd name="T8" fmla="*/ 98998170 w 1689"/>
              <a:gd name="T9" fmla="*/ 28324941 h 2064"/>
              <a:gd name="T10" fmla="*/ 91587887 w 1689"/>
              <a:gd name="T11" fmla="*/ 25050307 h 2064"/>
              <a:gd name="T12" fmla="*/ 86009326 w 1689"/>
              <a:gd name="T13" fmla="*/ 6385322 h 2064"/>
              <a:gd name="T14" fmla="*/ 80181169 w 1689"/>
              <a:gd name="T15" fmla="*/ 1801120 h 2064"/>
              <a:gd name="T16" fmla="*/ 72604391 w 1689"/>
              <a:gd name="T17" fmla="*/ 1882950 h 2064"/>
              <a:gd name="T18" fmla="*/ 65943475 w 1689"/>
              <a:gd name="T19" fmla="*/ 10560373 h 2064"/>
              <a:gd name="T20" fmla="*/ 55452329 w 1689"/>
              <a:gd name="T21" fmla="*/ 17273301 h 2064"/>
              <a:gd name="T22" fmla="*/ 45377564 w 1689"/>
              <a:gd name="T23" fmla="*/ 15554297 h 2064"/>
              <a:gd name="T24" fmla="*/ 34387225 w 1689"/>
              <a:gd name="T25" fmla="*/ 26032840 h 2064"/>
              <a:gd name="T26" fmla="*/ 33804352 w 1689"/>
              <a:gd name="T27" fmla="*/ 30944648 h 2064"/>
              <a:gd name="T28" fmla="*/ 31472858 w 1689"/>
              <a:gd name="T29" fmla="*/ 48381610 h 2064"/>
              <a:gd name="T30" fmla="*/ 17734646 w 1689"/>
              <a:gd name="T31" fmla="*/ 60415783 h 2064"/>
              <a:gd name="T32" fmla="*/ 20732116 w 1689"/>
              <a:gd name="T33" fmla="*/ 72531786 h 2064"/>
              <a:gd name="T34" fmla="*/ 15486832 w 1689"/>
              <a:gd name="T35" fmla="*/ 80390622 h 2064"/>
              <a:gd name="T36" fmla="*/ 8076260 w 1689"/>
              <a:gd name="T37" fmla="*/ 91196771 h 2064"/>
              <a:gd name="T38" fmla="*/ 5745055 w 1689"/>
              <a:gd name="T39" fmla="*/ 103721924 h 2064"/>
              <a:gd name="T40" fmla="*/ 1415344 w 1689"/>
              <a:gd name="T41" fmla="*/ 119931149 h 2064"/>
              <a:gd name="T42" fmla="*/ 8159651 w 1689"/>
              <a:gd name="T43" fmla="*/ 128363081 h 2064"/>
              <a:gd name="T44" fmla="*/ 18317520 w 1689"/>
              <a:gd name="T45" fmla="*/ 130327861 h 2064"/>
              <a:gd name="T46" fmla="*/ 32055731 w 1689"/>
              <a:gd name="T47" fmla="*/ 133356719 h 2064"/>
              <a:gd name="T48" fmla="*/ 35636075 w 1689"/>
              <a:gd name="T49" fmla="*/ 143507942 h 2064"/>
              <a:gd name="T50" fmla="*/ 38383660 w 1689"/>
              <a:gd name="T51" fmla="*/ 155787605 h 2064"/>
              <a:gd name="T52" fmla="*/ 46793196 w 1689"/>
              <a:gd name="T53" fmla="*/ 168558249 h 2064"/>
              <a:gd name="T54" fmla="*/ 50290148 w 1689"/>
              <a:gd name="T55" fmla="*/ 166347978 h 2064"/>
              <a:gd name="T56" fmla="*/ 55369227 w 1689"/>
              <a:gd name="T57" fmla="*/ 161763776 h 2064"/>
              <a:gd name="T58" fmla="*/ 61613764 w 1689"/>
              <a:gd name="T59" fmla="*/ 159307729 h 2064"/>
              <a:gd name="T60" fmla="*/ 62696119 w 1689"/>
              <a:gd name="T61" fmla="*/ 157097459 h 2064"/>
              <a:gd name="T62" fmla="*/ 65943475 w 1689"/>
              <a:gd name="T63" fmla="*/ 157424779 h 2064"/>
              <a:gd name="T64" fmla="*/ 77183699 w 1689"/>
              <a:gd name="T65" fmla="*/ 144735965 h 2064"/>
              <a:gd name="T66" fmla="*/ 68274680 w 1689"/>
              <a:gd name="T67" fmla="*/ 137777547 h 2064"/>
              <a:gd name="T68" fmla="*/ 69273933 w 1689"/>
              <a:gd name="T69" fmla="*/ 134339252 h 2064"/>
              <a:gd name="T70" fmla="*/ 74852493 w 1689"/>
              <a:gd name="T71" fmla="*/ 137941207 h 2064"/>
              <a:gd name="T72" fmla="*/ 76933813 w 1689"/>
              <a:gd name="T73" fmla="*/ 129672935 h 2064"/>
              <a:gd name="T74" fmla="*/ 82595765 w 1689"/>
              <a:gd name="T75" fmla="*/ 131965035 h 2064"/>
              <a:gd name="T76" fmla="*/ 86592199 w 1689"/>
              <a:gd name="T77" fmla="*/ 130327861 h 2064"/>
              <a:gd name="T78" fmla="*/ 93419610 w 1689"/>
              <a:gd name="T79" fmla="*/ 131637715 h 2064"/>
              <a:gd name="T80" fmla="*/ 94085874 w 1689"/>
              <a:gd name="T81" fmla="*/ 124269860 h 2064"/>
              <a:gd name="T82" fmla="*/ 102495411 w 1689"/>
              <a:gd name="T83" fmla="*/ 120176639 h 2064"/>
              <a:gd name="T84" fmla="*/ 102495411 w 1689"/>
              <a:gd name="T85" fmla="*/ 114855394 h 2064"/>
              <a:gd name="T86" fmla="*/ 100746791 w 1689"/>
              <a:gd name="T87" fmla="*/ 113463711 h 2064"/>
              <a:gd name="T88" fmla="*/ 102162134 w 1689"/>
              <a:gd name="T89" fmla="*/ 108633733 h 2064"/>
              <a:gd name="T90" fmla="*/ 117482472 w 1689"/>
              <a:gd name="T91" fmla="*/ 109288659 h 2064"/>
              <a:gd name="T92" fmla="*/ 106408454 w 1689"/>
              <a:gd name="T93" fmla="*/ 100038140 h 2064"/>
              <a:gd name="T94" fmla="*/ 114318508 w 1689"/>
              <a:gd name="T95" fmla="*/ 98482510 h 2064"/>
              <a:gd name="T96" fmla="*/ 122727756 w 1689"/>
              <a:gd name="T97" fmla="*/ 99465043 h 2064"/>
              <a:gd name="T98" fmla="*/ 115484255 w 1689"/>
              <a:gd name="T99" fmla="*/ 92342678 h 2064"/>
              <a:gd name="T100" fmla="*/ 122727756 w 1689"/>
              <a:gd name="T101" fmla="*/ 80800058 h 2064"/>
              <a:gd name="T102" fmla="*/ 120563045 w 1689"/>
              <a:gd name="T103" fmla="*/ 70567005 h 2064"/>
              <a:gd name="T104" fmla="*/ 126890973 w 1689"/>
              <a:gd name="T105" fmla="*/ 64918440 h 2064"/>
              <a:gd name="T106" fmla="*/ 120146666 w 1689"/>
              <a:gd name="T107" fmla="*/ 65491251 h 2064"/>
              <a:gd name="T108" fmla="*/ 124226491 w 1689"/>
              <a:gd name="T109" fmla="*/ 60825219 h 2064"/>
              <a:gd name="T110" fmla="*/ 116316726 w 1689"/>
              <a:gd name="T111" fmla="*/ 57550585 h 2064"/>
              <a:gd name="T112" fmla="*/ 119897069 w 1689"/>
              <a:gd name="T113" fmla="*/ 51819904 h 2064"/>
              <a:gd name="T114" fmla="*/ 120563045 w 1689"/>
              <a:gd name="T115" fmla="*/ 51001317 h 2064"/>
              <a:gd name="T116" fmla="*/ 122727756 w 1689"/>
              <a:gd name="T117" fmla="*/ 50592167 h 2064"/>
              <a:gd name="T118" fmla="*/ 127223961 w 1689"/>
              <a:gd name="T119" fmla="*/ 49364143 h 2064"/>
              <a:gd name="T120" fmla="*/ 124642871 w 1689"/>
              <a:gd name="T121" fmla="*/ 57714245 h 2064"/>
              <a:gd name="T122" fmla="*/ 133052407 w 1689"/>
              <a:gd name="T123" fmla="*/ 52393001 h 2064"/>
              <a:gd name="T124" fmla="*/ 135050625 w 1689"/>
              <a:gd name="T125" fmla="*/ 43060651 h 20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89" h="2064">
                <a:moveTo>
                  <a:pt x="1689" y="435"/>
                </a:moveTo>
                <a:lnTo>
                  <a:pt x="1685" y="429"/>
                </a:lnTo>
                <a:lnTo>
                  <a:pt x="1680" y="425"/>
                </a:lnTo>
                <a:lnTo>
                  <a:pt x="1676" y="419"/>
                </a:lnTo>
                <a:lnTo>
                  <a:pt x="1673" y="414"/>
                </a:lnTo>
                <a:lnTo>
                  <a:pt x="1668" y="401"/>
                </a:lnTo>
                <a:lnTo>
                  <a:pt x="1663" y="385"/>
                </a:lnTo>
                <a:lnTo>
                  <a:pt x="1659" y="371"/>
                </a:lnTo>
                <a:lnTo>
                  <a:pt x="1655" y="360"/>
                </a:lnTo>
                <a:lnTo>
                  <a:pt x="1651" y="353"/>
                </a:lnTo>
                <a:lnTo>
                  <a:pt x="1649" y="346"/>
                </a:lnTo>
                <a:lnTo>
                  <a:pt x="1647" y="344"/>
                </a:lnTo>
                <a:lnTo>
                  <a:pt x="1644" y="341"/>
                </a:lnTo>
                <a:lnTo>
                  <a:pt x="1641" y="339"/>
                </a:lnTo>
                <a:lnTo>
                  <a:pt x="1637" y="338"/>
                </a:lnTo>
                <a:lnTo>
                  <a:pt x="1629" y="338"/>
                </a:lnTo>
                <a:lnTo>
                  <a:pt x="1619" y="335"/>
                </a:lnTo>
                <a:lnTo>
                  <a:pt x="1610" y="334"/>
                </a:lnTo>
                <a:lnTo>
                  <a:pt x="1599" y="330"/>
                </a:lnTo>
                <a:lnTo>
                  <a:pt x="1593" y="328"/>
                </a:lnTo>
                <a:lnTo>
                  <a:pt x="1587" y="327"/>
                </a:lnTo>
                <a:lnTo>
                  <a:pt x="1581" y="327"/>
                </a:lnTo>
                <a:lnTo>
                  <a:pt x="1575" y="328"/>
                </a:lnTo>
                <a:lnTo>
                  <a:pt x="1571" y="331"/>
                </a:lnTo>
                <a:lnTo>
                  <a:pt x="1565" y="334"/>
                </a:lnTo>
                <a:lnTo>
                  <a:pt x="1561" y="338"/>
                </a:lnTo>
                <a:lnTo>
                  <a:pt x="1557" y="343"/>
                </a:lnTo>
                <a:lnTo>
                  <a:pt x="1550" y="351"/>
                </a:lnTo>
                <a:lnTo>
                  <a:pt x="1544" y="357"/>
                </a:lnTo>
                <a:lnTo>
                  <a:pt x="1541" y="359"/>
                </a:lnTo>
                <a:lnTo>
                  <a:pt x="1538" y="360"/>
                </a:lnTo>
                <a:lnTo>
                  <a:pt x="1536" y="360"/>
                </a:lnTo>
                <a:lnTo>
                  <a:pt x="1534" y="359"/>
                </a:lnTo>
                <a:lnTo>
                  <a:pt x="1530" y="356"/>
                </a:lnTo>
                <a:lnTo>
                  <a:pt x="1524" y="352"/>
                </a:lnTo>
                <a:lnTo>
                  <a:pt x="1522" y="351"/>
                </a:lnTo>
                <a:lnTo>
                  <a:pt x="1518" y="350"/>
                </a:lnTo>
                <a:lnTo>
                  <a:pt x="1515" y="351"/>
                </a:lnTo>
                <a:lnTo>
                  <a:pt x="1512" y="353"/>
                </a:lnTo>
                <a:lnTo>
                  <a:pt x="1506" y="360"/>
                </a:lnTo>
                <a:lnTo>
                  <a:pt x="1502" y="368"/>
                </a:lnTo>
                <a:lnTo>
                  <a:pt x="1498" y="375"/>
                </a:lnTo>
                <a:lnTo>
                  <a:pt x="1496" y="379"/>
                </a:lnTo>
                <a:lnTo>
                  <a:pt x="1492" y="382"/>
                </a:lnTo>
                <a:lnTo>
                  <a:pt x="1484" y="383"/>
                </a:lnTo>
                <a:lnTo>
                  <a:pt x="1474" y="384"/>
                </a:lnTo>
                <a:lnTo>
                  <a:pt x="1466" y="384"/>
                </a:lnTo>
                <a:lnTo>
                  <a:pt x="1455" y="387"/>
                </a:lnTo>
                <a:lnTo>
                  <a:pt x="1447" y="390"/>
                </a:lnTo>
                <a:lnTo>
                  <a:pt x="1442" y="393"/>
                </a:lnTo>
                <a:lnTo>
                  <a:pt x="1441" y="393"/>
                </a:lnTo>
                <a:lnTo>
                  <a:pt x="1441" y="389"/>
                </a:lnTo>
                <a:lnTo>
                  <a:pt x="1441" y="383"/>
                </a:lnTo>
                <a:lnTo>
                  <a:pt x="1436" y="377"/>
                </a:lnTo>
                <a:lnTo>
                  <a:pt x="1430" y="370"/>
                </a:lnTo>
                <a:lnTo>
                  <a:pt x="1421" y="363"/>
                </a:lnTo>
                <a:lnTo>
                  <a:pt x="1411" y="357"/>
                </a:lnTo>
                <a:lnTo>
                  <a:pt x="1410" y="353"/>
                </a:lnTo>
                <a:lnTo>
                  <a:pt x="1409" y="350"/>
                </a:lnTo>
                <a:lnTo>
                  <a:pt x="1408" y="346"/>
                </a:lnTo>
                <a:lnTo>
                  <a:pt x="1408" y="341"/>
                </a:lnTo>
                <a:lnTo>
                  <a:pt x="1409" y="330"/>
                </a:lnTo>
                <a:lnTo>
                  <a:pt x="1409" y="319"/>
                </a:lnTo>
                <a:lnTo>
                  <a:pt x="1409" y="314"/>
                </a:lnTo>
                <a:lnTo>
                  <a:pt x="1408" y="311"/>
                </a:lnTo>
                <a:lnTo>
                  <a:pt x="1407" y="307"/>
                </a:lnTo>
                <a:lnTo>
                  <a:pt x="1404" y="303"/>
                </a:lnTo>
                <a:lnTo>
                  <a:pt x="1402" y="301"/>
                </a:lnTo>
                <a:lnTo>
                  <a:pt x="1397" y="301"/>
                </a:lnTo>
                <a:lnTo>
                  <a:pt x="1393" y="300"/>
                </a:lnTo>
                <a:lnTo>
                  <a:pt x="1389" y="300"/>
                </a:lnTo>
                <a:lnTo>
                  <a:pt x="1385" y="288"/>
                </a:lnTo>
                <a:lnTo>
                  <a:pt x="1380" y="275"/>
                </a:lnTo>
                <a:lnTo>
                  <a:pt x="1378" y="272"/>
                </a:lnTo>
                <a:lnTo>
                  <a:pt x="1376" y="269"/>
                </a:lnTo>
                <a:lnTo>
                  <a:pt x="1374" y="265"/>
                </a:lnTo>
                <a:lnTo>
                  <a:pt x="1373" y="262"/>
                </a:lnTo>
                <a:lnTo>
                  <a:pt x="1373" y="253"/>
                </a:lnTo>
                <a:lnTo>
                  <a:pt x="1373" y="245"/>
                </a:lnTo>
                <a:lnTo>
                  <a:pt x="1372" y="243"/>
                </a:lnTo>
                <a:lnTo>
                  <a:pt x="1370" y="240"/>
                </a:lnTo>
                <a:lnTo>
                  <a:pt x="1367" y="239"/>
                </a:lnTo>
                <a:lnTo>
                  <a:pt x="1365" y="238"/>
                </a:lnTo>
                <a:lnTo>
                  <a:pt x="1360" y="238"/>
                </a:lnTo>
                <a:lnTo>
                  <a:pt x="1354" y="238"/>
                </a:lnTo>
                <a:lnTo>
                  <a:pt x="1351" y="239"/>
                </a:lnTo>
                <a:lnTo>
                  <a:pt x="1347" y="242"/>
                </a:lnTo>
                <a:lnTo>
                  <a:pt x="1342" y="244"/>
                </a:lnTo>
                <a:lnTo>
                  <a:pt x="1339" y="246"/>
                </a:lnTo>
                <a:lnTo>
                  <a:pt x="1334" y="252"/>
                </a:lnTo>
                <a:lnTo>
                  <a:pt x="1329" y="259"/>
                </a:lnTo>
                <a:lnTo>
                  <a:pt x="1327" y="267"/>
                </a:lnTo>
                <a:lnTo>
                  <a:pt x="1324" y="275"/>
                </a:lnTo>
                <a:lnTo>
                  <a:pt x="1321" y="290"/>
                </a:lnTo>
                <a:lnTo>
                  <a:pt x="1317" y="302"/>
                </a:lnTo>
                <a:lnTo>
                  <a:pt x="1316" y="307"/>
                </a:lnTo>
                <a:lnTo>
                  <a:pt x="1314" y="311"/>
                </a:lnTo>
                <a:lnTo>
                  <a:pt x="1311" y="312"/>
                </a:lnTo>
                <a:lnTo>
                  <a:pt x="1309" y="313"/>
                </a:lnTo>
                <a:lnTo>
                  <a:pt x="1307" y="313"/>
                </a:lnTo>
                <a:lnTo>
                  <a:pt x="1304" y="312"/>
                </a:lnTo>
                <a:lnTo>
                  <a:pt x="1301" y="311"/>
                </a:lnTo>
                <a:lnTo>
                  <a:pt x="1298" y="308"/>
                </a:lnTo>
                <a:lnTo>
                  <a:pt x="1295" y="307"/>
                </a:lnTo>
                <a:lnTo>
                  <a:pt x="1291" y="308"/>
                </a:lnTo>
                <a:lnTo>
                  <a:pt x="1286" y="311"/>
                </a:lnTo>
                <a:lnTo>
                  <a:pt x="1282" y="314"/>
                </a:lnTo>
                <a:lnTo>
                  <a:pt x="1272" y="325"/>
                </a:lnTo>
                <a:lnTo>
                  <a:pt x="1265" y="335"/>
                </a:lnTo>
                <a:lnTo>
                  <a:pt x="1259" y="346"/>
                </a:lnTo>
                <a:lnTo>
                  <a:pt x="1252" y="356"/>
                </a:lnTo>
                <a:lnTo>
                  <a:pt x="1247" y="359"/>
                </a:lnTo>
                <a:lnTo>
                  <a:pt x="1242" y="363"/>
                </a:lnTo>
                <a:lnTo>
                  <a:pt x="1238" y="365"/>
                </a:lnTo>
                <a:lnTo>
                  <a:pt x="1232" y="368"/>
                </a:lnTo>
                <a:lnTo>
                  <a:pt x="1220" y="369"/>
                </a:lnTo>
                <a:lnTo>
                  <a:pt x="1209" y="370"/>
                </a:lnTo>
                <a:lnTo>
                  <a:pt x="1204" y="369"/>
                </a:lnTo>
                <a:lnTo>
                  <a:pt x="1201" y="368"/>
                </a:lnTo>
                <a:lnTo>
                  <a:pt x="1198" y="365"/>
                </a:lnTo>
                <a:lnTo>
                  <a:pt x="1196" y="363"/>
                </a:lnTo>
                <a:lnTo>
                  <a:pt x="1196" y="357"/>
                </a:lnTo>
                <a:lnTo>
                  <a:pt x="1195" y="353"/>
                </a:lnTo>
                <a:lnTo>
                  <a:pt x="1193" y="350"/>
                </a:lnTo>
                <a:lnTo>
                  <a:pt x="1189" y="346"/>
                </a:lnTo>
                <a:lnTo>
                  <a:pt x="1185" y="344"/>
                </a:lnTo>
                <a:lnTo>
                  <a:pt x="1181" y="343"/>
                </a:lnTo>
                <a:lnTo>
                  <a:pt x="1174" y="341"/>
                </a:lnTo>
                <a:lnTo>
                  <a:pt x="1165" y="341"/>
                </a:lnTo>
                <a:lnTo>
                  <a:pt x="1149" y="341"/>
                </a:lnTo>
                <a:lnTo>
                  <a:pt x="1134" y="344"/>
                </a:lnTo>
                <a:lnTo>
                  <a:pt x="1121" y="346"/>
                </a:lnTo>
                <a:lnTo>
                  <a:pt x="1111" y="349"/>
                </a:lnTo>
                <a:lnTo>
                  <a:pt x="1106" y="349"/>
                </a:lnTo>
                <a:lnTo>
                  <a:pt x="1102" y="349"/>
                </a:lnTo>
                <a:lnTo>
                  <a:pt x="1097" y="347"/>
                </a:lnTo>
                <a:lnTo>
                  <a:pt x="1094" y="344"/>
                </a:lnTo>
                <a:lnTo>
                  <a:pt x="1090" y="340"/>
                </a:lnTo>
                <a:lnTo>
                  <a:pt x="1088" y="337"/>
                </a:lnTo>
                <a:lnTo>
                  <a:pt x="1087" y="333"/>
                </a:lnTo>
                <a:lnTo>
                  <a:pt x="1086" y="330"/>
                </a:lnTo>
                <a:lnTo>
                  <a:pt x="1087" y="327"/>
                </a:lnTo>
                <a:lnTo>
                  <a:pt x="1087" y="324"/>
                </a:lnTo>
                <a:lnTo>
                  <a:pt x="1089" y="321"/>
                </a:lnTo>
                <a:lnTo>
                  <a:pt x="1091" y="319"/>
                </a:lnTo>
                <a:lnTo>
                  <a:pt x="1096" y="315"/>
                </a:lnTo>
                <a:lnTo>
                  <a:pt x="1100" y="312"/>
                </a:lnTo>
                <a:lnTo>
                  <a:pt x="1100" y="311"/>
                </a:lnTo>
                <a:lnTo>
                  <a:pt x="1101" y="308"/>
                </a:lnTo>
                <a:lnTo>
                  <a:pt x="1100" y="306"/>
                </a:lnTo>
                <a:lnTo>
                  <a:pt x="1099" y="302"/>
                </a:lnTo>
                <a:lnTo>
                  <a:pt x="1095" y="294"/>
                </a:lnTo>
                <a:lnTo>
                  <a:pt x="1090" y="283"/>
                </a:lnTo>
                <a:lnTo>
                  <a:pt x="1086" y="271"/>
                </a:lnTo>
                <a:lnTo>
                  <a:pt x="1081" y="257"/>
                </a:lnTo>
                <a:lnTo>
                  <a:pt x="1076" y="242"/>
                </a:lnTo>
                <a:lnTo>
                  <a:pt x="1071" y="225"/>
                </a:lnTo>
                <a:lnTo>
                  <a:pt x="1067" y="208"/>
                </a:lnTo>
                <a:lnTo>
                  <a:pt x="1061" y="194"/>
                </a:lnTo>
                <a:lnTo>
                  <a:pt x="1053" y="180"/>
                </a:lnTo>
                <a:lnTo>
                  <a:pt x="1045" y="169"/>
                </a:lnTo>
                <a:lnTo>
                  <a:pt x="1037" y="160"/>
                </a:lnTo>
                <a:lnTo>
                  <a:pt x="1028" y="151"/>
                </a:lnTo>
                <a:lnTo>
                  <a:pt x="1024" y="148"/>
                </a:lnTo>
                <a:lnTo>
                  <a:pt x="1020" y="143"/>
                </a:lnTo>
                <a:lnTo>
                  <a:pt x="1017" y="137"/>
                </a:lnTo>
                <a:lnTo>
                  <a:pt x="1014" y="132"/>
                </a:lnTo>
                <a:lnTo>
                  <a:pt x="1012" y="119"/>
                </a:lnTo>
                <a:lnTo>
                  <a:pt x="1011" y="108"/>
                </a:lnTo>
                <a:lnTo>
                  <a:pt x="1011" y="104"/>
                </a:lnTo>
                <a:lnTo>
                  <a:pt x="1013" y="99"/>
                </a:lnTo>
                <a:lnTo>
                  <a:pt x="1015" y="94"/>
                </a:lnTo>
                <a:lnTo>
                  <a:pt x="1019" y="91"/>
                </a:lnTo>
                <a:lnTo>
                  <a:pt x="1027" y="85"/>
                </a:lnTo>
                <a:lnTo>
                  <a:pt x="1033" y="78"/>
                </a:lnTo>
                <a:lnTo>
                  <a:pt x="1036" y="74"/>
                </a:lnTo>
                <a:lnTo>
                  <a:pt x="1037" y="69"/>
                </a:lnTo>
                <a:lnTo>
                  <a:pt x="1036" y="66"/>
                </a:lnTo>
                <a:lnTo>
                  <a:pt x="1036" y="62"/>
                </a:lnTo>
                <a:lnTo>
                  <a:pt x="1032" y="54"/>
                </a:lnTo>
                <a:lnTo>
                  <a:pt x="1028" y="48"/>
                </a:lnTo>
                <a:lnTo>
                  <a:pt x="1026" y="41"/>
                </a:lnTo>
                <a:lnTo>
                  <a:pt x="1026" y="32"/>
                </a:lnTo>
                <a:lnTo>
                  <a:pt x="1026" y="29"/>
                </a:lnTo>
                <a:lnTo>
                  <a:pt x="1025" y="24"/>
                </a:lnTo>
                <a:lnTo>
                  <a:pt x="1024" y="19"/>
                </a:lnTo>
                <a:lnTo>
                  <a:pt x="1020" y="13"/>
                </a:lnTo>
                <a:lnTo>
                  <a:pt x="1017" y="9"/>
                </a:lnTo>
                <a:lnTo>
                  <a:pt x="1012" y="5"/>
                </a:lnTo>
                <a:lnTo>
                  <a:pt x="1008" y="3"/>
                </a:lnTo>
                <a:lnTo>
                  <a:pt x="1004" y="0"/>
                </a:lnTo>
                <a:lnTo>
                  <a:pt x="999" y="0"/>
                </a:lnTo>
                <a:lnTo>
                  <a:pt x="994" y="1"/>
                </a:lnTo>
                <a:lnTo>
                  <a:pt x="989" y="4"/>
                </a:lnTo>
                <a:lnTo>
                  <a:pt x="986" y="9"/>
                </a:lnTo>
                <a:lnTo>
                  <a:pt x="977" y="16"/>
                </a:lnTo>
                <a:lnTo>
                  <a:pt x="970" y="21"/>
                </a:lnTo>
                <a:lnTo>
                  <a:pt x="968" y="22"/>
                </a:lnTo>
                <a:lnTo>
                  <a:pt x="965" y="22"/>
                </a:lnTo>
                <a:lnTo>
                  <a:pt x="963" y="22"/>
                </a:lnTo>
                <a:lnTo>
                  <a:pt x="961" y="21"/>
                </a:lnTo>
                <a:lnTo>
                  <a:pt x="958" y="17"/>
                </a:lnTo>
                <a:lnTo>
                  <a:pt x="955" y="13"/>
                </a:lnTo>
                <a:lnTo>
                  <a:pt x="952" y="12"/>
                </a:lnTo>
                <a:lnTo>
                  <a:pt x="949" y="11"/>
                </a:lnTo>
                <a:lnTo>
                  <a:pt x="945" y="11"/>
                </a:lnTo>
                <a:lnTo>
                  <a:pt x="941" y="12"/>
                </a:lnTo>
                <a:lnTo>
                  <a:pt x="936" y="13"/>
                </a:lnTo>
                <a:lnTo>
                  <a:pt x="933" y="16"/>
                </a:lnTo>
                <a:lnTo>
                  <a:pt x="931" y="18"/>
                </a:lnTo>
                <a:lnTo>
                  <a:pt x="930" y="22"/>
                </a:lnTo>
                <a:lnTo>
                  <a:pt x="927" y="24"/>
                </a:lnTo>
                <a:lnTo>
                  <a:pt x="925" y="26"/>
                </a:lnTo>
                <a:lnTo>
                  <a:pt x="920" y="29"/>
                </a:lnTo>
                <a:lnTo>
                  <a:pt x="914" y="30"/>
                </a:lnTo>
                <a:lnTo>
                  <a:pt x="906" y="30"/>
                </a:lnTo>
                <a:lnTo>
                  <a:pt x="900" y="29"/>
                </a:lnTo>
                <a:lnTo>
                  <a:pt x="895" y="26"/>
                </a:lnTo>
                <a:lnTo>
                  <a:pt x="892" y="23"/>
                </a:lnTo>
                <a:lnTo>
                  <a:pt x="889" y="21"/>
                </a:lnTo>
                <a:lnTo>
                  <a:pt x="887" y="19"/>
                </a:lnTo>
                <a:lnTo>
                  <a:pt x="885" y="18"/>
                </a:lnTo>
                <a:lnTo>
                  <a:pt x="882" y="18"/>
                </a:lnTo>
                <a:lnTo>
                  <a:pt x="878" y="21"/>
                </a:lnTo>
                <a:lnTo>
                  <a:pt x="872" y="23"/>
                </a:lnTo>
                <a:lnTo>
                  <a:pt x="868" y="25"/>
                </a:lnTo>
                <a:lnTo>
                  <a:pt x="864" y="28"/>
                </a:lnTo>
                <a:lnTo>
                  <a:pt x="862" y="31"/>
                </a:lnTo>
                <a:lnTo>
                  <a:pt x="860" y="35"/>
                </a:lnTo>
                <a:lnTo>
                  <a:pt x="858" y="40"/>
                </a:lnTo>
                <a:lnTo>
                  <a:pt x="858" y="43"/>
                </a:lnTo>
                <a:lnTo>
                  <a:pt x="860" y="48"/>
                </a:lnTo>
                <a:lnTo>
                  <a:pt x="863" y="54"/>
                </a:lnTo>
                <a:lnTo>
                  <a:pt x="867" y="60"/>
                </a:lnTo>
                <a:lnTo>
                  <a:pt x="869" y="66"/>
                </a:lnTo>
                <a:lnTo>
                  <a:pt x="870" y="73"/>
                </a:lnTo>
                <a:lnTo>
                  <a:pt x="872" y="80"/>
                </a:lnTo>
                <a:lnTo>
                  <a:pt x="872" y="86"/>
                </a:lnTo>
                <a:lnTo>
                  <a:pt x="872" y="92"/>
                </a:lnTo>
                <a:lnTo>
                  <a:pt x="869" y="98"/>
                </a:lnTo>
                <a:lnTo>
                  <a:pt x="867" y="101"/>
                </a:lnTo>
                <a:lnTo>
                  <a:pt x="862" y="105"/>
                </a:lnTo>
                <a:lnTo>
                  <a:pt x="857" y="107"/>
                </a:lnTo>
                <a:lnTo>
                  <a:pt x="850" y="110"/>
                </a:lnTo>
                <a:lnTo>
                  <a:pt x="843" y="112"/>
                </a:lnTo>
                <a:lnTo>
                  <a:pt x="826" y="117"/>
                </a:lnTo>
                <a:lnTo>
                  <a:pt x="811" y="120"/>
                </a:lnTo>
                <a:lnTo>
                  <a:pt x="804" y="123"/>
                </a:lnTo>
                <a:lnTo>
                  <a:pt x="797" y="125"/>
                </a:lnTo>
                <a:lnTo>
                  <a:pt x="792" y="129"/>
                </a:lnTo>
                <a:lnTo>
                  <a:pt x="787" y="132"/>
                </a:lnTo>
                <a:lnTo>
                  <a:pt x="784" y="136"/>
                </a:lnTo>
                <a:lnTo>
                  <a:pt x="780" y="141"/>
                </a:lnTo>
                <a:lnTo>
                  <a:pt x="778" y="147"/>
                </a:lnTo>
                <a:lnTo>
                  <a:pt x="776" y="151"/>
                </a:lnTo>
                <a:lnTo>
                  <a:pt x="775" y="156"/>
                </a:lnTo>
                <a:lnTo>
                  <a:pt x="774" y="158"/>
                </a:lnTo>
                <a:lnTo>
                  <a:pt x="772" y="161"/>
                </a:lnTo>
                <a:lnTo>
                  <a:pt x="768" y="161"/>
                </a:lnTo>
                <a:lnTo>
                  <a:pt x="761" y="161"/>
                </a:lnTo>
                <a:lnTo>
                  <a:pt x="753" y="157"/>
                </a:lnTo>
                <a:lnTo>
                  <a:pt x="747" y="157"/>
                </a:lnTo>
                <a:lnTo>
                  <a:pt x="741" y="157"/>
                </a:lnTo>
                <a:lnTo>
                  <a:pt x="734" y="158"/>
                </a:lnTo>
                <a:lnTo>
                  <a:pt x="727" y="161"/>
                </a:lnTo>
                <a:lnTo>
                  <a:pt x="718" y="163"/>
                </a:lnTo>
                <a:lnTo>
                  <a:pt x="710" y="167"/>
                </a:lnTo>
                <a:lnTo>
                  <a:pt x="703" y="171"/>
                </a:lnTo>
                <a:lnTo>
                  <a:pt x="696" y="176"/>
                </a:lnTo>
                <a:lnTo>
                  <a:pt x="689" y="181"/>
                </a:lnTo>
                <a:lnTo>
                  <a:pt x="683" y="187"/>
                </a:lnTo>
                <a:lnTo>
                  <a:pt x="677" y="193"/>
                </a:lnTo>
                <a:lnTo>
                  <a:pt x="672" y="199"/>
                </a:lnTo>
                <a:lnTo>
                  <a:pt x="668" y="205"/>
                </a:lnTo>
                <a:lnTo>
                  <a:pt x="666" y="211"/>
                </a:lnTo>
                <a:lnTo>
                  <a:pt x="664" y="215"/>
                </a:lnTo>
                <a:lnTo>
                  <a:pt x="664" y="220"/>
                </a:lnTo>
                <a:lnTo>
                  <a:pt x="662" y="224"/>
                </a:lnTo>
                <a:lnTo>
                  <a:pt x="660" y="229"/>
                </a:lnTo>
                <a:lnTo>
                  <a:pt x="656" y="232"/>
                </a:lnTo>
                <a:lnTo>
                  <a:pt x="653" y="236"/>
                </a:lnTo>
                <a:lnTo>
                  <a:pt x="648" y="238"/>
                </a:lnTo>
                <a:lnTo>
                  <a:pt x="642" y="239"/>
                </a:lnTo>
                <a:lnTo>
                  <a:pt x="636" y="240"/>
                </a:lnTo>
                <a:lnTo>
                  <a:pt x="630" y="239"/>
                </a:lnTo>
                <a:lnTo>
                  <a:pt x="623" y="237"/>
                </a:lnTo>
                <a:lnTo>
                  <a:pt x="617" y="232"/>
                </a:lnTo>
                <a:lnTo>
                  <a:pt x="611" y="227"/>
                </a:lnTo>
                <a:lnTo>
                  <a:pt x="606" y="223"/>
                </a:lnTo>
                <a:lnTo>
                  <a:pt x="597" y="209"/>
                </a:lnTo>
                <a:lnTo>
                  <a:pt x="590" y="198"/>
                </a:lnTo>
                <a:lnTo>
                  <a:pt x="585" y="192"/>
                </a:lnTo>
                <a:lnTo>
                  <a:pt x="582" y="187"/>
                </a:lnTo>
                <a:lnTo>
                  <a:pt x="577" y="185"/>
                </a:lnTo>
                <a:lnTo>
                  <a:pt x="572" y="182"/>
                </a:lnTo>
                <a:lnTo>
                  <a:pt x="568" y="181"/>
                </a:lnTo>
                <a:lnTo>
                  <a:pt x="564" y="181"/>
                </a:lnTo>
                <a:lnTo>
                  <a:pt x="559" y="182"/>
                </a:lnTo>
                <a:lnTo>
                  <a:pt x="554" y="183"/>
                </a:lnTo>
                <a:lnTo>
                  <a:pt x="545" y="190"/>
                </a:lnTo>
                <a:lnTo>
                  <a:pt x="534" y="199"/>
                </a:lnTo>
                <a:lnTo>
                  <a:pt x="523" y="208"/>
                </a:lnTo>
                <a:lnTo>
                  <a:pt x="515" y="217"/>
                </a:lnTo>
                <a:lnTo>
                  <a:pt x="511" y="219"/>
                </a:lnTo>
                <a:lnTo>
                  <a:pt x="508" y="221"/>
                </a:lnTo>
                <a:lnTo>
                  <a:pt x="504" y="224"/>
                </a:lnTo>
                <a:lnTo>
                  <a:pt x="501" y="225"/>
                </a:lnTo>
                <a:lnTo>
                  <a:pt x="492" y="226"/>
                </a:lnTo>
                <a:lnTo>
                  <a:pt x="485" y="227"/>
                </a:lnTo>
                <a:lnTo>
                  <a:pt x="482" y="227"/>
                </a:lnTo>
                <a:lnTo>
                  <a:pt x="479" y="231"/>
                </a:lnTo>
                <a:lnTo>
                  <a:pt x="477" y="236"/>
                </a:lnTo>
                <a:lnTo>
                  <a:pt x="476" y="242"/>
                </a:lnTo>
                <a:lnTo>
                  <a:pt x="475" y="256"/>
                </a:lnTo>
                <a:lnTo>
                  <a:pt x="473" y="269"/>
                </a:lnTo>
                <a:lnTo>
                  <a:pt x="471" y="276"/>
                </a:lnTo>
                <a:lnTo>
                  <a:pt x="467" y="282"/>
                </a:lnTo>
                <a:lnTo>
                  <a:pt x="461" y="288"/>
                </a:lnTo>
                <a:lnTo>
                  <a:pt x="456" y="293"/>
                </a:lnTo>
                <a:lnTo>
                  <a:pt x="442" y="301"/>
                </a:lnTo>
                <a:lnTo>
                  <a:pt x="433" y="306"/>
                </a:lnTo>
                <a:lnTo>
                  <a:pt x="425" y="309"/>
                </a:lnTo>
                <a:lnTo>
                  <a:pt x="417" y="312"/>
                </a:lnTo>
                <a:lnTo>
                  <a:pt x="415" y="314"/>
                </a:lnTo>
                <a:lnTo>
                  <a:pt x="413" y="318"/>
                </a:lnTo>
                <a:lnTo>
                  <a:pt x="412" y="320"/>
                </a:lnTo>
                <a:lnTo>
                  <a:pt x="410" y="325"/>
                </a:lnTo>
                <a:lnTo>
                  <a:pt x="410" y="328"/>
                </a:lnTo>
                <a:lnTo>
                  <a:pt x="409" y="331"/>
                </a:lnTo>
                <a:lnTo>
                  <a:pt x="408" y="333"/>
                </a:lnTo>
                <a:lnTo>
                  <a:pt x="406" y="334"/>
                </a:lnTo>
                <a:lnTo>
                  <a:pt x="400" y="334"/>
                </a:lnTo>
                <a:lnTo>
                  <a:pt x="394" y="333"/>
                </a:lnTo>
                <a:lnTo>
                  <a:pt x="387" y="331"/>
                </a:lnTo>
                <a:lnTo>
                  <a:pt x="382" y="330"/>
                </a:lnTo>
                <a:lnTo>
                  <a:pt x="379" y="331"/>
                </a:lnTo>
                <a:lnTo>
                  <a:pt x="378" y="333"/>
                </a:lnTo>
                <a:lnTo>
                  <a:pt x="377" y="337"/>
                </a:lnTo>
                <a:lnTo>
                  <a:pt x="376" y="343"/>
                </a:lnTo>
                <a:lnTo>
                  <a:pt x="376" y="349"/>
                </a:lnTo>
                <a:lnTo>
                  <a:pt x="377" y="355"/>
                </a:lnTo>
                <a:lnTo>
                  <a:pt x="378" y="360"/>
                </a:lnTo>
                <a:lnTo>
                  <a:pt x="381" y="365"/>
                </a:lnTo>
                <a:lnTo>
                  <a:pt x="383" y="370"/>
                </a:lnTo>
                <a:lnTo>
                  <a:pt x="387" y="372"/>
                </a:lnTo>
                <a:lnTo>
                  <a:pt x="390" y="375"/>
                </a:lnTo>
                <a:lnTo>
                  <a:pt x="395" y="375"/>
                </a:lnTo>
                <a:lnTo>
                  <a:pt x="400" y="375"/>
                </a:lnTo>
                <a:lnTo>
                  <a:pt x="403" y="376"/>
                </a:lnTo>
                <a:lnTo>
                  <a:pt x="406" y="378"/>
                </a:lnTo>
                <a:lnTo>
                  <a:pt x="408" y="382"/>
                </a:lnTo>
                <a:lnTo>
                  <a:pt x="410" y="389"/>
                </a:lnTo>
                <a:lnTo>
                  <a:pt x="415" y="397"/>
                </a:lnTo>
                <a:lnTo>
                  <a:pt x="419" y="404"/>
                </a:lnTo>
                <a:lnTo>
                  <a:pt x="421" y="412"/>
                </a:lnTo>
                <a:lnTo>
                  <a:pt x="422" y="421"/>
                </a:lnTo>
                <a:lnTo>
                  <a:pt x="421" y="433"/>
                </a:lnTo>
                <a:lnTo>
                  <a:pt x="422" y="440"/>
                </a:lnTo>
                <a:lnTo>
                  <a:pt x="423" y="447"/>
                </a:lnTo>
                <a:lnTo>
                  <a:pt x="426" y="453"/>
                </a:lnTo>
                <a:lnTo>
                  <a:pt x="429" y="459"/>
                </a:lnTo>
                <a:lnTo>
                  <a:pt x="435" y="470"/>
                </a:lnTo>
                <a:lnTo>
                  <a:pt x="440" y="480"/>
                </a:lnTo>
                <a:lnTo>
                  <a:pt x="441" y="486"/>
                </a:lnTo>
                <a:lnTo>
                  <a:pt x="440" y="491"/>
                </a:lnTo>
                <a:lnTo>
                  <a:pt x="438" y="496"/>
                </a:lnTo>
                <a:lnTo>
                  <a:pt x="435" y="501"/>
                </a:lnTo>
                <a:lnTo>
                  <a:pt x="428" y="511"/>
                </a:lnTo>
                <a:lnTo>
                  <a:pt x="420" y="522"/>
                </a:lnTo>
                <a:lnTo>
                  <a:pt x="413" y="535"/>
                </a:lnTo>
                <a:lnTo>
                  <a:pt x="407" y="551"/>
                </a:lnTo>
                <a:lnTo>
                  <a:pt x="401" y="564"/>
                </a:lnTo>
                <a:lnTo>
                  <a:pt x="395" y="574"/>
                </a:lnTo>
                <a:lnTo>
                  <a:pt x="388" y="583"/>
                </a:lnTo>
                <a:lnTo>
                  <a:pt x="378" y="591"/>
                </a:lnTo>
                <a:lnTo>
                  <a:pt x="373" y="595"/>
                </a:lnTo>
                <a:lnTo>
                  <a:pt x="369" y="598"/>
                </a:lnTo>
                <a:lnTo>
                  <a:pt x="365" y="599"/>
                </a:lnTo>
                <a:lnTo>
                  <a:pt x="360" y="601"/>
                </a:lnTo>
                <a:lnTo>
                  <a:pt x="352" y="601"/>
                </a:lnTo>
                <a:lnTo>
                  <a:pt x="345" y="602"/>
                </a:lnTo>
                <a:lnTo>
                  <a:pt x="337" y="604"/>
                </a:lnTo>
                <a:lnTo>
                  <a:pt x="326" y="608"/>
                </a:lnTo>
                <a:lnTo>
                  <a:pt x="314" y="612"/>
                </a:lnTo>
                <a:lnTo>
                  <a:pt x="302" y="616"/>
                </a:lnTo>
                <a:lnTo>
                  <a:pt x="288" y="621"/>
                </a:lnTo>
                <a:lnTo>
                  <a:pt x="272" y="626"/>
                </a:lnTo>
                <a:lnTo>
                  <a:pt x="264" y="630"/>
                </a:lnTo>
                <a:lnTo>
                  <a:pt x="256" y="636"/>
                </a:lnTo>
                <a:lnTo>
                  <a:pt x="247" y="645"/>
                </a:lnTo>
                <a:lnTo>
                  <a:pt x="240" y="653"/>
                </a:lnTo>
                <a:lnTo>
                  <a:pt x="228" y="671"/>
                </a:lnTo>
                <a:lnTo>
                  <a:pt x="221" y="683"/>
                </a:lnTo>
                <a:lnTo>
                  <a:pt x="220" y="688"/>
                </a:lnTo>
                <a:lnTo>
                  <a:pt x="219" y="694"/>
                </a:lnTo>
                <a:lnTo>
                  <a:pt x="218" y="702"/>
                </a:lnTo>
                <a:lnTo>
                  <a:pt x="218" y="709"/>
                </a:lnTo>
                <a:lnTo>
                  <a:pt x="217" y="723"/>
                </a:lnTo>
                <a:lnTo>
                  <a:pt x="214" y="734"/>
                </a:lnTo>
                <a:lnTo>
                  <a:pt x="213" y="738"/>
                </a:lnTo>
                <a:lnTo>
                  <a:pt x="212" y="743"/>
                </a:lnTo>
                <a:lnTo>
                  <a:pt x="211" y="748"/>
                </a:lnTo>
                <a:lnTo>
                  <a:pt x="212" y="753"/>
                </a:lnTo>
                <a:lnTo>
                  <a:pt x="212" y="759"/>
                </a:lnTo>
                <a:lnTo>
                  <a:pt x="214" y="762"/>
                </a:lnTo>
                <a:lnTo>
                  <a:pt x="215" y="767"/>
                </a:lnTo>
                <a:lnTo>
                  <a:pt x="219" y="769"/>
                </a:lnTo>
                <a:lnTo>
                  <a:pt x="224" y="775"/>
                </a:lnTo>
                <a:lnTo>
                  <a:pt x="226" y="782"/>
                </a:lnTo>
                <a:lnTo>
                  <a:pt x="228" y="792"/>
                </a:lnTo>
                <a:lnTo>
                  <a:pt x="230" y="804"/>
                </a:lnTo>
                <a:lnTo>
                  <a:pt x="231" y="810"/>
                </a:lnTo>
                <a:lnTo>
                  <a:pt x="233" y="816"/>
                </a:lnTo>
                <a:lnTo>
                  <a:pt x="237" y="820"/>
                </a:lnTo>
                <a:lnTo>
                  <a:pt x="240" y="825"/>
                </a:lnTo>
                <a:lnTo>
                  <a:pt x="249" y="835"/>
                </a:lnTo>
                <a:lnTo>
                  <a:pt x="256" y="842"/>
                </a:lnTo>
                <a:lnTo>
                  <a:pt x="258" y="845"/>
                </a:lnTo>
                <a:lnTo>
                  <a:pt x="259" y="850"/>
                </a:lnTo>
                <a:lnTo>
                  <a:pt x="261" y="855"/>
                </a:lnTo>
                <a:lnTo>
                  <a:pt x="259" y="860"/>
                </a:lnTo>
                <a:lnTo>
                  <a:pt x="256" y="869"/>
                </a:lnTo>
                <a:lnTo>
                  <a:pt x="252" y="879"/>
                </a:lnTo>
                <a:lnTo>
                  <a:pt x="251" y="882"/>
                </a:lnTo>
                <a:lnTo>
                  <a:pt x="249" y="886"/>
                </a:lnTo>
                <a:lnTo>
                  <a:pt x="247" y="888"/>
                </a:lnTo>
                <a:lnTo>
                  <a:pt x="245" y="888"/>
                </a:lnTo>
                <a:lnTo>
                  <a:pt x="243" y="888"/>
                </a:lnTo>
                <a:lnTo>
                  <a:pt x="240" y="887"/>
                </a:lnTo>
                <a:lnTo>
                  <a:pt x="238" y="885"/>
                </a:lnTo>
                <a:lnTo>
                  <a:pt x="236" y="881"/>
                </a:lnTo>
                <a:lnTo>
                  <a:pt x="232" y="879"/>
                </a:lnTo>
                <a:lnTo>
                  <a:pt x="228" y="876"/>
                </a:lnTo>
                <a:lnTo>
                  <a:pt x="225" y="876"/>
                </a:lnTo>
                <a:lnTo>
                  <a:pt x="221" y="876"/>
                </a:lnTo>
                <a:lnTo>
                  <a:pt x="218" y="879"/>
                </a:lnTo>
                <a:lnTo>
                  <a:pt x="214" y="882"/>
                </a:lnTo>
                <a:lnTo>
                  <a:pt x="211" y="886"/>
                </a:lnTo>
                <a:lnTo>
                  <a:pt x="208" y="892"/>
                </a:lnTo>
                <a:lnTo>
                  <a:pt x="201" y="906"/>
                </a:lnTo>
                <a:lnTo>
                  <a:pt x="193" y="924"/>
                </a:lnTo>
                <a:lnTo>
                  <a:pt x="189" y="935"/>
                </a:lnTo>
                <a:lnTo>
                  <a:pt x="186" y="944"/>
                </a:lnTo>
                <a:lnTo>
                  <a:pt x="183" y="954"/>
                </a:lnTo>
                <a:lnTo>
                  <a:pt x="182" y="962"/>
                </a:lnTo>
                <a:lnTo>
                  <a:pt x="181" y="969"/>
                </a:lnTo>
                <a:lnTo>
                  <a:pt x="182" y="974"/>
                </a:lnTo>
                <a:lnTo>
                  <a:pt x="182" y="977"/>
                </a:lnTo>
                <a:lnTo>
                  <a:pt x="184" y="980"/>
                </a:lnTo>
                <a:lnTo>
                  <a:pt x="186" y="982"/>
                </a:lnTo>
                <a:lnTo>
                  <a:pt x="189" y="983"/>
                </a:lnTo>
                <a:lnTo>
                  <a:pt x="193" y="983"/>
                </a:lnTo>
                <a:lnTo>
                  <a:pt x="196" y="983"/>
                </a:lnTo>
                <a:lnTo>
                  <a:pt x="205" y="984"/>
                </a:lnTo>
                <a:lnTo>
                  <a:pt x="211" y="987"/>
                </a:lnTo>
                <a:lnTo>
                  <a:pt x="213" y="989"/>
                </a:lnTo>
                <a:lnTo>
                  <a:pt x="214" y="992"/>
                </a:lnTo>
                <a:lnTo>
                  <a:pt x="214" y="995"/>
                </a:lnTo>
                <a:lnTo>
                  <a:pt x="213" y="1000"/>
                </a:lnTo>
                <a:lnTo>
                  <a:pt x="209" y="1009"/>
                </a:lnTo>
                <a:lnTo>
                  <a:pt x="203" y="1017"/>
                </a:lnTo>
                <a:lnTo>
                  <a:pt x="198" y="1025"/>
                </a:lnTo>
                <a:lnTo>
                  <a:pt x="189" y="1033"/>
                </a:lnTo>
                <a:lnTo>
                  <a:pt x="182" y="1045"/>
                </a:lnTo>
                <a:lnTo>
                  <a:pt x="175" y="1058"/>
                </a:lnTo>
                <a:lnTo>
                  <a:pt x="169" y="1072"/>
                </a:lnTo>
                <a:lnTo>
                  <a:pt x="161" y="1083"/>
                </a:lnTo>
                <a:lnTo>
                  <a:pt x="154" y="1090"/>
                </a:lnTo>
                <a:lnTo>
                  <a:pt x="145" y="1095"/>
                </a:lnTo>
                <a:lnTo>
                  <a:pt x="136" y="1099"/>
                </a:lnTo>
                <a:lnTo>
                  <a:pt x="121" y="1102"/>
                </a:lnTo>
                <a:lnTo>
                  <a:pt x="114" y="1105"/>
                </a:lnTo>
                <a:lnTo>
                  <a:pt x="107" y="1108"/>
                </a:lnTo>
                <a:lnTo>
                  <a:pt x="101" y="1110"/>
                </a:lnTo>
                <a:lnTo>
                  <a:pt x="97" y="1114"/>
                </a:lnTo>
                <a:lnTo>
                  <a:pt x="93" y="1118"/>
                </a:lnTo>
                <a:lnTo>
                  <a:pt x="91" y="1121"/>
                </a:lnTo>
                <a:lnTo>
                  <a:pt x="89" y="1125"/>
                </a:lnTo>
                <a:lnTo>
                  <a:pt x="88" y="1128"/>
                </a:lnTo>
                <a:lnTo>
                  <a:pt x="99" y="1143"/>
                </a:lnTo>
                <a:lnTo>
                  <a:pt x="113" y="1162"/>
                </a:lnTo>
                <a:lnTo>
                  <a:pt x="113" y="1164"/>
                </a:lnTo>
                <a:lnTo>
                  <a:pt x="113" y="1166"/>
                </a:lnTo>
                <a:lnTo>
                  <a:pt x="112" y="1167"/>
                </a:lnTo>
                <a:lnTo>
                  <a:pt x="111" y="1170"/>
                </a:lnTo>
                <a:lnTo>
                  <a:pt x="106" y="1172"/>
                </a:lnTo>
                <a:lnTo>
                  <a:pt x="101" y="1175"/>
                </a:lnTo>
                <a:lnTo>
                  <a:pt x="95" y="1177"/>
                </a:lnTo>
                <a:lnTo>
                  <a:pt x="89" y="1179"/>
                </a:lnTo>
                <a:lnTo>
                  <a:pt x="83" y="1183"/>
                </a:lnTo>
                <a:lnTo>
                  <a:pt x="80" y="1189"/>
                </a:lnTo>
                <a:lnTo>
                  <a:pt x="74" y="1203"/>
                </a:lnTo>
                <a:lnTo>
                  <a:pt x="69" y="1221"/>
                </a:lnTo>
                <a:lnTo>
                  <a:pt x="68" y="1229"/>
                </a:lnTo>
                <a:lnTo>
                  <a:pt x="67" y="1238"/>
                </a:lnTo>
                <a:lnTo>
                  <a:pt x="67" y="1246"/>
                </a:lnTo>
                <a:lnTo>
                  <a:pt x="68" y="1252"/>
                </a:lnTo>
                <a:lnTo>
                  <a:pt x="69" y="1258"/>
                </a:lnTo>
                <a:lnTo>
                  <a:pt x="69" y="1263"/>
                </a:lnTo>
                <a:lnTo>
                  <a:pt x="69" y="1267"/>
                </a:lnTo>
                <a:lnTo>
                  <a:pt x="68" y="1271"/>
                </a:lnTo>
                <a:lnTo>
                  <a:pt x="64" y="1278"/>
                </a:lnTo>
                <a:lnTo>
                  <a:pt x="60" y="1285"/>
                </a:lnTo>
                <a:lnTo>
                  <a:pt x="57" y="1296"/>
                </a:lnTo>
                <a:lnTo>
                  <a:pt x="56" y="1308"/>
                </a:lnTo>
                <a:lnTo>
                  <a:pt x="56" y="1320"/>
                </a:lnTo>
                <a:lnTo>
                  <a:pt x="53" y="1330"/>
                </a:lnTo>
                <a:lnTo>
                  <a:pt x="50" y="1341"/>
                </a:lnTo>
                <a:lnTo>
                  <a:pt x="50" y="1353"/>
                </a:lnTo>
                <a:lnTo>
                  <a:pt x="50" y="1359"/>
                </a:lnTo>
                <a:lnTo>
                  <a:pt x="49" y="1365"/>
                </a:lnTo>
                <a:lnTo>
                  <a:pt x="49" y="1371"/>
                </a:lnTo>
                <a:lnTo>
                  <a:pt x="47" y="1376"/>
                </a:lnTo>
                <a:lnTo>
                  <a:pt x="39" y="1385"/>
                </a:lnTo>
                <a:lnTo>
                  <a:pt x="30" y="1395"/>
                </a:lnTo>
                <a:lnTo>
                  <a:pt x="19" y="1404"/>
                </a:lnTo>
                <a:lnTo>
                  <a:pt x="7" y="1414"/>
                </a:lnTo>
                <a:lnTo>
                  <a:pt x="3" y="1419"/>
                </a:lnTo>
                <a:lnTo>
                  <a:pt x="0" y="1425"/>
                </a:lnTo>
                <a:lnTo>
                  <a:pt x="0" y="1433"/>
                </a:lnTo>
                <a:lnTo>
                  <a:pt x="0" y="1440"/>
                </a:lnTo>
                <a:lnTo>
                  <a:pt x="3" y="1447"/>
                </a:lnTo>
                <a:lnTo>
                  <a:pt x="6" y="1454"/>
                </a:lnTo>
                <a:lnTo>
                  <a:pt x="11" y="1460"/>
                </a:lnTo>
                <a:lnTo>
                  <a:pt x="17" y="1465"/>
                </a:lnTo>
                <a:lnTo>
                  <a:pt x="22" y="1469"/>
                </a:lnTo>
                <a:lnTo>
                  <a:pt x="25" y="1473"/>
                </a:lnTo>
                <a:lnTo>
                  <a:pt x="28" y="1478"/>
                </a:lnTo>
                <a:lnTo>
                  <a:pt x="28" y="1481"/>
                </a:lnTo>
                <a:lnTo>
                  <a:pt x="26" y="1485"/>
                </a:lnTo>
                <a:lnTo>
                  <a:pt x="23" y="1488"/>
                </a:lnTo>
                <a:lnTo>
                  <a:pt x="19" y="1493"/>
                </a:lnTo>
                <a:lnTo>
                  <a:pt x="14" y="1498"/>
                </a:lnTo>
                <a:lnTo>
                  <a:pt x="12" y="1500"/>
                </a:lnTo>
                <a:lnTo>
                  <a:pt x="11" y="1504"/>
                </a:lnTo>
                <a:lnTo>
                  <a:pt x="10" y="1507"/>
                </a:lnTo>
                <a:lnTo>
                  <a:pt x="10" y="1510"/>
                </a:lnTo>
                <a:lnTo>
                  <a:pt x="11" y="1517"/>
                </a:lnTo>
                <a:lnTo>
                  <a:pt x="13" y="1524"/>
                </a:lnTo>
                <a:lnTo>
                  <a:pt x="18" y="1530"/>
                </a:lnTo>
                <a:lnTo>
                  <a:pt x="24" y="1536"/>
                </a:lnTo>
                <a:lnTo>
                  <a:pt x="31" y="1540"/>
                </a:lnTo>
                <a:lnTo>
                  <a:pt x="38" y="1542"/>
                </a:lnTo>
                <a:lnTo>
                  <a:pt x="51" y="1544"/>
                </a:lnTo>
                <a:lnTo>
                  <a:pt x="62" y="1549"/>
                </a:lnTo>
                <a:lnTo>
                  <a:pt x="72" y="1554"/>
                </a:lnTo>
                <a:lnTo>
                  <a:pt x="80" y="1561"/>
                </a:lnTo>
                <a:lnTo>
                  <a:pt x="85" y="1564"/>
                </a:lnTo>
                <a:lnTo>
                  <a:pt x="91" y="1566"/>
                </a:lnTo>
                <a:lnTo>
                  <a:pt x="98" y="1568"/>
                </a:lnTo>
                <a:lnTo>
                  <a:pt x="104" y="1568"/>
                </a:lnTo>
                <a:lnTo>
                  <a:pt x="119" y="1569"/>
                </a:lnTo>
                <a:lnTo>
                  <a:pt x="133" y="1568"/>
                </a:lnTo>
                <a:lnTo>
                  <a:pt x="145" y="1569"/>
                </a:lnTo>
                <a:lnTo>
                  <a:pt x="154" y="1572"/>
                </a:lnTo>
                <a:lnTo>
                  <a:pt x="161" y="1575"/>
                </a:lnTo>
                <a:lnTo>
                  <a:pt x="165" y="1581"/>
                </a:lnTo>
                <a:lnTo>
                  <a:pt x="171" y="1586"/>
                </a:lnTo>
                <a:lnTo>
                  <a:pt x="176" y="1588"/>
                </a:lnTo>
                <a:lnTo>
                  <a:pt x="182" y="1589"/>
                </a:lnTo>
                <a:lnTo>
                  <a:pt x="188" y="1588"/>
                </a:lnTo>
                <a:lnTo>
                  <a:pt x="199" y="1578"/>
                </a:lnTo>
                <a:lnTo>
                  <a:pt x="213" y="1562"/>
                </a:lnTo>
                <a:lnTo>
                  <a:pt x="223" y="1557"/>
                </a:lnTo>
                <a:lnTo>
                  <a:pt x="228" y="1555"/>
                </a:lnTo>
                <a:lnTo>
                  <a:pt x="230" y="1556"/>
                </a:lnTo>
                <a:lnTo>
                  <a:pt x="231" y="1557"/>
                </a:lnTo>
                <a:lnTo>
                  <a:pt x="232" y="1560"/>
                </a:lnTo>
                <a:lnTo>
                  <a:pt x="231" y="1562"/>
                </a:lnTo>
                <a:lnTo>
                  <a:pt x="224" y="1572"/>
                </a:lnTo>
                <a:lnTo>
                  <a:pt x="214" y="1581"/>
                </a:lnTo>
                <a:lnTo>
                  <a:pt x="213" y="1584"/>
                </a:lnTo>
                <a:lnTo>
                  <a:pt x="214" y="1586"/>
                </a:lnTo>
                <a:lnTo>
                  <a:pt x="217" y="1588"/>
                </a:lnTo>
                <a:lnTo>
                  <a:pt x="220" y="1592"/>
                </a:lnTo>
                <a:lnTo>
                  <a:pt x="231" y="1598"/>
                </a:lnTo>
                <a:lnTo>
                  <a:pt x="242" y="1605"/>
                </a:lnTo>
                <a:lnTo>
                  <a:pt x="251" y="1612"/>
                </a:lnTo>
                <a:lnTo>
                  <a:pt x="258" y="1620"/>
                </a:lnTo>
                <a:lnTo>
                  <a:pt x="263" y="1629"/>
                </a:lnTo>
                <a:lnTo>
                  <a:pt x="265" y="1638"/>
                </a:lnTo>
                <a:lnTo>
                  <a:pt x="269" y="1648"/>
                </a:lnTo>
                <a:lnTo>
                  <a:pt x="271" y="1655"/>
                </a:lnTo>
                <a:lnTo>
                  <a:pt x="274" y="1658"/>
                </a:lnTo>
                <a:lnTo>
                  <a:pt x="276" y="1661"/>
                </a:lnTo>
                <a:lnTo>
                  <a:pt x="278" y="1662"/>
                </a:lnTo>
                <a:lnTo>
                  <a:pt x="283" y="1662"/>
                </a:lnTo>
                <a:lnTo>
                  <a:pt x="289" y="1661"/>
                </a:lnTo>
                <a:lnTo>
                  <a:pt x="294" y="1660"/>
                </a:lnTo>
                <a:lnTo>
                  <a:pt x="300" y="1656"/>
                </a:lnTo>
                <a:lnTo>
                  <a:pt x="307" y="1651"/>
                </a:lnTo>
                <a:lnTo>
                  <a:pt x="318" y="1645"/>
                </a:lnTo>
                <a:lnTo>
                  <a:pt x="330" y="1641"/>
                </a:lnTo>
                <a:lnTo>
                  <a:pt x="341" y="1637"/>
                </a:lnTo>
                <a:lnTo>
                  <a:pt x="353" y="1633"/>
                </a:lnTo>
                <a:lnTo>
                  <a:pt x="365" y="1631"/>
                </a:lnTo>
                <a:lnTo>
                  <a:pt x="375" y="1629"/>
                </a:lnTo>
                <a:lnTo>
                  <a:pt x="379" y="1627"/>
                </a:lnTo>
                <a:lnTo>
                  <a:pt x="383" y="1627"/>
                </a:lnTo>
                <a:lnTo>
                  <a:pt x="385" y="1629"/>
                </a:lnTo>
                <a:lnTo>
                  <a:pt x="387" y="1630"/>
                </a:lnTo>
                <a:lnTo>
                  <a:pt x="388" y="1636"/>
                </a:lnTo>
                <a:lnTo>
                  <a:pt x="387" y="1643"/>
                </a:lnTo>
                <a:lnTo>
                  <a:pt x="383" y="1652"/>
                </a:lnTo>
                <a:lnTo>
                  <a:pt x="379" y="1664"/>
                </a:lnTo>
                <a:lnTo>
                  <a:pt x="378" y="1670"/>
                </a:lnTo>
                <a:lnTo>
                  <a:pt x="377" y="1676"/>
                </a:lnTo>
                <a:lnTo>
                  <a:pt x="377" y="1682"/>
                </a:lnTo>
                <a:lnTo>
                  <a:pt x="378" y="1687"/>
                </a:lnTo>
                <a:lnTo>
                  <a:pt x="381" y="1692"/>
                </a:lnTo>
                <a:lnTo>
                  <a:pt x="382" y="1695"/>
                </a:lnTo>
                <a:lnTo>
                  <a:pt x="385" y="1698"/>
                </a:lnTo>
                <a:lnTo>
                  <a:pt x="389" y="1699"/>
                </a:lnTo>
                <a:lnTo>
                  <a:pt x="396" y="1701"/>
                </a:lnTo>
                <a:lnTo>
                  <a:pt x="401" y="1704"/>
                </a:lnTo>
                <a:lnTo>
                  <a:pt x="404" y="1708"/>
                </a:lnTo>
                <a:lnTo>
                  <a:pt x="407" y="1715"/>
                </a:lnTo>
                <a:lnTo>
                  <a:pt x="409" y="1725"/>
                </a:lnTo>
                <a:lnTo>
                  <a:pt x="410" y="1733"/>
                </a:lnTo>
                <a:lnTo>
                  <a:pt x="412" y="1738"/>
                </a:lnTo>
                <a:lnTo>
                  <a:pt x="414" y="1742"/>
                </a:lnTo>
                <a:lnTo>
                  <a:pt x="415" y="1744"/>
                </a:lnTo>
                <a:lnTo>
                  <a:pt x="419" y="1746"/>
                </a:lnTo>
                <a:lnTo>
                  <a:pt x="423" y="1750"/>
                </a:lnTo>
                <a:lnTo>
                  <a:pt x="428" y="1753"/>
                </a:lnTo>
                <a:lnTo>
                  <a:pt x="432" y="1761"/>
                </a:lnTo>
                <a:lnTo>
                  <a:pt x="434" y="1774"/>
                </a:lnTo>
                <a:lnTo>
                  <a:pt x="436" y="1782"/>
                </a:lnTo>
                <a:lnTo>
                  <a:pt x="438" y="1788"/>
                </a:lnTo>
                <a:lnTo>
                  <a:pt x="440" y="1794"/>
                </a:lnTo>
                <a:lnTo>
                  <a:pt x="444" y="1800"/>
                </a:lnTo>
                <a:lnTo>
                  <a:pt x="450" y="1808"/>
                </a:lnTo>
                <a:lnTo>
                  <a:pt x="458" y="1816"/>
                </a:lnTo>
                <a:lnTo>
                  <a:pt x="463" y="1821"/>
                </a:lnTo>
                <a:lnTo>
                  <a:pt x="466" y="1825"/>
                </a:lnTo>
                <a:lnTo>
                  <a:pt x="469" y="1830"/>
                </a:lnTo>
                <a:lnTo>
                  <a:pt x="470" y="1833"/>
                </a:lnTo>
                <a:lnTo>
                  <a:pt x="470" y="1838"/>
                </a:lnTo>
                <a:lnTo>
                  <a:pt x="469" y="1843"/>
                </a:lnTo>
                <a:lnTo>
                  <a:pt x="466" y="1846"/>
                </a:lnTo>
                <a:lnTo>
                  <a:pt x="461" y="1851"/>
                </a:lnTo>
                <a:lnTo>
                  <a:pt x="457" y="1856"/>
                </a:lnTo>
                <a:lnTo>
                  <a:pt x="453" y="1862"/>
                </a:lnTo>
                <a:lnTo>
                  <a:pt x="452" y="1868"/>
                </a:lnTo>
                <a:lnTo>
                  <a:pt x="451" y="1874"/>
                </a:lnTo>
                <a:lnTo>
                  <a:pt x="451" y="1879"/>
                </a:lnTo>
                <a:lnTo>
                  <a:pt x="452" y="1884"/>
                </a:lnTo>
                <a:lnTo>
                  <a:pt x="453" y="1890"/>
                </a:lnTo>
                <a:lnTo>
                  <a:pt x="456" y="1895"/>
                </a:lnTo>
                <a:lnTo>
                  <a:pt x="461" y="1903"/>
                </a:lnTo>
                <a:lnTo>
                  <a:pt x="465" y="1912"/>
                </a:lnTo>
                <a:lnTo>
                  <a:pt x="467" y="1922"/>
                </a:lnTo>
                <a:lnTo>
                  <a:pt x="469" y="1933"/>
                </a:lnTo>
                <a:lnTo>
                  <a:pt x="469" y="1939"/>
                </a:lnTo>
                <a:lnTo>
                  <a:pt x="470" y="1945"/>
                </a:lnTo>
                <a:lnTo>
                  <a:pt x="472" y="1951"/>
                </a:lnTo>
                <a:lnTo>
                  <a:pt x="475" y="1958"/>
                </a:lnTo>
                <a:lnTo>
                  <a:pt x="482" y="1971"/>
                </a:lnTo>
                <a:lnTo>
                  <a:pt x="492" y="1985"/>
                </a:lnTo>
                <a:lnTo>
                  <a:pt x="498" y="1992"/>
                </a:lnTo>
                <a:lnTo>
                  <a:pt x="502" y="2001"/>
                </a:lnTo>
                <a:lnTo>
                  <a:pt x="505" y="2009"/>
                </a:lnTo>
                <a:lnTo>
                  <a:pt x="508" y="2017"/>
                </a:lnTo>
                <a:lnTo>
                  <a:pt x="510" y="2024"/>
                </a:lnTo>
                <a:lnTo>
                  <a:pt x="513" y="2032"/>
                </a:lnTo>
                <a:lnTo>
                  <a:pt x="515" y="2039"/>
                </a:lnTo>
                <a:lnTo>
                  <a:pt x="519" y="2045"/>
                </a:lnTo>
                <a:lnTo>
                  <a:pt x="526" y="2051"/>
                </a:lnTo>
                <a:lnTo>
                  <a:pt x="534" y="2057"/>
                </a:lnTo>
                <a:lnTo>
                  <a:pt x="543" y="2060"/>
                </a:lnTo>
                <a:lnTo>
                  <a:pt x="555" y="2064"/>
                </a:lnTo>
                <a:lnTo>
                  <a:pt x="558" y="2063"/>
                </a:lnTo>
                <a:lnTo>
                  <a:pt x="560" y="2061"/>
                </a:lnTo>
                <a:lnTo>
                  <a:pt x="561" y="2060"/>
                </a:lnTo>
                <a:lnTo>
                  <a:pt x="562" y="2059"/>
                </a:lnTo>
                <a:lnTo>
                  <a:pt x="564" y="2057"/>
                </a:lnTo>
                <a:lnTo>
                  <a:pt x="564" y="2053"/>
                </a:lnTo>
                <a:lnTo>
                  <a:pt x="564" y="2047"/>
                </a:lnTo>
                <a:lnTo>
                  <a:pt x="561" y="2042"/>
                </a:lnTo>
                <a:lnTo>
                  <a:pt x="559" y="2040"/>
                </a:lnTo>
                <a:lnTo>
                  <a:pt x="555" y="2038"/>
                </a:lnTo>
                <a:lnTo>
                  <a:pt x="553" y="2034"/>
                </a:lnTo>
                <a:lnTo>
                  <a:pt x="551" y="2030"/>
                </a:lnTo>
                <a:lnTo>
                  <a:pt x="549" y="2026"/>
                </a:lnTo>
                <a:lnTo>
                  <a:pt x="552" y="2021"/>
                </a:lnTo>
                <a:lnTo>
                  <a:pt x="553" y="2020"/>
                </a:lnTo>
                <a:lnTo>
                  <a:pt x="555" y="2019"/>
                </a:lnTo>
                <a:lnTo>
                  <a:pt x="559" y="2017"/>
                </a:lnTo>
                <a:lnTo>
                  <a:pt x="561" y="2017"/>
                </a:lnTo>
                <a:lnTo>
                  <a:pt x="565" y="2019"/>
                </a:lnTo>
                <a:lnTo>
                  <a:pt x="568" y="2020"/>
                </a:lnTo>
                <a:lnTo>
                  <a:pt x="572" y="2021"/>
                </a:lnTo>
                <a:lnTo>
                  <a:pt x="574" y="2023"/>
                </a:lnTo>
                <a:lnTo>
                  <a:pt x="578" y="2027"/>
                </a:lnTo>
                <a:lnTo>
                  <a:pt x="584" y="2030"/>
                </a:lnTo>
                <a:lnTo>
                  <a:pt x="587" y="2033"/>
                </a:lnTo>
                <a:lnTo>
                  <a:pt x="592" y="2034"/>
                </a:lnTo>
                <a:lnTo>
                  <a:pt x="597" y="2034"/>
                </a:lnTo>
                <a:lnTo>
                  <a:pt x="602" y="2033"/>
                </a:lnTo>
                <a:lnTo>
                  <a:pt x="604" y="2032"/>
                </a:lnTo>
                <a:lnTo>
                  <a:pt x="606" y="2030"/>
                </a:lnTo>
                <a:lnTo>
                  <a:pt x="608" y="2028"/>
                </a:lnTo>
                <a:lnTo>
                  <a:pt x="608" y="2026"/>
                </a:lnTo>
                <a:lnTo>
                  <a:pt x="608" y="2021"/>
                </a:lnTo>
                <a:lnTo>
                  <a:pt x="608" y="2015"/>
                </a:lnTo>
                <a:lnTo>
                  <a:pt x="603" y="2004"/>
                </a:lnTo>
                <a:lnTo>
                  <a:pt x="599" y="1996"/>
                </a:lnTo>
                <a:lnTo>
                  <a:pt x="598" y="1994"/>
                </a:lnTo>
                <a:lnTo>
                  <a:pt x="598" y="1991"/>
                </a:lnTo>
                <a:lnTo>
                  <a:pt x="598" y="1988"/>
                </a:lnTo>
                <a:lnTo>
                  <a:pt x="601" y="1985"/>
                </a:lnTo>
                <a:lnTo>
                  <a:pt x="602" y="1983"/>
                </a:lnTo>
                <a:lnTo>
                  <a:pt x="605" y="1982"/>
                </a:lnTo>
                <a:lnTo>
                  <a:pt x="610" y="1982"/>
                </a:lnTo>
                <a:lnTo>
                  <a:pt x="616" y="1983"/>
                </a:lnTo>
                <a:lnTo>
                  <a:pt x="621" y="1985"/>
                </a:lnTo>
                <a:lnTo>
                  <a:pt x="626" y="1985"/>
                </a:lnTo>
                <a:lnTo>
                  <a:pt x="628" y="1984"/>
                </a:lnTo>
                <a:lnTo>
                  <a:pt x="630" y="1983"/>
                </a:lnTo>
                <a:lnTo>
                  <a:pt x="633" y="1980"/>
                </a:lnTo>
                <a:lnTo>
                  <a:pt x="635" y="1979"/>
                </a:lnTo>
                <a:lnTo>
                  <a:pt x="639" y="1978"/>
                </a:lnTo>
                <a:lnTo>
                  <a:pt x="643" y="1977"/>
                </a:lnTo>
                <a:lnTo>
                  <a:pt x="654" y="1977"/>
                </a:lnTo>
                <a:lnTo>
                  <a:pt x="665" y="1976"/>
                </a:lnTo>
                <a:lnTo>
                  <a:pt x="669" y="1975"/>
                </a:lnTo>
                <a:lnTo>
                  <a:pt x="674" y="1972"/>
                </a:lnTo>
                <a:lnTo>
                  <a:pt x="678" y="1970"/>
                </a:lnTo>
                <a:lnTo>
                  <a:pt x="681" y="1965"/>
                </a:lnTo>
                <a:lnTo>
                  <a:pt x="685" y="1957"/>
                </a:lnTo>
                <a:lnTo>
                  <a:pt x="689" y="1951"/>
                </a:lnTo>
                <a:lnTo>
                  <a:pt x="689" y="1947"/>
                </a:lnTo>
                <a:lnTo>
                  <a:pt x="689" y="1945"/>
                </a:lnTo>
                <a:lnTo>
                  <a:pt x="687" y="1942"/>
                </a:lnTo>
                <a:lnTo>
                  <a:pt x="686" y="1941"/>
                </a:lnTo>
                <a:lnTo>
                  <a:pt x="671" y="1933"/>
                </a:lnTo>
                <a:lnTo>
                  <a:pt x="653" y="1922"/>
                </a:lnTo>
                <a:lnTo>
                  <a:pt x="652" y="1920"/>
                </a:lnTo>
                <a:lnTo>
                  <a:pt x="650" y="1919"/>
                </a:lnTo>
                <a:lnTo>
                  <a:pt x="652" y="1916"/>
                </a:lnTo>
                <a:lnTo>
                  <a:pt x="653" y="1915"/>
                </a:lnTo>
                <a:lnTo>
                  <a:pt x="658" y="1914"/>
                </a:lnTo>
                <a:lnTo>
                  <a:pt x="667" y="1914"/>
                </a:lnTo>
                <a:lnTo>
                  <a:pt x="680" y="1916"/>
                </a:lnTo>
                <a:lnTo>
                  <a:pt x="697" y="1919"/>
                </a:lnTo>
                <a:lnTo>
                  <a:pt x="712" y="1922"/>
                </a:lnTo>
                <a:lnTo>
                  <a:pt x="723" y="1926"/>
                </a:lnTo>
                <a:lnTo>
                  <a:pt x="730" y="1931"/>
                </a:lnTo>
                <a:lnTo>
                  <a:pt x="736" y="1938"/>
                </a:lnTo>
                <a:lnTo>
                  <a:pt x="740" y="1946"/>
                </a:lnTo>
                <a:lnTo>
                  <a:pt x="742" y="1956"/>
                </a:lnTo>
                <a:lnTo>
                  <a:pt x="741" y="1964"/>
                </a:lnTo>
                <a:lnTo>
                  <a:pt x="737" y="1975"/>
                </a:lnTo>
                <a:lnTo>
                  <a:pt x="732" y="1985"/>
                </a:lnTo>
                <a:lnTo>
                  <a:pt x="728" y="1995"/>
                </a:lnTo>
                <a:lnTo>
                  <a:pt x="727" y="2000"/>
                </a:lnTo>
                <a:lnTo>
                  <a:pt x="728" y="2004"/>
                </a:lnTo>
                <a:lnTo>
                  <a:pt x="729" y="2008"/>
                </a:lnTo>
                <a:lnTo>
                  <a:pt x="730" y="2009"/>
                </a:lnTo>
                <a:lnTo>
                  <a:pt x="732" y="2010"/>
                </a:lnTo>
                <a:lnTo>
                  <a:pt x="736" y="2009"/>
                </a:lnTo>
                <a:lnTo>
                  <a:pt x="741" y="2007"/>
                </a:lnTo>
                <a:lnTo>
                  <a:pt x="746" y="2003"/>
                </a:lnTo>
                <a:lnTo>
                  <a:pt x="750" y="1998"/>
                </a:lnTo>
                <a:lnTo>
                  <a:pt x="755" y="1994"/>
                </a:lnTo>
                <a:lnTo>
                  <a:pt x="757" y="1988"/>
                </a:lnTo>
                <a:lnTo>
                  <a:pt x="760" y="1980"/>
                </a:lnTo>
                <a:lnTo>
                  <a:pt x="760" y="1973"/>
                </a:lnTo>
                <a:lnTo>
                  <a:pt x="760" y="1965"/>
                </a:lnTo>
                <a:lnTo>
                  <a:pt x="759" y="1957"/>
                </a:lnTo>
                <a:lnTo>
                  <a:pt x="756" y="1948"/>
                </a:lnTo>
                <a:lnTo>
                  <a:pt x="755" y="1940"/>
                </a:lnTo>
                <a:lnTo>
                  <a:pt x="753" y="1932"/>
                </a:lnTo>
                <a:lnTo>
                  <a:pt x="753" y="1925"/>
                </a:lnTo>
                <a:lnTo>
                  <a:pt x="753" y="1919"/>
                </a:lnTo>
                <a:lnTo>
                  <a:pt x="755" y="1908"/>
                </a:lnTo>
                <a:lnTo>
                  <a:pt x="756" y="1896"/>
                </a:lnTo>
                <a:lnTo>
                  <a:pt x="757" y="1884"/>
                </a:lnTo>
                <a:lnTo>
                  <a:pt x="760" y="1877"/>
                </a:lnTo>
                <a:lnTo>
                  <a:pt x="765" y="1875"/>
                </a:lnTo>
                <a:lnTo>
                  <a:pt x="775" y="1872"/>
                </a:lnTo>
                <a:lnTo>
                  <a:pt x="780" y="1871"/>
                </a:lnTo>
                <a:lnTo>
                  <a:pt x="785" y="1871"/>
                </a:lnTo>
                <a:lnTo>
                  <a:pt x="790" y="1872"/>
                </a:lnTo>
                <a:lnTo>
                  <a:pt x="791" y="1874"/>
                </a:lnTo>
                <a:lnTo>
                  <a:pt x="792" y="1876"/>
                </a:lnTo>
                <a:lnTo>
                  <a:pt x="792" y="1879"/>
                </a:lnTo>
                <a:lnTo>
                  <a:pt x="791" y="1884"/>
                </a:lnTo>
                <a:lnTo>
                  <a:pt x="788" y="1889"/>
                </a:lnTo>
                <a:lnTo>
                  <a:pt x="785" y="1896"/>
                </a:lnTo>
                <a:lnTo>
                  <a:pt x="780" y="1903"/>
                </a:lnTo>
                <a:lnTo>
                  <a:pt x="776" y="1912"/>
                </a:lnTo>
                <a:lnTo>
                  <a:pt x="775" y="1921"/>
                </a:lnTo>
                <a:lnTo>
                  <a:pt x="775" y="1923"/>
                </a:lnTo>
                <a:lnTo>
                  <a:pt x="778" y="1926"/>
                </a:lnTo>
                <a:lnTo>
                  <a:pt x="780" y="1928"/>
                </a:lnTo>
                <a:lnTo>
                  <a:pt x="782" y="1928"/>
                </a:lnTo>
                <a:lnTo>
                  <a:pt x="786" y="1928"/>
                </a:lnTo>
                <a:lnTo>
                  <a:pt x="790" y="1927"/>
                </a:lnTo>
                <a:lnTo>
                  <a:pt x="792" y="1923"/>
                </a:lnTo>
                <a:lnTo>
                  <a:pt x="794" y="1919"/>
                </a:lnTo>
                <a:lnTo>
                  <a:pt x="799" y="1908"/>
                </a:lnTo>
                <a:lnTo>
                  <a:pt x="806" y="1898"/>
                </a:lnTo>
                <a:lnTo>
                  <a:pt x="815" y="1890"/>
                </a:lnTo>
                <a:lnTo>
                  <a:pt x="823" y="1883"/>
                </a:lnTo>
                <a:lnTo>
                  <a:pt x="830" y="1877"/>
                </a:lnTo>
                <a:lnTo>
                  <a:pt x="836" y="1872"/>
                </a:lnTo>
                <a:lnTo>
                  <a:pt x="841" y="1868"/>
                </a:lnTo>
                <a:lnTo>
                  <a:pt x="842" y="1865"/>
                </a:lnTo>
                <a:lnTo>
                  <a:pt x="841" y="1849"/>
                </a:lnTo>
                <a:lnTo>
                  <a:pt x="841" y="1834"/>
                </a:lnTo>
                <a:lnTo>
                  <a:pt x="843" y="1822"/>
                </a:lnTo>
                <a:lnTo>
                  <a:pt x="845" y="1812"/>
                </a:lnTo>
                <a:lnTo>
                  <a:pt x="849" y="1805"/>
                </a:lnTo>
                <a:lnTo>
                  <a:pt x="854" y="1799"/>
                </a:lnTo>
                <a:lnTo>
                  <a:pt x="860" y="1794"/>
                </a:lnTo>
                <a:lnTo>
                  <a:pt x="867" y="1790"/>
                </a:lnTo>
                <a:lnTo>
                  <a:pt x="879" y="1789"/>
                </a:lnTo>
                <a:lnTo>
                  <a:pt x="892" y="1788"/>
                </a:lnTo>
                <a:lnTo>
                  <a:pt x="899" y="1787"/>
                </a:lnTo>
                <a:lnTo>
                  <a:pt x="907" y="1784"/>
                </a:lnTo>
                <a:lnTo>
                  <a:pt x="914" y="1781"/>
                </a:lnTo>
                <a:lnTo>
                  <a:pt x="921" y="1775"/>
                </a:lnTo>
                <a:lnTo>
                  <a:pt x="925" y="1771"/>
                </a:lnTo>
                <a:lnTo>
                  <a:pt x="927" y="1768"/>
                </a:lnTo>
                <a:lnTo>
                  <a:pt x="927" y="1763"/>
                </a:lnTo>
                <a:lnTo>
                  <a:pt x="927" y="1758"/>
                </a:lnTo>
                <a:lnTo>
                  <a:pt x="925" y="1748"/>
                </a:lnTo>
                <a:lnTo>
                  <a:pt x="920" y="1737"/>
                </a:lnTo>
                <a:lnTo>
                  <a:pt x="917" y="1734"/>
                </a:lnTo>
                <a:lnTo>
                  <a:pt x="910" y="1730"/>
                </a:lnTo>
                <a:lnTo>
                  <a:pt x="899" y="1725"/>
                </a:lnTo>
                <a:lnTo>
                  <a:pt x="886" y="1721"/>
                </a:lnTo>
                <a:lnTo>
                  <a:pt x="872" y="1718"/>
                </a:lnTo>
                <a:lnTo>
                  <a:pt x="856" y="1715"/>
                </a:lnTo>
                <a:lnTo>
                  <a:pt x="842" y="1714"/>
                </a:lnTo>
                <a:lnTo>
                  <a:pt x="829" y="1715"/>
                </a:lnTo>
                <a:lnTo>
                  <a:pt x="822" y="1717"/>
                </a:lnTo>
                <a:lnTo>
                  <a:pt x="816" y="1717"/>
                </a:lnTo>
                <a:lnTo>
                  <a:pt x="811" y="1715"/>
                </a:lnTo>
                <a:lnTo>
                  <a:pt x="807" y="1714"/>
                </a:lnTo>
                <a:lnTo>
                  <a:pt x="805" y="1712"/>
                </a:lnTo>
                <a:lnTo>
                  <a:pt x="804" y="1709"/>
                </a:lnTo>
                <a:lnTo>
                  <a:pt x="805" y="1706"/>
                </a:lnTo>
                <a:lnTo>
                  <a:pt x="806" y="1702"/>
                </a:lnTo>
                <a:lnTo>
                  <a:pt x="807" y="1698"/>
                </a:lnTo>
                <a:lnTo>
                  <a:pt x="810" y="1693"/>
                </a:lnTo>
                <a:lnTo>
                  <a:pt x="812" y="1689"/>
                </a:lnTo>
                <a:lnTo>
                  <a:pt x="816" y="1686"/>
                </a:lnTo>
                <a:lnTo>
                  <a:pt x="820" y="1683"/>
                </a:lnTo>
                <a:lnTo>
                  <a:pt x="828" y="1681"/>
                </a:lnTo>
                <a:lnTo>
                  <a:pt x="836" y="1680"/>
                </a:lnTo>
                <a:lnTo>
                  <a:pt x="847" y="1679"/>
                </a:lnTo>
                <a:lnTo>
                  <a:pt x="854" y="1679"/>
                </a:lnTo>
                <a:lnTo>
                  <a:pt x="858" y="1679"/>
                </a:lnTo>
                <a:lnTo>
                  <a:pt x="861" y="1680"/>
                </a:lnTo>
                <a:lnTo>
                  <a:pt x="864" y="1682"/>
                </a:lnTo>
                <a:lnTo>
                  <a:pt x="866" y="1682"/>
                </a:lnTo>
                <a:lnTo>
                  <a:pt x="868" y="1682"/>
                </a:lnTo>
                <a:lnTo>
                  <a:pt x="869" y="1681"/>
                </a:lnTo>
                <a:lnTo>
                  <a:pt x="872" y="1679"/>
                </a:lnTo>
                <a:lnTo>
                  <a:pt x="875" y="1674"/>
                </a:lnTo>
                <a:lnTo>
                  <a:pt x="878" y="1668"/>
                </a:lnTo>
                <a:lnTo>
                  <a:pt x="878" y="1661"/>
                </a:lnTo>
                <a:lnTo>
                  <a:pt x="876" y="1655"/>
                </a:lnTo>
                <a:lnTo>
                  <a:pt x="875" y="1652"/>
                </a:lnTo>
                <a:lnTo>
                  <a:pt x="872" y="1650"/>
                </a:lnTo>
                <a:lnTo>
                  <a:pt x="868" y="1649"/>
                </a:lnTo>
                <a:lnTo>
                  <a:pt x="864" y="1649"/>
                </a:lnTo>
                <a:lnTo>
                  <a:pt x="855" y="1648"/>
                </a:lnTo>
                <a:lnTo>
                  <a:pt x="845" y="1647"/>
                </a:lnTo>
                <a:lnTo>
                  <a:pt x="842" y="1647"/>
                </a:lnTo>
                <a:lnTo>
                  <a:pt x="837" y="1644"/>
                </a:lnTo>
                <a:lnTo>
                  <a:pt x="835" y="1643"/>
                </a:lnTo>
                <a:lnTo>
                  <a:pt x="832" y="1641"/>
                </a:lnTo>
                <a:lnTo>
                  <a:pt x="832" y="1637"/>
                </a:lnTo>
                <a:lnTo>
                  <a:pt x="835" y="1633"/>
                </a:lnTo>
                <a:lnTo>
                  <a:pt x="839" y="1630"/>
                </a:lnTo>
                <a:lnTo>
                  <a:pt x="845" y="1626"/>
                </a:lnTo>
                <a:lnTo>
                  <a:pt x="860" y="1620"/>
                </a:lnTo>
                <a:lnTo>
                  <a:pt x="873" y="1618"/>
                </a:lnTo>
                <a:lnTo>
                  <a:pt x="878" y="1618"/>
                </a:lnTo>
                <a:lnTo>
                  <a:pt x="882" y="1619"/>
                </a:lnTo>
                <a:lnTo>
                  <a:pt x="887" y="1620"/>
                </a:lnTo>
                <a:lnTo>
                  <a:pt x="891" y="1623"/>
                </a:lnTo>
                <a:lnTo>
                  <a:pt x="895" y="1625"/>
                </a:lnTo>
                <a:lnTo>
                  <a:pt x="898" y="1627"/>
                </a:lnTo>
                <a:lnTo>
                  <a:pt x="901" y="1631"/>
                </a:lnTo>
                <a:lnTo>
                  <a:pt x="904" y="1635"/>
                </a:lnTo>
                <a:lnTo>
                  <a:pt x="905" y="1638"/>
                </a:lnTo>
                <a:lnTo>
                  <a:pt x="905" y="1642"/>
                </a:lnTo>
                <a:lnTo>
                  <a:pt x="905" y="1647"/>
                </a:lnTo>
                <a:lnTo>
                  <a:pt x="905" y="1650"/>
                </a:lnTo>
                <a:lnTo>
                  <a:pt x="902" y="1657"/>
                </a:lnTo>
                <a:lnTo>
                  <a:pt x="899" y="1666"/>
                </a:lnTo>
                <a:lnTo>
                  <a:pt x="898" y="1669"/>
                </a:lnTo>
                <a:lnTo>
                  <a:pt x="898" y="1673"/>
                </a:lnTo>
                <a:lnTo>
                  <a:pt x="898" y="1676"/>
                </a:lnTo>
                <a:lnTo>
                  <a:pt x="898" y="1681"/>
                </a:lnTo>
                <a:lnTo>
                  <a:pt x="899" y="1685"/>
                </a:lnTo>
                <a:lnTo>
                  <a:pt x="901" y="1688"/>
                </a:lnTo>
                <a:lnTo>
                  <a:pt x="904" y="1692"/>
                </a:lnTo>
                <a:lnTo>
                  <a:pt x="907" y="1694"/>
                </a:lnTo>
                <a:lnTo>
                  <a:pt x="912" y="1695"/>
                </a:lnTo>
                <a:lnTo>
                  <a:pt x="917" y="1694"/>
                </a:lnTo>
                <a:lnTo>
                  <a:pt x="923" y="1692"/>
                </a:lnTo>
                <a:lnTo>
                  <a:pt x="929" y="1688"/>
                </a:lnTo>
                <a:lnTo>
                  <a:pt x="933" y="1683"/>
                </a:lnTo>
                <a:lnTo>
                  <a:pt x="938" y="1679"/>
                </a:lnTo>
                <a:lnTo>
                  <a:pt x="942" y="1675"/>
                </a:lnTo>
                <a:lnTo>
                  <a:pt x="944" y="1670"/>
                </a:lnTo>
                <a:lnTo>
                  <a:pt x="944" y="1664"/>
                </a:lnTo>
                <a:lnTo>
                  <a:pt x="943" y="1658"/>
                </a:lnTo>
                <a:lnTo>
                  <a:pt x="939" y="1654"/>
                </a:lnTo>
                <a:lnTo>
                  <a:pt x="933" y="1649"/>
                </a:lnTo>
                <a:lnTo>
                  <a:pt x="930" y="1647"/>
                </a:lnTo>
                <a:lnTo>
                  <a:pt x="926" y="1642"/>
                </a:lnTo>
                <a:lnTo>
                  <a:pt x="924" y="1637"/>
                </a:lnTo>
                <a:lnTo>
                  <a:pt x="921" y="1631"/>
                </a:lnTo>
                <a:lnTo>
                  <a:pt x="919" y="1625"/>
                </a:lnTo>
                <a:lnTo>
                  <a:pt x="918" y="1617"/>
                </a:lnTo>
                <a:lnTo>
                  <a:pt x="918" y="1608"/>
                </a:lnTo>
                <a:lnTo>
                  <a:pt x="919" y="1599"/>
                </a:lnTo>
                <a:lnTo>
                  <a:pt x="921" y="1591"/>
                </a:lnTo>
                <a:lnTo>
                  <a:pt x="924" y="1584"/>
                </a:lnTo>
                <a:lnTo>
                  <a:pt x="926" y="1580"/>
                </a:lnTo>
                <a:lnTo>
                  <a:pt x="929" y="1578"/>
                </a:lnTo>
                <a:lnTo>
                  <a:pt x="931" y="1578"/>
                </a:lnTo>
                <a:lnTo>
                  <a:pt x="932" y="1579"/>
                </a:lnTo>
                <a:lnTo>
                  <a:pt x="935" y="1581"/>
                </a:lnTo>
                <a:lnTo>
                  <a:pt x="936" y="1584"/>
                </a:lnTo>
                <a:lnTo>
                  <a:pt x="937" y="1594"/>
                </a:lnTo>
                <a:lnTo>
                  <a:pt x="937" y="1608"/>
                </a:lnTo>
                <a:lnTo>
                  <a:pt x="937" y="1623"/>
                </a:lnTo>
                <a:lnTo>
                  <a:pt x="938" y="1631"/>
                </a:lnTo>
                <a:lnTo>
                  <a:pt x="941" y="1635"/>
                </a:lnTo>
                <a:lnTo>
                  <a:pt x="943" y="1637"/>
                </a:lnTo>
                <a:lnTo>
                  <a:pt x="946" y="1638"/>
                </a:lnTo>
                <a:lnTo>
                  <a:pt x="949" y="1638"/>
                </a:lnTo>
                <a:lnTo>
                  <a:pt x="954" y="1639"/>
                </a:lnTo>
                <a:lnTo>
                  <a:pt x="961" y="1638"/>
                </a:lnTo>
                <a:lnTo>
                  <a:pt x="963" y="1638"/>
                </a:lnTo>
                <a:lnTo>
                  <a:pt x="967" y="1636"/>
                </a:lnTo>
                <a:lnTo>
                  <a:pt x="969" y="1633"/>
                </a:lnTo>
                <a:lnTo>
                  <a:pt x="971" y="1631"/>
                </a:lnTo>
                <a:lnTo>
                  <a:pt x="974" y="1626"/>
                </a:lnTo>
                <a:lnTo>
                  <a:pt x="977" y="1623"/>
                </a:lnTo>
                <a:lnTo>
                  <a:pt x="981" y="1619"/>
                </a:lnTo>
                <a:lnTo>
                  <a:pt x="986" y="1616"/>
                </a:lnTo>
                <a:lnTo>
                  <a:pt x="992" y="1612"/>
                </a:lnTo>
                <a:lnTo>
                  <a:pt x="996" y="1610"/>
                </a:lnTo>
                <a:lnTo>
                  <a:pt x="1004" y="1610"/>
                </a:lnTo>
                <a:lnTo>
                  <a:pt x="1009" y="1610"/>
                </a:lnTo>
                <a:lnTo>
                  <a:pt x="1015" y="1610"/>
                </a:lnTo>
                <a:lnTo>
                  <a:pt x="1020" y="1610"/>
                </a:lnTo>
                <a:lnTo>
                  <a:pt x="1024" y="1608"/>
                </a:lnTo>
                <a:lnTo>
                  <a:pt x="1026" y="1607"/>
                </a:lnTo>
                <a:lnTo>
                  <a:pt x="1027" y="1606"/>
                </a:lnTo>
                <a:lnTo>
                  <a:pt x="1028" y="1603"/>
                </a:lnTo>
                <a:lnTo>
                  <a:pt x="1028" y="1599"/>
                </a:lnTo>
                <a:lnTo>
                  <a:pt x="1027" y="1595"/>
                </a:lnTo>
                <a:lnTo>
                  <a:pt x="1027" y="1586"/>
                </a:lnTo>
                <a:lnTo>
                  <a:pt x="1027" y="1578"/>
                </a:lnTo>
                <a:lnTo>
                  <a:pt x="1028" y="1573"/>
                </a:lnTo>
                <a:lnTo>
                  <a:pt x="1028" y="1569"/>
                </a:lnTo>
                <a:lnTo>
                  <a:pt x="1030" y="1567"/>
                </a:lnTo>
                <a:lnTo>
                  <a:pt x="1032" y="1566"/>
                </a:lnTo>
                <a:lnTo>
                  <a:pt x="1033" y="1566"/>
                </a:lnTo>
                <a:lnTo>
                  <a:pt x="1034" y="1566"/>
                </a:lnTo>
                <a:lnTo>
                  <a:pt x="1036" y="1568"/>
                </a:lnTo>
                <a:lnTo>
                  <a:pt x="1037" y="1570"/>
                </a:lnTo>
                <a:lnTo>
                  <a:pt x="1038" y="1576"/>
                </a:lnTo>
                <a:lnTo>
                  <a:pt x="1039" y="1585"/>
                </a:lnTo>
                <a:lnTo>
                  <a:pt x="1039" y="1588"/>
                </a:lnTo>
                <a:lnTo>
                  <a:pt x="1040" y="1592"/>
                </a:lnTo>
                <a:lnTo>
                  <a:pt x="1042" y="1594"/>
                </a:lnTo>
                <a:lnTo>
                  <a:pt x="1044" y="1598"/>
                </a:lnTo>
                <a:lnTo>
                  <a:pt x="1048" y="1600"/>
                </a:lnTo>
                <a:lnTo>
                  <a:pt x="1051" y="1603"/>
                </a:lnTo>
                <a:lnTo>
                  <a:pt x="1056" y="1604"/>
                </a:lnTo>
                <a:lnTo>
                  <a:pt x="1062" y="1604"/>
                </a:lnTo>
                <a:lnTo>
                  <a:pt x="1074" y="1603"/>
                </a:lnTo>
                <a:lnTo>
                  <a:pt x="1083" y="1603"/>
                </a:lnTo>
                <a:lnTo>
                  <a:pt x="1087" y="1604"/>
                </a:lnTo>
                <a:lnTo>
                  <a:pt x="1089" y="1606"/>
                </a:lnTo>
                <a:lnTo>
                  <a:pt x="1090" y="1610"/>
                </a:lnTo>
                <a:lnTo>
                  <a:pt x="1090" y="1616"/>
                </a:lnTo>
                <a:lnTo>
                  <a:pt x="1089" y="1626"/>
                </a:lnTo>
                <a:lnTo>
                  <a:pt x="1090" y="1635"/>
                </a:lnTo>
                <a:lnTo>
                  <a:pt x="1091" y="1638"/>
                </a:lnTo>
                <a:lnTo>
                  <a:pt x="1093" y="1641"/>
                </a:lnTo>
                <a:lnTo>
                  <a:pt x="1095" y="1642"/>
                </a:lnTo>
                <a:lnTo>
                  <a:pt x="1097" y="1643"/>
                </a:lnTo>
                <a:lnTo>
                  <a:pt x="1101" y="1644"/>
                </a:lnTo>
                <a:lnTo>
                  <a:pt x="1103" y="1642"/>
                </a:lnTo>
                <a:lnTo>
                  <a:pt x="1106" y="1638"/>
                </a:lnTo>
                <a:lnTo>
                  <a:pt x="1108" y="1635"/>
                </a:lnTo>
                <a:lnTo>
                  <a:pt x="1113" y="1625"/>
                </a:lnTo>
                <a:lnTo>
                  <a:pt x="1118" y="1617"/>
                </a:lnTo>
                <a:lnTo>
                  <a:pt x="1122" y="1608"/>
                </a:lnTo>
                <a:lnTo>
                  <a:pt x="1126" y="1601"/>
                </a:lnTo>
                <a:lnTo>
                  <a:pt x="1127" y="1597"/>
                </a:lnTo>
                <a:lnTo>
                  <a:pt x="1127" y="1594"/>
                </a:lnTo>
                <a:lnTo>
                  <a:pt x="1126" y="1591"/>
                </a:lnTo>
                <a:lnTo>
                  <a:pt x="1124" y="1588"/>
                </a:lnTo>
                <a:lnTo>
                  <a:pt x="1119" y="1584"/>
                </a:lnTo>
                <a:lnTo>
                  <a:pt x="1114" y="1578"/>
                </a:lnTo>
                <a:lnTo>
                  <a:pt x="1112" y="1575"/>
                </a:lnTo>
                <a:lnTo>
                  <a:pt x="1111" y="1573"/>
                </a:lnTo>
                <a:lnTo>
                  <a:pt x="1111" y="1569"/>
                </a:lnTo>
                <a:lnTo>
                  <a:pt x="1112" y="1568"/>
                </a:lnTo>
                <a:lnTo>
                  <a:pt x="1124" y="1566"/>
                </a:lnTo>
                <a:lnTo>
                  <a:pt x="1137" y="1563"/>
                </a:lnTo>
                <a:lnTo>
                  <a:pt x="1146" y="1553"/>
                </a:lnTo>
                <a:lnTo>
                  <a:pt x="1157" y="1538"/>
                </a:lnTo>
                <a:lnTo>
                  <a:pt x="1159" y="1536"/>
                </a:lnTo>
                <a:lnTo>
                  <a:pt x="1160" y="1532"/>
                </a:lnTo>
                <a:lnTo>
                  <a:pt x="1162" y="1529"/>
                </a:lnTo>
                <a:lnTo>
                  <a:pt x="1162" y="1526"/>
                </a:lnTo>
                <a:lnTo>
                  <a:pt x="1160" y="1524"/>
                </a:lnTo>
                <a:lnTo>
                  <a:pt x="1159" y="1522"/>
                </a:lnTo>
                <a:lnTo>
                  <a:pt x="1156" y="1521"/>
                </a:lnTo>
                <a:lnTo>
                  <a:pt x="1152" y="1521"/>
                </a:lnTo>
                <a:lnTo>
                  <a:pt x="1143" y="1519"/>
                </a:lnTo>
                <a:lnTo>
                  <a:pt x="1130" y="1518"/>
                </a:lnTo>
                <a:lnTo>
                  <a:pt x="1119" y="1516"/>
                </a:lnTo>
                <a:lnTo>
                  <a:pt x="1112" y="1512"/>
                </a:lnTo>
                <a:lnTo>
                  <a:pt x="1108" y="1507"/>
                </a:lnTo>
                <a:lnTo>
                  <a:pt x="1106" y="1501"/>
                </a:lnTo>
                <a:lnTo>
                  <a:pt x="1106" y="1499"/>
                </a:lnTo>
                <a:lnTo>
                  <a:pt x="1107" y="1496"/>
                </a:lnTo>
                <a:lnTo>
                  <a:pt x="1108" y="1493"/>
                </a:lnTo>
                <a:lnTo>
                  <a:pt x="1111" y="1491"/>
                </a:lnTo>
                <a:lnTo>
                  <a:pt x="1115" y="1488"/>
                </a:lnTo>
                <a:lnTo>
                  <a:pt x="1120" y="1486"/>
                </a:lnTo>
                <a:lnTo>
                  <a:pt x="1125" y="1486"/>
                </a:lnTo>
                <a:lnTo>
                  <a:pt x="1130" y="1488"/>
                </a:lnTo>
                <a:lnTo>
                  <a:pt x="1137" y="1490"/>
                </a:lnTo>
                <a:lnTo>
                  <a:pt x="1149" y="1490"/>
                </a:lnTo>
                <a:lnTo>
                  <a:pt x="1162" y="1488"/>
                </a:lnTo>
                <a:lnTo>
                  <a:pt x="1174" y="1486"/>
                </a:lnTo>
                <a:lnTo>
                  <a:pt x="1183" y="1482"/>
                </a:lnTo>
                <a:lnTo>
                  <a:pt x="1191" y="1480"/>
                </a:lnTo>
                <a:lnTo>
                  <a:pt x="1200" y="1478"/>
                </a:lnTo>
                <a:lnTo>
                  <a:pt x="1213" y="1477"/>
                </a:lnTo>
                <a:lnTo>
                  <a:pt x="1225" y="1475"/>
                </a:lnTo>
                <a:lnTo>
                  <a:pt x="1232" y="1474"/>
                </a:lnTo>
                <a:lnTo>
                  <a:pt x="1233" y="1472"/>
                </a:lnTo>
                <a:lnTo>
                  <a:pt x="1232" y="1471"/>
                </a:lnTo>
                <a:lnTo>
                  <a:pt x="1231" y="1468"/>
                </a:lnTo>
                <a:lnTo>
                  <a:pt x="1227" y="1467"/>
                </a:lnTo>
                <a:lnTo>
                  <a:pt x="1219" y="1465"/>
                </a:lnTo>
                <a:lnTo>
                  <a:pt x="1209" y="1462"/>
                </a:lnTo>
                <a:lnTo>
                  <a:pt x="1206" y="1461"/>
                </a:lnTo>
                <a:lnTo>
                  <a:pt x="1201" y="1459"/>
                </a:lnTo>
                <a:lnTo>
                  <a:pt x="1197" y="1456"/>
                </a:lnTo>
                <a:lnTo>
                  <a:pt x="1194" y="1453"/>
                </a:lnTo>
                <a:lnTo>
                  <a:pt x="1193" y="1449"/>
                </a:lnTo>
                <a:lnTo>
                  <a:pt x="1193" y="1447"/>
                </a:lnTo>
                <a:lnTo>
                  <a:pt x="1195" y="1444"/>
                </a:lnTo>
                <a:lnTo>
                  <a:pt x="1198" y="1443"/>
                </a:lnTo>
                <a:lnTo>
                  <a:pt x="1209" y="1443"/>
                </a:lnTo>
                <a:lnTo>
                  <a:pt x="1219" y="1444"/>
                </a:lnTo>
                <a:lnTo>
                  <a:pt x="1228" y="1447"/>
                </a:lnTo>
                <a:lnTo>
                  <a:pt x="1235" y="1447"/>
                </a:lnTo>
                <a:lnTo>
                  <a:pt x="1239" y="1446"/>
                </a:lnTo>
                <a:lnTo>
                  <a:pt x="1240" y="1444"/>
                </a:lnTo>
                <a:lnTo>
                  <a:pt x="1241" y="1443"/>
                </a:lnTo>
                <a:lnTo>
                  <a:pt x="1242" y="1441"/>
                </a:lnTo>
                <a:lnTo>
                  <a:pt x="1239" y="1430"/>
                </a:lnTo>
                <a:lnTo>
                  <a:pt x="1237" y="1414"/>
                </a:lnTo>
                <a:lnTo>
                  <a:pt x="1235" y="1406"/>
                </a:lnTo>
                <a:lnTo>
                  <a:pt x="1234" y="1403"/>
                </a:lnTo>
                <a:lnTo>
                  <a:pt x="1232" y="1402"/>
                </a:lnTo>
                <a:lnTo>
                  <a:pt x="1231" y="1403"/>
                </a:lnTo>
                <a:lnTo>
                  <a:pt x="1228" y="1405"/>
                </a:lnTo>
                <a:lnTo>
                  <a:pt x="1226" y="1408"/>
                </a:lnTo>
                <a:lnTo>
                  <a:pt x="1222" y="1411"/>
                </a:lnTo>
                <a:lnTo>
                  <a:pt x="1219" y="1414"/>
                </a:lnTo>
                <a:lnTo>
                  <a:pt x="1215" y="1416"/>
                </a:lnTo>
                <a:lnTo>
                  <a:pt x="1212" y="1417"/>
                </a:lnTo>
                <a:lnTo>
                  <a:pt x="1208" y="1417"/>
                </a:lnTo>
                <a:lnTo>
                  <a:pt x="1204" y="1417"/>
                </a:lnTo>
                <a:lnTo>
                  <a:pt x="1201" y="1416"/>
                </a:lnTo>
                <a:lnTo>
                  <a:pt x="1200" y="1414"/>
                </a:lnTo>
                <a:lnTo>
                  <a:pt x="1195" y="1408"/>
                </a:lnTo>
                <a:lnTo>
                  <a:pt x="1190" y="1402"/>
                </a:lnTo>
                <a:lnTo>
                  <a:pt x="1185" y="1396"/>
                </a:lnTo>
                <a:lnTo>
                  <a:pt x="1181" y="1392"/>
                </a:lnTo>
                <a:lnTo>
                  <a:pt x="1179" y="1390"/>
                </a:lnTo>
                <a:lnTo>
                  <a:pt x="1178" y="1389"/>
                </a:lnTo>
                <a:lnTo>
                  <a:pt x="1177" y="1387"/>
                </a:lnTo>
                <a:lnTo>
                  <a:pt x="1177" y="1385"/>
                </a:lnTo>
                <a:lnTo>
                  <a:pt x="1178" y="1384"/>
                </a:lnTo>
                <a:lnTo>
                  <a:pt x="1181" y="1384"/>
                </a:lnTo>
                <a:lnTo>
                  <a:pt x="1184" y="1383"/>
                </a:lnTo>
                <a:lnTo>
                  <a:pt x="1188" y="1384"/>
                </a:lnTo>
                <a:lnTo>
                  <a:pt x="1198" y="1386"/>
                </a:lnTo>
                <a:lnTo>
                  <a:pt x="1207" y="1386"/>
                </a:lnTo>
                <a:lnTo>
                  <a:pt x="1210" y="1386"/>
                </a:lnTo>
                <a:lnTo>
                  <a:pt x="1214" y="1385"/>
                </a:lnTo>
                <a:lnTo>
                  <a:pt x="1215" y="1383"/>
                </a:lnTo>
                <a:lnTo>
                  <a:pt x="1216" y="1379"/>
                </a:lnTo>
                <a:lnTo>
                  <a:pt x="1215" y="1374"/>
                </a:lnTo>
                <a:lnTo>
                  <a:pt x="1214" y="1368"/>
                </a:lnTo>
                <a:lnTo>
                  <a:pt x="1213" y="1364"/>
                </a:lnTo>
                <a:lnTo>
                  <a:pt x="1210" y="1359"/>
                </a:lnTo>
                <a:lnTo>
                  <a:pt x="1206" y="1352"/>
                </a:lnTo>
                <a:lnTo>
                  <a:pt x="1200" y="1343"/>
                </a:lnTo>
                <a:lnTo>
                  <a:pt x="1194" y="1337"/>
                </a:lnTo>
                <a:lnTo>
                  <a:pt x="1189" y="1333"/>
                </a:lnTo>
                <a:lnTo>
                  <a:pt x="1185" y="1328"/>
                </a:lnTo>
                <a:lnTo>
                  <a:pt x="1184" y="1323"/>
                </a:lnTo>
                <a:lnTo>
                  <a:pt x="1187" y="1318"/>
                </a:lnTo>
                <a:lnTo>
                  <a:pt x="1189" y="1313"/>
                </a:lnTo>
                <a:lnTo>
                  <a:pt x="1193" y="1309"/>
                </a:lnTo>
                <a:lnTo>
                  <a:pt x="1197" y="1305"/>
                </a:lnTo>
                <a:lnTo>
                  <a:pt x="1202" y="1303"/>
                </a:lnTo>
                <a:lnTo>
                  <a:pt x="1207" y="1302"/>
                </a:lnTo>
                <a:lnTo>
                  <a:pt x="1212" y="1302"/>
                </a:lnTo>
                <a:lnTo>
                  <a:pt x="1215" y="1304"/>
                </a:lnTo>
                <a:lnTo>
                  <a:pt x="1219" y="1308"/>
                </a:lnTo>
                <a:lnTo>
                  <a:pt x="1221" y="1314"/>
                </a:lnTo>
                <a:lnTo>
                  <a:pt x="1225" y="1320"/>
                </a:lnTo>
                <a:lnTo>
                  <a:pt x="1227" y="1327"/>
                </a:lnTo>
                <a:lnTo>
                  <a:pt x="1232" y="1341"/>
                </a:lnTo>
                <a:lnTo>
                  <a:pt x="1237" y="1354"/>
                </a:lnTo>
                <a:lnTo>
                  <a:pt x="1241" y="1362"/>
                </a:lnTo>
                <a:lnTo>
                  <a:pt x="1245" y="1368"/>
                </a:lnTo>
                <a:lnTo>
                  <a:pt x="1250" y="1371"/>
                </a:lnTo>
                <a:lnTo>
                  <a:pt x="1252" y="1372"/>
                </a:lnTo>
                <a:lnTo>
                  <a:pt x="1259" y="1371"/>
                </a:lnTo>
                <a:lnTo>
                  <a:pt x="1265" y="1370"/>
                </a:lnTo>
                <a:lnTo>
                  <a:pt x="1270" y="1367"/>
                </a:lnTo>
                <a:lnTo>
                  <a:pt x="1273" y="1365"/>
                </a:lnTo>
                <a:lnTo>
                  <a:pt x="1281" y="1359"/>
                </a:lnTo>
                <a:lnTo>
                  <a:pt x="1286" y="1352"/>
                </a:lnTo>
                <a:lnTo>
                  <a:pt x="1290" y="1347"/>
                </a:lnTo>
                <a:lnTo>
                  <a:pt x="1295" y="1342"/>
                </a:lnTo>
                <a:lnTo>
                  <a:pt x="1301" y="1339"/>
                </a:lnTo>
                <a:lnTo>
                  <a:pt x="1310" y="1334"/>
                </a:lnTo>
                <a:lnTo>
                  <a:pt x="1323" y="1329"/>
                </a:lnTo>
                <a:lnTo>
                  <a:pt x="1335" y="1327"/>
                </a:lnTo>
                <a:lnTo>
                  <a:pt x="1346" y="1326"/>
                </a:lnTo>
                <a:lnTo>
                  <a:pt x="1357" y="1324"/>
                </a:lnTo>
                <a:lnTo>
                  <a:pt x="1367" y="1326"/>
                </a:lnTo>
                <a:lnTo>
                  <a:pt x="1376" y="1327"/>
                </a:lnTo>
                <a:lnTo>
                  <a:pt x="1385" y="1328"/>
                </a:lnTo>
                <a:lnTo>
                  <a:pt x="1393" y="1330"/>
                </a:lnTo>
                <a:lnTo>
                  <a:pt x="1411" y="1335"/>
                </a:lnTo>
                <a:lnTo>
                  <a:pt x="1427" y="1336"/>
                </a:lnTo>
                <a:lnTo>
                  <a:pt x="1433" y="1336"/>
                </a:lnTo>
                <a:lnTo>
                  <a:pt x="1437" y="1335"/>
                </a:lnTo>
                <a:lnTo>
                  <a:pt x="1441" y="1333"/>
                </a:lnTo>
                <a:lnTo>
                  <a:pt x="1445" y="1330"/>
                </a:lnTo>
                <a:lnTo>
                  <a:pt x="1446" y="1327"/>
                </a:lnTo>
                <a:lnTo>
                  <a:pt x="1446" y="1322"/>
                </a:lnTo>
                <a:lnTo>
                  <a:pt x="1443" y="1318"/>
                </a:lnTo>
                <a:lnTo>
                  <a:pt x="1440" y="1315"/>
                </a:lnTo>
                <a:lnTo>
                  <a:pt x="1435" y="1310"/>
                </a:lnTo>
                <a:lnTo>
                  <a:pt x="1428" y="1307"/>
                </a:lnTo>
                <a:lnTo>
                  <a:pt x="1421" y="1303"/>
                </a:lnTo>
                <a:lnTo>
                  <a:pt x="1411" y="1299"/>
                </a:lnTo>
                <a:lnTo>
                  <a:pt x="1370" y="1285"/>
                </a:lnTo>
                <a:lnTo>
                  <a:pt x="1326" y="1272"/>
                </a:lnTo>
                <a:lnTo>
                  <a:pt x="1305" y="1265"/>
                </a:lnTo>
                <a:lnTo>
                  <a:pt x="1291" y="1259"/>
                </a:lnTo>
                <a:lnTo>
                  <a:pt x="1281" y="1253"/>
                </a:lnTo>
                <a:lnTo>
                  <a:pt x="1272" y="1248"/>
                </a:lnTo>
                <a:lnTo>
                  <a:pt x="1270" y="1242"/>
                </a:lnTo>
                <a:lnTo>
                  <a:pt x="1270" y="1236"/>
                </a:lnTo>
                <a:lnTo>
                  <a:pt x="1270" y="1232"/>
                </a:lnTo>
                <a:lnTo>
                  <a:pt x="1272" y="1228"/>
                </a:lnTo>
                <a:lnTo>
                  <a:pt x="1275" y="1225"/>
                </a:lnTo>
                <a:lnTo>
                  <a:pt x="1278" y="1222"/>
                </a:lnTo>
                <a:lnTo>
                  <a:pt x="1288" y="1219"/>
                </a:lnTo>
                <a:lnTo>
                  <a:pt x="1296" y="1216"/>
                </a:lnTo>
                <a:lnTo>
                  <a:pt x="1303" y="1215"/>
                </a:lnTo>
                <a:lnTo>
                  <a:pt x="1310" y="1210"/>
                </a:lnTo>
                <a:lnTo>
                  <a:pt x="1314" y="1207"/>
                </a:lnTo>
                <a:lnTo>
                  <a:pt x="1317" y="1203"/>
                </a:lnTo>
                <a:lnTo>
                  <a:pt x="1320" y="1198"/>
                </a:lnTo>
                <a:lnTo>
                  <a:pt x="1322" y="1192"/>
                </a:lnTo>
                <a:lnTo>
                  <a:pt x="1322" y="1182"/>
                </a:lnTo>
                <a:lnTo>
                  <a:pt x="1321" y="1170"/>
                </a:lnTo>
                <a:lnTo>
                  <a:pt x="1321" y="1164"/>
                </a:lnTo>
                <a:lnTo>
                  <a:pt x="1322" y="1159"/>
                </a:lnTo>
                <a:lnTo>
                  <a:pt x="1326" y="1154"/>
                </a:lnTo>
                <a:lnTo>
                  <a:pt x="1329" y="1151"/>
                </a:lnTo>
                <a:lnTo>
                  <a:pt x="1334" y="1148"/>
                </a:lnTo>
                <a:lnTo>
                  <a:pt x="1339" y="1148"/>
                </a:lnTo>
                <a:lnTo>
                  <a:pt x="1342" y="1148"/>
                </a:lnTo>
                <a:lnTo>
                  <a:pt x="1347" y="1151"/>
                </a:lnTo>
                <a:lnTo>
                  <a:pt x="1354" y="1156"/>
                </a:lnTo>
                <a:lnTo>
                  <a:pt x="1361" y="1164"/>
                </a:lnTo>
                <a:lnTo>
                  <a:pt x="1366" y="1173"/>
                </a:lnTo>
                <a:lnTo>
                  <a:pt x="1371" y="1183"/>
                </a:lnTo>
                <a:lnTo>
                  <a:pt x="1373" y="1192"/>
                </a:lnTo>
                <a:lnTo>
                  <a:pt x="1373" y="1200"/>
                </a:lnTo>
                <a:lnTo>
                  <a:pt x="1373" y="1203"/>
                </a:lnTo>
                <a:lnTo>
                  <a:pt x="1376" y="1206"/>
                </a:lnTo>
                <a:lnTo>
                  <a:pt x="1378" y="1206"/>
                </a:lnTo>
                <a:lnTo>
                  <a:pt x="1382" y="1206"/>
                </a:lnTo>
                <a:lnTo>
                  <a:pt x="1391" y="1204"/>
                </a:lnTo>
                <a:lnTo>
                  <a:pt x="1403" y="1203"/>
                </a:lnTo>
                <a:lnTo>
                  <a:pt x="1407" y="1203"/>
                </a:lnTo>
                <a:lnTo>
                  <a:pt x="1409" y="1204"/>
                </a:lnTo>
                <a:lnTo>
                  <a:pt x="1410" y="1206"/>
                </a:lnTo>
                <a:lnTo>
                  <a:pt x="1412" y="1208"/>
                </a:lnTo>
                <a:lnTo>
                  <a:pt x="1415" y="1214"/>
                </a:lnTo>
                <a:lnTo>
                  <a:pt x="1416" y="1221"/>
                </a:lnTo>
                <a:lnTo>
                  <a:pt x="1417" y="1229"/>
                </a:lnTo>
                <a:lnTo>
                  <a:pt x="1418" y="1236"/>
                </a:lnTo>
                <a:lnTo>
                  <a:pt x="1421" y="1241"/>
                </a:lnTo>
                <a:lnTo>
                  <a:pt x="1423" y="1246"/>
                </a:lnTo>
                <a:lnTo>
                  <a:pt x="1426" y="1246"/>
                </a:lnTo>
                <a:lnTo>
                  <a:pt x="1428" y="1247"/>
                </a:lnTo>
                <a:lnTo>
                  <a:pt x="1433" y="1246"/>
                </a:lnTo>
                <a:lnTo>
                  <a:pt x="1436" y="1245"/>
                </a:lnTo>
                <a:lnTo>
                  <a:pt x="1447" y="1242"/>
                </a:lnTo>
                <a:lnTo>
                  <a:pt x="1456" y="1236"/>
                </a:lnTo>
                <a:lnTo>
                  <a:pt x="1466" y="1230"/>
                </a:lnTo>
                <a:lnTo>
                  <a:pt x="1472" y="1222"/>
                </a:lnTo>
                <a:lnTo>
                  <a:pt x="1474" y="1219"/>
                </a:lnTo>
                <a:lnTo>
                  <a:pt x="1474" y="1215"/>
                </a:lnTo>
                <a:lnTo>
                  <a:pt x="1474" y="1211"/>
                </a:lnTo>
                <a:lnTo>
                  <a:pt x="1472" y="1208"/>
                </a:lnTo>
                <a:lnTo>
                  <a:pt x="1466" y="1201"/>
                </a:lnTo>
                <a:lnTo>
                  <a:pt x="1459" y="1191"/>
                </a:lnTo>
                <a:lnTo>
                  <a:pt x="1454" y="1188"/>
                </a:lnTo>
                <a:lnTo>
                  <a:pt x="1449" y="1185"/>
                </a:lnTo>
                <a:lnTo>
                  <a:pt x="1446" y="1183"/>
                </a:lnTo>
                <a:lnTo>
                  <a:pt x="1441" y="1182"/>
                </a:lnTo>
                <a:lnTo>
                  <a:pt x="1437" y="1182"/>
                </a:lnTo>
                <a:lnTo>
                  <a:pt x="1435" y="1181"/>
                </a:lnTo>
                <a:lnTo>
                  <a:pt x="1434" y="1177"/>
                </a:lnTo>
                <a:lnTo>
                  <a:pt x="1433" y="1173"/>
                </a:lnTo>
                <a:lnTo>
                  <a:pt x="1433" y="1163"/>
                </a:lnTo>
                <a:lnTo>
                  <a:pt x="1433" y="1152"/>
                </a:lnTo>
                <a:lnTo>
                  <a:pt x="1433" y="1150"/>
                </a:lnTo>
                <a:lnTo>
                  <a:pt x="1431" y="1147"/>
                </a:lnTo>
                <a:lnTo>
                  <a:pt x="1430" y="1145"/>
                </a:lnTo>
                <a:lnTo>
                  <a:pt x="1428" y="1144"/>
                </a:lnTo>
                <a:lnTo>
                  <a:pt x="1423" y="1141"/>
                </a:lnTo>
                <a:lnTo>
                  <a:pt x="1417" y="1140"/>
                </a:lnTo>
                <a:lnTo>
                  <a:pt x="1403" y="1138"/>
                </a:lnTo>
                <a:lnTo>
                  <a:pt x="1393" y="1135"/>
                </a:lnTo>
                <a:lnTo>
                  <a:pt x="1391" y="1134"/>
                </a:lnTo>
                <a:lnTo>
                  <a:pt x="1389" y="1131"/>
                </a:lnTo>
                <a:lnTo>
                  <a:pt x="1387" y="1128"/>
                </a:lnTo>
                <a:lnTo>
                  <a:pt x="1386" y="1125"/>
                </a:lnTo>
                <a:lnTo>
                  <a:pt x="1387" y="1121"/>
                </a:lnTo>
                <a:lnTo>
                  <a:pt x="1389" y="1118"/>
                </a:lnTo>
                <a:lnTo>
                  <a:pt x="1391" y="1114"/>
                </a:lnTo>
                <a:lnTo>
                  <a:pt x="1393" y="1110"/>
                </a:lnTo>
                <a:lnTo>
                  <a:pt x="1398" y="1108"/>
                </a:lnTo>
                <a:lnTo>
                  <a:pt x="1403" y="1106"/>
                </a:lnTo>
                <a:lnTo>
                  <a:pt x="1408" y="1103"/>
                </a:lnTo>
                <a:lnTo>
                  <a:pt x="1414" y="1103"/>
                </a:lnTo>
                <a:lnTo>
                  <a:pt x="1424" y="1102"/>
                </a:lnTo>
                <a:lnTo>
                  <a:pt x="1436" y="1102"/>
                </a:lnTo>
                <a:lnTo>
                  <a:pt x="1441" y="1102"/>
                </a:lnTo>
                <a:lnTo>
                  <a:pt x="1445" y="1100"/>
                </a:lnTo>
                <a:lnTo>
                  <a:pt x="1447" y="1095"/>
                </a:lnTo>
                <a:lnTo>
                  <a:pt x="1448" y="1090"/>
                </a:lnTo>
                <a:lnTo>
                  <a:pt x="1450" y="1078"/>
                </a:lnTo>
                <a:lnTo>
                  <a:pt x="1450" y="1063"/>
                </a:lnTo>
                <a:lnTo>
                  <a:pt x="1448" y="1033"/>
                </a:lnTo>
                <a:lnTo>
                  <a:pt x="1448" y="1012"/>
                </a:lnTo>
                <a:lnTo>
                  <a:pt x="1450" y="1006"/>
                </a:lnTo>
                <a:lnTo>
                  <a:pt x="1454" y="1000"/>
                </a:lnTo>
                <a:lnTo>
                  <a:pt x="1459" y="996"/>
                </a:lnTo>
                <a:lnTo>
                  <a:pt x="1465" y="993"/>
                </a:lnTo>
                <a:lnTo>
                  <a:pt x="1470" y="990"/>
                </a:lnTo>
                <a:lnTo>
                  <a:pt x="1474" y="987"/>
                </a:lnTo>
                <a:lnTo>
                  <a:pt x="1478" y="983"/>
                </a:lnTo>
                <a:lnTo>
                  <a:pt x="1479" y="980"/>
                </a:lnTo>
                <a:lnTo>
                  <a:pt x="1480" y="974"/>
                </a:lnTo>
                <a:lnTo>
                  <a:pt x="1479" y="969"/>
                </a:lnTo>
                <a:lnTo>
                  <a:pt x="1478" y="963"/>
                </a:lnTo>
                <a:lnTo>
                  <a:pt x="1477" y="958"/>
                </a:lnTo>
                <a:lnTo>
                  <a:pt x="1473" y="950"/>
                </a:lnTo>
                <a:lnTo>
                  <a:pt x="1470" y="945"/>
                </a:lnTo>
                <a:lnTo>
                  <a:pt x="1460" y="944"/>
                </a:lnTo>
                <a:lnTo>
                  <a:pt x="1441" y="944"/>
                </a:lnTo>
                <a:lnTo>
                  <a:pt x="1421" y="945"/>
                </a:lnTo>
                <a:lnTo>
                  <a:pt x="1408" y="946"/>
                </a:lnTo>
                <a:lnTo>
                  <a:pt x="1402" y="946"/>
                </a:lnTo>
                <a:lnTo>
                  <a:pt x="1398" y="944"/>
                </a:lnTo>
                <a:lnTo>
                  <a:pt x="1397" y="942"/>
                </a:lnTo>
                <a:lnTo>
                  <a:pt x="1397" y="937"/>
                </a:lnTo>
                <a:lnTo>
                  <a:pt x="1398" y="932"/>
                </a:lnTo>
                <a:lnTo>
                  <a:pt x="1401" y="927"/>
                </a:lnTo>
                <a:lnTo>
                  <a:pt x="1404" y="921"/>
                </a:lnTo>
                <a:lnTo>
                  <a:pt x="1408" y="917"/>
                </a:lnTo>
                <a:lnTo>
                  <a:pt x="1418" y="906"/>
                </a:lnTo>
                <a:lnTo>
                  <a:pt x="1430" y="891"/>
                </a:lnTo>
                <a:lnTo>
                  <a:pt x="1441" y="876"/>
                </a:lnTo>
                <a:lnTo>
                  <a:pt x="1447" y="866"/>
                </a:lnTo>
                <a:lnTo>
                  <a:pt x="1448" y="862"/>
                </a:lnTo>
                <a:lnTo>
                  <a:pt x="1450" y="860"/>
                </a:lnTo>
                <a:lnTo>
                  <a:pt x="1454" y="857"/>
                </a:lnTo>
                <a:lnTo>
                  <a:pt x="1459" y="855"/>
                </a:lnTo>
                <a:lnTo>
                  <a:pt x="1467" y="851"/>
                </a:lnTo>
                <a:lnTo>
                  <a:pt x="1477" y="847"/>
                </a:lnTo>
                <a:lnTo>
                  <a:pt x="1489" y="838"/>
                </a:lnTo>
                <a:lnTo>
                  <a:pt x="1496" y="834"/>
                </a:lnTo>
                <a:lnTo>
                  <a:pt x="1502" y="829"/>
                </a:lnTo>
                <a:lnTo>
                  <a:pt x="1509" y="823"/>
                </a:lnTo>
                <a:lnTo>
                  <a:pt x="1517" y="816"/>
                </a:lnTo>
                <a:lnTo>
                  <a:pt x="1525" y="811"/>
                </a:lnTo>
                <a:lnTo>
                  <a:pt x="1535" y="806"/>
                </a:lnTo>
                <a:lnTo>
                  <a:pt x="1543" y="803"/>
                </a:lnTo>
                <a:lnTo>
                  <a:pt x="1547" y="801"/>
                </a:lnTo>
                <a:lnTo>
                  <a:pt x="1549" y="799"/>
                </a:lnTo>
                <a:lnTo>
                  <a:pt x="1550" y="797"/>
                </a:lnTo>
                <a:lnTo>
                  <a:pt x="1552" y="794"/>
                </a:lnTo>
                <a:lnTo>
                  <a:pt x="1552" y="793"/>
                </a:lnTo>
                <a:lnTo>
                  <a:pt x="1550" y="792"/>
                </a:lnTo>
                <a:lnTo>
                  <a:pt x="1548" y="792"/>
                </a:lnTo>
                <a:lnTo>
                  <a:pt x="1546" y="792"/>
                </a:lnTo>
                <a:lnTo>
                  <a:pt x="1538" y="794"/>
                </a:lnTo>
                <a:lnTo>
                  <a:pt x="1531" y="795"/>
                </a:lnTo>
                <a:lnTo>
                  <a:pt x="1528" y="794"/>
                </a:lnTo>
                <a:lnTo>
                  <a:pt x="1524" y="793"/>
                </a:lnTo>
                <a:lnTo>
                  <a:pt x="1521" y="792"/>
                </a:lnTo>
                <a:lnTo>
                  <a:pt x="1518" y="788"/>
                </a:lnTo>
                <a:lnTo>
                  <a:pt x="1513" y="781"/>
                </a:lnTo>
                <a:lnTo>
                  <a:pt x="1512" y="775"/>
                </a:lnTo>
                <a:lnTo>
                  <a:pt x="1511" y="774"/>
                </a:lnTo>
                <a:lnTo>
                  <a:pt x="1510" y="772"/>
                </a:lnTo>
                <a:lnTo>
                  <a:pt x="1508" y="771"/>
                </a:lnTo>
                <a:lnTo>
                  <a:pt x="1505" y="771"/>
                </a:lnTo>
                <a:lnTo>
                  <a:pt x="1502" y="772"/>
                </a:lnTo>
                <a:lnTo>
                  <a:pt x="1498" y="773"/>
                </a:lnTo>
                <a:lnTo>
                  <a:pt x="1493" y="776"/>
                </a:lnTo>
                <a:lnTo>
                  <a:pt x="1490" y="779"/>
                </a:lnTo>
                <a:lnTo>
                  <a:pt x="1481" y="787"/>
                </a:lnTo>
                <a:lnTo>
                  <a:pt x="1475" y="795"/>
                </a:lnTo>
                <a:lnTo>
                  <a:pt x="1471" y="804"/>
                </a:lnTo>
                <a:lnTo>
                  <a:pt x="1467" y="811"/>
                </a:lnTo>
                <a:lnTo>
                  <a:pt x="1465" y="814"/>
                </a:lnTo>
                <a:lnTo>
                  <a:pt x="1460" y="817"/>
                </a:lnTo>
                <a:lnTo>
                  <a:pt x="1459" y="817"/>
                </a:lnTo>
                <a:lnTo>
                  <a:pt x="1456" y="816"/>
                </a:lnTo>
                <a:lnTo>
                  <a:pt x="1455" y="814"/>
                </a:lnTo>
                <a:lnTo>
                  <a:pt x="1453" y="812"/>
                </a:lnTo>
                <a:lnTo>
                  <a:pt x="1450" y="806"/>
                </a:lnTo>
                <a:lnTo>
                  <a:pt x="1448" y="803"/>
                </a:lnTo>
                <a:lnTo>
                  <a:pt x="1443" y="800"/>
                </a:lnTo>
                <a:lnTo>
                  <a:pt x="1441" y="799"/>
                </a:lnTo>
                <a:lnTo>
                  <a:pt x="1439" y="798"/>
                </a:lnTo>
                <a:lnTo>
                  <a:pt x="1437" y="795"/>
                </a:lnTo>
                <a:lnTo>
                  <a:pt x="1436" y="793"/>
                </a:lnTo>
                <a:lnTo>
                  <a:pt x="1436" y="790"/>
                </a:lnTo>
                <a:lnTo>
                  <a:pt x="1431" y="778"/>
                </a:lnTo>
                <a:lnTo>
                  <a:pt x="1424" y="767"/>
                </a:lnTo>
                <a:lnTo>
                  <a:pt x="1423" y="760"/>
                </a:lnTo>
                <a:lnTo>
                  <a:pt x="1424" y="756"/>
                </a:lnTo>
                <a:lnTo>
                  <a:pt x="1427" y="754"/>
                </a:lnTo>
                <a:lnTo>
                  <a:pt x="1428" y="751"/>
                </a:lnTo>
                <a:lnTo>
                  <a:pt x="1429" y="750"/>
                </a:lnTo>
                <a:lnTo>
                  <a:pt x="1431" y="749"/>
                </a:lnTo>
                <a:lnTo>
                  <a:pt x="1433" y="749"/>
                </a:lnTo>
                <a:lnTo>
                  <a:pt x="1435" y="750"/>
                </a:lnTo>
                <a:lnTo>
                  <a:pt x="1441" y="753"/>
                </a:lnTo>
                <a:lnTo>
                  <a:pt x="1450" y="755"/>
                </a:lnTo>
                <a:lnTo>
                  <a:pt x="1462" y="759"/>
                </a:lnTo>
                <a:lnTo>
                  <a:pt x="1472" y="760"/>
                </a:lnTo>
                <a:lnTo>
                  <a:pt x="1479" y="759"/>
                </a:lnTo>
                <a:lnTo>
                  <a:pt x="1485" y="756"/>
                </a:lnTo>
                <a:lnTo>
                  <a:pt x="1490" y="751"/>
                </a:lnTo>
                <a:lnTo>
                  <a:pt x="1492" y="748"/>
                </a:lnTo>
                <a:lnTo>
                  <a:pt x="1493" y="746"/>
                </a:lnTo>
                <a:lnTo>
                  <a:pt x="1492" y="743"/>
                </a:lnTo>
                <a:lnTo>
                  <a:pt x="1491" y="742"/>
                </a:lnTo>
                <a:lnTo>
                  <a:pt x="1487" y="738"/>
                </a:lnTo>
                <a:lnTo>
                  <a:pt x="1484" y="735"/>
                </a:lnTo>
                <a:lnTo>
                  <a:pt x="1481" y="730"/>
                </a:lnTo>
                <a:lnTo>
                  <a:pt x="1479" y="725"/>
                </a:lnTo>
                <a:lnTo>
                  <a:pt x="1478" y="719"/>
                </a:lnTo>
                <a:lnTo>
                  <a:pt x="1475" y="712"/>
                </a:lnTo>
                <a:lnTo>
                  <a:pt x="1471" y="705"/>
                </a:lnTo>
                <a:lnTo>
                  <a:pt x="1468" y="702"/>
                </a:lnTo>
                <a:lnTo>
                  <a:pt x="1465" y="698"/>
                </a:lnTo>
                <a:lnTo>
                  <a:pt x="1461" y="694"/>
                </a:lnTo>
                <a:lnTo>
                  <a:pt x="1458" y="693"/>
                </a:lnTo>
                <a:lnTo>
                  <a:pt x="1448" y="691"/>
                </a:lnTo>
                <a:lnTo>
                  <a:pt x="1436" y="688"/>
                </a:lnTo>
                <a:lnTo>
                  <a:pt x="1431" y="688"/>
                </a:lnTo>
                <a:lnTo>
                  <a:pt x="1426" y="690"/>
                </a:lnTo>
                <a:lnTo>
                  <a:pt x="1421" y="692"/>
                </a:lnTo>
                <a:lnTo>
                  <a:pt x="1417" y="696"/>
                </a:lnTo>
                <a:lnTo>
                  <a:pt x="1414" y="699"/>
                </a:lnTo>
                <a:lnTo>
                  <a:pt x="1410" y="702"/>
                </a:lnTo>
                <a:lnTo>
                  <a:pt x="1408" y="704"/>
                </a:lnTo>
                <a:lnTo>
                  <a:pt x="1404" y="705"/>
                </a:lnTo>
                <a:lnTo>
                  <a:pt x="1402" y="705"/>
                </a:lnTo>
                <a:lnTo>
                  <a:pt x="1399" y="704"/>
                </a:lnTo>
                <a:lnTo>
                  <a:pt x="1397" y="703"/>
                </a:lnTo>
                <a:lnTo>
                  <a:pt x="1396" y="700"/>
                </a:lnTo>
                <a:lnTo>
                  <a:pt x="1392" y="688"/>
                </a:lnTo>
                <a:lnTo>
                  <a:pt x="1387" y="671"/>
                </a:lnTo>
                <a:lnTo>
                  <a:pt x="1386" y="661"/>
                </a:lnTo>
                <a:lnTo>
                  <a:pt x="1385" y="652"/>
                </a:lnTo>
                <a:lnTo>
                  <a:pt x="1384" y="645"/>
                </a:lnTo>
                <a:lnTo>
                  <a:pt x="1385" y="637"/>
                </a:lnTo>
                <a:lnTo>
                  <a:pt x="1387" y="629"/>
                </a:lnTo>
                <a:lnTo>
                  <a:pt x="1391" y="623"/>
                </a:lnTo>
                <a:lnTo>
                  <a:pt x="1393" y="622"/>
                </a:lnTo>
                <a:lnTo>
                  <a:pt x="1396" y="622"/>
                </a:lnTo>
                <a:lnTo>
                  <a:pt x="1399" y="623"/>
                </a:lnTo>
                <a:lnTo>
                  <a:pt x="1403" y="626"/>
                </a:lnTo>
                <a:lnTo>
                  <a:pt x="1412" y="633"/>
                </a:lnTo>
                <a:lnTo>
                  <a:pt x="1423" y="640"/>
                </a:lnTo>
                <a:lnTo>
                  <a:pt x="1433" y="646"/>
                </a:lnTo>
                <a:lnTo>
                  <a:pt x="1440" y="649"/>
                </a:lnTo>
                <a:lnTo>
                  <a:pt x="1441" y="648"/>
                </a:lnTo>
                <a:lnTo>
                  <a:pt x="1443" y="647"/>
                </a:lnTo>
                <a:lnTo>
                  <a:pt x="1445" y="645"/>
                </a:lnTo>
                <a:lnTo>
                  <a:pt x="1445" y="642"/>
                </a:lnTo>
                <a:lnTo>
                  <a:pt x="1445" y="640"/>
                </a:lnTo>
                <a:lnTo>
                  <a:pt x="1443" y="636"/>
                </a:lnTo>
                <a:lnTo>
                  <a:pt x="1442" y="634"/>
                </a:lnTo>
                <a:lnTo>
                  <a:pt x="1440" y="633"/>
                </a:lnTo>
                <a:lnTo>
                  <a:pt x="1433" y="628"/>
                </a:lnTo>
                <a:lnTo>
                  <a:pt x="1427" y="623"/>
                </a:lnTo>
                <a:lnTo>
                  <a:pt x="1424" y="620"/>
                </a:lnTo>
                <a:lnTo>
                  <a:pt x="1423" y="617"/>
                </a:lnTo>
                <a:lnTo>
                  <a:pt x="1423" y="612"/>
                </a:lnTo>
                <a:lnTo>
                  <a:pt x="1423" y="609"/>
                </a:lnTo>
                <a:lnTo>
                  <a:pt x="1424" y="605"/>
                </a:lnTo>
                <a:lnTo>
                  <a:pt x="1424" y="602"/>
                </a:lnTo>
                <a:lnTo>
                  <a:pt x="1423" y="598"/>
                </a:lnTo>
                <a:lnTo>
                  <a:pt x="1422" y="595"/>
                </a:lnTo>
                <a:lnTo>
                  <a:pt x="1420" y="587"/>
                </a:lnTo>
                <a:lnTo>
                  <a:pt x="1417" y="583"/>
                </a:lnTo>
                <a:lnTo>
                  <a:pt x="1416" y="580"/>
                </a:lnTo>
                <a:lnTo>
                  <a:pt x="1416" y="578"/>
                </a:lnTo>
                <a:lnTo>
                  <a:pt x="1417" y="577"/>
                </a:lnTo>
                <a:lnTo>
                  <a:pt x="1420" y="576"/>
                </a:lnTo>
                <a:lnTo>
                  <a:pt x="1422" y="574"/>
                </a:lnTo>
                <a:lnTo>
                  <a:pt x="1424" y="576"/>
                </a:lnTo>
                <a:lnTo>
                  <a:pt x="1427" y="577"/>
                </a:lnTo>
                <a:lnTo>
                  <a:pt x="1428" y="580"/>
                </a:lnTo>
                <a:lnTo>
                  <a:pt x="1434" y="590"/>
                </a:lnTo>
                <a:lnTo>
                  <a:pt x="1439" y="601"/>
                </a:lnTo>
                <a:lnTo>
                  <a:pt x="1443" y="610"/>
                </a:lnTo>
                <a:lnTo>
                  <a:pt x="1447" y="618"/>
                </a:lnTo>
                <a:lnTo>
                  <a:pt x="1448" y="623"/>
                </a:lnTo>
                <a:lnTo>
                  <a:pt x="1450" y="627"/>
                </a:lnTo>
                <a:lnTo>
                  <a:pt x="1454" y="628"/>
                </a:lnTo>
                <a:lnTo>
                  <a:pt x="1458" y="628"/>
                </a:lnTo>
                <a:lnTo>
                  <a:pt x="1459" y="627"/>
                </a:lnTo>
                <a:lnTo>
                  <a:pt x="1460" y="626"/>
                </a:lnTo>
                <a:lnTo>
                  <a:pt x="1461" y="622"/>
                </a:lnTo>
                <a:lnTo>
                  <a:pt x="1461" y="618"/>
                </a:lnTo>
                <a:lnTo>
                  <a:pt x="1461" y="610"/>
                </a:lnTo>
                <a:lnTo>
                  <a:pt x="1461" y="602"/>
                </a:lnTo>
                <a:lnTo>
                  <a:pt x="1462" y="597"/>
                </a:lnTo>
                <a:lnTo>
                  <a:pt x="1464" y="595"/>
                </a:lnTo>
                <a:lnTo>
                  <a:pt x="1465" y="591"/>
                </a:lnTo>
                <a:lnTo>
                  <a:pt x="1467" y="589"/>
                </a:lnTo>
                <a:lnTo>
                  <a:pt x="1472" y="585"/>
                </a:lnTo>
                <a:lnTo>
                  <a:pt x="1478" y="583"/>
                </a:lnTo>
                <a:lnTo>
                  <a:pt x="1480" y="582"/>
                </a:lnTo>
                <a:lnTo>
                  <a:pt x="1483" y="583"/>
                </a:lnTo>
                <a:lnTo>
                  <a:pt x="1484" y="584"/>
                </a:lnTo>
                <a:lnTo>
                  <a:pt x="1484" y="585"/>
                </a:lnTo>
                <a:lnTo>
                  <a:pt x="1483" y="591"/>
                </a:lnTo>
                <a:lnTo>
                  <a:pt x="1479" y="596"/>
                </a:lnTo>
                <a:lnTo>
                  <a:pt x="1475" y="602"/>
                </a:lnTo>
                <a:lnTo>
                  <a:pt x="1474" y="606"/>
                </a:lnTo>
                <a:lnTo>
                  <a:pt x="1474" y="611"/>
                </a:lnTo>
                <a:lnTo>
                  <a:pt x="1474" y="618"/>
                </a:lnTo>
                <a:lnTo>
                  <a:pt x="1475" y="633"/>
                </a:lnTo>
                <a:lnTo>
                  <a:pt x="1475" y="646"/>
                </a:lnTo>
                <a:lnTo>
                  <a:pt x="1477" y="649"/>
                </a:lnTo>
                <a:lnTo>
                  <a:pt x="1479" y="652"/>
                </a:lnTo>
                <a:lnTo>
                  <a:pt x="1481" y="653"/>
                </a:lnTo>
                <a:lnTo>
                  <a:pt x="1486" y="653"/>
                </a:lnTo>
                <a:lnTo>
                  <a:pt x="1490" y="652"/>
                </a:lnTo>
                <a:lnTo>
                  <a:pt x="1493" y="652"/>
                </a:lnTo>
                <a:lnTo>
                  <a:pt x="1497" y="653"/>
                </a:lnTo>
                <a:lnTo>
                  <a:pt x="1500" y="655"/>
                </a:lnTo>
                <a:lnTo>
                  <a:pt x="1503" y="656"/>
                </a:lnTo>
                <a:lnTo>
                  <a:pt x="1505" y="656"/>
                </a:lnTo>
                <a:lnTo>
                  <a:pt x="1506" y="656"/>
                </a:lnTo>
                <a:lnTo>
                  <a:pt x="1509" y="656"/>
                </a:lnTo>
                <a:lnTo>
                  <a:pt x="1512" y="653"/>
                </a:lnTo>
                <a:lnTo>
                  <a:pt x="1516" y="647"/>
                </a:lnTo>
                <a:lnTo>
                  <a:pt x="1518" y="641"/>
                </a:lnTo>
                <a:lnTo>
                  <a:pt x="1521" y="634"/>
                </a:lnTo>
                <a:lnTo>
                  <a:pt x="1522" y="627"/>
                </a:lnTo>
                <a:lnTo>
                  <a:pt x="1523" y="618"/>
                </a:lnTo>
                <a:lnTo>
                  <a:pt x="1523" y="614"/>
                </a:lnTo>
                <a:lnTo>
                  <a:pt x="1523" y="610"/>
                </a:lnTo>
                <a:lnTo>
                  <a:pt x="1524" y="606"/>
                </a:lnTo>
                <a:lnTo>
                  <a:pt x="1527" y="604"/>
                </a:lnTo>
                <a:lnTo>
                  <a:pt x="1528" y="603"/>
                </a:lnTo>
                <a:lnTo>
                  <a:pt x="1531" y="602"/>
                </a:lnTo>
                <a:lnTo>
                  <a:pt x="1534" y="601"/>
                </a:lnTo>
                <a:lnTo>
                  <a:pt x="1537" y="602"/>
                </a:lnTo>
                <a:lnTo>
                  <a:pt x="1550" y="603"/>
                </a:lnTo>
                <a:lnTo>
                  <a:pt x="1562" y="603"/>
                </a:lnTo>
                <a:lnTo>
                  <a:pt x="1566" y="604"/>
                </a:lnTo>
                <a:lnTo>
                  <a:pt x="1568" y="604"/>
                </a:lnTo>
                <a:lnTo>
                  <a:pt x="1569" y="606"/>
                </a:lnTo>
                <a:lnTo>
                  <a:pt x="1571" y="608"/>
                </a:lnTo>
                <a:lnTo>
                  <a:pt x="1571" y="610"/>
                </a:lnTo>
                <a:lnTo>
                  <a:pt x="1569" y="612"/>
                </a:lnTo>
                <a:lnTo>
                  <a:pt x="1568" y="615"/>
                </a:lnTo>
                <a:lnTo>
                  <a:pt x="1566" y="618"/>
                </a:lnTo>
                <a:lnTo>
                  <a:pt x="1560" y="623"/>
                </a:lnTo>
                <a:lnTo>
                  <a:pt x="1554" y="630"/>
                </a:lnTo>
                <a:lnTo>
                  <a:pt x="1549" y="639"/>
                </a:lnTo>
                <a:lnTo>
                  <a:pt x="1546" y="647"/>
                </a:lnTo>
                <a:lnTo>
                  <a:pt x="1543" y="656"/>
                </a:lnTo>
                <a:lnTo>
                  <a:pt x="1538" y="665"/>
                </a:lnTo>
                <a:lnTo>
                  <a:pt x="1533" y="672"/>
                </a:lnTo>
                <a:lnTo>
                  <a:pt x="1525" y="678"/>
                </a:lnTo>
                <a:lnTo>
                  <a:pt x="1517" y="684"/>
                </a:lnTo>
                <a:lnTo>
                  <a:pt x="1509" y="691"/>
                </a:lnTo>
                <a:lnTo>
                  <a:pt x="1502" y="698"/>
                </a:lnTo>
                <a:lnTo>
                  <a:pt x="1497" y="705"/>
                </a:lnTo>
                <a:lnTo>
                  <a:pt x="1494" y="712"/>
                </a:lnTo>
                <a:lnTo>
                  <a:pt x="1493" y="718"/>
                </a:lnTo>
                <a:lnTo>
                  <a:pt x="1493" y="721"/>
                </a:lnTo>
                <a:lnTo>
                  <a:pt x="1494" y="723"/>
                </a:lnTo>
                <a:lnTo>
                  <a:pt x="1497" y="724"/>
                </a:lnTo>
                <a:lnTo>
                  <a:pt x="1500" y="725"/>
                </a:lnTo>
                <a:lnTo>
                  <a:pt x="1504" y="725"/>
                </a:lnTo>
                <a:lnTo>
                  <a:pt x="1508" y="724"/>
                </a:lnTo>
                <a:lnTo>
                  <a:pt x="1511" y="723"/>
                </a:lnTo>
                <a:lnTo>
                  <a:pt x="1516" y="722"/>
                </a:lnTo>
                <a:lnTo>
                  <a:pt x="1523" y="716"/>
                </a:lnTo>
                <a:lnTo>
                  <a:pt x="1530" y="709"/>
                </a:lnTo>
                <a:lnTo>
                  <a:pt x="1535" y="699"/>
                </a:lnTo>
                <a:lnTo>
                  <a:pt x="1537" y="692"/>
                </a:lnTo>
                <a:lnTo>
                  <a:pt x="1538" y="688"/>
                </a:lnTo>
                <a:lnTo>
                  <a:pt x="1541" y="686"/>
                </a:lnTo>
                <a:lnTo>
                  <a:pt x="1543" y="685"/>
                </a:lnTo>
                <a:lnTo>
                  <a:pt x="1547" y="684"/>
                </a:lnTo>
                <a:lnTo>
                  <a:pt x="1557" y="683"/>
                </a:lnTo>
                <a:lnTo>
                  <a:pt x="1574" y="678"/>
                </a:lnTo>
                <a:lnTo>
                  <a:pt x="1588" y="673"/>
                </a:lnTo>
                <a:lnTo>
                  <a:pt x="1596" y="669"/>
                </a:lnTo>
                <a:lnTo>
                  <a:pt x="1597" y="660"/>
                </a:lnTo>
                <a:lnTo>
                  <a:pt x="1598" y="650"/>
                </a:lnTo>
                <a:lnTo>
                  <a:pt x="1598" y="640"/>
                </a:lnTo>
                <a:lnTo>
                  <a:pt x="1599" y="630"/>
                </a:lnTo>
                <a:lnTo>
                  <a:pt x="1598" y="620"/>
                </a:lnTo>
                <a:lnTo>
                  <a:pt x="1594" y="605"/>
                </a:lnTo>
                <a:lnTo>
                  <a:pt x="1592" y="599"/>
                </a:lnTo>
                <a:lnTo>
                  <a:pt x="1590" y="595"/>
                </a:lnTo>
                <a:lnTo>
                  <a:pt x="1587" y="591"/>
                </a:lnTo>
                <a:lnTo>
                  <a:pt x="1585" y="590"/>
                </a:lnTo>
                <a:lnTo>
                  <a:pt x="1580" y="591"/>
                </a:lnTo>
                <a:lnTo>
                  <a:pt x="1574" y="590"/>
                </a:lnTo>
                <a:lnTo>
                  <a:pt x="1572" y="589"/>
                </a:lnTo>
                <a:lnTo>
                  <a:pt x="1568" y="586"/>
                </a:lnTo>
                <a:lnTo>
                  <a:pt x="1566" y="584"/>
                </a:lnTo>
                <a:lnTo>
                  <a:pt x="1563" y="580"/>
                </a:lnTo>
                <a:lnTo>
                  <a:pt x="1561" y="577"/>
                </a:lnTo>
                <a:lnTo>
                  <a:pt x="1562" y="572"/>
                </a:lnTo>
                <a:lnTo>
                  <a:pt x="1563" y="566"/>
                </a:lnTo>
                <a:lnTo>
                  <a:pt x="1566" y="561"/>
                </a:lnTo>
                <a:lnTo>
                  <a:pt x="1571" y="555"/>
                </a:lnTo>
                <a:lnTo>
                  <a:pt x="1574" y="551"/>
                </a:lnTo>
                <a:lnTo>
                  <a:pt x="1579" y="547"/>
                </a:lnTo>
                <a:lnTo>
                  <a:pt x="1584" y="545"/>
                </a:lnTo>
                <a:lnTo>
                  <a:pt x="1598" y="540"/>
                </a:lnTo>
                <a:lnTo>
                  <a:pt x="1611" y="534"/>
                </a:lnTo>
                <a:lnTo>
                  <a:pt x="1617" y="530"/>
                </a:lnTo>
                <a:lnTo>
                  <a:pt x="1622" y="526"/>
                </a:lnTo>
                <a:lnTo>
                  <a:pt x="1625" y="521"/>
                </a:lnTo>
                <a:lnTo>
                  <a:pt x="1629" y="515"/>
                </a:lnTo>
                <a:lnTo>
                  <a:pt x="1630" y="508"/>
                </a:lnTo>
                <a:lnTo>
                  <a:pt x="1629" y="501"/>
                </a:lnTo>
                <a:lnTo>
                  <a:pt x="1628" y="494"/>
                </a:lnTo>
                <a:lnTo>
                  <a:pt x="1624" y="488"/>
                </a:lnTo>
                <a:lnTo>
                  <a:pt x="1622" y="480"/>
                </a:lnTo>
                <a:lnTo>
                  <a:pt x="1620" y="475"/>
                </a:lnTo>
                <a:lnTo>
                  <a:pt x="1619" y="470"/>
                </a:lnTo>
                <a:lnTo>
                  <a:pt x="1620" y="465"/>
                </a:lnTo>
                <a:lnTo>
                  <a:pt x="1623" y="463"/>
                </a:lnTo>
                <a:lnTo>
                  <a:pt x="1626" y="461"/>
                </a:lnTo>
                <a:lnTo>
                  <a:pt x="1632" y="463"/>
                </a:lnTo>
                <a:lnTo>
                  <a:pt x="1638" y="463"/>
                </a:lnTo>
                <a:lnTo>
                  <a:pt x="1650" y="466"/>
                </a:lnTo>
                <a:lnTo>
                  <a:pt x="1660" y="467"/>
                </a:lnTo>
                <a:lnTo>
                  <a:pt x="1666" y="466"/>
                </a:lnTo>
                <a:lnTo>
                  <a:pt x="1672" y="465"/>
                </a:lnTo>
                <a:lnTo>
                  <a:pt x="1675" y="461"/>
                </a:lnTo>
                <a:lnTo>
                  <a:pt x="1680" y="457"/>
                </a:lnTo>
                <a:lnTo>
                  <a:pt x="1682" y="452"/>
                </a:lnTo>
                <a:lnTo>
                  <a:pt x="1686" y="447"/>
                </a:lnTo>
                <a:lnTo>
                  <a:pt x="1687" y="441"/>
                </a:lnTo>
                <a:lnTo>
                  <a:pt x="1689" y="435"/>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65" name="稻壳儿小白白(http://dwz.cn/Wu2UP)">
            <a:extLst>
              <a:ext uri="{FF2B5EF4-FFF2-40B4-BE49-F238E27FC236}">
                <a16:creationId xmlns:a16="http://schemas.microsoft.com/office/drawing/2014/main" id="{C44CECD8-AE0B-41C5-8053-0613DA3C19E2}"/>
              </a:ext>
            </a:extLst>
          </p:cNvPr>
          <p:cNvSpPr>
            <a:spLocks/>
          </p:cNvSpPr>
          <p:nvPr/>
        </p:nvSpPr>
        <p:spPr bwMode="auto">
          <a:xfrm>
            <a:off x="2866766" y="2730959"/>
            <a:ext cx="516635" cy="497453"/>
          </a:xfrm>
          <a:custGeom>
            <a:avLst/>
            <a:gdLst>
              <a:gd name="T0" fmla="*/ 49548414 w 2215"/>
              <a:gd name="T1" fmla="*/ 40476639 h 2153"/>
              <a:gd name="T2" fmla="*/ 65309988 w 2215"/>
              <a:gd name="T3" fmla="*/ 41957236 h 2153"/>
              <a:gd name="T4" fmla="*/ 73610186 w 2215"/>
              <a:gd name="T5" fmla="*/ 40887948 h 2153"/>
              <a:gd name="T6" fmla="*/ 80233319 w 2215"/>
              <a:gd name="T7" fmla="*/ 37679222 h 2153"/>
              <a:gd name="T8" fmla="*/ 85934240 w 2215"/>
              <a:gd name="T9" fmla="*/ 32496271 h 2153"/>
              <a:gd name="T10" fmla="*/ 93479875 w 2215"/>
              <a:gd name="T11" fmla="*/ 22870955 h 2153"/>
              <a:gd name="T12" fmla="*/ 94234439 w 2215"/>
              <a:gd name="T13" fmla="*/ 13903618 h 2153"/>
              <a:gd name="T14" fmla="*/ 96162542 w 2215"/>
              <a:gd name="T15" fmla="*/ 987256 h 2153"/>
              <a:gd name="T16" fmla="*/ 110498959 w 2215"/>
              <a:gd name="T17" fmla="*/ 2550459 h 2153"/>
              <a:gd name="T18" fmla="*/ 129865702 w 2215"/>
              <a:gd name="T19" fmla="*/ 6992825 h 2153"/>
              <a:gd name="T20" fmla="*/ 140429301 w 2215"/>
              <a:gd name="T21" fmla="*/ 5594260 h 2153"/>
              <a:gd name="T22" fmla="*/ 145962574 w 2215"/>
              <a:gd name="T23" fmla="*/ 9625603 h 2153"/>
              <a:gd name="T24" fmla="*/ 145040361 w 2215"/>
              <a:gd name="T25" fmla="*/ 16865099 h 2153"/>
              <a:gd name="T26" fmla="*/ 155352343 w 2215"/>
              <a:gd name="T27" fmla="*/ 10448221 h 2153"/>
              <a:gd name="T28" fmla="*/ 159712075 w 2215"/>
              <a:gd name="T29" fmla="*/ 11188520 h 2153"/>
              <a:gd name="T30" fmla="*/ 152753355 w 2215"/>
              <a:gd name="T31" fmla="*/ 19415558 h 2153"/>
              <a:gd name="T32" fmla="*/ 143363586 w 2215"/>
              <a:gd name="T33" fmla="*/ 29041162 h 2153"/>
              <a:gd name="T34" fmla="*/ 133051604 w 2215"/>
              <a:gd name="T35" fmla="*/ 39242426 h 2153"/>
              <a:gd name="T36" fmla="*/ 134141465 w 2215"/>
              <a:gd name="T37" fmla="*/ 48703391 h 2153"/>
              <a:gd name="T38" fmla="*/ 144118149 w 2215"/>
              <a:gd name="T39" fmla="*/ 53228362 h 2153"/>
              <a:gd name="T40" fmla="*/ 158538245 w 2215"/>
              <a:gd name="T41" fmla="*/ 61619752 h 2153"/>
              <a:gd name="T42" fmla="*/ 170443323 w 2215"/>
              <a:gd name="T43" fmla="*/ 64170211 h 2153"/>
              <a:gd name="T44" fmla="*/ 180252359 w 2215"/>
              <a:gd name="T45" fmla="*/ 71080717 h 2153"/>
              <a:gd name="T46" fmla="*/ 185450334 w 2215"/>
              <a:gd name="T47" fmla="*/ 81775609 h 2153"/>
              <a:gd name="T48" fmla="*/ 176982777 w 2215"/>
              <a:gd name="T49" fmla="*/ 89591339 h 2153"/>
              <a:gd name="T50" fmla="*/ 166922123 w 2215"/>
              <a:gd name="T51" fmla="*/ 85889272 h 2153"/>
              <a:gd name="T52" fmla="*/ 156693821 w 2215"/>
              <a:gd name="T53" fmla="*/ 80294725 h 2153"/>
              <a:gd name="T54" fmla="*/ 154933366 w 2215"/>
              <a:gd name="T55" fmla="*/ 89180030 h 2153"/>
              <a:gd name="T56" fmla="*/ 153256591 w 2215"/>
              <a:gd name="T57" fmla="*/ 98229686 h 2153"/>
              <a:gd name="T58" fmla="*/ 147723318 w 2215"/>
              <a:gd name="T59" fmla="*/ 109335887 h 2153"/>
              <a:gd name="T60" fmla="*/ 136656484 w 2215"/>
              <a:gd name="T61" fmla="*/ 115012466 h 2153"/>
              <a:gd name="T62" fmla="*/ 139003854 w 2215"/>
              <a:gd name="T63" fmla="*/ 123403856 h 2153"/>
              <a:gd name="T64" fmla="*/ 144705064 w 2215"/>
              <a:gd name="T65" fmla="*/ 131959884 h 2153"/>
              <a:gd name="T66" fmla="*/ 151160549 w 2215"/>
              <a:gd name="T67" fmla="*/ 135086290 h 2153"/>
              <a:gd name="T68" fmla="*/ 160969584 w 2215"/>
              <a:gd name="T69" fmla="*/ 136896164 h 2153"/>
              <a:gd name="T70" fmla="*/ 167593007 w 2215"/>
              <a:gd name="T71" fmla="*/ 132700469 h 2153"/>
              <a:gd name="T72" fmla="*/ 168682868 w 2215"/>
              <a:gd name="T73" fmla="*/ 153925902 h 2153"/>
              <a:gd name="T74" fmla="*/ 158454566 w 2215"/>
              <a:gd name="T75" fmla="*/ 164374123 h 2153"/>
              <a:gd name="T76" fmla="*/ 149483773 w 2215"/>
              <a:gd name="T77" fmla="*/ 177043527 h 2153"/>
              <a:gd name="T78" fmla="*/ 146717137 w 2215"/>
              <a:gd name="T79" fmla="*/ 170050702 h 2153"/>
              <a:gd name="T80" fmla="*/ 136237217 w 2215"/>
              <a:gd name="T81" fmla="*/ 175727281 h 2153"/>
              <a:gd name="T82" fmla="*/ 128440255 w 2215"/>
              <a:gd name="T83" fmla="*/ 169310403 h 2153"/>
              <a:gd name="T84" fmla="*/ 116619146 w 2215"/>
              <a:gd name="T85" fmla="*/ 162152940 h 2153"/>
              <a:gd name="T86" fmla="*/ 109744395 w 2215"/>
              <a:gd name="T87" fmla="*/ 163304548 h 2153"/>
              <a:gd name="T88" fmla="*/ 104630389 w 2215"/>
              <a:gd name="T89" fmla="*/ 158944214 h 2153"/>
              <a:gd name="T90" fmla="*/ 102701996 w 2215"/>
              <a:gd name="T91" fmla="*/ 150223835 h 2153"/>
              <a:gd name="T92" fmla="*/ 100270657 w 2215"/>
              <a:gd name="T93" fmla="*/ 143560000 h 2153"/>
              <a:gd name="T94" fmla="*/ 90377652 w 2215"/>
              <a:gd name="T95" fmla="*/ 147755694 h 2153"/>
              <a:gd name="T96" fmla="*/ 82580689 w 2215"/>
              <a:gd name="T97" fmla="*/ 145205235 h 2153"/>
              <a:gd name="T98" fmla="*/ 65477637 w 2215"/>
              <a:gd name="T99" fmla="*/ 146439449 h 2153"/>
              <a:gd name="T100" fmla="*/ 49129147 w 2215"/>
              <a:gd name="T101" fmla="*/ 143313042 h 2153"/>
              <a:gd name="T102" fmla="*/ 37056421 w 2215"/>
              <a:gd name="T103" fmla="*/ 138870677 h 2153"/>
              <a:gd name="T104" fmla="*/ 28756513 w 2215"/>
              <a:gd name="T105" fmla="*/ 128586807 h 2153"/>
              <a:gd name="T106" fmla="*/ 22887943 w 2215"/>
              <a:gd name="T107" fmla="*/ 119537437 h 2153"/>
              <a:gd name="T108" fmla="*/ 19199095 w 2215"/>
              <a:gd name="T109" fmla="*/ 104481925 h 2153"/>
              <a:gd name="T110" fmla="*/ 7042399 w 2215"/>
              <a:gd name="T111" fmla="*/ 92470788 h 2153"/>
              <a:gd name="T112" fmla="*/ 6958720 w 2215"/>
              <a:gd name="T113" fmla="*/ 84326068 h 2153"/>
              <a:gd name="T114" fmla="*/ 3185903 w 2215"/>
              <a:gd name="T115" fmla="*/ 75194093 h 2153"/>
              <a:gd name="T116" fmla="*/ 1676776 w 2215"/>
              <a:gd name="T117" fmla="*/ 66309075 h 2153"/>
              <a:gd name="T118" fmla="*/ 19199095 w 2215"/>
              <a:gd name="T119" fmla="*/ 61208443 h 2153"/>
              <a:gd name="T120" fmla="*/ 37392008 w 2215"/>
              <a:gd name="T121" fmla="*/ 53392714 h 2153"/>
              <a:gd name="T122" fmla="*/ 46614129 w 2215"/>
              <a:gd name="T123" fmla="*/ 47963092 h 21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215" h="2153">
                <a:moveTo>
                  <a:pt x="572" y="591"/>
                </a:moveTo>
                <a:lnTo>
                  <a:pt x="575" y="593"/>
                </a:lnTo>
                <a:lnTo>
                  <a:pt x="576" y="593"/>
                </a:lnTo>
                <a:lnTo>
                  <a:pt x="576" y="592"/>
                </a:lnTo>
                <a:lnTo>
                  <a:pt x="578" y="589"/>
                </a:lnTo>
                <a:lnTo>
                  <a:pt x="579" y="583"/>
                </a:lnTo>
                <a:lnTo>
                  <a:pt x="579" y="582"/>
                </a:lnTo>
                <a:lnTo>
                  <a:pt x="580" y="578"/>
                </a:lnTo>
                <a:lnTo>
                  <a:pt x="581" y="571"/>
                </a:lnTo>
                <a:lnTo>
                  <a:pt x="582" y="563"/>
                </a:lnTo>
                <a:lnTo>
                  <a:pt x="584" y="555"/>
                </a:lnTo>
                <a:lnTo>
                  <a:pt x="582" y="549"/>
                </a:lnTo>
                <a:lnTo>
                  <a:pt x="580" y="539"/>
                </a:lnTo>
                <a:lnTo>
                  <a:pt x="578" y="530"/>
                </a:lnTo>
                <a:lnTo>
                  <a:pt x="578" y="526"/>
                </a:lnTo>
                <a:lnTo>
                  <a:pt x="578" y="521"/>
                </a:lnTo>
                <a:lnTo>
                  <a:pt x="578" y="516"/>
                </a:lnTo>
                <a:lnTo>
                  <a:pt x="579" y="513"/>
                </a:lnTo>
                <a:lnTo>
                  <a:pt x="582" y="504"/>
                </a:lnTo>
                <a:lnTo>
                  <a:pt x="587" y="496"/>
                </a:lnTo>
                <a:lnTo>
                  <a:pt x="591" y="492"/>
                </a:lnTo>
                <a:lnTo>
                  <a:pt x="594" y="490"/>
                </a:lnTo>
                <a:lnTo>
                  <a:pt x="600" y="489"/>
                </a:lnTo>
                <a:lnTo>
                  <a:pt x="606" y="489"/>
                </a:lnTo>
                <a:lnTo>
                  <a:pt x="624" y="498"/>
                </a:lnTo>
                <a:lnTo>
                  <a:pt x="638" y="505"/>
                </a:lnTo>
                <a:lnTo>
                  <a:pt x="648" y="507"/>
                </a:lnTo>
                <a:lnTo>
                  <a:pt x="655" y="508"/>
                </a:lnTo>
                <a:lnTo>
                  <a:pt x="662" y="509"/>
                </a:lnTo>
                <a:lnTo>
                  <a:pt x="667" y="513"/>
                </a:lnTo>
                <a:lnTo>
                  <a:pt x="670" y="514"/>
                </a:lnTo>
                <a:lnTo>
                  <a:pt x="675" y="515"/>
                </a:lnTo>
                <a:lnTo>
                  <a:pt x="682" y="515"/>
                </a:lnTo>
                <a:lnTo>
                  <a:pt x="691" y="515"/>
                </a:lnTo>
                <a:lnTo>
                  <a:pt x="707" y="515"/>
                </a:lnTo>
                <a:lnTo>
                  <a:pt x="723" y="514"/>
                </a:lnTo>
                <a:lnTo>
                  <a:pt x="738" y="514"/>
                </a:lnTo>
                <a:lnTo>
                  <a:pt x="756" y="514"/>
                </a:lnTo>
                <a:lnTo>
                  <a:pt x="763" y="514"/>
                </a:lnTo>
                <a:lnTo>
                  <a:pt x="770" y="514"/>
                </a:lnTo>
                <a:lnTo>
                  <a:pt x="776" y="513"/>
                </a:lnTo>
                <a:lnTo>
                  <a:pt x="779" y="510"/>
                </a:lnTo>
                <a:lnTo>
                  <a:pt x="783" y="505"/>
                </a:lnTo>
                <a:lnTo>
                  <a:pt x="789" y="500"/>
                </a:lnTo>
                <a:lnTo>
                  <a:pt x="793" y="497"/>
                </a:lnTo>
                <a:lnTo>
                  <a:pt x="796" y="497"/>
                </a:lnTo>
                <a:lnTo>
                  <a:pt x="800" y="497"/>
                </a:lnTo>
                <a:lnTo>
                  <a:pt x="803" y="501"/>
                </a:lnTo>
                <a:lnTo>
                  <a:pt x="808" y="504"/>
                </a:lnTo>
                <a:lnTo>
                  <a:pt x="813" y="507"/>
                </a:lnTo>
                <a:lnTo>
                  <a:pt x="818" y="509"/>
                </a:lnTo>
                <a:lnTo>
                  <a:pt x="822" y="511"/>
                </a:lnTo>
                <a:lnTo>
                  <a:pt x="827" y="513"/>
                </a:lnTo>
                <a:lnTo>
                  <a:pt x="832" y="513"/>
                </a:lnTo>
                <a:lnTo>
                  <a:pt x="836" y="511"/>
                </a:lnTo>
                <a:lnTo>
                  <a:pt x="839" y="509"/>
                </a:lnTo>
                <a:lnTo>
                  <a:pt x="845" y="504"/>
                </a:lnTo>
                <a:lnTo>
                  <a:pt x="851" y="500"/>
                </a:lnTo>
                <a:lnTo>
                  <a:pt x="855" y="498"/>
                </a:lnTo>
                <a:lnTo>
                  <a:pt x="858" y="497"/>
                </a:lnTo>
                <a:lnTo>
                  <a:pt x="864" y="497"/>
                </a:lnTo>
                <a:lnTo>
                  <a:pt x="871" y="497"/>
                </a:lnTo>
                <a:lnTo>
                  <a:pt x="878" y="497"/>
                </a:lnTo>
                <a:lnTo>
                  <a:pt x="887" y="497"/>
                </a:lnTo>
                <a:lnTo>
                  <a:pt x="894" y="496"/>
                </a:lnTo>
                <a:lnTo>
                  <a:pt x="900" y="494"/>
                </a:lnTo>
                <a:lnTo>
                  <a:pt x="906" y="491"/>
                </a:lnTo>
                <a:lnTo>
                  <a:pt x="910" y="488"/>
                </a:lnTo>
                <a:lnTo>
                  <a:pt x="913" y="485"/>
                </a:lnTo>
                <a:lnTo>
                  <a:pt x="914" y="480"/>
                </a:lnTo>
                <a:lnTo>
                  <a:pt x="914" y="473"/>
                </a:lnTo>
                <a:lnTo>
                  <a:pt x="913" y="466"/>
                </a:lnTo>
                <a:lnTo>
                  <a:pt x="914" y="463"/>
                </a:lnTo>
                <a:lnTo>
                  <a:pt x="915" y="460"/>
                </a:lnTo>
                <a:lnTo>
                  <a:pt x="918" y="459"/>
                </a:lnTo>
                <a:lnTo>
                  <a:pt x="922" y="458"/>
                </a:lnTo>
                <a:lnTo>
                  <a:pt x="931" y="459"/>
                </a:lnTo>
                <a:lnTo>
                  <a:pt x="937" y="461"/>
                </a:lnTo>
                <a:lnTo>
                  <a:pt x="941" y="465"/>
                </a:lnTo>
                <a:lnTo>
                  <a:pt x="946" y="467"/>
                </a:lnTo>
                <a:lnTo>
                  <a:pt x="949" y="467"/>
                </a:lnTo>
                <a:lnTo>
                  <a:pt x="951" y="465"/>
                </a:lnTo>
                <a:lnTo>
                  <a:pt x="953" y="463"/>
                </a:lnTo>
                <a:lnTo>
                  <a:pt x="957" y="458"/>
                </a:lnTo>
                <a:lnTo>
                  <a:pt x="963" y="448"/>
                </a:lnTo>
                <a:lnTo>
                  <a:pt x="968" y="439"/>
                </a:lnTo>
                <a:lnTo>
                  <a:pt x="973" y="429"/>
                </a:lnTo>
                <a:lnTo>
                  <a:pt x="981" y="421"/>
                </a:lnTo>
                <a:lnTo>
                  <a:pt x="983" y="419"/>
                </a:lnTo>
                <a:lnTo>
                  <a:pt x="987" y="416"/>
                </a:lnTo>
                <a:lnTo>
                  <a:pt x="990" y="415"/>
                </a:lnTo>
                <a:lnTo>
                  <a:pt x="994" y="415"/>
                </a:lnTo>
                <a:lnTo>
                  <a:pt x="1002" y="417"/>
                </a:lnTo>
                <a:lnTo>
                  <a:pt x="1010" y="420"/>
                </a:lnTo>
                <a:lnTo>
                  <a:pt x="1013" y="419"/>
                </a:lnTo>
                <a:lnTo>
                  <a:pt x="1015" y="417"/>
                </a:lnTo>
                <a:lnTo>
                  <a:pt x="1016" y="415"/>
                </a:lnTo>
                <a:lnTo>
                  <a:pt x="1015" y="412"/>
                </a:lnTo>
                <a:lnTo>
                  <a:pt x="1014" y="407"/>
                </a:lnTo>
                <a:lnTo>
                  <a:pt x="1014" y="403"/>
                </a:lnTo>
                <a:lnTo>
                  <a:pt x="1014" y="400"/>
                </a:lnTo>
                <a:lnTo>
                  <a:pt x="1016" y="397"/>
                </a:lnTo>
                <a:lnTo>
                  <a:pt x="1019" y="396"/>
                </a:lnTo>
                <a:lnTo>
                  <a:pt x="1021" y="395"/>
                </a:lnTo>
                <a:lnTo>
                  <a:pt x="1025" y="395"/>
                </a:lnTo>
                <a:lnTo>
                  <a:pt x="1029" y="395"/>
                </a:lnTo>
                <a:lnTo>
                  <a:pt x="1034" y="395"/>
                </a:lnTo>
                <a:lnTo>
                  <a:pt x="1041" y="394"/>
                </a:lnTo>
                <a:lnTo>
                  <a:pt x="1048" y="391"/>
                </a:lnTo>
                <a:lnTo>
                  <a:pt x="1055" y="388"/>
                </a:lnTo>
                <a:lnTo>
                  <a:pt x="1064" y="383"/>
                </a:lnTo>
                <a:lnTo>
                  <a:pt x="1072" y="377"/>
                </a:lnTo>
                <a:lnTo>
                  <a:pt x="1079" y="369"/>
                </a:lnTo>
                <a:lnTo>
                  <a:pt x="1085" y="360"/>
                </a:lnTo>
                <a:lnTo>
                  <a:pt x="1094" y="344"/>
                </a:lnTo>
                <a:lnTo>
                  <a:pt x="1098" y="332"/>
                </a:lnTo>
                <a:lnTo>
                  <a:pt x="1101" y="327"/>
                </a:lnTo>
                <a:lnTo>
                  <a:pt x="1103" y="325"/>
                </a:lnTo>
                <a:lnTo>
                  <a:pt x="1105" y="322"/>
                </a:lnTo>
                <a:lnTo>
                  <a:pt x="1109" y="321"/>
                </a:lnTo>
                <a:lnTo>
                  <a:pt x="1115" y="321"/>
                </a:lnTo>
                <a:lnTo>
                  <a:pt x="1118" y="319"/>
                </a:lnTo>
                <a:lnTo>
                  <a:pt x="1121" y="313"/>
                </a:lnTo>
                <a:lnTo>
                  <a:pt x="1121" y="305"/>
                </a:lnTo>
                <a:lnTo>
                  <a:pt x="1118" y="292"/>
                </a:lnTo>
                <a:lnTo>
                  <a:pt x="1115" y="278"/>
                </a:lnTo>
                <a:lnTo>
                  <a:pt x="1111" y="267"/>
                </a:lnTo>
                <a:lnTo>
                  <a:pt x="1108" y="257"/>
                </a:lnTo>
                <a:lnTo>
                  <a:pt x="1107" y="251"/>
                </a:lnTo>
                <a:lnTo>
                  <a:pt x="1107" y="246"/>
                </a:lnTo>
                <a:lnTo>
                  <a:pt x="1108" y="244"/>
                </a:lnTo>
                <a:lnTo>
                  <a:pt x="1109" y="242"/>
                </a:lnTo>
                <a:lnTo>
                  <a:pt x="1113" y="240"/>
                </a:lnTo>
                <a:lnTo>
                  <a:pt x="1116" y="239"/>
                </a:lnTo>
                <a:lnTo>
                  <a:pt x="1124" y="236"/>
                </a:lnTo>
                <a:lnTo>
                  <a:pt x="1129" y="232"/>
                </a:lnTo>
                <a:lnTo>
                  <a:pt x="1130" y="230"/>
                </a:lnTo>
                <a:lnTo>
                  <a:pt x="1132" y="226"/>
                </a:lnTo>
                <a:lnTo>
                  <a:pt x="1130" y="224"/>
                </a:lnTo>
                <a:lnTo>
                  <a:pt x="1129" y="219"/>
                </a:lnTo>
                <a:lnTo>
                  <a:pt x="1127" y="211"/>
                </a:lnTo>
                <a:lnTo>
                  <a:pt x="1123" y="200"/>
                </a:lnTo>
                <a:lnTo>
                  <a:pt x="1121" y="190"/>
                </a:lnTo>
                <a:lnTo>
                  <a:pt x="1120" y="182"/>
                </a:lnTo>
                <a:lnTo>
                  <a:pt x="1121" y="176"/>
                </a:lnTo>
                <a:lnTo>
                  <a:pt x="1123" y="171"/>
                </a:lnTo>
                <a:lnTo>
                  <a:pt x="1124" y="169"/>
                </a:lnTo>
                <a:lnTo>
                  <a:pt x="1127" y="168"/>
                </a:lnTo>
                <a:lnTo>
                  <a:pt x="1130" y="168"/>
                </a:lnTo>
                <a:lnTo>
                  <a:pt x="1133" y="167"/>
                </a:lnTo>
                <a:lnTo>
                  <a:pt x="1136" y="167"/>
                </a:lnTo>
                <a:lnTo>
                  <a:pt x="1139" y="166"/>
                </a:lnTo>
                <a:lnTo>
                  <a:pt x="1140" y="163"/>
                </a:lnTo>
                <a:lnTo>
                  <a:pt x="1141" y="161"/>
                </a:lnTo>
                <a:lnTo>
                  <a:pt x="1140" y="155"/>
                </a:lnTo>
                <a:lnTo>
                  <a:pt x="1136" y="148"/>
                </a:lnTo>
                <a:lnTo>
                  <a:pt x="1135" y="145"/>
                </a:lnTo>
                <a:lnTo>
                  <a:pt x="1134" y="141"/>
                </a:lnTo>
                <a:lnTo>
                  <a:pt x="1133" y="136"/>
                </a:lnTo>
                <a:lnTo>
                  <a:pt x="1133" y="130"/>
                </a:lnTo>
                <a:lnTo>
                  <a:pt x="1133" y="116"/>
                </a:lnTo>
                <a:lnTo>
                  <a:pt x="1135" y="100"/>
                </a:lnTo>
                <a:lnTo>
                  <a:pt x="1136" y="84"/>
                </a:lnTo>
                <a:lnTo>
                  <a:pt x="1139" y="64"/>
                </a:lnTo>
                <a:lnTo>
                  <a:pt x="1141" y="48"/>
                </a:lnTo>
                <a:lnTo>
                  <a:pt x="1143" y="32"/>
                </a:lnTo>
                <a:lnTo>
                  <a:pt x="1146" y="21"/>
                </a:lnTo>
                <a:lnTo>
                  <a:pt x="1147" y="12"/>
                </a:lnTo>
                <a:lnTo>
                  <a:pt x="1149" y="10"/>
                </a:lnTo>
                <a:lnTo>
                  <a:pt x="1152" y="9"/>
                </a:lnTo>
                <a:lnTo>
                  <a:pt x="1157" y="7"/>
                </a:lnTo>
                <a:lnTo>
                  <a:pt x="1164" y="6"/>
                </a:lnTo>
                <a:lnTo>
                  <a:pt x="1174" y="4"/>
                </a:lnTo>
                <a:lnTo>
                  <a:pt x="1185" y="1"/>
                </a:lnTo>
                <a:lnTo>
                  <a:pt x="1195" y="0"/>
                </a:lnTo>
                <a:lnTo>
                  <a:pt x="1204" y="0"/>
                </a:lnTo>
                <a:lnTo>
                  <a:pt x="1214" y="1"/>
                </a:lnTo>
                <a:lnTo>
                  <a:pt x="1221" y="4"/>
                </a:lnTo>
                <a:lnTo>
                  <a:pt x="1229" y="6"/>
                </a:lnTo>
                <a:lnTo>
                  <a:pt x="1240" y="7"/>
                </a:lnTo>
                <a:lnTo>
                  <a:pt x="1253" y="7"/>
                </a:lnTo>
                <a:lnTo>
                  <a:pt x="1266" y="7"/>
                </a:lnTo>
                <a:lnTo>
                  <a:pt x="1273" y="7"/>
                </a:lnTo>
                <a:lnTo>
                  <a:pt x="1279" y="9"/>
                </a:lnTo>
                <a:lnTo>
                  <a:pt x="1286" y="11"/>
                </a:lnTo>
                <a:lnTo>
                  <a:pt x="1292" y="13"/>
                </a:lnTo>
                <a:lnTo>
                  <a:pt x="1304" y="21"/>
                </a:lnTo>
                <a:lnTo>
                  <a:pt x="1313" y="28"/>
                </a:lnTo>
                <a:lnTo>
                  <a:pt x="1318" y="31"/>
                </a:lnTo>
                <a:lnTo>
                  <a:pt x="1324" y="32"/>
                </a:lnTo>
                <a:lnTo>
                  <a:pt x="1330" y="31"/>
                </a:lnTo>
                <a:lnTo>
                  <a:pt x="1336" y="31"/>
                </a:lnTo>
                <a:lnTo>
                  <a:pt x="1342" y="30"/>
                </a:lnTo>
                <a:lnTo>
                  <a:pt x="1348" y="29"/>
                </a:lnTo>
                <a:lnTo>
                  <a:pt x="1354" y="30"/>
                </a:lnTo>
                <a:lnTo>
                  <a:pt x="1357" y="31"/>
                </a:lnTo>
                <a:lnTo>
                  <a:pt x="1367" y="38"/>
                </a:lnTo>
                <a:lnTo>
                  <a:pt x="1379" y="47"/>
                </a:lnTo>
                <a:lnTo>
                  <a:pt x="1393" y="56"/>
                </a:lnTo>
                <a:lnTo>
                  <a:pt x="1407" y="64"/>
                </a:lnTo>
                <a:lnTo>
                  <a:pt x="1417" y="70"/>
                </a:lnTo>
                <a:lnTo>
                  <a:pt x="1425" y="74"/>
                </a:lnTo>
                <a:lnTo>
                  <a:pt x="1434" y="78"/>
                </a:lnTo>
                <a:lnTo>
                  <a:pt x="1441" y="79"/>
                </a:lnTo>
                <a:lnTo>
                  <a:pt x="1457" y="81"/>
                </a:lnTo>
                <a:lnTo>
                  <a:pt x="1479" y="81"/>
                </a:lnTo>
                <a:lnTo>
                  <a:pt x="1504" y="81"/>
                </a:lnTo>
                <a:lnTo>
                  <a:pt x="1529" y="82"/>
                </a:lnTo>
                <a:lnTo>
                  <a:pt x="1539" y="84"/>
                </a:lnTo>
                <a:lnTo>
                  <a:pt x="1549" y="85"/>
                </a:lnTo>
                <a:lnTo>
                  <a:pt x="1556" y="86"/>
                </a:lnTo>
                <a:lnTo>
                  <a:pt x="1563" y="88"/>
                </a:lnTo>
                <a:lnTo>
                  <a:pt x="1569" y="91"/>
                </a:lnTo>
                <a:lnTo>
                  <a:pt x="1574" y="92"/>
                </a:lnTo>
                <a:lnTo>
                  <a:pt x="1580" y="93"/>
                </a:lnTo>
                <a:lnTo>
                  <a:pt x="1584" y="93"/>
                </a:lnTo>
                <a:lnTo>
                  <a:pt x="1589" y="92"/>
                </a:lnTo>
                <a:lnTo>
                  <a:pt x="1594" y="89"/>
                </a:lnTo>
                <a:lnTo>
                  <a:pt x="1598" y="87"/>
                </a:lnTo>
                <a:lnTo>
                  <a:pt x="1600" y="82"/>
                </a:lnTo>
                <a:lnTo>
                  <a:pt x="1606" y="72"/>
                </a:lnTo>
                <a:lnTo>
                  <a:pt x="1613" y="61"/>
                </a:lnTo>
                <a:lnTo>
                  <a:pt x="1619" y="55"/>
                </a:lnTo>
                <a:lnTo>
                  <a:pt x="1625" y="50"/>
                </a:lnTo>
                <a:lnTo>
                  <a:pt x="1631" y="47"/>
                </a:lnTo>
                <a:lnTo>
                  <a:pt x="1639" y="45"/>
                </a:lnTo>
                <a:lnTo>
                  <a:pt x="1647" y="47"/>
                </a:lnTo>
                <a:lnTo>
                  <a:pt x="1655" y="49"/>
                </a:lnTo>
                <a:lnTo>
                  <a:pt x="1661" y="53"/>
                </a:lnTo>
                <a:lnTo>
                  <a:pt x="1667" y="57"/>
                </a:lnTo>
                <a:lnTo>
                  <a:pt x="1675" y="68"/>
                </a:lnTo>
                <a:lnTo>
                  <a:pt x="1682" y="78"/>
                </a:lnTo>
                <a:lnTo>
                  <a:pt x="1686" y="82"/>
                </a:lnTo>
                <a:lnTo>
                  <a:pt x="1689" y="85"/>
                </a:lnTo>
                <a:lnTo>
                  <a:pt x="1694" y="87"/>
                </a:lnTo>
                <a:lnTo>
                  <a:pt x="1699" y="89"/>
                </a:lnTo>
                <a:lnTo>
                  <a:pt x="1703" y="89"/>
                </a:lnTo>
                <a:lnTo>
                  <a:pt x="1708" y="88"/>
                </a:lnTo>
                <a:lnTo>
                  <a:pt x="1712" y="87"/>
                </a:lnTo>
                <a:lnTo>
                  <a:pt x="1716" y="85"/>
                </a:lnTo>
                <a:lnTo>
                  <a:pt x="1724" y="78"/>
                </a:lnTo>
                <a:lnTo>
                  <a:pt x="1733" y="69"/>
                </a:lnTo>
                <a:lnTo>
                  <a:pt x="1738" y="66"/>
                </a:lnTo>
                <a:lnTo>
                  <a:pt x="1743" y="63"/>
                </a:lnTo>
                <a:lnTo>
                  <a:pt x="1747" y="62"/>
                </a:lnTo>
                <a:lnTo>
                  <a:pt x="1751" y="63"/>
                </a:lnTo>
                <a:lnTo>
                  <a:pt x="1751" y="69"/>
                </a:lnTo>
                <a:lnTo>
                  <a:pt x="1750" y="81"/>
                </a:lnTo>
                <a:lnTo>
                  <a:pt x="1747" y="93"/>
                </a:lnTo>
                <a:lnTo>
                  <a:pt x="1746" y="99"/>
                </a:lnTo>
                <a:lnTo>
                  <a:pt x="1744" y="107"/>
                </a:lnTo>
                <a:lnTo>
                  <a:pt x="1741" y="117"/>
                </a:lnTo>
                <a:lnTo>
                  <a:pt x="1738" y="122"/>
                </a:lnTo>
                <a:lnTo>
                  <a:pt x="1734" y="126"/>
                </a:lnTo>
                <a:lnTo>
                  <a:pt x="1731" y="130"/>
                </a:lnTo>
                <a:lnTo>
                  <a:pt x="1728" y="133"/>
                </a:lnTo>
                <a:lnTo>
                  <a:pt x="1719" y="141"/>
                </a:lnTo>
                <a:lnTo>
                  <a:pt x="1710" y="148"/>
                </a:lnTo>
                <a:lnTo>
                  <a:pt x="1708" y="152"/>
                </a:lnTo>
                <a:lnTo>
                  <a:pt x="1706" y="158"/>
                </a:lnTo>
                <a:lnTo>
                  <a:pt x="1705" y="166"/>
                </a:lnTo>
                <a:lnTo>
                  <a:pt x="1703" y="173"/>
                </a:lnTo>
                <a:lnTo>
                  <a:pt x="1703" y="189"/>
                </a:lnTo>
                <a:lnTo>
                  <a:pt x="1702" y="204"/>
                </a:lnTo>
                <a:lnTo>
                  <a:pt x="1702" y="206"/>
                </a:lnTo>
                <a:lnTo>
                  <a:pt x="1703" y="208"/>
                </a:lnTo>
                <a:lnTo>
                  <a:pt x="1705" y="211"/>
                </a:lnTo>
                <a:lnTo>
                  <a:pt x="1706" y="212"/>
                </a:lnTo>
                <a:lnTo>
                  <a:pt x="1710" y="214"/>
                </a:lnTo>
                <a:lnTo>
                  <a:pt x="1715" y="214"/>
                </a:lnTo>
                <a:lnTo>
                  <a:pt x="1721" y="213"/>
                </a:lnTo>
                <a:lnTo>
                  <a:pt x="1726" y="209"/>
                </a:lnTo>
                <a:lnTo>
                  <a:pt x="1730" y="205"/>
                </a:lnTo>
                <a:lnTo>
                  <a:pt x="1733" y="198"/>
                </a:lnTo>
                <a:lnTo>
                  <a:pt x="1734" y="188"/>
                </a:lnTo>
                <a:lnTo>
                  <a:pt x="1733" y="179"/>
                </a:lnTo>
                <a:lnTo>
                  <a:pt x="1732" y="169"/>
                </a:lnTo>
                <a:lnTo>
                  <a:pt x="1732" y="161"/>
                </a:lnTo>
                <a:lnTo>
                  <a:pt x="1733" y="156"/>
                </a:lnTo>
                <a:lnTo>
                  <a:pt x="1737" y="151"/>
                </a:lnTo>
                <a:lnTo>
                  <a:pt x="1739" y="150"/>
                </a:lnTo>
                <a:lnTo>
                  <a:pt x="1741" y="149"/>
                </a:lnTo>
                <a:lnTo>
                  <a:pt x="1744" y="149"/>
                </a:lnTo>
                <a:lnTo>
                  <a:pt x="1746" y="150"/>
                </a:lnTo>
                <a:lnTo>
                  <a:pt x="1758" y="156"/>
                </a:lnTo>
                <a:lnTo>
                  <a:pt x="1772" y="163"/>
                </a:lnTo>
                <a:lnTo>
                  <a:pt x="1778" y="166"/>
                </a:lnTo>
                <a:lnTo>
                  <a:pt x="1784" y="168"/>
                </a:lnTo>
                <a:lnTo>
                  <a:pt x="1789" y="168"/>
                </a:lnTo>
                <a:lnTo>
                  <a:pt x="1794" y="166"/>
                </a:lnTo>
                <a:lnTo>
                  <a:pt x="1802" y="158"/>
                </a:lnTo>
                <a:lnTo>
                  <a:pt x="1815" y="149"/>
                </a:lnTo>
                <a:lnTo>
                  <a:pt x="1832" y="138"/>
                </a:lnTo>
                <a:lnTo>
                  <a:pt x="1853" y="127"/>
                </a:lnTo>
                <a:lnTo>
                  <a:pt x="1873" y="119"/>
                </a:lnTo>
                <a:lnTo>
                  <a:pt x="1889" y="112"/>
                </a:lnTo>
                <a:lnTo>
                  <a:pt x="1903" y="105"/>
                </a:lnTo>
                <a:lnTo>
                  <a:pt x="1917" y="98"/>
                </a:lnTo>
                <a:lnTo>
                  <a:pt x="1932" y="89"/>
                </a:lnTo>
                <a:lnTo>
                  <a:pt x="1942" y="85"/>
                </a:lnTo>
                <a:lnTo>
                  <a:pt x="1951" y="82"/>
                </a:lnTo>
                <a:lnTo>
                  <a:pt x="1955" y="82"/>
                </a:lnTo>
                <a:lnTo>
                  <a:pt x="1958" y="84"/>
                </a:lnTo>
                <a:lnTo>
                  <a:pt x="1959" y="84"/>
                </a:lnTo>
                <a:lnTo>
                  <a:pt x="1959" y="86"/>
                </a:lnTo>
                <a:lnTo>
                  <a:pt x="1959" y="87"/>
                </a:lnTo>
                <a:lnTo>
                  <a:pt x="1958" y="97"/>
                </a:lnTo>
                <a:lnTo>
                  <a:pt x="1953" y="110"/>
                </a:lnTo>
                <a:lnTo>
                  <a:pt x="1951" y="117"/>
                </a:lnTo>
                <a:lnTo>
                  <a:pt x="1946" y="122"/>
                </a:lnTo>
                <a:lnTo>
                  <a:pt x="1941" y="125"/>
                </a:lnTo>
                <a:lnTo>
                  <a:pt x="1935" y="129"/>
                </a:lnTo>
                <a:lnTo>
                  <a:pt x="1922" y="132"/>
                </a:lnTo>
                <a:lnTo>
                  <a:pt x="1910" y="133"/>
                </a:lnTo>
                <a:lnTo>
                  <a:pt x="1905" y="136"/>
                </a:lnTo>
                <a:lnTo>
                  <a:pt x="1902" y="138"/>
                </a:lnTo>
                <a:lnTo>
                  <a:pt x="1898" y="141"/>
                </a:lnTo>
                <a:lnTo>
                  <a:pt x="1895" y="145"/>
                </a:lnTo>
                <a:lnTo>
                  <a:pt x="1891" y="150"/>
                </a:lnTo>
                <a:lnTo>
                  <a:pt x="1890" y="156"/>
                </a:lnTo>
                <a:lnTo>
                  <a:pt x="1888" y="162"/>
                </a:lnTo>
                <a:lnTo>
                  <a:pt x="1886" y="169"/>
                </a:lnTo>
                <a:lnTo>
                  <a:pt x="1885" y="175"/>
                </a:lnTo>
                <a:lnTo>
                  <a:pt x="1882" y="179"/>
                </a:lnTo>
                <a:lnTo>
                  <a:pt x="1879" y="182"/>
                </a:lnTo>
                <a:lnTo>
                  <a:pt x="1875" y="185"/>
                </a:lnTo>
                <a:lnTo>
                  <a:pt x="1865" y="187"/>
                </a:lnTo>
                <a:lnTo>
                  <a:pt x="1856" y="187"/>
                </a:lnTo>
                <a:lnTo>
                  <a:pt x="1851" y="188"/>
                </a:lnTo>
                <a:lnTo>
                  <a:pt x="1846" y="192"/>
                </a:lnTo>
                <a:lnTo>
                  <a:pt x="1842" y="196"/>
                </a:lnTo>
                <a:lnTo>
                  <a:pt x="1839" y="202"/>
                </a:lnTo>
                <a:lnTo>
                  <a:pt x="1832" y="215"/>
                </a:lnTo>
                <a:lnTo>
                  <a:pt x="1827" y="227"/>
                </a:lnTo>
                <a:lnTo>
                  <a:pt x="1825" y="232"/>
                </a:lnTo>
                <a:lnTo>
                  <a:pt x="1822" y="236"/>
                </a:lnTo>
                <a:lnTo>
                  <a:pt x="1820" y="239"/>
                </a:lnTo>
                <a:lnTo>
                  <a:pt x="1816" y="240"/>
                </a:lnTo>
                <a:lnTo>
                  <a:pt x="1808" y="243"/>
                </a:lnTo>
                <a:lnTo>
                  <a:pt x="1798" y="242"/>
                </a:lnTo>
                <a:lnTo>
                  <a:pt x="1794" y="242"/>
                </a:lnTo>
                <a:lnTo>
                  <a:pt x="1788" y="243"/>
                </a:lnTo>
                <a:lnTo>
                  <a:pt x="1783" y="244"/>
                </a:lnTo>
                <a:lnTo>
                  <a:pt x="1778" y="246"/>
                </a:lnTo>
                <a:lnTo>
                  <a:pt x="1769" y="252"/>
                </a:lnTo>
                <a:lnTo>
                  <a:pt x="1762" y="259"/>
                </a:lnTo>
                <a:lnTo>
                  <a:pt x="1746" y="271"/>
                </a:lnTo>
                <a:lnTo>
                  <a:pt x="1733" y="286"/>
                </a:lnTo>
                <a:lnTo>
                  <a:pt x="1727" y="294"/>
                </a:lnTo>
                <a:lnTo>
                  <a:pt x="1722" y="300"/>
                </a:lnTo>
                <a:lnTo>
                  <a:pt x="1718" y="307"/>
                </a:lnTo>
                <a:lnTo>
                  <a:pt x="1713" y="318"/>
                </a:lnTo>
                <a:lnTo>
                  <a:pt x="1709" y="328"/>
                </a:lnTo>
                <a:lnTo>
                  <a:pt x="1708" y="335"/>
                </a:lnTo>
                <a:lnTo>
                  <a:pt x="1709" y="341"/>
                </a:lnTo>
                <a:lnTo>
                  <a:pt x="1710" y="349"/>
                </a:lnTo>
                <a:lnTo>
                  <a:pt x="1710" y="353"/>
                </a:lnTo>
                <a:lnTo>
                  <a:pt x="1709" y="357"/>
                </a:lnTo>
                <a:lnTo>
                  <a:pt x="1706" y="362"/>
                </a:lnTo>
                <a:lnTo>
                  <a:pt x="1701" y="366"/>
                </a:lnTo>
                <a:lnTo>
                  <a:pt x="1690" y="376"/>
                </a:lnTo>
                <a:lnTo>
                  <a:pt x="1682" y="383"/>
                </a:lnTo>
                <a:lnTo>
                  <a:pt x="1675" y="388"/>
                </a:lnTo>
                <a:lnTo>
                  <a:pt x="1670" y="390"/>
                </a:lnTo>
                <a:lnTo>
                  <a:pt x="1665" y="391"/>
                </a:lnTo>
                <a:lnTo>
                  <a:pt x="1659" y="391"/>
                </a:lnTo>
                <a:lnTo>
                  <a:pt x="1655" y="393"/>
                </a:lnTo>
                <a:lnTo>
                  <a:pt x="1646" y="396"/>
                </a:lnTo>
                <a:lnTo>
                  <a:pt x="1638" y="402"/>
                </a:lnTo>
                <a:lnTo>
                  <a:pt x="1626" y="412"/>
                </a:lnTo>
                <a:lnTo>
                  <a:pt x="1621" y="417"/>
                </a:lnTo>
                <a:lnTo>
                  <a:pt x="1618" y="423"/>
                </a:lnTo>
                <a:lnTo>
                  <a:pt x="1615" y="428"/>
                </a:lnTo>
                <a:lnTo>
                  <a:pt x="1614" y="433"/>
                </a:lnTo>
                <a:lnTo>
                  <a:pt x="1612" y="442"/>
                </a:lnTo>
                <a:lnTo>
                  <a:pt x="1608" y="451"/>
                </a:lnTo>
                <a:lnTo>
                  <a:pt x="1600" y="463"/>
                </a:lnTo>
                <a:lnTo>
                  <a:pt x="1587" y="477"/>
                </a:lnTo>
                <a:lnTo>
                  <a:pt x="1573" y="491"/>
                </a:lnTo>
                <a:lnTo>
                  <a:pt x="1563" y="502"/>
                </a:lnTo>
                <a:lnTo>
                  <a:pt x="1560" y="505"/>
                </a:lnTo>
                <a:lnTo>
                  <a:pt x="1557" y="510"/>
                </a:lnTo>
                <a:lnTo>
                  <a:pt x="1556" y="516"/>
                </a:lnTo>
                <a:lnTo>
                  <a:pt x="1556" y="521"/>
                </a:lnTo>
                <a:lnTo>
                  <a:pt x="1556" y="532"/>
                </a:lnTo>
                <a:lnTo>
                  <a:pt x="1556" y="541"/>
                </a:lnTo>
                <a:lnTo>
                  <a:pt x="1555" y="547"/>
                </a:lnTo>
                <a:lnTo>
                  <a:pt x="1554" y="553"/>
                </a:lnTo>
                <a:lnTo>
                  <a:pt x="1551" y="559"/>
                </a:lnTo>
                <a:lnTo>
                  <a:pt x="1549" y="566"/>
                </a:lnTo>
                <a:lnTo>
                  <a:pt x="1548" y="568"/>
                </a:lnTo>
                <a:lnTo>
                  <a:pt x="1546" y="571"/>
                </a:lnTo>
                <a:lnTo>
                  <a:pt x="1546" y="576"/>
                </a:lnTo>
                <a:lnTo>
                  <a:pt x="1550" y="577"/>
                </a:lnTo>
                <a:lnTo>
                  <a:pt x="1557" y="579"/>
                </a:lnTo>
                <a:lnTo>
                  <a:pt x="1568" y="583"/>
                </a:lnTo>
                <a:lnTo>
                  <a:pt x="1580" y="586"/>
                </a:lnTo>
                <a:lnTo>
                  <a:pt x="1590" y="590"/>
                </a:lnTo>
                <a:lnTo>
                  <a:pt x="1600" y="592"/>
                </a:lnTo>
                <a:lnTo>
                  <a:pt x="1606" y="592"/>
                </a:lnTo>
                <a:lnTo>
                  <a:pt x="1611" y="592"/>
                </a:lnTo>
                <a:lnTo>
                  <a:pt x="1614" y="591"/>
                </a:lnTo>
                <a:lnTo>
                  <a:pt x="1619" y="589"/>
                </a:lnTo>
                <a:lnTo>
                  <a:pt x="1626" y="585"/>
                </a:lnTo>
                <a:lnTo>
                  <a:pt x="1633" y="582"/>
                </a:lnTo>
                <a:lnTo>
                  <a:pt x="1638" y="580"/>
                </a:lnTo>
                <a:lnTo>
                  <a:pt x="1643" y="580"/>
                </a:lnTo>
                <a:lnTo>
                  <a:pt x="1646" y="582"/>
                </a:lnTo>
                <a:lnTo>
                  <a:pt x="1651" y="583"/>
                </a:lnTo>
                <a:lnTo>
                  <a:pt x="1656" y="584"/>
                </a:lnTo>
                <a:lnTo>
                  <a:pt x="1659" y="587"/>
                </a:lnTo>
                <a:lnTo>
                  <a:pt x="1663" y="591"/>
                </a:lnTo>
                <a:lnTo>
                  <a:pt x="1668" y="597"/>
                </a:lnTo>
                <a:lnTo>
                  <a:pt x="1675" y="610"/>
                </a:lnTo>
                <a:lnTo>
                  <a:pt x="1683" y="624"/>
                </a:lnTo>
                <a:lnTo>
                  <a:pt x="1688" y="631"/>
                </a:lnTo>
                <a:lnTo>
                  <a:pt x="1693" y="637"/>
                </a:lnTo>
                <a:lnTo>
                  <a:pt x="1699" y="642"/>
                </a:lnTo>
                <a:lnTo>
                  <a:pt x="1705" y="645"/>
                </a:lnTo>
                <a:lnTo>
                  <a:pt x="1719" y="647"/>
                </a:lnTo>
                <a:lnTo>
                  <a:pt x="1734" y="652"/>
                </a:lnTo>
                <a:lnTo>
                  <a:pt x="1741" y="655"/>
                </a:lnTo>
                <a:lnTo>
                  <a:pt x="1747" y="659"/>
                </a:lnTo>
                <a:lnTo>
                  <a:pt x="1752" y="665"/>
                </a:lnTo>
                <a:lnTo>
                  <a:pt x="1756" y="671"/>
                </a:lnTo>
                <a:lnTo>
                  <a:pt x="1759" y="684"/>
                </a:lnTo>
                <a:lnTo>
                  <a:pt x="1763" y="696"/>
                </a:lnTo>
                <a:lnTo>
                  <a:pt x="1768" y="709"/>
                </a:lnTo>
                <a:lnTo>
                  <a:pt x="1772" y="723"/>
                </a:lnTo>
                <a:lnTo>
                  <a:pt x="1777" y="729"/>
                </a:lnTo>
                <a:lnTo>
                  <a:pt x="1781" y="735"/>
                </a:lnTo>
                <a:lnTo>
                  <a:pt x="1785" y="740"/>
                </a:lnTo>
                <a:lnTo>
                  <a:pt x="1791" y="743"/>
                </a:lnTo>
                <a:lnTo>
                  <a:pt x="1797" y="747"/>
                </a:lnTo>
                <a:lnTo>
                  <a:pt x="1803" y="749"/>
                </a:lnTo>
                <a:lnTo>
                  <a:pt x="1809" y="750"/>
                </a:lnTo>
                <a:lnTo>
                  <a:pt x="1815" y="750"/>
                </a:lnTo>
                <a:lnTo>
                  <a:pt x="1832" y="750"/>
                </a:lnTo>
                <a:lnTo>
                  <a:pt x="1853" y="749"/>
                </a:lnTo>
                <a:lnTo>
                  <a:pt x="1875" y="748"/>
                </a:lnTo>
                <a:lnTo>
                  <a:pt x="1891" y="749"/>
                </a:lnTo>
                <a:lnTo>
                  <a:pt x="1903" y="750"/>
                </a:lnTo>
                <a:lnTo>
                  <a:pt x="1913" y="750"/>
                </a:lnTo>
                <a:lnTo>
                  <a:pt x="1921" y="748"/>
                </a:lnTo>
                <a:lnTo>
                  <a:pt x="1930" y="743"/>
                </a:lnTo>
                <a:lnTo>
                  <a:pt x="1942" y="737"/>
                </a:lnTo>
                <a:lnTo>
                  <a:pt x="1958" y="732"/>
                </a:lnTo>
                <a:lnTo>
                  <a:pt x="1965" y="731"/>
                </a:lnTo>
                <a:lnTo>
                  <a:pt x="1973" y="731"/>
                </a:lnTo>
                <a:lnTo>
                  <a:pt x="1980" y="731"/>
                </a:lnTo>
                <a:lnTo>
                  <a:pt x="1986" y="732"/>
                </a:lnTo>
                <a:lnTo>
                  <a:pt x="1998" y="736"/>
                </a:lnTo>
                <a:lnTo>
                  <a:pt x="2011" y="742"/>
                </a:lnTo>
                <a:lnTo>
                  <a:pt x="2023" y="747"/>
                </a:lnTo>
                <a:lnTo>
                  <a:pt x="2033" y="750"/>
                </a:lnTo>
                <a:lnTo>
                  <a:pt x="2036" y="750"/>
                </a:lnTo>
                <a:lnTo>
                  <a:pt x="2039" y="751"/>
                </a:lnTo>
                <a:lnTo>
                  <a:pt x="2041" y="753"/>
                </a:lnTo>
                <a:lnTo>
                  <a:pt x="2041" y="755"/>
                </a:lnTo>
                <a:lnTo>
                  <a:pt x="2040" y="760"/>
                </a:lnTo>
                <a:lnTo>
                  <a:pt x="2036" y="769"/>
                </a:lnTo>
                <a:lnTo>
                  <a:pt x="2033" y="780"/>
                </a:lnTo>
                <a:lnTo>
                  <a:pt x="2031" y="788"/>
                </a:lnTo>
                <a:lnTo>
                  <a:pt x="2033" y="794"/>
                </a:lnTo>
                <a:lnTo>
                  <a:pt x="2035" y="801"/>
                </a:lnTo>
                <a:lnTo>
                  <a:pt x="2037" y="809"/>
                </a:lnTo>
                <a:lnTo>
                  <a:pt x="2042" y="816"/>
                </a:lnTo>
                <a:lnTo>
                  <a:pt x="2047" y="822"/>
                </a:lnTo>
                <a:lnTo>
                  <a:pt x="2052" y="828"/>
                </a:lnTo>
                <a:lnTo>
                  <a:pt x="2056" y="831"/>
                </a:lnTo>
                <a:lnTo>
                  <a:pt x="2061" y="834"/>
                </a:lnTo>
                <a:lnTo>
                  <a:pt x="2066" y="835"/>
                </a:lnTo>
                <a:lnTo>
                  <a:pt x="2072" y="837"/>
                </a:lnTo>
                <a:lnTo>
                  <a:pt x="2077" y="841"/>
                </a:lnTo>
                <a:lnTo>
                  <a:pt x="2081" y="844"/>
                </a:lnTo>
                <a:lnTo>
                  <a:pt x="2091" y="853"/>
                </a:lnTo>
                <a:lnTo>
                  <a:pt x="2099" y="864"/>
                </a:lnTo>
                <a:lnTo>
                  <a:pt x="2104" y="869"/>
                </a:lnTo>
                <a:lnTo>
                  <a:pt x="2110" y="872"/>
                </a:lnTo>
                <a:lnTo>
                  <a:pt x="2116" y="873"/>
                </a:lnTo>
                <a:lnTo>
                  <a:pt x="2123" y="873"/>
                </a:lnTo>
                <a:lnTo>
                  <a:pt x="2137" y="869"/>
                </a:lnTo>
                <a:lnTo>
                  <a:pt x="2150" y="864"/>
                </a:lnTo>
                <a:lnTo>
                  <a:pt x="2155" y="862"/>
                </a:lnTo>
                <a:lnTo>
                  <a:pt x="2159" y="860"/>
                </a:lnTo>
                <a:lnTo>
                  <a:pt x="2162" y="860"/>
                </a:lnTo>
                <a:lnTo>
                  <a:pt x="2165" y="860"/>
                </a:lnTo>
                <a:lnTo>
                  <a:pt x="2167" y="863"/>
                </a:lnTo>
                <a:lnTo>
                  <a:pt x="2168" y="867"/>
                </a:lnTo>
                <a:lnTo>
                  <a:pt x="2168" y="874"/>
                </a:lnTo>
                <a:lnTo>
                  <a:pt x="2167" y="885"/>
                </a:lnTo>
                <a:lnTo>
                  <a:pt x="2167" y="896"/>
                </a:lnTo>
                <a:lnTo>
                  <a:pt x="2167" y="907"/>
                </a:lnTo>
                <a:lnTo>
                  <a:pt x="2169" y="917"/>
                </a:lnTo>
                <a:lnTo>
                  <a:pt x="2172" y="926"/>
                </a:lnTo>
                <a:lnTo>
                  <a:pt x="2174" y="936"/>
                </a:lnTo>
                <a:lnTo>
                  <a:pt x="2179" y="944"/>
                </a:lnTo>
                <a:lnTo>
                  <a:pt x="2185" y="950"/>
                </a:lnTo>
                <a:lnTo>
                  <a:pt x="2191" y="956"/>
                </a:lnTo>
                <a:lnTo>
                  <a:pt x="2198" y="962"/>
                </a:lnTo>
                <a:lnTo>
                  <a:pt x="2203" y="968"/>
                </a:lnTo>
                <a:lnTo>
                  <a:pt x="2206" y="974"/>
                </a:lnTo>
                <a:lnTo>
                  <a:pt x="2209" y="981"/>
                </a:lnTo>
                <a:lnTo>
                  <a:pt x="2212" y="994"/>
                </a:lnTo>
                <a:lnTo>
                  <a:pt x="2213" y="1009"/>
                </a:lnTo>
                <a:lnTo>
                  <a:pt x="2215" y="1017"/>
                </a:lnTo>
                <a:lnTo>
                  <a:pt x="2213" y="1021"/>
                </a:lnTo>
                <a:lnTo>
                  <a:pt x="2211" y="1024"/>
                </a:lnTo>
                <a:lnTo>
                  <a:pt x="2209" y="1026"/>
                </a:lnTo>
                <a:lnTo>
                  <a:pt x="2200" y="1027"/>
                </a:lnTo>
                <a:lnTo>
                  <a:pt x="2190" y="1028"/>
                </a:lnTo>
                <a:lnTo>
                  <a:pt x="2182" y="1031"/>
                </a:lnTo>
                <a:lnTo>
                  <a:pt x="2175" y="1034"/>
                </a:lnTo>
                <a:lnTo>
                  <a:pt x="2167" y="1038"/>
                </a:lnTo>
                <a:lnTo>
                  <a:pt x="2159" y="1044"/>
                </a:lnTo>
                <a:lnTo>
                  <a:pt x="2152" y="1050"/>
                </a:lnTo>
                <a:lnTo>
                  <a:pt x="2144" y="1055"/>
                </a:lnTo>
                <a:lnTo>
                  <a:pt x="2140" y="1061"/>
                </a:lnTo>
                <a:lnTo>
                  <a:pt x="2136" y="1066"/>
                </a:lnTo>
                <a:lnTo>
                  <a:pt x="2132" y="1075"/>
                </a:lnTo>
                <a:lnTo>
                  <a:pt x="2128" y="1081"/>
                </a:lnTo>
                <a:lnTo>
                  <a:pt x="2125" y="1083"/>
                </a:lnTo>
                <a:lnTo>
                  <a:pt x="2122" y="1085"/>
                </a:lnTo>
                <a:lnTo>
                  <a:pt x="2117" y="1087"/>
                </a:lnTo>
                <a:lnTo>
                  <a:pt x="2111" y="1089"/>
                </a:lnTo>
                <a:lnTo>
                  <a:pt x="2099" y="1093"/>
                </a:lnTo>
                <a:lnTo>
                  <a:pt x="2089" y="1099"/>
                </a:lnTo>
                <a:lnTo>
                  <a:pt x="2077" y="1105"/>
                </a:lnTo>
                <a:lnTo>
                  <a:pt x="2064" y="1112"/>
                </a:lnTo>
                <a:lnTo>
                  <a:pt x="2056" y="1114"/>
                </a:lnTo>
                <a:lnTo>
                  <a:pt x="2049" y="1115"/>
                </a:lnTo>
                <a:lnTo>
                  <a:pt x="2043" y="1114"/>
                </a:lnTo>
                <a:lnTo>
                  <a:pt x="2037" y="1110"/>
                </a:lnTo>
                <a:lnTo>
                  <a:pt x="2033" y="1107"/>
                </a:lnTo>
                <a:lnTo>
                  <a:pt x="2027" y="1102"/>
                </a:lnTo>
                <a:lnTo>
                  <a:pt x="2023" y="1096"/>
                </a:lnTo>
                <a:lnTo>
                  <a:pt x="2018" y="1091"/>
                </a:lnTo>
                <a:lnTo>
                  <a:pt x="2016" y="1085"/>
                </a:lnTo>
                <a:lnTo>
                  <a:pt x="2014" y="1080"/>
                </a:lnTo>
                <a:lnTo>
                  <a:pt x="2012" y="1075"/>
                </a:lnTo>
                <a:lnTo>
                  <a:pt x="2011" y="1069"/>
                </a:lnTo>
                <a:lnTo>
                  <a:pt x="2009" y="1063"/>
                </a:lnTo>
                <a:lnTo>
                  <a:pt x="2008" y="1058"/>
                </a:lnTo>
                <a:lnTo>
                  <a:pt x="2004" y="1053"/>
                </a:lnTo>
                <a:lnTo>
                  <a:pt x="1999" y="1050"/>
                </a:lnTo>
                <a:lnTo>
                  <a:pt x="1991" y="1044"/>
                </a:lnTo>
                <a:lnTo>
                  <a:pt x="1985" y="1038"/>
                </a:lnTo>
                <a:lnTo>
                  <a:pt x="1980" y="1030"/>
                </a:lnTo>
                <a:lnTo>
                  <a:pt x="1977" y="1018"/>
                </a:lnTo>
                <a:lnTo>
                  <a:pt x="1974" y="1012"/>
                </a:lnTo>
                <a:lnTo>
                  <a:pt x="1972" y="1007"/>
                </a:lnTo>
                <a:lnTo>
                  <a:pt x="1968" y="1002"/>
                </a:lnTo>
                <a:lnTo>
                  <a:pt x="1964" y="1000"/>
                </a:lnTo>
                <a:lnTo>
                  <a:pt x="1955" y="998"/>
                </a:lnTo>
                <a:lnTo>
                  <a:pt x="1948" y="996"/>
                </a:lnTo>
                <a:lnTo>
                  <a:pt x="1941" y="996"/>
                </a:lnTo>
                <a:lnTo>
                  <a:pt x="1934" y="995"/>
                </a:lnTo>
                <a:lnTo>
                  <a:pt x="1927" y="994"/>
                </a:lnTo>
                <a:lnTo>
                  <a:pt x="1921" y="990"/>
                </a:lnTo>
                <a:lnTo>
                  <a:pt x="1916" y="984"/>
                </a:lnTo>
                <a:lnTo>
                  <a:pt x="1910" y="979"/>
                </a:lnTo>
                <a:lnTo>
                  <a:pt x="1905" y="976"/>
                </a:lnTo>
                <a:lnTo>
                  <a:pt x="1901" y="974"/>
                </a:lnTo>
                <a:lnTo>
                  <a:pt x="1895" y="973"/>
                </a:lnTo>
                <a:lnTo>
                  <a:pt x="1886" y="973"/>
                </a:lnTo>
                <a:lnTo>
                  <a:pt x="1877" y="974"/>
                </a:lnTo>
                <a:lnTo>
                  <a:pt x="1869" y="976"/>
                </a:lnTo>
                <a:lnTo>
                  <a:pt x="1860" y="980"/>
                </a:lnTo>
                <a:lnTo>
                  <a:pt x="1853" y="986"/>
                </a:lnTo>
                <a:lnTo>
                  <a:pt x="1847" y="992"/>
                </a:lnTo>
                <a:lnTo>
                  <a:pt x="1841" y="998"/>
                </a:lnTo>
                <a:lnTo>
                  <a:pt x="1837" y="1006"/>
                </a:lnTo>
                <a:lnTo>
                  <a:pt x="1834" y="1014"/>
                </a:lnTo>
                <a:lnTo>
                  <a:pt x="1832" y="1021"/>
                </a:lnTo>
                <a:lnTo>
                  <a:pt x="1831" y="1030"/>
                </a:lnTo>
                <a:lnTo>
                  <a:pt x="1831" y="1037"/>
                </a:lnTo>
                <a:lnTo>
                  <a:pt x="1832" y="1043"/>
                </a:lnTo>
                <a:lnTo>
                  <a:pt x="1834" y="1047"/>
                </a:lnTo>
                <a:lnTo>
                  <a:pt x="1837" y="1052"/>
                </a:lnTo>
                <a:lnTo>
                  <a:pt x="1840" y="1056"/>
                </a:lnTo>
                <a:lnTo>
                  <a:pt x="1844" y="1058"/>
                </a:lnTo>
                <a:lnTo>
                  <a:pt x="1846" y="1061"/>
                </a:lnTo>
                <a:lnTo>
                  <a:pt x="1850" y="1064"/>
                </a:lnTo>
                <a:lnTo>
                  <a:pt x="1851" y="1068"/>
                </a:lnTo>
                <a:lnTo>
                  <a:pt x="1851" y="1071"/>
                </a:lnTo>
                <a:lnTo>
                  <a:pt x="1851" y="1076"/>
                </a:lnTo>
                <a:lnTo>
                  <a:pt x="1850" y="1080"/>
                </a:lnTo>
                <a:lnTo>
                  <a:pt x="1848" y="1084"/>
                </a:lnTo>
                <a:lnTo>
                  <a:pt x="1847" y="1088"/>
                </a:lnTo>
                <a:lnTo>
                  <a:pt x="1842" y="1096"/>
                </a:lnTo>
                <a:lnTo>
                  <a:pt x="1840" y="1103"/>
                </a:lnTo>
                <a:lnTo>
                  <a:pt x="1839" y="1112"/>
                </a:lnTo>
                <a:lnTo>
                  <a:pt x="1840" y="1120"/>
                </a:lnTo>
                <a:lnTo>
                  <a:pt x="1841" y="1132"/>
                </a:lnTo>
                <a:lnTo>
                  <a:pt x="1839" y="1144"/>
                </a:lnTo>
                <a:lnTo>
                  <a:pt x="1839" y="1150"/>
                </a:lnTo>
                <a:lnTo>
                  <a:pt x="1840" y="1154"/>
                </a:lnTo>
                <a:lnTo>
                  <a:pt x="1844" y="1160"/>
                </a:lnTo>
                <a:lnTo>
                  <a:pt x="1847" y="1166"/>
                </a:lnTo>
                <a:lnTo>
                  <a:pt x="1853" y="1175"/>
                </a:lnTo>
                <a:lnTo>
                  <a:pt x="1858" y="1183"/>
                </a:lnTo>
                <a:lnTo>
                  <a:pt x="1860" y="1187"/>
                </a:lnTo>
                <a:lnTo>
                  <a:pt x="1860" y="1189"/>
                </a:lnTo>
                <a:lnTo>
                  <a:pt x="1860" y="1191"/>
                </a:lnTo>
                <a:lnTo>
                  <a:pt x="1860" y="1192"/>
                </a:lnTo>
                <a:lnTo>
                  <a:pt x="1856" y="1192"/>
                </a:lnTo>
                <a:lnTo>
                  <a:pt x="1850" y="1192"/>
                </a:lnTo>
                <a:lnTo>
                  <a:pt x="1839" y="1192"/>
                </a:lnTo>
                <a:lnTo>
                  <a:pt x="1828" y="1194"/>
                </a:lnTo>
                <a:lnTo>
                  <a:pt x="1817" y="1196"/>
                </a:lnTo>
                <a:lnTo>
                  <a:pt x="1807" y="1198"/>
                </a:lnTo>
                <a:lnTo>
                  <a:pt x="1802" y="1201"/>
                </a:lnTo>
                <a:lnTo>
                  <a:pt x="1797" y="1203"/>
                </a:lnTo>
                <a:lnTo>
                  <a:pt x="1793" y="1207"/>
                </a:lnTo>
                <a:lnTo>
                  <a:pt x="1788" y="1211"/>
                </a:lnTo>
                <a:lnTo>
                  <a:pt x="1772" y="1222"/>
                </a:lnTo>
                <a:lnTo>
                  <a:pt x="1763" y="1228"/>
                </a:lnTo>
                <a:lnTo>
                  <a:pt x="1760" y="1232"/>
                </a:lnTo>
                <a:lnTo>
                  <a:pt x="1759" y="1238"/>
                </a:lnTo>
                <a:lnTo>
                  <a:pt x="1759" y="1246"/>
                </a:lnTo>
                <a:lnTo>
                  <a:pt x="1759" y="1254"/>
                </a:lnTo>
                <a:lnTo>
                  <a:pt x="1762" y="1272"/>
                </a:lnTo>
                <a:lnTo>
                  <a:pt x="1765" y="1286"/>
                </a:lnTo>
                <a:lnTo>
                  <a:pt x="1769" y="1298"/>
                </a:lnTo>
                <a:lnTo>
                  <a:pt x="1770" y="1309"/>
                </a:lnTo>
                <a:lnTo>
                  <a:pt x="1769" y="1314"/>
                </a:lnTo>
                <a:lnTo>
                  <a:pt x="1769" y="1317"/>
                </a:lnTo>
                <a:lnTo>
                  <a:pt x="1768" y="1321"/>
                </a:lnTo>
                <a:lnTo>
                  <a:pt x="1765" y="1324"/>
                </a:lnTo>
                <a:lnTo>
                  <a:pt x="1762" y="1329"/>
                </a:lnTo>
                <a:lnTo>
                  <a:pt x="1759" y="1335"/>
                </a:lnTo>
                <a:lnTo>
                  <a:pt x="1758" y="1343"/>
                </a:lnTo>
                <a:lnTo>
                  <a:pt x="1758" y="1352"/>
                </a:lnTo>
                <a:lnTo>
                  <a:pt x="1758" y="1360"/>
                </a:lnTo>
                <a:lnTo>
                  <a:pt x="1758" y="1370"/>
                </a:lnTo>
                <a:lnTo>
                  <a:pt x="1757" y="1374"/>
                </a:lnTo>
                <a:lnTo>
                  <a:pt x="1754" y="1379"/>
                </a:lnTo>
                <a:lnTo>
                  <a:pt x="1751" y="1384"/>
                </a:lnTo>
                <a:lnTo>
                  <a:pt x="1746" y="1387"/>
                </a:lnTo>
                <a:lnTo>
                  <a:pt x="1734" y="1396"/>
                </a:lnTo>
                <a:lnTo>
                  <a:pt x="1721" y="1403"/>
                </a:lnTo>
                <a:lnTo>
                  <a:pt x="1707" y="1409"/>
                </a:lnTo>
                <a:lnTo>
                  <a:pt x="1691" y="1412"/>
                </a:lnTo>
                <a:lnTo>
                  <a:pt x="1683" y="1414"/>
                </a:lnTo>
                <a:lnTo>
                  <a:pt x="1676" y="1414"/>
                </a:lnTo>
                <a:lnTo>
                  <a:pt x="1669" y="1412"/>
                </a:lnTo>
                <a:lnTo>
                  <a:pt x="1662" y="1410"/>
                </a:lnTo>
                <a:lnTo>
                  <a:pt x="1649" y="1405"/>
                </a:lnTo>
                <a:lnTo>
                  <a:pt x="1638" y="1399"/>
                </a:lnTo>
                <a:lnTo>
                  <a:pt x="1633" y="1398"/>
                </a:lnTo>
                <a:lnTo>
                  <a:pt x="1630" y="1398"/>
                </a:lnTo>
                <a:lnTo>
                  <a:pt x="1626" y="1400"/>
                </a:lnTo>
                <a:lnTo>
                  <a:pt x="1625" y="1404"/>
                </a:lnTo>
                <a:lnTo>
                  <a:pt x="1624" y="1409"/>
                </a:lnTo>
                <a:lnTo>
                  <a:pt x="1624" y="1414"/>
                </a:lnTo>
                <a:lnTo>
                  <a:pt x="1624" y="1419"/>
                </a:lnTo>
                <a:lnTo>
                  <a:pt x="1625" y="1425"/>
                </a:lnTo>
                <a:lnTo>
                  <a:pt x="1626" y="1437"/>
                </a:lnTo>
                <a:lnTo>
                  <a:pt x="1626" y="1448"/>
                </a:lnTo>
                <a:lnTo>
                  <a:pt x="1625" y="1460"/>
                </a:lnTo>
                <a:lnTo>
                  <a:pt x="1623" y="1469"/>
                </a:lnTo>
                <a:lnTo>
                  <a:pt x="1621" y="1474"/>
                </a:lnTo>
                <a:lnTo>
                  <a:pt x="1621" y="1479"/>
                </a:lnTo>
                <a:lnTo>
                  <a:pt x="1623" y="1485"/>
                </a:lnTo>
                <a:lnTo>
                  <a:pt x="1624" y="1490"/>
                </a:lnTo>
                <a:lnTo>
                  <a:pt x="1626" y="1494"/>
                </a:lnTo>
                <a:lnTo>
                  <a:pt x="1631" y="1498"/>
                </a:lnTo>
                <a:lnTo>
                  <a:pt x="1636" y="1500"/>
                </a:lnTo>
                <a:lnTo>
                  <a:pt x="1642" y="1503"/>
                </a:lnTo>
                <a:lnTo>
                  <a:pt x="1649" y="1503"/>
                </a:lnTo>
                <a:lnTo>
                  <a:pt x="1653" y="1501"/>
                </a:lnTo>
                <a:lnTo>
                  <a:pt x="1658" y="1500"/>
                </a:lnTo>
                <a:lnTo>
                  <a:pt x="1663" y="1498"/>
                </a:lnTo>
                <a:lnTo>
                  <a:pt x="1670" y="1494"/>
                </a:lnTo>
                <a:lnTo>
                  <a:pt x="1678" y="1491"/>
                </a:lnTo>
                <a:lnTo>
                  <a:pt x="1683" y="1491"/>
                </a:lnTo>
                <a:lnTo>
                  <a:pt x="1688" y="1492"/>
                </a:lnTo>
                <a:lnTo>
                  <a:pt x="1693" y="1494"/>
                </a:lnTo>
                <a:lnTo>
                  <a:pt x="1697" y="1497"/>
                </a:lnTo>
                <a:lnTo>
                  <a:pt x="1707" y="1503"/>
                </a:lnTo>
                <a:lnTo>
                  <a:pt x="1714" y="1510"/>
                </a:lnTo>
                <a:lnTo>
                  <a:pt x="1718" y="1516"/>
                </a:lnTo>
                <a:lnTo>
                  <a:pt x="1721" y="1524"/>
                </a:lnTo>
                <a:lnTo>
                  <a:pt x="1722" y="1535"/>
                </a:lnTo>
                <a:lnTo>
                  <a:pt x="1721" y="1547"/>
                </a:lnTo>
                <a:lnTo>
                  <a:pt x="1719" y="1563"/>
                </a:lnTo>
                <a:lnTo>
                  <a:pt x="1715" y="1581"/>
                </a:lnTo>
                <a:lnTo>
                  <a:pt x="1712" y="1592"/>
                </a:lnTo>
                <a:lnTo>
                  <a:pt x="1712" y="1597"/>
                </a:lnTo>
                <a:lnTo>
                  <a:pt x="1715" y="1598"/>
                </a:lnTo>
                <a:lnTo>
                  <a:pt x="1721" y="1599"/>
                </a:lnTo>
                <a:lnTo>
                  <a:pt x="1724" y="1601"/>
                </a:lnTo>
                <a:lnTo>
                  <a:pt x="1726" y="1604"/>
                </a:lnTo>
                <a:lnTo>
                  <a:pt x="1727" y="1606"/>
                </a:lnTo>
                <a:lnTo>
                  <a:pt x="1727" y="1611"/>
                </a:lnTo>
                <a:lnTo>
                  <a:pt x="1727" y="1618"/>
                </a:lnTo>
                <a:lnTo>
                  <a:pt x="1730" y="1624"/>
                </a:lnTo>
                <a:lnTo>
                  <a:pt x="1731" y="1626"/>
                </a:lnTo>
                <a:lnTo>
                  <a:pt x="1733" y="1629"/>
                </a:lnTo>
                <a:lnTo>
                  <a:pt x="1737" y="1629"/>
                </a:lnTo>
                <a:lnTo>
                  <a:pt x="1740" y="1630"/>
                </a:lnTo>
                <a:lnTo>
                  <a:pt x="1749" y="1630"/>
                </a:lnTo>
                <a:lnTo>
                  <a:pt x="1753" y="1631"/>
                </a:lnTo>
                <a:lnTo>
                  <a:pt x="1756" y="1632"/>
                </a:lnTo>
                <a:lnTo>
                  <a:pt x="1758" y="1636"/>
                </a:lnTo>
                <a:lnTo>
                  <a:pt x="1760" y="1639"/>
                </a:lnTo>
                <a:lnTo>
                  <a:pt x="1764" y="1643"/>
                </a:lnTo>
                <a:lnTo>
                  <a:pt x="1766" y="1644"/>
                </a:lnTo>
                <a:lnTo>
                  <a:pt x="1770" y="1645"/>
                </a:lnTo>
                <a:lnTo>
                  <a:pt x="1773" y="1645"/>
                </a:lnTo>
                <a:lnTo>
                  <a:pt x="1778" y="1644"/>
                </a:lnTo>
                <a:lnTo>
                  <a:pt x="1788" y="1642"/>
                </a:lnTo>
                <a:lnTo>
                  <a:pt x="1798" y="1641"/>
                </a:lnTo>
                <a:lnTo>
                  <a:pt x="1803" y="1642"/>
                </a:lnTo>
                <a:lnTo>
                  <a:pt x="1809" y="1643"/>
                </a:lnTo>
                <a:lnTo>
                  <a:pt x="1814" y="1645"/>
                </a:lnTo>
                <a:lnTo>
                  <a:pt x="1820" y="1649"/>
                </a:lnTo>
                <a:lnTo>
                  <a:pt x="1829" y="1661"/>
                </a:lnTo>
                <a:lnTo>
                  <a:pt x="1839" y="1673"/>
                </a:lnTo>
                <a:lnTo>
                  <a:pt x="1848" y="1683"/>
                </a:lnTo>
                <a:lnTo>
                  <a:pt x="1854" y="1692"/>
                </a:lnTo>
                <a:lnTo>
                  <a:pt x="1859" y="1695"/>
                </a:lnTo>
                <a:lnTo>
                  <a:pt x="1864" y="1696"/>
                </a:lnTo>
                <a:lnTo>
                  <a:pt x="1871" y="1699"/>
                </a:lnTo>
                <a:lnTo>
                  <a:pt x="1877" y="1700"/>
                </a:lnTo>
                <a:lnTo>
                  <a:pt x="1884" y="1699"/>
                </a:lnTo>
                <a:lnTo>
                  <a:pt x="1891" y="1698"/>
                </a:lnTo>
                <a:lnTo>
                  <a:pt x="1896" y="1695"/>
                </a:lnTo>
                <a:lnTo>
                  <a:pt x="1901" y="1692"/>
                </a:lnTo>
                <a:lnTo>
                  <a:pt x="1905" y="1683"/>
                </a:lnTo>
                <a:lnTo>
                  <a:pt x="1909" y="1675"/>
                </a:lnTo>
                <a:lnTo>
                  <a:pt x="1910" y="1671"/>
                </a:lnTo>
                <a:lnTo>
                  <a:pt x="1913" y="1669"/>
                </a:lnTo>
                <a:lnTo>
                  <a:pt x="1916" y="1667"/>
                </a:lnTo>
                <a:lnTo>
                  <a:pt x="1920" y="1664"/>
                </a:lnTo>
                <a:lnTo>
                  <a:pt x="1924" y="1663"/>
                </a:lnTo>
                <a:lnTo>
                  <a:pt x="1928" y="1662"/>
                </a:lnTo>
                <a:lnTo>
                  <a:pt x="1932" y="1663"/>
                </a:lnTo>
                <a:lnTo>
                  <a:pt x="1934" y="1664"/>
                </a:lnTo>
                <a:lnTo>
                  <a:pt x="1940" y="1667"/>
                </a:lnTo>
                <a:lnTo>
                  <a:pt x="1947" y="1668"/>
                </a:lnTo>
                <a:lnTo>
                  <a:pt x="1951" y="1667"/>
                </a:lnTo>
                <a:lnTo>
                  <a:pt x="1954" y="1666"/>
                </a:lnTo>
                <a:lnTo>
                  <a:pt x="1957" y="1664"/>
                </a:lnTo>
                <a:lnTo>
                  <a:pt x="1958" y="1662"/>
                </a:lnTo>
                <a:lnTo>
                  <a:pt x="1961" y="1656"/>
                </a:lnTo>
                <a:lnTo>
                  <a:pt x="1966" y="1649"/>
                </a:lnTo>
                <a:lnTo>
                  <a:pt x="1970" y="1641"/>
                </a:lnTo>
                <a:lnTo>
                  <a:pt x="1976" y="1632"/>
                </a:lnTo>
                <a:lnTo>
                  <a:pt x="1982" y="1624"/>
                </a:lnTo>
                <a:lnTo>
                  <a:pt x="1989" y="1617"/>
                </a:lnTo>
                <a:lnTo>
                  <a:pt x="1993" y="1612"/>
                </a:lnTo>
                <a:lnTo>
                  <a:pt x="1999" y="1611"/>
                </a:lnTo>
                <a:lnTo>
                  <a:pt x="2001" y="1611"/>
                </a:lnTo>
                <a:lnTo>
                  <a:pt x="2001" y="1612"/>
                </a:lnTo>
                <a:lnTo>
                  <a:pt x="1999" y="1613"/>
                </a:lnTo>
                <a:lnTo>
                  <a:pt x="1999" y="1617"/>
                </a:lnTo>
                <a:lnTo>
                  <a:pt x="1996" y="1623"/>
                </a:lnTo>
                <a:lnTo>
                  <a:pt x="1993" y="1630"/>
                </a:lnTo>
                <a:lnTo>
                  <a:pt x="1987" y="1648"/>
                </a:lnTo>
                <a:lnTo>
                  <a:pt x="1983" y="1662"/>
                </a:lnTo>
                <a:lnTo>
                  <a:pt x="1982" y="1667"/>
                </a:lnTo>
                <a:lnTo>
                  <a:pt x="1982" y="1670"/>
                </a:lnTo>
                <a:lnTo>
                  <a:pt x="1983" y="1675"/>
                </a:lnTo>
                <a:lnTo>
                  <a:pt x="1984" y="1680"/>
                </a:lnTo>
                <a:lnTo>
                  <a:pt x="1986" y="1690"/>
                </a:lnTo>
                <a:lnTo>
                  <a:pt x="1989" y="1702"/>
                </a:lnTo>
                <a:lnTo>
                  <a:pt x="1991" y="1714"/>
                </a:lnTo>
                <a:lnTo>
                  <a:pt x="1993" y="1727"/>
                </a:lnTo>
                <a:lnTo>
                  <a:pt x="1996" y="1745"/>
                </a:lnTo>
                <a:lnTo>
                  <a:pt x="1997" y="1761"/>
                </a:lnTo>
                <a:lnTo>
                  <a:pt x="1999" y="1774"/>
                </a:lnTo>
                <a:lnTo>
                  <a:pt x="2002" y="1788"/>
                </a:lnTo>
                <a:lnTo>
                  <a:pt x="2004" y="1806"/>
                </a:lnTo>
                <a:lnTo>
                  <a:pt x="2006" y="1830"/>
                </a:lnTo>
                <a:lnTo>
                  <a:pt x="2010" y="1853"/>
                </a:lnTo>
                <a:lnTo>
                  <a:pt x="2012" y="1871"/>
                </a:lnTo>
                <a:lnTo>
                  <a:pt x="2014" y="1883"/>
                </a:lnTo>
                <a:lnTo>
                  <a:pt x="2012" y="1894"/>
                </a:lnTo>
                <a:lnTo>
                  <a:pt x="2009" y="1903"/>
                </a:lnTo>
                <a:lnTo>
                  <a:pt x="2005" y="1912"/>
                </a:lnTo>
                <a:lnTo>
                  <a:pt x="2004" y="1915"/>
                </a:lnTo>
                <a:lnTo>
                  <a:pt x="2004" y="1920"/>
                </a:lnTo>
                <a:lnTo>
                  <a:pt x="2004" y="1925"/>
                </a:lnTo>
                <a:lnTo>
                  <a:pt x="2005" y="1931"/>
                </a:lnTo>
                <a:lnTo>
                  <a:pt x="2006" y="1942"/>
                </a:lnTo>
                <a:lnTo>
                  <a:pt x="2008" y="1952"/>
                </a:lnTo>
                <a:lnTo>
                  <a:pt x="2006" y="1956"/>
                </a:lnTo>
                <a:lnTo>
                  <a:pt x="2003" y="1959"/>
                </a:lnTo>
                <a:lnTo>
                  <a:pt x="1999" y="1961"/>
                </a:lnTo>
                <a:lnTo>
                  <a:pt x="1993" y="1963"/>
                </a:lnTo>
                <a:lnTo>
                  <a:pt x="1979" y="1966"/>
                </a:lnTo>
                <a:lnTo>
                  <a:pt x="1963" y="1970"/>
                </a:lnTo>
                <a:lnTo>
                  <a:pt x="1945" y="1976"/>
                </a:lnTo>
                <a:lnTo>
                  <a:pt x="1928" y="1982"/>
                </a:lnTo>
                <a:lnTo>
                  <a:pt x="1913" y="1989"/>
                </a:lnTo>
                <a:lnTo>
                  <a:pt x="1897" y="1995"/>
                </a:lnTo>
                <a:lnTo>
                  <a:pt x="1890" y="1998"/>
                </a:lnTo>
                <a:lnTo>
                  <a:pt x="1883" y="2002"/>
                </a:lnTo>
                <a:lnTo>
                  <a:pt x="1877" y="2008"/>
                </a:lnTo>
                <a:lnTo>
                  <a:pt x="1870" y="2014"/>
                </a:lnTo>
                <a:lnTo>
                  <a:pt x="1864" y="2020"/>
                </a:lnTo>
                <a:lnTo>
                  <a:pt x="1858" y="2027"/>
                </a:lnTo>
                <a:lnTo>
                  <a:pt x="1853" y="2033"/>
                </a:lnTo>
                <a:lnTo>
                  <a:pt x="1850" y="2040"/>
                </a:lnTo>
                <a:lnTo>
                  <a:pt x="1842" y="2055"/>
                </a:lnTo>
                <a:lnTo>
                  <a:pt x="1838" y="2076"/>
                </a:lnTo>
                <a:lnTo>
                  <a:pt x="1833" y="2095"/>
                </a:lnTo>
                <a:lnTo>
                  <a:pt x="1832" y="2110"/>
                </a:lnTo>
                <a:lnTo>
                  <a:pt x="1829" y="2128"/>
                </a:lnTo>
                <a:lnTo>
                  <a:pt x="1827" y="2145"/>
                </a:lnTo>
                <a:lnTo>
                  <a:pt x="1825" y="2145"/>
                </a:lnTo>
                <a:lnTo>
                  <a:pt x="1820" y="2145"/>
                </a:lnTo>
                <a:lnTo>
                  <a:pt x="1814" y="2147"/>
                </a:lnTo>
                <a:lnTo>
                  <a:pt x="1807" y="2149"/>
                </a:lnTo>
                <a:lnTo>
                  <a:pt x="1797" y="2152"/>
                </a:lnTo>
                <a:lnTo>
                  <a:pt x="1789" y="2153"/>
                </a:lnTo>
                <a:lnTo>
                  <a:pt x="1785" y="2153"/>
                </a:lnTo>
                <a:lnTo>
                  <a:pt x="1783" y="2152"/>
                </a:lnTo>
                <a:lnTo>
                  <a:pt x="1782" y="2150"/>
                </a:lnTo>
                <a:lnTo>
                  <a:pt x="1781" y="2148"/>
                </a:lnTo>
                <a:lnTo>
                  <a:pt x="1781" y="2143"/>
                </a:lnTo>
                <a:lnTo>
                  <a:pt x="1779" y="2141"/>
                </a:lnTo>
                <a:lnTo>
                  <a:pt x="1777" y="2140"/>
                </a:lnTo>
                <a:lnTo>
                  <a:pt x="1773" y="2140"/>
                </a:lnTo>
                <a:lnTo>
                  <a:pt x="1769" y="2140"/>
                </a:lnTo>
                <a:lnTo>
                  <a:pt x="1765" y="2139"/>
                </a:lnTo>
                <a:lnTo>
                  <a:pt x="1762" y="2135"/>
                </a:lnTo>
                <a:lnTo>
                  <a:pt x="1759" y="2128"/>
                </a:lnTo>
                <a:lnTo>
                  <a:pt x="1759" y="2123"/>
                </a:lnTo>
                <a:lnTo>
                  <a:pt x="1759" y="2118"/>
                </a:lnTo>
                <a:lnTo>
                  <a:pt x="1760" y="2112"/>
                </a:lnTo>
                <a:lnTo>
                  <a:pt x="1762" y="2108"/>
                </a:lnTo>
                <a:lnTo>
                  <a:pt x="1764" y="2097"/>
                </a:lnTo>
                <a:lnTo>
                  <a:pt x="1765" y="2086"/>
                </a:lnTo>
                <a:lnTo>
                  <a:pt x="1764" y="2082"/>
                </a:lnTo>
                <a:lnTo>
                  <a:pt x="1763" y="2077"/>
                </a:lnTo>
                <a:lnTo>
                  <a:pt x="1759" y="2073"/>
                </a:lnTo>
                <a:lnTo>
                  <a:pt x="1754" y="2070"/>
                </a:lnTo>
                <a:lnTo>
                  <a:pt x="1750" y="2067"/>
                </a:lnTo>
                <a:lnTo>
                  <a:pt x="1745" y="2065"/>
                </a:lnTo>
                <a:lnTo>
                  <a:pt x="1739" y="2065"/>
                </a:lnTo>
                <a:lnTo>
                  <a:pt x="1734" y="2065"/>
                </a:lnTo>
                <a:lnTo>
                  <a:pt x="1730" y="2068"/>
                </a:lnTo>
                <a:lnTo>
                  <a:pt x="1726" y="2073"/>
                </a:lnTo>
                <a:lnTo>
                  <a:pt x="1724" y="2079"/>
                </a:lnTo>
                <a:lnTo>
                  <a:pt x="1722" y="2086"/>
                </a:lnTo>
                <a:lnTo>
                  <a:pt x="1719" y="2102"/>
                </a:lnTo>
                <a:lnTo>
                  <a:pt x="1716" y="2116"/>
                </a:lnTo>
                <a:lnTo>
                  <a:pt x="1714" y="2121"/>
                </a:lnTo>
                <a:lnTo>
                  <a:pt x="1710" y="2124"/>
                </a:lnTo>
                <a:lnTo>
                  <a:pt x="1707" y="2127"/>
                </a:lnTo>
                <a:lnTo>
                  <a:pt x="1702" y="2128"/>
                </a:lnTo>
                <a:lnTo>
                  <a:pt x="1691" y="2130"/>
                </a:lnTo>
                <a:lnTo>
                  <a:pt x="1681" y="2131"/>
                </a:lnTo>
                <a:lnTo>
                  <a:pt x="1667" y="2134"/>
                </a:lnTo>
                <a:lnTo>
                  <a:pt x="1652" y="2137"/>
                </a:lnTo>
                <a:lnTo>
                  <a:pt x="1645" y="2139"/>
                </a:lnTo>
                <a:lnTo>
                  <a:pt x="1638" y="2139"/>
                </a:lnTo>
                <a:lnTo>
                  <a:pt x="1632" y="2139"/>
                </a:lnTo>
                <a:lnTo>
                  <a:pt x="1625" y="2136"/>
                </a:lnTo>
                <a:lnTo>
                  <a:pt x="1619" y="2134"/>
                </a:lnTo>
                <a:lnTo>
                  <a:pt x="1611" y="2129"/>
                </a:lnTo>
                <a:lnTo>
                  <a:pt x="1602" y="2124"/>
                </a:lnTo>
                <a:lnTo>
                  <a:pt x="1594" y="2117"/>
                </a:lnTo>
                <a:lnTo>
                  <a:pt x="1579" y="2105"/>
                </a:lnTo>
                <a:lnTo>
                  <a:pt x="1568" y="2095"/>
                </a:lnTo>
                <a:lnTo>
                  <a:pt x="1564" y="2090"/>
                </a:lnTo>
                <a:lnTo>
                  <a:pt x="1561" y="2087"/>
                </a:lnTo>
                <a:lnTo>
                  <a:pt x="1558" y="2085"/>
                </a:lnTo>
                <a:lnTo>
                  <a:pt x="1556" y="2085"/>
                </a:lnTo>
                <a:lnTo>
                  <a:pt x="1550" y="2086"/>
                </a:lnTo>
                <a:lnTo>
                  <a:pt x="1543" y="2091"/>
                </a:lnTo>
                <a:lnTo>
                  <a:pt x="1538" y="2093"/>
                </a:lnTo>
                <a:lnTo>
                  <a:pt x="1535" y="2093"/>
                </a:lnTo>
                <a:lnTo>
                  <a:pt x="1532" y="2092"/>
                </a:lnTo>
                <a:lnTo>
                  <a:pt x="1529" y="2090"/>
                </a:lnTo>
                <a:lnTo>
                  <a:pt x="1527" y="2086"/>
                </a:lnTo>
                <a:lnTo>
                  <a:pt x="1526" y="2082"/>
                </a:lnTo>
                <a:lnTo>
                  <a:pt x="1526" y="2077"/>
                </a:lnTo>
                <a:lnTo>
                  <a:pt x="1526" y="2073"/>
                </a:lnTo>
                <a:lnTo>
                  <a:pt x="1532" y="2058"/>
                </a:lnTo>
                <a:lnTo>
                  <a:pt x="1539" y="2042"/>
                </a:lnTo>
                <a:lnTo>
                  <a:pt x="1539" y="2032"/>
                </a:lnTo>
                <a:lnTo>
                  <a:pt x="1539" y="2020"/>
                </a:lnTo>
                <a:lnTo>
                  <a:pt x="1538" y="2015"/>
                </a:lnTo>
                <a:lnTo>
                  <a:pt x="1536" y="2010"/>
                </a:lnTo>
                <a:lnTo>
                  <a:pt x="1532" y="2008"/>
                </a:lnTo>
                <a:lnTo>
                  <a:pt x="1529" y="2007"/>
                </a:lnTo>
                <a:lnTo>
                  <a:pt x="1513" y="2015"/>
                </a:lnTo>
                <a:lnTo>
                  <a:pt x="1497" y="2022"/>
                </a:lnTo>
                <a:lnTo>
                  <a:pt x="1483" y="2023"/>
                </a:lnTo>
                <a:lnTo>
                  <a:pt x="1468" y="2022"/>
                </a:lnTo>
                <a:lnTo>
                  <a:pt x="1454" y="2021"/>
                </a:lnTo>
                <a:lnTo>
                  <a:pt x="1444" y="2019"/>
                </a:lnTo>
                <a:lnTo>
                  <a:pt x="1436" y="2013"/>
                </a:lnTo>
                <a:lnTo>
                  <a:pt x="1424" y="2002"/>
                </a:lnTo>
                <a:lnTo>
                  <a:pt x="1413" y="1991"/>
                </a:lnTo>
                <a:lnTo>
                  <a:pt x="1405" y="1982"/>
                </a:lnTo>
                <a:lnTo>
                  <a:pt x="1401" y="1978"/>
                </a:lnTo>
                <a:lnTo>
                  <a:pt x="1398" y="1975"/>
                </a:lnTo>
                <a:lnTo>
                  <a:pt x="1394" y="1972"/>
                </a:lnTo>
                <a:lnTo>
                  <a:pt x="1391" y="1971"/>
                </a:lnTo>
                <a:lnTo>
                  <a:pt x="1387" y="1971"/>
                </a:lnTo>
                <a:lnTo>
                  <a:pt x="1384" y="1972"/>
                </a:lnTo>
                <a:lnTo>
                  <a:pt x="1380" y="1976"/>
                </a:lnTo>
                <a:lnTo>
                  <a:pt x="1375" y="1980"/>
                </a:lnTo>
                <a:lnTo>
                  <a:pt x="1367" y="1995"/>
                </a:lnTo>
                <a:lnTo>
                  <a:pt x="1359" y="2008"/>
                </a:lnTo>
                <a:lnTo>
                  <a:pt x="1354" y="2014"/>
                </a:lnTo>
                <a:lnTo>
                  <a:pt x="1349" y="2020"/>
                </a:lnTo>
                <a:lnTo>
                  <a:pt x="1343" y="2024"/>
                </a:lnTo>
                <a:lnTo>
                  <a:pt x="1338" y="2028"/>
                </a:lnTo>
                <a:lnTo>
                  <a:pt x="1328" y="2034"/>
                </a:lnTo>
                <a:lnTo>
                  <a:pt x="1318" y="2036"/>
                </a:lnTo>
                <a:lnTo>
                  <a:pt x="1315" y="2036"/>
                </a:lnTo>
                <a:lnTo>
                  <a:pt x="1312" y="2035"/>
                </a:lnTo>
                <a:lnTo>
                  <a:pt x="1310" y="2034"/>
                </a:lnTo>
                <a:lnTo>
                  <a:pt x="1309" y="2032"/>
                </a:lnTo>
                <a:lnTo>
                  <a:pt x="1308" y="2023"/>
                </a:lnTo>
                <a:lnTo>
                  <a:pt x="1308" y="2014"/>
                </a:lnTo>
                <a:lnTo>
                  <a:pt x="1309" y="2003"/>
                </a:lnTo>
                <a:lnTo>
                  <a:pt x="1310" y="1990"/>
                </a:lnTo>
                <a:lnTo>
                  <a:pt x="1309" y="1985"/>
                </a:lnTo>
                <a:lnTo>
                  <a:pt x="1308" y="1982"/>
                </a:lnTo>
                <a:lnTo>
                  <a:pt x="1305" y="1978"/>
                </a:lnTo>
                <a:lnTo>
                  <a:pt x="1303" y="1977"/>
                </a:lnTo>
                <a:lnTo>
                  <a:pt x="1299" y="1977"/>
                </a:lnTo>
                <a:lnTo>
                  <a:pt x="1297" y="1978"/>
                </a:lnTo>
                <a:lnTo>
                  <a:pt x="1293" y="1979"/>
                </a:lnTo>
                <a:lnTo>
                  <a:pt x="1291" y="1982"/>
                </a:lnTo>
                <a:lnTo>
                  <a:pt x="1287" y="1986"/>
                </a:lnTo>
                <a:lnTo>
                  <a:pt x="1283" y="1990"/>
                </a:lnTo>
                <a:lnTo>
                  <a:pt x="1280" y="1991"/>
                </a:lnTo>
                <a:lnTo>
                  <a:pt x="1278" y="1991"/>
                </a:lnTo>
                <a:lnTo>
                  <a:pt x="1275" y="1990"/>
                </a:lnTo>
                <a:lnTo>
                  <a:pt x="1273" y="1989"/>
                </a:lnTo>
                <a:lnTo>
                  <a:pt x="1269" y="1983"/>
                </a:lnTo>
                <a:lnTo>
                  <a:pt x="1267" y="1976"/>
                </a:lnTo>
                <a:lnTo>
                  <a:pt x="1265" y="1966"/>
                </a:lnTo>
                <a:lnTo>
                  <a:pt x="1262" y="1957"/>
                </a:lnTo>
                <a:lnTo>
                  <a:pt x="1259" y="1946"/>
                </a:lnTo>
                <a:lnTo>
                  <a:pt x="1255" y="1939"/>
                </a:lnTo>
                <a:lnTo>
                  <a:pt x="1252" y="1934"/>
                </a:lnTo>
                <a:lnTo>
                  <a:pt x="1248" y="1932"/>
                </a:lnTo>
                <a:lnTo>
                  <a:pt x="1243" y="1929"/>
                </a:lnTo>
                <a:lnTo>
                  <a:pt x="1240" y="1928"/>
                </a:lnTo>
                <a:lnTo>
                  <a:pt x="1237" y="1926"/>
                </a:lnTo>
                <a:lnTo>
                  <a:pt x="1236" y="1921"/>
                </a:lnTo>
                <a:lnTo>
                  <a:pt x="1236" y="1915"/>
                </a:lnTo>
                <a:lnTo>
                  <a:pt x="1236" y="1909"/>
                </a:lnTo>
                <a:lnTo>
                  <a:pt x="1235" y="1903"/>
                </a:lnTo>
                <a:lnTo>
                  <a:pt x="1231" y="1896"/>
                </a:lnTo>
                <a:lnTo>
                  <a:pt x="1229" y="1893"/>
                </a:lnTo>
                <a:lnTo>
                  <a:pt x="1228" y="1889"/>
                </a:lnTo>
                <a:lnTo>
                  <a:pt x="1227" y="1885"/>
                </a:lnTo>
                <a:lnTo>
                  <a:pt x="1228" y="1881"/>
                </a:lnTo>
                <a:lnTo>
                  <a:pt x="1229" y="1871"/>
                </a:lnTo>
                <a:lnTo>
                  <a:pt x="1234" y="1860"/>
                </a:lnTo>
                <a:lnTo>
                  <a:pt x="1236" y="1856"/>
                </a:lnTo>
                <a:lnTo>
                  <a:pt x="1237" y="1851"/>
                </a:lnTo>
                <a:lnTo>
                  <a:pt x="1237" y="1846"/>
                </a:lnTo>
                <a:lnTo>
                  <a:pt x="1237" y="1843"/>
                </a:lnTo>
                <a:lnTo>
                  <a:pt x="1235" y="1838"/>
                </a:lnTo>
                <a:lnTo>
                  <a:pt x="1230" y="1832"/>
                </a:lnTo>
                <a:lnTo>
                  <a:pt x="1225" y="1826"/>
                </a:lnTo>
                <a:lnTo>
                  <a:pt x="1223" y="1819"/>
                </a:lnTo>
                <a:lnTo>
                  <a:pt x="1222" y="1814"/>
                </a:lnTo>
                <a:lnTo>
                  <a:pt x="1222" y="1811"/>
                </a:lnTo>
                <a:lnTo>
                  <a:pt x="1223" y="1808"/>
                </a:lnTo>
                <a:lnTo>
                  <a:pt x="1224" y="1806"/>
                </a:lnTo>
                <a:lnTo>
                  <a:pt x="1229" y="1800"/>
                </a:lnTo>
                <a:lnTo>
                  <a:pt x="1233" y="1793"/>
                </a:lnTo>
                <a:lnTo>
                  <a:pt x="1235" y="1789"/>
                </a:lnTo>
                <a:lnTo>
                  <a:pt x="1235" y="1784"/>
                </a:lnTo>
                <a:lnTo>
                  <a:pt x="1236" y="1780"/>
                </a:lnTo>
                <a:lnTo>
                  <a:pt x="1235" y="1776"/>
                </a:lnTo>
                <a:lnTo>
                  <a:pt x="1231" y="1764"/>
                </a:lnTo>
                <a:lnTo>
                  <a:pt x="1228" y="1750"/>
                </a:lnTo>
                <a:lnTo>
                  <a:pt x="1225" y="1744"/>
                </a:lnTo>
                <a:lnTo>
                  <a:pt x="1224" y="1739"/>
                </a:lnTo>
                <a:lnTo>
                  <a:pt x="1222" y="1738"/>
                </a:lnTo>
                <a:lnTo>
                  <a:pt x="1221" y="1737"/>
                </a:lnTo>
                <a:lnTo>
                  <a:pt x="1217" y="1737"/>
                </a:lnTo>
                <a:lnTo>
                  <a:pt x="1214" y="1738"/>
                </a:lnTo>
                <a:lnTo>
                  <a:pt x="1204" y="1740"/>
                </a:lnTo>
                <a:lnTo>
                  <a:pt x="1196" y="1745"/>
                </a:lnTo>
                <a:lnTo>
                  <a:pt x="1180" y="1759"/>
                </a:lnTo>
                <a:lnTo>
                  <a:pt x="1162" y="1776"/>
                </a:lnTo>
                <a:lnTo>
                  <a:pt x="1159" y="1778"/>
                </a:lnTo>
                <a:lnTo>
                  <a:pt x="1154" y="1781"/>
                </a:lnTo>
                <a:lnTo>
                  <a:pt x="1149" y="1783"/>
                </a:lnTo>
                <a:lnTo>
                  <a:pt x="1146" y="1783"/>
                </a:lnTo>
                <a:lnTo>
                  <a:pt x="1138" y="1784"/>
                </a:lnTo>
                <a:lnTo>
                  <a:pt x="1130" y="1784"/>
                </a:lnTo>
                <a:lnTo>
                  <a:pt x="1126" y="1784"/>
                </a:lnTo>
                <a:lnTo>
                  <a:pt x="1123" y="1786"/>
                </a:lnTo>
                <a:lnTo>
                  <a:pt x="1120" y="1789"/>
                </a:lnTo>
                <a:lnTo>
                  <a:pt x="1114" y="1794"/>
                </a:lnTo>
                <a:lnTo>
                  <a:pt x="1111" y="1796"/>
                </a:lnTo>
                <a:lnTo>
                  <a:pt x="1108" y="1799"/>
                </a:lnTo>
                <a:lnTo>
                  <a:pt x="1103" y="1800"/>
                </a:lnTo>
                <a:lnTo>
                  <a:pt x="1099" y="1801"/>
                </a:lnTo>
                <a:lnTo>
                  <a:pt x="1096" y="1802"/>
                </a:lnTo>
                <a:lnTo>
                  <a:pt x="1091" y="1801"/>
                </a:lnTo>
                <a:lnTo>
                  <a:pt x="1088" y="1800"/>
                </a:lnTo>
                <a:lnTo>
                  <a:pt x="1083" y="1799"/>
                </a:lnTo>
                <a:lnTo>
                  <a:pt x="1078" y="1796"/>
                </a:lnTo>
                <a:lnTo>
                  <a:pt x="1073" y="1793"/>
                </a:lnTo>
                <a:lnTo>
                  <a:pt x="1069" y="1789"/>
                </a:lnTo>
                <a:lnTo>
                  <a:pt x="1065" y="1786"/>
                </a:lnTo>
                <a:lnTo>
                  <a:pt x="1059" y="1776"/>
                </a:lnTo>
                <a:lnTo>
                  <a:pt x="1054" y="1768"/>
                </a:lnTo>
                <a:lnTo>
                  <a:pt x="1050" y="1759"/>
                </a:lnTo>
                <a:lnTo>
                  <a:pt x="1045" y="1755"/>
                </a:lnTo>
                <a:lnTo>
                  <a:pt x="1038" y="1751"/>
                </a:lnTo>
                <a:lnTo>
                  <a:pt x="1029" y="1750"/>
                </a:lnTo>
                <a:lnTo>
                  <a:pt x="1023" y="1750"/>
                </a:lnTo>
                <a:lnTo>
                  <a:pt x="1020" y="1751"/>
                </a:lnTo>
                <a:lnTo>
                  <a:pt x="1016" y="1752"/>
                </a:lnTo>
                <a:lnTo>
                  <a:pt x="1014" y="1753"/>
                </a:lnTo>
                <a:lnTo>
                  <a:pt x="1009" y="1758"/>
                </a:lnTo>
                <a:lnTo>
                  <a:pt x="1006" y="1763"/>
                </a:lnTo>
                <a:lnTo>
                  <a:pt x="1003" y="1767"/>
                </a:lnTo>
                <a:lnTo>
                  <a:pt x="1001" y="1768"/>
                </a:lnTo>
                <a:lnTo>
                  <a:pt x="998" y="1769"/>
                </a:lnTo>
                <a:lnTo>
                  <a:pt x="996" y="1770"/>
                </a:lnTo>
                <a:lnTo>
                  <a:pt x="990" y="1769"/>
                </a:lnTo>
                <a:lnTo>
                  <a:pt x="985" y="1765"/>
                </a:lnTo>
                <a:lnTo>
                  <a:pt x="982" y="1762"/>
                </a:lnTo>
                <a:lnTo>
                  <a:pt x="979" y="1759"/>
                </a:lnTo>
                <a:lnTo>
                  <a:pt x="973" y="1756"/>
                </a:lnTo>
                <a:lnTo>
                  <a:pt x="964" y="1753"/>
                </a:lnTo>
                <a:lnTo>
                  <a:pt x="958" y="1752"/>
                </a:lnTo>
                <a:lnTo>
                  <a:pt x="952" y="1753"/>
                </a:lnTo>
                <a:lnTo>
                  <a:pt x="946" y="1755"/>
                </a:lnTo>
                <a:lnTo>
                  <a:pt x="940" y="1757"/>
                </a:lnTo>
                <a:lnTo>
                  <a:pt x="927" y="1763"/>
                </a:lnTo>
                <a:lnTo>
                  <a:pt x="913" y="1767"/>
                </a:lnTo>
                <a:lnTo>
                  <a:pt x="899" y="1771"/>
                </a:lnTo>
                <a:lnTo>
                  <a:pt x="884" y="1777"/>
                </a:lnTo>
                <a:lnTo>
                  <a:pt x="878" y="1780"/>
                </a:lnTo>
                <a:lnTo>
                  <a:pt x="871" y="1782"/>
                </a:lnTo>
                <a:lnTo>
                  <a:pt x="865" y="1783"/>
                </a:lnTo>
                <a:lnTo>
                  <a:pt x="861" y="1784"/>
                </a:lnTo>
                <a:lnTo>
                  <a:pt x="849" y="1783"/>
                </a:lnTo>
                <a:lnTo>
                  <a:pt x="837" y="1781"/>
                </a:lnTo>
                <a:lnTo>
                  <a:pt x="821" y="1780"/>
                </a:lnTo>
                <a:lnTo>
                  <a:pt x="802" y="1778"/>
                </a:lnTo>
                <a:lnTo>
                  <a:pt x="781" y="1780"/>
                </a:lnTo>
                <a:lnTo>
                  <a:pt x="761" y="1782"/>
                </a:lnTo>
                <a:lnTo>
                  <a:pt x="744" y="1786"/>
                </a:lnTo>
                <a:lnTo>
                  <a:pt x="731" y="1789"/>
                </a:lnTo>
                <a:lnTo>
                  <a:pt x="721" y="1790"/>
                </a:lnTo>
                <a:lnTo>
                  <a:pt x="710" y="1792"/>
                </a:lnTo>
                <a:lnTo>
                  <a:pt x="704" y="1790"/>
                </a:lnTo>
                <a:lnTo>
                  <a:pt x="699" y="1789"/>
                </a:lnTo>
                <a:lnTo>
                  <a:pt x="693" y="1788"/>
                </a:lnTo>
                <a:lnTo>
                  <a:pt x="688" y="1786"/>
                </a:lnTo>
                <a:lnTo>
                  <a:pt x="676" y="1778"/>
                </a:lnTo>
                <a:lnTo>
                  <a:pt x="662" y="1771"/>
                </a:lnTo>
                <a:lnTo>
                  <a:pt x="649" y="1765"/>
                </a:lnTo>
                <a:lnTo>
                  <a:pt x="641" y="1759"/>
                </a:lnTo>
                <a:lnTo>
                  <a:pt x="635" y="1755"/>
                </a:lnTo>
                <a:lnTo>
                  <a:pt x="629" y="1750"/>
                </a:lnTo>
                <a:lnTo>
                  <a:pt x="619" y="1748"/>
                </a:lnTo>
                <a:lnTo>
                  <a:pt x="606" y="1746"/>
                </a:lnTo>
                <a:lnTo>
                  <a:pt x="599" y="1746"/>
                </a:lnTo>
                <a:lnTo>
                  <a:pt x="594" y="1745"/>
                </a:lnTo>
                <a:lnTo>
                  <a:pt x="590" y="1744"/>
                </a:lnTo>
                <a:lnTo>
                  <a:pt x="586" y="1742"/>
                </a:lnTo>
                <a:lnTo>
                  <a:pt x="580" y="1736"/>
                </a:lnTo>
                <a:lnTo>
                  <a:pt x="573" y="1730"/>
                </a:lnTo>
                <a:lnTo>
                  <a:pt x="563" y="1724"/>
                </a:lnTo>
                <a:lnTo>
                  <a:pt x="553" y="1720"/>
                </a:lnTo>
                <a:lnTo>
                  <a:pt x="541" y="1718"/>
                </a:lnTo>
                <a:lnTo>
                  <a:pt x="530" y="1717"/>
                </a:lnTo>
                <a:lnTo>
                  <a:pt x="525" y="1715"/>
                </a:lnTo>
                <a:lnTo>
                  <a:pt x="521" y="1714"/>
                </a:lnTo>
                <a:lnTo>
                  <a:pt x="516" y="1712"/>
                </a:lnTo>
                <a:lnTo>
                  <a:pt x="512" y="1709"/>
                </a:lnTo>
                <a:lnTo>
                  <a:pt x="506" y="1701"/>
                </a:lnTo>
                <a:lnTo>
                  <a:pt x="500" y="1692"/>
                </a:lnTo>
                <a:lnTo>
                  <a:pt x="498" y="1688"/>
                </a:lnTo>
                <a:lnTo>
                  <a:pt x="494" y="1686"/>
                </a:lnTo>
                <a:lnTo>
                  <a:pt x="491" y="1685"/>
                </a:lnTo>
                <a:lnTo>
                  <a:pt x="485" y="1685"/>
                </a:lnTo>
                <a:lnTo>
                  <a:pt x="473" y="1686"/>
                </a:lnTo>
                <a:lnTo>
                  <a:pt x="459" y="1689"/>
                </a:lnTo>
                <a:lnTo>
                  <a:pt x="452" y="1689"/>
                </a:lnTo>
                <a:lnTo>
                  <a:pt x="446" y="1689"/>
                </a:lnTo>
                <a:lnTo>
                  <a:pt x="442" y="1688"/>
                </a:lnTo>
                <a:lnTo>
                  <a:pt x="439" y="1686"/>
                </a:lnTo>
                <a:lnTo>
                  <a:pt x="431" y="1679"/>
                </a:lnTo>
                <a:lnTo>
                  <a:pt x="423" y="1671"/>
                </a:lnTo>
                <a:lnTo>
                  <a:pt x="414" y="1662"/>
                </a:lnTo>
                <a:lnTo>
                  <a:pt x="404" y="1651"/>
                </a:lnTo>
                <a:lnTo>
                  <a:pt x="397" y="1641"/>
                </a:lnTo>
                <a:lnTo>
                  <a:pt x="391" y="1632"/>
                </a:lnTo>
                <a:lnTo>
                  <a:pt x="386" y="1624"/>
                </a:lnTo>
                <a:lnTo>
                  <a:pt x="380" y="1613"/>
                </a:lnTo>
                <a:lnTo>
                  <a:pt x="378" y="1607"/>
                </a:lnTo>
                <a:lnTo>
                  <a:pt x="377" y="1603"/>
                </a:lnTo>
                <a:lnTo>
                  <a:pt x="377" y="1598"/>
                </a:lnTo>
                <a:lnTo>
                  <a:pt x="378" y="1594"/>
                </a:lnTo>
                <a:lnTo>
                  <a:pt x="380" y="1587"/>
                </a:lnTo>
                <a:lnTo>
                  <a:pt x="379" y="1581"/>
                </a:lnTo>
                <a:lnTo>
                  <a:pt x="378" y="1578"/>
                </a:lnTo>
                <a:lnTo>
                  <a:pt x="377" y="1575"/>
                </a:lnTo>
                <a:lnTo>
                  <a:pt x="373" y="1574"/>
                </a:lnTo>
                <a:lnTo>
                  <a:pt x="368" y="1573"/>
                </a:lnTo>
                <a:lnTo>
                  <a:pt x="357" y="1569"/>
                </a:lnTo>
                <a:lnTo>
                  <a:pt x="343" y="1563"/>
                </a:lnTo>
                <a:lnTo>
                  <a:pt x="330" y="1556"/>
                </a:lnTo>
                <a:lnTo>
                  <a:pt x="321" y="1549"/>
                </a:lnTo>
                <a:lnTo>
                  <a:pt x="317" y="1545"/>
                </a:lnTo>
                <a:lnTo>
                  <a:pt x="315" y="1541"/>
                </a:lnTo>
                <a:lnTo>
                  <a:pt x="314" y="1535"/>
                </a:lnTo>
                <a:lnTo>
                  <a:pt x="313" y="1528"/>
                </a:lnTo>
                <a:lnTo>
                  <a:pt x="311" y="1516"/>
                </a:lnTo>
                <a:lnTo>
                  <a:pt x="313" y="1504"/>
                </a:lnTo>
                <a:lnTo>
                  <a:pt x="313" y="1499"/>
                </a:lnTo>
                <a:lnTo>
                  <a:pt x="311" y="1496"/>
                </a:lnTo>
                <a:lnTo>
                  <a:pt x="310" y="1492"/>
                </a:lnTo>
                <a:lnTo>
                  <a:pt x="309" y="1488"/>
                </a:lnTo>
                <a:lnTo>
                  <a:pt x="307" y="1486"/>
                </a:lnTo>
                <a:lnTo>
                  <a:pt x="304" y="1482"/>
                </a:lnTo>
                <a:lnTo>
                  <a:pt x="301" y="1481"/>
                </a:lnTo>
                <a:lnTo>
                  <a:pt x="297" y="1479"/>
                </a:lnTo>
                <a:lnTo>
                  <a:pt x="289" y="1475"/>
                </a:lnTo>
                <a:lnTo>
                  <a:pt x="283" y="1471"/>
                </a:lnTo>
                <a:lnTo>
                  <a:pt x="278" y="1466"/>
                </a:lnTo>
                <a:lnTo>
                  <a:pt x="276" y="1460"/>
                </a:lnTo>
                <a:lnTo>
                  <a:pt x="273" y="1453"/>
                </a:lnTo>
                <a:lnTo>
                  <a:pt x="271" y="1447"/>
                </a:lnTo>
                <a:lnTo>
                  <a:pt x="267" y="1441"/>
                </a:lnTo>
                <a:lnTo>
                  <a:pt x="261" y="1435"/>
                </a:lnTo>
                <a:lnTo>
                  <a:pt x="245" y="1423"/>
                </a:lnTo>
                <a:lnTo>
                  <a:pt x="227" y="1408"/>
                </a:lnTo>
                <a:lnTo>
                  <a:pt x="222" y="1404"/>
                </a:lnTo>
                <a:lnTo>
                  <a:pt x="219" y="1400"/>
                </a:lnTo>
                <a:lnTo>
                  <a:pt x="216" y="1398"/>
                </a:lnTo>
                <a:lnTo>
                  <a:pt x="216" y="1397"/>
                </a:lnTo>
                <a:lnTo>
                  <a:pt x="217" y="1392"/>
                </a:lnTo>
                <a:lnTo>
                  <a:pt x="222" y="1386"/>
                </a:lnTo>
                <a:lnTo>
                  <a:pt x="227" y="1377"/>
                </a:lnTo>
                <a:lnTo>
                  <a:pt x="230" y="1370"/>
                </a:lnTo>
                <a:lnTo>
                  <a:pt x="233" y="1358"/>
                </a:lnTo>
                <a:lnTo>
                  <a:pt x="235" y="1343"/>
                </a:lnTo>
                <a:lnTo>
                  <a:pt x="235" y="1327"/>
                </a:lnTo>
                <a:lnTo>
                  <a:pt x="236" y="1310"/>
                </a:lnTo>
                <a:lnTo>
                  <a:pt x="236" y="1296"/>
                </a:lnTo>
                <a:lnTo>
                  <a:pt x="234" y="1283"/>
                </a:lnTo>
                <a:lnTo>
                  <a:pt x="232" y="1276"/>
                </a:lnTo>
                <a:lnTo>
                  <a:pt x="229" y="1270"/>
                </a:lnTo>
                <a:lnTo>
                  <a:pt x="226" y="1264"/>
                </a:lnTo>
                <a:lnTo>
                  <a:pt x="220" y="1258"/>
                </a:lnTo>
                <a:lnTo>
                  <a:pt x="208" y="1246"/>
                </a:lnTo>
                <a:lnTo>
                  <a:pt x="194" y="1234"/>
                </a:lnTo>
                <a:lnTo>
                  <a:pt x="179" y="1223"/>
                </a:lnTo>
                <a:lnTo>
                  <a:pt x="165" y="1210"/>
                </a:lnTo>
                <a:lnTo>
                  <a:pt x="160" y="1204"/>
                </a:lnTo>
                <a:lnTo>
                  <a:pt x="157" y="1198"/>
                </a:lnTo>
                <a:lnTo>
                  <a:pt x="154" y="1191"/>
                </a:lnTo>
                <a:lnTo>
                  <a:pt x="152" y="1184"/>
                </a:lnTo>
                <a:lnTo>
                  <a:pt x="150" y="1171"/>
                </a:lnTo>
                <a:lnTo>
                  <a:pt x="145" y="1157"/>
                </a:lnTo>
                <a:lnTo>
                  <a:pt x="140" y="1150"/>
                </a:lnTo>
                <a:lnTo>
                  <a:pt x="135" y="1145"/>
                </a:lnTo>
                <a:lnTo>
                  <a:pt x="129" y="1141"/>
                </a:lnTo>
                <a:lnTo>
                  <a:pt x="122" y="1139"/>
                </a:lnTo>
                <a:lnTo>
                  <a:pt x="109" y="1134"/>
                </a:lnTo>
                <a:lnTo>
                  <a:pt x="95" y="1132"/>
                </a:lnTo>
                <a:lnTo>
                  <a:pt x="90" y="1129"/>
                </a:lnTo>
                <a:lnTo>
                  <a:pt x="87" y="1127"/>
                </a:lnTo>
                <a:lnTo>
                  <a:pt x="84" y="1124"/>
                </a:lnTo>
                <a:lnTo>
                  <a:pt x="84" y="1120"/>
                </a:lnTo>
                <a:lnTo>
                  <a:pt x="84" y="1116"/>
                </a:lnTo>
                <a:lnTo>
                  <a:pt x="85" y="1112"/>
                </a:lnTo>
                <a:lnTo>
                  <a:pt x="88" y="1108"/>
                </a:lnTo>
                <a:lnTo>
                  <a:pt x="90" y="1105"/>
                </a:lnTo>
                <a:lnTo>
                  <a:pt x="95" y="1097"/>
                </a:lnTo>
                <a:lnTo>
                  <a:pt x="99" y="1091"/>
                </a:lnTo>
                <a:lnTo>
                  <a:pt x="100" y="1088"/>
                </a:lnTo>
                <a:lnTo>
                  <a:pt x="100" y="1085"/>
                </a:lnTo>
                <a:lnTo>
                  <a:pt x="100" y="1082"/>
                </a:lnTo>
                <a:lnTo>
                  <a:pt x="99" y="1080"/>
                </a:lnTo>
                <a:lnTo>
                  <a:pt x="94" y="1074"/>
                </a:lnTo>
                <a:lnTo>
                  <a:pt x="88" y="1066"/>
                </a:lnTo>
                <a:lnTo>
                  <a:pt x="84" y="1062"/>
                </a:lnTo>
                <a:lnTo>
                  <a:pt x="82" y="1057"/>
                </a:lnTo>
                <a:lnTo>
                  <a:pt x="80" y="1051"/>
                </a:lnTo>
                <a:lnTo>
                  <a:pt x="78" y="1045"/>
                </a:lnTo>
                <a:lnTo>
                  <a:pt x="78" y="1039"/>
                </a:lnTo>
                <a:lnTo>
                  <a:pt x="80" y="1033"/>
                </a:lnTo>
                <a:lnTo>
                  <a:pt x="81" y="1028"/>
                </a:lnTo>
                <a:lnTo>
                  <a:pt x="83" y="1025"/>
                </a:lnTo>
                <a:lnTo>
                  <a:pt x="89" y="1018"/>
                </a:lnTo>
                <a:lnTo>
                  <a:pt x="94" y="1012"/>
                </a:lnTo>
                <a:lnTo>
                  <a:pt x="96" y="1007"/>
                </a:lnTo>
                <a:lnTo>
                  <a:pt x="97" y="1001"/>
                </a:lnTo>
                <a:lnTo>
                  <a:pt x="96" y="999"/>
                </a:lnTo>
                <a:lnTo>
                  <a:pt x="95" y="995"/>
                </a:lnTo>
                <a:lnTo>
                  <a:pt x="91" y="993"/>
                </a:lnTo>
                <a:lnTo>
                  <a:pt x="88" y="989"/>
                </a:lnTo>
                <a:lnTo>
                  <a:pt x="75" y="982"/>
                </a:lnTo>
                <a:lnTo>
                  <a:pt x="57" y="975"/>
                </a:lnTo>
                <a:lnTo>
                  <a:pt x="40" y="967"/>
                </a:lnTo>
                <a:lnTo>
                  <a:pt x="26" y="959"/>
                </a:lnTo>
                <a:lnTo>
                  <a:pt x="21" y="956"/>
                </a:lnTo>
                <a:lnTo>
                  <a:pt x="20" y="951"/>
                </a:lnTo>
                <a:lnTo>
                  <a:pt x="19" y="948"/>
                </a:lnTo>
                <a:lnTo>
                  <a:pt x="20" y="943"/>
                </a:lnTo>
                <a:lnTo>
                  <a:pt x="25" y="933"/>
                </a:lnTo>
                <a:lnTo>
                  <a:pt x="32" y="925"/>
                </a:lnTo>
                <a:lnTo>
                  <a:pt x="34" y="921"/>
                </a:lnTo>
                <a:lnTo>
                  <a:pt x="37" y="918"/>
                </a:lnTo>
                <a:lnTo>
                  <a:pt x="38" y="914"/>
                </a:lnTo>
                <a:lnTo>
                  <a:pt x="39" y="911"/>
                </a:lnTo>
                <a:lnTo>
                  <a:pt x="38" y="907"/>
                </a:lnTo>
                <a:lnTo>
                  <a:pt x="37" y="904"/>
                </a:lnTo>
                <a:lnTo>
                  <a:pt x="34" y="899"/>
                </a:lnTo>
                <a:lnTo>
                  <a:pt x="32" y="895"/>
                </a:lnTo>
                <a:lnTo>
                  <a:pt x="24" y="888"/>
                </a:lnTo>
                <a:lnTo>
                  <a:pt x="14" y="880"/>
                </a:lnTo>
                <a:lnTo>
                  <a:pt x="9" y="875"/>
                </a:lnTo>
                <a:lnTo>
                  <a:pt x="6" y="869"/>
                </a:lnTo>
                <a:lnTo>
                  <a:pt x="2" y="862"/>
                </a:lnTo>
                <a:lnTo>
                  <a:pt x="1" y="853"/>
                </a:lnTo>
                <a:lnTo>
                  <a:pt x="0" y="843"/>
                </a:lnTo>
                <a:lnTo>
                  <a:pt x="1" y="834"/>
                </a:lnTo>
                <a:lnTo>
                  <a:pt x="3" y="825"/>
                </a:lnTo>
                <a:lnTo>
                  <a:pt x="6" y="818"/>
                </a:lnTo>
                <a:lnTo>
                  <a:pt x="7" y="814"/>
                </a:lnTo>
                <a:lnTo>
                  <a:pt x="8" y="812"/>
                </a:lnTo>
                <a:lnTo>
                  <a:pt x="11" y="809"/>
                </a:lnTo>
                <a:lnTo>
                  <a:pt x="12" y="807"/>
                </a:lnTo>
                <a:lnTo>
                  <a:pt x="14" y="806"/>
                </a:lnTo>
                <a:lnTo>
                  <a:pt x="20" y="806"/>
                </a:lnTo>
                <a:lnTo>
                  <a:pt x="37" y="805"/>
                </a:lnTo>
                <a:lnTo>
                  <a:pt x="55" y="805"/>
                </a:lnTo>
                <a:lnTo>
                  <a:pt x="74" y="804"/>
                </a:lnTo>
                <a:lnTo>
                  <a:pt x="94" y="803"/>
                </a:lnTo>
                <a:lnTo>
                  <a:pt x="102" y="801"/>
                </a:lnTo>
                <a:lnTo>
                  <a:pt x="110" y="799"/>
                </a:lnTo>
                <a:lnTo>
                  <a:pt x="116" y="797"/>
                </a:lnTo>
                <a:lnTo>
                  <a:pt x="121" y="793"/>
                </a:lnTo>
                <a:lnTo>
                  <a:pt x="129" y="787"/>
                </a:lnTo>
                <a:lnTo>
                  <a:pt x="138" y="782"/>
                </a:lnTo>
                <a:lnTo>
                  <a:pt x="147" y="778"/>
                </a:lnTo>
                <a:lnTo>
                  <a:pt x="159" y="775"/>
                </a:lnTo>
                <a:lnTo>
                  <a:pt x="170" y="772"/>
                </a:lnTo>
                <a:lnTo>
                  <a:pt x="179" y="767"/>
                </a:lnTo>
                <a:lnTo>
                  <a:pt x="185" y="762"/>
                </a:lnTo>
                <a:lnTo>
                  <a:pt x="190" y="757"/>
                </a:lnTo>
                <a:lnTo>
                  <a:pt x="196" y="754"/>
                </a:lnTo>
                <a:lnTo>
                  <a:pt x="203" y="750"/>
                </a:lnTo>
                <a:lnTo>
                  <a:pt x="211" y="748"/>
                </a:lnTo>
                <a:lnTo>
                  <a:pt x="220" y="747"/>
                </a:lnTo>
                <a:lnTo>
                  <a:pt x="229" y="744"/>
                </a:lnTo>
                <a:lnTo>
                  <a:pt x="240" y="741"/>
                </a:lnTo>
                <a:lnTo>
                  <a:pt x="251" y="735"/>
                </a:lnTo>
                <a:lnTo>
                  <a:pt x="259" y="729"/>
                </a:lnTo>
                <a:lnTo>
                  <a:pt x="265" y="722"/>
                </a:lnTo>
                <a:lnTo>
                  <a:pt x="272" y="717"/>
                </a:lnTo>
                <a:lnTo>
                  <a:pt x="276" y="715"/>
                </a:lnTo>
                <a:lnTo>
                  <a:pt x="280" y="712"/>
                </a:lnTo>
                <a:lnTo>
                  <a:pt x="285" y="711"/>
                </a:lnTo>
                <a:lnTo>
                  <a:pt x="291" y="710"/>
                </a:lnTo>
                <a:lnTo>
                  <a:pt x="303" y="708"/>
                </a:lnTo>
                <a:lnTo>
                  <a:pt x="317" y="705"/>
                </a:lnTo>
                <a:lnTo>
                  <a:pt x="333" y="703"/>
                </a:lnTo>
                <a:lnTo>
                  <a:pt x="349" y="700"/>
                </a:lnTo>
                <a:lnTo>
                  <a:pt x="370" y="698"/>
                </a:lnTo>
                <a:lnTo>
                  <a:pt x="391" y="693"/>
                </a:lnTo>
                <a:lnTo>
                  <a:pt x="400" y="691"/>
                </a:lnTo>
                <a:lnTo>
                  <a:pt x="409" y="688"/>
                </a:lnTo>
                <a:lnTo>
                  <a:pt x="416" y="685"/>
                </a:lnTo>
                <a:lnTo>
                  <a:pt x="421" y="681"/>
                </a:lnTo>
                <a:lnTo>
                  <a:pt x="435" y="665"/>
                </a:lnTo>
                <a:lnTo>
                  <a:pt x="446" y="649"/>
                </a:lnTo>
                <a:lnTo>
                  <a:pt x="450" y="645"/>
                </a:lnTo>
                <a:lnTo>
                  <a:pt x="454" y="641"/>
                </a:lnTo>
                <a:lnTo>
                  <a:pt x="456" y="637"/>
                </a:lnTo>
                <a:lnTo>
                  <a:pt x="458" y="633"/>
                </a:lnTo>
                <a:lnTo>
                  <a:pt x="459" y="628"/>
                </a:lnTo>
                <a:lnTo>
                  <a:pt x="461" y="623"/>
                </a:lnTo>
                <a:lnTo>
                  <a:pt x="465" y="620"/>
                </a:lnTo>
                <a:lnTo>
                  <a:pt x="468" y="617"/>
                </a:lnTo>
                <a:lnTo>
                  <a:pt x="475" y="615"/>
                </a:lnTo>
                <a:lnTo>
                  <a:pt x="483" y="611"/>
                </a:lnTo>
                <a:lnTo>
                  <a:pt x="491" y="606"/>
                </a:lnTo>
                <a:lnTo>
                  <a:pt x="498" y="599"/>
                </a:lnTo>
                <a:lnTo>
                  <a:pt x="504" y="593"/>
                </a:lnTo>
                <a:lnTo>
                  <a:pt x="510" y="587"/>
                </a:lnTo>
                <a:lnTo>
                  <a:pt x="513" y="586"/>
                </a:lnTo>
                <a:lnTo>
                  <a:pt x="519" y="584"/>
                </a:lnTo>
                <a:lnTo>
                  <a:pt x="525" y="583"/>
                </a:lnTo>
                <a:lnTo>
                  <a:pt x="532" y="582"/>
                </a:lnTo>
                <a:lnTo>
                  <a:pt x="541" y="582"/>
                </a:lnTo>
                <a:lnTo>
                  <a:pt x="549" y="582"/>
                </a:lnTo>
                <a:lnTo>
                  <a:pt x="556" y="583"/>
                </a:lnTo>
                <a:lnTo>
                  <a:pt x="562" y="584"/>
                </a:lnTo>
                <a:lnTo>
                  <a:pt x="568" y="586"/>
                </a:lnTo>
                <a:lnTo>
                  <a:pt x="572" y="591"/>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66" name="稻壳儿小白白(http://dwz.cn/Wu2UP)">
            <a:extLst>
              <a:ext uri="{FF2B5EF4-FFF2-40B4-BE49-F238E27FC236}">
                <a16:creationId xmlns:a16="http://schemas.microsoft.com/office/drawing/2014/main" id="{5D3B2455-C4B6-48D1-B1C4-CFABA143AA56}"/>
              </a:ext>
            </a:extLst>
          </p:cNvPr>
          <p:cNvSpPr>
            <a:spLocks noEditPoints="1"/>
          </p:cNvSpPr>
          <p:nvPr/>
        </p:nvSpPr>
        <p:spPr bwMode="auto">
          <a:xfrm>
            <a:off x="3498493" y="1940661"/>
            <a:ext cx="526866" cy="507683"/>
          </a:xfrm>
          <a:custGeom>
            <a:avLst/>
            <a:gdLst>
              <a:gd name="T0" fmla="*/ 22643968 w 2212"/>
              <a:gd name="T1" fmla="*/ 127639274 h 2187"/>
              <a:gd name="T2" fmla="*/ 11977808 w 2212"/>
              <a:gd name="T3" fmla="*/ 120580447 h 2187"/>
              <a:gd name="T4" fmla="*/ 699289 w 2212"/>
              <a:gd name="T5" fmla="*/ 112359125 h 2187"/>
              <a:gd name="T6" fmla="*/ 2273208 w 2212"/>
              <a:gd name="T7" fmla="*/ 103722544 h 2187"/>
              <a:gd name="T8" fmla="*/ 9005015 w 2212"/>
              <a:gd name="T9" fmla="*/ 93923180 h 2187"/>
              <a:gd name="T10" fmla="*/ 13463909 w 2212"/>
              <a:gd name="T11" fmla="*/ 86117117 h 2187"/>
              <a:gd name="T12" fmla="*/ 10054392 w 2212"/>
              <a:gd name="T13" fmla="*/ 76234759 h 2187"/>
              <a:gd name="T14" fmla="*/ 7343870 w 2212"/>
              <a:gd name="T15" fmla="*/ 60373362 h 2187"/>
              <a:gd name="T16" fmla="*/ 19146634 w 2212"/>
              <a:gd name="T17" fmla="*/ 58463343 h 2187"/>
              <a:gd name="T18" fmla="*/ 29725567 w 2212"/>
              <a:gd name="T19" fmla="*/ 75570517 h 2187"/>
              <a:gd name="T20" fmla="*/ 39255419 w 2212"/>
              <a:gd name="T21" fmla="*/ 65355894 h 2187"/>
              <a:gd name="T22" fmla="*/ 54467699 w 2212"/>
              <a:gd name="T23" fmla="*/ 54145053 h 2187"/>
              <a:gd name="T24" fmla="*/ 71691213 w 2212"/>
              <a:gd name="T25" fmla="*/ 44677953 h 2187"/>
              <a:gd name="T26" fmla="*/ 81395813 w 2212"/>
              <a:gd name="T27" fmla="*/ 34463330 h 2187"/>
              <a:gd name="T28" fmla="*/ 91886929 w 2212"/>
              <a:gd name="T29" fmla="*/ 32553312 h 2187"/>
              <a:gd name="T30" fmla="*/ 97919742 w 2212"/>
              <a:gd name="T31" fmla="*/ 30062046 h 2187"/>
              <a:gd name="T32" fmla="*/ 109984776 w 2212"/>
              <a:gd name="T33" fmla="*/ 27487785 h 2187"/>
              <a:gd name="T34" fmla="*/ 117416168 w 2212"/>
              <a:gd name="T35" fmla="*/ 17522433 h 2187"/>
              <a:gd name="T36" fmla="*/ 124323019 w 2212"/>
              <a:gd name="T37" fmla="*/ 0 h 2187"/>
              <a:gd name="T38" fmla="*/ 139972614 w 2212"/>
              <a:gd name="T39" fmla="*/ 7806063 h 2187"/>
              <a:gd name="T40" fmla="*/ 143207382 w 2212"/>
              <a:gd name="T41" fmla="*/ 16359650 h 2187"/>
              <a:gd name="T42" fmla="*/ 148190817 w 2212"/>
              <a:gd name="T43" fmla="*/ 19598440 h 2187"/>
              <a:gd name="T44" fmla="*/ 157108605 w 2212"/>
              <a:gd name="T45" fmla="*/ 15031167 h 2187"/>
              <a:gd name="T46" fmla="*/ 162092041 w 2212"/>
              <a:gd name="T47" fmla="*/ 26491279 h 2187"/>
              <a:gd name="T48" fmla="*/ 168736325 w 2212"/>
              <a:gd name="T49" fmla="*/ 34463330 h 2187"/>
              <a:gd name="T50" fmla="*/ 175118635 w 2212"/>
              <a:gd name="T51" fmla="*/ 42186399 h 2187"/>
              <a:gd name="T52" fmla="*/ 174943887 w 2212"/>
              <a:gd name="T53" fmla="*/ 51653498 h 2187"/>
              <a:gd name="T54" fmla="*/ 181413423 w 2212"/>
              <a:gd name="T55" fmla="*/ 62947622 h 2187"/>
              <a:gd name="T56" fmla="*/ 191555337 w 2212"/>
              <a:gd name="T57" fmla="*/ 75321246 h 2187"/>
              <a:gd name="T58" fmla="*/ 188495318 w 2212"/>
              <a:gd name="T59" fmla="*/ 85618864 h 2187"/>
              <a:gd name="T60" fmla="*/ 191293067 w 2212"/>
              <a:gd name="T61" fmla="*/ 91016655 h 2187"/>
              <a:gd name="T62" fmla="*/ 177741636 w 2212"/>
              <a:gd name="T63" fmla="*/ 100483754 h 2187"/>
              <a:gd name="T64" fmla="*/ 161217707 w 2212"/>
              <a:gd name="T65" fmla="*/ 117009392 h 2187"/>
              <a:gd name="T66" fmla="*/ 151425585 w 2212"/>
              <a:gd name="T67" fmla="*/ 131708294 h 2187"/>
              <a:gd name="T68" fmla="*/ 135338971 w 2212"/>
              <a:gd name="T69" fmla="*/ 135362343 h 2187"/>
              <a:gd name="T70" fmla="*/ 116629356 w 2212"/>
              <a:gd name="T71" fmla="*/ 145493684 h 2187"/>
              <a:gd name="T72" fmla="*/ 98706553 w 2212"/>
              <a:gd name="T73" fmla="*/ 162434869 h 2187"/>
              <a:gd name="T74" fmla="*/ 97569949 w 2212"/>
              <a:gd name="T75" fmla="*/ 165839648 h 2187"/>
              <a:gd name="T76" fmla="*/ 94247659 w 2212"/>
              <a:gd name="T77" fmla="*/ 171403715 h 2187"/>
              <a:gd name="T78" fmla="*/ 86991015 w 2212"/>
              <a:gd name="T79" fmla="*/ 170074944 h 2187"/>
              <a:gd name="T80" fmla="*/ 85242644 w 2212"/>
              <a:gd name="T81" fmla="*/ 174974482 h 2187"/>
              <a:gd name="T82" fmla="*/ 74576188 w 2212"/>
              <a:gd name="T83" fmla="*/ 181452062 h 2187"/>
              <a:gd name="T84" fmla="*/ 74925981 w 2212"/>
              <a:gd name="T85" fmla="*/ 173645711 h 2187"/>
              <a:gd name="T86" fmla="*/ 84455537 w 2212"/>
              <a:gd name="T87" fmla="*/ 168330914 h 2187"/>
              <a:gd name="T88" fmla="*/ 85242644 w 2212"/>
              <a:gd name="T89" fmla="*/ 161604351 h 2187"/>
              <a:gd name="T90" fmla="*/ 91100117 w 2212"/>
              <a:gd name="T91" fmla="*/ 156621819 h 2187"/>
              <a:gd name="T92" fmla="*/ 82182624 w 2212"/>
              <a:gd name="T93" fmla="*/ 157535043 h 2187"/>
              <a:gd name="T94" fmla="*/ 78947561 w 2212"/>
              <a:gd name="T95" fmla="*/ 144414183 h 2187"/>
              <a:gd name="T96" fmla="*/ 87603079 w 2212"/>
              <a:gd name="T97" fmla="*/ 132788083 h 2187"/>
              <a:gd name="T98" fmla="*/ 93548074 w 2212"/>
              <a:gd name="T99" fmla="*/ 124234496 h 2187"/>
              <a:gd name="T100" fmla="*/ 92586514 w 2212"/>
              <a:gd name="T101" fmla="*/ 108123829 h 2187"/>
              <a:gd name="T102" fmla="*/ 83231706 w 2212"/>
              <a:gd name="T103" fmla="*/ 95667210 h 2187"/>
              <a:gd name="T104" fmla="*/ 79122605 w 2212"/>
              <a:gd name="T105" fmla="*/ 101729243 h 2187"/>
              <a:gd name="T106" fmla="*/ 68718715 w 2212"/>
              <a:gd name="T107" fmla="*/ 100234483 h 2187"/>
              <a:gd name="T108" fmla="*/ 57265448 w 2212"/>
              <a:gd name="T109" fmla="*/ 108040834 h 2187"/>
              <a:gd name="T110" fmla="*/ 54030680 w 2212"/>
              <a:gd name="T111" fmla="*/ 116345151 h 2187"/>
              <a:gd name="T112" fmla="*/ 46686810 w 2212"/>
              <a:gd name="T113" fmla="*/ 130047546 h 2187"/>
              <a:gd name="T114" fmla="*/ 76761875 w 2212"/>
              <a:gd name="T115" fmla="*/ 148483203 h 2187"/>
              <a:gd name="T116" fmla="*/ 74313918 w 2212"/>
              <a:gd name="T117" fmla="*/ 152635505 h 2187"/>
              <a:gd name="T118" fmla="*/ 78598064 w 2212"/>
              <a:gd name="T119" fmla="*/ 156621819 h 2187"/>
              <a:gd name="T120" fmla="*/ 73876899 w 2212"/>
              <a:gd name="T121" fmla="*/ 157701320 h 2187"/>
              <a:gd name="T122" fmla="*/ 107449297 w 2212"/>
              <a:gd name="T123" fmla="*/ 161023104 h 2187"/>
              <a:gd name="T124" fmla="*/ 118028231 w 2212"/>
              <a:gd name="T125" fmla="*/ 165258400 h 21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12" h="2187">
                <a:moveTo>
                  <a:pt x="372" y="1668"/>
                </a:moveTo>
                <a:lnTo>
                  <a:pt x="368" y="1659"/>
                </a:lnTo>
                <a:lnTo>
                  <a:pt x="365" y="1648"/>
                </a:lnTo>
                <a:lnTo>
                  <a:pt x="364" y="1642"/>
                </a:lnTo>
                <a:lnTo>
                  <a:pt x="362" y="1638"/>
                </a:lnTo>
                <a:lnTo>
                  <a:pt x="360" y="1635"/>
                </a:lnTo>
                <a:lnTo>
                  <a:pt x="358" y="1635"/>
                </a:lnTo>
                <a:lnTo>
                  <a:pt x="348" y="1635"/>
                </a:lnTo>
                <a:lnTo>
                  <a:pt x="340" y="1635"/>
                </a:lnTo>
                <a:lnTo>
                  <a:pt x="336" y="1634"/>
                </a:lnTo>
                <a:lnTo>
                  <a:pt x="334" y="1632"/>
                </a:lnTo>
                <a:lnTo>
                  <a:pt x="332" y="1629"/>
                </a:lnTo>
                <a:lnTo>
                  <a:pt x="330" y="1624"/>
                </a:lnTo>
                <a:lnTo>
                  <a:pt x="327" y="1612"/>
                </a:lnTo>
                <a:lnTo>
                  <a:pt x="322" y="1602"/>
                </a:lnTo>
                <a:lnTo>
                  <a:pt x="319" y="1597"/>
                </a:lnTo>
                <a:lnTo>
                  <a:pt x="315" y="1592"/>
                </a:lnTo>
                <a:lnTo>
                  <a:pt x="311" y="1587"/>
                </a:lnTo>
                <a:lnTo>
                  <a:pt x="307" y="1584"/>
                </a:lnTo>
                <a:lnTo>
                  <a:pt x="289" y="1572"/>
                </a:lnTo>
                <a:lnTo>
                  <a:pt x="275" y="1560"/>
                </a:lnTo>
                <a:lnTo>
                  <a:pt x="269" y="1554"/>
                </a:lnTo>
                <a:lnTo>
                  <a:pt x="264" y="1546"/>
                </a:lnTo>
                <a:lnTo>
                  <a:pt x="259" y="1537"/>
                </a:lnTo>
                <a:lnTo>
                  <a:pt x="258" y="1528"/>
                </a:lnTo>
                <a:lnTo>
                  <a:pt x="258" y="1514"/>
                </a:lnTo>
                <a:lnTo>
                  <a:pt x="260" y="1497"/>
                </a:lnTo>
                <a:lnTo>
                  <a:pt x="260" y="1490"/>
                </a:lnTo>
                <a:lnTo>
                  <a:pt x="259" y="1481"/>
                </a:lnTo>
                <a:lnTo>
                  <a:pt x="257" y="1473"/>
                </a:lnTo>
                <a:lnTo>
                  <a:pt x="253" y="1464"/>
                </a:lnTo>
                <a:lnTo>
                  <a:pt x="251" y="1460"/>
                </a:lnTo>
                <a:lnTo>
                  <a:pt x="247" y="1457"/>
                </a:lnTo>
                <a:lnTo>
                  <a:pt x="244" y="1454"/>
                </a:lnTo>
                <a:lnTo>
                  <a:pt x="240" y="1452"/>
                </a:lnTo>
                <a:lnTo>
                  <a:pt x="232" y="1448"/>
                </a:lnTo>
                <a:lnTo>
                  <a:pt x="222" y="1447"/>
                </a:lnTo>
                <a:lnTo>
                  <a:pt x="213" y="1447"/>
                </a:lnTo>
                <a:lnTo>
                  <a:pt x="204" y="1448"/>
                </a:lnTo>
                <a:lnTo>
                  <a:pt x="196" y="1451"/>
                </a:lnTo>
                <a:lnTo>
                  <a:pt x="189" y="1453"/>
                </a:lnTo>
                <a:lnTo>
                  <a:pt x="177" y="1459"/>
                </a:lnTo>
                <a:lnTo>
                  <a:pt x="166" y="1461"/>
                </a:lnTo>
                <a:lnTo>
                  <a:pt x="162" y="1461"/>
                </a:lnTo>
                <a:lnTo>
                  <a:pt x="156" y="1461"/>
                </a:lnTo>
                <a:lnTo>
                  <a:pt x="150" y="1459"/>
                </a:lnTo>
                <a:lnTo>
                  <a:pt x="144" y="1457"/>
                </a:lnTo>
                <a:lnTo>
                  <a:pt x="137" y="1452"/>
                </a:lnTo>
                <a:lnTo>
                  <a:pt x="131" y="1448"/>
                </a:lnTo>
                <a:lnTo>
                  <a:pt x="124" y="1442"/>
                </a:lnTo>
                <a:lnTo>
                  <a:pt x="118" y="1437"/>
                </a:lnTo>
                <a:lnTo>
                  <a:pt x="113" y="1432"/>
                </a:lnTo>
                <a:lnTo>
                  <a:pt x="109" y="1426"/>
                </a:lnTo>
                <a:lnTo>
                  <a:pt x="107" y="1420"/>
                </a:lnTo>
                <a:lnTo>
                  <a:pt x="106" y="1414"/>
                </a:lnTo>
                <a:lnTo>
                  <a:pt x="106" y="1405"/>
                </a:lnTo>
                <a:lnTo>
                  <a:pt x="105" y="1401"/>
                </a:lnTo>
                <a:lnTo>
                  <a:pt x="103" y="1399"/>
                </a:lnTo>
                <a:lnTo>
                  <a:pt x="101" y="1399"/>
                </a:lnTo>
                <a:lnTo>
                  <a:pt x="97" y="1401"/>
                </a:lnTo>
                <a:lnTo>
                  <a:pt x="94" y="1402"/>
                </a:lnTo>
                <a:lnTo>
                  <a:pt x="86" y="1407"/>
                </a:lnTo>
                <a:lnTo>
                  <a:pt x="78" y="1408"/>
                </a:lnTo>
                <a:lnTo>
                  <a:pt x="74" y="1408"/>
                </a:lnTo>
                <a:lnTo>
                  <a:pt x="69" y="1407"/>
                </a:lnTo>
                <a:lnTo>
                  <a:pt x="63" y="1404"/>
                </a:lnTo>
                <a:lnTo>
                  <a:pt x="56" y="1399"/>
                </a:lnTo>
                <a:lnTo>
                  <a:pt x="42" y="1389"/>
                </a:lnTo>
                <a:lnTo>
                  <a:pt x="26" y="1374"/>
                </a:lnTo>
                <a:lnTo>
                  <a:pt x="19" y="1367"/>
                </a:lnTo>
                <a:lnTo>
                  <a:pt x="13" y="1360"/>
                </a:lnTo>
                <a:lnTo>
                  <a:pt x="8" y="1353"/>
                </a:lnTo>
                <a:lnTo>
                  <a:pt x="6" y="1347"/>
                </a:lnTo>
                <a:lnTo>
                  <a:pt x="2" y="1335"/>
                </a:lnTo>
                <a:lnTo>
                  <a:pt x="0" y="1323"/>
                </a:lnTo>
                <a:lnTo>
                  <a:pt x="0" y="1317"/>
                </a:lnTo>
                <a:lnTo>
                  <a:pt x="2" y="1311"/>
                </a:lnTo>
                <a:lnTo>
                  <a:pt x="6" y="1306"/>
                </a:lnTo>
                <a:lnTo>
                  <a:pt x="11" y="1300"/>
                </a:lnTo>
                <a:lnTo>
                  <a:pt x="15" y="1296"/>
                </a:lnTo>
                <a:lnTo>
                  <a:pt x="23" y="1292"/>
                </a:lnTo>
                <a:lnTo>
                  <a:pt x="30" y="1291"/>
                </a:lnTo>
                <a:lnTo>
                  <a:pt x="38" y="1290"/>
                </a:lnTo>
                <a:lnTo>
                  <a:pt x="44" y="1288"/>
                </a:lnTo>
                <a:lnTo>
                  <a:pt x="50" y="1287"/>
                </a:lnTo>
                <a:lnTo>
                  <a:pt x="52" y="1285"/>
                </a:lnTo>
                <a:lnTo>
                  <a:pt x="53" y="1284"/>
                </a:lnTo>
                <a:lnTo>
                  <a:pt x="55" y="1282"/>
                </a:lnTo>
                <a:lnTo>
                  <a:pt x="56" y="1281"/>
                </a:lnTo>
                <a:lnTo>
                  <a:pt x="55" y="1276"/>
                </a:lnTo>
                <a:lnTo>
                  <a:pt x="53" y="1272"/>
                </a:lnTo>
                <a:lnTo>
                  <a:pt x="51" y="1269"/>
                </a:lnTo>
                <a:lnTo>
                  <a:pt x="49" y="1265"/>
                </a:lnTo>
                <a:lnTo>
                  <a:pt x="42" y="1259"/>
                </a:lnTo>
                <a:lnTo>
                  <a:pt x="34" y="1254"/>
                </a:lnTo>
                <a:lnTo>
                  <a:pt x="26" y="1249"/>
                </a:lnTo>
                <a:lnTo>
                  <a:pt x="19" y="1243"/>
                </a:lnTo>
                <a:lnTo>
                  <a:pt x="17" y="1239"/>
                </a:lnTo>
                <a:lnTo>
                  <a:pt x="14" y="1237"/>
                </a:lnTo>
                <a:lnTo>
                  <a:pt x="13" y="1233"/>
                </a:lnTo>
                <a:lnTo>
                  <a:pt x="13" y="1229"/>
                </a:lnTo>
                <a:lnTo>
                  <a:pt x="13" y="1226"/>
                </a:lnTo>
                <a:lnTo>
                  <a:pt x="15" y="1225"/>
                </a:lnTo>
                <a:lnTo>
                  <a:pt x="18" y="1222"/>
                </a:lnTo>
                <a:lnTo>
                  <a:pt x="20" y="1221"/>
                </a:lnTo>
                <a:lnTo>
                  <a:pt x="27" y="1220"/>
                </a:lnTo>
                <a:lnTo>
                  <a:pt x="37" y="1219"/>
                </a:lnTo>
                <a:lnTo>
                  <a:pt x="46" y="1219"/>
                </a:lnTo>
                <a:lnTo>
                  <a:pt x="55" y="1219"/>
                </a:lnTo>
                <a:lnTo>
                  <a:pt x="63" y="1218"/>
                </a:lnTo>
                <a:lnTo>
                  <a:pt x="68" y="1215"/>
                </a:lnTo>
                <a:lnTo>
                  <a:pt x="72" y="1212"/>
                </a:lnTo>
                <a:lnTo>
                  <a:pt x="76" y="1206"/>
                </a:lnTo>
                <a:lnTo>
                  <a:pt x="80" y="1197"/>
                </a:lnTo>
                <a:lnTo>
                  <a:pt x="83" y="1189"/>
                </a:lnTo>
                <a:lnTo>
                  <a:pt x="90" y="1171"/>
                </a:lnTo>
                <a:lnTo>
                  <a:pt x="95" y="1157"/>
                </a:lnTo>
                <a:lnTo>
                  <a:pt x="99" y="1146"/>
                </a:lnTo>
                <a:lnTo>
                  <a:pt x="101" y="1138"/>
                </a:lnTo>
                <a:lnTo>
                  <a:pt x="103" y="1131"/>
                </a:lnTo>
                <a:lnTo>
                  <a:pt x="105" y="1125"/>
                </a:lnTo>
                <a:lnTo>
                  <a:pt x="107" y="1123"/>
                </a:lnTo>
                <a:lnTo>
                  <a:pt x="109" y="1120"/>
                </a:lnTo>
                <a:lnTo>
                  <a:pt x="115" y="1117"/>
                </a:lnTo>
                <a:lnTo>
                  <a:pt x="127" y="1111"/>
                </a:lnTo>
                <a:lnTo>
                  <a:pt x="132" y="1107"/>
                </a:lnTo>
                <a:lnTo>
                  <a:pt x="135" y="1103"/>
                </a:lnTo>
                <a:lnTo>
                  <a:pt x="138" y="1100"/>
                </a:lnTo>
                <a:lnTo>
                  <a:pt x="139" y="1096"/>
                </a:lnTo>
                <a:lnTo>
                  <a:pt x="140" y="1093"/>
                </a:lnTo>
                <a:lnTo>
                  <a:pt x="139" y="1089"/>
                </a:lnTo>
                <a:lnTo>
                  <a:pt x="138" y="1086"/>
                </a:lnTo>
                <a:lnTo>
                  <a:pt x="135" y="1082"/>
                </a:lnTo>
                <a:lnTo>
                  <a:pt x="134" y="1079"/>
                </a:lnTo>
                <a:lnTo>
                  <a:pt x="133" y="1076"/>
                </a:lnTo>
                <a:lnTo>
                  <a:pt x="133" y="1073"/>
                </a:lnTo>
                <a:lnTo>
                  <a:pt x="134" y="1070"/>
                </a:lnTo>
                <a:lnTo>
                  <a:pt x="139" y="1065"/>
                </a:lnTo>
                <a:lnTo>
                  <a:pt x="145" y="1060"/>
                </a:lnTo>
                <a:lnTo>
                  <a:pt x="149" y="1056"/>
                </a:lnTo>
                <a:lnTo>
                  <a:pt x="152" y="1051"/>
                </a:lnTo>
                <a:lnTo>
                  <a:pt x="154" y="1046"/>
                </a:lnTo>
                <a:lnTo>
                  <a:pt x="154" y="1042"/>
                </a:lnTo>
                <a:lnTo>
                  <a:pt x="154" y="1037"/>
                </a:lnTo>
                <a:lnTo>
                  <a:pt x="152" y="1032"/>
                </a:lnTo>
                <a:lnTo>
                  <a:pt x="147" y="1027"/>
                </a:lnTo>
                <a:lnTo>
                  <a:pt x="141" y="1023"/>
                </a:lnTo>
                <a:lnTo>
                  <a:pt x="134" y="1019"/>
                </a:lnTo>
                <a:lnTo>
                  <a:pt x="132" y="1016"/>
                </a:lnTo>
                <a:lnTo>
                  <a:pt x="131" y="1011"/>
                </a:lnTo>
                <a:lnTo>
                  <a:pt x="132" y="1007"/>
                </a:lnTo>
                <a:lnTo>
                  <a:pt x="139" y="1000"/>
                </a:lnTo>
                <a:lnTo>
                  <a:pt x="149" y="993"/>
                </a:lnTo>
                <a:lnTo>
                  <a:pt x="152" y="991"/>
                </a:lnTo>
                <a:lnTo>
                  <a:pt x="153" y="986"/>
                </a:lnTo>
                <a:lnTo>
                  <a:pt x="152" y="981"/>
                </a:lnTo>
                <a:lnTo>
                  <a:pt x="151" y="976"/>
                </a:lnTo>
                <a:lnTo>
                  <a:pt x="147" y="972"/>
                </a:lnTo>
                <a:lnTo>
                  <a:pt x="143" y="966"/>
                </a:lnTo>
                <a:lnTo>
                  <a:pt x="138" y="961"/>
                </a:lnTo>
                <a:lnTo>
                  <a:pt x="131" y="957"/>
                </a:lnTo>
                <a:lnTo>
                  <a:pt x="120" y="953"/>
                </a:lnTo>
                <a:lnTo>
                  <a:pt x="115" y="951"/>
                </a:lnTo>
                <a:lnTo>
                  <a:pt x="114" y="949"/>
                </a:lnTo>
                <a:lnTo>
                  <a:pt x="114" y="947"/>
                </a:lnTo>
                <a:lnTo>
                  <a:pt x="114" y="942"/>
                </a:lnTo>
                <a:lnTo>
                  <a:pt x="114" y="934"/>
                </a:lnTo>
                <a:lnTo>
                  <a:pt x="115" y="918"/>
                </a:lnTo>
                <a:lnTo>
                  <a:pt x="114" y="907"/>
                </a:lnTo>
                <a:lnTo>
                  <a:pt x="115" y="897"/>
                </a:lnTo>
                <a:lnTo>
                  <a:pt x="119" y="886"/>
                </a:lnTo>
                <a:lnTo>
                  <a:pt x="120" y="881"/>
                </a:lnTo>
                <a:lnTo>
                  <a:pt x="120" y="875"/>
                </a:lnTo>
                <a:lnTo>
                  <a:pt x="120" y="869"/>
                </a:lnTo>
                <a:lnTo>
                  <a:pt x="119" y="863"/>
                </a:lnTo>
                <a:lnTo>
                  <a:pt x="118" y="852"/>
                </a:lnTo>
                <a:lnTo>
                  <a:pt x="118" y="838"/>
                </a:lnTo>
                <a:lnTo>
                  <a:pt x="119" y="825"/>
                </a:lnTo>
                <a:lnTo>
                  <a:pt x="121" y="811"/>
                </a:lnTo>
                <a:lnTo>
                  <a:pt x="122" y="805"/>
                </a:lnTo>
                <a:lnTo>
                  <a:pt x="124" y="798"/>
                </a:lnTo>
                <a:lnTo>
                  <a:pt x="124" y="792"/>
                </a:lnTo>
                <a:lnTo>
                  <a:pt x="122" y="786"/>
                </a:lnTo>
                <a:lnTo>
                  <a:pt x="119" y="775"/>
                </a:lnTo>
                <a:lnTo>
                  <a:pt x="114" y="765"/>
                </a:lnTo>
                <a:lnTo>
                  <a:pt x="108" y="755"/>
                </a:lnTo>
                <a:lnTo>
                  <a:pt x="101" y="748"/>
                </a:lnTo>
                <a:lnTo>
                  <a:pt x="94" y="741"/>
                </a:lnTo>
                <a:lnTo>
                  <a:pt x="89" y="735"/>
                </a:lnTo>
                <a:lnTo>
                  <a:pt x="87" y="733"/>
                </a:lnTo>
                <a:lnTo>
                  <a:pt x="86" y="730"/>
                </a:lnTo>
                <a:lnTo>
                  <a:pt x="84" y="727"/>
                </a:lnTo>
                <a:lnTo>
                  <a:pt x="84" y="722"/>
                </a:lnTo>
                <a:lnTo>
                  <a:pt x="86" y="718"/>
                </a:lnTo>
                <a:lnTo>
                  <a:pt x="88" y="714"/>
                </a:lnTo>
                <a:lnTo>
                  <a:pt x="93" y="709"/>
                </a:lnTo>
                <a:lnTo>
                  <a:pt x="97" y="703"/>
                </a:lnTo>
                <a:lnTo>
                  <a:pt x="108" y="693"/>
                </a:lnTo>
                <a:lnTo>
                  <a:pt x="121" y="682"/>
                </a:lnTo>
                <a:lnTo>
                  <a:pt x="134" y="670"/>
                </a:lnTo>
                <a:lnTo>
                  <a:pt x="146" y="657"/>
                </a:lnTo>
                <a:lnTo>
                  <a:pt x="153" y="646"/>
                </a:lnTo>
                <a:lnTo>
                  <a:pt x="157" y="639"/>
                </a:lnTo>
                <a:lnTo>
                  <a:pt x="159" y="639"/>
                </a:lnTo>
                <a:lnTo>
                  <a:pt x="160" y="640"/>
                </a:lnTo>
                <a:lnTo>
                  <a:pt x="163" y="645"/>
                </a:lnTo>
                <a:lnTo>
                  <a:pt x="166" y="652"/>
                </a:lnTo>
                <a:lnTo>
                  <a:pt x="172" y="667"/>
                </a:lnTo>
                <a:lnTo>
                  <a:pt x="179" y="682"/>
                </a:lnTo>
                <a:lnTo>
                  <a:pt x="183" y="687"/>
                </a:lnTo>
                <a:lnTo>
                  <a:pt x="188" y="693"/>
                </a:lnTo>
                <a:lnTo>
                  <a:pt x="194" y="697"/>
                </a:lnTo>
                <a:lnTo>
                  <a:pt x="200" y="699"/>
                </a:lnTo>
                <a:lnTo>
                  <a:pt x="206" y="702"/>
                </a:lnTo>
                <a:lnTo>
                  <a:pt x="212" y="703"/>
                </a:lnTo>
                <a:lnTo>
                  <a:pt x="219" y="704"/>
                </a:lnTo>
                <a:lnTo>
                  <a:pt x="226" y="704"/>
                </a:lnTo>
                <a:lnTo>
                  <a:pt x="239" y="704"/>
                </a:lnTo>
                <a:lnTo>
                  <a:pt x="251" y="705"/>
                </a:lnTo>
                <a:lnTo>
                  <a:pt x="256" y="708"/>
                </a:lnTo>
                <a:lnTo>
                  <a:pt x="260" y="710"/>
                </a:lnTo>
                <a:lnTo>
                  <a:pt x="263" y="714"/>
                </a:lnTo>
                <a:lnTo>
                  <a:pt x="265" y="718"/>
                </a:lnTo>
                <a:lnTo>
                  <a:pt x="267" y="730"/>
                </a:lnTo>
                <a:lnTo>
                  <a:pt x="270" y="742"/>
                </a:lnTo>
                <a:lnTo>
                  <a:pt x="272" y="754"/>
                </a:lnTo>
                <a:lnTo>
                  <a:pt x="278" y="766"/>
                </a:lnTo>
                <a:lnTo>
                  <a:pt x="286" y="780"/>
                </a:lnTo>
                <a:lnTo>
                  <a:pt x="296" y="794"/>
                </a:lnTo>
                <a:lnTo>
                  <a:pt x="305" y="811"/>
                </a:lnTo>
                <a:lnTo>
                  <a:pt x="315" y="828"/>
                </a:lnTo>
                <a:lnTo>
                  <a:pt x="324" y="843"/>
                </a:lnTo>
                <a:lnTo>
                  <a:pt x="332" y="856"/>
                </a:lnTo>
                <a:lnTo>
                  <a:pt x="334" y="862"/>
                </a:lnTo>
                <a:lnTo>
                  <a:pt x="336" y="869"/>
                </a:lnTo>
                <a:lnTo>
                  <a:pt x="338" y="875"/>
                </a:lnTo>
                <a:lnTo>
                  <a:pt x="339" y="882"/>
                </a:lnTo>
                <a:lnTo>
                  <a:pt x="339" y="895"/>
                </a:lnTo>
                <a:lnTo>
                  <a:pt x="339" y="905"/>
                </a:lnTo>
                <a:lnTo>
                  <a:pt x="340" y="910"/>
                </a:lnTo>
                <a:lnTo>
                  <a:pt x="341" y="912"/>
                </a:lnTo>
                <a:lnTo>
                  <a:pt x="343" y="915"/>
                </a:lnTo>
                <a:lnTo>
                  <a:pt x="347" y="917"/>
                </a:lnTo>
                <a:lnTo>
                  <a:pt x="355" y="919"/>
                </a:lnTo>
                <a:lnTo>
                  <a:pt x="365" y="920"/>
                </a:lnTo>
                <a:lnTo>
                  <a:pt x="368" y="919"/>
                </a:lnTo>
                <a:lnTo>
                  <a:pt x="372" y="918"/>
                </a:lnTo>
                <a:lnTo>
                  <a:pt x="374" y="915"/>
                </a:lnTo>
                <a:lnTo>
                  <a:pt x="376" y="911"/>
                </a:lnTo>
                <a:lnTo>
                  <a:pt x="374" y="899"/>
                </a:lnTo>
                <a:lnTo>
                  <a:pt x="374" y="887"/>
                </a:lnTo>
                <a:lnTo>
                  <a:pt x="376" y="880"/>
                </a:lnTo>
                <a:lnTo>
                  <a:pt x="378" y="873"/>
                </a:lnTo>
                <a:lnTo>
                  <a:pt x="382" y="866"/>
                </a:lnTo>
                <a:lnTo>
                  <a:pt x="386" y="859"/>
                </a:lnTo>
                <a:lnTo>
                  <a:pt x="397" y="846"/>
                </a:lnTo>
                <a:lnTo>
                  <a:pt x="404" y="832"/>
                </a:lnTo>
                <a:lnTo>
                  <a:pt x="410" y="821"/>
                </a:lnTo>
                <a:lnTo>
                  <a:pt x="415" y="811"/>
                </a:lnTo>
                <a:lnTo>
                  <a:pt x="420" y="803"/>
                </a:lnTo>
                <a:lnTo>
                  <a:pt x="426" y="797"/>
                </a:lnTo>
                <a:lnTo>
                  <a:pt x="433" y="793"/>
                </a:lnTo>
                <a:lnTo>
                  <a:pt x="440" y="791"/>
                </a:lnTo>
                <a:lnTo>
                  <a:pt x="449" y="787"/>
                </a:lnTo>
                <a:lnTo>
                  <a:pt x="459" y="781"/>
                </a:lnTo>
                <a:lnTo>
                  <a:pt x="464" y="777"/>
                </a:lnTo>
                <a:lnTo>
                  <a:pt x="468" y="773"/>
                </a:lnTo>
                <a:lnTo>
                  <a:pt x="471" y="768"/>
                </a:lnTo>
                <a:lnTo>
                  <a:pt x="472" y="764"/>
                </a:lnTo>
                <a:lnTo>
                  <a:pt x="471" y="753"/>
                </a:lnTo>
                <a:lnTo>
                  <a:pt x="469" y="741"/>
                </a:lnTo>
                <a:lnTo>
                  <a:pt x="469" y="735"/>
                </a:lnTo>
                <a:lnTo>
                  <a:pt x="471" y="730"/>
                </a:lnTo>
                <a:lnTo>
                  <a:pt x="472" y="724"/>
                </a:lnTo>
                <a:lnTo>
                  <a:pt x="477" y="721"/>
                </a:lnTo>
                <a:lnTo>
                  <a:pt x="492" y="711"/>
                </a:lnTo>
                <a:lnTo>
                  <a:pt x="513" y="699"/>
                </a:lnTo>
                <a:lnTo>
                  <a:pt x="536" y="689"/>
                </a:lnTo>
                <a:lnTo>
                  <a:pt x="552" y="680"/>
                </a:lnTo>
                <a:lnTo>
                  <a:pt x="560" y="676"/>
                </a:lnTo>
                <a:lnTo>
                  <a:pt x="571" y="668"/>
                </a:lnTo>
                <a:lnTo>
                  <a:pt x="582" y="659"/>
                </a:lnTo>
                <a:lnTo>
                  <a:pt x="593" y="649"/>
                </a:lnTo>
                <a:lnTo>
                  <a:pt x="603" y="642"/>
                </a:lnTo>
                <a:lnTo>
                  <a:pt x="609" y="640"/>
                </a:lnTo>
                <a:lnTo>
                  <a:pt x="613" y="642"/>
                </a:lnTo>
                <a:lnTo>
                  <a:pt x="619" y="647"/>
                </a:lnTo>
                <a:lnTo>
                  <a:pt x="623" y="652"/>
                </a:lnTo>
                <a:lnTo>
                  <a:pt x="626" y="654"/>
                </a:lnTo>
                <a:lnTo>
                  <a:pt x="630" y="655"/>
                </a:lnTo>
                <a:lnTo>
                  <a:pt x="632" y="655"/>
                </a:lnTo>
                <a:lnTo>
                  <a:pt x="639" y="651"/>
                </a:lnTo>
                <a:lnTo>
                  <a:pt x="648" y="642"/>
                </a:lnTo>
                <a:lnTo>
                  <a:pt x="663" y="628"/>
                </a:lnTo>
                <a:lnTo>
                  <a:pt x="678" y="613"/>
                </a:lnTo>
                <a:lnTo>
                  <a:pt x="689" y="600"/>
                </a:lnTo>
                <a:lnTo>
                  <a:pt x="705" y="581"/>
                </a:lnTo>
                <a:lnTo>
                  <a:pt x="720" y="561"/>
                </a:lnTo>
                <a:lnTo>
                  <a:pt x="735" y="545"/>
                </a:lnTo>
                <a:lnTo>
                  <a:pt x="742" y="539"/>
                </a:lnTo>
                <a:lnTo>
                  <a:pt x="748" y="535"/>
                </a:lnTo>
                <a:lnTo>
                  <a:pt x="754" y="533"/>
                </a:lnTo>
                <a:lnTo>
                  <a:pt x="758" y="532"/>
                </a:lnTo>
                <a:lnTo>
                  <a:pt x="769" y="531"/>
                </a:lnTo>
                <a:lnTo>
                  <a:pt x="779" y="528"/>
                </a:lnTo>
                <a:lnTo>
                  <a:pt x="787" y="526"/>
                </a:lnTo>
                <a:lnTo>
                  <a:pt x="795" y="523"/>
                </a:lnTo>
                <a:lnTo>
                  <a:pt x="800" y="522"/>
                </a:lnTo>
                <a:lnTo>
                  <a:pt x="805" y="522"/>
                </a:lnTo>
                <a:lnTo>
                  <a:pt x="807" y="525"/>
                </a:lnTo>
                <a:lnTo>
                  <a:pt x="811" y="528"/>
                </a:lnTo>
                <a:lnTo>
                  <a:pt x="820" y="538"/>
                </a:lnTo>
                <a:lnTo>
                  <a:pt x="831" y="548"/>
                </a:lnTo>
                <a:lnTo>
                  <a:pt x="833" y="551"/>
                </a:lnTo>
                <a:lnTo>
                  <a:pt x="837" y="552"/>
                </a:lnTo>
                <a:lnTo>
                  <a:pt x="839" y="553"/>
                </a:lnTo>
                <a:lnTo>
                  <a:pt x="842" y="552"/>
                </a:lnTo>
                <a:lnTo>
                  <a:pt x="845" y="548"/>
                </a:lnTo>
                <a:lnTo>
                  <a:pt x="848" y="542"/>
                </a:lnTo>
                <a:lnTo>
                  <a:pt x="855" y="531"/>
                </a:lnTo>
                <a:lnTo>
                  <a:pt x="862" y="516"/>
                </a:lnTo>
                <a:lnTo>
                  <a:pt x="869" y="508"/>
                </a:lnTo>
                <a:lnTo>
                  <a:pt x="880" y="497"/>
                </a:lnTo>
                <a:lnTo>
                  <a:pt x="884" y="490"/>
                </a:lnTo>
                <a:lnTo>
                  <a:pt x="889" y="484"/>
                </a:lnTo>
                <a:lnTo>
                  <a:pt x="894" y="478"/>
                </a:lnTo>
                <a:lnTo>
                  <a:pt x="896" y="474"/>
                </a:lnTo>
                <a:lnTo>
                  <a:pt x="900" y="462"/>
                </a:lnTo>
                <a:lnTo>
                  <a:pt x="903" y="449"/>
                </a:lnTo>
                <a:lnTo>
                  <a:pt x="907" y="436"/>
                </a:lnTo>
                <a:lnTo>
                  <a:pt x="912" y="426"/>
                </a:lnTo>
                <a:lnTo>
                  <a:pt x="913" y="424"/>
                </a:lnTo>
                <a:lnTo>
                  <a:pt x="915" y="421"/>
                </a:lnTo>
                <a:lnTo>
                  <a:pt x="919" y="419"/>
                </a:lnTo>
                <a:lnTo>
                  <a:pt x="922" y="418"/>
                </a:lnTo>
                <a:lnTo>
                  <a:pt x="931" y="415"/>
                </a:lnTo>
                <a:lnTo>
                  <a:pt x="941" y="415"/>
                </a:lnTo>
                <a:lnTo>
                  <a:pt x="951" y="416"/>
                </a:lnTo>
                <a:lnTo>
                  <a:pt x="959" y="418"/>
                </a:lnTo>
                <a:lnTo>
                  <a:pt x="966" y="416"/>
                </a:lnTo>
                <a:lnTo>
                  <a:pt x="970" y="415"/>
                </a:lnTo>
                <a:lnTo>
                  <a:pt x="974" y="412"/>
                </a:lnTo>
                <a:lnTo>
                  <a:pt x="976" y="409"/>
                </a:lnTo>
                <a:lnTo>
                  <a:pt x="978" y="407"/>
                </a:lnTo>
                <a:lnTo>
                  <a:pt x="981" y="405"/>
                </a:lnTo>
                <a:lnTo>
                  <a:pt x="984" y="406"/>
                </a:lnTo>
                <a:lnTo>
                  <a:pt x="989" y="408"/>
                </a:lnTo>
                <a:lnTo>
                  <a:pt x="994" y="412"/>
                </a:lnTo>
                <a:lnTo>
                  <a:pt x="1000" y="415"/>
                </a:lnTo>
                <a:lnTo>
                  <a:pt x="1004" y="416"/>
                </a:lnTo>
                <a:lnTo>
                  <a:pt x="1010" y="418"/>
                </a:lnTo>
                <a:lnTo>
                  <a:pt x="1016" y="419"/>
                </a:lnTo>
                <a:lnTo>
                  <a:pt x="1022" y="419"/>
                </a:lnTo>
                <a:lnTo>
                  <a:pt x="1028" y="418"/>
                </a:lnTo>
                <a:lnTo>
                  <a:pt x="1033" y="415"/>
                </a:lnTo>
                <a:lnTo>
                  <a:pt x="1039" y="413"/>
                </a:lnTo>
                <a:lnTo>
                  <a:pt x="1044" y="408"/>
                </a:lnTo>
                <a:lnTo>
                  <a:pt x="1047" y="403"/>
                </a:lnTo>
                <a:lnTo>
                  <a:pt x="1050" y="397"/>
                </a:lnTo>
                <a:lnTo>
                  <a:pt x="1051" y="392"/>
                </a:lnTo>
                <a:lnTo>
                  <a:pt x="1052" y="386"/>
                </a:lnTo>
                <a:lnTo>
                  <a:pt x="1051" y="381"/>
                </a:lnTo>
                <a:lnTo>
                  <a:pt x="1047" y="377"/>
                </a:lnTo>
                <a:lnTo>
                  <a:pt x="1038" y="374"/>
                </a:lnTo>
                <a:lnTo>
                  <a:pt x="1028" y="369"/>
                </a:lnTo>
                <a:lnTo>
                  <a:pt x="1025" y="368"/>
                </a:lnTo>
                <a:lnTo>
                  <a:pt x="1021" y="364"/>
                </a:lnTo>
                <a:lnTo>
                  <a:pt x="1019" y="362"/>
                </a:lnTo>
                <a:lnTo>
                  <a:pt x="1018" y="358"/>
                </a:lnTo>
                <a:lnTo>
                  <a:pt x="1018" y="355"/>
                </a:lnTo>
                <a:lnTo>
                  <a:pt x="1020" y="351"/>
                </a:lnTo>
                <a:lnTo>
                  <a:pt x="1022" y="348"/>
                </a:lnTo>
                <a:lnTo>
                  <a:pt x="1027" y="345"/>
                </a:lnTo>
                <a:lnTo>
                  <a:pt x="1033" y="343"/>
                </a:lnTo>
                <a:lnTo>
                  <a:pt x="1039" y="340"/>
                </a:lnTo>
                <a:lnTo>
                  <a:pt x="1047" y="340"/>
                </a:lnTo>
                <a:lnTo>
                  <a:pt x="1056" y="340"/>
                </a:lnTo>
                <a:lnTo>
                  <a:pt x="1069" y="344"/>
                </a:lnTo>
                <a:lnTo>
                  <a:pt x="1078" y="348"/>
                </a:lnTo>
                <a:lnTo>
                  <a:pt x="1084" y="351"/>
                </a:lnTo>
                <a:lnTo>
                  <a:pt x="1092" y="356"/>
                </a:lnTo>
                <a:lnTo>
                  <a:pt x="1101" y="359"/>
                </a:lnTo>
                <a:lnTo>
                  <a:pt x="1110" y="362"/>
                </a:lnTo>
                <a:lnTo>
                  <a:pt x="1120" y="362"/>
                </a:lnTo>
                <a:lnTo>
                  <a:pt x="1127" y="362"/>
                </a:lnTo>
                <a:lnTo>
                  <a:pt x="1133" y="362"/>
                </a:lnTo>
                <a:lnTo>
                  <a:pt x="1141" y="363"/>
                </a:lnTo>
                <a:lnTo>
                  <a:pt x="1149" y="365"/>
                </a:lnTo>
                <a:lnTo>
                  <a:pt x="1159" y="370"/>
                </a:lnTo>
                <a:lnTo>
                  <a:pt x="1163" y="373"/>
                </a:lnTo>
                <a:lnTo>
                  <a:pt x="1166" y="374"/>
                </a:lnTo>
                <a:lnTo>
                  <a:pt x="1170" y="375"/>
                </a:lnTo>
                <a:lnTo>
                  <a:pt x="1173" y="375"/>
                </a:lnTo>
                <a:lnTo>
                  <a:pt x="1176" y="375"/>
                </a:lnTo>
                <a:lnTo>
                  <a:pt x="1177" y="373"/>
                </a:lnTo>
                <a:lnTo>
                  <a:pt x="1178" y="371"/>
                </a:lnTo>
                <a:lnTo>
                  <a:pt x="1179" y="369"/>
                </a:lnTo>
                <a:lnTo>
                  <a:pt x="1183" y="362"/>
                </a:lnTo>
                <a:lnTo>
                  <a:pt x="1190" y="350"/>
                </a:lnTo>
                <a:lnTo>
                  <a:pt x="1193" y="345"/>
                </a:lnTo>
                <a:lnTo>
                  <a:pt x="1197" y="340"/>
                </a:lnTo>
                <a:lnTo>
                  <a:pt x="1202" y="338"/>
                </a:lnTo>
                <a:lnTo>
                  <a:pt x="1204" y="337"/>
                </a:lnTo>
                <a:lnTo>
                  <a:pt x="1217" y="340"/>
                </a:lnTo>
                <a:lnTo>
                  <a:pt x="1227" y="342"/>
                </a:lnTo>
                <a:lnTo>
                  <a:pt x="1235" y="342"/>
                </a:lnTo>
                <a:lnTo>
                  <a:pt x="1242" y="339"/>
                </a:lnTo>
                <a:lnTo>
                  <a:pt x="1258" y="331"/>
                </a:lnTo>
                <a:lnTo>
                  <a:pt x="1274" y="324"/>
                </a:lnTo>
                <a:lnTo>
                  <a:pt x="1286" y="319"/>
                </a:lnTo>
                <a:lnTo>
                  <a:pt x="1293" y="313"/>
                </a:lnTo>
                <a:lnTo>
                  <a:pt x="1294" y="311"/>
                </a:lnTo>
                <a:lnTo>
                  <a:pt x="1296" y="308"/>
                </a:lnTo>
                <a:lnTo>
                  <a:pt x="1294" y="307"/>
                </a:lnTo>
                <a:lnTo>
                  <a:pt x="1292" y="305"/>
                </a:lnTo>
                <a:lnTo>
                  <a:pt x="1284" y="300"/>
                </a:lnTo>
                <a:lnTo>
                  <a:pt x="1277" y="293"/>
                </a:lnTo>
                <a:lnTo>
                  <a:pt x="1273" y="288"/>
                </a:lnTo>
                <a:lnTo>
                  <a:pt x="1272" y="283"/>
                </a:lnTo>
                <a:lnTo>
                  <a:pt x="1271" y="277"/>
                </a:lnTo>
                <a:lnTo>
                  <a:pt x="1273" y="271"/>
                </a:lnTo>
                <a:lnTo>
                  <a:pt x="1275" y="266"/>
                </a:lnTo>
                <a:lnTo>
                  <a:pt x="1279" y="260"/>
                </a:lnTo>
                <a:lnTo>
                  <a:pt x="1284" y="252"/>
                </a:lnTo>
                <a:lnTo>
                  <a:pt x="1289" y="247"/>
                </a:lnTo>
                <a:lnTo>
                  <a:pt x="1294" y="241"/>
                </a:lnTo>
                <a:lnTo>
                  <a:pt x="1300" y="236"/>
                </a:lnTo>
                <a:lnTo>
                  <a:pt x="1306" y="231"/>
                </a:lnTo>
                <a:lnTo>
                  <a:pt x="1312" y="228"/>
                </a:lnTo>
                <a:lnTo>
                  <a:pt x="1324" y="222"/>
                </a:lnTo>
                <a:lnTo>
                  <a:pt x="1336" y="214"/>
                </a:lnTo>
                <a:lnTo>
                  <a:pt x="1343" y="211"/>
                </a:lnTo>
                <a:lnTo>
                  <a:pt x="1350" y="208"/>
                </a:lnTo>
                <a:lnTo>
                  <a:pt x="1359" y="207"/>
                </a:lnTo>
                <a:lnTo>
                  <a:pt x="1366" y="207"/>
                </a:lnTo>
                <a:lnTo>
                  <a:pt x="1369" y="210"/>
                </a:lnTo>
                <a:lnTo>
                  <a:pt x="1375" y="214"/>
                </a:lnTo>
                <a:lnTo>
                  <a:pt x="1379" y="216"/>
                </a:lnTo>
                <a:lnTo>
                  <a:pt x="1381" y="216"/>
                </a:lnTo>
                <a:lnTo>
                  <a:pt x="1385" y="216"/>
                </a:lnTo>
                <a:lnTo>
                  <a:pt x="1387" y="213"/>
                </a:lnTo>
                <a:lnTo>
                  <a:pt x="1392" y="207"/>
                </a:lnTo>
                <a:lnTo>
                  <a:pt x="1396" y="199"/>
                </a:lnTo>
                <a:lnTo>
                  <a:pt x="1398" y="191"/>
                </a:lnTo>
                <a:lnTo>
                  <a:pt x="1400" y="180"/>
                </a:lnTo>
                <a:lnTo>
                  <a:pt x="1400" y="168"/>
                </a:lnTo>
                <a:lnTo>
                  <a:pt x="1401" y="155"/>
                </a:lnTo>
                <a:lnTo>
                  <a:pt x="1403" y="130"/>
                </a:lnTo>
                <a:lnTo>
                  <a:pt x="1404" y="109"/>
                </a:lnTo>
                <a:lnTo>
                  <a:pt x="1407" y="87"/>
                </a:lnTo>
                <a:lnTo>
                  <a:pt x="1407" y="66"/>
                </a:lnTo>
                <a:lnTo>
                  <a:pt x="1410" y="44"/>
                </a:lnTo>
                <a:lnTo>
                  <a:pt x="1413" y="22"/>
                </a:lnTo>
                <a:lnTo>
                  <a:pt x="1416" y="10"/>
                </a:lnTo>
                <a:lnTo>
                  <a:pt x="1419" y="2"/>
                </a:lnTo>
                <a:lnTo>
                  <a:pt x="1422" y="0"/>
                </a:lnTo>
                <a:lnTo>
                  <a:pt x="1425" y="0"/>
                </a:lnTo>
                <a:lnTo>
                  <a:pt x="1429" y="2"/>
                </a:lnTo>
                <a:lnTo>
                  <a:pt x="1432" y="3"/>
                </a:lnTo>
                <a:lnTo>
                  <a:pt x="1438" y="4"/>
                </a:lnTo>
                <a:lnTo>
                  <a:pt x="1443" y="6"/>
                </a:lnTo>
                <a:lnTo>
                  <a:pt x="1449" y="10"/>
                </a:lnTo>
                <a:lnTo>
                  <a:pt x="1451" y="15"/>
                </a:lnTo>
                <a:lnTo>
                  <a:pt x="1456" y="25"/>
                </a:lnTo>
                <a:lnTo>
                  <a:pt x="1462" y="36"/>
                </a:lnTo>
                <a:lnTo>
                  <a:pt x="1466" y="42"/>
                </a:lnTo>
                <a:lnTo>
                  <a:pt x="1469" y="47"/>
                </a:lnTo>
                <a:lnTo>
                  <a:pt x="1474" y="50"/>
                </a:lnTo>
                <a:lnTo>
                  <a:pt x="1479" y="54"/>
                </a:lnTo>
                <a:lnTo>
                  <a:pt x="1491" y="62"/>
                </a:lnTo>
                <a:lnTo>
                  <a:pt x="1507" y="69"/>
                </a:lnTo>
                <a:lnTo>
                  <a:pt x="1525" y="78"/>
                </a:lnTo>
                <a:lnTo>
                  <a:pt x="1539" y="82"/>
                </a:lnTo>
                <a:lnTo>
                  <a:pt x="1550" y="86"/>
                </a:lnTo>
                <a:lnTo>
                  <a:pt x="1561" y="87"/>
                </a:lnTo>
                <a:lnTo>
                  <a:pt x="1571" y="90"/>
                </a:lnTo>
                <a:lnTo>
                  <a:pt x="1582" y="90"/>
                </a:lnTo>
                <a:lnTo>
                  <a:pt x="1592" y="91"/>
                </a:lnTo>
                <a:lnTo>
                  <a:pt x="1599" y="93"/>
                </a:lnTo>
                <a:lnTo>
                  <a:pt x="1601" y="94"/>
                </a:lnTo>
                <a:lnTo>
                  <a:pt x="1604" y="97"/>
                </a:lnTo>
                <a:lnTo>
                  <a:pt x="1605" y="100"/>
                </a:lnTo>
                <a:lnTo>
                  <a:pt x="1606" y="104"/>
                </a:lnTo>
                <a:lnTo>
                  <a:pt x="1608" y="113"/>
                </a:lnTo>
                <a:lnTo>
                  <a:pt x="1614" y="123"/>
                </a:lnTo>
                <a:lnTo>
                  <a:pt x="1618" y="129"/>
                </a:lnTo>
                <a:lnTo>
                  <a:pt x="1623" y="134"/>
                </a:lnTo>
                <a:lnTo>
                  <a:pt x="1627" y="137"/>
                </a:lnTo>
                <a:lnTo>
                  <a:pt x="1633" y="142"/>
                </a:lnTo>
                <a:lnTo>
                  <a:pt x="1638" y="145"/>
                </a:lnTo>
                <a:lnTo>
                  <a:pt x="1642" y="148"/>
                </a:lnTo>
                <a:lnTo>
                  <a:pt x="1644" y="151"/>
                </a:lnTo>
                <a:lnTo>
                  <a:pt x="1646" y="154"/>
                </a:lnTo>
                <a:lnTo>
                  <a:pt x="1646" y="157"/>
                </a:lnTo>
                <a:lnTo>
                  <a:pt x="1646" y="160"/>
                </a:lnTo>
                <a:lnTo>
                  <a:pt x="1646" y="162"/>
                </a:lnTo>
                <a:lnTo>
                  <a:pt x="1645" y="166"/>
                </a:lnTo>
                <a:lnTo>
                  <a:pt x="1642" y="173"/>
                </a:lnTo>
                <a:lnTo>
                  <a:pt x="1638" y="179"/>
                </a:lnTo>
                <a:lnTo>
                  <a:pt x="1637" y="186"/>
                </a:lnTo>
                <a:lnTo>
                  <a:pt x="1636" y="191"/>
                </a:lnTo>
                <a:lnTo>
                  <a:pt x="1636" y="193"/>
                </a:lnTo>
                <a:lnTo>
                  <a:pt x="1637" y="195"/>
                </a:lnTo>
                <a:lnTo>
                  <a:pt x="1638" y="197"/>
                </a:lnTo>
                <a:lnTo>
                  <a:pt x="1639" y="198"/>
                </a:lnTo>
                <a:lnTo>
                  <a:pt x="1645" y="200"/>
                </a:lnTo>
                <a:lnTo>
                  <a:pt x="1651" y="200"/>
                </a:lnTo>
                <a:lnTo>
                  <a:pt x="1655" y="201"/>
                </a:lnTo>
                <a:lnTo>
                  <a:pt x="1656" y="203"/>
                </a:lnTo>
                <a:lnTo>
                  <a:pt x="1657" y="204"/>
                </a:lnTo>
                <a:lnTo>
                  <a:pt x="1658" y="206"/>
                </a:lnTo>
                <a:lnTo>
                  <a:pt x="1656" y="210"/>
                </a:lnTo>
                <a:lnTo>
                  <a:pt x="1653" y="214"/>
                </a:lnTo>
                <a:lnTo>
                  <a:pt x="1650" y="219"/>
                </a:lnTo>
                <a:lnTo>
                  <a:pt x="1648" y="228"/>
                </a:lnTo>
                <a:lnTo>
                  <a:pt x="1648" y="231"/>
                </a:lnTo>
                <a:lnTo>
                  <a:pt x="1649" y="235"/>
                </a:lnTo>
                <a:lnTo>
                  <a:pt x="1650" y="239"/>
                </a:lnTo>
                <a:lnTo>
                  <a:pt x="1653" y="243"/>
                </a:lnTo>
                <a:lnTo>
                  <a:pt x="1658" y="245"/>
                </a:lnTo>
                <a:lnTo>
                  <a:pt x="1662" y="248"/>
                </a:lnTo>
                <a:lnTo>
                  <a:pt x="1665" y="250"/>
                </a:lnTo>
                <a:lnTo>
                  <a:pt x="1670" y="251"/>
                </a:lnTo>
                <a:lnTo>
                  <a:pt x="1674" y="251"/>
                </a:lnTo>
                <a:lnTo>
                  <a:pt x="1678" y="250"/>
                </a:lnTo>
                <a:lnTo>
                  <a:pt x="1682" y="248"/>
                </a:lnTo>
                <a:lnTo>
                  <a:pt x="1687" y="245"/>
                </a:lnTo>
                <a:lnTo>
                  <a:pt x="1695" y="236"/>
                </a:lnTo>
                <a:lnTo>
                  <a:pt x="1703" y="226"/>
                </a:lnTo>
                <a:lnTo>
                  <a:pt x="1711" y="216"/>
                </a:lnTo>
                <a:lnTo>
                  <a:pt x="1718" y="204"/>
                </a:lnTo>
                <a:lnTo>
                  <a:pt x="1725" y="188"/>
                </a:lnTo>
                <a:lnTo>
                  <a:pt x="1733" y="169"/>
                </a:lnTo>
                <a:lnTo>
                  <a:pt x="1743" y="150"/>
                </a:lnTo>
                <a:lnTo>
                  <a:pt x="1750" y="136"/>
                </a:lnTo>
                <a:lnTo>
                  <a:pt x="1755" y="130"/>
                </a:lnTo>
                <a:lnTo>
                  <a:pt x="1759" y="125"/>
                </a:lnTo>
                <a:lnTo>
                  <a:pt x="1764" y="122"/>
                </a:lnTo>
                <a:lnTo>
                  <a:pt x="1770" y="119"/>
                </a:lnTo>
                <a:lnTo>
                  <a:pt x="1776" y="118"/>
                </a:lnTo>
                <a:lnTo>
                  <a:pt x="1782" y="119"/>
                </a:lnTo>
                <a:lnTo>
                  <a:pt x="1784" y="121"/>
                </a:lnTo>
                <a:lnTo>
                  <a:pt x="1787" y="123"/>
                </a:lnTo>
                <a:lnTo>
                  <a:pt x="1789" y="126"/>
                </a:lnTo>
                <a:lnTo>
                  <a:pt x="1789" y="130"/>
                </a:lnTo>
                <a:lnTo>
                  <a:pt x="1787" y="147"/>
                </a:lnTo>
                <a:lnTo>
                  <a:pt x="1785" y="163"/>
                </a:lnTo>
                <a:lnTo>
                  <a:pt x="1787" y="167"/>
                </a:lnTo>
                <a:lnTo>
                  <a:pt x="1788" y="170"/>
                </a:lnTo>
                <a:lnTo>
                  <a:pt x="1789" y="173"/>
                </a:lnTo>
                <a:lnTo>
                  <a:pt x="1793" y="176"/>
                </a:lnTo>
                <a:lnTo>
                  <a:pt x="1797" y="181"/>
                </a:lnTo>
                <a:lnTo>
                  <a:pt x="1802" y="187"/>
                </a:lnTo>
                <a:lnTo>
                  <a:pt x="1803" y="189"/>
                </a:lnTo>
                <a:lnTo>
                  <a:pt x="1804" y="193"/>
                </a:lnTo>
                <a:lnTo>
                  <a:pt x="1806" y="198"/>
                </a:lnTo>
                <a:lnTo>
                  <a:pt x="1806" y="203"/>
                </a:lnTo>
                <a:lnTo>
                  <a:pt x="1803" y="211"/>
                </a:lnTo>
                <a:lnTo>
                  <a:pt x="1801" y="218"/>
                </a:lnTo>
                <a:lnTo>
                  <a:pt x="1800" y="222"/>
                </a:lnTo>
                <a:lnTo>
                  <a:pt x="1800" y="225"/>
                </a:lnTo>
                <a:lnTo>
                  <a:pt x="1801" y="229"/>
                </a:lnTo>
                <a:lnTo>
                  <a:pt x="1803" y="233"/>
                </a:lnTo>
                <a:lnTo>
                  <a:pt x="1810" y="242"/>
                </a:lnTo>
                <a:lnTo>
                  <a:pt x="1820" y="251"/>
                </a:lnTo>
                <a:lnTo>
                  <a:pt x="1825" y="256"/>
                </a:lnTo>
                <a:lnTo>
                  <a:pt x="1829" y="262"/>
                </a:lnTo>
                <a:lnTo>
                  <a:pt x="1834" y="268"/>
                </a:lnTo>
                <a:lnTo>
                  <a:pt x="1837" y="276"/>
                </a:lnTo>
                <a:lnTo>
                  <a:pt x="1840" y="291"/>
                </a:lnTo>
                <a:lnTo>
                  <a:pt x="1842" y="302"/>
                </a:lnTo>
                <a:lnTo>
                  <a:pt x="1844" y="307"/>
                </a:lnTo>
                <a:lnTo>
                  <a:pt x="1846" y="311"/>
                </a:lnTo>
                <a:lnTo>
                  <a:pt x="1847" y="314"/>
                </a:lnTo>
                <a:lnTo>
                  <a:pt x="1851" y="317"/>
                </a:lnTo>
                <a:lnTo>
                  <a:pt x="1854" y="319"/>
                </a:lnTo>
                <a:lnTo>
                  <a:pt x="1858" y="320"/>
                </a:lnTo>
                <a:lnTo>
                  <a:pt x="1862" y="320"/>
                </a:lnTo>
                <a:lnTo>
                  <a:pt x="1864" y="320"/>
                </a:lnTo>
                <a:lnTo>
                  <a:pt x="1871" y="319"/>
                </a:lnTo>
                <a:lnTo>
                  <a:pt x="1878" y="319"/>
                </a:lnTo>
                <a:lnTo>
                  <a:pt x="1882" y="319"/>
                </a:lnTo>
                <a:lnTo>
                  <a:pt x="1885" y="320"/>
                </a:lnTo>
                <a:lnTo>
                  <a:pt x="1888" y="321"/>
                </a:lnTo>
                <a:lnTo>
                  <a:pt x="1890" y="325"/>
                </a:lnTo>
                <a:lnTo>
                  <a:pt x="1892" y="329"/>
                </a:lnTo>
                <a:lnTo>
                  <a:pt x="1894" y="332"/>
                </a:lnTo>
                <a:lnTo>
                  <a:pt x="1895" y="337"/>
                </a:lnTo>
                <a:lnTo>
                  <a:pt x="1896" y="342"/>
                </a:lnTo>
                <a:lnTo>
                  <a:pt x="1896" y="352"/>
                </a:lnTo>
                <a:lnTo>
                  <a:pt x="1898" y="363"/>
                </a:lnTo>
                <a:lnTo>
                  <a:pt x="1900" y="368"/>
                </a:lnTo>
                <a:lnTo>
                  <a:pt x="1901" y="373"/>
                </a:lnTo>
                <a:lnTo>
                  <a:pt x="1904" y="377"/>
                </a:lnTo>
                <a:lnTo>
                  <a:pt x="1908" y="382"/>
                </a:lnTo>
                <a:lnTo>
                  <a:pt x="1916" y="392"/>
                </a:lnTo>
                <a:lnTo>
                  <a:pt x="1925" y="401"/>
                </a:lnTo>
                <a:lnTo>
                  <a:pt x="1927" y="406"/>
                </a:lnTo>
                <a:lnTo>
                  <a:pt x="1929" y="411"/>
                </a:lnTo>
                <a:lnTo>
                  <a:pt x="1930" y="415"/>
                </a:lnTo>
                <a:lnTo>
                  <a:pt x="1932" y="420"/>
                </a:lnTo>
                <a:lnTo>
                  <a:pt x="1932" y="431"/>
                </a:lnTo>
                <a:lnTo>
                  <a:pt x="1932" y="439"/>
                </a:lnTo>
                <a:lnTo>
                  <a:pt x="1933" y="441"/>
                </a:lnTo>
                <a:lnTo>
                  <a:pt x="1935" y="445"/>
                </a:lnTo>
                <a:lnTo>
                  <a:pt x="1938" y="446"/>
                </a:lnTo>
                <a:lnTo>
                  <a:pt x="1942" y="446"/>
                </a:lnTo>
                <a:lnTo>
                  <a:pt x="1952" y="447"/>
                </a:lnTo>
                <a:lnTo>
                  <a:pt x="1961" y="450"/>
                </a:lnTo>
                <a:lnTo>
                  <a:pt x="1965" y="452"/>
                </a:lnTo>
                <a:lnTo>
                  <a:pt x="1969" y="457"/>
                </a:lnTo>
                <a:lnTo>
                  <a:pt x="1972" y="462"/>
                </a:lnTo>
                <a:lnTo>
                  <a:pt x="1974" y="469"/>
                </a:lnTo>
                <a:lnTo>
                  <a:pt x="1980" y="482"/>
                </a:lnTo>
                <a:lnTo>
                  <a:pt x="1985" y="493"/>
                </a:lnTo>
                <a:lnTo>
                  <a:pt x="1989" y="501"/>
                </a:lnTo>
                <a:lnTo>
                  <a:pt x="1991" y="509"/>
                </a:lnTo>
                <a:lnTo>
                  <a:pt x="1992" y="516"/>
                </a:lnTo>
                <a:lnTo>
                  <a:pt x="1995" y="521"/>
                </a:lnTo>
                <a:lnTo>
                  <a:pt x="1996" y="521"/>
                </a:lnTo>
                <a:lnTo>
                  <a:pt x="1997" y="520"/>
                </a:lnTo>
                <a:lnTo>
                  <a:pt x="1999" y="516"/>
                </a:lnTo>
                <a:lnTo>
                  <a:pt x="2001" y="513"/>
                </a:lnTo>
                <a:lnTo>
                  <a:pt x="2003" y="508"/>
                </a:lnTo>
                <a:lnTo>
                  <a:pt x="2005" y="504"/>
                </a:lnTo>
                <a:lnTo>
                  <a:pt x="2008" y="502"/>
                </a:lnTo>
                <a:lnTo>
                  <a:pt x="2011" y="501"/>
                </a:lnTo>
                <a:lnTo>
                  <a:pt x="2018" y="501"/>
                </a:lnTo>
                <a:lnTo>
                  <a:pt x="2028" y="503"/>
                </a:lnTo>
                <a:lnTo>
                  <a:pt x="2033" y="504"/>
                </a:lnTo>
                <a:lnTo>
                  <a:pt x="2036" y="507"/>
                </a:lnTo>
                <a:lnTo>
                  <a:pt x="2040" y="509"/>
                </a:lnTo>
                <a:lnTo>
                  <a:pt x="2042" y="512"/>
                </a:lnTo>
                <a:lnTo>
                  <a:pt x="2043" y="514"/>
                </a:lnTo>
                <a:lnTo>
                  <a:pt x="2043" y="518"/>
                </a:lnTo>
                <a:lnTo>
                  <a:pt x="2042" y="521"/>
                </a:lnTo>
                <a:lnTo>
                  <a:pt x="2040" y="525"/>
                </a:lnTo>
                <a:lnTo>
                  <a:pt x="2033" y="537"/>
                </a:lnTo>
                <a:lnTo>
                  <a:pt x="2023" y="551"/>
                </a:lnTo>
                <a:lnTo>
                  <a:pt x="2014" y="564"/>
                </a:lnTo>
                <a:lnTo>
                  <a:pt x="2008" y="575"/>
                </a:lnTo>
                <a:lnTo>
                  <a:pt x="2004" y="582"/>
                </a:lnTo>
                <a:lnTo>
                  <a:pt x="1999" y="590"/>
                </a:lnTo>
                <a:lnTo>
                  <a:pt x="1998" y="594"/>
                </a:lnTo>
                <a:lnTo>
                  <a:pt x="1998" y="598"/>
                </a:lnTo>
                <a:lnTo>
                  <a:pt x="1998" y="603"/>
                </a:lnTo>
                <a:lnTo>
                  <a:pt x="1998" y="609"/>
                </a:lnTo>
                <a:lnTo>
                  <a:pt x="2001" y="622"/>
                </a:lnTo>
                <a:lnTo>
                  <a:pt x="2002" y="635"/>
                </a:lnTo>
                <a:lnTo>
                  <a:pt x="2003" y="647"/>
                </a:lnTo>
                <a:lnTo>
                  <a:pt x="2004" y="657"/>
                </a:lnTo>
                <a:lnTo>
                  <a:pt x="2012" y="668"/>
                </a:lnTo>
                <a:lnTo>
                  <a:pt x="2022" y="686"/>
                </a:lnTo>
                <a:lnTo>
                  <a:pt x="2023" y="698"/>
                </a:lnTo>
                <a:lnTo>
                  <a:pt x="2024" y="710"/>
                </a:lnTo>
                <a:lnTo>
                  <a:pt x="2027" y="714"/>
                </a:lnTo>
                <a:lnTo>
                  <a:pt x="2029" y="715"/>
                </a:lnTo>
                <a:lnTo>
                  <a:pt x="2033" y="714"/>
                </a:lnTo>
                <a:lnTo>
                  <a:pt x="2039" y="709"/>
                </a:lnTo>
                <a:lnTo>
                  <a:pt x="2046" y="704"/>
                </a:lnTo>
                <a:lnTo>
                  <a:pt x="2052" y="701"/>
                </a:lnTo>
                <a:lnTo>
                  <a:pt x="2056" y="698"/>
                </a:lnTo>
                <a:lnTo>
                  <a:pt x="2061" y="699"/>
                </a:lnTo>
                <a:lnTo>
                  <a:pt x="2065" y="701"/>
                </a:lnTo>
                <a:lnTo>
                  <a:pt x="2068" y="703"/>
                </a:lnTo>
                <a:lnTo>
                  <a:pt x="2070" y="708"/>
                </a:lnTo>
                <a:lnTo>
                  <a:pt x="2070" y="712"/>
                </a:lnTo>
                <a:lnTo>
                  <a:pt x="2070" y="726"/>
                </a:lnTo>
                <a:lnTo>
                  <a:pt x="2070" y="740"/>
                </a:lnTo>
                <a:lnTo>
                  <a:pt x="2071" y="746"/>
                </a:lnTo>
                <a:lnTo>
                  <a:pt x="2073" y="753"/>
                </a:lnTo>
                <a:lnTo>
                  <a:pt x="2075" y="758"/>
                </a:lnTo>
                <a:lnTo>
                  <a:pt x="2078" y="764"/>
                </a:lnTo>
                <a:lnTo>
                  <a:pt x="2084" y="773"/>
                </a:lnTo>
                <a:lnTo>
                  <a:pt x="2092" y="785"/>
                </a:lnTo>
                <a:lnTo>
                  <a:pt x="2099" y="798"/>
                </a:lnTo>
                <a:lnTo>
                  <a:pt x="2108" y="813"/>
                </a:lnTo>
                <a:lnTo>
                  <a:pt x="2116" y="830"/>
                </a:lnTo>
                <a:lnTo>
                  <a:pt x="2125" y="848"/>
                </a:lnTo>
                <a:lnTo>
                  <a:pt x="2135" y="866"/>
                </a:lnTo>
                <a:lnTo>
                  <a:pt x="2143" y="879"/>
                </a:lnTo>
                <a:lnTo>
                  <a:pt x="2153" y="876"/>
                </a:lnTo>
                <a:lnTo>
                  <a:pt x="2161" y="874"/>
                </a:lnTo>
                <a:lnTo>
                  <a:pt x="2165" y="881"/>
                </a:lnTo>
                <a:lnTo>
                  <a:pt x="2166" y="887"/>
                </a:lnTo>
                <a:lnTo>
                  <a:pt x="2167" y="890"/>
                </a:lnTo>
                <a:lnTo>
                  <a:pt x="2168" y="891"/>
                </a:lnTo>
                <a:lnTo>
                  <a:pt x="2171" y="891"/>
                </a:lnTo>
                <a:lnTo>
                  <a:pt x="2175" y="890"/>
                </a:lnTo>
                <a:lnTo>
                  <a:pt x="2181" y="888"/>
                </a:lnTo>
                <a:lnTo>
                  <a:pt x="2186" y="887"/>
                </a:lnTo>
                <a:lnTo>
                  <a:pt x="2188" y="887"/>
                </a:lnTo>
                <a:lnTo>
                  <a:pt x="2190" y="887"/>
                </a:lnTo>
                <a:lnTo>
                  <a:pt x="2191" y="888"/>
                </a:lnTo>
                <a:lnTo>
                  <a:pt x="2192" y="890"/>
                </a:lnTo>
                <a:lnTo>
                  <a:pt x="2191" y="907"/>
                </a:lnTo>
                <a:lnTo>
                  <a:pt x="2190" y="920"/>
                </a:lnTo>
                <a:lnTo>
                  <a:pt x="2200" y="923"/>
                </a:lnTo>
                <a:lnTo>
                  <a:pt x="2211" y="926"/>
                </a:lnTo>
                <a:lnTo>
                  <a:pt x="2212" y="928"/>
                </a:lnTo>
                <a:lnTo>
                  <a:pt x="2211" y="929"/>
                </a:lnTo>
                <a:lnTo>
                  <a:pt x="2210" y="930"/>
                </a:lnTo>
                <a:lnTo>
                  <a:pt x="2209" y="932"/>
                </a:lnTo>
                <a:lnTo>
                  <a:pt x="2203" y="936"/>
                </a:lnTo>
                <a:lnTo>
                  <a:pt x="2198" y="939"/>
                </a:lnTo>
                <a:lnTo>
                  <a:pt x="2194" y="942"/>
                </a:lnTo>
                <a:lnTo>
                  <a:pt x="2192" y="945"/>
                </a:lnTo>
                <a:lnTo>
                  <a:pt x="2190" y="949"/>
                </a:lnTo>
                <a:lnTo>
                  <a:pt x="2188" y="954"/>
                </a:lnTo>
                <a:lnTo>
                  <a:pt x="2190" y="962"/>
                </a:lnTo>
                <a:lnTo>
                  <a:pt x="2191" y="970"/>
                </a:lnTo>
                <a:lnTo>
                  <a:pt x="2192" y="979"/>
                </a:lnTo>
                <a:lnTo>
                  <a:pt x="2193" y="985"/>
                </a:lnTo>
                <a:lnTo>
                  <a:pt x="2193" y="988"/>
                </a:lnTo>
                <a:lnTo>
                  <a:pt x="2192" y="992"/>
                </a:lnTo>
                <a:lnTo>
                  <a:pt x="2190" y="995"/>
                </a:lnTo>
                <a:lnTo>
                  <a:pt x="2187" y="999"/>
                </a:lnTo>
                <a:lnTo>
                  <a:pt x="2177" y="1011"/>
                </a:lnTo>
                <a:lnTo>
                  <a:pt x="2163" y="1025"/>
                </a:lnTo>
                <a:lnTo>
                  <a:pt x="2156" y="1031"/>
                </a:lnTo>
                <a:lnTo>
                  <a:pt x="2152" y="1036"/>
                </a:lnTo>
                <a:lnTo>
                  <a:pt x="2150" y="1038"/>
                </a:lnTo>
                <a:lnTo>
                  <a:pt x="2149" y="1041"/>
                </a:lnTo>
                <a:lnTo>
                  <a:pt x="2149" y="1042"/>
                </a:lnTo>
                <a:lnTo>
                  <a:pt x="2150" y="1044"/>
                </a:lnTo>
                <a:lnTo>
                  <a:pt x="2153" y="1045"/>
                </a:lnTo>
                <a:lnTo>
                  <a:pt x="2155" y="1046"/>
                </a:lnTo>
                <a:lnTo>
                  <a:pt x="2158" y="1046"/>
                </a:lnTo>
                <a:lnTo>
                  <a:pt x="2161" y="1046"/>
                </a:lnTo>
                <a:lnTo>
                  <a:pt x="2167" y="1045"/>
                </a:lnTo>
                <a:lnTo>
                  <a:pt x="2174" y="1043"/>
                </a:lnTo>
                <a:lnTo>
                  <a:pt x="2181" y="1041"/>
                </a:lnTo>
                <a:lnTo>
                  <a:pt x="2192" y="1041"/>
                </a:lnTo>
                <a:lnTo>
                  <a:pt x="2199" y="1043"/>
                </a:lnTo>
                <a:lnTo>
                  <a:pt x="2204" y="1044"/>
                </a:lnTo>
                <a:lnTo>
                  <a:pt x="2205" y="1046"/>
                </a:lnTo>
                <a:lnTo>
                  <a:pt x="2205" y="1049"/>
                </a:lnTo>
                <a:lnTo>
                  <a:pt x="2201" y="1055"/>
                </a:lnTo>
                <a:lnTo>
                  <a:pt x="2197" y="1062"/>
                </a:lnTo>
                <a:lnTo>
                  <a:pt x="2193" y="1069"/>
                </a:lnTo>
                <a:lnTo>
                  <a:pt x="2191" y="1077"/>
                </a:lnTo>
                <a:lnTo>
                  <a:pt x="2190" y="1084"/>
                </a:lnTo>
                <a:lnTo>
                  <a:pt x="2188" y="1092"/>
                </a:lnTo>
                <a:lnTo>
                  <a:pt x="2188" y="1096"/>
                </a:lnTo>
                <a:lnTo>
                  <a:pt x="2187" y="1100"/>
                </a:lnTo>
                <a:lnTo>
                  <a:pt x="2184" y="1102"/>
                </a:lnTo>
                <a:lnTo>
                  <a:pt x="2181" y="1105"/>
                </a:lnTo>
                <a:lnTo>
                  <a:pt x="2173" y="1107"/>
                </a:lnTo>
                <a:lnTo>
                  <a:pt x="2165" y="1107"/>
                </a:lnTo>
                <a:lnTo>
                  <a:pt x="2160" y="1108"/>
                </a:lnTo>
                <a:lnTo>
                  <a:pt x="2158" y="1109"/>
                </a:lnTo>
                <a:lnTo>
                  <a:pt x="2155" y="1115"/>
                </a:lnTo>
                <a:lnTo>
                  <a:pt x="2149" y="1127"/>
                </a:lnTo>
                <a:lnTo>
                  <a:pt x="2136" y="1142"/>
                </a:lnTo>
                <a:lnTo>
                  <a:pt x="2124" y="1155"/>
                </a:lnTo>
                <a:lnTo>
                  <a:pt x="2119" y="1161"/>
                </a:lnTo>
                <a:lnTo>
                  <a:pt x="2115" y="1165"/>
                </a:lnTo>
                <a:lnTo>
                  <a:pt x="2106" y="1168"/>
                </a:lnTo>
                <a:lnTo>
                  <a:pt x="2095" y="1170"/>
                </a:lnTo>
                <a:lnTo>
                  <a:pt x="2087" y="1172"/>
                </a:lnTo>
                <a:lnTo>
                  <a:pt x="2081" y="1175"/>
                </a:lnTo>
                <a:lnTo>
                  <a:pt x="2075" y="1177"/>
                </a:lnTo>
                <a:lnTo>
                  <a:pt x="2071" y="1181"/>
                </a:lnTo>
                <a:lnTo>
                  <a:pt x="2062" y="1188"/>
                </a:lnTo>
                <a:lnTo>
                  <a:pt x="2054" y="1194"/>
                </a:lnTo>
                <a:lnTo>
                  <a:pt x="2047" y="1200"/>
                </a:lnTo>
                <a:lnTo>
                  <a:pt x="2040" y="1206"/>
                </a:lnTo>
                <a:lnTo>
                  <a:pt x="2033" y="1210"/>
                </a:lnTo>
                <a:lnTo>
                  <a:pt x="2022" y="1214"/>
                </a:lnTo>
                <a:lnTo>
                  <a:pt x="2012" y="1220"/>
                </a:lnTo>
                <a:lnTo>
                  <a:pt x="2005" y="1226"/>
                </a:lnTo>
                <a:lnTo>
                  <a:pt x="2003" y="1228"/>
                </a:lnTo>
                <a:lnTo>
                  <a:pt x="2001" y="1232"/>
                </a:lnTo>
                <a:lnTo>
                  <a:pt x="1999" y="1235"/>
                </a:lnTo>
                <a:lnTo>
                  <a:pt x="1998" y="1238"/>
                </a:lnTo>
                <a:lnTo>
                  <a:pt x="1997" y="1244"/>
                </a:lnTo>
                <a:lnTo>
                  <a:pt x="1995" y="1250"/>
                </a:lnTo>
                <a:lnTo>
                  <a:pt x="1992" y="1254"/>
                </a:lnTo>
                <a:lnTo>
                  <a:pt x="1989" y="1258"/>
                </a:lnTo>
                <a:lnTo>
                  <a:pt x="1979" y="1265"/>
                </a:lnTo>
                <a:lnTo>
                  <a:pt x="1970" y="1272"/>
                </a:lnTo>
                <a:lnTo>
                  <a:pt x="1958" y="1281"/>
                </a:lnTo>
                <a:lnTo>
                  <a:pt x="1945" y="1290"/>
                </a:lnTo>
                <a:lnTo>
                  <a:pt x="1933" y="1298"/>
                </a:lnTo>
                <a:lnTo>
                  <a:pt x="1923" y="1308"/>
                </a:lnTo>
                <a:lnTo>
                  <a:pt x="1916" y="1317"/>
                </a:lnTo>
                <a:lnTo>
                  <a:pt x="1910" y="1329"/>
                </a:lnTo>
                <a:lnTo>
                  <a:pt x="1902" y="1341"/>
                </a:lnTo>
                <a:lnTo>
                  <a:pt x="1892" y="1353"/>
                </a:lnTo>
                <a:lnTo>
                  <a:pt x="1878" y="1369"/>
                </a:lnTo>
                <a:lnTo>
                  <a:pt x="1862" y="1389"/>
                </a:lnTo>
                <a:lnTo>
                  <a:pt x="1844" y="1409"/>
                </a:lnTo>
                <a:lnTo>
                  <a:pt x="1827" y="1426"/>
                </a:lnTo>
                <a:lnTo>
                  <a:pt x="1821" y="1430"/>
                </a:lnTo>
                <a:lnTo>
                  <a:pt x="1818" y="1436"/>
                </a:lnTo>
                <a:lnTo>
                  <a:pt x="1815" y="1441"/>
                </a:lnTo>
                <a:lnTo>
                  <a:pt x="1814" y="1445"/>
                </a:lnTo>
                <a:lnTo>
                  <a:pt x="1813" y="1446"/>
                </a:lnTo>
                <a:lnTo>
                  <a:pt x="1812" y="1448"/>
                </a:lnTo>
                <a:lnTo>
                  <a:pt x="1809" y="1457"/>
                </a:lnTo>
                <a:lnTo>
                  <a:pt x="1808" y="1466"/>
                </a:lnTo>
                <a:lnTo>
                  <a:pt x="1807" y="1477"/>
                </a:lnTo>
                <a:lnTo>
                  <a:pt x="1807" y="1485"/>
                </a:lnTo>
                <a:lnTo>
                  <a:pt x="1800" y="1500"/>
                </a:lnTo>
                <a:lnTo>
                  <a:pt x="1790" y="1520"/>
                </a:lnTo>
                <a:lnTo>
                  <a:pt x="1785" y="1529"/>
                </a:lnTo>
                <a:lnTo>
                  <a:pt x="1782" y="1537"/>
                </a:lnTo>
                <a:lnTo>
                  <a:pt x="1776" y="1544"/>
                </a:lnTo>
                <a:lnTo>
                  <a:pt x="1769" y="1554"/>
                </a:lnTo>
                <a:lnTo>
                  <a:pt x="1763" y="1563"/>
                </a:lnTo>
                <a:lnTo>
                  <a:pt x="1757" y="1571"/>
                </a:lnTo>
                <a:lnTo>
                  <a:pt x="1751" y="1575"/>
                </a:lnTo>
                <a:lnTo>
                  <a:pt x="1745" y="1580"/>
                </a:lnTo>
                <a:lnTo>
                  <a:pt x="1740" y="1582"/>
                </a:lnTo>
                <a:lnTo>
                  <a:pt x="1736" y="1585"/>
                </a:lnTo>
                <a:lnTo>
                  <a:pt x="1732" y="1586"/>
                </a:lnTo>
                <a:lnTo>
                  <a:pt x="1727" y="1586"/>
                </a:lnTo>
                <a:lnTo>
                  <a:pt x="1708" y="1582"/>
                </a:lnTo>
                <a:lnTo>
                  <a:pt x="1682" y="1578"/>
                </a:lnTo>
                <a:lnTo>
                  <a:pt x="1676" y="1579"/>
                </a:lnTo>
                <a:lnTo>
                  <a:pt x="1671" y="1580"/>
                </a:lnTo>
                <a:lnTo>
                  <a:pt x="1667" y="1582"/>
                </a:lnTo>
                <a:lnTo>
                  <a:pt x="1662" y="1586"/>
                </a:lnTo>
                <a:lnTo>
                  <a:pt x="1657" y="1588"/>
                </a:lnTo>
                <a:lnTo>
                  <a:pt x="1651" y="1592"/>
                </a:lnTo>
                <a:lnTo>
                  <a:pt x="1645" y="1594"/>
                </a:lnTo>
                <a:lnTo>
                  <a:pt x="1639" y="1596"/>
                </a:lnTo>
                <a:lnTo>
                  <a:pt x="1633" y="1596"/>
                </a:lnTo>
                <a:lnTo>
                  <a:pt x="1627" y="1594"/>
                </a:lnTo>
                <a:lnTo>
                  <a:pt x="1620" y="1593"/>
                </a:lnTo>
                <a:lnTo>
                  <a:pt x="1615" y="1592"/>
                </a:lnTo>
                <a:lnTo>
                  <a:pt x="1609" y="1590"/>
                </a:lnTo>
                <a:lnTo>
                  <a:pt x="1604" y="1590"/>
                </a:lnTo>
                <a:lnTo>
                  <a:pt x="1598" y="1590"/>
                </a:lnTo>
                <a:lnTo>
                  <a:pt x="1592" y="1591"/>
                </a:lnTo>
                <a:lnTo>
                  <a:pt x="1585" y="1594"/>
                </a:lnTo>
                <a:lnTo>
                  <a:pt x="1577" y="1600"/>
                </a:lnTo>
                <a:lnTo>
                  <a:pt x="1570" y="1607"/>
                </a:lnTo>
                <a:lnTo>
                  <a:pt x="1562" y="1615"/>
                </a:lnTo>
                <a:lnTo>
                  <a:pt x="1548" y="1630"/>
                </a:lnTo>
                <a:lnTo>
                  <a:pt x="1536" y="1641"/>
                </a:lnTo>
                <a:lnTo>
                  <a:pt x="1479" y="1678"/>
                </a:lnTo>
                <a:lnTo>
                  <a:pt x="1466" y="1687"/>
                </a:lnTo>
                <a:lnTo>
                  <a:pt x="1456" y="1694"/>
                </a:lnTo>
                <a:lnTo>
                  <a:pt x="1450" y="1697"/>
                </a:lnTo>
                <a:lnTo>
                  <a:pt x="1442" y="1698"/>
                </a:lnTo>
                <a:lnTo>
                  <a:pt x="1431" y="1697"/>
                </a:lnTo>
                <a:lnTo>
                  <a:pt x="1417" y="1695"/>
                </a:lnTo>
                <a:lnTo>
                  <a:pt x="1410" y="1694"/>
                </a:lnTo>
                <a:lnTo>
                  <a:pt x="1405" y="1695"/>
                </a:lnTo>
                <a:lnTo>
                  <a:pt x="1401" y="1697"/>
                </a:lnTo>
                <a:lnTo>
                  <a:pt x="1398" y="1699"/>
                </a:lnTo>
                <a:lnTo>
                  <a:pt x="1394" y="1706"/>
                </a:lnTo>
                <a:lnTo>
                  <a:pt x="1391" y="1717"/>
                </a:lnTo>
                <a:lnTo>
                  <a:pt x="1390" y="1720"/>
                </a:lnTo>
                <a:lnTo>
                  <a:pt x="1387" y="1723"/>
                </a:lnTo>
                <a:lnTo>
                  <a:pt x="1385" y="1725"/>
                </a:lnTo>
                <a:lnTo>
                  <a:pt x="1381" y="1728"/>
                </a:lnTo>
                <a:lnTo>
                  <a:pt x="1374" y="1731"/>
                </a:lnTo>
                <a:lnTo>
                  <a:pt x="1365" y="1736"/>
                </a:lnTo>
                <a:lnTo>
                  <a:pt x="1355" y="1739"/>
                </a:lnTo>
                <a:lnTo>
                  <a:pt x="1347" y="1743"/>
                </a:lnTo>
                <a:lnTo>
                  <a:pt x="1340" y="1748"/>
                </a:lnTo>
                <a:lnTo>
                  <a:pt x="1334" y="1752"/>
                </a:lnTo>
                <a:lnTo>
                  <a:pt x="1322" y="1767"/>
                </a:lnTo>
                <a:lnTo>
                  <a:pt x="1304" y="1786"/>
                </a:lnTo>
                <a:lnTo>
                  <a:pt x="1286" y="1804"/>
                </a:lnTo>
                <a:lnTo>
                  <a:pt x="1272" y="1817"/>
                </a:lnTo>
                <a:lnTo>
                  <a:pt x="1259" y="1824"/>
                </a:lnTo>
                <a:lnTo>
                  <a:pt x="1247" y="1829"/>
                </a:lnTo>
                <a:lnTo>
                  <a:pt x="1234" y="1833"/>
                </a:lnTo>
                <a:lnTo>
                  <a:pt x="1222" y="1838"/>
                </a:lnTo>
                <a:lnTo>
                  <a:pt x="1216" y="1843"/>
                </a:lnTo>
                <a:lnTo>
                  <a:pt x="1210" y="1850"/>
                </a:lnTo>
                <a:lnTo>
                  <a:pt x="1204" y="1858"/>
                </a:lnTo>
                <a:lnTo>
                  <a:pt x="1198" y="1868"/>
                </a:lnTo>
                <a:lnTo>
                  <a:pt x="1189" y="1886"/>
                </a:lnTo>
                <a:lnTo>
                  <a:pt x="1180" y="1897"/>
                </a:lnTo>
                <a:lnTo>
                  <a:pt x="1174" y="1905"/>
                </a:lnTo>
                <a:lnTo>
                  <a:pt x="1168" y="1911"/>
                </a:lnTo>
                <a:lnTo>
                  <a:pt x="1163" y="1914"/>
                </a:lnTo>
                <a:lnTo>
                  <a:pt x="1158" y="1918"/>
                </a:lnTo>
                <a:lnTo>
                  <a:pt x="1154" y="1920"/>
                </a:lnTo>
                <a:lnTo>
                  <a:pt x="1148" y="1924"/>
                </a:lnTo>
                <a:lnTo>
                  <a:pt x="1141" y="1931"/>
                </a:lnTo>
                <a:lnTo>
                  <a:pt x="1135" y="1939"/>
                </a:lnTo>
                <a:lnTo>
                  <a:pt x="1130" y="1949"/>
                </a:lnTo>
                <a:lnTo>
                  <a:pt x="1129" y="1956"/>
                </a:lnTo>
                <a:lnTo>
                  <a:pt x="1129" y="1957"/>
                </a:lnTo>
                <a:lnTo>
                  <a:pt x="1130" y="1959"/>
                </a:lnTo>
                <a:lnTo>
                  <a:pt x="1132" y="1959"/>
                </a:lnTo>
                <a:lnTo>
                  <a:pt x="1134" y="1959"/>
                </a:lnTo>
                <a:lnTo>
                  <a:pt x="1140" y="1959"/>
                </a:lnTo>
                <a:lnTo>
                  <a:pt x="1145" y="1960"/>
                </a:lnTo>
                <a:lnTo>
                  <a:pt x="1147" y="1962"/>
                </a:lnTo>
                <a:lnTo>
                  <a:pt x="1148" y="1964"/>
                </a:lnTo>
                <a:lnTo>
                  <a:pt x="1148" y="1965"/>
                </a:lnTo>
                <a:lnTo>
                  <a:pt x="1147" y="1968"/>
                </a:lnTo>
                <a:lnTo>
                  <a:pt x="1144" y="1972"/>
                </a:lnTo>
                <a:lnTo>
                  <a:pt x="1138" y="1977"/>
                </a:lnTo>
                <a:lnTo>
                  <a:pt x="1134" y="1978"/>
                </a:lnTo>
                <a:lnTo>
                  <a:pt x="1130" y="1978"/>
                </a:lnTo>
                <a:lnTo>
                  <a:pt x="1127" y="1979"/>
                </a:lnTo>
                <a:lnTo>
                  <a:pt x="1122" y="1978"/>
                </a:lnTo>
                <a:lnTo>
                  <a:pt x="1117" y="1978"/>
                </a:lnTo>
                <a:lnTo>
                  <a:pt x="1115" y="1978"/>
                </a:lnTo>
                <a:lnTo>
                  <a:pt x="1113" y="1979"/>
                </a:lnTo>
                <a:lnTo>
                  <a:pt x="1113" y="1981"/>
                </a:lnTo>
                <a:lnTo>
                  <a:pt x="1113" y="1985"/>
                </a:lnTo>
                <a:lnTo>
                  <a:pt x="1114" y="1990"/>
                </a:lnTo>
                <a:lnTo>
                  <a:pt x="1115" y="1994"/>
                </a:lnTo>
                <a:lnTo>
                  <a:pt x="1116" y="1997"/>
                </a:lnTo>
                <a:lnTo>
                  <a:pt x="1115" y="2002"/>
                </a:lnTo>
                <a:lnTo>
                  <a:pt x="1114" y="2006"/>
                </a:lnTo>
                <a:lnTo>
                  <a:pt x="1110" y="2013"/>
                </a:lnTo>
                <a:lnTo>
                  <a:pt x="1105" y="2020"/>
                </a:lnTo>
                <a:lnTo>
                  <a:pt x="1098" y="2025"/>
                </a:lnTo>
                <a:lnTo>
                  <a:pt x="1091" y="2028"/>
                </a:lnTo>
                <a:lnTo>
                  <a:pt x="1088" y="2029"/>
                </a:lnTo>
                <a:lnTo>
                  <a:pt x="1083" y="2031"/>
                </a:lnTo>
                <a:lnTo>
                  <a:pt x="1079" y="2031"/>
                </a:lnTo>
                <a:lnTo>
                  <a:pt x="1077" y="2029"/>
                </a:lnTo>
                <a:lnTo>
                  <a:pt x="1073" y="2029"/>
                </a:lnTo>
                <a:lnTo>
                  <a:pt x="1070" y="2028"/>
                </a:lnTo>
                <a:lnTo>
                  <a:pt x="1067" y="2029"/>
                </a:lnTo>
                <a:lnTo>
                  <a:pt x="1066" y="2031"/>
                </a:lnTo>
                <a:lnTo>
                  <a:pt x="1065" y="2032"/>
                </a:lnTo>
                <a:lnTo>
                  <a:pt x="1066" y="2034"/>
                </a:lnTo>
                <a:lnTo>
                  <a:pt x="1069" y="2037"/>
                </a:lnTo>
                <a:lnTo>
                  <a:pt x="1072" y="2039"/>
                </a:lnTo>
                <a:lnTo>
                  <a:pt x="1076" y="2042"/>
                </a:lnTo>
                <a:lnTo>
                  <a:pt x="1079" y="2047"/>
                </a:lnTo>
                <a:lnTo>
                  <a:pt x="1081" y="2052"/>
                </a:lnTo>
                <a:lnTo>
                  <a:pt x="1081" y="2057"/>
                </a:lnTo>
                <a:lnTo>
                  <a:pt x="1081" y="2060"/>
                </a:lnTo>
                <a:lnTo>
                  <a:pt x="1078" y="2064"/>
                </a:lnTo>
                <a:lnTo>
                  <a:pt x="1076" y="2065"/>
                </a:lnTo>
                <a:lnTo>
                  <a:pt x="1071" y="2066"/>
                </a:lnTo>
                <a:lnTo>
                  <a:pt x="1066" y="2064"/>
                </a:lnTo>
                <a:lnTo>
                  <a:pt x="1061" y="2061"/>
                </a:lnTo>
                <a:lnTo>
                  <a:pt x="1057" y="2059"/>
                </a:lnTo>
                <a:lnTo>
                  <a:pt x="1052" y="2054"/>
                </a:lnTo>
                <a:lnTo>
                  <a:pt x="1044" y="2045"/>
                </a:lnTo>
                <a:lnTo>
                  <a:pt x="1037" y="2035"/>
                </a:lnTo>
                <a:lnTo>
                  <a:pt x="1033" y="2031"/>
                </a:lnTo>
                <a:lnTo>
                  <a:pt x="1029" y="2027"/>
                </a:lnTo>
                <a:lnTo>
                  <a:pt x="1027" y="2026"/>
                </a:lnTo>
                <a:lnTo>
                  <a:pt x="1023" y="2025"/>
                </a:lnTo>
                <a:lnTo>
                  <a:pt x="1021" y="2025"/>
                </a:lnTo>
                <a:lnTo>
                  <a:pt x="1020" y="2026"/>
                </a:lnTo>
                <a:lnTo>
                  <a:pt x="1019" y="2027"/>
                </a:lnTo>
                <a:lnTo>
                  <a:pt x="1018" y="2029"/>
                </a:lnTo>
                <a:lnTo>
                  <a:pt x="1018" y="2035"/>
                </a:lnTo>
                <a:lnTo>
                  <a:pt x="1016" y="2040"/>
                </a:lnTo>
                <a:lnTo>
                  <a:pt x="1015" y="2042"/>
                </a:lnTo>
                <a:lnTo>
                  <a:pt x="1014" y="2044"/>
                </a:lnTo>
                <a:lnTo>
                  <a:pt x="1012" y="2045"/>
                </a:lnTo>
                <a:lnTo>
                  <a:pt x="1008" y="2045"/>
                </a:lnTo>
                <a:lnTo>
                  <a:pt x="1002" y="2046"/>
                </a:lnTo>
                <a:lnTo>
                  <a:pt x="995" y="2048"/>
                </a:lnTo>
                <a:lnTo>
                  <a:pt x="993" y="2050"/>
                </a:lnTo>
                <a:lnTo>
                  <a:pt x="989" y="2052"/>
                </a:lnTo>
                <a:lnTo>
                  <a:pt x="988" y="2056"/>
                </a:lnTo>
                <a:lnTo>
                  <a:pt x="987" y="2059"/>
                </a:lnTo>
                <a:lnTo>
                  <a:pt x="987" y="2063"/>
                </a:lnTo>
                <a:lnTo>
                  <a:pt x="988" y="2066"/>
                </a:lnTo>
                <a:lnTo>
                  <a:pt x="990" y="2069"/>
                </a:lnTo>
                <a:lnTo>
                  <a:pt x="993" y="2072"/>
                </a:lnTo>
                <a:lnTo>
                  <a:pt x="1000" y="2076"/>
                </a:lnTo>
                <a:lnTo>
                  <a:pt x="1008" y="2079"/>
                </a:lnTo>
                <a:lnTo>
                  <a:pt x="1014" y="2084"/>
                </a:lnTo>
                <a:lnTo>
                  <a:pt x="1020" y="2090"/>
                </a:lnTo>
                <a:lnTo>
                  <a:pt x="1022" y="2094"/>
                </a:lnTo>
                <a:lnTo>
                  <a:pt x="1023" y="2097"/>
                </a:lnTo>
                <a:lnTo>
                  <a:pt x="1023" y="2100"/>
                </a:lnTo>
                <a:lnTo>
                  <a:pt x="1023" y="2102"/>
                </a:lnTo>
                <a:lnTo>
                  <a:pt x="1021" y="2103"/>
                </a:lnTo>
                <a:lnTo>
                  <a:pt x="1018" y="2104"/>
                </a:lnTo>
                <a:lnTo>
                  <a:pt x="1014" y="2105"/>
                </a:lnTo>
                <a:lnTo>
                  <a:pt x="1008" y="2105"/>
                </a:lnTo>
                <a:lnTo>
                  <a:pt x="997" y="2105"/>
                </a:lnTo>
                <a:lnTo>
                  <a:pt x="985" y="2105"/>
                </a:lnTo>
                <a:lnTo>
                  <a:pt x="979" y="2105"/>
                </a:lnTo>
                <a:lnTo>
                  <a:pt x="975" y="2107"/>
                </a:lnTo>
                <a:lnTo>
                  <a:pt x="971" y="2108"/>
                </a:lnTo>
                <a:lnTo>
                  <a:pt x="969" y="2110"/>
                </a:lnTo>
                <a:lnTo>
                  <a:pt x="964" y="2116"/>
                </a:lnTo>
                <a:lnTo>
                  <a:pt x="960" y="2123"/>
                </a:lnTo>
                <a:lnTo>
                  <a:pt x="957" y="2128"/>
                </a:lnTo>
                <a:lnTo>
                  <a:pt x="952" y="2133"/>
                </a:lnTo>
                <a:lnTo>
                  <a:pt x="945" y="2134"/>
                </a:lnTo>
                <a:lnTo>
                  <a:pt x="934" y="2135"/>
                </a:lnTo>
                <a:lnTo>
                  <a:pt x="924" y="2135"/>
                </a:lnTo>
                <a:lnTo>
                  <a:pt x="915" y="2136"/>
                </a:lnTo>
                <a:lnTo>
                  <a:pt x="908" y="2139"/>
                </a:lnTo>
                <a:lnTo>
                  <a:pt x="903" y="2142"/>
                </a:lnTo>
                <a:lnTo>
                  <a:pt x="897" y="2147"/>
                </a:lnTo>
                <a:lnTo>
                  <a:pt x="891" y="2151"/>
                </a:lnTo>
                <a:lnTo>
                  <a:pt x="884" y="2153"/>
                </a:lnTo>
                <a:lnTo>
                  <a:pt x="877" y="2153"/>
                </a:lnTo>
                <a:lnTo>
                  <a:pt x="872" y="2153"/>
                </a:lnTo>
                <a:lnTo>
                  <a:pt x="870" y="2154"/>
                </a:lnTo>
                <a:lnTo>
                  <a:pt x="867" y="2157"/>
                </a:lnTo>
                <a:lnTo>
                  <a:pt x="864" y="2160"/>
                </a:lnTo>
                <a:lnTo>
                  <a:pt x="861" y="2167"/>
                </a:lnTo>
                <a:lnTo>
                  <a:pt x="859" y="2174"/>
                </a:lnTo>
                <a:lnTo>
                  <a:pt x="857" y="2182"/>
                </a:lnTo>
                <a:lnTo>
                  <a:pt x="853" y="2185"/>
                </a:lnTo>
                <a:lnTo>
                  <a:pt x="852" y="2186"/>
                </a:lnTo>
                <a:lnTo>
                  <a:pt x="850" y="2187"/>
                </a:lnTo>
                <a:lnTo>
                  <a:pt x="846" y="2187"/>
                </a:lnTo>
                <a:lnTo>
                  <a:pt x="844" y="2186"/>
                </a:lnTo>
                <a:lnTo>
                  <a:pt x="840" y="2185"/>
                </a:lnTo>
                <a:lnTo>
                  <a:pt x="838" y="2183"/>
                </a:lnTo>
                <a:lnTo>
                  <a:pt x="837" y="2179"/>
                </a:lnTo>
                <a:lnTo>
                  <a:pt x="834" y="2176"/>
                </a:lnTo>
                <a:lnTo>
                  <a:pt x="833" y="2165"/>
                </a:lnTo>
                <a:lnTo>
                  <a:pt x="832" y="2153"/>
                </a:lnTo>
                <a:lnTo>
                  <a:pt x="832" y="2146"/>
                </a:lnTo>
                <a:lnTo>
                  <a:pt x="830" y="2140"/>
                </a:lnTo>
                <a:lnTo>
                  <a:pt x="827" y="2134"/>
                </a:lnTo>
                <a:lnTo>
                  <a:pt x="825" y="2129"/>
                </a:lnTo>
                <a:lnTo>
                  <a:pt x="819" y="2120"/>
                </a:lnTo>
                <a:lnTo>
                  <a:pt x="817" y="2114"/>
                </a:lnTo>
                <a:lnTo>
                  <a:pt x="817" y="2109"/>
                </a:lnTo>
                <a:lnTo>
                  <a:pt x="818" y="2103"/>
                </a:lnTo>
                <a:lnTo>
                  <a:pt x="819" y="2100"/>
                </a:lnTo>
                <a:lnTo>
                  <a:pt x="821" y="2097"/>
                </a:lnTo>
                <a:lnTo>
                  <a:pt x="825" y="2096"/>
                </a:lnTo>
                <a:lnTo>
                  <a:pt x="830" y="2095"/>
                </a:lnTo>
                <a:lnTo>
                  <a:pt x="843" y="2094"/>
                </a:lnTo>
                <a:lnTo>
                  <a:pt x="857" y="2091"/>
                </a:lnTo>
                <a:lnTo>
                  <a:pt x="871" y="2088"/>
                </a:lnTo>
                <a:lnTo>
                  <a:pt x="883" y="2083"/>
                </a:lnTo>
                <a:lnTo>
                  <a:pt x="887" y="2079"/>
                </a:lnTo>
                <a:lnTo>
                  <a:pt x="889" y="2076"/>
                </a:lnTo>
                <a:lnTo>
                  <a:pt x="890" y="2072"/>
                </a:lnTo>
                <a:lnTo>
                  <a:pt x="891" y="2069"/>
                </a:lnTo>
                <a:lnTo>
                  <a:pt x="890" y="2059"/>
                </a:lnTo>
                <a:lnTo>
                  <a:pt x="889" y="2050"/>
                </a:lnTo>
                <a:lnTo>
                  <a:pt x="890" y="2046"/>
                </a:lnTo>
                <a:lnTo>
                  <a:pt x="891" y="2042"/>
                </a:lnTo>
                <a:lnTo>
                  <a:pt x="894" y="2040"/>
                </a:lnTo>
                <a:lnTo>
                  <a:pt x="896" y="2038"/>
                </a:lnTo>
                <a:lnTo>
                  <a:pt x="900" y="2037"/>
                </a:lnTo>
                <a:lnTo>
                  <a:pt x="903" y="2037"/>
                </a:lnTo>
                <a:lnTo>
                  <a:pt x="907" y="2038"/>
                </a:lnTo>
                <a:lnTo>
                  <a:pt x="909" y="2039"/>
                </a:lnTo>
                <a:lnTo>
                  <a:pt x="915" y="2042"/>
                </a:lnTo>
                <a:lnTo>
                  <a:pt x="921" y="2045"/>
                </a:lnTo>
                <a:lnTo>
                  <a:pt x="928" y="2046"/>
                </a:lnTo>
                <a:lnTo>
                  <a:pt x="938" y="2044"/>
                </a:lnTo>
                <a:lnTo>
                  <a:pt x="944" y="2041"/>
                </a:lnTo>
                <a:lnTo>
                  <a:pt x="951" y="2038"/>
                </a:lnTo>
                <a:lnTo>
                  <a:pt x="958" y="2033"/>
                </a:lnTo>
                <a:lnTo>
                  <a:pt x="966" y="2027"/>
                </a:lnTo>
                <a:lnTo>
                  <a:pt x="975" y="2020"/>
                </a:lnTo>
                <a:lnTo>
                  <a:pt x="981" y="2013"/>
                </a:lnTo>
                <a:lnTo>
                  <a:pt x="987" y="2006"/>
                </a:lnTo>
                <a:lnTo>
                  <a:pt x="990" y="2000"/>
                </a:lnTo>
                <a:lnTo>
                  <a:pt x="993" y="1993"/>
                </a:lnTo>
                <a:lnTo>
                  <a:pt x="993" y="1988"/>
                </a:lnTo>
                <a:lnTo>
                  <a:pt x="993" y="1983"/>
                </a:lnTo>
                <a:lnTo>
                  <a:pt x="990" y="1979"/>
                </a:lnTo>
                <a:lnTo>
                  <a:pt x="988" y="1977"/>
                </a:lnTo>
                <a:lnTo>
                  <a:pt x="984" y="1975"/>
                </a:lnTo>
                <a:lnTo>
                  <a:pt x="979" y="1974"/>
                </a:lnTo>
                <a:lnTo>
                  <a:pt x="976" y="1974"/>
                </a:lnTo>
                <a:lnTo>
                  <a:pt x="968" y="1974"/>
                </a:lnTo>
                <a:lnTo>
                  <a:pt x="960" y="1972"/>
                </a:lnTo>
                <a:lnTo>
                  <a:pt x="958" y="1971"/>
                </a:lnTo>
                <a:lnTo>
                  <a:pt x="957" y="1970"/>
                </a:lnTo>
                <a:lnTo>
                  <a:pt x="956" y="1968"/>
                </a:lnTo>
                <a:lnTo>
                  <a:pt x="956" y="1965"/>
                </a:lnTo>
                <a:lnTo>
                  <a:pt x="958" y="1962"/>
                </a:lnTo>
                <a:lnTo>
                  <a:pt x="963" y="1957"/>
                </a:lnTo>
                <a:lnTo>
                  <a:pt x="966" y="1955"/>
                </a:lnTo>
                <a:lnTo>
                  <a:pt x="971" y="1952"/>
                </a:lnTo>
                <a:lnTo>
                  <a:pt x="974" y="1950"/>
                </a:lnTo>
                <a:lnTo>
                  <a:pt x="975" y="1946"/>
                </a:lnTo>
                <a:lnTo>
                  <a:pt x="974" y="1945"/>
                </a:lnTo>
                <a:lnTo>
                  <a:pt x="972" y="1944"/>
                </a:lnTo>
                <a:lnTo>
                  <a:pt x="969" y="1941"/>
                </a:lnTo>
                <a:lnTo>
                  <a:pt x="965" y="1940"/>
                </a:lnTo>
                <a:lnTo>
                  <a:pt x="960" y="1939"/>
                </a:lnTo>
                <a:lnTo>
                  <a:pt x="959" y="1938"/>
                </a:lnTo>
                <a:lnTo>
                  <a:pt x="959" y="1936"/>
                </a:lnTo>
                <a:lnTo>
                  <a:pt x="960" y="1933"/>
                </a:lnTo>
                <a:lnTo>
                  <a:pt x="964" y="1932"/>
                </a:lnTo>
                <a:lnTo>
                  <a:pt x="968" y="1930"/>
                </a:lnTo>
                <a:lnTo>
                  <a:pt x="972" y="1928"/>
                </a:lnTo>
                <a:lnTo>
                  <a:pt x="978" y="1928"/>
                </a:lnTo>
                <a:lnTo>
                  <a:pt x="983" y="1927"/>
                </a:lnTo>
                <a:lnTo>
                  <a:pt x="988" y="1926"/>
                </a:lnTo>
                <a:lnTo>
                  <a:pt x="991" y="1925"/>
                </a:lnTo>
                <a:lnTo>
                  <a:pt x="995" y="1922"/>
                </a:lnTo>
                <a:lnTo>
                  <a:pt x="998" y="1918"/>
                </a:lnTo>
                <a:lnTo>
                  <a:pt x="1001" y="1912"/>
                </a:lnTo>
                <a:lnTo>
                  <a:pt x="1001" y="1907"/>
                </a:lnTo>
                <a:lnTo>
                  <a:pt x="1003" y="1902"/>
                </a:lnTo>
                <a:lnTo>
                  <a:pt x="1009" y="1899"/>
                </a:lnTo>
                <a:lnTo>
                  <a:pt x="1019" y="1894"/>
                </a:lnTo>
                <a:lnTo>
                  <a:pt x="1031" y="1890"/>
                </a:lnTo>
                <a:lnTo>
                  <a:pt x="1042" y="1886"/>
                </a:lnTo>
                <a:lnTo>
                  <a:pt x="1054" y="1882"/>
                </a:lnTo>
                <a:lnTo>
                  <a:pt x="1064" y="1880"/>
                </a:lnTo>
                <a:lnTo>
                  <a:pt x="1069" y="1878"/>
                </a:lnTo>
                <a:lnTo>
                  <a:pt x="1072" y="1876"/>
                </a:lnTo>
                <a:lnTo>
                  <a:pt x="1075" y="1873"/>
                </a:lnTo>
                <a:lnTo>
                  <a:pt x="1077" y="1870"/>
                </a:lnTo>
                <a:lnTo>
                  <a:pt x="1078" y="1867"/>
                </a:lnTo>
                <a:lnTo>
                  <a:pt x="1077" y="1864"/>
                </a:lnTo>
                <a:lnTo>
                  <a:pt x="1076" y="1862"/>
                </a:lnTo>
                <a:lnTo>
                  <a:pt x="1073" y="1859"/>
                </a:lnTo>
                <a:lnTo>
                  <a:pt x="1065" y="1858"/>
                </a:lnTo>
                <a:lnTo>
                  <a:pt x="1052" y="1858"/>
                </a:lnTo>
                <a:lnTo>
                  <a:pt x="1037" y="1859"/>
                </a:lnTo>
                <a:lnTo>
                  <a:pt x="1023" y="1862"/>
                </a:lnTo>
                <a:lnTo>
                  <a:pt x="1012" y="1867"/>
                </a:lnTo>
                <a:lnTo>
                  <a:pt x="998" y="1875"/>
                </a:lnTo>
                <a:lnTo>
                  <a:pt x="985" y="1882"/>
                </a:lnTo>
                <a:lnTo>
                  <a:pt x="975" y="1890"/>
                </a:lnTo>
                <a:lnTo>
                  <a:pt x="970" y="1893"/>
                </a:lnTo>
                <a:lnTo>
                  <a:pt x="964" y="1895"/>
                </a:lnTo>
                <a:lnTo>
                  <a:pt x="958" y="1897"/>
                </a:lnTo>
                <a:lnTo>
                  <a:pt x="952" y="1899"/>
                </a:lnTo>
                <a:lnTo>
                  <a:pt x="945" y="1899"/>
                </a:lnTo>
                <a:lnTo>
                  <a:pt x="940" y="1897"/>
                </a:lnTo>
                <a:lnTo>
                  <a:pt x="935" y="1897"/>
                </a:lnTo>
                <a:lnTo>
                  <a:pt x="932" y="1895"/>
                </a:lnTo>
                <a:lnTo>
                  <a:pt x="926" y="1889"/>
                </a:lnTo>
                <a:lnTo>
                  <a:pt x="919" y="1880"/>
                </a:lnTo>
                <a:lnTo>
                  <a:pt x="913" y="1867"/>
                </a:lnTo>
                <a:lnTo>
                  <a:pt x="909" y="1853"/>
                </a:lnTo>
                <a:lnTo>
                  <a:pt x="908" y="1848"/>
                </a:lnTo>
                <a:lnTo>
                  <a:pt x="909" y="1843"/>
                </a:lnTo>
                <a:lnTo>
                  <a:pt x="911" y="1839"/>
                </a:lnTo>
                <a:lnTo>
                  <a:pt x="914" y="1837"/>
                </a:lnTo>
                <a:lnTo>
                  <a:pt x="920" y="1833"/>
                </a:lnTo>
                <a:lnTo>
                  <a:pt x="925" y="1830"/>
                </a:lnTo>
                <a:lnTo>
                  <a:pt x="926" y="1826"/>
                </a:lnTo>
                <a:lnTo>
                  <a:pt x="927" y="1821"/>
                </a:lnTo>
                <a:lnTo>
                  <a:pt x="927" y="1814"/>
                </a:lnTo>
                <a:lnTo>
                  <a:pt x="927" y="1806"/>
                </a:lnTo>
                <a:lnTo>
                  <a:pt x="926" y="1788"/>
                </a:lnTo>
                <a:lnTo>
                  <a:pt x="925" y="1773"/>
                </a:lnTo>
                <a:lnTo>
                  <a:pt x="924" y="1766"/>
                </a:lnTo>
                <a:lnTo>
                  <a:pt x="922" y="1760"/>
                </a:lnTo>
                <a:lnTo>
                  <a:pt x="920" y="1756"/>
                </a:lnTo>
                <a:lnTo>
                  <a:pt x="916" y="1751"/>
                </a:lnTo>
                <a:lnTo>
                  <a:pt x="911" y="1745"/>
                </a:lnTo>
                <a:lnTo>
                  <a:pt x="903" y="1739"/>
                </a:lnTo>
                <a:lnTo>
                  <a:pt x="901" y="1735"/>
                </a:lnTo>
                <a:lnTo>
                  <a:pt x="899" y="1730"/>
                </a:lnTo>
                <a:lnTo>
                  <a:pt x="897" y="1723"/>
                </a:lnTo>
                <a:lnTo>
                  <a:pt x="897" y="1716"/>
                </a:lnTo>
                <a:lnTo>
                  <a:pt x="899" y="1708"/>
                </a:lnTo>
                <a:lnTo>
                  <a:pt x="900" y="1701"/>
                </a:lnTo>
                <a:lnTo>
                  <a:pt x="902" y="1694"/>
                </a:lnTo>
                <a:lnTo>
                  <a:pt x="905" y="1687"/>
                </a:lnTo>
                <a:lnTo>
                  <a:pt x="907" y="1682"/>
                </a:lnTo>
                <a:lnTo>
                  <a:pt x="911" y="1679"/>
                </a:lnTo>
                <a:lnTo>
                  <a:pt x="915" y="1675"/>
                </a:lnTo>
                <a:lnTo>
                  <a:pt x="921" y="1672"/>
                </a:lnTo>
                <a:lnTo>
                  <a:pt x="932" y="1666"/>
                </a:lnTo>
                <a:lnTo>
                  <a:pt x="943" y="1661"/>
                </a:lnTo>
                <a:lnTo>
                  <a:pt x="960" y="1648"/>
                </a:lnTo>
                <a:lnTo>
                  <a:pt x="977" y="1637"/>
                </a:lnTo>
                <a:lnTo>
                  <a:pt x="982" y="1635"/>
                </a:lnTo>
                <a:lnTo>
                  <a:pt x="987" y="1630"/>
                </a:lnTo>
                <a:lnTo>
                  <a:pt x="993" y="1625"/>
                </a:lnTo>
                <a:lnTo>
                  <a:pt x="996" y="1619"/>
                </a:lnTo>
                <a:lnTo>
                  <a:pt x="1001" y="1613"/>
                </a:lnTo>
                <a:lnTo>
                  <a:pt x="1003" y="1609"/>
                </a:lnTo>
                <a:lnTo>
                  <a:pt x="1003" y="1603"/>
                </a:lnTo>
                <a:lnTo>
                  <a:pt x="1002" y="1599"/>
                </a:lnTo>
                <a:lnTo>
                  <a:pt x="1001" y="1596"/>
                </a:lnTo>
                <a:lnTo>
                  <a:pt x="1000" y="1592"/>
                </a:lnTo>
                <a:lnTo>
                  <a:pt x="1000" y="1590"/>
                </a:lnTo>
                <a:lnTo>
                  <a:pt x="1001" y="1588"/>
                </a:lnTo>
                <a:lnTo>
                  <a:pt x="1004" y="1585"/>
                </a:lnTo>
                <a:lnTo>
                  <a:pt x="1010" y="1582"/>
                </a:lnTo>
                <a:lnTo>
                  <a:pt x="1015" y="1578"/>
                </a:lnTo>
                <a:lnTo>
                  <a:pt x="1021" y="1571"/>
                </a:lnTo>
                <a:lnTo>
                  <a:pt x="1025" y="1562"/>
                </a:lnTo>
                <a:lnTo>
                  <a:pt x="1029" y="1554"/>
                </a:lnTo>
                <a:lnTo>
                  <a:pt x="1034" y="1548"/>
                </a:lnTo>
                <a:lnTo>
                  <a:pt x="1039" y="1542"/>
                </a:lnTo>
                <a:lnTo>
                  <a:pt x="1041" y="1539"/>
                </a:lnTo>
                <a:lnTo>
                  <a:pt x="1042" y="1535"/>
                </a:lnTo>
                <a:lnTo>
                  <a:pt x="1044" y="1531"/>
                </a:lnTo>
                <a:lnTo>
                  <a:pt x="1044" y="1527"/>
                </a:lnTo>
                <a:lnTo>
                  <a:pt x="1044" y="1523"/>
                </a:lnTo>
                <a:lnTo>
                  <a:pt x="1045" y="1518"/>
                </a:lnTo>
                <a:lnTo>
                  <a:pt x="1047" y="1516"/>
                </a:lnTo>
                <a:lnTo>
                  <a:pt x="1048" y="1512"/>
                </a:lnTo>
                <a:lnTo>
                  <a:pt x="1056" y="1508"/>
                </a:lnTo>
                <a:lnTo>
                  <a:pt x="1063" y="1503"/>
                </a:lnTo>
                <a:lnTo>
                  <a:pt x="1066" y="1499"/>
                </a:lnTo>
                <a:lnTo>
                  <a:pt x="1070" y="1496"/>
                </a:lnTo>
                <a:lnTo>
                  <a:pt x="1072" y="1491"/>
                </a:lnTo>
                <a:lnTo>
                  <a:pt x="1073" y="1486"/>
                </a:lnTo>
                <a:lnTo>
                  <a:pt x="1075" y="1476"/>
                </a:lnTo>
                <a:lnTo>
                  <a:pt x="1073" y="1466"/>
                </a:lnTo>
                <a:lnTo>
                  <a:pt x="1073" y="1461"/>
                </a:lnTo>
                <a:lnTo>
                  <a:pt x="1073" y="1458"/>
                </a:lnTo>
                <a:lnTo>
                  <a:pt x="1073" y="1454"/>
                </a:lnTo>
                <a:lnTo>
                  <a:pt x="1076" y="1449"/>
                </a:lnTo>
                <a:lnTo>
                  <a:pt x="1082" y="1440"/>
                </a:lnTo>
                <a:lnTo>
                  <a:pt x="1091" y="1427"/>
                </a:lnTo>
                <a:lnTo>
                  <a:pt x="1103" y="1413"/>
                </a:lnTo>
                <a:lnTo>
                  <a:pt x="1110" y="1398"/>
                </a:lnTo>
                <a:lnTo>
                  <a:pt x="1113" y="1392"/>
                </a:lnTo>
                <a:lnTo>
                  <a:pt x="1114" y="1386"/>
                </a:lnTo>
                <a:lnTo>
                  <a:pt x="1115" y="1380"/>
                </a:lnTo>
                <a:lnTo>
                  <a:pt x="1115" y="1374"/>
                </a:lnTo>
                <a:lnTo>
                  <a:pt x="1113" y="1367"/>
                </a:lnTo>
                <a:lnTo>
                  <a:pt x="1110" y="1361"/>
                </a:lnTo>
                <a:lnTo>
                  <a:pt x="1105" y="1354"/>
                </a:lnTo>
                <a:lnTo>
                  <a:pt x="1101" y="1348"/>
                </a:lnTo>
                <a:lnTo>
                  <a:pt x="1089" y="1335"/>
                </a:lnTo>
                <a:lnTo>
                  <a:pt x="1079" y="1325"/>
                </a:lnTo>
                <a:lnTo>
                  <a:pt x="1070" y="1314"/>
                </a:lnTo>
                <a:lnTo>
                  <a:pt x="1059" y="1302"/>
                </a:lnTo>
                <a:lnTo>
                  <a:pt x="1050" y="1291"/>
                </a:lnTo>
                <a:lnTo>
                  <a:pt x="1042" y="1283"/>
                </a:lnTo>
                <a:lnTo>
                  <a:pt x="1028" y="1272"/>
                </a:lnTo>
                <a:lnTo>
                  <a:pt x="1009" y="1259"/>
                </a:lnTo>
                <a:lnTo>
                  <a:pt x="1006" y="1257"/>
                </a:lnTo>
                <a:lnTo>
                  <a:pt x="1003" y="1253"/>
                </a:lnTo>
                <a:lnTo>
                  <a:pt x="1002" y="1250"/>
                </a:lnTo>
                <a:lnTo>
                  <a:pt x="1001" y="1247"/>
                </a:lnTo>
                <a:lnTo>
                  <a:pt x="1001" y="1239"/>
                </a:lnTo>
                <a:lnTo>
                  <a:pt x="1002" y="1231"/>
                </a:lnTo>
                <a:lnTo>
                  <a:pt x="1002" y="1222"/>
                </a:lnTo>
                <a:lnTo>
                  <a:pt x="1001" y="1214"/>
                </a:lnTo>
                <a:lnTo>
                  <a:pt x="998" y="1207"/>
                </a:lnTo>
                <a:lnTo>
                  <a:pt x="994" y="1199"/>
                </a:lnTo>
                <a:lnTo>
                  <a:pt x="987" y="1188"/>
                </a:lnTo>
                <a:lnTo>
                  <a:pt x="978" y="1174"/>
                </a:lnTo>
                <a:lnTo>
                  <a:pt x="969" y="1159"/>
                </a:lnTo>
                <a:lnTo>
                  <a:pt x="963" y="1149"/>
                </a:lnTo>
                <a:lnTo>
                  <a:pt x="960" y="1146"/>
                </a:lnTo>
                <a:lnTo>
                  <a:pt x="959" y="1145"/>
                </a:lnTo>
                <a:lnTo>
                  <a:pt x="957" y="1145"/>
                </a:lnTo>
                <a:lnTo>
                  <a:pt x="954" y="1146"/>
                </a:lnTo>
                <a:lnTo>
                  <a:pt x="953" y="1150"/>
                </a:lnTo>
                <a:lnTo>
                  <a:pt x="952" y="1152"/>
                </a:lnTo>
                <a:lnTo>
                  <a:pt x="951" y="1157"/>
                </a:lnTo>
                <a:lnTo>
                  <a:pt x="951" y="1162"/>
                </a:lnTo>
                <a:lnTo>
                  <a:pt x="950" y="1165"/>
                </a:lnTo>
                <a:lnTo>
                  <a:pt x="950" y="1168"/>
                </a:lnTo>
                <a:lnTo>
                  <a:pt x="949" y="1168"/>
                </a:lnTo>
                <a:lnTo>
                  <a:pt x="947" y="1168"/>
                </a:lnTo>
                <a:lnTo>
                  <a:pt x="945" y="1163"/>
                </a:lnTo>
                <a:lnTo>
                  <a:pt x="940" y="1157"/>
                </a:lnTo>
                <a:lnTo>
                  <a:pt x="938" y="1153"/>
                </a:lnTo>
                <a:lnTo>
                  <a:pt x="935" y="1151"/>
                </a:lnTo>
                <a:lnTo>
                  <a:pt x="932" y="1151"/>
                </a:lnTo>
                <a:lnTo>
                  <a:pt x="930" y="1151"/>
                </a:lnTo>
                <a:lnTo>
                  <a:pt x="927" y="1151"/>
                </a:lnTo>
                <a:lnTo>
                  <a:pt x="925" y="1153"/>
                </a:lnTo>
                <a:lnTo>
                  <a:pt x="922" y="1156"/>
                </a:lnTo>
                <a:lnTo>
                  <a:pt x="921" y="1159"/>
                </a:lnTo>
                <a:lnTo>
                  <a:pt x="924" y="1177"/>
                </a:lnTo>
                <a:lnTo>
                  <a:pt x="928" y="1194"/>
                </a:lnTo>
                <a:lnTo>
                  <a:pt x="927" y="1201"/>
                </a:lnTo>
                <a:lnTo>
                  <a:pt x="924" y="1207"/>
                </a:lnTo>
                <a:lnTo>
                  <a:pt x="918" y="1214"/>
                </a:lnTo>
                <a:lnTo>
                  <a:pt x="911" y="1220"/>
                </a:lnTo>
                <a:lnTo>
                  <a:pt x="907" y="1222"/>
                </a:lnTo>
                <a:lnTo>
                  <a:pt x="905" y="1225"/>
                </a:lnTo>
                <a:lnTo>
                  <a:pt x="901" y="1225"/>
                </a:lnTo>
                <a:lnTo>
                  <a:pt x="900" y="1224"/>
                </a:lnTo>
                <a:lnTo>
                  <a:pt x="896" y="1221"/>
                </a:lnTo>
                <a:lnTo>
                  <a:pt x="891" y="1216"/>
                </a:lnTo>
                <a:lnTo>
                  <a:pt x="889" y="1214"/>
                </a:lnTo>
                <a:lnTo>
                  <a:pt x="887" y="1214"/>
                </a:lnTo>
                <a:lnTo>
                  <a:pt x="886" y="1215"/>
                </a:lnTo>
                <a:lnTo>
                  <a:pt x="883" y="1216"/>
                </a:lnTo>
                <a:lnTo>
                  <a:pt x="881" y="1219"/>
                </a:lnTo>
                <a:lnTo>
                  <a:pt x="878" y="1220"/>
                </a:lnTo>
                <a:lnTo>
                  <a:pt x="876" y="1221"/>
                </a:lnTo>
                <a:lnTo>
                  <a:pt x="872" y="1221"/>
                </a:lnTo>
                <a:lnTo>
                  <a:pt x="867" y="1219"/>
                </a:lnTo>
                <a:lnTo>
                  <a:pt x="861" y="1220"/>
                </a:lnTo>
                <a:lnTo>
                  <a:pt x="855" y="1224"/>
                </a:lnTo>
                <a:lnTo>
                  <a:pt x="849" y="1228"/>
                </a:lnTo>
                <a:lnTo>
                  <a:pt x="844" y="1229"/>
                </a:lnTo>
                <a:lnTo>
                  <a:pt x="838" y="1231"/>
                </a:lnTo>
                <a:lnTo>
                  <a:pt x="832" y="1229"/>
                </a:lnTo>
                <a:lnTo>
                  <a:pt x="825" y="1227"/>
                </a:lnTo>
                <a:lnTo>
                  <a:pt x="811" y="1222"/>
                </a:lnTo>
                <a:lnTo>
                  <a:pt x="800" y="1215"/>
                </a:lnTo>
                <a:lnTo>
                  <a:pt x="792" y="1210"/>
                </a:lnTo>
                <a:lnTo>
                  <a:pt x="786" y="1207"/>
                </a:lnTo>
                <a:lnTo>
                  <a:pt x="783" y="1207"/>
                </a:lnTo>
                <a:lnTo>
                  <a:pt x="782" y="1207"/>
                </a:lnTo>
                <a:lnTo>
                  <a:pt x="781" y="1209"/>
                </a:lnTo>
                <a:lnTo>
                  <a:pt x="781" y="1213"/>
                </a:lnTo>
                <a:lnTo>
                  <a:pt x="780" y="1218"/>
                </a:lnTo>
                <a:lnTo>
                  <a:pt x="777" y="1220"/>
                </a:lnTo>
                <a:lnTo>
                  <a:pt x="775" y="1222"/>
                </a:lnTo>
                <a:lnTo>
                  <a:pt x="773" y="1224"/>
                </a:lnTo>
                <a:lnTo>
                  <a:pt x="765" y="1224"/>
                </a:lnTo>
                <a:lnTo>
                  <a:pt x="761" y="1221"/>
                </a:lnTo>
                <a:lnTo>
                  <a:pt x="756" y="1219"/>
                </a:lnTo>
                <a:lnTo>
                  <a:pt x="751" y="1216"/>
                </a:lnTo>
                <a:lnTo>
                  <a:pt x="749" y="1216"/>
                </a:lnTo>
                <a:lnTo>
                  <a:pt x="746" y="1219"/>
                </a:lnTo>
                <a:lnTo>
                  <a:pt x="744" y="1221"/>
                </a:lnTo>
                <a:lnTo>
                  <a:pt x="741" y="1225"/>
                </a:lnTo>
                <a:lnTo>
                  <a:pt x="729" y="1239"/>
                </a:lnTo>
                <a:lnTo>
                  <a:pt x="710" y="1259"/>
                </a:lnTo>
                <a:lnTo>
                  <a:pt x="688" y="1278"/>
                </a:lnTo>
                <a:lnTo>
                  <a:pt x="674" y="1289"/>
                </a:lnTo>
                <a:lnTo>
                  <a:pt x="666" y="1294"/>
                </a:lnTo>
                <a:lnTo>
                  <a:pt x="658" y="1297"/>
                </a:lnTo>
                <a:lnTo>
                  <a:pt x="656" y="1300"/>
                </a:lnTo>
                <a:lnTo>
                  <a:pt x="655" y="1301"/>
                </a:lnTo>
                <a:lnTo>
                  <a:pt x="654" y="1303"/>
                </a:lnTo>
                <a:lnTo>
                  <a:pt x="655" y="1306"/>
                </a:lnTo>
                <a:lnTo>
                  <a:pt x="672" y="1315"/>
                </a:lnTo>
                <a:lnTo>
                  <a:pt x="686" y="1326"/>
                </a:lnTo>
                <a:lnTo>
                  <a:pt x="686" y="1329"/>
                </a:lnTo>
                <a:lnTo>
                  <a:pt x="685" y="1332"/>
                </a:lnTo>
                <a:lnTo>
                  <a:pt x="683" y="1334"/>
                </a:lnTo>
                <a:lnTo>
                  <a:pt x="681" y="1335"/>
                </a:lnTo>
                <a:lnTo>
                  <a:pt x="679" y="1336"/>
                </a:lnTo>
                <a:lnTo>
                  <a:pt x="674" y="1338"/>
                </a:lnTo>
                <a:lnTo>
                  <a:pt x="669" y="1338"/>
                </a:lnTo>
                <a:lnTo>
                  <a:pt x="664" y="1336"/>
                </a:lnTo>
                <a:lnTo>
                  <a:pt x="653" y="1336"/>
                </a:lnTo>
                <a:lnTo>
                  <a:pt x="644" y="1338"/>
                </a:lnTo>
                <a:lnTo>
                  <a:pt x="641" y="1339"/>
                </a:lnTo>
                <a:lnTo>
                  <a:pt x="638" y="1341"/>
                </a:lnTo>
                <a:lnTo>
                  <a:pt x="636" y="1344"/>
                </a:lnTo>
                <a:lnTo>
                  <a:pt x="635" y="1347"/>
                </a:lnTo>
                <a:lnTo>
                  <a:pt x="632" y="1359"/>
                </a:lnTo>
                <a:lnTo>
                  <a:pt x="629" y="1374"/>
                </a:lnTo>
                <a:lnTo>
                  <a:pt x="626" y="1383"/>
                </a:lnTo>
                <a:lnTo>
                  <a:pt x="624" y="1390"/>
                </a:lnTo>
                <a:lnTo>
                  <a:pt x="622" y="1397"/>
                </a:lnTo>
                <a:lnTo>
                  <a:pt x="618" y="1401"/>
                </a:lnTo>
                <a:lnTo>
                  <a:pt x="612" y="1409"/>
                </a:lnTo>
                <a:lnTo>
                  <a:pt x="605" y="1421"/>
                </a:lnTo>
                <a:lnTo>
                  <a:pt x="600" y="1426"/>
                </a:lnTo>
                <a:lnTo>
                  <a:pt x="597" y="1432"/>
                </a:lnTo>
                <a:lnTo>
                  <a:pt x="592" y="1435"/>
                </a:lnTo>
                <a:lnTo>
                  <a:pt x="588" y="1437"/>
                </a:lnTo>
                <a:lnTo>
                  <a:pt x="585" y="1441"/>
                </a:lnTo>
                <a:lnTo>
                  <a:pt x="581" y="1445"/>
                </a:lnTo>
                <a:lnTo>
                  <a:pt x="579" y="1448"/>
                </a:lnTo>
                <a:lnTo>
                  <a:pt x="576" y="1453"/>
                </a:lnTo>
                <a:lnTo>
                  <a:pt x="572" y="1464"/>
                </a:lnTo>
                <a:lnTo>
                  <a:pt x="566" y="1472"/>
                </a:lnTo>
                <a:lnTo>
                  <a:pt x="563" y="1477"/>
                </a:lnTo>
                <a:lnTo>
                  <a:pt x="562" y="1487"/>
                </a:lnTo>
                <a:lnTo>
                  <a:pt x="562" y="1499"/>
                </a:lnTo>
                <a:lnTo>
                  <a:pt x="561" y="1512"/>
                </a:lnTo>
                <a:lnTo>
                  <a:pt x="557" y="1525"/>
                </a:lnTo>
                <a:lnTo>
                  <a:pt x="554" y="1536"/>
                </a:lnTo>
                <a:lnTo>
                  <a:pt x="550" y="1544"/>
                </a:lnTo>
                <a:lnTo>
                  <a:pt x="549" y="1548"/>
                </a:lnTo>
                <a:lnTo>
                  <a:pt x="547" y="1554"/>
                </a:lnTo>
                <a:lnTo>
                  <a:pt x="543" y="1559"/>
                </a:lnTo>
                <a:lnTo>
                  <a:pt x="540" y="1562"/>
                </a:lnTo>
                <a:lnTo>
                  <a:pt x="534" y="1566"/>
                </a:lnTo>
                <a:lnTo>
                  <a:pt x="521" y="1571"/>
                </a:lnTo>
                <a:lnTo>
                  <a:pt x="505" y="1575"/>
                </a:lnTo>
                <a:lnTo>
                  <a:pt x="496" y="1579"/>
                </a:lnTo>
                <a:lnTo>
                  <a:pt x="487" y="1584"/>
                </a:lnTo>
                <a:lnTo>
                  <a:pt x="479" y="1588"/>
                </a:lnTo>
                <a:lnTo>
                  <a:pt x="471" y="1594"/>
                </a:lnTo>
                <a:lnTo>
                  <a:pt x="455" y="1609"/>
                </a:lnTo>
                <a:lnTo>
                  <a:pt x="441" y="1622"/>
                </a:lnTo>
                <a:lnTo>
                  <a:pt x="435" y="1629"/>
                </a:lnTo>
                <a:lnTo>
                  <a:pt x="429" y="1634"/>
                </a:lnTo>
                <a:lnTo>
                  <a:pt x="424" y="1637"/>
                </a:lnTo>
                <a:lnTo>
                  <a:pt x="420" y="1641"/>
                </a:lnTo>
                <a:lnTo>
                  <a:pt x="408" y="1644"/>
                </a:lnTo>
                <a:lnTo>
                  <a:pt x="395" y="1647"/>
                </a:lnTo>
                <a:lnTo>
                  <a:pt x="390" y="1648"/>
                </a:lnTo>
                <a:lnTo>
                  <a:pt x="386" y="1649"/>
                </a:lnTo>
                <a:lnTo>
                  <a:pt x="384" y="1650"/>
                </a:lnTo>
                <a:lnTo>
                  <a:pt x="383" y="1653"/>
                </a:lnTo>
                <a:lnTo>
                  <a:pt x="380" y="1659"/>
                </a:lnTo>
                <a:lnTo>
                  <a:pt x="372" y="1668"/>
                </a:lnTo>
                <a:close/>
                <a:moveTo>
                  <a:pt x="858" y="1792"/>
                </a:moveTo>
                <a:lnTo>
                  <a:pt x="865" y="1792"/>
                </a:lnTo>
                <a:lnTo>
                  <a:pt x="871" y="1791"/>
                </a:lnTo>
                <a:lnTo>
                  <a:pt x="878" y="1788"/>
                </a:lnTo>
                <a:lnTo>
                  <a:pt x="886" y="1783"/>
                </a:lnTo>
                <a:lnTo>
                  <a:pt x="893" y="1777"/>
                </a:lnTo>
                <a:lnTo>
                  <a:pt x="899" y="1774"/>
                </a:lnTo>
                <a:lnTo>
                  <a:pt x="905" y="1773"/>
                </a:lnTo>
                <a:lnTo>
                  <a:pt x="908" y="1773"/>
                </a:lnTo>
                <a:lnTo>
                  <a:pt x="909" y="1774"/>
                </a:lnTo>
                <a:lnTo>
                  <a:pt x="911" y="1775"/>
                </a:lnTo>
                <a:lnTo>
                  <a:pt x="911" y="1779"/>
                </a:lnTo>
                <a:lnTo>
                  <a:pt x="911" y="1781"/>
                </a:lnTo>
                <a:lnTo>
                  <a:pt x="911" y="1788"/>
                </a:lnTo>
                <a:lnTo>
                  <a:pt x="909" y="1796"/>
                </a:lnTo>
                <a:lnTo>
                  <a:pt x="909" y="1804"/>
                </a:lnTo>
                <a:lnTo>
                  <a:pt x="909" y="1812"/>
                </a:lnTo>
                <a:lnTo>
                  <a:pt x="908" y="1819"/>
                </a:lnTo>
                <a:lnTo>
                  <a:pt x="906" y="1825"/>
                </a:lnTo>
                <a:lnTo>
                  <a:pt x="902" y="1830"/>
                </a:lnTo>
                <a:lnTo>
                  <a:pt x="896" y="1832"/>
                </a:lnTo>
                <a:lnTo>
                  <a:pt x="889" y="1833"/>
                </a:lnTo>
                <a:lnTo>
                  <a:pt x="881" y="1832"/>
                </a:lnTo>
                <a:lnTo>
                  <a:pt x="874" y="1832"/>
                </a:lnTo>
                <a:lnTo>
                  <a:pt x="868" y="1832"/>
                </a:lnTo>
                <a:lnTo>
                  <a:pt x="861" y="1833"/>
                </a:lnTo>
                <a:lnTo>
                  <a:pt x="853" y="1837"/>
                </a:lnTo>
                <a:lnTo>
                  <a:pt x="850" y="1838"/>
                </a:lnTo>
                <a:lnTo>
                  <a:pt x="846" y="1839"/>
                </a:lnTo>
                <a:lnTo>
                  <a:pt x="844" y="1839"/>
                </a:lnTo>
                <a:lnTo>
                  <a:pt x="840" y="1838"/>
                </a:lnTo>
                <a:lnTo>
                  <a:pt x="839" y="1837"/>
                </a:lnTo>
                <a:lnTo>
                  <a:pt x="837" y="1836"/>
                </a:lnTo>
                <a:lnTo>
                  <a:pt x="836" y="1833"/>
                </a:lnTo>
                <a:lnTo>
                  <a:pt x="834" y="1831"/>
                </a:lnTo>
                <a:lnTo>
                  <a:pt x="834" y="1826"/>
                </a:lnTo>
                <a:lnTo>
                  <a:pt x="836" y="1820"/>
                </a:lnTo>
                <a:lnTo>
                  <a:pt x="838" y="1813"/>
                </a:lnTo>
                <a:lnTo>
                  <a:pt x="842" y="1807"/>
                </a:lnTo>
                <a:lnTo>
                  <a:pt x="845" y="1801"/>
                </a:lnTo>
                <a:lnTo>
                  <a:pt x="850" y="1796"/>
                </a:lnTo>
                <a:lnTo>
                  <a:pt x="855" y="1793"/>
                </a:lnTo>
                <a:lnTo>
                  <a:pt x="858" y="1792"/>
                </a:lnTo>
                <a:close/>
                <a:moveTo>
                  <a:pt x="877" y="1851"/>
                </a:moveTo>
                <a:lnTo>
                  <a:pt x="882" y="1851"/>
                </a:lnTo>
                <a:lnTo>
                  <a:pt x="886" y="1852"/>
                </a:lnTo>
                <a:lnTo>
                  <a:pt x="888" y="1855"/>
                </a:lnTo>
                <a:lnTo>
                  <a:pt x="890" y="1857"/>
                </a:lnTo>
                <a:lnTo>
                  <a:pt x="894" y="1863"/>
                </a:lnTo>
                <a:lnTo>
                  <a:pt x="896" y="1870"/>
                </a:lnTo>
                <a:lnTo>
                  <a:pt x="897" y="1878"/>
                </a:lnTo>
                <a:lnTo>
                  <a:pt x="899" y="1886"/>
                </a:lnTo>
                <a:lnTo>
                  <a:pt x="897" y="1889"/>
                </a:lnTo>
                <a:lnTo>
                  <a:pt x="896" y="1892"/>
                </a:lnTo>
                <a:lnTo>
                  <a:pt x="894" y="1894"/>
                </a:lnTo>
                <a:lnTo>
                  <a:pt x="890" y="1895"/>
                </a:lnTo>
                <a:lnTo>
                  <a:pt x="883" y="1896"/>
                </a:lnTo>
                <a:lnTo>
                  <a:pt x="876" y="1894"/>
                </a:lnTo>
                <a:lnTo>
                  <a:pt x="874" y="1893"/>
                </a:lnTo>
                <a:lnTo>
                  <a:pt x="871" y="1890"/>
                </a:lnTo>
                <a:lnTo>
                  <a:pt x="870" y="1888"/>
                </a:lnTo>
                <a:lnTo>
                  <a:pt x="870" y="1886"/>
                </a:lnTo>
                <a:lnTo>
                  <a:pt x="872" y="1878"/>
                </a:lnTo>
                <a:lnTo>
                  <a:pt x="875" y="1873"/>
                </a:lnTo>
                <a:lnTo>
                  <a:pt x="876" y="1870"/>
                </a:lnTo>
                <a:lnTo>
                  <a:pt x="876" y="1868"/>
                </a:lnTo>
                <a:lnTo>
                  <a:pt x="876" y="1867"/>
                </a:lnTo>
                <a:lnTo>
                  <a:pt x="875" y="1865"/>
                </a:lnTo>
                <a:lnTo>
                  <a:pt x="870" y="1867"/>
                </a:lnTo>
                <a:lnTo>
                  <a:pt x="865" y="1871"/>
                </a:lnTo>
                <a:lnTo>
                  <a:pt x="861" y="1876"/>
                </a:lnTo>
                <a:lnTo>
                  <a:pt x="857" y="1882"/>
                </a:lnTo>
                <a:lnTo>
                  <a:pt x="855" y="1888"/>
                </a:lnTo>
                <a:lnTo>
                  <a:pt x="852" y="1893"/>
                </a:lnTo>
                <a:lnTo>
                  <a:pt x="850" y="1896"/>
                </a:lnTo>
                <a:lnTo>
                  <a:pt x="845" y="1899"/>
                </a:lnTo>
                <a:lnTo>
                  <a:pt x="844" y="1899"/>
                </a:lnTo>
                <a:lnTo>
                  <a:pt x="843" y="1896"/>
                </a:lnTo>
                <a:lnTo>
                  <a:pt x="842" y="1894"/>
                </a:lnTo>
                <a:lnTo>
                  <a:pt x="842" y="1889"/>
                </a:lnTo>
                <a:lnTo>
                  <a:pt x="842" y="1881"/>
                </a:lnTo>
                <a:lnTo>
                  <a:pt x="844" y="1871"/>
                </a:lnTo>
                <a:lnTo>
                  <a:pt x="846" y="1868"/>
                </a:lnTo>
                <a:lnTo>
                  <a:pt x="850" y="1863"/>
                </a:lnTo>
                <a:lnTo>
                  <a:pt x="853" y="1859"/>
                </a:lnTo>
                <a:lnTo>
                  <a:pt x="858" y="1857"/>
                </a:lnTo>
                <a:lnTo>
                  <a:pt x="863" y="1853"/>
                </a:lnTo>
                <a:lnTo>
                  <a:pt x="868" y="1852"/>
                </a:lnTo>
                <a:lnTo>
                  <a:pt x="872" y="1851"/>
                </a:lnTo>
                <a:lnTo>
                  <a:pt x="877" y="1851"/>
                </a:lnTo>
                <a:close/>
                <a:moveTo>
                  <a:pt x="1209" y="1939"/>
                </a:moveTo>
                <a:lnTo>
                  <a:pt x="1211" y="1937"/>
                </a:lnTo>
                <a:lnTo>
                  <a:pt x="1215" y="1934"/>
                </a:lnTo>
                <a:lnTo>
                  <a:pt x="1218" y="1932"/>
                </a:lnTo>
                <a:lnTo>
                  <a:pt x="1222" y="1931"/>
                </a:lnTo>
                <a:lnTo>
                  <a:pt x="1224" y="1932"/>
                </a:lnTo>
                <a:lnTo>
                  <a:pt x="1226" y="1933"/>
                </a:lnTo>
                <a:lnTo>
                  <a:pt x="1228" y="1934"/>
                </a:lnTo>
                <a:lnTo>
                  <a:pt x="1229" y="1937"/>
                </a:lnTo>
                <a:lnTo>
                  <a:pt x="1229" y="1939"/>
                </a:lnTo>
                <a:lnTo>
                  <a:pt x="1229" y="1943"/>
                </a:lnTo>
                <a:lnTo>
                  <a:pt x="1229" y="1945"/>
                </a:lnTo>
                <a:lnTo>
                  <a:pt x="1228" y="1947"/>
                </a:lnTo>
                <a:lnTo>
                  <a:pt x="1223" y="1952"/>
                </a:lnTo>
                <a:lnTo>
                  <a:pt x="1218" y="1956"/>
                </a:lnTo>
                <a:lnTo>
                  <a:pt x="1212" y="1957"/>
                </a:lnTo>
                <a:lnTo>
                  <a:pt x="1205" y="1958"/>
                </a:lnTo>
                <a:lnTo>
                  <a:pt x="1203" y="1958"/>
                </a:lnTo>
                <a:lnTo>
                  <a:pt x="1201" y="1957"/>
                </a:lnTo>
                <a:lnTo>
                  <a:pt x="1198" y="1956"/>
                </a:lnTo>
                <a:lnTo>
                  <a:pt x="1197" y="1953"/>
                </a:lnTo>
                <a:lnTo>
                  <a:pt x="1196" y="1951"/>
                </a:lnTo>
                <a:lnTo>
                  <a:pt x="1196" y="1949"/>
                </a:lnTo>
                <a:lnTo>
                  <a:pt x="1197" y="1947"/>
                </a:lnTo>
                <a:lnTo>
                  <a:pt x="1198" y="1945"/>
                </a:lnTo>
                <a:lnTo>
                  <a:pt x="1205" y="1943"/>
                </a:lnTo>
                <a:lnTo>
                  <a:pt x="1209" y="1939"/>
                </a:lnTo>
                <a:close/>
                <a:moveTo>
                  <a:pt x="1337" y="1991"/>
                </a:moveTo>
                <a:lnTo>
                  <a:pt x="1337" y="1989"/>
                </a:lnTo>
                <a:lnTo>
                  <a:pt x="1338" y="1988"/>
                </a:lnTo>
                <a:lnTo>
                  <a:pt x="1340" y="1987"/>
                </a:lnTo>
                <a:lnTo>
                  <a:pt x="1341" y="1987"/>
                </a:lnTo>
                <a:lnTo>
                  <a:pt x="1346" y="1988"/>
                </a:lnTo>
                <a:lnTo>
                  <a:pt x="1350" y="1990"/>
                </a:lnTo>
                <a:lnTo>
                  <a:pt x="1355" y="1996"/>
                </a:lnTo>
                <a:lnTo>
                  <a:pt x="1357" y="2001"/>
                </a:lnTo>
                <a:lnTo>
                  <a:pt x="1357" y="2004"/>
                </a:lnTo>
                <a:lnTo>
                  <a:pt x="1356" y="2008"/>
                </a:lnTo>
                <a:lnTo>
                  <a:pt x="1354" y="2009"/>
                </a:lnTo>
                <a:lnTo>
                  <a:pt x="1352" y="2008"/>
                </a:lnTo>
                <a:lnTo>
                  <a:pt x="1349" y="2006"/>
                </a:lnTo>
                <a:lnTo>
                  <a:pt x="1346" y="2003"/>
                </a:lnTo>
                <a:lnTo>
                  <a:pt x="1341" y="1996"/>
                </a:lnTo>
                <a:lnTo>
                  <a:pt x="1337" y="1991"/>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67" name="稻壳儿小白白(http://dwz.cn/Wu2UP)">
            <a:extLst>
              <a:ext uri="{FF2B5EF4-FFF2-40B4-BE49-F238E27FC236}">
                <a16:creationId xmlns:a16="http://schemas.microsoft.com/office/drawing/2014/main" id="{14A5D954-EC62-4D6C-B9B4-3A265BE157CE}"/>
              </a:ext>
            </a:extLst>
          </p:cNvPr>
          <p:cNvSpPr>
            <a:spLocks/>
          </p:cNvSpPr>
          <p:nvPr/>
        </p:nvSpPr>
        <p:spPr bwMode="auto">
          <a:xfrm>
            <a:off x="3543251" y="3223296"/>
            <a:ext cx="347834" cy="398985"/>
          </a:xfrm>
          <a:custGeom>
            <a:avLst/>
            <a:gdLst>
              <a:gd name="T0" fmla="*/ 73775908 w 1493"/>
              <a:gd name="T1" fmla="*/ 132880320 h 1731"/>
              <a:gd name="T2" fmla="*/ 66331479 w 1493"/>
              <a:gd name="T3" fmla="*/ 136810387 h 1731"/>
              <a:gd name="T4" fmla="*/ 58886761 w 1493"/>
              <a:gd name="T5" fmla="*/ 132225357 h 1731"/>
              <a:gd name="T6" fmla="*/ 54035446 w 1493"/>
              <a:gd name="T7" fmla="*/ 125675722 h 1731"/>
              <a:gd name="T8" fmla="*/ 48263845 w 1493"/>
              <a:gd name="T9" fmla="*/ 131816183 h 1731"/>
              <a:gd name="T10" fmla="*/ 39229883 w 1493"/>
              <a:gd name="T11" fmla="*/ 134026578 h 1731"/>
              <a:gd name="T12" fmla="*/ 33040075 w 1493"/>
              <a:gd name="T13" fmla="*/ 131324889 h 1731"/>
              <a:gd name="T14" fmla="*/ 25595646 w 1493"/>
              <a:gd name="T15" fmla="*/ 114622606 h 1731"/>
              <a:gd name="T16" fmla="*/ 25010272 w 1493"/>
              <a:gd name="T17" fmla="*/ 106107796 h 1731"/>
              <a:gd name="T18" fmla="*/ 18569425 w 1493"/>
              <a:gd name="T19" fmla="*/ 108072686 h 1731"/>
              <a:gd name="T20" fmla="*/ 15809144 w 1493"/>
              <a:gd name="T21" fmla="*/ 102341684 h 1731"/>
              <a:gd name="T22" fmla="*/ 11877826 w 1493"/>
              <a:gd name="T23" fmla="*/ 88996340 h 1731"/>
              <a:gd name="T24" fmla="*/ 6608015 w 1493"/>
              <a:gd name="T25" fmla="*/ 83429007 h 1731"/>
              <a:gd name="T26" fmla="*/ 836414 w 1493"/>
              <a:gd name="T27" fmla="*/ 74832362 h 1731"/>
              <a:gd name="T28" fmla="*/ 5938768 w 1493"/>
              <a:gd name="T29" fmla="*/ 67463523 h 1731"/>
              <a:gd name="T30" fmla="*/ 13968860 w 1493"/>
              <a:gd name="T31" fmla="*/ 61487017 h 1731"/>
              <a:gd name="T32" fmla="*/ 20493292 w 1493"/>
              <a:gd name="T33" fmla="*/ 55018931 h 1731"/>
              <a:gd name="T34" fmla="*/ 23421029 w 1493"/>
              <a:gd name="T35" fmla="*/ 42164880 h 1731"/>
              <a:gd name="T36" fmla="*/ 23253572 w 1493"/>
              <a:gd name="T37" fmla="*/ 35205501 h 1731"/>
              <a:gd name="T38" fmla="*/ 33792905 w 1493"/>
              <a:gd name="T39" fmla="*/ 33650070 h 1731"/>
              <a:gd name="T40" fmla="*/ 36720642 w 1493"/>
              <a:gd name="T41" fmla="*/ 25544432 h 1731"/>
              <a:gd name="T42" fmla="*/ 37222433 w 1493"/>
              <a:gd name="T43" fmla="*/ 19076346 h 1731"/>
              <a:gd name="T44" fmla="*/ 41070167 w 1493"/>
              <a:gd name="T45" fmla="*/ 14982897 h 1731"/>
              <a:gd name="T46" fmla="*/ 45085357 w 1493"/>
              <a:gd name="T47" fmla="*/ 818633 h 1731"/>
              <a:gd name="T48" fmla="*/ 55122900 w 1493"/>
              <a:gd name="T49" fmla="*/ 4912369 h 1731"/>
              <a:gd name="T50" fmla="*/ 69258927 w 1493"/>
              <a:gd name="T51" fmla="*/ 10479701 h 1731"/>
              <a:gd name="T52" fmla="*/ 77037979 w 1493"/>
              <a:gd name="T53" fmla="*/ 5976792 h 1731"/>
              <a:gd name="T54" fmla="*/ 85319110 w 1493"/>
              <a:gd name="T55" fmla="*/ 5158159 h 1731"/>
              <a:gd name="T56" fmla="*/ 94185616 w 1493"/>
              <a:gd name="T57" fmla="*/ 12772216 h 1731"/>
              <a:gd name="T58" fmla="*/ 85820901 w 1493"/>
              <a:gd name="T59" fmla="*/ 20140769 h 1731"/>
              <a:gd name="T60" fmla="*/ 75866942 w 1493"/>
              <a:gd name="T61" fmla="*/ 25298928 h 1731"/>
              <a:gd name="T62" fmla="*/ 66331479 w 1493"/>
              <a:gd name="T63" fmla="*/ 31521224 h 1731"/>
              <a:gd name="T64" fmla="*/ 75783358 w 1493"/>
              <a:gd name="T65" fmla="*/ 31521224 h 1731"/>
              <a:gd name="T66" fmla="*/ 86406275 w 1493"/>
              <a:gd name="T67" fmla="*/ 32831151 h 1731"/>
              <a:gd name="T68" fmla="*/ 101044381 w 1493"/>
              <a:gd name="T69" fmla="*/ 27591443 h 1731"/>
              <a:gd name="T70" fmla="*/ 119613806 w 1493"/>
              <a:gd name="T71" fmla="*/ 38807942 h 1731"/>
              <a:gd name="T72" fmla="*/ 119028432 w 1493"/>
              <a:gd name="T73" fmla="*/ 42328550 h 1731"/>
              <a:gd name="T74" fmla="*/ 121286922 w 1493"/>
              <a:gd name="T75" fmla="*/ 49042140 h 1731"/>
              <a:gd name="T76" fmla="*/ 109910887 w 1493"/>
              <a:gd name="T77" fmla="*/ 52971920 h 1731"/>
              <a:gd name="T78" fmla="*/ 117271732 w 1493"/>
              <a:gd name="T79" fmla="*/ 53217710 h 1731"/>
              <a:gd name="T80" fmla="*/ 121454089 w 1493"/>
              <a:gd name="T81" fmla="*/ 58457704 h 1731"/>
              <a:gd name="T82" fmla="*/ 122374376 w 1493"/>
              <a:gd name="T83" fmla="*/ 62469319 h 1731"/>
              <a:gd name="T84" fmla="*/ 116351735 w 1493"/>
              <a:gd name="T85" fmla="*/ 58375583 h 1731"/>
              <a:gd name="T86" fmla="*/ 110998340 w 1493"/>
              <a:gd name="T87" fmla="*/ 63287952 h 1731"/>
              <a:gd name="T88" fmla="*/ 109827303 w 1493"/>
              <a:gd name="T89" fmla="*/ 68282441 h 1731"/>
              <a:gd name="T90" fmla="*/ 114762491 w 1493"/>
              <a:gd name="T91" fmla="*/ 74668406 h 1731"/>
              <a:gd name="T92" fmla="*/ 111249380 w 1493"/>
              <a:gd name="T93" fmla="*/ 75978333 h 1731"/>
              <a:gd name="T94" fmla="*/ 108656266 w 1493"/>
              <a:gd name="T95" fmla="*/ 83101382 h 1731"/>
              <a:gd name="T96" fmla="*/ 113591454 w 1493"/>
              <a:gd name="T97" fmla="*/ 93008241 h 1731"/>
              <a:gd name="T98" fmla="*/ 112169377 w 1493"/>
              <a:gd name="T99" fmla="*/ 96610683 h 1731"/>
              <a:gd name="T100" fmla="*/ 108070892 w 1493"/>
              <a:gd name="T101" fmla="*/ 101440931 h 1731"/>
              <a:gd name="T102" fmla="*/ 104892116 w 1493"/>
              <a:gd name="T103" fmla="*/ 102914813 h 1731"/>
              <a:gd name="T104" fmla="*/ 102299291 w 1493"/>
              <a:gd name="T105" fmla="*/ 107499557 h 1731"/>
              <a:gd name="T106" fmla="*/ 104641365 w 1493"/>
              <a:gd name="T107" fmla="*/ 100294959 h 1731"/>
              <a:gd name="T108" fmla="*/ 97614854 w 1493"/>
              <a:gd name="T109" fmla="*/ 98247948 h 1731"/>
              <a:gd name="T110" fmla="*/ 98535140 w 1493"/>
              <a:gd name="T111" fmla="*/ 103979236 h 1731"/>
              <a:gd name="T112" fmla="*/ 93850992 w 1493"/>
              <a:gd name="T113" fmla="*/ 109956028 h 1731"/>
              <a:gd name="T114" fmla="*/ 90170425 w 1493"/>
              <a:gd name="T115" fmla="*/ 112084587 h 1731"/>
              <a:gd name="T116" fmla="*/ 88079391 w 1493"/>
              <a:gd name="T117" fmla="*/ 121008858 h 1731"/>
              <a:gd name="T118" fmla="*/ 87577601 w 1493"/>
              <a:gd name="T119" fmla="*/ 128541080 h 1731"/>
              <a:gd name="T120" fmla="*/ 85151654 w 1493"/>
              <a:gd name="T121" fmla="*/ 132880320 h 1731"/>
              <a:gd name="T122" fmla="*/ 84566280 w 1493"/>
              <a:gd name="T123" fmla="*/ 138857112 h 17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3" h="1731">
                <a:moveTo>
                  <a:pt x="984" y="1731"/>
                </a:moveTo>
                <a:lnTo>
                  <a:pt x="980" y="1725"/>
                </a:lnTo>
                <a:lnTo>
                  <a:pt x="975" y="1721"/>
                </a:lnTo>
                <a:lnTo>
                  <a:pt x="971" y="1715"/>
                </a:lnTo>
                <a:lnTo>
                  <a:pt x="968" y="1710"/>
                </a:lnTo>
                <a:lnTo>
                  <a:pt x="963" y="1697"/>
                </a:lnTo>
                <a:lnTo>
                  <a:pt x="958" y="1681"/>
                </a:lnTo>
                <a:lnTo>
                  <a:pt x="954" y="1667"/>
                </a:lnTo>
                <a:lnTo>
                  <a:pt x="950" y="1656"/>
                </a:lnTo>
                <a:lnTo>
                  <a:pt x="946" y="1649"/>
                </a:lnTo>
                <a:lnTo>
                  <a:pt x="944" y="1642"/>
                </a:lnTo>
                <a:lnTo>
                  <a:pt x="942" y="1640"/>
                </a:lnTo>
                <a:lnTo>
                  <a:pt x="939" y="1637"/>
                </a:lnTo>
                <a:lnTo>
                  <a:pt x="936" y="1635"/>
                </a:lnTo>
                <a:lnTo>
                  <a:pt x="932" y="1634"/>
                </a:lnTo>
                <a:lnTo>
                  <a:pt x="924" y="1634"/>
                </a:lnTo>
                <a:lnTo>
                  <a:pt x="914" y="1631"/>
                </a:lnTo>
                <a:lnTo>
                  <a:pt x="905" y="1630"/>
                </a:lnTo>
                <a:lnTo>
                  <a:pt x="894" y="1626"/>
                </a:lnTo>
                <a:lnTo>
                  <a:pt x="888" y="1624"/>
                </a:lnTo>
                <a:lnTo>
                  <a:pt x="882" y="1623"/>
                </a:lnTo>
                <a:lnTo>
                  <a:pt x="876" y="1623"/>
                </a:lnTo>
                <a:lnTo>
                  <a:pt x="870" y="1624"/>
                </a:lnTo>
                <a:lnTo>
                  <a:pt x="866" y="1627"/>
                </a:lnTo>
                <a:lnTo>
                  <a:pt x="860" y="1630"/>
                </a:lnTo>
                <a:lnTo>
                  <a:pt x="856" y="1634"/>
                </a:lnTo>
                <a:lnTo>
                  <a:pt x="852" y="1639"/>
                </a:lnTo>
                <a:lnTo>
                  <a:pt x="845" y="1647"/>
                </a:lnTo>
                <a:lnTo>
                  <a:pt x="839" y="1653"/>
                </a:lnTo>
                <a:lnTo>
                  <a:pt x="836" y="1655"/>
                </a:lnTo>
                <a:lnTo>
                  <a:pt x="833" y="1656"/>
                </a:lnTo>
                <a:lnTo>
                  <a:pt x="831" y="1656"/>
                </a:lnTo>
                <a:lnTo>
                  <a:pt x="829" y="1655"/>
                </a:lnTo>
                <a:lnTo>
                  <a:pt x="825" y="1652"/>
                </a:lnTo>
                <a:lnTo>
                  <a:pt x="819" y="1648"/>
                </a:lnTo>
                <a:lnTo>
                  <a:pt x="817" y="1647"/>
                </a:lnTo>
                <a:lnTo>
                  <a:pt x="813" y="1646"/>
                </a:lnTo>
                <a:lnTo>
                  <a:pt x="810" y="1647"/>
                </a:lnTo>
                <a:lnTo>
                  <a:pt x="807" y="1649"/>
                </a:lnTo>
                <a:lnTo>
                  <a:pt x="801" y="1656"/>
                </a:lnTo>
                <a:lnTo>
                  <a:pt x="797" y="1664"/>
                </a:lnTo>
                <a:lnTo>
                  <a:pt x="793" y="1671"/>
                </a:lnTo>
                <a:lnTo>
                  <a:pt x="791" y="1675"/>
                </a:lnTo>
                <a:lnTo>
                  <a:pt x="787" y="1678"/>
                </a:lnTo>
                <a:lnTo>
                  <a:pt x="779" y="1679"/>
                </a:lnTo>
                <a:lnTo>
                  <a:pt x="769" y="1680"/>
                </a:lnTo>
                <a:lnTo>
                  <a:pt x="761" y="1680"/>
                </a:lnTo>
                <a:lnTo>
                  <a:pt x="750" y="1683"/>
                </a:lnTo>
                <a:lnTo>
                  <a:pt x="742" y="1686"/>
                </a:lnTo>
                <a:lnTo>
                  <a:pt x="737" y="1689"/>
                </a:lnTo>
                <a:lnTo>
                  <a:pt x="736" y="1689"/>
                </a:lnTo>
                <a:lnTo>
                  <a:pt x="736" y="1685"/>
                </a:lnTo>
                <a:lnTo>
                  <a:pt x="736" y="1679"/>
                </a:lnTo>
                <a:lnTo>
                  <a:pt x="731" y="1673"/>
                </a:lnTo>
                <a:lnTo>
                  <a:pt x="725" y="1666"/>
                </a:lnTo>
                <a:lnTo>
                  <a:pt x="716" y="1659"/>
                </a:lnTo>
                <a:lnTo>
                  <a:pt x="706" y="1653"/>
                </a:lnTo>
                <a:lnTo>
                  <a:pt x="705" y="1649"/>
                </a:lnTo>
                <a:lnTo>
                  <a:pt x="704" y="1646"/>
                </a:lnTo>
                <a:lnTo>
                  <a:pt x="703" y="1642"/>
                </a:lnTo>
                <a:lnTo>
                  <a:pt x="703" y="1637"/>
                </a:lnTo>
                <a:lnTo>
                  <a:pt x="704" y="1626"/>
                </a:lnTo>
                <a:lnTo>
                  <a:pt x="704" y="1615"/>
                </a:lnTo>
                <a:lnTo>
                  <a:pt x="704" y="1610"/>
                </a:lnTo>
                <a:lnTo>
                  <a:pt x="703" y="1607"/>
                </a:lnTo>
                <a:lnTo>
                  <a:pt x="702" y="1603"/>
                </a:lnTo>
                <a:lnTo>
                  <a:pt x="699" y="1599"/>
                </a:lnTo>
                <a:lnTo>
                  <a:pt x="696" y="1597"/>
                </a:lnTo>
                <a:lnTo>
                  <a:pt x="692" y="1596"/>
                </a:lnTo>
                <a:lnTo>
                  <a:pt x="687" y="1596"/>
                </a:lnTo>
                <a:lnTo>
                  <a:pt x="682" y="1595"/>
                </a:lnTo>
                <a:lnTo>
                  <a:pt x="681" y="1589"/>
                </a:lnTo>
                <a:lnTo>
                  <a:pt x="681" y="1577"/>
                </a:lnTo>
                <a:lnTo>
                  <a:pt x="675" y="1571"/>
                </a:lnTo>
                <a:lnTo>
                  <a:pt x="671" y="1567"/>
                </a:lnTo>
                <a:lnTo>
                  <a:pt x="669" y="1557"/>
                </a:lnTo>
                <a:lnTo>
                  <a:pt x="667" y="1541"/>
                </a:lnTo>
                <a:lnTo>
                  <a:pt x="666" y="1539"/>
                </a:lnTo>
                <a:lnTo>
                  <a:pt x="663" y="1536"/>
                </a:lnTo>
                <a:lnTo>
                  <a:pt x="662" y="1535"/>
                </a:lnTo>
                <a:lnTo>
                  <a:pt x="660" y="1534"/>
                </a:lnTo>
                <a:lnTo>
                  <a:pt x="654" y="1534"/>
                </a:lnTo>
                <a:lnTo>
                  <a:pt x="649" y="1534"/>
                </a:lnTo>
                <a:lnTo>
                  <a:pt x="646" y="1535"/>
                </a:lnTo>
                <a:lnTo>
                  <a:pt x="642" y="1538"/>
                </a:lnTo>
                <a:lnTo>
                  <a:pt x="637" y="1540"/>
                </a:lnTo>
                <a:lnTo>
                  <a:pt x="634" y="1542"/>
                </a:lnTo>
                <a:lnTo>
                  <a:pt x="629" y="1548"/>
                </a:lnTo>
                <a:lnTo>
                  <a:pt x="624" y="1555"/>
                </a:lnTo>
                <a:lnTo>
                  <a:pt x="622" y="1563"/>
                </a:lnTo>
                <a:lnTo>
                  <a:pt x="619" y="1571"/>
                </a:lnTo>
                <a:lnTo>
                  <a:pt x="616" y="1586"/>
                </a:lnTo>
                <a:lnTo>
                  <a:pt x="612" y="1598"/>
                </a:lnTo>
                <a:lnTo>
                  <a:pt x="611" y="1603"/>
                </a:lnTo>
                <a:lnTo>
                  <a:pt x="609" y="1607"/>
                </a:lnTo>
                <a:lnTo>
                  <a:pt x="606" y="1608"/>
                </a:lnTo>
                <a:lnTo>
                  <a:pt x="604" y="1609"/>
                </a:lnTo>
                <a:lnTo>
                  <a:pt x="602" y="1609"/>
                </a:lnTo>
                <a:lnTo>
                  <a:pt x="599" y="1608"/>
                </a:lnTo>
                <a:lnTo>
                  <a:pt x="596" y="1607"/>
                </a:lnTo>
                <a:lnTo>
                  <a:pt x="593" y="1604"/>
                </a:lnTo>
                <a:lnTo>
                  <a:pt x="590" y="1603"/>
                </a:lnTo>
                <a:lnTo>
                  <a:pt x="586" y="1604"/>
                </a:lnTo>
                <a:lnTo>
                  <a:pt x="581" y="1607"/>
                </a:lnTo>
                <a:lnTo>
                  <a:pt x="577" y="1610"/>
                </a:lnTo>
                <a:lnTo>
                  <a:pt x="567" y="1621"/>
                </a:lnTo>
                <a:lnTo>
                  <a:pt x="560" y="1631"/>
                </a:lnTo>
                <a:lnTo>
                  <a:pt x="554" y="1642"/>
                </a:lnTo>
                <a:lnTo>
                  <a:pt x="547" y="1652"/>
                </a:lnTo>
                <a:lnTo>
                  <a:pt x="542" y="1655"/>
                </a:lnTo>
                <a:lnTo>
                  <a:pt x="537" y="1659"/>
                </a:lnTo>
                <a:lnTo>
                  <a:pt x="533" y="1661"/>
                </a:lnTo>
                <a:lnTo>
                  <a:pt x="527" y="1664"/>
                </a:lnTo>
                <a:lnTo>
                  <a:pt x="515" y="1665"/>
                </a:lnTo>
                <a:lnTo>
                  <a:pt x="504" y="1666"/>
                </a:lnTo>
                <a:lnTo>
                  <a:pt x="499" y="1665"/>
                </a:lnTo>
                <a:lnTo>
                  <a:pt x="496" y="1664"/>
                </a:lnTo>
                <a:lnTo>
                  <a:pt x="493" y="1661"/>
                </a:lnTo>
                <a:lnTo>
                  <a:pt x="491" y="1659"/>
                </a:lnTo>
                <a:lnTo>
                  <a:pt x="491" y="1653"/>
                </a:lnTo>
                <a:lnTo>
                  <a:pt x="490" y="1649"/>
                </a:lnTo>
                <a:lnTo>
                  <a:pt x="488" y="1646"/>
                </a:lnTo>
                <a:lnTo>
                  <a:pt x="484" y="1642"/>
                </a:lnTo>
                <a:lnTo>
                  <a:pt x="480" y="1640"/>
                </a:lnTo>
                <a:lnTo>
                  <a:pt x="476" y="1639"/>
                </a:lnTo>
                <a:lnTo>
                  <a:pt x="469" y="1637"/>
                </a:lnTo>
                <a:lnTo>
                  <a:pt x="460" y="1637"/>
                </a:lnTo>
                <a:lnTo>
                  <a:pt x="444" y="1637"/>
                </a:lnTo>
                <a:lnTo>
                  <a:pt x="429" y="1640"/>
                </a:lnTo>
                <a:lnTo>
                  <a:pt x="416" y="1642"/>
                </a:lnTo>
                <a:lnTo>
                  <a:pt x="406" y="1645"/>
                </a:lnTo>
                <a:lnTo>
                  <a:pt x="401" y="1645"/>
                </a:lnTo>
                <a:lnTo>
                  <a:pt x="397" y="1645"/>
                </a:lnTo>
                <a:lnTo>
                  <a:pt x="392" y="1643"/>
                </a:lnTo>
                <a:lnTo>
                  <a:pt x="389" y="1640"/>
                </a:lnTo>
                <a:lnTo>
                  <a:pt x="385" y="1636"/>
                </a:lnTo>
                <a:lnTo>
                  <a:pt x="383" y="1633"/>
                </a:lnTo>
                <a:lnTo>
                  <a:pt x="382" y="1629"/>
                </a:lnTo>
                <a:lnTo>
                  <a:pt x="381" y="1626"/>
                </a:lnTo>
                <a:lnTo>
                  <a:pt x="382" y="1623"/>
                </a:lnTo>
                <a:lnTo>
                  <a:pt x="382" y="1620"/>
                </a:lnTo>
                <a:lnTo>
                  <a:pt x="384" y="1617"/>
                </a:lnTo>
                <a:lnTo>
                  <a:pt x="386" y="1615"/>
                </a:lnTo>
                <a:lnTo>
                  <a:pt x="391" y="1611"/>
                </a:lnTo>
                <a:lnTo>
                  <a:pt x="395" y="1608"/>
                </a:lnTo>
                <a:lnTo>
                  <a:pt x="395" y="1607"/>
                </a:lnTo>
                <a:lnTo>
                  <a:pt x="395" y="1604"/>
                </a:lnTo>
                <a:lnTo>
                  <a:pt x="395" y="1602"/>
                </a:lnTo>
                <a:lnTo>
                  <a:pt x="394" y="1598"/>
                </a:lnTo>
                <a:lnTo>
                  <a:pt x="390" y="1590"/>
                </a:lnTo>
                <a:lnTo>
                  <a:pt x="385" y="1579"/>
                </a:lnTo>
                <a:lnTo>
                  <a:pt x="381" y="1567"/>
                </a:lnTo>
                <a:lnTo>
                  <a:pt x="376" y="1553"/>
                </a:lnTo>
                <a:lnTo>
                  <a:pt x="371" y="1538"/>
                </a:lnTo>
                <a:lnTo>
                  <a:pt x="366" y="1521"/>
                </a:lnTo>
                <a:lnTo>
                  <a:pt x="362" y="1504"/>
                </a:lnTo>
                <a:lnTo>
                  <a:pt x="356" y="1490"/>
                </a:lnTo>
                <a:lnTo>
                  <a:pt x="348" y="1476"/>
                </a:lnTo>
                <a:lnTo>
                  <a:pt x="340" y="1465"/>
                </a:lnTo>
                <a:lnTo>
                  <a:pt x="332" y="1456"/>
                </a:lnTo>
                <a:lnTo>
                  <a:pt x="323" y="1447"/>
                </a:lnTo>
                <a:lnTo>
                  <a:pt x="319" y="1444"/>
                </a:lnTo>
                <a:lnTo>
                  <a:pt x="315" y="1439"/>
                </a:lnTo>
                <a:lnTo>
                  <a:pt x="312" y="1433"/>
                </a:lnTo>
                <a:lnTo>
                  <a:pt x="309" y="1428"/>
                </a:lnTo>
                <a:lnTo>
                  <a:pt x="307" y="1415"/>
                </a:lnTo>
                <a:lnTo>
                  <a:pt x="306" y="1404"/>
                </a:lnTo>
                <a:lnTo>
                  <a:pt x="306" y="1400"/>
                </a:lnTo>
                <a:lnTo>
                  <a:pt x="308" y="1395"/>
                </a:lnTo>
                <a:lnTo>
                  <a:pt x="310" y="1390"/>
                </a:lnTo>
                <a:lnTo>
                  <a:pt x="314" y="1387"/>
                </a:lnTo>
                <a:lnTo>
                  <a:pt x="322" y="1381"/>
                </a:lnTo>
                <a:lnTo>
                  <a:pt x="328" y="1374"/>
                </a:lnTo>
                <a:lnTo>
                  <a:pt x="331" y="1370"/>
                </a:lnTo>
                <a:lnTo>
                  <a:pt x="332" y="1365"/>
                </a:lnTo>
                <a:lnTo>
                  <a:pt x="331" y="1362"/>
                </a:lnTo>
                <a:lnTo>
                  <a:pt x="331" y="1358"/>
                </a:lnTo>
                <a:lnTo>
                  <a:pt x="327" y="1350"/>
                </a:lnTo>
                <a:lnTo>
                  <a:pt x="323" y="1344"/>
                </a:lnTo>
                <a:lnTo>
                  <a:pt x="321" y="1337"/>
                </a:lnTo>
                <a:lnTo>
                  <a:pt x="321" y="1328"/>
                </a:lnTo>
                <a:lnTo>
                  <a:pt x="321" y="1325"/>
                </a:lnTo>
                <a:lnTo>
                  <a:pt x="320" y="1320"/>
                </a:lnTo>
                <a:lnTo>
                  <a:pt x="319" y="1315"/>
                </a:lnTo>
                <a:lnTo>
                  <a:pt x="315" y="1309"/>
                </a:lnTo>
                <a:lnTo>
                  <a:pt x="312" y="1305"/>
                </a:lnTo>
                <a:lnTo>
                  <a:pt x="307" y="1301"/>
                </a:lnTo>
                <a:lnTo>
                  <a:pt x="303" y="1299"/>
                </a:lnTo>
                <a:lnTo>
                  <a:pt x="299" y="1296"/>
                </a:lnTo>
                <a:lnTo>
                  <a:pt x="294" y="1296"/>
                </a:lnTo>
                <a:lnTo>
                  <a:pt x="289" y="1297"/>
                </a:lnTo>
                <a:lnTo>
                  <a:pt x="284" y="1300"/>
                </a:lnTo>
                <a:lnTo>
                  <a:pt x="281" y="1305"/>
                </a:lnTo>
                <a:lnTo>
                  <a:pt x="272" y="1312"/>
                </a:lnTo>
                <a:lnTo>
                  <a:pt x="265" y="1317"/>
                </a:lnTo>
                <a:lnTo>
                  <a:pt x="263" y="1318"/>
                </a:lnTo>
                <a:lnTo>
                  <a:pt x="260" y="1318"/>
                </a:lnTo>
                <a:lnTo>
                  <a:pt x="258" y="1318"/>
                </a:lnTo>
                <a:lnTo>
                  <a:pt x="256" y="1317"/>
                </a:lnTo>
                <a:lnTo>
                  <a:pt x="253" y="1313"/>
                </a:lnTo>
                <a:lnTo>
                  <a:pt x="250" y="1309"/>
                </a:lnTo>
                <a:lnTo>
                  <a:pt x="247" y="1308"/>
                </a:lnTo>
                <a:lnTo>
                  <a:pt x="244" y="1307"/>
                </a:lnTo>
                <a:lnTo>
                  <a:pt x="240" y="1307"/>
                </a:lnTo>
                <a:lnTo>
                  <a:pt x="236" y="1308"/>
                </a:lnTo>
                <a:lnTo>
                  <a:pt x="231" y="1309"/>
                </a:lnTo>
                <a:lnTo>
                  <a:pt x="228" y="1312"/>
                </a:lnTo>
                <a:lnTo>
                  <a:pt x="226" y="1314"/>
                </a:lnTo>
                <a:lnTo>
                  <a:pt x="225" y="1318"/>
                </a:lnTo>
                <a:lnTo>
                  <a:pt x="222" y="1320"/>
                </a:lnTo>
                <a:lnTo>
                  <a:pt x="220" y="1322"/>
                </a:lnTo>
                <a:lnTo>
                  <a:pt x="215" y="1325"/>
                </a:lnTo>
                <a:lnTo>
                  <a:pt x="209" y="1326"/>
                </a:lnTo>
                <a:lnTo>
                  <a:pt x="202" y="1326"/>
                </a:lnTo>
                <a:lnTo>
                  <a:pt x="195" y="1325"/>
                </a:lnTo>
                <a:lnTo>
                  <a:pt x="190" y="1322"/>
                </a:lnTo>
                <a:lnTo>
                  <a:pt x="187" y="1320"/>
                </a:lnTo>
                <a:lnTo>
                  <a:pt x="183" y="1317"/>
                </a:lnTo>
                <a:lnTo>
                  <a:pt x="181" y="1314"/>
                </a:lnTo>
                <a:lnTo>
                  <a:pt x="182" y="1311"/>
                </a:lnTo>
                <a:lnTo>
                  <a:pt x="188" y="1305"/>
                </a:lnTo>
                <a:lnTo>
                  <a:pt x="190" y="1301"/>
                </a:lnTo>
                <a:lnTo>
                  <a:pt x="194" y="1297"/>
                </a:lnTo>
                <a:lnTo>
                  <a:pt x="195" y="1293"/>
                </a:lnTo>
                <a:lnTo>
                  <a:pt x="196" y="1288"/>
                </a:lnTo>
                <a:lnTo>
                  <a:pt x="197" y="1283"/>
                </a:lnTo>
                <a:lnTo>
                  <a:pt x="196" y="1277"/>
                </a:lnTo>
                <a:lnTo>
                  <a:pt x="196" y="1274"/>
                </a:lnTo>
                <a:lnTo>
                  <a:pt x="194" y="1269"/>
                </a:lnTo>
                <a:lnTo>
                  <a:pt x="192" y="1259"/>
                </a:lnTo>
                <a:lnTo>
                  <a:pt x="189" y="1250"/>
                </a:lnTo>
                <a:lnTo>
                  <a:pt x="188" y="1238"/>
                </a:lnTo>
                <a:lnTo>
                  <a:pt x="184" y="1225"/>
                </a:lnTo>
                <a:lnTo>
                  <a:pt x="183" y="1218"/>
                </a:lnTo>
                <a:lnTo>
                  <a:pt x="183" y="1212"/>
                </a:lnTo>
                <a:lnTo>
                  <a:pt x="182" y="1205"/>
                </a:lnTo>
                <a:lnTo>
                  <a:pt x="183" y="1199"/>
                </a:lnTo>
                <a:lnTo>
                  <a:pt x="187" y="1188"/>
                </a:lnTo>
                <a:lnTo>
                  <a:pt x="188" y="1177"/>
                </a:lnTo>
                <a:lnTo>
                  <a:pt x="188" y="1172"/>
                </a:lnTo>
                <a:lnTo>
                  <a:pt x="187" y="1167"/>
                </a:lnTo>
                <a:lnTo>
                  <a:pt x="184" y="1161"/>
                </a:lnTo>
                <a:lnTo>
                  <a:pt x="181" y="1155"/>
                </a:lnTo>
                <a:lnTo>
                  <a:pt x="171" y="1147"/>
                </a:lnTo>
                <a:lnTo>
                  <a:pt x="165" y="1139"/>
                </a:lnTo>
                <a:lnTo>
                  <a:pt x="163" y="1137"/>
                </a:lnTo>
                <a:lnTo>
                  <a:pt x="161" y="1132"/>
                </a:lnTo>
                <a:lnTo>
                  <a:pt x="158" y="1128"/>
                </a:lnTo>
                <a:lnTo>
                  <a:pt x="157" y="1122"/>
                </a:lnTo>
                <a:lnTo>
                  <a:pt x="152" y="1107"/>
                </a:lnTo>
                <a:lnTo>
                  <a:pt x="146" y="1093"/>
                </a:lnTo>
                <a:lnTo>
                  <a:pt x="142" y="1087"/>
                </a:lnTo>
                <a:lnTo>
                  <a:pt x="138" y="1081"/>
                </a:lnTo>
                <a:lnTo>
                  <a:pt x="133" y="1076"/>
                </a:lnTo>
                <a:lnTo>
                  <a:pt x="129" y="1073"/>
                </a:lnTo>
                <a:lnTo>
                  <a:pt x="119" y="1066"/>
                </a:lnTo>
                <a:lnTo>
                  <a:pt x="112" y="1057"/>
                </a:lnTo>
                <a:lnTo>
                  <a:pt x="107" y="1049"/>
                </a:lnTo>
                <a:lnTo>
                  <a:pt x="102" y="1042"/>
                </a:lnTo>
                <a:lnTo>
                  <a:pt x="100" y="1040"/>
                </a:lnTo>
                <a:lnTo>
                  <a:pt x="98" y="1037"/>
                </a:lnTo>
                <a:lnTo>
                  <a:pt x="95" y="1037"/>
                </a:lnTo>
                <a:lnTo>
                  <a:pt x="93" y="1036"/>
                </a:lnTo>
                <a:lnTo>
                  <a:pt x="89" y="1037"/>
                </a:lnTo>
                <a:lnTo>
                  <a:pt x="85" y="1040"/>
                </a:lnTo>
                <a:lnTo>
                  <a:pt x="82" y="1040"/>
                </a:lnTo>
                <a:lnTo>
                  <a:pt x="81" y="1040"/>
                </a:lnTo>
                <a:lnTo>
                  <a:pt x="80" y="1038"/>
                </a:lnTo>
                <a:lnTo>
                  <a:pt x="80" y="1036"/>
                </a:lnTo>
                <a:lnTo>
                  <a:pt x="80" y="1031"/>
                </a:lnTo>
                <a:lnTo>
                  <a:pt x="80" y="1025"/>
                </a:lnTo>
                <a:lnTo>
                  <a:pt x="80" y="1022"/>
                </a:lnTo>
                <a:lnTo>
                  <a:pt x="79" y="1019"/>
                </a:lnTo>
                <a:lnTo>
                  <a:pt x="76" y="1017"/>
                </a:lnTo>
                <a:lnTo>
                  <a:pt x="74" y="1016"/>
                </a:lnTo>
                <a:lnTo>
                  <a:pt x="68" y="1013"/>
                </a:lnTo>
                <a:lnTo>
                  <a:pt x="60" y="1011"/>
                </a:lnTo>
                <a:lnTo>
                  <a:pt x="54" y="1011"/>
                </a:lnTo>
                <a:lnTo>
                  <a:pt x="49" y="1010"/>
                </a:lnTo>
                <a:lnTo>
                  <a:pt x="43" y="1007"/>
                </a:lnTo>
                <a:lnTo>
                  <a:pt x="37" y="1005"/>
                </a:lnTo>
                <a:lnTo>
                  <a:pt x="31" y="1000"/>
                </a:lnTo>
                <a:lnTo>
                  <a:pt x="25" y="996"/>
                </a:lnTo>
                <a:lnTo>
                  <a:pt x="19" y="988"/>
                </a:lnTo>
                <a:lnTo>
                  <a:pt x="13" y="980"/>
                </a:lnTo>
                <a:lnTo>
                  <a:pt x="8" y="971"/>
                </a:lnTo>
                <a:lnTo>
                  <a:pt x="5" y="961"/>
                </a:lnTo>
                <a:lnTo>
                  <a:pt x="1" y="952"/>
                </a:lnTo>
                <a:lnTo>
                  <a:pt x="0" y="942"/>
                </a:lnTo>
                <a:lnTo>
                  <a:pt x="0" y="934"/>
                </a:lnTo>
                <a:lnTo>
                  <a:pt x="1" y="927"/>
                </a:lnTo>
                <a:lnTo>
                  <a:pt x="3" y="921"/>
                </a:lnTo>
                <a:lnTo>
                  <a:pt x="5" y="917"/>
                </a:lnTo>
                <a:lnTo>
                  <a:pt x="10" y="914"/>
                </a:lnTo>
                <a:lnTo>
                  <a:pt x="12" y="910"/>
                </a:lnTo>
                <a:lnTo>
                  <a:pt x="12" y="906"/>
                </a:lnTo>
                <a:lnTo>
                  <a:pt x="11" y="902"/>
                </a:lnTo>
                <a:lnTo>
                  <a:pt x="11" y="898"/>
                </a:lnTo>
                <a:lnTo>
                  <a:pt x="11" y="896"/>
                </a:lnTo>
                <a:lnTo>
                  <a:pt x="12" y="892"/>
                </a:lnTo>
                <a:lnTo>
                  <a:pt x="13" y="890"/>
                </a:lnTo>
                <a:lnTo>
                  <a:pt x="16" y="887"/>
                </a:lnTo>
                <a:lnTo>
                  <a:pt x="19" y="885"/>
                </a:lnTo>
                <a:lnTo>
                  <a:pt x="23" y="884"/>
                </a:lnTo>
                <a:lnTo>
                  <a:pt x="27" y="883"/>
                </a:lnTo>
                <a:lnTo>
                  <a:pt x="38" y="881"/>
                </a:lnTo>
                <a:lnTo>
                  <a:pt x="47" y="879"/>
                </a:lnTo>
                <a:lnTo>
                  <a:pt x="50" y="876"/>
                </a:lnTo>
                <a:lnTo>
                  <a:pt x="54" y="872"/>
                </a:lnTo>
                <a:lnTo>
                  <a:pt x="56" y="867"/>
                </a:lnTo>
                <a:lnTo>
                  <a:pt x="58" y="860"/>
                </a:lnTo>
                <a:lnTo>
                  <a:pt x="63" y="842"/>
                </a:lnTo>
                <a:lnTo>
                  <a:pt x="67" y="832"/>
                </a:lnTo>
                <a:lnTo>
                  <a:pt x="69" y="828"/>
                </a:lnTo>
                <a:lnTo>
                  <a:pt x="71" y="824"/>
                </a:lnTo>
                <a:lnTo>
                  <a:pt x="75" y="822"/>
                </a:lnTo>
                <a:lnTo>
                  <a:pt x="80" y="818"/>
                </a:lnTo>
                <a:lnTo>
                  <a:pt x="88" y="811"/>
                </a:lnTo>
                <a:lnTo>
                  <a:pt x="96" y="802"/>
                </a:lnTo>
                <a:lnTo>
                  <a:pt x="104" y="790"/>
                </a:lnTo>
                <a:lnTo>
                  <a:pt x="107" y="782"/>
                </a:lnTo>
                <a:lnTo>
                  <a:pt x="108" y="778"/>
                </a:lnTo>
                <a:lnTo>
                  <a:pt x="111" y="776"/>
                </a:lnTo>
                <a:lnTo>
                  <a:pt x="113" y="773"/>
                </a:lnTo>
                <a:lnTo>
                  <a:pt x="117" y="771"/>
                </a:lnTo>
                <a:lnTo>
                  <a:pt x="120" y="770"/>
                </a:lnTo>
                <a:lnTo>
                  <a:pt x="124" y="769"/>
                </a:lnTo>
                <a:lnTo>
                  <a:pt x="129" y="767"/>
                </a:lnTo>
                <a:lnTo>
                  <a:pt x="134" y="767"/>
                </a:lnTo>
                <a:lnTo>
                  <a:pt x="143" y="767"/>
                </a:lnTo>
                <a:lnTo>
                  <a:pt x="150" y="765"/>
                </a:lnTo>
                <a:lnTo>
                  <a:pt x="153" y="761"/>
                </a:lnTo>
                <a:lnTo>
                  <a:pt x="156" y="758"/>
                </a:lnTo>
                <a:lnTo>
                  <a:pt x="158" y="754"/>
                </a:lnTo>
                <a:lnTo>
                  <a:pt x="162" y="752"/>
                </a:lnTo>
                <a:lnTo>
                  <a:pt x="167" y="751"/>
                </a:lnTo>
                <a:lnTo>
                  <a:pt x="171" y="751"/>
                </a:lnTo>
                <a:lnTo>
                  <a:pt x="176" y="750"/>
                </a:lnTo>
                <a:lnTo>
                  <a:pt x="178" y="747"/>
                </a:lnTo>
                <a:lnTo>
                  <a:pt x="180" y="745"/>
                </a:lnTo>
                <a:lnTo>
                  <a:pt x="181" y="742"/>
                </a:lnTo>
                <a:lnTo>
                  <a:pt x="181" y="739"/>
                </a:lnTo>
                <a:lnTo>
                  <a:pt x="180" y="735"/>
                </a:lnTo>
                <a:lnTo>
                  <a:pt x="180" y="731"/>
                </a:lnTo>
                <a:lnTo>
                  <a:pt x="180" y="726"/>
                </a:lnTo>
                <a:lnTo>
                  <a:pt x="181" y="721"/>
                </a:lnTo>
                <a:lnTo>
                  <a:pt x="183" y="716"/>
                </a:lnTo>
                <a:lnTo>
                  <a:pt x="187" y="713"/>
                </a:lnTo>
                <a:lnTo>
                  <a:pt x="192" y="709"/>
                </a:lnTo>
                <a:lnTo>
                  <a:pt x="197" y="706"/>
                </a:lnTo>
                <a:lnTo>
                  <a:pt x="203" y="702"/>
                </a:lnTo>
                <a:lnTo>
                  <a:pt x="211" y="698"/>
                </a:lnTo>
                <a:lnTo>
                  <a:pt x="219" y="695"/>
                </a:lnTo>
                <a:lnTo>
                  <a:pt x="226" y="690"/>
                </a:lnTo>
                <a:lnTo>
                  <a:pt x="233" y="684"/>
                </a:lnTo>
                <a:lnTo>
                  <a:pt x="240" y="678"/>
                </a:lnTo>
                <a:lnTo>
                  <a:pt x="245" y="672"/>
                </a:lnTo>
                <a:lnTo>
                  <a:pt x="249" y="666"/>
                </a:lnTo>
                <a:lnTo>
                  <a:pt x="249" y="660"/>
                </a:lnTo>
                <a:lnTo>
                  <a:pt x="247" y="650"/>
                </a:lnTo>
                <a:lnTo>
                  <a:pt x="246" y="638"/>
                </a:lnTo>
                <a:lnTo>
                  <a:pt x="247" y="633"/>
                </a:lnTo>
                <a:lnTo>
                  <a:pt x="247" y="627"/>
                </a:lnTo>
                <a:lnTo>
                  <a:pt x="250" y="622"/>
                </a:lnTo>
                <a:lnTo>
                  <a:pt x="252" y="618"/>
                </a:lnTo>
                <a:lnTo>
                  <a:pt x="266" y="602"/>
                </a:lnTo>
                <a:lnTo>
                  <a:pt x="276" y="589"/>
                </a:lnTo>
                <a:lnTo>
                  <a:pt x="277" y="582"/>
                </a:lnTo>
                <a:lnTo>
                  <a:pt x="281" y="577"/>
                </a:lnTo>
                <a:lnTo>
                  <a:pt x="284" y="572"/>
                </a:lnTo>
                <a:lnTo>
                  <a:pt x="288" y="570"/>
                </a:lnTo>
                <a:lnTo>
                  <a:pt x="291" y="567"/>
                </a:lnTo>
                <a:lnTo>
                  <a:pt x="294" y="562"/>
                </a:lnTo>
                <a:lnTo>
                  <a:pt x="295" y="553"/>
                </a:lnTo>
                <a:lnTo>
                  <a:pt x="294" y="543"/>
                </a:lnTo>
                <a:lnTo>
                  <a:pt x="290" y="532"/>
                </a:lnTo>
                <a:lnTo>
                  <a:pt x="283" y="520"/>
                </a:lnTo>
                <a:lnTo>
                  <a:pt x="280" y="515"/>
                </a:lnTo>
                <a:lnTo>
                  <a:pt x="277" y="509"/>
                </a:lnTo>
                <a:lnTo>
                  <a:pt x="275" y="505"/>
                </a:lnTo>
                <a:lnTo>
                  <a:pt x="274" y="499"/>
                </a:lnTo>
                <a:lnTo>
                  <a:pt x="275" y="488"/>
                </a:lnTo>
                <a:lnTo>
                  <a:pt x="276" y="480"/>
                </a:lnTo>
                <a:lnTo>
                  <a:pt x="278" y="476"/>
                </a:lnTo>
                <a:lnTo>
                  <a:pt x="280" y="474"/>
                </a:lnTo>
                <a:lnTo>
                  <a:pt x="282" y="471"/>
                </a:lnTo>
                <a:lnTo>
                  <a:pt x="285" y="470"/>
                </a:lnTo>
                <a:lnTo>
                  <a:pt x="288" y="470"/>
                </a:lnTo>
                <a:lnTo>
                  <a:pt x="290" y="468"/>
                </a:lnTo>
                <a:lnTo>
                  <a:pt x="293" y="467"/>
                </a:lnTo>
                <a:lnTo>
                  <a:pt x="294" y="463"/>
                </a:lnTo>
                <a:lnTo>
                  <a:pt x="295" y="461"/>
                </a:lnTo>
                <a:lnTo>
                  <a:pt x="295" y="457"/>
                </a:lnTo>
                <a:lnTo>
                  <a:pt x="294" y="454"/>
                </a:lnTo>
                <a:lnTo>
                  <a:pt x="291" y="450"/>
                </a:lnTo>
                <a:lnTo>
                  <a:pt x="287" y="444"/>
                </a:lnTo>
                <a:lnTo>
                  <a:pt x="282" y="437"/>
                </a:lnTo>
                <a:lnTo>
                  <a:pt x="280" y="433"/>
                </a:lnTo>
                <a:lnTo>
                  <a:pt x="278" y="430"/>
                </a:lnTo>
                <a:lnTo>
                  <a:pt x="278" y="424"/>
                </a:lnTo>
                <a:lnTo>
                  <a:pt x="278" y="419"/>
                </a:lnTo>
                <a:lnTo>
                  <a:pt x="280" y="412"/>
                </a:lnTo>
                <a:lnTo>
                  <a:pt x="282" y="406"/>
                </a:lnTo>
                <a:lnTo>
                  <a:pt x="284" y="401"/>
                </a:lnTo>
                <a:lnTo>
                  <a:pt x="289" y="397"/>
                </a:lnTo>
                <a:lnTo>
                  <a:pt x="294" y="393"/>
                </a:lnTo>
                <a:lnTo>
                  <a:pt x="300" y="391"/>
                </a:lnTo>
                <a:lnTo>
                  <a:pt x="304" y="389"/>
                </a:lnTo>
                <a:lnTo>
                  <a:pt x="310" y="392"/>
                </a:lnTo>
                <a:lnTo>
                  <a:pt x="321" y="397"/>
                </a:lnTo>
                <a:lnTo>
                  <a:pt x="332" y="400"/>
                </a:lnTo>
                <a:lnTo>
                  <a:pt x="341" y="401"/>
                </a:lnTo>
                <a:lnTo>
                  <a:pt x="351" y="401"/>
                </a:lnTo>
                <a:lnTo>
                  <a:pt x="360" y="400"/>
                </a:lnTo>
                <a:lnTo>
                  <a:pt x="370" y="400"/>
                </a:lnTo>
                <a:lnTo>
                  <a:pt x="378" y="402"/>
                </a:lnTo>
                <a:lnTo>
                  <a:pt x="386" y="406"/>
                </a:lnTo>
                <a:lnTo>
                  <a:pt x="395" y="410"/>
                </a:lnTo>
                <a:lnTo>
                  <a:pt x="401" y="411"/>
                </a:lnTo>
                <a:lnTo>
                  <a:pt x="404" y="411"/>
                </a:lnTo>
                <a:lnTo>
                  <a:pt x="407" y="410"/>
                </a:lnTo>
                <a:lnTo>
                  <a:pt x="409" y="406"/>
                </a:lnTo>
                <a:lnTo>
                  <a:pt x="411" y="401"/>
                </a:lnTo>
                <a:lnTo>
                  <a:pt x="414" y="393"/>
                </a:lnTo>
                <a:lnTo>
                  <a:pt x="417" y="385"/>
                </a:lnTo>
                <a:lnTo>
                  <a:pt x="421" y="382"/>
                </a:lnTo>
                <a:lnTo>
                  <a:pt x="425" y="380"/>
                </a:lnTo>
                <a:lnTo>
                  <a:pt x="430" y="378"/>
                </a:lnTo>
                <a:lnTo>
                  <a:pt x="436" y="376"/>
                </a:lnTo>
                <a:lnTo>
                  <a:pt x="448" y="373"/>
                </a:lnTo>
                <a:lnTo>
                  <a:pt x="455" y="370"/>
                </a:lnTo>
                <a:lnTo>
                  <a:pt x="457" y="368"/>
                </a:lnTo>
                <a:lnTo>
                  <a:pt x="457" y="366"/>
                </a:lnTo>
                <a:lnTo>
                  <a:pt x="457" y="362"/>
                </a:lnTo>
                <a:lnTo>
                  <a:pt x="457" y="357"/>
                </a:lnTo>
                <a:lnTo>
                  <a:pt x="454" y="344"/>
                </a:lnTo>
                <a:lnTo>
                  <a:pt x="451" y="331"/>
                </a:lnTo>
                <a:lnTo>
                  <a:pt x="448" y="324"/>
                </a:lnTo>
                <a:lnTo>
                  <a:pt x="446" y="319"/>
                </a:lnTo>
                <a:lnTo>
                  <a:pt x="442" y="315"/>
                </a:lnTo>
                <a:lnTo>
                  <a:pt x="439" y="312"/>
                </a:lnTo>
                <a:lnTo>
                  <a:pt x="421" y="306"/>
                </a:lnTo>
                <a:lnTo>
                  <a:pt x="406" y="300"/>
                </a:lnTo>
                <a:lnTo>
                  <a:pt x="402" y="297"/>
                </a:lnTo>
                <a:lnTo>
                  <a:pt x="400" y="291"/>
                </a:lnTo>
                <a:lnTo>
                  <a:pt x="397" y="285"/>
                </a:lnTo>
                <a:lnTo>
                  <a:pt x="396" y="279"/>
                </a:lnTo>
                <a:lnTo>
                  <a:pt x="396" y="272"/>
                </a:lnTo>
                <a:lnTo>
                  <a:pt x="397" y="267"/>
                </a:lnTo>
                <a:lnTo>
                  <a:pt x="397" y="265"/>
                </a:lnTo>
                <a:lnTo>
                  <a:pt x="400" y="263"/>
                </a:lnTo>
                <a:lnTo>
                  <a:pt x="401" y="262"/>
                </a:lnTo>
                <a:lnTo>
                  <a:pt x="403" y="261"/>
                </a:lnTo>
                <a:lnTo>
                  <a:pt x="411" y="260"/>
                </a:lnTo>
                <a:lnTo>
                  <a:pt x="421" y="259"/>
                </a:lnTo>
                <a:lnTo>
                  <a:pt x="425" y="257"/>
                </a:lnTo>
                <a:lnTo>
                  <a:pt x="428" y="255"/>
                </a:lnTo>
                <a:lnTo>
                  <a:pt x="432" y="252"/>
                </a:lnTo>
                <a:lnTo>
                  <a:pt x="434" y="248"/>
                </a:lnTo>
                <a:lnTo>
                  <a:pt x="438" y="240"/>
                </a:lnTo>
                <a:lnTo>
                  <a:pt x="441" y="234"/>
                </a:lnTo>
                <a:lnTo>
                  <a:pt x="445" y="233"/>
                </a:lnTo>
                <a:lnTo>
                  <a:pt x="447" y="233"/>
                </a:lnTo>
                <a:lnTo>
                  <a:pt x="451" y="234"/>
                </a:lnTo>
                <a:lnTo>
                  <a:pt x="455" y="236"/>
                </a:lnTo>
                <a:lnTo>
                  <a:pt x="459" y="240"/>
                </a:lnTo>
                <a:lnTo>
                  <a:pt x="463" y="241"/>
                </a:lnTo>
                <a:lnTo>
                  <a:pt x="466" y="242"/>
                </a:lnTo>
                <a:lnTo>
                  <a:pt x="470" y="242"/>
                </a:lnTo>
                <a:lnTo>
                  <a:pt x="472" y="241"/>
                </a:lnTo>
                <a:lnTo>
                  <a:pt x="474" y="240"/>
                </a:lnTo>
                <a:lnTo>
                  <a:pt x="476" y="237"/>
                </a:lnTo>
                <a:lnTo>
                  <a:pt x="478" y="235"/>
                </a:lnTo>
                <a:lnTo>
                  <a:pt x="483" y="228"/>
                </a:lnTo>
                <a:lnTo>
                  <a:pt x="485" y="219"/>
                </a:lnTo>
                <a:lnTo>
                  <a:pt x="485" y="211"/>
                </a:lnTo>
                <a:lnTo>
                  <a:pt x="485" y="203"/>
                </a:lnTo>
                <a:lnTo>
                  <a:pt x="483" y="196"/>
                </a:lnTo>
                <a:lnTo>
                  <a:pt x="482" y="189"/>
                </a:lnTo>
                <a:lnTo>
                  <a:pt x="483" y="186"/>
                </a:lnTo>
                <a:lnTo>
                  <a:pt x="484" y="184"/>
                </a:lnTo>
                <a:lnTo>
                  <a:pt x="486" y="183"/>
                </a:lnTo>
                <a:lnTo>
                  <a:pt x="491" y="183"/>
                </a:lnTo>
                <a:lnTo>
                  <a:pt x="495" y="181"/>
                </a:lnTo>
                <a:lnTo>
                  <a:pt x="498" y="181"/>
                </a:lnTo>
                <a:lnTo>
                  <a:pt x="502" y="179"/>
                </a:lnTo>
                <a:lnTo>
                  <a:pt x="503" y="177"/>
                </a:lnTo>
                <a:lnTo>
                  <a:pt x="507" y="170"/>
                </a:lnTo>
                <a:lnTo>
                  <a:pt x="507" y="160"/>
                </a:lnTo>
                <a:lnTo>
                  <a:pt x="507" y="147"/>
                </a:lnTo>
                <a:lnTo>
                  <a:pt x="507" y="133"/>
                </a:lnTo>
                <a:lnTo>
                  <a:pt x="508" y="118"/>
                </a:lnTo>
                <a:lnTo>
                  <a:pt x="510" y="108"/>
                </a:lnTo>
                <a:lnTo>
                  <a:pt x="515" y="97"/>
                </a:lnTo>
                <a:lnTo>
                  <a:pt x="518" y="83"/>
                </a:lnTo>
                <a:lnTo>
                  <a:pt x="522" y="68"/>
                </a:lnTo>
                <a:lnTo>
                  <a:pt x="523" y="57"/>
                </a:lnTo>
                <a:lnTo>
                  <a:pt x="523" y="42"/>
                </a:lnTo>
                <a:lnTo>
                  <a:pt x="521" y="30"/>
                </a:lnTo>
                <a:lnTo>
                  <a:pt x="521" y="27"/>
                </a:lnTo>
                <a:lnTo>
                  <a:pt x="523" y="23"/>
                </a:lnTo>
                <a:lnTo>
                  <a:pt x="527" y="19"/>
                </a:lnTo>
                <a:lnTo>
                  <a:pt x="533" y="15"/>
                </a:lnTo>
                <a:lnTo>
                  <a:pt x="539" y="10"/>
                </a:lnTo>
                <a:lnTo>
                  <a:pt x="548" y="5"/>
                </a:lnTo>
                <a:lnTo>
                  <a:pt x="553" y="4"/>
                </a:lnTo>
                <a:lnTo>
                  <a:pt x="558" y="2"/>
                </a:lnTo>
                <a:lnTo>
                  <a:pt x="564" y="2"/>
                </a:lnTo>
                <a:lnTo>
                  <a:pt x="571" y="1"/>
                </a:lnTo>
                <a:lnTo>
                  <a:pt x="585" y="1"/>
                </a:lnTo>
                <a:lnTo>
                  <a:pt x="598" y="1"/>
                </a:lnTo>
                <a:lnTo>
                  <a:pt x="610" y="0"/>
                </a:lnTo>
                <a:lnTo>
                  <a:pt x="618" y="0"/>
                </a:lnTo>
                <a:lnTo>
                  <a:pt x="622" y="1"/>
                </a:lnTo>
                <a:lnTo>
                  <a:pt x="624" y="2"/>
                </a:lnTo>
                <a:lnTo>
                  <a:pt x="628" y="4"/>
                </a:lnTo>
                <a:lnTo>
                  <a:pt x="631" y="8"/>
                </a:lnTo>
                <a:lnTo>
                  <a:pt x="635" y="13"/>
                </a:lnTo>
                <a:lnTo>
                  <a:pt x="637" y="19"/>
                </a:lnTo>
                <a:lnTo>
                  <a:pt x="640" y="25"/>
                </a:lnTo>
                <a:lnTo>
                  <a:pt x="642" y="30"/>
                </a:lnTo>
                <a:lnTo>
                  <a:pt x="644" y="38"/>
                </a:lnTo>
                <a:lnTo>
                  <a:pt x="648" y="45"/>
                </a:lnTo>
                <a:lnTo>
                  <a:pt x="653" y="53"/>
                </a:lnTo>
                <a:lnTo>
                  <a:pt x="659" y="60"/>
                </a:lnTo>
                <a:lnTo>
                  <a:pt x="665" y="67"/>
                </a:lnTo>
                <a:lnTo>
                  <a:pt x="672" y="74"/>
                </a:lnTo>
                <a:lnTo>
                  <a:pt x="679" y="79"/>
                </a:lnTo>
                <a:lnTo>
                  <a:pt x="686" y="83"/>
                </a:lnTo>
                <a:lnTo>
                  <a:pt x="703" y="88"/>
                </a:lnTo>
                <a:lnTo>
                  <a:pt x="721" y="91"/>
                </a:lnTo>
                <a:lnTo>
                  <a:pt x="730" y="92"/>
                </a:lnTo>
                <a:lnTo>
                  <a:pt x="740" y="92"/>
                </a:lnTo>
                <a:lnTo>
                  <a:pt x="748" y="91"/>
                </a:lnTo>
                <a:lnTo>
                  <a:pt x="756" y="90"/>
                </a:lnTo>
                <a:lnTo>
                  <a:pt x="769" y="89"/>
                </a:lnTo>
                <a:lnTo>
                  <a:pt x="782" y="88"/>
                </a:lnTo>
                <a:lnTo>
                  <a:pt x="788" y="88"/>
                </a:lnTo>
                <a:lnTo>
                  <a:pt x="794" y="88"/>
                </a:lnTo>
                <a:lnTo>
                  <a:pt x="800" y="90"/>
                </a:lnTo>
                <a:lnTo>
                  <a:pt x="806" y="91"/>
                </a:lnTo>
                <a:lnTo>
                  <a:pt x="811" y="96"/>
                </a:lnTo>
                <a:lnTo>
                  <a:pt x="816" y="101"/>
                </a:lnTo>
                <a:lnTo>
                  <a:pt x="819" y="107"/>
                </a:lnTo>
                <a:lnTo>
                  <a:pt x="823" y="114"/>
                </a:lnTo>
                <a:lnTo>
                  <a:pt x="828" y="128"/>
                </a:lnTo>
                <a:lnTo>
                  <a:pt x="832" y="141"/>
                </a:lnTo>
                <a:lnTo>
                  <a:pt x="835" y="145"/>
                </a:lnTo>
                <a:lnTo>
                  <a:pt x="838" y="147"/>
                </a:lnTo>
                <a:lnTo>
                  <a:pt x="842" y="148"/>
                </a:lnTo>
                <a:lnTo>
                  <a:pt x="847" y="148"/>
                </a:lnTo>
                <a:lnTo>
                  <a:pt x="851" y="147"/>
                </a:lnTo>
                <a:lnTo>
                  <a:pt x="856" y="145"/>
                </a:lnTo>
                <a:lnTo>
                  <a:pt x="860" y="140"/>
                </a:lnTo>
                <a:lnTo>
                  <a:pt x="863" y="135"/>
                </a:lnTo>
                <a:lnTo>
                  <a:pt x="869" y="126"/>
                </a:lnTo>
                <a:lnTo>
                  <a:pt x="875" y="118"/>
                </a:lnTo>
                <a:lnTo>
                  <a:pt x="883" y="114"/>
                </a:lnTo>
                <a:lnTo>
                  <a:pt x="895" y="108"/>
                </a:lnTo>
                <a:lnTo>
                  <a:pt x="901" y="104"/>
                </a:lnTo>
                <a:lnTo>
                  <a:pt x="907" y="99"/>
                </a:lnTo>
                <a:lnTo>
                  <a:pt x="913" y="96"/>
                </a:lnTo>
                <a:lnTo>
                  <a:pt x="917" y="91"/>
                </a:lnTo>
                <a:lnTo>
                  <a:pt x="919" y="86"/>
                </a:lnTo>
                <a:lnTo>
                  <a:pt x="921" y="82"/>
                </a:lnTo>
                <a:lnTo>
                  <a:pt x="923" y="77"/>
                </a:lnTo>
                <a:lnTo>
                  <a:pt x="921" y="73"/>
                </a:lnTo>
                <a:lnTo>
                  <a:pt x="920" y="70"/>
                </a:lnTo>
                <a:lnTo>
                  <a:pt x="920" y="65"/>
                </a:lnTo>
                <a:lnTo>
                  <a:pt x="920" y="60"/>
                </a:lnTo>
                <a:lnTo>
                  <a:pt x="921" y="57"/>
                </a:lnTo>
                <a:lnTo>
                  <a:pt x="924" y="52"/>
                </a:lnTo>
                <a:lnTo>
                  <a:pt x="927" y="48"/>
                </a:lnTo>
                <a:lnTo>
                  <a:pt x="931" y="44"/>
                </a:lnTo>
                <a:lnTo>
                  <a:pt x="936" y="41"/>
                </a:lnTo>
                <a:lnTo>
                  <a:pt x="948" y="35"/>
                </a:lnTo>
                <a:lnTo>
                  <a:pt x="963" y="30"/>
                </a:lnTo>
                <a:lnTo>
                  <a:pt x="977" y="27"/>
                </a:lnTo>
                <a:lnTo>
                  <a:pt x="989" y="25"/>
                </a:lnTo>
                <a:lnTo>
                  <a:pt x="994" y="23"/>
                </a:lnTo>
                <a:lnTo>
                  <a:pt x="999" y="23"/>
                </a:lnTo>
                <a:lnTo>
                  <a:pt x="1003" y="25"/>
                </a:lnTo>
                <a:lnTo>
                  <a:pt x="1008" y="26"/>
                </a:lnTo>
                <a:lnTo>
                  <a:pt x="1012" y="29"/>
                </a:lnTo>
                <a:lnTo>
                  <a:pt x="1015" y="33"/>
                </a:lnTo>
                <a:lnTo>
                  <a:pt x="1018" y="39"/>
                </a:lnTo>
                <a:lnTo>
                  <a:pt x="1019" y="46"/>
                </a:lnTo>
                <a:lnTo>
                  <a:pt x="1020" y="63"/>
                </a:lnTo>
                <a:lnTo>
                  <a:pt x="1021" y="78"/>
                </a:lnTo>
                <a:lnTo>
                  <a:pt x="1021" y="86"/>
                </a:lnTo>
                <a:lnTo>
                  <a:pt x="1022" y="92"/>
                </a:lnTo>
                <a:lnTo>
                  <a:pt x="1024" y="98"/>
                </a:lnTo>
                <a:lnTo>
                  <a:pt x="1025" y="102"/>
                </a:lnTo>
                <a:lnTo>
                  <a:pt x="1028" y="105"/>
                </a:lnTo>
                <a:lnTo>
                  <a:pt x="1034" y="108"/>
                </a:lnTo>
                <a:lnTo>
                  <a:pt x="1040" y="111"/>
                </a:lnTo>
                <a:lnTo>
                  <a:pt x="1049" y="112"/>
                </a:lnTo>
                <a:lnTo>
                  <a:pt x="1058" y="115"/>
                </a:lnTo>
                <a:lnTo>
                  <a:pt x="1068" y="116"/>
                </a:lnTo>
                <a:lnTo>
                  <a:pt x="1076" y="116"/>
                </a:lnTo>
                <a:lnTo>
                  <a:pt x="1085" y="116"/>
                </a:lnTo>
                <a:lnTo>
                  <a:pt x="1094" y="116"/>
                </a:lnTo>
                <a:lnTo>
                  <a:pt x="1102" y="117"/>
                </a:lnTo>
                <a:lnTo>
                  <a:pt x="1108" y="120"/>
                </a:lnTo>
                <a:lnTo>
                  <a:pt x="1114" y="123"/>
                </a:lnTo>
                <a:lnTo>
                  <a:pt x="1120" y="136"/>
                </a:lnTo>
                <a:lnTo>
                  <a:pt x="1127" y="155"/>
                </a:lnTo>
                <a:lnTo>
                  <a:pt x="1127" y="156"/>
                </a:lnTo>
                <a:lnTo>
                  <a:pt x="1126" y="156"/>
                </a:lnTo>
                <a:lnTo>
                  <a:pt x="1115" y="161"/>
                </a:lnTo>
                <a:lnTo>
                  <a:pt x="1104" y="170"/>
                </a:lnTo>
                <a:lnTo>
                  <a:pt x="1100" y="174"/>
                </a:lnTo>
                <a:lnTo>
                  <a:pt x="1096" y="179"/>
                </a:lnTo>
                <a:lnTo>
                  <a:pt x="1094" y="183"/>
                </a:lnTo>
                <a:lnTo>
                  <a:pt x="1093" y="186"/>
                </a:lnTo>
                <a:lnTo>
                  <a:pt x="1091" y="193"/>
                </a:lnTo>
                <a:lnTo>
                  <a:pt x="1089" y="199"/>
                </a:lnTo>
                <a:lnTo>
                  <a:pt x="1087" y="202"/>
                </a:lnTo>
                <a:lnTo>
                  <a:pt x="1083" y="204"/>
                </a:lnTo>
                <a:lnTo>
                  <a:pt x="1080" y="205"/>
                </a:lnTo>
                <a:lnTo>
                  <a:pt x="1076" y="205"/>
                </a:lnTo>
                <a:lnTo>
                  <a:pt x="1065" y="206"/>
                </a:lnTo>
                <a:lnTo>
                  <a:pt x="1055" y="209"/>
                </a:lnTo>
                <a:lnTo>
                  <a:pt x="1049" y="211"/>
                </a:lnTo>
                <a:lnTo>
                  <a:pt x="1044" y="215"/>
                </a:lnTo>
                <a:lnTo>
                  <a:pt x="1038" y="218"/>
                </a:lnTo>
                <a:lnTo>
                  <a:pt x="1033" y="224"/>
                </a:lnTo>
                <a:lnTo>
                  <a:pt x="1030" y="230"/>
                </a:lnTo>
                <a:lnTo>
                  <a:pt x="1027" y="237"/>
                </a:lnTo>
                <a:lnTo>
                  <a:pt x="1026" y="246"/>
                </a:lnTo>
                <a:lnTo>
                  <a:pt x="1025" y="255"/>
                </a:lnTo>
                <a:lnTo>
                  <a:pt x="1025" y="272"/>
                </a:lnTo>
                <a:lnTo>
                  <a:pt x="1026" y="284"/>
                </a:lnTo>
                <a:lnTo>
                  <a:pt x="1025" y="288"/>
                </a:lnTo>
                <a:lnTo>
                  <a:pt x="1022" y="293"/>
                </a:lnTo>
                <a:lnTo>
                  <a:pt x="1019" y="298"/>
                </a:lnTo>
                <a:lnTo>
                  <a:pt x="1014" y="303"/>
                </a:lnTo>
                <a:lnTo>
                  <a:pt x="1002" y="311"/>
                </a:lnTo>
                <a:lnTo>
                  <a:pt x="989" y="319"/>
                </a:lnTo>
                <a:lnTo>
                  <a:pt x="983" y="323"/>
                </a:lnTo>
                <a:lnTo>
                  <a:pt x="977" y="325"/>
                </a:lnTo>
                <a:lnTo>
                  <a:pt x="971" y="328"/>
                </a:lnTo>
                <a:lnTo>
                  <a:pt x="967" y="329"/>
                </a:lnTo>
                <a:lnTo>
                  <a:pt x="962" y="329"/>
                </a:lnTo>
                <a:lnTo>
                  <a:pt x="957" y="328"/>
                </a:lnTo>
                <a:lnTo>
                  <a:pt x="952" y="325"/>
                </a:lnTo>
                <a:lnTo>
                  <a:pt x="948" y="322"/>
                </a:lnTo>
                <a:lnTo>
                  <a:pt x="940" y="316"/>
                </a:lnTo>
                <a:lnTo>
                  <a:pt x="931" y="312"/>
                </a:lnTo>
                <a:lnTo>
                  <a:pt x="919" y="310"/>
                </a:lnTo>
                <a:lnTo>
                  <a:pt x="907" y="309"/>
                </a:lnTo>
                <a:lnTo>
                  <a:pt x="893" y="310"/>
                </a:lnTo>
                <a:lnTo>
                  <a:pt x="879" y="311"/>
                </a:lnTo>
                <a:lnTo>
                  <a:pt x="866" y="312"/>
                </a:lnTo>
                <a:lnTo>
                  <a:pt x="852" y="317"/>
                </a:lnTo>
                <a:lnTo>
                  <a:pt x="847" y="319"/>
                </a:lnTo>
                <a:lnTo>
                  <a:pt x="841" y="323"/>
                </a:lnTo>
                <a:lnTo>
                  <a:pt x="835" y="326"/>
                </a:lnTo>
                <a:lnTo>
                  <a:pt x="830" y="331"/>
                </a:lnTo>
                <a:lnTo>
                  <a:pt x="823" y="342"/>
                </a:lnTo>
                <a:lnTo>
                  <a:pt x="817" y="353"/>
                </a:lnTo>
                <a:lnTo>
                  <a:pt x="813" y="359"/>
                </a:lnTo>
                <a:lnTo>
                  <a:pt x="808" y="364"/>
                </a:lnTo>
                <a:lnTo>
                  <a:pt x="801" y="370"/>
                </a:lnTo>
                <a:lnTo>
                  <a:pt x="792" y="376"/>
                </a:lnTo>
                <a:lnTo>
                  <a:pt x="784" y="381"/>
                </a:lnTo>
                <a:lnTo>
                  <a:pt x="780" y="385"/>
                </a:lnTo>
                <a:lnTo>
                  <a:pt x="780" y="386"/>
                </a:lnTo>
                <a:lnTo>
                  <a:pt x="781" y="386"/>
                </a:lnTo>
                <a:lnTo>
                  <a:pt x="782" y="387"/>
                </a:lnTo>
                <a:lnTo>
                  <a:pt x="793" y="385"/>
                </a:lnTo>
                <a:lnTo>
                  <a:pt x="805" y="381"/>
                </a:lnTo>
                <a:lnTo>
                  <a:pt x="814" y="375"/>
                </a:lnTo>
                <a:lnTo>
                  <a:pt x="826" y="366"/>
                </a:lnTo>
                <a:lnTo>
                  <a:pt x="836" y="355"/>
                </a:lnTo>
                <a:lnTo>
                  <a:pt x="841" y="348"/>
                </a:lnTo>
                <a:lnTo>
                  <a:pt x="845" y="342"/>
                </a:lnTo>
                <a:lnTo>
                  <a:pt x="851" y="337"/>
                </a:lnTo>
                <a:lnTo>
                  <a:pt x="856" y="335"/>
                </a:lnTo>
                <a:lnTo>
                  <a:pt x="860" y="334"/>
                </a:lnTo>
                <a:lnTo>
                  <a:pt x="864" y="332"/>
                </a:lnTo>
                <a:lnTo>
                  <a:pt x="869" y="334"/>
                </a:lnTo>
                <a:lnTo>
                  <a:pt x="879" y="335"/>
                </a:lnTo>
                <a:lnTo>
                  <a:pt x="888" y="337"/>
                </a:lnTo>
                <a:lnTo>
                  <a:pt x="898" y="339"/>
                </a:lnTo>
                <a:lnTo>
                  <a:pt x="904" y="343"/>
                </a:lnTo>
                <a:lnTo>
                  <a:pt x="906" y="345"/>
                </a:lnTo>
                <a:lnTo>
                  <a:pt x="907" y="349"/>
                </a:lnTo>
                <a:lnTo>
                  <a:pt x="908" y="354"/>
                </a:lnTo>
                <a:lnTo>
                  <a:pt x="908" y="359"/>
                </a:lnTo>
                <a:lnTo>
                  <a:pt x="907" y="370"/>
                </a:lnTo>
                <a:lnTo>
                  <a:pt x="906" y="385"/>
                </a:lnTo>
                <a:lnTo>
                  <a:pt x="907" y="392"/>
                </a:lnTo>
                <a:lnTo>
                  <a:pt x="908" y="398"/>
                </a:lnTo>
                <a:lnTo>
                  <a:pt x="912" y="404"/>
                </a:lnTo>
                <a:lnTo>
                  <a:pt x="917" y="407"/>
                </a:lnTo>
                <a:lnTo>
                  <a:pt x="921" y="412"/>
                </a:lnTo>
                <a:lnTo>
                  <a:pt x="927" y="414"/>
                </a:lnTo>
                <a:lnTo>
                  <a:pt x="933" y="417"/>
                </a:lnTo>
                <a:lnTo>
                  <a:pt x="939" y="419"/>
                </a:lnTo>
                <a:lnTo>
                  <a:pt x="952" y="422"/>
                </a:lnTo>
                <a:lnTo>
                  <a:pt x="965" y="424"/>
                </a:lnTo>
                <a:lnTo>
                  <a:pt x="973" y="424"/>
                </a:lnTo>
                <a:lnTo>
                  <a:pt x="978" y="423"/>
                </a:lnTo>
                <a:lnTo>
                  <a:pt x="983" y="422"/>
                </a:lnTo>
                <a:lnTo>
                  <a:pt x="987" y="419"/>
                </a:lnTo>
                <a:lnTo>
                  <a:pt x="995" y="414"/>
                </a:lnTo>
                <a:lnTo>
                  <a:pt x="1003" y="412"/>
                </a:lnTo>
                <a:lnTo>
                  <a:pt x="1012" y="411"/>
                </a:lnTo>
                <a:lnTo>
                  <a:pt x="1021" y="410"/>
                </a:lnTo>
                <a:lnTo>
                  <a:pt x="1026" y="407"/>
                </a:lnTo>
                <a:lnTo>
                  <a:pt x="1030" y="405"/>
                </a:lnTo>
                <a:lnTo>
                  <a:pt x="1033" y="401"/>
                </a:lnTo>
                <a:lnTo>
                  <a:pt x="1036" y="397"/>
                </a:lnTo>
                <a:lnTo>
                  <a:pt x="1040" y="388"/>
                </a:lnTo>
                <a:lnTo>
                  <a:pt x="1043" y="380"/>
                </a:lnTo>
                <a:lnTo>
                  <a:pt x="1044" y="376"/>
                </a:lnTo>
                <a:lnTo>
                  <a:pt x="1047" y="373"/>
                </a:lnTo>
                <a:lnTo>
                  <a:pt x="1052" y="369"/>
                </a:lnTo>
                <a:lnTo>
                  <a:pt x="1057" y="364"/>
                </a:lnTo>
                <a:lnTo>
                  <a:pt x="1070" y="356"/>
                </a:lnTo>
                <a:lnTo>
                  <a:pt x="1083" y="344"/>
                </a:lnTo>
                <a:lnTo>
                  <a:pt x="1090" y="338"/>
                </a:lnTo>
                <a:lnTo>
                  <a:pt x="1099" y="334"/>
                </a:lnTo>
                <a:lnTo>
                  <a:pt x="1107" y="329"/>
                </a:lnTo>
                <a:lnTo>
                  <a:pt x="1115" y="325"/>
                </a:lnTo>
                <a:lnTo>
                  <a:pt x="1124" y="322"/>
                </a:lnTo>
                <a:lnTo>
                  <a:pt x="1132" y="319"/>
                </a:lnTo>
                <a:lnTo>
                  <a:pt x="1139" y="318"/>
                </a:lnTo>
                <a:lnTo>
                  <a:pt x="1145" y="317"/>
                </a:lnTo>
                <a:lnTo>
                  <a:pt x="1159" y="319"/>
                </a:lnTo>
                <a:lnTo>
                  <a:pt x="1175" y="324"/>
                </a:lnTo>
                <a:lnTo>
                  <a:pt x="1191" y="330"/>
                </a:lnTo>
                <a:lnTo>
                  <a:pt x="1208" y="337"/>
                </a:lnTo>
                <a:lnTo>
                  <a:pt x="1215" y="341"/>
                </a:lnTo>
                <a:lnTo>
                  <a:pt x="1222" y="347"/>
                </a:lnTo>
                <a:lnTo>
                  <a:pt x="1228" y="354"/>
                </a:lnTo>
                <a:lnTo>
                  <a:pt x="1235" y="361"/>
                </a:lnTo>
                <a:lnTo>
                  <a:pt x="1250" y="379"/>
                </a:lnTo>
                <a:lnTo>
                  <a:pt x="1264" y="399"/>
                </a:lnTo>
                <a:lnTo>
                  <a:pt x="1271" y="407"/>
                </a:lnTo>
                <a:lnTo>
                  <a:pt x="1278" y="414"/>
                </a:lnTo>
                <a:lnTo>
                  <a:pt x="1286" y="423"/>
                </a:lnTo>
                <a:lnTo>
                  <a:pt x="1296" y="430"/>
                </a:lnTo>
                <a:lnTo>
                  <a:pt x="1307" y="437"/>
                </a:lnTo>
                <a:lnTo>
                  <a:pt x="1317" y="443"/>
                </a:lnTo>
                <a:lnTo>
                  <a:pt x="1329" y="449"/>
                </a:lnTo>
                <a:lnTo>
                  <a:pt x="1341" y="454"/>
                </a:lnTo>
                <a:lnTo>
                  <a:pt x="1358" y="458"/>
                </a:lnTo>
                <a:lnTo>
                  <a:pt x="1374" y="462"/>
                </a:lnTo>
                <a:lnTo>
                  <a:pt x="1391" y="463"/>
                </a:lnTo>
                <a:lnTo>
                  <a:pt x="1405" y="463"/>
                </a:lnTo>
                <a:lnTo>
                  <a:pt x="1415" y="465"/>
                </a:lnTo>
                <a:lnTo>
                  <a:pt x="1423" y="469"/>
                </a:lnTo>
                <a:lnTo>
                  <a:pt x="1430" y="474"/>
                </a:lnTo>
                <a:lnTo>
                  <a:pt x="1437" y="476"/>
                </a:lnTo>
                <a:lnTo>
                  <a:pt x="1444" y="476"/>
                </a:lnTo>
                <a:lnTo>
                  <a:pt x="1456" y="474"/>
                </a:lnTo>
                <a:lnTo>
                  <a:pt x="1469" y="470"/>
                </a:lnTo>
                <a:lnTo>
                  <a:pt x="1479" y="467"/>
                </a:lnTo>
                <a:lnTo>
                  <a:pt x="1483" y="467"/>
                </a:lnTo>
                <a:lnTo>
                  <a:pt x="1486" y="465"/>
                </a:lnTo>
                <a:lnTo>
                  <a:pt x="1488" y="467"/>
                </a:lnTo>
                <a:lnTo>
                  <a:pt x="1491" y="467"/>
                </a:lnTo>
                <a:lnTo>
                  <a:pt x="1492" y="468"/>
                </a:lnTo>
                <a:lnTo>
                  <a:pt x="1493" y="470"/>
                </a:lnTo>
                <a:lnTo>
                  <a:pt x="1493" y="473"/>
                </a:lnTo>
                <a:lnTo>
                  <a:pt x="1493" y="475"/>
                </a:lnTo>
                <a:lnTo>
                  <a:pt x="1490" y="481"/>
                </a:lnTo>
                <a:lnTo>
                  <a:pt x="1485" y="487"/>
                </a:lnTo>
                <a:lnTo>
                  <a:pt x="1477" y="492"/>
                </a:lnTo>
                <a:lnTo>
                  <a:pt x="1467" y="498"/>
                </a:lnTo>
                <a:lnTo>
                  <a:pt x="1455" y="502"/>
                </a:lnTo>
                <a:lnTo>
                  <a:pt x="1439" y="509"/>
                </a:lnTo>
                <a:lnTo>
                  <a:pt x="1431" y="513"/>
                </a:lnTo>
                <a:lnTo>
                  <a:pt x="1423" y="517"/>
                </a:lnTo>
                <a:lnTo>
                  <a:pt x="1416" y="521"/>
                </a:lnTo>
                <a:lnTo>
                  <a:pt x="1410" y="525"/>
                </a:lnTo>
                <a:lnTo>
                  <a:pt x="1405" y="530"/>
                </a:lnTo>
                <a:lnTo>
                  <a:pt x="1403" y="534"/>
                </a:lnTo>
                <a:lnTo>
                  <a:pt x="1400" y="538"/>
                </a:lnTo>
                <a:lnTo>
                  <a:pt x="1399" y="542"/>
                </a:lnTo>
                <a:lnTo>
                  <a:pt x="1398" y="547"/>
                </a:lnTo>
                <a:lnTo>
                  <a:pt x="1393" y="556"/>
                </a:lnTo>
                <a:lnTo>
                  <a:pt x="1390" y="561"/>
                </a:lnTo>
                <a:lnTo>
                  <a:pt x="1389" y="565"/>
                </a:lnTo>
                <a:lnTo>
                  <a:pt x="1390" y="569"/>
                </a:lnTo>
                <a:lnTo>
                  <a:pt x="1391" y="572"/>
                </a:lnTo>
                <a:lnTo>
                  <a:pt x="1395" y="576"/>
                </a:lnTo>
                <a:lnTo>
                  <a:pt x="1398" y="578"/>
                </a:lnTo>
                <a:lnTo>
                  <a:pt x="1403" y="582"/>
                </a:lnTo>
                <a:lnTo>
                  <a:pt x="1409" y="583"/>
                </a:lnTo>
                <a:lnTo>
                  <a:pt x="1431" y="589"/>
                </a:lnTo>
                <a:lnTo>
                  <a:pt x="1444" y="591"/>
                </a:lnTo>
                <a:lnTo>
                  <a:pt x="1448" y="593"/>
                </a:lnTo>
                <a:lnTo>
                  <a:pt x="1450" y="595"/>
                </a:lnTo>
                <a:lnTo>
                  <a:pt x="1450" y="599"/>
                </a:lnTo>
                <a:lnTo>
                  <a:pt x="1450" y="602"/>
                </a:lnTo>
                <a:lnTo>
                  <a:pt x="1444" y="610"/>
                </a:lnTo>
                <a:lnTo>
                  <a:pt x="1437" y="620"/>
                </a:lnTo>
                <a:lnTo>
                  <a:pt x="1434" y="624"/>
                </a:lnTo>
                <a:lnTo>
                  <a:pt x="1428" y="627"/>
                </a:lnTo>
                <a:lnTo>
                  <a:pt x="1423" y="628"/>
                </a:lnTo>
                <a:lnTo>
                  <a:pt x="1417" y="628"/>
                </a:lnTo>
                <a:lnTo>
                  <a:pt x="1405" y="627"/>
                </a:lnTo>
                <a:lnTo>
                  <a:pt x="1396" y="625"/>
                </a:lnTo>
                <a:lnTo>
                  <a:pt x="1385" y="622"/>
                </a:lnTo>
                <a:lnTo>
                  <a:pt x="1373" y="621"/>
                </a:lnTo>
                <a:lnTo>
                  <a:pt x="1360" y="621"/>
                </a:lnTo>
                <a:lnTo>
                  <a:pt x="1347" y="621"/>
                </a:lnTo>
                <a:lnTo>
                  <a:pt x="1339" y="622"/>
                </a:lnTo>
                <a:lnTo>
                  <a:pt x="1330" y="625"/>
                </a:lnTo>
                <a:lnTo>
                  <a:pt x="1323" y="627"/>
                </a:lnTo>
                <a:lnTo>
                  <a:pt x="1317" y="631"/>
                </a:lnTo>
                <a:lnTo>
                  <a:pt x="1315" y="635"/>
                </a:lnTo>
                <a:lnTo>
                  <a:pt x="1314" y="641"/>
                </a:lnTo>
                <a:lnTo>
                  <a:pt x="1314" y="644"/>
                </a:lnTo>
                <a:lnTo>
                  <a:pt x="1314" y="647"/>
                </a:lnTo>
                <a:lnTo>
                  <a:pt x="1316" y="650"/>
                </a:lnTo>
                <a:lnTo>
                  <a:pt x="1317" y="652"/>
                </a:lnTo>
                <a:lnTo>
                  <a:pt x="1320" y="654"/>
                </a:lnTo>
                <a:lnTo>
                  <a:pt x="1323" y="656"/>
                </a:lnTo>
                <a:lnTo>
                  <a:pt x="1326" y="657"/>
                </a:lnTo>
                <a:lnTo>
                  <a:pt x="1329" y="657"/>
                </a:lnTo>
                <a:lnTo>
                  <a:pt x="1337" y="656"/>
                </a:lnTo>
                <a:lnTo>
                  <a:pt x="1343" y="657"/>
                </a:lnTo>
                <a:lnTo>
                  <a:pt x="1351" y="658"/>
                </a:lnTo>
                <a:lnTo>
                  <a:pt x="1355" y="660"/>
                </a:lnTo>
                <a:lnTo>
                  <a:pt x="1360" y="664"/>
                </a:lnTo>
                <a:lnTo>
                  <a:pt x="1364" y="669"/>
                </a:lnTo>
                <a:lnTo>
                  <a:pt x="1366" y="671"/>
                </a:lnTo>
                <a:lnTo>
                  <a:pt x="1368" y="672"/>
                </a:lnTo>
                <a:lnTo>
                  <a:pt x="1371" y="672"/>
                </a:lnTo>
                <a:lnTo>
                  <a:pt x="1372" y="672"/>
                </a:lnTo>
                <a:lnTo>
                  <a:pt x="1378" y="666"/>
                </a:lnTo>
                <a:lnTo>
                  <a:pt x="1383" y="660"/>
                </a:lnTo>
                <a:lnTo>
                  <a:pt x="1389" y="656"/>
                </a:lnTo>
                <a:lnTo>
                  <a:pt x="1395" y="652"/>
                </a:lnTo>
                <a:lnTo>
                  <a:pt x="1402" y="650"/>
                </a:lnTo>
                <a:lnTo>
                  <a:pt x="1409" y="649"/>
                </a:lnTo>
                <a:lnTo>
                  <a:pt x="1417" y="647"/>
                </a:lnTo>
                <a:lnTo>
                  <a:pt x="1427" y="647"/>
                </a:lnTo>
                <a:lnTo>
                  <a:pt x="1436" y="649"/>
                </a:lnTo>
                <a:lnTo>
                  <a:pt x="1443" y="650"/>
                </a:lnTo>
                <a:lnTo>
                  <a:pt x="1447" y="652"/>
                </a:lnTo>
                <a:lnTo>
                  <a:pt x="1449" y="653"/>
                </a:lnTo>
                <a:lnTo>
                  <a:pt x="1450" y="656"/>
                </a:lnTo>
                <a:lnTo>
                  <a:pt x="1450" y="658"/>
                </a:lnTo>
                <a:lnTo>
                  <a:pt x="1450" y="664"/>
                </a:lnTo>
                <a:lnTo>
                  <a:pt x="1448" y="669"/>
                </a:lnTo>
                <a:lnTo>
                  <a:pt x="1443" y="675"/>
                </a:lnTo>
                <a:lnTo>
                  <a:pt x="1435" y="683"/>
                </a:lnTo>
                <a:lnTo>
                  <a:pt x="1431" y="687"/>
                </a:lnTo>
                <a:lnTo>
                  <a:pt x="1430" y="690"/>
                </a:lnTo>
                <a:lnTo>
                  <a:pt x="1429" y="694"/>
                </a:lnTo>
                <a:lnTo>
                  <a:pt x="1430" y="696"/>
                </a:lnTo>
                <a:lnTo>
                  <a:pt x="1435" y="702"/>
                </a:lnTo>
                <a:lnTo>
                  <a:pt x="1441" y="707"/>
                </a:lnTo>
                <a:lnTo>
                  <a:pt x="1447" y="710"/>
                </a:lnTo>
                <a:lnTo>
                  <a:pt x="1452" y="714"/>
                </a:lnTo>
                <a:lnTo>
                  <a:pt x="1453" y="715"/>
                </a:lnTo>
                <a:lnTo>
                  <a:pt x="1453" y="717"/>
                </a:lnTo>
                <a:lnTo>
                  <a:pt x="1452" y="720"/>
                </a:lnTo>
                <a:lnTo>
                  <a:pt x="1449" y="721"/>
                </a:lnTo>
                <a:lnTo>
                  <a:pt x="1444" y="727"/>
                </a:lnTo>
                <a:lnTo>
                  <a:pt x="1441" y="732"/>
                </a:lnTo>
                <a:lnTo>
                  <a:pt x="1441" y="736"/>
                </a:lnTo>
                <a:lnTo>
                  <a:pt x="1441" y="741"/>
                </a:lnTo>
                <a:lnTo>
                  <a:pt x="1442" y="745"/>
                </a:lnTo>
                <a:lnTo>
                  <a:pt x="1443" y="748"/>
                </a:lnTo>
                <a:lnTo>
                  <a:pt x="1448" y="748"/>
                </a:lnTo>
                <a:lnTo>
                  <a:pt x="1454" y="745"/>
                </a:lnTo>
                <a:lnTo>
                  <a:pt x="1459" y="742"/>
                </a:lnTo>
                <a:lnTo>
                  <a:pt x="1461" y="742"/>
                </a:lnTo>
                <a:lnTo>
                  <a:pt x="1463" y="742"/>
                </a:lnTo>
                <a:lnTo>
                  <a:pt x="1466" y="744"/>
                </a:lnTo>
                <a:lnTo>
                  <a:pt x="1466" y="745"/>
                </a:lnTo>
                <a:lnTo>
                  <a:pt x="1467" y="748"/>
                </a:lnTo>
                <a:lnTo>
                  <a:pt x="1466" y="753"/>
                </a:lnTo>
                <a:lnTo>
                  <a:pt x="1465" y="758"/>
                </a:lnTo>
                <a:lnTo>
                  <a:pt x="1463" y="763"/>
                </a:lnTo>
                <a:lnTo>
                  <a:pt x="1460" y="769"/>
                </a:lnTo>
                <a:lnTo>
                  <a:pt x="1456" y="773"/>
                </a:lnTo>
                <a:lnTo>
                  <a:pt x="1452" y="777"/>
                </a:lnTo>
                <a:lnTo>
                  <a:pt x="1442" y="784"/>
                </a:lnTo>
                <a:lnTo>
                  <a:pt x="1434" y="789"/>
                </a:lnTo>
                <a:lnTo>
                  <a:pt x="1425" y="792"/>
                </a:lnTo>
                <a:lnTo>
                  <a:pt x="1418" y="792"/>
                </a:lnTo>
                <a:lnTo>
                  <a:pt x="1416" y="792"/>
                </a:lnTo>
                <a:lnTo>
                  <a:pt x="1414" y="791"/>
                </a:lnTo>
                <a:lnTo>
                  <a:pt x="1411" y="789"/>
                </a:lnTo>
                <a:lnTo>
                  <a:pt x="1410" y="786"/>
                </a:lnTo>
                <a:lnTo>
                  <a:pt x="1408" y="778"/>
                </a:lnTo>
                <a:lnTo>
                  <a:pt x="1406" y="765"/>
                </a:lnTo>
                <a:lnTo>
                  <a:pt x="1405" y="753"/>
                </a:lnTo>
                <a:lnTo>
                  <a:pt x="1405" y="742"/>
                </a:lnTo>
                <a:lnTo>
                  <a:pt x="1405" y="733"/>
                </a:lnTo>
                <a:lnTo>
                  <a:pt x="1405" y="726"/>
                </a:lnTo>
                <a:lnTo>
                  <a:pt x="1404" y="721"/>
                </a:lnTo>
                <a:lnTo>
                  <a:pt x="1403" y="717"/>
                </a:lnTo>
                <a:lnTo>
                  <a:pt x="1398" y="714"/>
                </a:lnTo>
                <a:lnTo>
                  <a:pt x="1391" y="713"/>
                </a:lnTo>
                <a:lnTo>
                  <a:pt x="1385" y="712"/>
                </a:lnTo>
                <a:lnTo>
                  <a:pt x="1383" y="713"/>
                </a:lnTo>
                <a:lnTo>
                  <a:pt x="1381" y="716"/>
                </a:lnTo>
                <a:lnTo>
                  <a:pt x="1384" y="723"/>
                </a:lnTo>
                <a:lnTo>
                  <a:pt x="1385" y="735"/>
                </a:lnTo>
                <a:lnTo>
                  <a:pt x="1385" y="751"/>
                </a:lnTo>
                <a:lnTo>
                  <a:pt x="1385" y="766"/>
                </a:lnTo>
                <a:lnTo>
                  <a:pt x="1385" y="779"/>
                </a:lnTo>
                <a:lnTo>
                  <a:pt x="1385" y="783"/>
                </a:lnTo>
                <a:lnTo>
                  <a:pt x="1383" y="785"/>
                </a:lnTo>
                <a:lnTo>
                  <a:pt x="1380" y="788"/>
                </a:lnTo>
                <a:lnTo>
                  <a:pt x="1377" y="789"/>
                </a:lnTo>
                <a:lnTo>
                  <a:pt x="1370" y="790"/>
                </a:lnTo>
                <a:lnTo>
                  <a:pt x="1361" y="792"/>
                </a:lnTo>
                <a:lnTo>
                  <a:pt x="1353" y="795"/>
                </a:lnTo>
                <a:lnTo>
                  <a:pt x="1345" y="795"/>
                </a:lnTo>
                <a:lnTo>
                  <a:pt x="1337" y="792"/>
                </a:lnTo>
                <a:lnTo>
                  <a:pt x="1333" y="790"/>
                </a:lnTo>
                <a:lnTo>
                  <a:pt x="1330" y="785"/>
                </a:lnTo>
                <a:lnTo>
                  <a:pt x="1328" y="779"/>
                </a:lnTo>
                <a:lnTo>
                  <a:pt x="1327" y="773"/>
                </a:lnTo>
                <a:lnTo>
                  <a:pt x="1326" y="765"/>
                </a:lnTo>
                <a:lnTo>
                  <a:pt x="1324" y="759"/>
                </a:lnTo>
                <a:lnTo>
                  <a:pt x="1322" y="755"/>
                </a:lnTo>
                <a:lnTo>
                  <a:pt x="1320" y="754"/>
                </a:lnTo>
                <a:lnTo>
                  <a:pt x="1318" y="754"/>
                </a:lnTo>
                <a:lnTo>
                  <a:pt x="1317" y="755"/>
                </a:lnTo>
                <a:lnTo>
                  <a:pt x="1316" y="758"/>
                </a:lnTo>
                <a:lnTo>
                  <a:pt x="1311" y="763"/>
                </a:lnTo>
                <a:lnTo>
                  <a:pt x="1304" y="766"/>
                </a:lnTo>
                <a:lnTo>
                  <a:pt x="1297" y="779"/>
                </a:lnTo>
                <a:lnTo>
                  <a:pt x="1286" y="803"/>
                </a:lnTo>
                <a:lnTo>
                  <a:pt x="1276" y="827"/>
                </a:lnTo>
                <a:lnTo>
                  <a:pt x="1271" y="838"/>
                </a:lnTo>
                <a:lnTo>
                  <a:pt x="1271" y="840"/>
                </a:lnTo>
                <a:lnTo>
                  <a:pt x="1273" y="841"/>
                </a:lnTo>
                <a:lnTo>
                  <a:pt x="1276" y="842"/>
                </a:lnTo>
                <a:lnTo>
                  <a:pt x="1279" y="842"/>
                </a:lnTo>
                <a:lnTo>
                  <a:pt x="1289" y="841"/>
                </a:lnTo>
                <a:lnTo>
                  <a:pt x="1298" y="839"/>
                </a:lnTo>
                <a:lnTo>
                  <a:pt x="1305" y="835"/>
                </a:lnTo>
                <a:lnTo>
                  <a:pt x="1313" y="834"/>
                </a:lnTo>
                <a:lnTo>
                  <a:pt x="1321" y="833"/>
                </a:lnTo>
                <a:lnTo>
                  <a:pt x="1332" y="834"/>
                </a:lnTo>
                <a:lnTo>
                  <a:pt x="1334" y="835"/>
                </a:lnTo>
                <a:lnTo>
                  <a:pt x="1336" y="836"/>
                </a:lnTo>
                <a:lnTo>
                  <a:pt x="1337" y="840"/>
                </a:lnTo>
                <a:lnTo>
                  <a:pt x="1339" y="842"/>
                </a:lnTo>
                <a:lnTo>
                  <a:pt x="1341" y="849"/>
                </a:lnTo>
                <a:lnTo>
                  <a:pt x="1345" y="854"/>
                </a:lnTo>
                <a:lnTo>
                  <a:pt x="1348" y="858"/>
                </a:lnTo>
                <a:lnTo>
                  <a:pt x="1353" y="860"/>
                </a:lnTo>
                <a:lnTo>
                  <a:pt x="1357" y="860"/>
                </a:lnTo>
                <a:lnTo>
                  <a:pt x="1360" y="861"/>
                </a:lnTo>
                <a:lnTo>
                  <a:pt x="1365" y="862"/>
                </a:lnTo>
                <a:lnTo>
                  <a:pt x="1368" y="866"/>
                </a:lnTo>
                <a:lnTo>
                  <a:pt x="1372" y="872"/>
                </a:lnTo>
                <a:lnTo>
                  <a:pt x="1374" y="880"/>
                </a:lnTo>
                <a:lnTo>
                  <a:pt x="1376" y="890"/>
                </a:lnTo>
                <a:lnTo>
                  <a:pt x="1376" y="902"/>
                </a:lnTo>
                <a:lnTo>
                  <a:pt x="1374" y="906"/>
                </a:lnTo>
                <a:lnTo>
                  <a:pt x="1373" y="910"/>
                </a:lnTo>
                <a:lnTo>
                  <a:pt x="1372" y="912"/>
                </a:lnTo>
                <a:lnTo>
                  <a:pt x="1370" y="914"/>
                </a:lnTo>
                <a:lnTo>
                  <a:pt x="1367" y="914"/>
                </a:lnTo>
                <a:lnTo>
                  <a:pt x="1364" y="914"/>
                </a:lnTo>
                <a:lnTo>
                  <a:pt x="1358" y="911"/>
                </a:lnTo>
                <a:lnTo>
                  <a:pt x="1352" y="909"/>
                </a:lnTo>
                <a:lnTo>
                  <a:pt x="1346" y="905"/>
                </a:lnTo>
                <a:lnTo>
                  <a:pt x="1339" y="903"/>
                </a:lnTo>
                <a:lnTo>
                  <a:pt x="1330" y="901"/>
                </a:lnTo>
                <a:lnTo>
                  <a:pt x="1322" y="899"/>
                </a:lnTo>
                <a:lnTo>
                  <a:pt x="1315" y="899"/>
                </a:lnTo>
                <a:lnTo>
                  <a:pt x="1309" y="902"/>
                </a:lnTo>
                <a:lnTo>
                  <a:pt x="1308" y="903"/>
                </a:lnTo>
                <a:lnTo>
                  <a:pt x="1305" y="905"/>
                </a:lnTo>
                <a:lnTo>
                  <a:pt x="1305" y="908"/>
                </a:lnTo>
                <a:lnTo>
                  <a:pt x="1305" y="911"/>
                </a:lnTo>
                <a:lnTo>
                  <a:pt x="1307" y="914"/>
                </a:lnTo>
                <a:lnTo>
                  <a:pt x="1308" y="916"/>
                </a:lnTo>
                <a:lnTo>
                  <a:pt x="1310" y="918"/>
                </a:lnTo>
                <a:lnTo>
                  <a:pt x="1314" y="921"/>
                </a:lnTo>
                <a:lnTo>
                  <a:pt x="1321" y="924"/>
                </a:lnTo>
                <a:lnTo>
                  <a:pt x="1330" y="928"/>
                </a:lnTo>
                <a:lnTo>
                  <a:pt x="1348" y="934"/>
                </a:lnTo>
                <a:lnTo>
                  <a:pt x="1361" y="940"/>
                </a:lnTo>
                <a:lnTo>
                  <a:pt x="1365" y="943"/>
                </a:lnTo>
                <a:lnTo>
                  <a:pt x="1367" y="947"/>
                </a:lnTo>
                <a:lnTo>
                  <a:pt x="1370" y="950"/>
                </a:lnTo>
                <a:lnTo>
                  <a:pt x="1371" y="955"/>
                </a:lnTo>
                <a:lnTo>
                  <a:pt x="1372" y="960"/>
                </a:lnTo>
                <a:lnTo>
                  <a:pt x="1371" y="965"/>
                </a:lnTo>
                <a:lnTo>
                  <a:pt x="1370" y="971"/>
                </a:lnTo>
                <a:lnTo>
                  <a:pt x="1367" y="977"/>
                </a:lnTo>
                <a:lnTo>
                  <a:pt x="1360" y="987"/>
                </a:lnTo>
                <a:lnTo>
                  <a:pt x="1354" y="993"/>
                </a:lnTo>
                <a:lnTo>
                  <a:pt x="1348" y="998"/>
                </a:lnTo>
                <a:lnTo>
                  <a:pt x="1343" y="1002"/>
                </a:lnTo>
                <a:lnTo>
                  <a:pt x="1340" y="1004"/>
                </a:lnTo>
                <a:lnTo>
                  <a:pt x="1335" y="1006"/>
                </a:lnTo>
                <a:lnTo>
                  <a:pt x="1330" y="1007"/>
                </a:lnTo>
                <a:lnTo>
                  <a:pt x="1326" y="1009"/>
                </a:lnTo>
                <a:lnTo>
                  <a:pt x="1315" y="1011"/>
                </a:lnTo>
                <a:lnTo>
                  <a:pt x="1304" y="1012"/>
                </a:lnTo>
                <a:lnTo>
                  <a:pt x="1299" y="1015"/>
                </a:lnTo>
                <a:lnTo>
                  <a:pt x="1297" y="1017"/>
                </a:lnTo>
                <a:lnTo>
                  <a:pt x="1297" y="1021"/>
                </a:lnTo>
                <a:lnTo>
                  <a:pt x="1298" y="1025"/>
                </a:lnTo>
                <a:lnTo>
                  <a:pt x="1302" y="1035"/>
                </a:lnTo>
                <a:lnTo>
                  <a:pt x="1308" y="1043"/>
                </a:lnTo>
                <a:lnTo>
                  <a:pt x="1315" y="1053"/>
                </a:lnTo>
                <a:lnTo>
                  <a:pt x="1324" y="1063"/>
                </a:lnTo>
                <a:lnTo>
                  <a:pt x="1336" y="1073"/>
                </a:lnTo>
                <a:lnTo>
                  <a:pt x="1345" y="1079"/>
                </a:lnTo>
                <a:lnTo>
                  <a:pt x="1353" y="1081"/>
                </a:lnTo>
                <a:lnTo>
                  <a:pt x="1360" y="1085"/>
                </a:lnTo>
                <a:lnTo>
                  <a:pt x="1364" y="1087"/>
                </a:lnTo>
                <a:lnTo>
                  <a:pt x="1365" y="1088"/>
                </a:lnTo>
                <a:lnTo>
                  <a:pt x="1365" y="1089"/>
                </a:lnTo>
                <a:lnTo>
                  <a:pt x="1364" y="1092"/>
                </a:lnTo>
                <a:lnTo>
                  <a:pt x="1360" y="1097"/>
                </a:lnTo>
                <a:lnTo>
                  <a:pt x="1358" y="1104"/>
                </a:lnTo>
                <a:lnTo>
                  <a:pt x="1355" y="1113"/>
                </a:lnTo>
                <a:lnTo>
                  <a:pt x="1354" y="1124"/>
                </a:lnTo>
                <a:lnTo>
                  <a:pt x="1355" y="1130"/>
                </a:lnTo>
                <a:lnTo>
                  <a:pt x="1358" y="1136"/>
                </a:lnTo>
                <a:lnTo>
                  <a:pt x="1361" y="1141"/>
                </a:lnTo>
                <a:lnTo>
                  <a:pt x="1366" y="1147"/>
                </a:lnTo>
                <a:lnTo>
                  <a:pt x="1376" y="1155"/>
                </a:lnTo>
                <a:lnTo>
                  <a:pt x="1381" y="1161"/>
                </a:lnTo>
                <a:lnTo>
                  <a:pt x="1385" y="1167"/>
                </a:lnTo>
                <a:lnTo>
                  <a:pt x="1390" y="1174"/>
                </a:lnTo>
                <a:lnTo>
                  <a:pt x="1392" y="1182"/>
                </a:lnTo>
                <a:lnTo>
                  <a:pt x="1393" y="1191"/>
                </a:lnTo>
                <a:lnTo>
                  <a:pt x="1393" y="1194"/>
                </a:lnTo>
                <a:lnTo>
                  <a:pt x="1392" y="1198"/>
                </a:lnTo>
                <a:lnTo>
                  <a:pt x="1391" y="1200"/>
                </a:lnTo>
                <a:lnTo>
                  <a:pt x="1389" y="1202"/>
                </a:lnTo>
                <a:lnTo>
                  <a:pt x="1383" y="1205"/>
                </a:lnTo>
                <a:lnTo>
                  <a:pt x="1378" y="1205"/>
                </a:lnTo>
                <a:lnTo>
                  <a:pt x="1372" y="1204"/>
                </a:lnTo>
                <a:lnTo>
                  <a:pt x="1366" y="1199"/>
                </a:lnTo>
                <a:lnTo>
                  <a:pt x="1360" y="1194"/>
                </a:lnTo>
                <a:lnTo>
                  <a:pt x="1355" y="1189"/>
                </a:lnTo>
                <a:lnTo>
                  <a:pt x="1351" y="1185"/>
                </a:lnTo>
                <a:lnTo>
                  <a:pt x="1345" y="1181"/>
                </a:lnTo>
                <a:lnTo>
                  <a:pt x="1341" y="1180"/>
                </a:lnTo>
                <a:lnTo>
                  <a:pt x="1337" y="1179"/>
                </a:lnTo>
                <a:lnTo>
                  <a:pt x="1333" y="1177"/>
                </a:lnTo>
                <a:lnTo>
                  <a:pt x="1328" y="1177"/>
                </a:lnTo>
                <a:lnTo>
                  <a:pt x="1322" y="1179"/>
                </a:lnTo>
                <a:lnTo>
                  <a:pt x="1318" y="1180"/>
                </a:lnTo>
                <a:lnTo>
                  <a:pt x="1316" y="1181"/>
                </a:lnTo>
                <a:lnTo>
                  <a:pt x="1314" y="1183"/>
                </a:lnTo>
                <a:lnTo>
                  <a:pt x="1311" y="1191"/>
                </a:lnTo>
                <a:lnTo>
                  <a:pt x="1310" y="1200"/>
                </a:lnTo>
                <a:lnTo>
                  <a:pt x="1309" y="1206"/>
                </a:lnTo>
                <a:lnTo>
                  <a:pt x="1308" y="1211"/>
                </a:lnTo>
                <a:lnTo>
                  <a:pt x="1307" y="1215"/>
                </a:lnTo>
                <a:lnTo>
                  <a:pt x="1304" y="1219"/>
                </a:lnTo>
                <a:lnTo>
                  <a:pt x="1302" y="1223"/>
                </a:lnTo>
                <a:lnTo>
                  <a:pt x="1298" y="1225"/>
                </a:lnTo>
                <a:lnTo>
                  <a:pt x="1296" y="1227"/>
                </a:lnTo>
                <a:lnTo>
                  <a:pt x="1292" y="1229"/>
                </a:lnTo>
                <a:lnTo>
                  <a:pt x="1290" y="1230"/>
                </a:lnTo>
                <a:lnTo>
                  <a:pt x="1289" y="1232"/>
                </a:lnTo>
                <a:lnTo>
                  <a:pt x="1290" y="1236"/>
                </a:lnTo>
                <a:lnTo>
                  <a:pt x="1292" y="1239"/>
                </a:lnTo>
                <a:lnTo>
                  <a:pt x="1295" y="1243"/>
                </a:lnTo>
                <a:lnTo>
                  <a:pt x="1296" y="1248"/>
                </a:lnTo>
                <a:lnTo>
                  <a:pt x="1297" y="1252"/>
                </a:lnTo>
                <a:lnTo>
                  <a:pt x="1298" y="1258"/>
                </a:lnTo>
                <a:lnTo>
                  <a:pt x="1297" y="1262"/>
                </a:lnTo>
                <a:lnTo>
                  <a:pt x="1295" y="1265"/>
                </a:lnTo>
                <a:lnTo>
                  <a:pt x="1291" y="1268"/>
                </a:lnTo>
                <a:lnTo>
                  <a:pt x="1288" y="1269"/>
                </a:lnTo>
                <a:lnTo>
                  <a:pt x="1284" y="1269"/>
                </a:lnTo>
                <a:lnTo>
                  <a:pt x="1280" y="1268"/>
                </a:lnTo>
                <a:lnTo>
                  <a:pt x="1277" y="1265"/>
                </a:lnTo>
                <a:lnTo>
                  <a:pt x="1276" y="1262"/>
                </a:lnTo>
                <a:lnTo>
                  <a:pt x="1273" y="1259"/>
                </a:lnTo>
                <a:lnTo>
                  <a:pt x="1271" y="1256"/>
                </a:lnTo>
                <a:lnTo>
                  <a:pt x="1269" y="1255"/>
                </a:lnTo>
                <a:lnTo>
                  <a:pt x="1266" y="1252"/>
                </a:lnTo>
                <a:lnTo>
                  <a:pt x="1264" y="1252"/>
                </a:lnTo>
                <a:lnTo>
                  <a:pt x="1261" y="1252"/>
                </a:lnTo>
                <a:lnTo>
                  <a:pt x="1259" y="1254"/>
                </a:lnTo>
                <a:lnTo>
                  <a:pt x="1257" y="1255"/>
                </a:lnTo>
                <a:lnTo>
                  <a:pt x="1254" y="1257"/>
                </a:lnTo>
                <a:lnTo>
                  <a:pt x="1253" y="1259"/>
                </a:lnTo>
                <a:lnTo>
                  <a:pt x="1252" y="1263"/>
                </a:lnTo>
                <a:lnTo>
                  <a:pt x="1251" y="1267"/>
                </a:lnTo>
                <a:lnTo>
                  <a:pt x="1251" y="1270"/>
                </a:lnTo>
                <a:lnTo>
                  <a:pt x="1252" y="1273"/>
                </a:lnTo>
                <a:lnTo>
                  <a:pt x="1253" y="1275"/>
                </a:lnTo>
                <a:lnTo>
                  <a:pt x="1255" y="1277"/>
                </a:lnTo>
                <a:lnTo>
                  <a:pt x="1259" y="1280"/>
                </a:lnTo>
                <a:lnTo>
                  <a:pt x="1261" y="1283"/>
                </a:lnTo>
                <a:lnTo>
                  <a:pt x="1261" y="1287"/>
                </a:lnTo>
                <a:lnTo>
                  <a:pt x="1261" y="1293"/>
                </a:lnTo>
                <a:lnTo>
                  <a:pt x="1261" y="1295"/>
                </a:lnTo>
                <a:lnTo>
                  <a:pt x="1260" y="1297"/>
                </a:lnTo>
                <a:lnTo>
                  <a:pt x="1259" y="1299"/>
                </a:lnTo>
                <a:lnTo>
                  <a:pt x="1257" y="1301"/>
                </a:lnTo>
                <a:lnTo>
                  <a:pt x="1251" y="1303"/>
                </a:lnTo>
                <a:lnTo>
                  <a:pt x="1244" y="1305"/>
                </a:lnTo>
                <a:lnTo>
                  <a:pt x="1238" y="1305"/>
                </a:lnTo>
                <a:lnTo>
                  <a:pt x="1233" y="1307"/>
                </a:lnTo>
                <a:lnTo>
                  <a:pt x="1229" y="1309"/>
                </a:lnTo>
                <a:lnTo>
                  <a:pt x="1223" y="1313"/>
                </a:lnTo>
                <a:lnTo>
                  <a:pt x="1220" y="1315"/>
                </a:lnTo>
                <a:lnTo>
                  <a:pt x="1216" y="1317"/>
                </a:lnTo>
                <a:lnTo>
                  <a:pt x="1214" y="1317"/>
                </a:lnTo>
                <a:lnTo>
                  <a:pt x="1210" y="1315"/>
                </a:lnTo>
                <a:lnTo>
                  <a:pt x="1207" y="1313"/>
                </a:lnTo>
                <a:lnTo>
                  <a:pt x="1203" y="1308"/>
                </a:lnTo>
                <a:lnTo>
                  <a:pt x="1201" y="1300"/>
                </a:lnTo>
                <a:lnTo>
                  <a:pt x="1198" y="1289"/>
                </a:lnTo>
                <a:lnTo>
                  <a:pt x="1200" y="1284"/>
                </a:lnTo>
                <a:lnTo>
                  <a:pt x="1202" y="1280"/>
                </a:lnTo>
                <a:lnTo>
                  <a:pt x="1206" y="1275"/>
                </a:lnTo>
                <a:lnTo>
                  <a:pt x="1211" y="1273"/>
                </a:lnTo>
                <a:lnTo>
                  <a:pt x="1215" y="1271"/>
                </a:lnTo>
                <a:lnTo>
                  <a:pt x="1217" y="1270"/>
                </a:lnTo>
                <a:lnTo>
                  <a:pt x="1220" y="1268"/>
                </a:lnTo>
                <a:lnTo>
                  <a:pt x="1222" y="1264"/>
                </a:lnTo>
                <a:lnTo>
                  <a:pt x="1226" y="1258"/>
                </a:lnTo>
                <a:lnTo>
                  <a:pt x="1229" y="1250"/>
                </a:lnTo>
                <a:lnTo>
                  <a:pt x="1239" y="1240"/>
                </a:lnTo>
                <a:lnTo>
                  <a:pt x="1250" y="1232"/>
                </a:lnTo>
                <a:lnTo>
                  <a:pt x="1251" y="1225"/>
                </a:lnTo>
                <a:lnTo>
                  <a:pt x="1250" y="1218"/>
                </a:lnTo>
                <a:lnTo>
                  <a:pt x="1248" y="1212"/>
                </a:lnTo>
                <a:lnTo>
                  <a:pt x="1248" y="1206"/>
                </a:lnTo>
                <a:lnTo>
                  <a:pt x="1247" y="1198"/>
                </a:lnTo>
                <a:lnTo>
                  <a:pt x="1247" y="1189"/>
                </a:lnTo>
                <a:lnTo>
                  <a:pt x="1245" y="1183"/>
                </a:lnTo>
                <a:lnTo>
                  <a:pt x="1242" y="1179"/>
                </a:lnTo>
                <a:lnTo>
                  <a:pt x="1234" y="1175"/>
                </a:lnTo>
                <a:lnTo>
                  <a:pt x="1222" y="1170"/>
                </a:lnTo>
                <a:lnTo>
                  <a:pt x="1220" y="1170"/>
                </a:lnTo>
                <a:lnTo>
                  <a:pt x="1217" y="1172"/>
                </a:lnTo>
                <a:lnTo>
                  <a:pt x="1213" y="1175"/>
                </a:lnTo>
                <a:lnTo>
                  <a:pt x="1209" y="1177"/>
                </a:lnTo>
                <a:lnTo>
                  <a:pt x="1202" y="1185"/>
                </a:lnTo>
                <a:lnTo>
                  <a:pt x="1198" y="1191"/>
                </a:lnTo>
                <a:lnTo>
                  <a:pt x="1195" y="1194"/>
                </a:lnTo>
                <a:lnTo>
                  <a:pt x="1190" y="1196"/>
                </a:lnTo>
                <a:lnTo>
                  <a:pt x="1185" y="1198"/>
                </a:lnTo>
                <a:lnTo>
                  <a:pt x="1178" y="1198"/>
                </a:lnTo>
                <a:lnTo>
                  <a:pt x="1172" y="1199"/>
                </a:lnTo>
                <a:lnTo>
                  <a:pt x="1167" y="1200"/>
                </a:lnTo>
                <a:lnTo>
                  <a:pt x="1163" y="1202"/>
                </a:lnTo>
                <a:lnTo>
                  <a:pt x="1162" y="1205"/>
                </a:lnTo>
                <a:lnTo>
                  <a:pt x="1162" y="1208"/>
                </a:lnTo>
                <a:lnTo>
                  <a:pt x="1162" y="1212"/>
                </a:lnTo>
                <a:lnTo>
                  <a:pt x="1164" y="1213"/>
                </a:lnTo>
                <a:lnTo>
                  <a:pt x="1165" y="1215"/>
                </a:lnTo>
                <a:lnTo>
                  <a:pt x="1171" y="1218"/>
                </a:lnTo>
                <a:lnTo>
                  <a:pt x="1178" y="1219"/>
                </a:lnTo>
                <a:lnTo>
                  <a:pt x="1183" y="1221"/>
                </a:lnTo>
                <a:lnTo>
                  <a:pt x="1187" y="1224"/>
                </a:lnTo>
                <a:lnTo>
                  <a:pt x="1189" y="1226"/>
                </a:lnTo>
                <a:lnTo>
                  <a:pt x="1192" y="1230"/>
                </a:lnTo>
                <a:lnTo>
                  <a:pt x="1195" y="1233"/>
                </a:lnTo>
                <a:lnTo>
                  <a:pt x="1196" y="1238"/>
                </a:lnTo>
                <a:lnTo>
                  <a:pt x="1196" y="1242"/>
                </a:lnTo>
                <a:lnTo>
                  <a:pt x="1196" y="1246"/>
                </a:lnTo>
                <a:lnTo>
                  <a:pt x="1195" y="1250"/>
                </a:lnTo>
                <a:lnTo>
                  <a:pt x="1192" y="1255"/>
                </a:lnTo>
                <a:lnTo>
                  <a:pt x="1190" y="1258"/>
                </a:lnTo>
                <a:lnTo>
                  <a:pt x="1187" y="1263"/>
                </a:lnTo>
                <a:lnTo>
                  <a:pt x="1178" y="1270"/>
                </a:lnTo>
                <a:lnTo>
                  <a:pt x="1169" y="1275"/>
                </a:lnTo>
                <a:lnTo>
                  <a:pt x="1165" y="1277"/>
                </a:lnTo>
                <a:lnTo>
                  <a:pt x="1162" y="1281"/>
                </a:lnTo>
                <a:lnTo>
                  <a:pt x="1159" y="1284"/>
                </a:lnTo>
                <a:lnTo>
                  <a:pt x="1157" y="1289"/>
                </a:lnTo>
                <a:lnTo>
                  <a:pt x="1156" y="1297"/>
                </a:lnTo>
                <a:lnTo>
                  <a:pt x="1156" y="1305"/>
                </a:lnTo>
                <a:lnTo>
                  <a:pt x="1157" y="1313"/>
                </a:lnTo>
                <a:lnTo>
                  <a:pt x="1157" y="1322"/>
                </a:lnTo>
                <a:lnTo>
                  <a:pt x="1156" y="1332"/>
                </a:lnTo>
                <a:lnTo>
                  <a:pt x="1153" y="1341"/>
                </a:lnTo>
                <a:lnTo>
                  <a:pt x="1151" y="1345"/>
                </a:lnTo>
                <a:lnTo>
                  <a:pt x="1148" y="1349"/>
                </a:lnTo>
                <a:lnTo>
                  <a:pt x="1145" y="1350"/>
                </a:lnTo>
                <a:lnTo>
                  <a:pt x="1143" y="1351"/>
                </a:lnTo>
                <a:lnTo>
                  <a:pt x="1139" y="1351"/>
                </a:lnTo>
                <a:lnTo>
                  <a:pt x="1135" y="1350"/>
                </a:lnTo>
                <a:lnTo>
                  <a:pt x="1132" y="1349"/>
                </a:lnTo>
                <a:lnTo>
                  <a:pt x="1128" y="1346"/>
                </a:lnTo>
                <a:lnTo>
                  <a:pt x="1126" y="1344"/>
                </a:lnTo>
                <a:lnTo>
                  <a:pt x="1122" y="1343"/>
                </a:lnTo>
                <a:lnTo>
                  <a:pt x="1118" y="1341"/>
                </a:lnTo>
                <a:lnTo>
                  <a:pt x="1114" y="1343"/>
                </a:lnTo>
                <a:lnTo>
                  <a:pt x="1104" y="1344"/>
                </a:lnTo>
                <a:lnTo>
                  <a:pt x="1096" y="1346"/>
                </a:lnTo>
                <a:lnTo>
                  <a:pt x="1088" y="1346"/>
                </a:lnTo>
                <a:lnTo>
                  <a:pt x="1078" y="1345"/>
                </a:lnTo>
                <a:lnTo>
                  <a:pt x="1070" y="1343"/>
                </a:lnTo>
                <a:lnTo>
                  <a:pt x="1061" y="1339"/>
                </a:lnTo>
                <a:lnTo>
                  <a:pt x="1056" y="1338"/>
                </a:lnTo>
                <a:lnTo>
                  <a:pt x="1052" y="1337"/>
                </a:lnTo>
                <a:lnTo>
                  <a:pt x="1050" y="1337"/>
                </a:lnTo>
                <a:lnTo>
                  <a:pt x="1047" y="1339"/>
                </a:lnTo>
                <a:lnTo>
                  <a:pt x="1046" y="1340"/>
                </a:lnTo>
                <a:lnTo>
                  <a:pt x="1046" y="1343"/>
                </a:lnTo>
                <a:lnTo>
                  <a:pt x="1047" y="1345"/>
                </a:lnTo>
                <a:lnTo>
                  <a:pt x="1049" y="1349"/>
                </a:lnTo>
                <a:lnTo>
                  <a:pt x="1056" y="1355"/>
                </a:lnTo>
                <a:lnTo>
                  <a:pt x="1064" y="1362"/>
                </a:lnTo>
                <a:lnTo>
                  <a:pt x="1069" y="1365"/>
                </a:lnTo>
                <a:lnTo>
                  <a:pt x="1074" y="1368"/>
                </a:lnTo>
                <a:lnTo>
                  <a:pt x="1078" y="1369"/>
                </a:lnTo>
                <a:lnTo>
                  <a:pt x="1082" y="1370"/>
                </a:lnTo>
                <a:lnTo>
                  <a:pt x="1089" y="1371"/>
                </a:lnTo>
                <a:lnTo>
                  <a:pt x="1097" y="1374"/>
                </a:lnTo>
                <a:lnTo>
                  <a:pt x="1101" y="1375"/>
                </a:lnTo>
                <a:lnTo>
                  <a:pt x="1103" y="1378"/>
                </a:lnTo>
                <a:lnTo>
                  <a:pt x="1107" y="1381"/>
                </a:lnTo>
                <a:lnTo>
                  <a:pt x="1109" y="1384"/>
                </a:lnTo>
                <a:lnTo>
                  <a:pt x="1109" y="1388"/>
                </a:lnTo>
                <a:lnTo>
                  <a:pt x="1109" y="1391"/>
                </a:lnTo>
                <a:lnTo>
                  <a:pt x="1109" y="1396"/>
                </a:lnTo>
                <a:lnTo>
                  <a:pt x="1108" y="1400"/>
                </a:lnTo>
                <a:lnTo>
                  <a:pt x="1104" y="1409"/>
                </a:lnTo>
                <a:lnTo>
                  <a:pt x="1101" y="1418"/>
                </a:lnTo>
                <a:lnTo>
                  <a:pt x="1094" y="1434"/>
                </a:lnTo>
                <a:lnTo>
                  <a:pt x="1087" y="1448"/>
                </a:lnTo>
                <a:lnTo>
                  <a:pt x="1082" y="1456"/>
                </a:lnTo>
                <a:lnTo>
                  <a:pt x="1078" y="1462"/>
                </a:lnTo>
                <a:lnTo>
                  <a:pt x="1074" y="1466"/>
                </a:lnTo>
                <a:lnTo>
                  <a:pt x="1069" y="1470"/>
                </a:lnTo>
                <a:lnTo>
                  <a:pt x="1059" y="1475"/>
                </a:lnTo>
                <a:lnTo>
                  <a:pt x="1053" y="1478"/>
                </a:lnTo>
                <a:lnTo>
                  <a:pt x="1052" y="1481"/>
                </a:lnTo>
                <a:lnTo>
                  <a:pt x="1051" y="1486"/>
                </a:lnTo>
                <a:lnTo>
                  <a:pt x="1050" y="1497"/>
                </a:lnTo>
                <a:lnTo>
                  <a:pt x="1050" y="1511"/>
                </a:lnTo>
                <a:lnTo>
                  <a:pt x="1050" y="1516"/>
                </a:lnTo>
                <a:lnTo>
                  <a:pt x="1049" y="1521"/>
                </a:lnTo>
                <a:lnTo>
                  <a:pt x="1046" y="1525"/>
                </a:lnTo>
                <a:lnTo>
                  <a:pt x="1044" y="1527"/>
                </a:lnTo>
                <a:lnTo>
                  <a:pt x="1037" y="1530"/>
                </a:lnTo>
                <a:lnTo>
                  <a:pt x="1028" y="1532"/>
                </a:lnTo>
                <a:lnTo>
                  <a:pt x="1025" y="1533"/>
                </a:lnTo>
                <a:lnTo>
                  <a:pt x="1022" y="1535"/>
                </a:lnTo>
                <a:lnTo>
                  <a:pt x="1021" y="1536"/>
                </a:lnTo>
                <a:lnTo>
                  <a:pt x="1020" y="1539"/>
                </a:lnTo>
                <a:lnTo>
                  <a:pt x="1020" y="1545"/>
                </a:lnTo>
                <a:lnTo>
                  <a:pt x="1021" y="1551"/>
                </a:lnTo>
                <a:lnTo>
                  <a:pt x="1025" y="1555"/>
                </a:lnTo>
                <a:lnTo>
                  <a:pt x="1028" y="1561"/>
                </a:lnTo>
                <a:lnTo>
                  <a:pt x="1033" y="1565"/>
                </a:lnTo>
                <a:lnTo>
                  <a:pt x="1038" y="1567"/>
                </a:lnTo>
                <a:lnTo>
                  <a:pt x="1047" y="1570"/>
                </a:lnTo>
                <a:lnTo>
                  <a:pt x="1057" y="1574"/>
                </a:lnTo>
                <a:lnTo>
                  <a:pt x="1061" y="1578"/>
                </a:lnTo>
                <a:lnTo>
                  <a:pt x="1062" y="1580"/>
                </a:lnTo>
                <a:lnTo>
                  <a:pt x="1063" y="1583"/>
                </a:lnTo>
                <a:lnTo>
                  <a:pt x="1063" y="1586"/>
                </a:lnTo>
                <a:lnTo>
                  <a:pt x="1059" y="1591"/>
                </a:lnTo>
                <a:lnTo>
                  <a:pt x="1056" y="1597"/>
                </a:lnTo>
                <a:lnTo>
                  <a:pt x="1055" y="1604"/>
                </a:lnTo>
                <a:lnTo>
                  <a:pt x="1053" y="1612"/>
                </a:lnTo>
                <a:lnTo>
                  <a:pt x="1055" y="1621"/>
                </a:lnTo>
                <a:lnTo>
                  <a:pt x="1055" y="1628"/>
                </a:lnTo>
                <a:lnTo>
                  <a:pt x="1055" y="1630"/>
                </a:lnTo>
                <a:lnTo>
                  <a:pt x="1053" y="1633"/>
                </a:lnTo>
                <a:lnTo>
                  <a:pt x="1052" y="1634"/>
                </a:lnTo>
                <a:lnTo>
                  <a:pt x="1050" y="1635"/>
                </a:lnTo>
                <a:lnTo>
                  <a:pt x="1045" y="1634"/>
                </a:lnTo>
                <a:lnTo>
                  <a:pt x="1039" y="1631"/>
                </a:lnTo>
                <a:lnTo>
                  <a:pt x="1032" y="1628"/>
                </a:lnTo>
                <a:lnTo>
                  <a:pt x="1025" y="1624"/>
                </a:lnTo>
                <a:lnTo>
                  <a:pt x="1021" y="1623"/>
                </a:lnTo>
                <a:lnTo>
                  <a:pt x="1018" y="1623"/>
                </a:lnTo>
                <a:lnTo>
                  <a:pt x="1017" y="1626"/>
                </a:lnTo>
                <a:lnTo>
                  <a:pt x="1015" y="1629"/>
                </a:lnTo>
                <a:lnTo>
                  <a:pt x="1013" y="1637"/>
                </a:lnTo>
                <a:lnTo>
                  <a:pt x="1012" y="1643"/>
                </a:lnTo>
                <a:lnTo>
                  <a:pt x="1011" y="1647"/>
                </a:lnTo>
                <a:lnTo>
                  <a:pt x="1009" y="1652"/>
                </a:lnTo>
                <a:lnTo>
                  <a:pt x="1011" y="1653"/>
                </a:lnTo>
                <a:lnTo>
                  <a:pt x="1011" y="1655"/>
                </a:lnTo>
                <a:lnTo>
                  <a:pt x="1012" y="1656"/>
                </a:lnTo>
                <a:lnTo>
                  <a:pt x="1014" y="1656"/>
                </a:lnTo>
                <a:lnTo>
                  <a:pt x="1017" y="1658"/>
                </a:lnTo>
                <a:lnTo>
                  <a:pt x="1019" y="1659"/>
                </a:lnTo>
                <a:lnTo>
                  <a:pt x="1020" y="1661"/>
                </a:lnTo>
                <a:lnTo>
                  <a:pt x="1020" y="1664"/>
                </a:lnTo>
                <a:lnTo>
                  <a:pt x="1020" y="1667"/>
                </a:lnTo>
                <a:lnTo>
                  <a:pt x="1018" y="1671"/>
                </a:lnTo>
                <a:lnTo>
                  <a:pt x="1015" y="1674"/>
                </a:lnTo>
                <a:lnTo>
                  <a:pt x="1013" y="1678"/>
                </a:lnTo>
                <a:lnTo>
                  <a:pt x="1011" y="1683"/>
                </a:lnTo>
                <a:lnTo>
                  <a:pt x="1011" y="1689"/>
                </a:lnTo>
                <a:lnTo>
                  <a:pt x="1011" y="1696"/>
                </a:lnTo>
                <a:lnTo>
                  <a:pt x="1009" y="1704"/>
                </a:lnTo>
                <a:lnTo>
                  <a:pt x="1008" y="1712"/>
                </a:lnTo>
                <a:lnTo>
                  <a:pt x="1006" y="1717"/>
                </a:lnTo>
                <a:lnTo>
                  <a:pt x="1002" y="1722"/>
                </a:lnTo>
                <a:lnTo>
                  <a:pt x="998" y="1724"/>
                </a:lnTo>
                <a:lnTo>
                  <a:pt x="995" y="1724"/>
                </a:lnTo>
                <a:lnTo>
                  <a:pt x="993" y="1724"/>
                </a:lnTo>
                <a:lnTo>
                  <a:pt x="992" y="1723"/>
                </a:lnTo>
                <a:lnTo>
                  <a:pt x="989" y="1721"/>
                </a:lnTo>
                <a:lnTo>
                  <a:pt x="988" y="1715"/>
                </a:lnTo>
                <a:lnTo>
                  <a:pt x="988" y="1711"/>
                </a:lnTo>
                <a:lnTo>
                  <a:pt x="988" y="1709"/>
                </a:lnTo>
                <a:lnTo>
                  <a:pt x="987" y="1709"/>
                </a:lnTo>
                <a:lnTo>
                  <a:pt x="986" y="1710"/>
                </a:lnTo>
                <a:lnTo>
                  <a:pt x="984" y="1718"/>
                </a:lnTo>
                <a:lnTo>
                  <a:pt x="984" y="1731"/>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68" name="稻壳儿小白白(http://dwz.cn/Wu2UP)">
            <a:extLst>
              <a:ext uri="{FF2B5EF4-FFF2-40B4-BE49-F238E27FC236}">
                <a16:creationId xmlns:a16="http://schemas.microsoft.com/office/drawing/2014/main" id="{1045E4BD-B27D-43C4-9304-25262895117D}"/>
              </a:ext>
            </a:extLst>
          </p:cNvPr>
          <p:cNvSpPr>
            <a:spLocks noEditPoints="1"/>
          </p:cNvSpPr>
          <p:nvPr/>
        </p:nvSpPr>
        <p:spPr bwMode="auto">
          <a:xfrm>
            <a:off x="2809221" y="3825611"/>
            <a:ext cx="694388" cy="530701"/>
          </a:xfrm>
          <a:custGeom>
            <a:avLst/>
            <a:gdLst>
              <a:gd name="T0" fmla="*/ 164488767 w 2993"/>
              <a:gd name="T1" fmla="*/ 103977933 h 2287"/>
              <a:gd name="T2" fmla="*/ 172534596 w 2993"/>
              <a:gd name="T3" fmla="*/ 94019991 h 2287"/>
              <a:gd name="T4" fmla="*/ 176433379 w 2993"/>
              <a:gd name="T5" fmla="*/ 100326668 h 2287"/>
              <a:gd name="T6" fmla="*/ 195428748 w 2993"/>
              <a:gd name="T7" fmla="*/ 98003398 h 2287"/>
              <a:gd name="T8" fmla="*/ 205714426 w 2993"/>
              <a:gd name="T9" fmla="*/ 95596876 h 2287"/>
              <a:gd name="T10" fmla="*/ 227115537 w 2993"/>
              <a:gd name="T11" fmla="*/ 84726046 h 2287"/>
              <a:gd name="T12" fmla="*/ 236737642 w 2993"/>
              <a:gd name="T13" fmla="*/ 73938180 h 2287"/>
              <a:gd name="T14" fmla="*/ 235908175 w 2993"/>
              <a:gd name="T15" fmla="*/ 70369879 h 2287"/>
              <a:gd name="T16" fmla="*/ 244369026 w 2993"/>
              <a:gd name="T17" fmla="*/ 58005415 h 2287"/>
              <a:gd name="T18" fmla="*/ 238230682 w 2993"/>
              <a:gd name="T19" fmla="*/ 37674425 h 2287"/>
              <a:gd name="T20" fmla="*/ 230018672 w 2993"/>
              <a:gd name="T21" fmla="*/ 24645964 h 2287"/>
              <a:gd name="T22" fmla="*/ 215917157 w 2993"/>
              <a:gd name="T23" fmla="*/ 20413954 h 2287"/>
              <a:gd name="T24" fmla="*/ 200488784 w 2993"/>
              <a:gd name="T25" fmla="*/ 18837068 h 2287"/>
              <a:gd name="T26" fmla="*/ 194267494 w 2993"/>
              <a:gd name="T27" fmla="*/ 27799447 h 2287"/>
              <a:gd name="T28" fmla="*/ 173032564 w 2993"/>
              <a:gd name="T29" fmla="*/ 27965374 h 2287"/>
              <a:gd name="T30" fmla="*/ 157935690 w 2993"/>
              <a:gd name="T31" fmla="*/ 34437979 h 2287"/>
              <a:gd name="T32" fmla="*/ 153373334 w 2993"/>
              <a:gd name="T33" fmla="*/ 25641816 h 2287"/>
              <a:gd name="T34" fmla="*/ 165235287 w 2993"/>
              <a:gd name="T35" fmla="*/ 7468456 h 2287"/>
              <a:gd name="T36" fmla="*/ 146405812 w 2993"/>
              <a:gd name="T37" fmla="*/ 5477041 h 2287"/>
              <a:gd name="T38" fmla="*/ 133548498 w 2993"/>
              <a:gd name="T39" fmla="*/ 5393789 h 2287"/>
              <a:gd name="T40" fmla="*/ 117373317 w 2993"/>
              <a:gd name="T41" fmla="*/ 0 h 2287"/>
              <a:gd name="T42" fmla="*/ 109078359 w 2993"/>
              <a:gd name="T43" fmla="*/ 10040906 h 2287"/>
              <a:gd name="T44" fmla="*/ 103935664 w 2993"/>
              <a:gd name="T45" fmla="*/ 22737512 h 2287"/>
              <a:gd name="T46" fmla="*/ 82866340 w 2993"/>
              <a:gd name="T47" fmla="*/ 13194388 h 2287"/>
              <a:gd name="T48" fmla="*/ 74737276 w 2993"/>
              <a:gd name="T49" fmla="*/ 34603906 h 2287"/>
              <a:gd name="T50" fmla="*/ 75401137 w 2993"/>
              <a:gd name="T51" fmla="*/ 54520078 h 2287"/>
              <a:gd name="T52" fmla="*/ 65778745 w 2993"/>
              <a:gd name="T53" fmla="*/ 67133433 h 2287"/>
              <a:gd name="T54" fmla="*/ 59391849 w 2993"/>
              <a:gd name="T55" fmla="*/ 90119835 h 2287"/>
              <a:gd name="T56" fmla="*/ 41972467 w 2993"/>
              <a:gd name="T57" fmla="*/ 106052600 h 2287"/>
              <a:gd name="T58" fmla="*/ 37576005 w 2993"/>
              <a:gd name="T59" fmla="*/ 117172321 h 2287"/>
              <a:gd name="T60" fmla="*/ 23640672 w 2993"/>
              <a:gd name="T61" fmla="*/ 120574695 h 2287"/>
              <a:gd name="T62" fmla="*/ 17585275 w 2993"/>
              <a:gd name="T63" fmla="*/ 130615600 h 2287"/>
              <a:gd name="T64" fmla="*/ 3317868 w 2993"/>
              <a:gd name="T65" fmla="*/ 140905685 h 2287"/>
              <a:gd name="T66" fmla="*/ 7133704 w 2993"/>
              <a:gd name="T67" fmla="*/ 149950739 h 2287"/>
              <a:gd name="T68" fmla="*/ 2239561 w 2993"/>
              <a:gd name="T69" fmla="*/ 172688251 h 2287"/>
              <a:gd name="T70" fmla="*/ 19410102 w 2993"/>
              <a:gd name="T71" fmla="*/ 188786943 h 2287"/>
              <a:gd name="T72" fmla="*/ 23640672 w 2993"/>
              <a:gd name="T73" fmla="*/ 175343664 h 2287"/>
              <a:gd name="T74" fmla="*/ 24636032 w 2993"/>
              <a:gd name="T75" fmla="*/ 172356396 h 2287"/>
              <a:gd name="T76" fmla="*/ 22064397 w 2993"/>
              <a:gd name="T77" fmla="*/ 160157860 h 2287"/>
              <a:gd name="T78" fmla="*/ 30359354 w 2993"/>
              <a:gd name="T79" fmla="*/ 161651493 h 2287"/>
              <a:gd name="T80" fmla="*/ 26958540 w 2993"/>
              <a:gd name="T81" fmla="*/ 148705996 h 2287"/>
              <a:gd name="T82" fmla="*/ 30774088 w 2993"/>
              <a:gd name="T83" fmla="*/ 153270149 h 2287"/>
              <a:gd name="T84" fmla="*/ 33428670 w 2993"/>
              <a:gd name="T85" fmla="*/ 154348964 h 2287"/>
              <a:gd name="T86" fmla="*/ 54331813 w 2993"/>
              <a:gd name="T87" fmla="*/ 144888804 h 2287"/>
              <a:gd name="T88" fmla="*/ 61548463 w 2993"/>
              <a:gd name="T89" fmla="*/ 143809989 h 2287"/>
              <a:gd name="T90" fmla="*/ 72082981 w 2993"/>
              <a:gd name="T91" fmla="*/ 137752202 h 2287"/>
              <a:gd name="T92" fmla="*/ 74488436 w 2993"/>
              <a:gd name="T93" fmla="*/ 137586275 h 2287"/>
              <a:gd name="T94" fmla="*/ 77972485 w 2993"/>
              <a:gd name="T95" fmla="*/ 138499163 h 2287"/>
              <a:gd name="T96" fmla="*/ 80046152 w 2993"/>
              <a:gd name="T97" fmla="*/ 133022122 h 2287"/>
              <a:gd name="T98" fmla="*/ 91493084 w 2993"/>
              <a:gd name="T99" fmla="*/ 128873076 h 2287"/>
              <a:gd name="T100" fmla="*/ 93815879 w 2993"/>
              <a:gd name="T101" fmla="*/ 130615600 h 2287"/>
              <a:gd name="T102" fmla="*/ 109658986 w 2993"/>
              <a:gd name="T103" fmla="*/ 130698564 h 2287"/>
              <a:gd name="T104" fmla="*/ 114055449 w 2993"/>
              <a:gd name="T105" fmla="*/ 108459122 h 2287"/>
              <a:gd name="T106" fmla="*/ 125336487 w 2993"/>
              <a:gd name="T107" fmla="*/ 118168173 h 2287"/>
              <a:gd name="T108" fmla="*/ 128654643 w 2993"/>
              <a:gd name="T109" fmla="*/ 118915134 h 2287"/>
              <a:gd name="T110" fmla="*/ 131972511 w 2993"/>
              <a:gd name="T111" fmla="*/ 105388891 h 2287"/>
              <a:gd name="T112" fmla="*/ 131640724 w 2993"/>
              <a:gd name="T113" fmla="*/ 96426513 h 2287"/>
              <a:gd name="T114" fmla="*/ 132221351 w 2993"/>
              <a:gd name="T115" fmla="*/ 90700869 h 2287"/>
              <a:gd name="T116" fmla="*/ 142921762 w 2993"/>
              <a:gd name="T117" fmla="*/ 106550670 h 2287"/>
              <a:gd name="T118" fmla="*/ 30691141 w 2993"/>
              <a:gd name="T119" fmla="*/ 165800540 h 2287"/>
              <a:gd name="T120" fmla="*/ 152129133 w 2993"/>
              <a:gd name="T121" fmla="*/ 124474850 h 2287"/>
              <a:gd name="T122" fmla="*/ 157355063 w 2993"/>
              <a:gd name="T123" fmla="*/ 122068329 h 2287"/>
              <a:gd name="T124" fmla="*/ 244534919 w 2993"/>
              <a:gd name="T125" fmla="*/ 66469723 h 22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993" h="2287">
                <a:moveTo>
                  <a:pt x="1852" y="1263"/>
                </a:moveTo>
                <a:lnTo>
                  <a:pt x="1853" y="1261"/>
                </a:lnTo>
                <a:lnTo>
                  <a:pt x="1854" y="1259"/>
                </a:lnTo>
                <a:lnTo>
                  <a:pt x="1858" y="1256"/>
                </a:lnTo>
                <a:lnTo>
                  <a:pt x="1863" y="1253"/>
                </a:lnTo>
                <a:lnTo>
                  <a:pt x="1875" y="1244"/>
                </a:lnTo>
                <a:lnTo>
                  <a:pt x="1890" y="1236"/>
                </a:lnTo>
                <a:lnTo>
                  <a:pt x="1895" y="1235"/>
                </a:lnTo>
                <a:lnTo>
                  <a:pt x="1901" y="1234"/>
                </a:lnTo>
                <a:lnTo>
                  <a:pt x="1906" y="1234"/>
                </a:lnTo>
                <a:lnTo>
                  <a:pt x="1910" y="1234"/>
                </a:lnTo>
                <a:lnTo>
                  <a:pt x="1922" y="1236"/>
                </a:lnTo>
                <a:lnTo>
                  <a:pt x="1937" y="1242"/>
                </a:lnTo>
                <a:lnTo>
                  <a:pt x="1944" y="1245"/>
                </a:lnTo>
                <a:lnTo>
                  <a:pt x="1948" y="1249"/>
                </a:lnTo>
                <a:lnTo>
                  <a:pt x="1951" y="1254"/>
                </a:lnTo>
                <a:lnTo>
                  <a:pt x="1953" y="1259"/>
                </a:lnTo>
                <a:lnTo>
                  <a:pt x="1956" y="1269"/>
                </a:lnTo>
                <a:lnTo>
                  <a:pt x="1956" y="1280"/>
                </a:lnTo>
                <a:lnTo>
                  <a:pt x="1957" y="1285"/>
                </a:lnTo>
                <a:lnTo>
                  <a:pt x="1958" y="1288"/>
                </a:lnTo>
                <a:lnTo>
                  <a:pt x="1959" y="1291"/>
                </a:lnTo>
                <a:lnTo>
                  <a:pt x="1961" y="1293"/>
                </a:lnTo>
                <a:lnTo>
                  <a:pt x="1964" y="1293"/>
                </a:lnTo>
                <a:lnTo>
                  <a:pt x="1966" y="1292"/>
                </a:lnTo>
                <a:lnTo>
                  <a:pt x="1970" y="1291"/>
                </a:lnTo>
                <a:lnTo>
                  <a:pt x="1973" y="1287"/>
                </a:lnTo>
                <a:lnTo>
                  <a:pt x="1990" y="1280"/>
                </a:lnTo>
                <a:lnTo>
                  <a:pt x="2003" y="1273"/>
                </a:lnTo>
                <a:lnTo>
                  <a:pt x="2003" y="1270"/>
                </a:lnTo>
                <a:lnTo>
                  <a:pt x="2003" y="1267"/>
                </a:lnTo>
                <a:lnTo>
                  <a:pt x="2002" y="1265"/>
                </a:lnTo>
                <a:lnTo>
                  <a:pt x="2001" y="1262"/>
                </a:lnTo>
                <a:lnTo>
                  <a:pt x="1996" y="1257"/>
                </a:lnTo>
                <a:lnTo>
                  <a:pt x="1989" y="1255"/>
                </a:lnTo>
                <a:lnTo>
                  <a:pt x="1983" y="1253"/>
                </a:lnTo>
                <a:lnTo>
                  <a:pt x="1978" y="1249"/>
                </a:lnTo>
                <a:lnTo>
                  <a:pt x="1977" y="1245"/>
                </a:lnTo>
                <a:lnTo>
                  <a:pt x="1977" y="1242"/>
                </a:lnTo>
                <a:lnTo>
                  <a:pt x="1978" y="1237"/>
                </a:lnTo>
                <a:lnTo>
                  <a:pt x="1980" y="1232"/>
                </a:lnTo>
                <a:lnTo>
                  <a:pt x="1985" y="1226"/>
                </a:lnTo>
                <a:lnTo>
                  <a:pt x="1990" y="1221"/>
                </a:lnTo>
                <a:lnTo>
                  <a:pt x="1990" y="1218"/>
                </a:lnTo>
                <a:lnTo>
                  <a:pt x="1989" y="1217"/>
                </a:lnTo>
                <a:lnTo>
                  <a:pt x="1986" y="1216"/>
                </a:lnTo>
                <a:lnTo>
                  <a:pt x="1983" y="1216"/>
                </a:lnTo>
                <a:lnTo>
                  <a:pt x="1975" y="1215"/>
                </a:lnTo>
                <a:lnTo>
                  <a:pt x="1967" y="1216"/>
                </a:lnTo>
                <a:lnTo>
                  <a:pt x="1964" y="1216"/>
                </a:lnTo>
                <a:lnTo>
                  <a:pt x="1961" y="1216"/>
                </a:lnTo>
                <a:lnTo>
                  <a:pt x="1960" y="1215"/>
                </a:lnTo>
                <a:lnTo>
                  <a:pt x="1958" y="1213"/>
                </a:lnTo>
                <a:lnTo>
                  <a:pt x="1957" y="1212"/>
                </a:lnTo>
                <a:lnTo>
                  <a:pt x="1957" y="1210"/>
                </a:lnTo>
                <a:lnTo>
                  <a:pt x="1957" y="1207"/>
                </a:lnTo>
                <a:lnTo>
                  <a:pt x="1957" y="1204"/>
                </a:lnTo>
                <a:lnTo>
                  <a:pt x="1959" y="1196"/>
                </a:lnTo>
                <a:lnTo>
                  <a:pt x="1964" y="1185"/>
                </a:lnTo>
                <a:lnTo>
                  <a:pt x="1967" y="1179"/>
                </a:lnTo>
                <a:lnTo>
                  <a:pt x="1971" y="1174"/>
                </a:lnTo>
                <a:lnTo>
                  <a:pt x="1976" y="1169"/>
                </a:lnTo>
                <a:lnTo>
                  <a:pt x="1982" y="1166"/>
                </a:lnTo>
                <a:lnTo>
                  <a:pt x="2002" y="1156"/>
                </a:lnTo>
                <a:lnTo>
                  <a:pt x="2028" y="1146"/>
                </a:lnTo>
                <a:lnTo>
                  <a:pt x="2052" y="1135"/>
                </a:lnTo>
                <a:lnTo>
                  <a:pt x="2066" y="1127"/>
                </a:lnTo>
                <a:lnTo>
                  <a:pt x="2070" y="1124"/>
                </a:lnTo>
                <a:lnTo>
                  <a:pt x="2073" y="1124"/>
                </a:lnTo>
                <a:lnTo>
                  <a:pt x="2077" y="1125"/>
                </a:lnTo>
                <a:lnTo>
                  <a:pt x="2079" y="1129"/>
                </a:lnTo>
                <a:lnTo>
                  <a:pt x="2080" y="1133"/>
                </a:lnTo>
                <a:lnTo>
                  <a:pt x="2082" y="1137"/>
                </a:lnTo>
                <a:lnTo>
                  <a:pt x="2082" y="1142"/>
                </a:lnTo>
                <a:lnTo>
                  <a:pt x="2079" y="1146"/>
                </a:lnTo>
                <a:lnTo>
                  <a:pt x="2064" y="1159"/>
                </a:lnTo>
                <a:lnTo>
                  <a:pt x="2052" y="1167"/>
                </a:lnTo>
                <a:lnTo>
                  <a:pt x="2051" y="1173"/>
                </a:lnTo>
                <a:lnTo>
                  <a:pt x="2052" y="1182"/>
                </a:lnTo>
                <a:lnTo>
                  <a:pt x="2053" y="1193"/>
                </a:lnTo>
                <a:lnTo>
                  <a:pt x="2053" y="1203"/>
                </a:lnTo>
                <a:lnTo>
                  <a:pt x="2053" y="1213"/>
                </a:lnTo>
                <a:lnTo>
                  <a:pt x="2054" y="1225"/>
                </a:lnTo>
                <a:lnTo>
                  <a:pt x="2055" y="1230"/>
                </a:lnTo>
                <a:lnTo>
                  <a:pt x="2058" y="1235"/>
                </a:lnTo>
                <a:lnTo>
                  <a:pt x="2059" y="1236"/>
                </a:lnTo>
                <a:lnTo>
                  <a:pt x="2061" y="1236"/>
                </a:lnTo>
                <a:lnTo>
                  <a:pt x="2063" y="1237"/>
                </a:lnTo>
                <a:lnTo>
                  <a:pt x="2065" y="1236"/>
                </a:lnTo>
                <a:lnTo>
                  <a:pt x="2076" y="1231"/>
                </a:lnTo>
                <a:lnTo>
                  <a:pt x="2089" y="1225"/>
                </a:lnTo>
                <a:lnTo>
                  <a:pt x="2095" y="1224"/>
                </a:lnTo>
                <a:lnTo>
                  <a:pt x="2101" y="1223"/>
                </a:lnTo>
                <a:lnTo>
                  <a:pt x="2102" y="1224"/>
                </a:lnTo>
                <a:lnTo>
                  <a:pt x="2104" y="1224"/>
                </a:lnTo>
                <a:lnTo>
                  <a:pt x="2105" y="1226"/>
                </a:lnTo>
                <a:lnTo>
                  <a:pt x="2108" y="1229"/>
                </a:lnTo>
                <a:lnTo>
                  <a:pt x="2111" y="1237"/>
                </a:lnTo>
                <a:lnTo>
                  <a:pt x="2115" y="1244"/>
                </a:lnTo>
                <a:lnTo>
                  <a:pt x="2117" y="1245"/>
                </a:lnTo>
                <a:lnTo>
                  <a:pt x="2118" y="1245"/>
                </a:lnTo>
                <a:lnTo>
                  <a:pt x="2120" y="1245"/>
                </a:lnTo>
                <a:lnTo>
                  <a:pt x="2122" y="1243"/>
                </a:lnTo>
                <a:lnTo>
                  <a:pt x="2123" y="1235"/>
                </a:lnTo>
                <a:lnTo>
                  <a:pt x="2123" y="1224"/>
                </a:lnTo>
                <a:lnTo>
                  <a:pt x="2123" y="1219"/>
                </a:lnTo>
                <a:lnTo>
                  <a:pt x="2124" y="1213"/>
                </a:lnTo>
                <a:lnTo>
                  <a:pt x="2127" y="1209"/>
                </a:lnTo>
                <a:lnTo>
                  <a:pt x="2130" y="1205"/>
                </a:lnTo>
                <a:lnTo>
                  <a:pt x="2134" y="1200"/>
                </a:lnTo>
                <a:lnTo>
                  <a:pt x="2141" y="1191"/>
                </a:lnTo>
                <a:lnTo>
                  <a:pt x="2149" y="1181"/>
                </a:lnTo>
                <a:lnTo>
                  <a:pt x="2158" y="1171"/>
                </a:lnTo>
                <a:lnTo>
                  <a:pt x="2161" y="1166"/>
                </a:lnTo>
                <a:lnTo>
                  <a:pt x="2164" y="1162"/>
                </a:lnTo>
                <a:lnTo>
                  <a:pt x="2165" y="1159"/>
                </a:lnTo>
                <a:lnTo>
                  <a:pt x="2165" y="1155"/>
                </a:lnTo>
                <a:lnTo>
                  <a:pt x="2165" y="1150"/>
                </a:lnTo>
                <a:lnTo>
                  <a:pt x="2165" y="1146"/>
                </a:lnTo>
                <a:lnTo>
                  <a:pt x="2166" y="1142"/>
                </a:lnTo>
                <a:lnTo>
                  <a:pt x="2168" y="1139"/>
                </a:lnTo>
                <a:lnTo>
                  <a:pt x="2171" y="1136"/>
                </a:lnTo>
                <a:lnTo>
                  <a:pt x="2174" y="1134"/>
                </a:lnTo>
                <a:lnTo>
                  <a:pt x="2179" y="1131"/>
                </a:lnTo>
                <a:lnTo>
                  <a:pt x="2184" y="1130"/>
                </a:lnTo>
                <a:lnTo>
                  <a:pt x="2194" y="1128"/>
                </a:lnTo>
                <a:lnTo>
                  <a:pt x="2206" y="1127"/>
                </a:lnTo>
                <a:lnTo>
                  <a:pt x="2219" y="1128"/>
                </a:lnTo>
                <a:lnTo>
                  <a:pt x="2233" y="1129"/>
                </a:lnTo>
                <a:lnTo>
                  <a:pt x="2255" y="1131"/>
                </a:lnTo>
                <a:lnTo>
                  <a:pt x="2271" y="1135"/>
                </a:lnTo>
                <a:lnTo>
                  <a:pt x="2275" y="1137"/>
                </a:lnTo>
                <a:lnTo>
                  <a:pt x="2280" y="1139"/>
                </a:lnTo>
                <a:lnTo>
                  <a:pt x="2282" y="1141"/>
                </a:lnTo>
                <a:lnTo>
                  <a:pt x="2284" y="1143"/>
                </a:lnTo>
                <a:lnTo>
                  <a:pt x="2286" y="1154"/>
                </a:lnTo>
                <a:lnTo>
                  <a:pt x="2293" y="1167"/>
                </a:lnTo>
                <a:lnTo>
                  <a:pt x="2300" y="1169"/>
                </a:lnTo>
                <a:lnTo>
                  <a:pt x="2317" y="1172"/>
                </a:lnTo>
                <a:lnTo>
                  <a:pt x="2326" y="1173"/>
                </a:lnTo>
                <a:lnTo>
                  <a:pt x="2336" y="1174"/>
                </a:lnTo>
                <a:lnTo>
                  <a:pt x="2344" y="1177"/>
                </a:lnTo>
                <a:lnTo>
                  <a:pt x="2353" y="1179"/>
                </a:lnTo>
                <a:lnTo>
                  <a:pt x="2356" y="1181"/>
                </a:lnTo>
                <a:lnTo>
                  <a:pt x="2360" y="1182"/>
                </a:lnTo>
                <a:lnTo>
                  <a:pt x="2363" y="1184"/>
                </a:lnTo>
                <a:lnTo>
                  <a:pt x="2367" y="1184"/>
                </a:lnTo>
                <a:lnTo>
                  <a:pt x="2372" y="1182"/>
                </a:lnTo>
                <a:lnTo>
                  <a:pt x="2375" y="1180"/>
                </a:lnTo>
                <a:lnTo>
                  <a:pt x="2380" y="1177"/>
                </a:lnTo>
                <a:lnTo>
                  <a:pt x="2385" y="1172"/>
                </a:lnTo>
                <a:lnTo>
                  <a:pt x="2386" y="1169"/>
                </a:lnTo>
                <a:lnTo>
                  <a:pt x="2387" y="1166"/>
                </a:lnTo>
                <a:lnTo>
                  <a:pt x="2387" y="1163"/>
                </a:lnTo>
                <a:lnTo>
                  <a:pt x="2386" y="1160"/>
                </a:lnTo>
                <a:lnTo>
                  <a:pt x="2383" y="1155"/>
                </a:lnTo>
                <a:lnTo>
                  <a:pt x="2378" y="1149"/>
                </a:lnTo>
                <a:lnTo>
                  <a:pt x="2364" y="1139"/>
                </a:lnTo>
                <a:lnTo>
                  <a:pt x="2353" y="1129"/>
                </a:lnTo>
                <a:lnTo>
                  <a:pt x="2349" y="1123"/>
                </a:lnTo>
                <a:lnTo>
                  <a:pt x="2347" y="1118"/>
                </a:lnTo>
                <a:lnTo>
                  <a:pt x="2345" y="1114"/>
                </a:lnTo>
                <a:lnTo>
                  <a:pt x="2345" y="1109"/>
                </a:lnTo>
                <a:lnTo>
                  <a:pt x="2347" y="1102"/>
                </a:lnTo>
                <a:lnTo>
                  <a:pt x="2349" y="1095"/>
                </a:lnTo>
                <a:lnTo>
                  <a:pt x="2353" y="1090"/>
                </a:lnTo>
                <a:lnTo>
                  <a:pt x="2357" y="1085"/>
                </a:lnTo>
                <a:lnTo>
                  <a:pt x="2360" y="1084"/>
                </a:lnTo>
                <a:lnTo>
                  <a:pt x="2363" y="1083"/>
                </a:lnTo>
                <a:lnTo>
                  <a:pt x="2367" y="1083"/>
                </a:lnTo>
                <a:lnTo>
                  <a:pt x="2370" y="1084"/>
                </a:lnTo>
                <a:lnTo>
                  <a:pt x="2388" y="1097"/>
                </a:lnTo>
                <a:lnTo>
                  <a:pt x="2416" y="1118"/>
                </a:lnTo>
                <a:lnTo>
                  <a:pt x="2430" y="1129"/>
                </a:lnTo>
                <a:lnTo>
                  <a:pt x="2444" y="1140"/>
                </a:lnTo>
                <a:lnTo>
                  <a:pt x="2458" y="1148"/>
                </a:lnTo>
                <a:lnTo>
                  <a:pt x="2471" y="1153"/>
                </a:lnTo>
                <a:lnTo>
                  <a:pt x="2475" y="1153"/>
                </a:lnTo>
                <a:lnTo>
                  <a:pt x="2477" y="1153"/>
                </a:lnTo>
                <a:lnTo>
                  <a:pt x="2480" y="1152"/>
                </a:lnTo>
                <a:lnTo>
                  <a:pt x="2482" y="1150"/>
                </a:lnTo>
                <a:lnTo>
                  <a:pt x="2487" y="1146"/>
                </a:lnTo>
                <a:lnTo>
                  <a:pt x="2490" y="1140"/>
                </a:lnTo>
                <a:lnTo>
                  <a:pt x="2498" y="1128"/>
                </a:lnTo>
                <a:lnTo>
                  <a:pt x="2500" y="1123"/>
                </a:lnTo>
                <a:lnTo>
                  <a:pt x="2515" y="1106"/>
                </a:lnTo>
                <a:lnTo>
                  <a:pt x="2529" y="1096"/>
                </a:lnTo>
                <a:lnTo>
                  <a:pt x="2539" y="1087"/>
                </a:lnTo>
                <a:lnTo>
                  <a:pt x="2546" y="1084"/>
                </a:lnTo>
                <a:lnTo>
                  <a:pt x="2552" y="1083"/>
                </a:lnTo>
                <a:lnTo>
                  <a:pt x="2558" y="1083"/>
                </a:lnTo>
                <a:lnTo>
                  <a:pt x="2576" y="1086"/>
                </a:lnTo>
                <a:lnTo>
                  <a:pt x="2590" y="1091"/>
                </a:lnTo>
                <a:lnTo>
                  <a:pt x="2594" y="1091"/>
                </a:lnTo>
                <a:lnTo>
                  <a:pt x="2597" y="1090"/>
                </a:lnTo>
                <a:lnTo>
                  <a:pt x="2600" y="1089"/>
                </a:lnTo>
                <a:lnTo>
                  <a:pt x="2602" y="1086"/>
                </a:lnTo>
                <a:lnTo>
                  <a:pt x="2607" y="1081"/>
                </a:lnTo>
                <a:lnTo>
                  <a:pt x="2611" y="1077"/>
                </a:lnTo>
                <a:lnTo>
                  <a:pt x="2619" y="1065"/>
                </a:lnTo>
                <a:lnTo>
                  <a:pt x="2633" y="1046"/>
                </a:lnTo>
                <a:lnTo>
                  <a:pt x="2641" y="1037"/>
                </a:lnTo>
                <a:lnTo>
                  <a:pt x="2650" y="1029"/>
                </a:lnTo>
                <a:lnTo>
                  <a:pt x="2657" y="1023"/>
                </a:lnTo>
                <a:lnTo>
                  <a:pt x="2663" y="1021"/>
                </a:lnTo>
                <a:lnTo>
                  <a:pt x="2666" y="1021"/>
                </a:lnTo>
                <a:lnTo>
                  <a:pt x="2671" y="1023"/>
                </a:lnTo>
                <a:lnTo>
                  <a:pt x="2676" y="1026"/>
                </a:lnTo>
                <a:lnTo>
                  <a:pt x="2681" y="1029"/>
                </a:lnTo>
                <a:lnTo>
                  <a:pt x="2688" y="1032"/>
                </a:lnTo>
                <a:lnTo>
                  <a:pt x="2695" y="1034"/>
                </a:lnTo>
                <a:lnTo>
                  <a:pt x="2703" y="1035"/>
                </a:lnTo>
                <a:lnTo>
                  <a:pt x="2714" y="1034"/>
                </a:lnTo>
                <a:lnTo>
                  <a:pt x="2721" y="1032"/>
                </a:lnTo>
                <a:lnTo>
                  <a:pt x="2729" y="1028"/>
                </a:lnTo>
                <a:lnTo>
                  <a:pt x="2738" y="1021"/>
                </a:lnTo>
                <a:lnTo>
                  <a:pt x="2746" y="1014"/>
                </a:lnTo>
                <a:lnTo>
                  <a:pt x="2762" y="999"/>
                </a:lnTo>
                <a:lnTo>
                  <a:pt x="2773" y="985"/>
                </a:lnTo>
                <a:lnTo>
                  <a:pt x="2775" y="983"/>
                </a:lnTo>
                <a:lnTo>
                  <a:pt x="2776" y="978"/>
                </a:lnTo>
                <a:lnTo>
                  <a:pt x="2776" y="973"/>
                </a:lnTo>
                <a:lnTo>
                  <a:pt x="2776" y="967"/>
                </a:lnTo>
                <a:lnTo>
                  <a:pt x="2775" y="954"/>
                </a:lnTo>
                <a:lnTo>
                  <a:pt x="2773" y="941"/>
                </a:lnTo>
                <a:lnTo>
                  <a:pt x="2772" y="928"/>
                </a:lnTo>
                <a:lnTo>
                  <a:pt x="2771" y="916"/>
                </a:lnTo>
                <a:lnTo>
                  <a:pt x="2771" y="911"/>
                </a:lnTo>
                <a:lnTo>
                  <a:pt x="2772" y="908"/>
                </a:lnTo>
                <a:lnTo>
                  <a:pt x="2773" y="906"/>
                </a:lnTo>
                <a:lnTo>
                  <a:pt x="2776" y="903"/>
                </a:lnTo>
                <a:lnTo>
                  <a:pt x="2779" y="903"/>
                </a:lnTo>
                <a:lnTo>
                  <a:pt x="2783" y="904"/>
                </a:lnTo>
                <a:lnTo>
                  <a:pt x="2785" y="908"/>
                </a:lnTo>
                <a:lnTo>
                  <a:pt x="2786" y="911"/>
                </a:lnTo>
                <a:lnTo>
                  <a:pt x="2790" y="921"/>
                </a:lnTo>
                <a:lnTo>
                  <a:pt x="2794" y="929"/>
                </a:lnTo>
                <a:lnTo>
                  <a:pt x="2795" y="931"/>
                </a:lnTo>
                <a:lnTo>
                  <a:pt x="2797" y="931"/>
                </a:lnTo>
                <a:lnTo>
                  <a:pt x="2801" y="931"/>
                </a:lnTo>
                <a:lnTo>
                  <a:pt x="2805" y="929"/>
                </a:lnTo>
                <a:lnTo>
                  <a:pt x="2815" y="927"/>
                </a:lnTo>
                <a:lnTo>
                  <a:pt x="2827" y="922"/>
                </a:lnTo>
                <a:lnTo>
                  <a:pt x="2847" y="913"/>
                </a:lnTo>
                <a:lnTo>
                  <a:pt x="2858" y="907"/>
                </a:lnTo>
                <a:lnTo>
                  <a:pt x="2861" y="903"/>
                </a:lnTo>
                <a:lnTo>
                  <a:pt x="2864" y="900"/>
                </a:lnTo>
                <a:lnTo>
                  <a:pt x="2864" y="897"/>
                </a:lnTo>
                <a:lnTo>
                  <a:pt x="2864" y="896"/>
                </a:lnTo>
                <a:lnTo>
                  <a:pt x="2861" y="895"/>
                </a:lnTo>
                <a:lnTo>
                  <a:pt x="2859" y="894"/>
                </a:lnTo>
                <a:lnTo>
                  <a:pt x="2854" y="891"/>
                </a:lnTo>
                <a:lnTo>
                  <a:pt x="2851" y="888"/>
                </a:lnTo>
                <a:lnTo>
                  <a:pt x="2848" y="883"/>
                </a:lnTo>
                <a:lnTo>
                  <a:pt x="2847" y="878"/>
                </a:lnTo>
                <a:lnTo>
                  <a:pt x="2846" y="876"/>
                </a:lnTo>
                <a:lnTo>
                  <a:pt x="2845" y="873"/>
                </a:lnTo>
                <a:lnTo>
                  <a:pt x="2842" y="872"/>
                </a:lnTo>
                <a:lnTo>
                  <a:pt x="2840" y="870"/>
                </a:lnTo>
                <a:lnTo>
                  <a:pt x="2834" y="869"/>
                </a:lnTo>
                <a:lnTo>
                  <a:pt x="2828" y="868"/>
                </a:lnTo>
                <a:lnTo>
                  <a:pt x="2819" y="869"/>
                </a:lnTo>
                <a:lnTo>
                  <a:pt x="2807" y="870"/>
                </a:lnTo>
                <a:lnTo>
                  <a:pt x="2794" y="871"/>
                </a:lnTo>
                <a:lnTo>
                  <a:pt x="2782" y="871"/>
                </a:lnTo>
                <a:lnTo>
                  <a:pt x="2777" y="871"/>
                </a:lnTo>
                <a:lnTo>
                  <a:pt x="2772" y="869"/>
                </a:lnTo>
                <a:lnTo>
                  <a:pt x="2767" y="865"/>
                </a:lnTo>
                <a:lnTo>
                  <a:pt x="2764" y="862"/>
                </a:lnTo>
                <a:lnTo>
                  <a:pt x="2760" y="857"/>
                </a:lnTo>
                <a:lnTo>
                  <a:pt x="2757" y="852"/>
                </a:lnTo>
                <a:lnTo>
                  <a:pt x="2754" y="847"/>
                </a:lnTo>
                <a:lnTo>
                  <a:pt x="2753" y="841"/>
                </a:lnTo>
                <a:lnTo>
                  <a:pt x="2753" y="837"/>
                </a:lnTo>
                <a:lnTo>
                  <a:pt x="2753" y="834"/>
                </a:lnTo>
                <a:lnTo>
                  <a:pt x="2754" y="832"/>
                </a:lnTo>
                <a:lnTo>
                  <a:pt x="2756" y="831"/>
                </a:lnTo>
                <a:lnTo>
                  <a:pt x="2759" y="832"/>
                </a:lnTo>
                <a:lnTo>
                  <a:pt x="2765" y="834"/>
                </a:lnTo>
                <a:lnTo>
                  <a:pt x="2773" y="839"/>
                </a:lnTo>
                <a:lnTo>
                  <a:pt x="2785" y="841"/>
                </a:lnTo>
                <a:lnTo>
                  <a:pt x="2797" y="844"/>
                </a:lnTo>
                <a:lnTo>
                  <a:pt x="2810" y="844"/>
                </a:lnTo>
                <a:lnTo>
                  <a:pt x="2821" y="845"/>
                </a:lnTo>
                <a:lnTo>
                  <a:pt x="2830" y="847"/>
                </a:lnTo>
                <a:lnTo>
                  <a:pt x="2835" y="848"/>
                </a:lnTo>
                <a:lnTo>
                  <a:pt x="2840" y="850"/>
                </a:lnTo>
                <a:lnTo>
                  <a:pt x="2844" y="848"/>
                </a:lnTo>
                <a:lnTo>
                  <a:pt x="2848" y="846"/>
                </a:lnTo>
                <a:lnTo>
                  <a:pt x="2857" y="838"/>
                </a:lnTo>
                <a:lnTo>
                  <a:pt x="2863" y="828"/>
                </a:lnTo>
                <a:lnTo>
                  <a:pt x="2868" y="819"/>
                </a:lnTo>
                <a:lnTo>
                  <a:pt x="2873" y="810"/>
                </a:lnTo>
                <a:lnTo>
                  <a:pt x="2878" y="802"/>
                </a:lnTo>
                <a:lnTo>
                  <a:pt x="2883" y="791"/>
                </a:lnTo>
                <a:lnTo>
                  <a:pt x="2885" y="780"/>
                </a:lnTo>
                <a:lnTo>
                  <a:pt x="2886" y="770"/>
                </a:lnTo>
                <a:lnTo>
                  <a:pt x="2885" y="758"/>
                </a:lnTo>
                <a:lnTo>
                  <a:pt x="2884" y="743"/>
                </a:lnTo>
                <a:lnTo>
                  <a:pt x="2884" y="737"/>
                </a:lnTo>
                <a:lnTo>
                  <a:pt x="2884" y="730"/>
                </a:lnTo>
                <a:lnTo>
                  <a:pt x="2886" y="725"/>
                </a:lnTo>
                <a:lnTo>
                  <a:pt x="2889" y="721"/>
                </a:lnTo>
                <a:lnTo>
                  <a:pt x="2892" y="720"/>
                </a:lnTo>
                <a:lnTo>
                  <a:pt x="2896" y="720"/>
                </a:lnTo>
                <a:lnTo>
                  <a:pt x="2899" y="720"/>
                </a:lnTo>
                <a:lnTo>
                  <a:pt x="2903" y="723"/>
                </a:lnTo>
                <a:lnTo>
                  <a:pt x="2910" y="726"/>
                </a:lnTo>
                <a:lnTo>
                  <a:pt x="2918" y="731"/>
                </a:lnTo>
                <a:lnTo>
                  <a:pt x="2929" y="728"/>
                </a:lnTo>
                <a:lnTo>
                  <a:pt x="2952" y="726"/>
                </a:lnTo>
                <a:lnTo>
                  <a:pt x="2965" y="728"/>
                </a:lnTo>
                <a:lnTo>
                  <a:pt x="2974" y="731"/>
                </a:lnTo>
                <a:lnTo>
                  <a:pt x="2978" y="731"/>
                </a:lnTo>
                <a:lnTo>
                  <a:pt x="2981" y="731"/>
                </a:lnTo>
                <a:lnTo>
                  <a:pt x="2983" y="728"/>
                </a:lnTo>
                <a:lnTo>
                  <a:pt x="2985" y="725"/>
                </a:lnTo>
                <a:lnTo>
                  <a:pt x="2984" y="721"/>
                </a:lnTo>
                <a:lnTo>
                  <a:pt x="2981" y="719"/>
                </a:lnTo>
                <a:lnTo>
                  <a:pt x="2977" y="717"/>
                </a:lnTo>
                <a:lnTo>
                  <a:pt x="2971" y="714"/>
                </a:lnTo>
                <a:lnTo>
                  <a:pt x="2960" y="709"/>
                </a:lnTo>
                <a:lnTo>
                  <a:pt x="2951" y="705"/>
                </a:lnTo>
                <a:lnTo>
                  <a:pt x="2946" y="699"/>
                </a:lnTo>
                <a:lnTo>
                  <a:pt x="2942" y="692"/>
                </a:lnTo>
                <a:lnTo>
                  <a:pt x="2940" y="684"/>
                </a:lnTo>
                <a:lnTo>
                  <a:pt x="2939" y="676"/>
                </a:lnTo>
                <a:lnTo>
                  <a:pt x="2936" y="668"/>
                </a:lnTo>
                <a:lnTo>
                  <a:pt x="2934" y="661"/>
                </a:lnTo>
                <a:lnTo>
                  <a:pt x="2930" y="652"/>
                </a:lnTo>
                <a:lnTo>
                  <a:pt x="2924" y="645"/>
                </a:lnTo>
                <a:lnTo>
                  <a:pt x="2914" y="631"/>
                </a:lnTo>
                <a:lnTo>
                  <a:pt x="2907" y="618"/>
                </a:lnTo>
                <a:lnTo>
                  <a:pt x="2904" y="611"/>
                </a:lnTo>
                <a:lnTo>
                  <a:pt x="2902" y="605"/>
                </a:lnTo>
                <a:lnTo>
                  <a:pt x="2901" y="599"/>
                </a:lnTo>
                <a:lnTo>
                  <a:pt x="2901" y="593"/>
                </a:lnTo>
                <a:lnTo>
                  <a:pt x="2899" y="582"/>
                </a:lnTo>
                <a:lnTo>
                  <a:pt x="2897" y="572"/>
                </a:lnTo>
                <a:lnTo>
                  <a:pt x="2893" y="563"/>
                </a:lnTo>
                <a:lnTo>
                  <a:pt x="2888" y="555"/>
                </a:lnTo>
                <a:lnTo>
                  <a:pt x="2885" y="550"/>
                </a:lnTo>
                <a:lnTo>
                  <a:pt x="2884" y="544"/>
                </a:lnTo>
                <a:lnTo>
                  <a:pt x="2883" y="539"/>
                </a:lnTo>
                <a:lnTo>
                  <a:pt x="2883" y="534"/>
                </a:lnTo>
                <a:lnTo>
                  <a:pt x="2884" y="528"/>
                </a:lnTo>
                <a:lnTo>
                  <a:pt x="2885" y="522"/>
                </a:lnTo>
                <a:lnTo>
                  <a:pt x="2889" y="516"/>
                </a:lnTo>
                <a:lnTo>
                  <a:pt x="2893" y="511"/>
                </a:lnTo>
                <a:lnTo>
                  <a:pt x="2898" y="506"/>
                </a:lnTo>
                <a:lnTo>
                  <a:pt x="2901" y="503"/>
                </a:lnTo>
                <a:lnTo>
                  <a:pt x="2902" y="498"/>
                </a:lnTo>
                <a:lnTo>
                  <a:pt x="2902" y="493"/>
                </a:lnTo>
                <a:lnTo>
                  <a:pt x="2901" y="490"/>
                </a:lnTo>
                <a:lnTo>
                  <a:pt x="2898" y="485"/>
                </a:lnTo>
                <a:lnTo>
                  <a:pt x="2895" y="481"/>
                </a:lnTo>
                <a:lnTo>
                  <a:pt x="2890" y="476"/>
                </a:lnTo>
                <a:lnTo>
                  <a:pt x="2882" y="468"/>
                </a:lnTo>
                <a:lnTo>
                  <a:pt x="2876" y="460"/>
                </a:lnTo>
                <a:lnTo>
                  <a:pt x="2872" y="454"/>
                </a:lnTo>
                <a:lnTo>
                  <a:pt x="2870" y="448"/>
                </a:lnTo>
                <a:lnTo>
                  <a:pt x="2868" y="442"/>
                </a:lnTo>
                <a:lnTo>
                  <a:pt x="2866" y="434"/>
                </a:lnTo>
                <a:lnTo>
                  <a:pt x="2864" y="421"/>
                </a:lnTo>
                <a:lnTo>
                  <a:pt x="2860" y="413"/>
                </a:lnTo>
                <a:lnTo>
                  <a:pt x="2855" y="410"/>
                </a:lnTo>
                <a:lnTo>
                  <a:pt x="2851" y="406"/>
                </a:lnTo>
                <a:lnTo>
                  <a:pt x="2847" y="404"/>
                </a:lnTo>
                <a:lnTo>
                  <a:pt x="2846" y="402"/>
                </a:lnTo>
                <a:lnTo>
                  <a:pt x="2844" y="398"/>
                </a:lnTo>
                <a:lnTo>
                  <a:pt x="2842" y="393"/>
                </a:lnTo>
                <a:lnTo>
                  <a:pt x="2841" y="385"/>
                </a:lnTo>
                <a:lnTo>
                  <a:pt x="2839" y="375"/>
                </a:lnTo>
                <a:lnTo>
                  <a:pt x="2836" y="368"/>
                </a:lnTo>
                <a:lnTo>
                  <a:pt x="2833" y="364"/>
                </a:lnTo>
                <a:lnTo>
                  <a:pt x="2828" y="361"/>
                </a:lnTo>
                <a:lnTo>
                  <a:pt x="2821" y="359"/>
                </a:lnTo>
                <a:lnTo>
                  <a:pt x="2817" y="358"/>
                </a:lnTo>
                <a:lnTo>
                  <a:pt x="2814" y="355"/>
                </a:lnTo>
                <a:lnTo>
                  <a:pt x="2813" y="352"/>
                </a:lnTo>
                <a:lnTo>
                  <a:pt x="2810" y="347"/>
                </a:lnTo>
                <a:lnTo>
                  <a:pt x="2809" y="342"/>
                </a:lnTo>
                <a:lnTo>
                  <a:pt x="2809" y="336"/>
                </a:lnTo>
                <a:lnTo>
                  <a:pt x="2810" y="330"/>
                </a:lnTo>
                <a:lnTo>
                  <a:pt x="2811" y="324"/>
                </a:lnTo>
                <a:lnTo>
                  <a:pt x="2815" y="312"/>
                </a:lnTo>
                <a:lnTo>
                  <a:pt x="2819" y="303"/>
                </a:lnTo>
                <a:lnTo>
                  <a:pt x="2820" y="296"/>
                </a:lnTo>
                <a:lnTo>
                  <a:pt x="2819" y="290"/>
                </a:lnTo>
                <a:lnTo>
                  <a:pt x="2817" y="289"/>
                </a:lnTo>
                <a:lnTo>
                  <a:pt x="2815" y="287"/>
                </a:lnTo>
                <a:lnTo>
                  <a:pt x="2811" y="287"/>
                </a:lnTo>
                <a:lnTo>
                  <a:pt x="2807" y="289"/>
                </a:lnTo>
                <a:lnTo>
                  <a:pt x="2797" y="291"/>
                </a:lnTo>
                <a:lnTo>
                  <a:pt x="2785" y="293"/>
                </a:lnTo>
                <a:lnTo>
                  <a:pt x="2773" y="297"/>
                </a:lnTo>
                <a:lnTo>
                  <a:pt x="2762" y="301"/>
                </a:lnTo>
                <a:lnTo>
                  <a:pt x="2750" y="305"/>
                </a:lnTo>
                <a:lnTo>
                  <a:pt x="2739" y="311"/>
                </a:lnTo>
                <a:lnTo>
                  <a:pt x="2732" y="316"/>
                </a:lnTo>
                <a:lnTo>
                  <a:pt x="2726" y="320"/>
                </a:lnTo>
                <a:lnTo>
                  <a:pt x="2721" y="321"/>
                </a:lnTo>
                <a:lnTo>
                  <a:pt x="2715" y="322"/>
                </a:lnTo>
                <a:lnTo>
                  <a:pt x="2710" y="322"/>
                </a:lnTo>
                <a:lnTo>
                  <a:pt x="2708" y="321"/>
                </a:lnTo>
                <a:lnTo>
                  <a:pt x="2706" y="318"/>
                </a:lnTo>
                <a:lnTo>
                  <a:pt x="2703" y="315"/>
                </a:lnTo>
                <a:lnTo>
                  <a:pt x="2701" y="308"/>
                </a:lnTo>
                <a:lnTo>
                  <a:pt x="2697" y="298"/>
                </a:lnTo>
                <a:lnTo>
                  <a:pt x="2695" y="289"/>
                </a:lnTo>
                <a:lnTo>
                  <a:pt x="2690" y="280"/>
                </a:lnTo>
                <a:lnTo>
                  <a:pt x="2683" y="272"/>
                </a:lnTo>
                <a:lnTo>
                  <a:pt x="2674" y="265"/>
                </a:lnTo>
                <a:lnTo>
                  <a:pt x="2663" y="258"/>
                </a:lnTo>
                <a:lnTo>
                  <a:pt x="2652" y="252"/>
                </a:lnTo>
                <a:lnTo>
                  <a:pt x="2649" y="248"/>
                </a:lnTo>
                <a:lnTo>
                  <a:pt x="2646" y="246"/>
                </a:lnTo>
                <a:lnTo>
                  <a:pt x="2645" y="244"/>
                </a:lnTo>
                <a:lnTo>
                  <a:pt x="2646" y="241"/>
                </a:lnTo>
                <a:lnTo>
                  <a:pt x="2656" y="232"/>
                </a:lnTo>
                <a:lnTo>
                  <a:pt x="2663" y="222"/>
                </a:lnTo>
                <a:lnTo>
                  <a:pt x="2664" y="220"/>
                </a:lnTo>
                <a:lnTo>
                  <a:pt x="2663" y="217"/>
                </a:lnTo>
                <a:lnTo>
                  <a:pt x="2662" y="216"/>
                </a:lnTo>
                <a:lnTo>
                  <a:pt x="2660" y="215"/>
                </a:lnTo>
                <a:lnTo>
                  <a:pt x="2655" y="217"/>
                </a:lnTo>
                <a:lnTo>
                  <a:pt x="2645" y="222"/>
                </a:lnTo>
                <a:lnTo>
                  <a:pt x="2631" y="238"/>
                </a:lnTo>
                <a:lnTo>
                  <a:pt x="2620" y="248"/>
                </a:lnTo>
                <a:lnTo>
                  <a:pt x="2614" y="249"/>
                </a:lnTo>
                <a:lnTo>
                  <a:pt x="2608" y="248"/>
                </a:lnTo>
                <a:lnTo>
                  <a:pt x="2603" y="246"/>
                </a:lnTo>
                <a:lnTo>
                  <a:pt x="2597" y="241"/>
                </a:lnTo>
                <a:lnTo>
                  <a:pt x="2593" y="235"/>
                </a:lnTo>
                <a:lnTo>
                  <a:pt x="2586" y="232"/>
                </a:lnTo>
                <a:lnTo>
                  <a:pt x="2577" y="229"/>
                </a:lnTo>
                <a:lnTo>
                  <a:pt x="2565" y="228"/>
                </a:lnTo>
                <a:lnTo>
                  <a:pt x="2551" y="229"/>
                </a:lnTo>
                <a:lnTo>
                  <a:pt x="2536" y="228"/>
                </a:lnTo>
                <a:lnTo>
                  <a:pt x="2530" y="228"/>
                </a:lnTo>
                <a:lnTo>
                  <a:pt x="2523" y="226"/>
                </a:lnTo>
                <a:lnTo>
                  <a:pt x="2517" y="224"/>
                </a:lnTo>
                <a:lnTo>
                  <a:pt x="2512" y="221"/>
                </a:lnTo>
                <a:lnTo>
                  <a:pt x="2504" y="214"/>
                </a:lnTo>
                <a:lnTo>
                  <a:pt x="2494" y="209"/>
                </a:lnTo>
                <a:lnTo>
                  <a:pt x="2483" y="205"/>
                </a:lnTo>
                <a:lnTo>
                  <a:pt x="2470" y="202"/>
                </a:lnTo>
                <a:lnTo>
                  <a:pt x="2463" y="198"/>
                </a:lnTo>
                <a:lnTo>
                  <a:pt x="2456" y="195"/>
                </a:lnTo>
                <a:lnTo>
                  <a:pt x="2452" y="195"/>
                </a:lnTo>
                <a:lnTo>
                  <a:pt x="2451" y="197"/>
                </a:lnTo>
                <a:lnTo>
                  <a:pt x="2450" y="202"/>
                </a:lnTo>
                <a:lnTo>
                  <a:pt x="2450" y="210"/>
                </a:lnTo>
                <a:lnTo>
                  <a:pt x="2450" y="215"/>
                </a:lnTo>
                <a:lnTo>
                  <a:pt x="2449" y="217"/>
                </a:lnTo>
                <a:lnTo>
                  <a:pt x="2449" y="220"/>
                </a:lnTo>
                <a:lnTo>
                  <a:pt x="2446" y="221"/>
                </a:lnTo>
                <a:lnTo>
                  <a:pt x="2445" y="221"/>
                </a:lnTo>
                <a:lnTo>
                  <a:pt x="2443" y="221"/>
                </a:lnTo>
                <a:lnTo>
                  <a:pt x="2442" y="220"/>
                </a:lnTo>
                <a:lnTo>
                  <a:pt x="2439" y="217"/>
                </a:lnTo>
                <a:lnTo>
                  <a:pt x="2437" y="215"/>
                </a:lnTo>
                <a:lnTo>
                  <a:pt x="2435" y="215"/>
                </a:lnTo>
                <a:lnTo>
                  <a:pt x="2431" y="215"/>
                </a:lnTo>
                <a:lnTo>
                  <a:pt x="2427" y="216"/>
                </a:lnTo>
                <a:lnTo>
                  <a:pt x="2424" y="219"/>
                </a:lnTo>
                <a:lnTo>
                  <a:pt x="2420" y="222"/>
                </a:lnTo>
                <a:lnTo>
                  <a:pt x="2417" y="227"/>
                </a:lnTo>
                <a:lnTo>
                  <a:pt x="2413" y="233"/>
                </a:lnTo>
                <a:lnTo>
                  <a:pt x="2407" y="248"/>
                </a:lnTo>
                <a:lnTo>
                  <a:pt x="2402" y="265"/>
                </a:lnTo>
                <a:lnTo>
                  <a:pt x="2399" y="279"/>
                </a:lnTo>
                <a:lnTo>
                  <a:pt x="2397" y="287"/>
                </a:lnTo>
                <a:lnTo>
                  <a:pt x="2404" y="298"/>
                </a:lnTo>
                <a:lnTo>
                  <a:pt x="2407" y="308"/>
                </a:lnTo>
                <a:lnTo>
                  <a:pt x="2404" y="314"/>
                </a:lnTo>
                <a:lnTo>
                  <a:pt x="2402" y="320"/>
                </a:lnTo>
                <a:lnTo>
                  <a:pt x="2402" y="322"/>
                </a:lnTo>
                <a:lnTo>
                  <a:pt x="2404" y="324"/>
                </a:lnTo>
                <a:lnTo>
                  <a:pt x="2406" y="327"/>
                </a:lnTo>
                <a:lnTo>
                  <a:pt x="2411" y="329"/>
                </a:lnTo>
                <a:lnTo>
                  <a:pt x="2416" y="331"/>
                </a:lnTo>
                <a:lnTo>
                  <a:pt x="2420" y="335"/>
                </a:lnTo>
                <a:lnTo>
                  <a:pt x="2424" y="337"/>
                </a:lnTo>
                <a:lnTo>
                  <a:pt x="2426" y="341"/>
                </a:lnTo>
                <a:lnTo>
                  <a:pt x="2429" y="345"/>
                </a:lnTo>
                <a:lnTo>
                  <a:pt x="2430" y="348"/>
                </a:lnTo>
                <a:lnTo>
                  <a:pt x="2431" y="352"/>
                </a:lnTo>
                <a:lnTo>
                  <a:pt x="2431" y="355"/>
                </a:lnTo>
                <a:lnTo>
                  <a:pt x="2430" y="358"/>
                </a:lnTo>
                <a:lnTo>
                  <a:pt x="2429" y="360"/>
                </a:lnTo>
                <a:lnTo>
                  <a:pt x="2426" y="362"/>
                </a:lnTo>
                <a:lnTo>
                  <a:pt x="2424" y="364"/>
                </a:lnTo>
                <a:lnTo>
                  <a:pt x="2417" y="366"/>
                </a:lnTo>
                <a:lnTo>
                  <a:pt x="2408" y="366"/>
                </a:lnTo>
                <a:lnTo>
                  <a:pt x="2400" y="366"/>
                </a:lnTo>
                <a:lnTo>
                  <a:pt x="2393" y="365"/>
                </a:lnTo>
                <a:lnTo>
                  <a:pt x="2386" y="361"/>
                </a:lnTo>
                <a:lnTo>
                  <a:pt x="2380" y="356"/>
                </a:lnTo>
                <a:lnTo>
                  <a:pt x="2373" y="350"/>
                </a:lnTo>
                <a:lnTo>
                  <a:pt x="2363" y="345"/>
                </a:lnTo>
                <a:lnTo>
                  <a:pt x="2355" y="340"/>
                </a:lnTo>
                <a:lnTo>
                  <a:pt x="2348" y="337"/>
                </a:lnTo>
                <a:lnTo>
                  <a:pt x="2342" y="335"/>
                </a:lnTo>
                <a:lnTo>
                  <a:pt x="2335" y="328"/>
                </a:lnTo>
                <a:lnTo>
                  <a:pt x="2328" y="320"/>
                </a:lnTo>
                <a:lnTo>
                  <a:pt x="2320" y="310"/>
                </a:lnTo>
                <a:lnTo>
                  <a:pt x="2313" y="301"/>
                </a:lnTo>
                <a:lnTo>
                  <a:pt x="2305" y="291"/>
                </a:lnTo>
                <a:lnTo>
                  <a:pt x="2297" y="283"/>
                </a:lnTo>
                <a:lnTo>
                  <a:pt x="2288" y="278"/>
                </a:lnTo>
                <a:lnTo>
                  <a:pt x="2280" y="276"/>
                </a:lnTo>
                <a:lnTo>
                  <a:pt x="2269" y="274"/>
                </a:lnTo>
                <a:lnTo>
                  <a:pt x="2265" y="276"/>
                </a:lnTo>
                <a:lnTo>
                  <a:pt x="2260" y="277"/>
                </a:lnTo>
                <a:lnTo>
                  <a:pt x="2255" y="278"/>
                </a:lnTo>
                <a:lnTo>
                  <a:pt x="2252" y="282"/>
                </a:lnTo>
                <a:lnTo>
                  <a:pt x="2246" y="287"/>
                </a:lnTo>
                <a:lnTo>
                  <a:pt x="2241" y="291"/>
                </a:lnTo>
                <a:lnTo>
                  <a:pt x="2236" y="293"/>
                </a:lnTo>
                <a:lnTo>
                  <a:pt x="2229" y="293"/>
                </a:lnTo>
                <a:lnTo>
                  <a:pt x="2222" y="293"/>
                </a:lnTo>
                <a:lnTo>
                  <a:pt x="2215" y="293"/>
                </a:lnTo>
                <a:lnTo>
                  <a:pt x="2209" y="296"/>
                </a:lnTo>
                <a:lnTo>
                  <a:pt x="2203" y="302"/>
                </a:lnTo>
                <a:lnTo>
                  <a:pt x="2194" y="310"/>
                </a:lnTo>
                <a:lnTo>
                  <a:pt x="2186" y="318"/>
                </a:lnTo>
                <a:lnTo>
                  <a:pt x="2181" y="322"/>
                </a:lnTo>
                <a:lnTo>
                  <a:pt x="2177" y="324"/>
                </a:lnTo>
                <a:lnTo>
                  <a:pt x="2171" y="326"/>
                </a:lnTo>
                <a:lnTo>
                  <a:pt x="2164" y="327"/>
                </a:lnTo>
                <a:lnTo>
                  <a:pt x="2150" y="327"/>
                </a:lnTo>
                <a:lnTo>
                  <a:pt x="2136" y="327"/>
                </a:lnTo>
                <a:lnTo>
                  <a:pt x="2123" y="327"/>
                </a:lnTo>
                <a:lnTo>
                  <a:pt x="2111" y="327"/>
                </a:lnTo>
                <a:lnTo>
                  <a:pt x="2105" y="328"/>
                </a:lnTo>
                <a:lnTo>
                  <a:pt x="2099" y="329"/>
                </a:lnTo>
                <a:lnTo>
                  <a:pt x="2095" y="331"/>
                </a:lnTo>
                <a:lnTo>
                  <a:pt x="2090" y="334"/>
                </a:lnTo>
                <a:lnTo>
                  <a:pt x="2086" y="337"/>
                </a:lnTo>
                <a:lnTo>
                  <a:pt x="2083" y="341"/>
                </a:lnTo>
                <a:lnTo>
                  <a:pt x="2079" y="346"/>
                </a:lnTo>
                <a:lnTo>
                  <a:pt x="2077" y="350"/>
                </a:lnTo>
                <a:lnTo>
                  <a:pt x="2073" y="359"/>
                </a:lnTo>
                <a:lnTo>
                  <a:pt x="2071" y="366"/>
                </a:lnTo>
                <a:lnTo>
                  <a:pt x="2070" y="371"/>
                </a:lnTo>
                <a:lnTo>
                  <a:pt x="2066" y="374"/>
                </a:lnTo>
                <a:lnTo>
                  <a:pt x="2064" y="375"/>
                </a:lnTo>
                <a:lnTo>
                  <a:pt x="2060" y="374"/>
                </a:lnTo>
                <a:lnTo>
                  <a:pt x="2057" y="373"/>
                </a:lnTo>
                <a:lnTo>
                  <a:pt x="2053" y="372"/>
                </a:lnTo>
                <a:lnTo>
                  <a:pt x="2045" y="367"/>
                </a:lnTo>
                <a:lnTo>
                  <a:pt x="2036" y="364"/>
                </a:lnTo>
                <a:lnTo>
                  <a:pt x="2028" y="361"/>
                </a:lnTo>
                <a:lnTo>
                  <a:pt x="2021" y="361"/>
                </a:lnTo>
                <a:lnTo>
                  <a:pt x="2019" y="362"/>
                </a:lnTo>
                <a:lnTo>
                  <a:pt x="2015" y="364"/>
                </a:lnTo>
                <a:lnTo>
                  <a:pt x="2014" y="366"/>
                </a:lnTo>
                <a:lnTo>
                  <a:pt x="2011" y="369"/>
                </a:lnTo>
                <a:lnTo>
                  <a:pt x="2008" y="381"/>
                </a:lnTo>
                <a:lnTo>
                  <a:pt x="2004" y="389"/>
                </a:lnTo>
                <a:lnTo>
                  <a:pt x="2001" y="391"/>
                </a:lnTo>
                <a:lnTo>
                  <a:pt x="1996" y="391"/>
                </a:lnTo>
                <a:lnTo>
                  <a:pt x="1992" y="390"/>
                </a:lnTo>
                <a:lnTo>
                  <a:pt x="1988" y="385"/>
                </a:lnTo>
                <a:lnTo>
                  <a:pt x="1985" y="383"/>
                </a:lnTo>
                <a:lnTo>
                  <a:pt x="1983" y="381"/>
                </a:lnTo>
                <a:lnTo>
                  <a:pt x="1979" y="381"/>
                </a:lnTo>
                <a:lnTo>
                  <a:pt x="1976" y="383"/>
                </a:lnTo>
                <a:lnTo>
                  <a:pt x="1967" y="385"/>
                </a:lnTo>
                <a:lnTo>
                  <a:pt x="1959" y="390"/>
                </a:lnTo>
                <a:lnTo>
                  <a:pt x="1948" y="394"/>
                </a:lnTo>
                <a:lnTo>
                  <a:pt x="1935" y="400"/>
                </a:lnTo>
                <a:lnTo>
                  <a:pt x="1922" y="406"/>
                </a:lnTo>
                <a:lnTo>
                  <a:pt x="1910" y="412"/>
                </a:lnTo>
                <a:lnTo>
                  <a:pt x="1904" y="415"/>
                </a:lnTo>
                <a:lnTo>
                  <a:pt x="1900" y="417"/>
                </a:lnTo>
                <a:lnTo>
                  <a:pt x="1895" y="417"/>
                </a:lnTo>
                <a:lnTo>
                  <a:pt x="1890" y="417"/>
                </a:lnTo>
                <a:lnTo>
                  <a:pt x="1887" y="416"/>
                </a:lnTo>
                <a:lnTo>
                  <a:pt x="1883" y="415"/>
                </a:lnTo>
                <a:lnTo>
                  <a:pt x="1881" y="412"/>
                </a:lnTo>
                <a:lnTo>
                  <a:pt x="1879" y="409"/>
                </a:lnTo>
                <a:lnTo>
                  <a:pt x="1877" y="402"/>
                </a:lnTo>
                <a:lnTo>
                  <a:pt x="1872" y="392"/>
                </a:lnTo>
                <a:lnTo>
                  <a:pt x="1870" y="387"/>
                </a:lnTo>
                <a:lnTo>
                  <a:pt x="1866" y="384"/>
                </a:lnTo>
                <a:lnTo>
                  <a:pt x="1863" y="381"/>
                </a:lnTo>
                <a:lnTo>
                  <a:pt x="1859" y="379"/>
                </a:lnTo>
                <a:lnTo>
                  <a:pt x="1850" y="378"/>
                </a:lnTo>
                <a:lnTo>
                  <a:pt x="1843" y="377"/>
                </a:lnTo>
                <a:lnTo>
                  <a:pt x="1839" y="377"/>
                </a:lnTo>
                <a:lnTo>
                  <a:pt x="1835" y="375"/>
                </a:lnTo>
                <a:lnTo>
                  <a:pt x="1833" y="373"/>
                </a:lnTo>
                <a:lnTo>
                  <a:pt x="1831" y="369"/>
                </a:lnTo>
                <a:lnTo>
                  <a:pt x="1827" y="364"/>
                </a:lnTo>
                <a:lnTo>
                  <a:pt x="1822" y="359"/>
                </a:lnTo>
                <a:lnTo>
                  <a:pt x="1818" y="356"/>
                </a:lnTo>
                <a:lnTo>
                  <a:pt x="1811" y="354"/>
                </a:lnTo>
                <a:lnTo>
                  <a:pt x="1805" y="353"/>
                </a:lnTo>
                <a:lnTo>
                  <a:pt x="1800" y="350"/>
                </a:lnTo>
                <a:lnTo>
                  <a:pt x="1797" y="348"/>
                </a:lnTo>
                <a:lnTo>
                  <a:pt x="1797" y="346"/>
                </a:lnTo>
                <a:lnTo>
                  <a:pt x="1797" y="343"/>
                </a:lnTo>
                <a:lnTo>
                  <a:pt x="1799" y="340"/>
                </a:lnTo>
                <a:lnTo>
                  <a:pt x="1801" y="336"/>
                </a:lnTo>
                <a:lnTo>
                  <a:pt x="1806" y="334"/>
                </a:lnTo>
                <a:lnTo>
                  <a:pt x="1811" y="331"/>
                </a:lnTo>
                <a:lnTo>
                  <a:pt x="1816" y="329"/>
                </a:lnTo>
                <a:lnTo>
                  <a:pt x="1830" y="324"/>
                </a:lnTo>
                <a:lnTo>
                  <a:pt x="1840" y="318"/>
                </a:lnTo>
                <a:lnTo>
                  <a:pt x="1849" y="309"/>
                </a:lnTo>
                <a:lnTo>
                  <a:pt x="1858" y="297"/>
                </a:lnTo>
                <a:lnTo>
                  <a:pt x="1865" y="285"/>
                </a:lnTo>
                <a:lnTo>
                  <a:pt x="1870" y="276"/>
                </a:lnTo>
                <a:lnTo>
                  <a:pt x="1871" y="266"/>
                </a:lnTo>
                <a:lnTo>
                  <a:pt x="1872" y="258"/>
                </a:lnTo>
                <a:lnTo>
                  <a:pt x="1871" y="248"/>
                </a:lnTo>
                <a:lnTo>
                  <a:pt x="1871" y="240"/>
                </a:lnTo>
                <a:lnTo>
                  <a:pt x="1870" y="233"/>
                </a:lnTo>
                <a:lnTo>
                  <a:pt x="1871" y="226"/>
                </a:lnTo>
                <a:lnTo>
                  <a:pt x="1874" y="221"/>
                </a:lnTo>
                <a:lnTo>
                  <a:pt x="1876" y="216"/>
                </a:lnTo>
                <a:lnTo>
                  <a:pt x="1881" y="211"/>
                </a:lnTo>
                <a:lnTo>
                  <a:pt x="1888" y="204"/>
                </a:lnTo>
                <a:lnTo>
                  <a:pt x="1901" y="191"/>
                </a:lnTo>
                <a:lnTo>
                  <a:pt x="1914" y="182"/>
                </a:lnTo>
                <a:lnTo>
                  <a:pt x="1926" y="173"/>
                </a:lnTo>
                <a:lnTo>
                  <a:pt x="1939" y="167"/>
                </a:lnTo>
                <a:lnTo>
                  <a:pt x="1953" y="161"/>
                </a:lnTo>
                <a:lnTo>
                  <a:pt x="1965" y="156"/>
                </a:lnTo>
                <a:lnTo>
                  <a:pt x="1977" y="148"/>
                </a:lnTo>
                <a:lnTo>
                  <a:pt x="1988" y="139"/>
                </a:lnTo>
                <a:lnTo>
                  <a:pt x="1991" y="134"/>
                </a:lnTo>
                <a:lnTo>
                  <a:pt x="1994" y="131"/>
                </a:lnTo>
                <a:lnTo>
                  <a:pt x="1995" y="127"/>
                </a:lnTo>
                <a:lnTo>
                  <a:pt x="1995" y="123"/>
                </a:lnTo>
                <a:lnTo>
                  <a:pt x="1994" y="121"/>
                </a:lnTo>
                <a:lnTo>
                  <a:pt x="1991" y="119"/>
                </a:lnTo>
                <a:lnTo>
                  <a:pt x="1989" y="118"/>
                </a:lnTo>
                <a:lnTo>
                  <a:pt x="1986" y="116"/>
                </a:lnTo>
                <a:lnTo>
                  <a:pt x="1984" y="115"/>
                </a:lnTo>
                <a:lnTo>
                  <a:pt x="1983" y="114"/>
                </a:lnTo>
                <a:lnTo>
                  <a:pt x="1982" y="112"/>
                </a:lnTo>
                <a:lnTo>
                  <a:pt x="1983" y="109"/>
                </a:lnTo>
                <a:lnTo>
                  <a:pt x="1985" y="103"/>
                </a:lnTo>
                <a:lnTo>
                  <a:pt x="1990" y="95"/>
                </a:lnTo>
                <a:lnTo>
                  <a:pt x="1992" y="90"/>
                </a:lnTo>
                <a:lnTo>
                  <a:pt x="1995" y="85"/>
                </a:lnTo>
                <a:lnTo>
                  <a:pt x="1996" y="81"/>
                </a:lnTo>
                <a:lnTo>
                  <a:pt x="1996" y="76"/>
                </a:lnTo>
                <a:lnTo>
                  <a:pt x="1996" y="71"/>
                </a:lnTo>
                <a:lnTo>
                  <a:pt x="1995" y="68"/>
                </a:lnTo>
                <a:lnTo>
                  <a:pt x="1992" y="64"/>
                </a:lnTo>
                <a:lnTo>
                  <a:pt x="1989" y="60"/>
                </a:lnTo>
                <a:lnTo>
                  <a:pt x="1978" y="55"/>
                </a:lnTo>
                <a:lnTo>
                  <a:pt x="1967" y="47"/>
                </a:lnTo>
                <a:lnTo>
                  <a:pt x="1956" y="40"/>
                </a:lnTo>
                <a:lnTo>
                  <a:pt x="1946" y="32"/>
                </a:lnTo>
                <a:lnTo>
                  <a:pt x="1937" y="25"/>
                </a:lnTo>
                <a:lnTo>
                  <a:pt x="1928" y="19"/>
                </a:lnTo>
                <a:lnTo>
                  <a:pt x="1923" y="16"/>
                </a:lnTo>
                <a:lnTo>
                  <a:pt x="1919" y="15"/>
                </a:lnTo>
                <a:lnTo>
                  <a:pt x="1915" y="14"/>
                </a:lnTo>
                <a:lnTo>
                  <a:pt x="1910" y="14"/>
                </a:lnTo>
                <a:lnTo>
                  <a:pt x="1906" y="14"/>
                </a:lnTo>
                <a:lnTo>
                  <a:pt x="1901" y="16"/>
                </a:lnTo>
                <a:lnTo>
                  <a:pt x="1897" y="19"/>
                </a:lnTo>
                <a:lnTo>
                  <a:pt x="1893" y="22"/>
                </a:lnTo>
                <a:lnTo>
                  <a:pt x="1884" y="31"/>
                </a:lnTo>
                <a:lnTo>
                  <a:pt x="1878" y="39"/>
                </a:lnTo>
                <a:lnTo>
                  <a:pt x="1871" y="47"/>
                </a:lnTo>
                <a:lnTo>
                  <a:pt x="1864" y="56"/>
                </a:lnTo>
                <a:lnTo>
                  <a:pt x="1854" y="62"/>
                </a:lnTo>
                <a:lnTo>
                  <a:pt x="1845" y="66"/>
                </a:lnTo>
                <a:lnTo>
                  <a:pt x="1835" y="69"/>
                </a:lnTo>
                <a:lnTo>
                  <a:pt x="1825" y="70"/>
                </a:lnTo>
                <a:lnTo>
                  <a:pt x="1813" y="70"/>
                </a:lnTo>
                <a:lnTo>
                  <a:pt x="1802" y="68"/>
                </a:lnTo>
                <a:lnTo>
                  <a:pt x="1791" y="66"/>
                </a:lnTo>
                <a:lnTo>
                  <a:pt x="1782" y="64"/>
                </a:lnTo>
                <a:lnTo>
                  <a:pt x="1777" y="64"/>
                </a:lnTo>
                <a:lnTo>
                  <a:pt x="1771" y="65"/>
                </a:lnTo>
                <a:lnTo>
                  <a:pt x="1765" y="66"/>
                </a:lnTo>
                <a:lnTo>
                  <a:pt x="1759" y="69"/>
                </a:lnTo>
                <a:lnTo>
                  <a:pt x="1749" y="76"/>
                </a:lnTo>
                <a:lnTo>
                  <a:pt x="1740" y="81"/>
                </a:lnTo>
                <a:lnTo>
                  <a:pt x="1734" y="84"/>
                </a:lnTo>
                <a:lnTo>
                  <a:pt x="1728" y="85"/>
                </a:lnTo>
                <a:lnTo>
                  <a:pt x="1726" y="84"/>
                </a:lnTo>
                <a:lnTo>
                  <a:pt x="1725" y="81"/>
                </a:lnTo>
                <a:lnTo>
                  <a:pt x="1725" y="76"/>
                </a:lnTo>
                <a:lnTo>
                  <a:pt x="1725" y="71"/>
                </a:lnTo>
                <a:lnTo>
                  <a:pt x="1726" y="58"/>
                </a:lnTo>
                <a:lnTo>
                  <a:pt x="1725" y="47"/>
                </a:lnTo>
                <a:lnTo>
                  <a:pt x="1720" y="38"/>
                </a:lnTo>
                <a:lnTo>
                  <a:pt x="1713" y="28"/>
                </a:lnTo>
                <a:lnTo>
                  <a:pt x="1706" y="20"/>
                </a:lnTo>
                <a:lnTo>
                  <a:pt x="1700" y="14"/>
                </a:lnTo>
                <a:lnTo>
                  <a:pt x="1696" y="12"/>
                </a:lnTo>
                <a:lnTo>
                  <a:pt x="1693" y="9"/>
                </a:lnTo>
                <a:lnTo>
                  <a:pt x="1688" y="7"/>
                </a:lnTo>
                <a:lnTo>
                  <a:pt x="1684" y="7"/>
                </a:lnTo>
                <a:lnTo>
                  <a:pt x="1681" y="8"/>
                </a:lnTo>
                <a:lnTo>
                  <a:pt x="1677" y="11"/>
                </a:lnTo>
                <a:lnTo>
                  <a:pt x="1674" y="13"/>
                </a:lnTo>
                <a:lnTo>
                  <a:pt x="1669" y="18"/>
                </a:lnTo>
                <a:lnTo>
                  <a:pt x="1665" y="25"/>
                </a:lnTo>
                <a:lnTo>
                  <a:pt x="1664" y="33"/>
                </a:lnTo>
                <a:lnTo>
                  <a:pt x="1662" y="44"/>
                </a:lnTo>
                <a:lnTo>
                  <a:pt x="1657" y="57"/>
                </a:lnTo>
                <a:lnTo>
                  <a:pt x="1654" y="63"/>
                </a:lnTo>
                <a:lnTo>
                  <a:pt x="1649" y="68"/>
                </a:lnTo>
                <a:lnTo>
                  <a:pt x="1643" y="70"/>
                </a:lnTo>
                <a:lnTo>
                  <a:pt x="1637" y="72"/>
                </a:lnTo>
                <a:lnTo>
                  <a:pt x="1630" y="72"/>
                </a:lnTo>
                <a:lnTo>
                  <a:pt x="1624" y="72"/>
                </a:lnTo>
                <a:lnTo>
                  <a:pt x="1619" y="70"/>
                </a:lnTo>
                <a:lnTo>
                  <a:pt x="1614" y="68"/>
                </a:lnTo>
                <a:lnTo>
                  <a:pt x="1610" y="65"/>
                </a:lnTo>
                <a:lnTo>
                  <a:pt x="1606" y="64"/>
                </a:lnTo>
                <a:lnTo>
                  <a:pt x="1600" y="64"/>
                </a:lnTo>
                <a:lnTo>
                  <a:pt x="1595" y="65"/>
                </a:lnTo>
                <a:lnTo>
                  <a:pt x="1586" y="69"/>
                </a:lnTo>
                <a:lnTo>
                  <a:pt x="1579" y="74"/>
                </a:lnTo>
                <a:lnTo>
                  <a:pt x="1574" y="75"/>
                </a:lnTo>
                <a:lnTo>
                  <a:pt x="1570" y="76"/>
                </a:lnTo>
                <a:lnTo>
                  <a:pt x="1566" y="77"/>
                </a:lnTo>
                <a:lnTo>
                  <a:pt x="1561" y="77"/>
                </a:lnTo>
                <a:lnTo>
                  <a:pt x="1556" y="76"/>
                </a:lnTo>
                <a:lnTo>
                  <a:pt x="1551" y="74"/>
                </a:lnTo>
                <a:lnTo>
                  <a:pt x="1548" y="71"/>
                </a:lnTo>
                <a:lnTo>
                  <a:pt x="1545" y="69"/>
                </a:lnTo>
                <a:lnTo>
                  <a:pt x="1542" y="66"/>
                </a:lnTo>
                <a:lnTo>
                  <a:pt x="1539" y="64"/>
                </a:lnTo>
                <a:lnTo>
                  <a:pt x="1537" y="63"/>
                </a:lnTo>
                <a:lnTo>
                  <a:pt x="1534" y="62"/>
                </a:lnTo>
                <a:lnTo>
                  <a:pt x="1524" y="62"/>
                </a:lnTo>
                <a:lnTo>
                  <a:pt x="1511" y="63"/>
                </a:lnTo>
                <a:lnTo>
                  <a:pt x="1504" y="63"/>
                </a:lnTo>
                <a:lnTo>
                  <a:pt x="1497" y="63"/>
                </a:lnTo>
                <a:lnTo>
                  <a:pt x="1492" y="62"/>
                </a:lnTo>
                <a:lnTo>
                  <a:pt x="1487" y="60"/>
                </a:lnTo>
                <a:lnTo>
                  <a:pt x="1478" y="56"/>
                </a:lnTo>
                <a:lnTo>
                  <a:pt x="1469" y="50"/>
                </a:lnTo>
                <a:lnTo>
                  <a:pt x="1460" y="43"/>
                </a:lnTo>
                <a:lnTo>
                  <a:pt x="1450" y="34"/>
                </a:lnTo>
                <a:lnTo>
                  <a:pt x="1447" y="30"/>
                </a:lnTo>
                <a:lnTo>
                  <a:pt x="1443" y="25"/>
                </a:lnTo>
                <a:lnTo>
                  <a:pt x="1441" y="19"/>
                </a:lnTo>
                <a:lnTo>
                  <a:pt x="1438" y="13"/>
                </a:lnTo>
                <a:lnTo>
                  <a:pt x="1436" y="8"/>
                </a:lnTo>
                <a:lnTo>
                  <a:pt x="1432" y="3"/>
                </a:lnTo>
                <a:lnTo>
                  <a:pt x="1429" y="1"/>
                </a:lnTo>
                <a:lnTo>
                  <a:pt x="1425" y="0"/>
                </a:lnTo>
                <a:lnTo>
                  <a:pt x="1415" y="0"/>
                </a:lnTo>
                <a:lnTo>
                  <a:pt x="1404" y="1"/>
                </a:lnTo>
                <a:lnTo>
                  <a:pt x="1393" y="2"/>
                </a:lnTo>
                <a:lnTo>
                  <a:pt x="1385" y="6"/>
                </a:lnTo>
                <a:lnTo>
                  <a:pt x="1377" y="9"/>
                </a:lnTo>
                <a:lnTo>
                  <a:pt x="1372" y="15"/>
                </a:lnTo>
                <a:lnTo>
                  <a:pt x="1366" y="24"/>
                </a:lnTo>
                <a:lnTo>
                  <a:pt x="1361" y="34"/>
                </a:lnTo>
                <a:lnTo>
                  <a:pt x="1355" y="47"/>
                </a:lnTo>
                <a:lnTo>
                  <a:pt x="1352" y="57"/>
                </a:lnTo>
                <a:lnTo>
                  <a:pt x="1349" y="60"/>
                </a:lnTo>
                <a:lnTo>
                  <a:pt x="1346" y="64"/>
                </a:lnTo>
                <a:lnTo>
                  <a:pt x="1342" y="65"/>
                </a:lnTo>
                <a:lnTo>
                  <a:pt x="1337" y="66"/>
                </a:lnTo>
                <a:lnTo>
                  <a:pt x="1328" y="68"/>
                </a:lnTo>
                <a:lnTo>
                  <a:pt x="1320" y="69"/>
                </a:lnTo>
                <a:lnTo>
                  <a:pt x="1302" y="81"/>
                </a:lnTo>
                <a:lnTo>
                  <a:pt x="1286" y="88"/>
                </a:lnTo>
                <a:lnTo>
                  <a:pt x="1279" y="87"/>
                </a:lnTo>
                <a:lnTo>
                  <a:pt x="1272" y="87"/>
                </a:lnTo>
                <a:lnTo>
                  <a:pt x="1268" y="87"/>
                </a:lnTo>
                <a:lnTo>
                  <a:pt x="1266" y="89"/>
                </a:lnTo>
                <a:lnTo>
                  <a:pt x="1264" y="91"/>
                </a:lnTo>
                <a:lnTo>
                  <a:pt x="1261" y="94"/>
                </a:lnTo>
                <a:lnTo>
                  <a:pt x="1261" y="97"/>
                </a:lnTo>
                <a:lnTo>
                  <a:pt x="1260" y="101"/>
                </a:lnTo>
                <a:lnTo>
                  <a:pt x="1261" y="106"/>
                </a:lnTo>
                <a:lnTo>
                  <a:pt x="1262" y="109"/>
                </a:lnTo>
                <a:lnTo>
                  <a:pt x="1265" y="113"/>
                </a:lnTo>
                <a:lnTo>
                  <a:pt x="1268" y="116"/>
                </a:lnTo>
                <a:lnTo>
                  <a:pt x="1273" y="120"/>
                </a:lnTo>
                <a:lnTo>
                  <a:pt x="1279" y="122"/>
                </a:lnTo>
                <a:lnTo>
                  <a:pt x="1286" y="123"/>
                </a:lnTo>
                <a:lnTo>
                  <a:pt x="1293" y="123"/>
                </a:lnTo>
                <a:lnTo>
                  <a:pt x="1301" y="123"/>
                </a:lnTo>
                <a:lnTo>
                  <a:pt x="1308" y="122"/>
                </a:lnTo>
                <a:lnTo>
                  <a:pt x="1315" y="121"/>
                </a:lnTo>
                <a:lnTo>
                  <a:pt x="1320" y="121"/>
                </a:lnTo>
                <a:lnTo>
                  <a:pt x="1324" y="121"/>
                </a:lnTo>
                <a:lnTo>
                  <a:pt x="1328" y="123"/>
                </a:lnTo>
                <a:lnTo>
                  <a:pt x="1330" y="127"/>
                </a:lnTo>
                <a:lnTo>
                  <a:pt x="1330" y="131"/>
                </a:lnTo>
                <a:lnTo>
                  <a:pt x="1330" y="133"/>
                </a:lnTo>
                <a:lnTo>
                  <a:pt x="1330" y="137"/>
                </a:lnTo>
                <a:lnTo>
                  <a:pt x="1327" y="141"/>
                </a:lnTo>
                <a:lnTo>
                  <a:pt x="1321" y="148"/>
                </a:lnTo>
                <a:lnTo>
                  <a:pt x="1318" y="153"/>
                </a:lnTo>
                <a:lnTo>
                  <a:pt x="1316" y="159"/>
                </a:lnTo>
                <a:lnTo>
                  <a:pt x="1316" y="166"/>
                </a:lnTo>
                <a:lnTo>
                  <a:pt x="1317" y="176"/>
                </a:lnTo>
                <a:lnTo>
                  <a:pt x="1320" y="194"/>
                </a:lnTo>
                <a:lnTo>
                  <a:pt x="1322" y="209"/>
                </a:lnTo>
                <a:lnTo>
                  <a:pt x="1325" y="222"/>
                </a:lnTo>
                <a:lnTo>
                  <a:pt x="1330" y="235"/>
                </a:lnTo>
                <a:lnTo>
                  <a:pt x="1335" y="247"/>
                </a:lnTo>
                <a:lnTo>
                  <a:pt x="1339" y="257"/>
                </a:lnTo>
                <a:lnTo>
                  <a:pt x="1339" y="261"/>
                </a:lnTo>
                <a:lnTo>
                  <a:pt x="1337" y="266"/>
                </a:lnTo>
                <a:lnTo>
                  <a:pt x="1335" y="268"/>
                </a:lnTo>
                <a:lnTo>
                  <a:pt x="1331" y="271"/>
                </a:lnTo>
                <a:lnTo>
                  <a:pt x="1328" y="272"/>
                </a:lnTo>
                <a:lnTo>
                  <a:pt x="1323" y="272"/>
                </a:lnTo>
                <a:lnTo>
                  <a:pt x="1318" y="271"/>
                </a:lnTo>
                <a:lnTo>
                  <a:pt x="1315" y="267"/>
                </a:lnTo>
                <a:lnTo>
                  <a:pt x="1311" y="264"/>
                </a:lnTo>
                <a:lnTo>
                  <a:pt x="1306" y="261"/>
                </a:lnTo>
                <a:lnTo>
                  <a:pt x="1301" y="261"/>
                </a:lnTo>
                <a:lnTo>
                  <a:pt x="1296" y="263"/>
                </a:lnTo>
                <a:lnTo>
                  <a:pt x="1282" y="266"/>
                </a:lnTo>
                <a:lnTo>
                  <a:pt x="1265" y="272"/>
                </a:lnTo>
                <a:lnTo>
                  <a:pt x="1260" y="273"/>
                </a:lnTo>
                <a:lnTo>
                  <a:pt x="1257" y="274"/>
                </a:lnTo>
                <a:lnTo>
                  <a:pt x="1253" y="274"/>
                </a:lnTo>
                <a:lnTo>
                  <a:pt x="1249" y="273"/>
                </a:lnTo>
                <a:lnTo>
                  <a:pt x="1245" y="270"/>
                </a:lnTo>
                <a:lnTo>
                  <a:pt x="1240" y="265"/>
                </a:lnTo>
                <a:lnTo>
                  <a:pt x="1233" y="252"/>
                </a:lnTo>
                <a:lnTo>
                  <a:pt x="1227" y="239"/>
                </a:lnTo>
                <a:lnTo>
                  <a:pt x="1221" y="228"/>
                </a:lnTo>
                <a:lnTo>
                  <a:pt x="1216" y="217"/>
                </a:lnTo>
                <a:lnTo>
                  <a:pt x="1213" y="205"/>
                </a:lnTo>
                <a:lnTo>
                  <a:pt x="1207" y="192"/>
                </a:lnTo>
                <a:lnTo>
                  <a:pt x="1203" y="186"/>
                </a:lnTo>
                <a:lnTo>
                  <a:pt x="1198" y="182"/>
                </a:lnTo>
                <a:lnTo>
                  <a:pt x="1192" y="178"/>
                </a:lnTo>
                <a:lnTo>
                  <a:pt x="1186" y="176"/>
                </a:lnTo>
                <a:lnTo>
                  <a:pt x="1171" y="173"/>
                </a:lnTo>
                <a:lnTo>
                  <a:pt x="1153" y="172"/>
                </a:lnTo>
                <a:lnTo>
                  <a:pt x="1145" y="164"/>
                </a:lnTo>
                <a:lnTo>
                  <a:pt x="1134" y="153"/>
                </a:lnTo>
                <a:lnTo>
                  <a:pt x="1117" y="163"/>
                </a:lnTo>
                <a:lnTo>
                  <a:pt x="1102" y="172"/>
                </a:lnTo>
                <a:lnTo>
                  <a:pt x="1096" y="161"/>
                </a:lnTo>
                <a:lnTo>
                  <a:pt x="1090" y="152"/>
                </a:lnTo>
                <a:lnTo>
                  <a:pt x="1087" y="152"/>
                </a:lnTo>
                <a:lnTo>
                  <a:pt x="1083" y="153"/>
                </a:lnTo>
                <a:lnTo>
                  <a:pt x="1077" y="156"/>
                </a:lnTo>
                <a:lnTo>
                  <a:pt x="1072" y="158"/>
                </a:lnTo>
                <a:lnTo>
                  <a:pt x="1068" y="161"/>
                </a:lnTo>
                <a:lnTo>
                  <a:pt x="1063" y="164"/>
                </a:lnTo>
                <a:lnTo>
                  <a:pt x="1058" y="165"/>
                </a:lnTo>
                <a:lnTo>
                  <a:pt x="1053" y="166"/>
                </a:lnTo>
                <a:lnTo>
                  <a:pt x="1043" y="163"/>
                </a:lnTo>
                <a:lnTo>
                  <a:pt x="1032" y="158"/>
                </a:lnTo>
                <a:lnTo>
                  <a:pt x="1016" y="156"/>
                </a:lnTo>
                <a:lnTo>
                  <a:pt x="1005" y="156"/>
                </a:lnTo>
                <a:lnTo>
                  <a:pt x="1002" y="156"/>
                </a:lnTo>
                <a:lnTo>
                  <a:pt x="1000" y="157"/>
                </a:lnTo>
                <a:lnTo>
                  <a:pt x="999" y="159"/>
                </a:lnTo>
                <a:lnTo>
                  <a:pt x="997" y="160"/>
                </a:lnTo>
                <a:lnTo>
                  <a:pt x="995" y="166"/>
                </a:lnTo>
                <a:lnTo>
                  <a:pt x="994" y="173"/>
                </a:lnTo>
                <a:lnTo>
                  <a:pt x="993" y="188"/>
                </a:lnTo>
                <a:lnTo>
                  <a:pt x="991" y="200"/>
                </a:lnTo>
                <a:lnTo>
                  <a:pt x="988" y="214"/>
                </a:lnTo>
                <a:lnTo>
                  <a:pt x="986" y="230"/>
                </a:lnTo>
                <a:lnTo>
                  <a:pt x="984" y="239"/>
                </a:lnTo>
                <a:lnTo>
                  <a:pt x="984" y="247"/>
                </a:lnTo>
                <a:lnTo>
                  <a:pt x="986" y="254"/>
                </a:lnTo>
                <a:lnTo>
                  <a:pt x="988" y="260"/>
                </a:lnTo>
                <a:lnTo>
                  <a:pt x="989" y="265"/>
                </a:lnTo>
                <a:lnTo>
                  <a:pt x="990" y="271"/>
                </a:lnTo>
                <a:lnTo>
                  <a:pt x="991" y="276"/>
                </a:lnTo>
                <a:lnTo>
                  <a:pt x="990" y="282"/>
                </a:lnTo>
                <a:lnTo>
                  <a:pt x="989" y="286"/>
                </a:lnTo>
                <a:lnTo>
                  <a:pt x="987" y="291"/>
                </a:lnTo>
                <a:lnTo>
                  <a:pt x="983" y="296"/>
                </a:lnTo>
                <a:lnTo>
                  <a:pt x="980" y="301"/>
                </a:lnTo>
                <a:lnTo>
                  <a:pt x="966" y="311"/>
                </a:lnTo>
                <a:lnTo>
                  <a:pt x="951" y="324"/>
                </a:lnTo>
                <a:lnTo>
                  <a:pt x="944" y="331"/>
                </a:lnTo>
                <a:lnTo>
                  <a:pt x="939" y="336"/>
                </a:lnTo>
                <a:lnTo>
                  <a:pt x="936" y="341"/>
                </a:lnTo>
                <a:lnTo>
                  <a:pt x="933" y="347"/>
                </a:lnTo>
                <a:lnTo>
                  <a:pt x="927" y="352"/>
                </a:lnTo>
                <a:lnTo>
                  <a:pt x="919" y="355"/>
                </a:lnTo>
                <a:lnTo>
                  <a:pt x="914" y="359"/>
                </a:lnTo>
                <a:lnTo>
                  <a:pt x="909" y="364"/>
                </a:lnTo>
                <a:lnTo>
                  <a:pt x="906" y="369"/>
                </a:lnTo>
                <a:lnTo>
                  <a:pt x="903" y="377"/>
                </a:lnTo>
                <a:lnTo>
                  <a:pt x="901" y="392"/>
                </a:lnTo>
                <a:lnTo>
                  <a:pt x="899" y="405"/>
                </a:lnTo>
                <a:lnTo>
                  <a:pt x="899" y="410"/>
                </a:lnTo>
                <a:lnTo>
                  <a:pt x="900" y="413"/>
                </a:lnTo>
                <a:lnTo>
                  <a:pt x="901" y="417"/>
                </a:lnTo>
                <a:lnTo>
                  <a:pt x="905" y="421"/>
                </a:lnTo>
                <a:lnTo>
                  <a:pt x="913" y="424"/>
                </a:lnTo>
                <a:lnTo>
                  <a:pt x="923" y="428"/>
                </a:lnTo>
                <a:lnTo>
                  <a:pt x="927" y="431"/>
                </a:lnTo>
                <a:lnTo>
                  <a:pt x="931" y="435"/>
                </a:lnTo>
                <a:lnTo>
                  <a:pt x="933" y="440"/>
                </a:lnTo>
                <a:lnTo>
                  <a:pt x="936" y="447"/>
                </a:lnTo>
                <a:lnTo>
                  <a:pt x="937" y="460"/>
                </a:lnTo>
                <a:lnTo>
                  <a:pt x="939" y="472"/>
                </a:lnTo>
                <a:lnTo>
                  <a:pt x="943" y="481"/>
                </a:lnTo>
                <a:lnTo>
                  <a:pt x="946" y="492"/>
                </a:lnTo>
                <a:lnTo>
                  <a:pt x="950" y="503"/>
                </a:lnTo>
                <a:lnTo>
                  <a:pt x="952" y="511"/>
                </a:lnTo>
                <a:lnTo>
                  <a:pt x="951" y="515"/>
                </a:lnTo>
                <a:lnTo>
                  <a:pt x="951" y="519"/>
                </a:lnTo>
                <a:lnTo>
                  <a:pt x="949" y="523"/>
                </a:lnTo>
                <a:lnTo>
                  <a:pt x="946" y="529"/>
                </a:lnTo>
                <a:lnTo>
                  <a:pt x="942" y="534"/>
                </a:lnTo>
                <a:lnTo>
                  <a:pt x="937" y="538"/>
                </a:lnTo>
                <a:lnTo>
                  <a:pt x="931" y="543"/>
                </a:lnTo>
                <a:lnTo>
                  <a:pt x="924" y="548"/>
                </a:lnTo>
                <a:lnTo>
                  <a:pt x="909" y="556"/>
                </a:lnTo>
                <a:lnTo>
                  <a:pt x="895" y="564"/>
                </a:lnTo>
                <a:lnTo>
                  <a:pt x="889" y="569"/>
                </a:lnTo>
                <a:lnTo>
                  <a:pt x="886" y="573"/>
                </a:lnTo>
                <a:lnTo>
                  <a:pt x="882" y="577"/>
                </a:lnTo>
                <a:lnTo>
                  <a:pt x="880" y="581"/>
                </a:lnTo>
                <a:lnTo>
                  <a:pt x="879" y="586"/>
                </a:lnTo>
                <a:lnTo>
                  <a:pt x="879" y="591"/>
                </a:lnTo>
                <a:lnTo>
                  <a:pt x="879" y="595"/>
                </a:lnTo>
                <a:lnTo>
                  <a:pt x="880" y="601"/>
                </a:lnTo>
                <a:lnTo>
                  <a:pt x="886" y="614"/>
                </a:lnTo>
                <a:lnTo>
                  <a:pt x="893" y="629"/>
                </a:lnTo>
                <a:lnTo>
                  <a:pt x="901" y="643"/>
                </a:lnTo>
                <a:lnTo>
                  <a:pt x="907" y="652"/>
                </a:lnTo>
                <a:lnTo>
                  <a:pt x="909" y="657"/>
                </a:lnTo>
                <a:lnTo>
                  <a:pt x="911" y="661"/>
                </a:lnTo>
                <a:lnTo>
                  <a:pt x="911" y="665"/>
                </a:lnTo>
                <a:lnTo>
                  <a:pt x="911" y="669"/>
                </a:lnTo>
                <a:lnTo>
                  <a:pt x="909" y="674"/>
                </a:lnTo>
                <a:lnTo>
                  <a:pt x="908" y="677"/>
                </a:lnTo>
                <a:lnTo>
                  <a:pt x="905" y="681"/>
                </a:lnTo>
                <a:lnTo>
                  <a:pt x="901" y="683"/>
                </a:lnTo>
                <a:lnTo>
                  <a:pt x="892" y="688"/>
                </a:lnTo>
                <a:lnTo>
                  <a:pt x="884" y="693"/>
                </a:lnTo>
                <a:lnTo>
                  <a:pt x="881" y="695"/>
                </a:lnTo>
                <a:lnTo>
                  <a:pt x="877" y="699"/>
                </a:lnTo>
                <a:lnTo>
                  <a:pt x="875" y="703"/>
                </a:lnTo>
                <a:lnTo>
                  <a:pt x="873" y="711"/>
                </a:lnTo>
                <a:lnTo>
                  <a:pt x="870" y="723"/>
                </a:lnTo>
                <a:lnTo>
                  <a:pt x="869" y="730"/>
                </a:lnTo>
                <a:lnTo>
                  <a:pt x="869" y="732"/>
                </a:lnTo>
                <a:lnTo>
                  <a:pt x="867" y="734"/>
                </a:lnTo>
                <a:lnTo>
                  <a:pt x="863" y="737"/>
                </a:lnTo>
                <a:lnTo>
                  <a:pt x="858" y="738"/>
                </a:lnTo>
                <a:lnTo>
                  <a:pt x="846" y="740"/>
                </a:lnTo>
                <a:lnTo>
                  <a:pt x="836" y="740"/>
                </a:lnTo>
                <a:lnTo>
                  <a:pt x="824" y="740"/>
                </a:lnTo>
                <a:lnTo>
                  <a:pt x="812" y="740"/>
                </a:lnTo>
                <a:lnTo>
                  <a:pt x="806" y="742"/>
                </a:lnTo>
                <a:lnTo>
                  <a:pt x="801" y="744"/>
                </a:lnTo>
                <a:lnTo>
                  <a:pt x="798" y="746"/>
                </a:lnTo>
                <a:lnTo>
                  <a:pt x="795" y="749"/>
                </a:lnTo>
                <a:lnTo>
                  <a:pt x="793" y="753"/>
                </a:lnTo>
                <a:lnTo>
                  <a:pt x="792" y="757"/>
                </a:lnTo>
                <a:lnTo>
                  <a:pt x="792" y="762"/>
                </a:lnTo>
                <a:lnTo>
                  <a:pt x="793" y="766"/>
                </a:lnTo>
                <a:lnTo>
                  <a:pt x="794" y="778"/>
                </a:lnTo>
                <a:lnTo>
                  <a:pt x="796" y="791"/>
                </a:lnTo>
                <a:lnTo>
                  <a:pt x="796" y="799"/>
                </a:lnTo>
                <a:lnTo>
                  <a:pt x="795" y="805"/>
                </a:lnTo>
                <a:lnTo>
                  <a:pt x="793" y="809"/>
                </a:lnTo>
                <a:lnTo>
                  <a:pt x="789" y="814"/>
                </a:lnTo>
                <a:lnTo>
                  <a:pt x="777" y="819"/>
                </a:lnTo>
                <a:lnTo>
                  <a:pt x="761" y="825"/>
                </a:lnTo>
                <a:lnTo>
                  <a:pt x="754" y="828"/>
                </a:lnTo>
                <a:lnTo>
                  <a:pt x="747" y="832"/>
                </a:lnTo>
                <a:lnTo>
                  <a:pt x="742" y="837"/>
                </a:lnTo>
                <a:lnTo>
                  <a:pt x="738" y="841"/>
                </a:lnTo>
                <a:lnTo>
                  <a:pt x="735" y="853"/>
                </a:lnTo>
                <a:lnTo>
                  <a:pt x="731" y="864"/>
                </a:lnTo>
                <a:lnTo>
                  <a:pt x="730" y="870"/>
                </a:lnTo>
                <a:lnTo>
                  <a:pt x="728" y="875"/>
                </a:lnTo>
                <a:lnTo>
                  <a:pt x="724" y="879"/>
                </a:lnTo>
                <a:lnTo>
                  <a:pt x="720" y="884"/>
                </a:lnTo>
                <a:lnTo>
                  <a:pt x="711" y="892"/>
                </a:lnTo>
                <a:lnTo>
                  <a:pt x="703" y="898"/>
                </a:lnTo>
                <a:lnTo>
                  <a:pt x="700" y="901"/>
                </a:lnTo>
                <a:lnTo>
                  <a:pt x="697" y="906"/>
                </a:lnTo>
                <a:lnTo>
                  <a:pt x="694" y="910"/>
                </a:lnTo>
                <a:lnTo>
                  <a:pt x="693" y="916"/>
                </a:lnTo>
                <a:lnTo>
                  <a:pt x="692" y="933"/>
                </a:lnTo>
                <a:lnTo>
                  <a:pt x="692" y="955"/>
                </a:lnTo>
                <a:lnTo>
                  <a:pt x="692" y="978"/>
                </a:lnTo>
                <a:lnTo>
                  <a:pt x="692" y="996"/>
                </a:lnTo>
                <a:lnTo>
                  <a:pt x="692" y="1010"/>
                </a:lnTo>
                <a:lnTo>
                  <a:pt x="692" y="1022"/>
                </a:lnTo>
                <a:lnTo>
                  <a:pt x="692" y="1033"/>
                </a:lnTo>
                <a:lnTo>
                  <a:pt x="692" y="1043"/>
                </a:lnTo>
                <a:lnTo>
                  <a:pt x="693" y="1053"/>
                </a:lnTo>
                <a:lnTo>
                  <a:pt x="695" y="1059"/>
                </a:lnTo>
                <a:lnTo>
                  <a:pt x="700" y="1062"/>
                </a:lnTo>
                <a:lnTo>
                  <a:pt x="706" y="1067"/>
                </a:lnTo>
                <a:lnTo>
                  <a:pt x="709" y="1070"/>
                </a:lnTo>
                <a:lnTo>
                  <a:pt x="711" y="1073"/>
                </a:lnTo>
                <a:lnTo>
                  <a:pt x="713" y="1077"/>
                </a:lnTo>
                <a:lnTo>
                  <a:pt x="714" y="1081"/>
                </a:lnTo>
                <a:lnTo>
                  <a:pt x="716" y="1086"/>
                </a:lnTo>
                <a:lnTo>
                  <a:pt x="716" y="1091"/>
                </a:lnTo>
                <a:lnTo>
                  <a:pt x="713" y="1096"/>
                </a:lnTo>
                <a:lnTo>
                  <a:pt x="711" y="1100"/>
                </a:lnTo>
                <a:lnTo>
                  <a:pt x="703" y="1114"/>
                </a:lnTo>
                <a:lnTo>
                  <a:pt x="691" y="1131"/>
                </a:lnTo>
                <a:lnTo>
                  <a:pt x="676" y="1152"/>
                </a:lnTo>
                <a:lnTo>
                  <a:pt x="661" y="1171"/>
                </a:lnTo>
                <a:lnTo>
                  <a:pt x="648" y="1186"/>
                </a:lnTo>
                <a:lnTo>
                  <a:pt x="638" y="1197"/>
                </a:lnTo>
                <a:lnTo>
                  <a:pt x="630" y="1205"/>
                </a:lnTo>
                <a:lnTo>
                  <a:pt x="622" y="1210"/>
                </a:lnTo>
                <a:lnTo>
                  <a:pt x="612" y="1212"/>
                </a:lnTo>
                <a:lnTo>
                  <a:pt x="602" y="1213"/>
                </a:lnTo>
                <a:lnTo>
                  <a:pt x="591" y="1215"/>
                </a:lnTo>
                <a:lnTo>
                  <a:pt x="583" y="1215"/>
                </a:lnTo>
                <a:lnTo>
                  <a:pt x="575" y="1216"/>
                </a:lnTo>
                <a:lnTo>
                  <a:pt x="572" y="1218"/>
                </a:lnTo>
                <a:lnTo>
                  <a:pt x="572" y="1219"/>
                </a:lnTo>
                <a:lnTo>
                  <a:pt x="572" y="1222"/>
                </a:lnTo>
                <a:lnTo>
                  <a:pt x="573" y="1225"/>
                </a:lnTo>
                <a:lnTo>
                  <a:pt x="575" y="1229"/>
                </a:lnTo>
                <a:lnTo>
                  <a:pt x="580" y="1236"/>
                </a:lnTo>
                <a:lnTo>
                  <a:pt x="584" y="1243"/>
                </a:lnTo>
                <a:lnTo>
                  <a:pt x="584" y="1245"/>
                </a:lnTo>
                <a:lnTo>
                  <a:pt x="583" y="1248"/>
                </a:lnTo>
                <a:lnTo>
                  <a:pt x="581" y="1250"/>
                </a:lnTo>
                <a:lnTo>
                  <a:pt x="579" y="1251"/>
                </a:lnTo>
                <a:lnTo>
                  <a:pt x="569" y="1253"/>
                </a:lnTo>
                <a:lnTo>
                  <a:pt x="556" y="1254"/>
                </a:lnTo>
                <a:lnTo>
                  <a:pt x="549" y="1254"/>
                </a:lnTo>
                <a:lnTo>
                  <a:pt x="542" y="1255"/>
                </a:lnTo>
                <a:lnTo>
                  <a:pt x="535" y="1257"/>
                </a:lnTo>
                <a:lnTo>
                  <a:pt x="529" y="1261"/>
                </a:lnTo>
                <a:lnTo>
                  <a:pt x="518" y="1268"/>
                </a:lnTo>
                <a:lnTo>
                  <a:pt x="510" y="1274"/>
                </a:lnTo>
                <a:lnTo>
                  <a:pt x="506" y="1278"/>
                </a:lnTo>
                <a:lnTo>
                  <a:pt x="502" y="1280"/>
                </a:lnTo>
                <a:lnTo>
                  <a:pt x="496" y="1281"/>
                </a:lnTo>
                <a:lnTo>
                  <a:pt x="487" y="1282"/>
                </a:lnTo>
                <a:lnTo>
                  <a:pt x="472" y="1284"/>
                </a:lnTo>
                <a:lnTo>
                  <a:pt x="460" y="1284"/>
                </a:lnTo>
                <a:lnTo>
                  <a:pt x="457" y="1284"/>
                </a:lnTo>
                <a:lnTo>
                  <a:pt x="453" y="1285"/>
                </a:lnTo>
                <a:lnTo>
                  <a:pt x="451" y="1287"/>
                </a:lnTo>
                <a:lnTo>
                  <a:pt x="451" y="1291"/>
                </a:lnTo>
                <a:lnTo>
                  <a:pt x="451" y="1300"/>
                </a:lnTo>
                <a:lnTo>
                  <a:pt x="452" y="1310"/>
                </a:lnTo>
                <a:lnTo>
                  <a:pt x="451" y="1318"/>
                </a:lnTo>
                <a:lnTo>
                  <a:pt x="449" y="1325"/>
                </a:lnTo>
                <a:lnTo>
                  <a:pt x="447" y="1326"/>
                </a:lnTo>
                <a:lnTo>
                  <a:pt x="446" y="1327"/>
                </a:lnTo>
                <a:lnTo>
                  <a:pt x="445" y="1327"/>
                </a:lnTo>
                <a:lnTo>
                  <a:pt x="442" y="1327"/>
                </a:lnTo>
                <a:lnTo>
                  <a:pt x="439" y="1326"/>
                </a:lnTo>
                <a:lnTo>
                  <a:pt x="433" y="1325"/>
                </a:lnTo>
                <a:lnTo>
                  <a:pt x="429" y="1325"/>
                </a:lnTo>
                <a:lnTo>
                  <a:pt x="427" y="1326"/>
                </a:lnTo>
                <a:lnTo>
                  <a:pt x="426" y="1329"/>
                </a:lnTo>
                <a:lnTo>
                  <a:pt x="424" y="1331"/>
                </a:lnTo>
                <a:lnTo>
                  <a:pt x="423" y="1337"/>
                </a:lnTo>
                <a:lnTo>
                  <a:pt x="426" y="1344"/>
                </a:lnTo>
                <a:lnTo>
                  <a:pt x="428" y="1354"/>
                </a:lnTo>
                <a:lnTo>
                  <a:pt x="433" y="1368"/>
                </a:lnTo>
                <a:lnTo>
                  <a:pt x="435" y="1375"/>
                </a:lnTo>
                <a:lnTo>
                  <a:pt x="437" y="1382"/>
                </a:lnTo>
                <a:lnTo>
                  <a:pt x="441" y="1388"/>
                </a:lnTo>
                <a:lnTo>
                  <a:pt x="443" y="1393"/>
                </a:lnTo>
                <a:lnTo>
                  <a:pt x="451" y="1399"/>
                </a:lnTo>
                <a:lnTo>
                  <a:pt x="454" y="1405"/>
                </a:lnTo>
                <a:lnTo>
                  <a:pt x="454" y="1407"/>
                </a:lnTo>
                <a:lnTo>
                  <a:pt x="454" y="1410"/>
                </a:lnTo>
                <a:lnTo>
                  <a:pt x="453" y="1412"/>
                </a:lnTo>
                <a:lnTo>
                  <a:pt x="449" y="1414"/>
                </a:lnTo>
                <a:lnTo>
                  <a:pt x="440" y="1417"/>
                </a:lnTo>
                <a:lnTo>
                  <a:pt x="430" y="1417"/>
                </a:lnTo>
                <a:lnTo>
                  <a:pt x="427" y="1418"/>
                </a:lnTo>
                <a:lnTo>
                  <a:pt x="422" y="1418"/>
                </a:lnTo>
                <a:lnTo>
                  <a:pt x="418" y="1420"/>
                </a:lnTo>
                <a:lnTo>
                  <a:pt x="415" y="1423"/>
                </a:lnTo>
                <a:lnTo>
                  <a:pt x="403" y="1439"/>
                </a:lnTo>
                <a:lnTo>
                  <a:pt x="395" y="1452"/>
                </a:lnTo>
                <a:lnTo>
                  <a:pt x="392" y="1455"/>
                </a:lnTo>
                <a:lnTo>
                  <a:pt x="390" y="1456"/>
                </a:lnTo>
                <a:lnTo>
                  <a:pt x="389" y="1457"/>
                </a:lnTo>
                <a:lnTo>
                  <a:pt x="386" y="1457"/>
                </a:lnTo>
                <a:lnTo>
                  <a:pt x="382" y="1456"/>
                </a:lnTo>
                <a:lnTo>
                  <a:pt x="377" y="1453"/>
                </a:lnTo>
                <a:lnTo>
                  <a:pt x="372" y="1450"/>
                </a:lnTo>
                <a:lnTo>
                  <a:pt x="367" y="1449"/>
                </a:lnTo>
                <a:lnTo>
                  <a:pt x="365" y="1449"/>
                </a:lnTo>
                <a:lnTo>
                  <a:pt x="364" y="1450"/>
                </a:lnTo>
                <a:lnTo>
                  <a:pt x="361" y="1451"/>
                </a:lnTo>
                <a:lnTo>
                  <a:pt x="359" y="1455"/>
                </a:lnTo>
                <a:lnTo>
                  <a:pt x="355" y="1462"/>
                </a:lnTo>
                <a:lnTo>
                  <a:pt x="352" y="1467"/>
                </a:lnTo>
                <a:lnTo>
                  <a:pt x="351" y="1468"/>
                </a:lnTo>
                <a:lnTo>
                  <a:pt x="348" y="1468"/>
                </a:lnTo>
                <a:lnTo>
                  <a:pt x="345" y="1467"/>
                </a:lnTo>
                <a:lnTo>
                  <a:pt x="341" y="1464"/>
                </a:lnTo>
                <a:lnTo>
                  <a:pt x="333" y="1458"/>
                </a:lnTo>
                <a:lnTo>
                  <a:pt x="323" y="1453"/>
                </a:lnTo>
                <a:lnTo>
                  <a:pt x="319" y="1451"/>
                </a:lnTo>
                <a:lnTo>
                  <a:pt x="313" y="1450"/>
                </a:lnTo>
                <a:lnTo>
                  <a:pt x="307" y="1449"/>
                </a:lnTo>
                <a:lnTo>
                  <a:pt x="301" y="1449"/>
                </a:lnTo>
                <a:lnTo>
                  <a:pt x="295" y="1450"/>
                </a:lnTo>
                <a:lnTo>
                  <a:pt x="289" y="1451"/>
                </a:lnTo>
                <a:lnTo>
                  <a:pt x="285" y="1453"/>
                </a:lnTo>
                <a:lnTo>
                  <a:pt x="282" y="1456"/>
                </a:lnTo>
                <a:lnTo>
                  <a:pt x="279" y="1458"/>
                </a:lnTo>
                <a:lnTo>
                  <a:pt x="278" y="1462"/>
                </a:lnTo>
                <a:lnTo>
                  <a:pt x="278" y="1467"/>
                </a:lnTo>
                <a:lnTo>
                  <a:pt x="278" y="1471"/>
                </a:lnTo>
                <a:lnTo>
                  <a:pt x="278" y="1482"/>
                </a:lnTo>
                <a:lnTo>
                  <a:pt x="279" y="1494"/>
                </a:lnTo>
                <a:lnTo>
                  <a:pt x="279" y="1505"/>
                </a:lnTo>
                <a:lnTo>
                  <a:pt x="279" y="1514"/>
                </a:lnTo>
                <a:lnTo>
                  <a:pt x="279" y="1524"/>
                </a:lnTo>
                <a:lnTo>
                  <a:pt x="281" y="1532"/>
                </a:lnTo>
                <a:lnTo>
                  <a:pt x="283" y="1539"/>
                </a:lnTo>
                <a:lnTo>
                  <a:pt x="288" y="1546"/>
                </a:lnTo>
                <a:lnTo>
                  <a:pt x="292" y="1552"/>
                </a:lnTo>
                <a:lnTo>
                  <a:pt x="295" y="1558"/>
                </a:lnTo>
                <a:lnTo>
                  <a:pt x="295" y="1565"/>
                </a:lnTo>
                <a:lnTo>
                  <a:pt x="295" y="1571"/>
                </a:lnTo>
                <a:lnTo>
                  <a:pt x="294" y="1575"/>
                </a:lnTo>
                <a:lnTo>
                  <a:pt x="291" y="1576"/>
                </a:lnTo>
                <a:lnTo>
                  <a:pt x="289" y="1576"/>
                </a:lnTo>
                <a:lnTo>
                  <a:pt x="285" y="1576"/>
                </a:lnTo>
                <a:lnTo>
                  <a:pt x="277" y="1572"/>
                </a:lnTo>
                <a:lnTo>
                  <a:pt x="271" y="1569"/>
                </a:lnTo>
                <a:lnTo>
                  <a:pt x="265" y="1565"/>
                </a:lnTo>
                <a:lnTo>
                  <a:pt x="259" y="1564"/>
                </a:lnTo>
                <a:lnTo>
                  <a:pt x="256" y="1565"/>
                </a:lnTo>
                <a:lnTo>
                  <a:pt x="252" y="1566"/>
                </a:lnTo>
                <a:lnTo>
                  <a:pt x="250" y="1568"/>
                </a:lnTo>
                <a:lnTo>
                  <a:pt x="247" y="1571"/>
                </a:lnTo>
                <a:lnTo>
                  <a:pt x="244" y="1574"/>
                </a:lnTo>
                <a:lnTo>
                  <a:pt x="241" y="1576"/>
                </a:lnTo>
                <a:lnTo>
                  <a:pt x="238" y="1577"/>
                </a:lnTo>
                <a:lnTo>
                  <a:pt x="233" y="1578"/>
                </a:lnTo>
                <a:lnTo>
                  <a:pt x="226" y="1578"/>
                </a:lnTo>
                <a:lnTo>
                  <a:pt x="219" y="1576"/>
                </a:lnTo>
                <a:lnTo>
                  <a:pt x="212" y="1574"/>
                </a:lnTo>
                <a:lnTo>
                  <a:pt x="205" y="1571"/>
                </a:lnTo>
                <a:lnTo>
                  <a:pt x="201" y="1570"/>
                </a:lnTo>
                <a:lnTo>
                  <a:pt x="197" y="1571"/>
                </a:lnTo>
                <a:lnTo>
                  <a:pt x="194" y="1572"/>
                </a:lnTo>
                <a:lnTo>
                  <a:pt x="190" y="1576"/>
                </a:lnTo>
                <a:lnTo>
                  <a:pt x="184" y="1583"/>
                </a:lnTo>
                <a:lnTo>
                  <a:pt x="180" y="1588"/>
                </a:lnTo>
                <a:lnTo>
                  <a:pt x="177" y="1590"/>
                </a:lnTo>
                <a:lnTo>
                  <a:pt x="174" y="1591"/>
                </a:lnTo>
                <a:lnTo>
                  <a:pt x="170" y="1591"/>
                </a:lnTo>
                <a:lnTo>
                  <a:pt x="165" y="1591"/>
                </a:lnTo>
                <a:lnTo>
                  <a:pt x="153" y="1589"/>
                </a:lnTo>
                <a:lnTo>
                  <a:pt x="144" y="1587"/>
                </a:lnTo>
                <a:lnTo>
                  <a:pt x="139" y="1587"/>
                </a:lnTo>
                <a:lnTo>
                  <a:pt x="134" y="1588"/>
                </a:lnTo>
                <a:lnTo>
                  <a:pt x="131" y="1589"/>
                </a:lnTo>
                <a:lnTo>
                  <a:pt x="127" y="1593"/>
                </a:lnTo>
                <a:lnTo>
                  <a:pt x="124" y="1598"/>
                </a:lnTo>
                <a:lnTo>
                  <a:pt x="121" y="1603"/>
                </a:lnTo>
                <a:lnTo>
                  <a:pt x="119" y="1609"/>
                </a:lnTo>
                <a:lnTo>
                  <a:pt x="118" y="1616"/>
                </a:lnTo>
                <a:lnTo>
                  <a:pt x="114" y="1628"/>
                </a:lnTo>
                <a:lnTo>
                  <a:pt x="112" y="1640"/>
                </a:lnTo>
                <a:lnTo>
                  <a:pt x="109" y="1650"/>
                </a:lnTo>
                <a:lnTo>
                  <a:pt x="105" y="1659"/>
                </a:lnTo>
                <a:lnTo>
                  <a:pt x="100" y="1667"/>
                </a:lnTo>
                <a:lnTo>
                  <a:pt x="94" y="1675"/>
                </a:lnTo>
                <a:lnTo>
                  <a:pt x="89" y="1677"/>
                </a:lnTo>
                <a:lnTo>
                  <a:pt x="86" y="1679"/>
                </a:lnTo>
                <a:lnTo>
                  <a:pt x="81" y="1681"/>
                </a:lnTo>
                <a:lnTo>
                  <a:pt x="76" y="1683"/>
                </a:lnTo>
                <a:lnTo>
                  <a:pt x="65" y="1684"/>
                </a:lnTo>
                <a:lnTo>
                  <a:pt x="56" y="1688"/>
                </a:lnTo>
                <a:lnTo>
                  <a:pt x="51" y="1690"/>
                </a:lnTo>
                <a:lnTo>
                  <a:pt x="45" y="1694"/>
                </a:lnTo>
                <a:lnTo>
                  <a:pt x="40" y="1698"/>
                </a:lnTo>
                <a:lnTo>
                  <a:pt x="36" y="1703"/>
                </a:lnTo>
                <a:lnTo>
                  <a:pt x="38" y="1701"/>
                </a:lnTo>
                <a:lnTo>
                  <a:pt x="39" y="1701"/>
                </a:lnTo>
                <a:lnTo>
                  <a:pt x="39" y="1702"/>
                </a:lnTo>
                <a:lnTo>
                  <a:pt x="40" y="1705"/>
                </a:lnTo>
                <a:lnTo>
                  <a:pt x="42" y="1713"/>
                </a:lnTo>
                <a:lnTo>
                  <a:pt x="45" y="1720"/>
                </a:lnTo>
                <a:lnTo>
                  <a:pt x="50" y="1726"/>
                </a:lnTo>
                <a:lnTo>
                  <a:pt x="55" y="1730"/>
                </a:lnTo>
                <a:lnTo>
                  <a:pt x="56" y="1733"/>
                </a:lnTo>
                <a:lnTo>
                  <a:pt x="57" y="1736"/>
                </a:lnTo>
                <a:lnTo>
                  <a:pt x="58" y="1740"/>
                </a:lnTo>
                <a:lnTo>
                  <a:pt x="59" y="1745"/>
                </a:lnTo>
                <a:lnTo>
                  <a:pt x="59" y="1754"/>
                </a:lnTo>
                <a:lnTo>
                  <a:pt x="62" y="1760"/>
                </a:lnTo>
                <a:lnTo>
                  <a:pt x="64" y="1763"/>
                </a:lnTo>
                <a:lnTo>
                  <a:pt x="67" y="1763"/>
                </a:lnTo>
                <a:lnTo>
                  <a:pt x="70" y="1763"/>
                </a:lnTo>
                <a:lnTo>
                  <a:pt x="74" y="1760"/>
                </a:lnTo>
                <a:lnTo>
                  <a:pt x="80" y="1757"/>
                </a:lnTo>
                <a:lnTo>
                  <a:pt x="84" y="1755"/>
                </a:lnTo>
                <a:lnTo>
                  <a:pt x="89" y="1755"/>
                </a:lnTo>
                <a:lnTo>
                  <a:pt x="94" y="1757"/>
                </a:lnTo>
                <a:lnTo>
                  <a:pt x="99" y="1759"/>
                </a:lnTo>
                <a:lnTo>
                  <a:pt x="102" y="1761"/>
                </a:lnTo>
                <a:lnTo>
                  <a:pt x="105" y="1765"/>
                </a:lnTo>
                <a:lnTo>
                  <a:pt x="106" y="1770"/>
                </a:lnTo>
                <a:lnTo>
                  <a:pt x="105" y="1783"/>
                </a:lnTo>
                <a:lnTo>
                  <a:pt x="105" y="1795"/>
                </a:lnTo>
                <a:lnTo>
                  <a:pt x="106" y="1801"/>
                </a:lnTo>
                <a:lnTo>
                  <a:pt x="105" y="1805"/>
                </a:lnTo>
                <a:lnTo>
                  <a:pt x="103" y="1807"/>
                </a:lnTo>
                <a:lnTo>
                  <a:pt x="102" y="1808"/>
                </a:lnTo>
                <a:lnTo>
                  <a:pt x="100" y="1808"/>
                </a:lnTo>
                <a:lnTo>
                  <a:pt x="96" y="1808"/>
                </a:lnTo>
                <a:lnTo>
                  <a:pt x="86" y="1807"/>
                </a:lnTo>
                <a:lnTo>
                  <a:pt x="73" y="1808"/>
                </a:lnTo>
                <a:lnTo>
                  <a:pt x="58" y="1808"/>
                </a:lnTo>
                <a:lnTo>
                  <a:pt x="49" y="1808"/>
                </a:lnTo>
                <a:lnTo>
                  <a:pt x="46" y="1809"/>
                </a:lnTo>
                <a:lnTo>
                  <a:pt x="44" y="1809"/>
                </a:lnTo>
                <a:lnTo>
                  <a:pt x="43" y="1810"/>
                </a:lnTo>
                <a:lnTo>
                  <a:pt x="42" y="1812"/>
                </a:lnTo>
                <a:lnTo>
                  <a:pt x="42" y="1817"/>
                </a:lnTo>
                <a:lnTo>
                  <a:pt x="43" y="1823"/>
                </a:lnTo>
                <a:lnTo>
                  <a:pt x="44" y="1831"/>
                </a:lnTo>
                <a:lnTo>
                  <a:pt x="44" y="1845"/>
                </a:lnTo>
                <a:lnTo>
                  <a:pt x="43" y="1858"/>
                </a:lnTo>
                <a:lnTo>
                  <a:pt x="42" y="1871"/>
                </a:lnTo>
                <a:lnTo>
                  <a:pt x="40" y="1881"/>
                </a:lnTo>
                <a:lnTo>
                  <a:pt x="38" y="1887"/>
                </a:lnTo>
                <a:lnTo>
                  <a:pt x="35" y="1892"/>
                </a:lnTo>
                <a:lnTo>
                  <a:pt x="30" y="1894"/>
                </a:lnTo>
                <a:lnTo>
                  <a:pt x="24" y="1896"/>
                </a:lnTo>
                <a:lnTo>
                  <a:pt x="18" y="1897"/>
                </a:lnTo>
                <a:lnTo>
                  <a:pt x="15" y="1898"/>
                </a:lnTo>
                <a:lnTo>
                  <a:pt x="13" y="1899"/>
                </a:lnTo>
                <a:lnTo>
                  <a:pt x="11" y="1902"/>
                </a:lnTo>
                <a:lnTo>
                  <a:pt x="8" y="1904"/>
                </a:lnTo>
                <a:lnTo>
                  <a:pt x="5" y="1913"/>
                </a:lnTo>
                <a:lnTo>
                  <a:pt x="2" y="1927"/>
                </a:lnTo>
                <a:lnTo>
                  <a:pt x="1" y="1943"/>
                </a:lnTo>
                <a:lnTo>
                  <a:pt x="0" y="1960"/>
                </a:lnTo>
                <a:lnTo>
                  <a:pt x="0" y="1991"/>
                </a:lnTo>
                <a:lnTo>
                  <a:pt x="0" y="2006"/>
                </a:lnTo>
                <a:lnTo>
                  <a:pt x="2" y="2016"/>
                </a:lnTo>
                <a:lnTo>
                  <a:pt x="5" y="2025"/>
                </a:lnTo>
                <a:lnTo>
                  <a:pt x="8" y="2034"/>
                </a:lnTo>
                <a:lnTo>
                  <a:pt x="13" y="2043"/>
                </a:lnTo>
                <a:lnTo>
                  <a:pt x="20" y="2058"/>
                </a:lnTo>
                <a:lnTo>
                  <a:pt x="26" y="2073"/>
                </a:lnTo>
                <a:lnTo>
                  <a:pt x="27" y="2081"/>
                </a:lnTo>
                <a:lnTo>
                  <a:pt x="29" y="2088"/>
                </a:lnTo>
                <a:lnTo>
                  <a:pt x="29" y="2095"/>
                </a:lnTo>
                <a:lnTo>
                  <a:pt x="27" y="2100"/>
                </a:lnTo>
                <a:lnTo>
                  <a:pt x="27" y="2106"/>
                </a:lnTo>
                <a:lnTo>
                  <a:pt x="27" y="2111"/>
                </a:lnTo>
                <a:lnTo>
                  <a:pt x="29" y="2116"/>
                </a:lnTo>
                <a:lnTo>
                  <a:pt x="30" y="2120"/>
                </a:lnTo>
                <a:lnTo>
                  <a:pt x="45" y="2150"/>
                </a:lnTo>
                <a:lnTo>
                  <a:pt x="57" y="2180"/>
                </a:lnTo>
                <a:lnTo>
                  <a:pt x="69" y="2206"/>
                </a:lnTo>
                <a:lnTo>
                  <a:pt x="78" y="2231"/>
                </a:lnTo>
                <a:lnTo>
                  <a:pt x="87" y="2252"/>
                </a:lnTo>
                <a:lnTo>
                  <a:pt x="93" y="2268"/>
                </a:lnTo>
                <a:lnTo>
                  <a:pt x="99" y="2280"/>
                </a:lnTo>
                <a:lnTo>
                  <a:pt x="102" y="2286"/>
                </a:lnTo>
                <a:lnTo>
                  <a:pt x="108" y="2287"/>
                </a:lnTo>
                <a:lnTo>
                  <a:pt x="114" y="2287"/>
                </a:lnTo>
                <a:lnTo>
                  <a:pt x="120" y="2286"/>
                </a:lnTo>
                <a:lnTo>
                  <a:pt x="125" y="2282"/>
                </a:lnTo>
                <a:lnTo>
                  <a:pt x="137" y="2275"/>
                </a:lnTo>
                <a:lnTo>
                  <a:pt x="149" y="2270"/>
                </a:lnTo>
                <a:lnTo>
                  <a:pt x="158" y="2269"/>
                </a:lnTo>
                <a:lnTo>
                  <a:pt x="168" y="2268"/>
                </a:lnTo>
                <a:lnTo>
                  <a:pt x="171" y="2268"/>
                </a:lnTo>
                <a:lnTo>
                  <a:pt x="175" y="2268"/>
                </a:lnTo>
                <a:lnTo>
                  <a:pt x="178" y="2270"/>
                </a:lnTo>
                <a:lnTo>
                  <a:pt x="181" y="2272"/>
                </a:lnTo>
                <a:lnTo>
                  <a:pt x="185" y="2275"/>
                </a:lnTo>
                <a:lnTo>
                  <a:pt x="190" y="2278"/>
                </a:lnTo>
                <a:lnTo>
                  <a:pt x="196" y="2281"/>
                </a:lnTo>
                <a:lnTo>
                  <a:pt x="202" y="2282"/>
                </a:lnTo>
                <a:lnTo>
                  <a:pt x="209" y="2283"/>
                </a:lnTo>
                <a:lnTo>
                  <a:pt x="215" y="2283"/>
                </a:lnTo>
                <a:lnTo>
                  <a:pt x="221" y="2282"/>
                </a:lnTo>
                <a:lnTo>
                  <a:pt x="226" y="2280"/>
                </a:lnTo>
                <a:lnTo>
                  <a:pt x="234" y="2275"/>
                </a:lnTo>
                <a:lnTo>
                  <a:pt x="244" y="2271"/>
                </a:lnTo>
                <a:lnTo>
                  <a:pt x="254" y="2268"/>
                </a:lnTo>
                <a:lnTo>
                  <a:pt x="265" y="2264"/>
                </a:lnTo>
                <a:lnTo>
                  <a:pt x="288" y="2259"/>
                </a:lnTo>
                <a:lnTo>
                  <a:pt x="309" y="2252"/>
                </a:lnTo>
                <a:lnTo>
                  <a:pt x="315" y="2249"/>
                </a:lnTo>
                <a:lnTo>
                  <a:pt x="322" y="2244"/>
                </a:lnTo>
                <a:lnTo>
                  <a:pt x="328" y="2238"/>
                </a:lnTo>
                <a:lnTo>
                  <a:pt x="333" y="2232"/>
                </a:lnTo>
                <a:lnTo>
                  <a:pt x="342" y="2218"/>
                </a:lnTo>
                <a:lnTo>
                  <a:pt x="348" y="2206"/>
                </a:lnTo>
                <a:lnTo>
                  <a:pt x="352" y="2195"/>
                </a:lnTo>
                <a:lnTo>
                  <a:pt x="353" y="2183"/>
                </a:lnTo>
                <a:lnTo>
                  <a:pt x="353" y="2174"/>
                </a:lnTo>
                <a:lnTo>
                  <a:pt x="352" y="2165"/>
                </a:lnTo>
                <a:lnTo>
                  <a:pt x="351" y="2161"/>
                </a:lnTo>
                <a:lnTo>
                  <a:pt x="350" y="2157"/>
                </a:lnTo>
                <a:lnTo>
                  <a:pt x="347" y="2152"/>
                </a:lnTo>
                <a:lnTo>
                  <a:pt x="344" y="2149"/>
                </a:lnTo>
                <a:lnTo>
                  <a:pt x="341" y="2146"/>
                </a:lnTo>
                <a:lnTo>
                  <a:pt x="336" y="2144"/>
                </a:lnTo>
                <a:lnTo>
                  <a:pt x="333" y="2142"/>
                </a:lnTo>
                <a:lnTo>
                  <a:pt x="328" y="2142"/>
                </a:lnTo>
                <a:lnTo>
                  <a:pt x="320" y="2140"/>
                </a:lnTo>
                <a:lnTo>
                  <a:pt x="313" y="2138"/>
                </a:lnTo>
                <a:lnTo>
                  <a:pt x="310" y="2136"/>
                </a:lnTo>
                <a:lnTo>
                  <a:pt x="308" y="2133"/>
                </a:lnTo>
                <a:lnTo>
                  <a:pt x="306" y="2130"/>
                </a:lnTo>
                <a:lnTo>
                  <a:pt x="304" y="2126"/>
                </a:lnTo>
                <a:lnTo>
                  <a:pt x="302" y="2120"/>
                </a:lnTo>
                <a:lnTo>
                  <a:pt x="300" y="2114"/>
                </a:lnTo>
                <a:lnTo>
                  <a:pt x="297" y="2111"/>
                </a:lnTo>
                <a:lnTo>
                  <a:pt x="295" y="2108"/>
                </a:lnTo>
                <a:lnTo>
                  <a:pt x="291" y="2108"/>
                </a:lnTo>
                <a:lnTo>
                  <a:pt x="288" y="2111"/>
                </a:lnTo>
                <a:lnTo>
                  <a:pt x="285" y="2113"/>
                </a:lnTo>
                <a:lnTo>
                  <a:pt x="282" y="2117"/>
                </a:lnTo>
                <a:lnTo>
                  <a:pt x="278" y="2119"/>
                </a:lnTo>
                <a:lnTo>
                  <a:pt x="276" y="2120"/>
                </a:lnTo>
                <a:lnTo>
                  <a:pt x="273" y="2120"/>
                </a:lnTo>
                <a:lnTo>
                  <a:pt x="269" y="2119"/>
                </a:lnTo>
                <a:lnTo>
                  <a:pt x="264" y="2117"/>
                </a:lnTo>
                <a:lnTo>
                  <a:pt x="259" y="2113"/>
                </a:lnTo>
                <a:lnTo>
                  <a:pt x="258" y="2112"/>
                </a:lnTo>
                <a:lnTo>
                  <a:pt x="258" y="2110"/>
                </a:lnTo>
                <a:lnTo>
                  <a:pt x="258" y="2106"/>
                </a:lnTo>
                <a:lnTo>
                  <a:pt x="260" y="2104"/>
                </a:lnTo>
                <a:lnTo>
                  <a:pt x="264" y="2098"/>
                </a:lnTo>
                <a:lnTo>
                  <a:pt x="268" y="2092"/>
                </a:lnTo>
                <a:lnTo>
                  <a:pt x="269" y="2089"/>
                </a:lnTo>
                <a:lnTo>
                  <a:pt x="270" y="2086"/>
                </a:lnTo>
                <a:lnTo>
                  <a:pt x="270" y="2082"/>
                </a:lnTo>
                <a:lnTo>
                  <a:pt x="270" y="2077"/>
                </a:lnTo>
                <a:lnTo>
                  <a:pt x="269" y="2070"/>
                </a:lnTo>
                <a:lnTo>
                  <a:pt x="268" y="2066"/>
                </a:lnTo>
                <a:lnTo>
                  <a:pt x="269" y="2062"/>
                </a:lnTo>
                <a:lnTo>
                  <a:pt x="271" y="2061"/>
                </a:lnTo>
                <a:lnTo>
                  <a:pt x="275" y="2060"/>
                </a:lnTo>
                <a:lnTo>
                  <a:pt x="278" y="2060"/>
                </a:lnTo>
                <a:lnTo>
                  <a:pt x="281" y="2060"/>
                </a:lnTo>
                <a:lnTo>
                  <a:pt x="282" y="2062"/>
                </a:lnTo>
                <a:lnTo>
                  <a:pt x="283" y="2066"/>
                </a:lnTo>
                <a:lnTo>
                  <a:pt x="283" y="2070"/>
                </a:lnTo>
                <a:lnTo>
                  <a:pt x="283" y="2075"/>
                </a:lnTo>
                <a:lnTo>
                  <a:pt x="284" y="2079"/>
                </a:lnTo>
                <a:lnTo>
                  <a:pt x="285" y="2082"/>
                </a:lnTo>
                <a:lnTo>
                  <a:pt x="287" y="2083"/>
                </a:lnTo>
                <a:lnTo>
                  <a:pt x="290" y="2086"/>
                </a:lnTo>
                <a:lnTo>
                  <a:pt x="294" y="2086"/>
                </a:lnTo>
                <a:lnTo>
                  <a:pt x="296" y="2085"/>
                </a:lnTo>
                <a:lnTo>
                  <a:pt x="297" y="2082"/>
                </a:lnTo>
                <a:lnTo>
                  <a:pt x="297" y="2077"/>
                </a:lnTo>
                <a:lnTo>
                  <a:pt x="298" y="2073"/>
                </a:lnTo>
                <a:lnTo>
                  <a:pt x="297" y="2061"/>
                </a:lnTo>
                <a:lnTo>
                  <a:pt x="296" y="2050"/>
                </a:lnTo>
                <a:lnTo>
                  <a:pt x="294" y="2045"/>
                </a:lnTo>
                <a:lnTo>
                  <a:pt x="292" y="2042"/>
                </a:lnTo>
                <a:lnTo>
                  <a:pt x="290" y="2039"/>
                </a:lnTo>
                <a:lnTo>
                  <a:pt x="288" y="2036"/>
                </a:lnTo>
                <a:lnTo>
                  <a:pt x="285" y="2035"/>
                </a:lnTo>
                <a:lnTo>
                  <a:pt x="281" y="2034"/>
                </a:lnTo>
                <a:lnTo>
                  <a:pt x="277" y="2032"/>
                </a:lnTo>
                <a:lnTo>
                  <a:pt x="271" y="2032"/>
                </a:lnTo>
                <a:lnTo>
                  <a:pt x="259" y="2032"/>
                </a:lnTo>
                <a:lnTo>
                  <a:pt x="246" y="2031"/>
                </a:lnTo>
                <a:lnTo>
                  <a:pt x="234" y="2031"/>
                </a:lnTo>
                <a:lnTo>
                  <a:pt x="225" y="2030"/>
                </a:lnTo>
                <a:lnTo>
                  <a:pt x="219" y="2029"/>
                </a:lnTo>
                <a:lnTo>
                  <a:pt x="215" y="2026"/>
                </a:lnTo>
                <a:lnTo>
                  <a:pt x="214" y="2022"/>
                </a:lnTo>
                <a:lnTo>
                  <a:pt x="214" y="2016"/>
                </a:lnTo>
                <a:lnTo>
                  <a:pt x="214" y="2005"/>
                </a:lnTo>
                <a:lnTo>
                  <a:pt x="214" y="1987"/>
                </a:lnTo>
                <a:lnTo>
                  <a:pt x="215" y="1967"/>
                </a:lnTo>
                <a:lnTo>
                  <a:pt x="216" y="1946"/>
                </a:lnTo>
                <a:lnTo>
                  <a:pt x="219" y="1936"/>
                </a:lnTo>
                <a:lnTo>
                  <a:pt x="221" y="1929"/>
                </a:lnTo>
                <a:lnTo>
                  <a:pt x="225" y="1923"/>
                </a:lnTo>
                <a:lnTo>
                  <a:pt x="229" y="1917"/>
                </a:lnTo>
                <a:lnTo>
                  <a:pt x="234" y="1913"/>
                </a:lnTo>
                <a:lnTo>
                  <a:pt x="240" y="1911"/>
                </a:lnTo>
                <a:lnTo>
                  <a:pt x="245" y="1910"/>
                </a:lnTo>
                <a:lnTo>
                  <a:pt x="251" y="1910"/>
                </a:lnTo>
                <a:lnTo>
                  <a:pt x="257" y="1912"/>
                </a:lnTo>
                <a:lnTo>
                  <a:pt x="263" y="1916"/>
                </a:lnTo>
                <a:lnTo>
                  <a:pt x="264" y="1919"/>
                </a:lnTo>
                <a:lnTo>
                  <a:pt x="265" y="1924"/>
                </a:lnTo>
                <a:lnTo>
                  <a:pt x="266" y="1930"/>
                </a:lnTo>
                <a:lnTo>
                  <a:pt x="265" y="1937"/>
                </a:lnTo>
                <a:lnTo>
                  <a:pt x="264" y="1944"/>
                </a:lnTo>
                <a:lnTo>
                  <a:pt x="262" y="1950"/>
                </a:lnTo>
                <a:lnTo>
                  <a:pt x="258" y="1956"/>
                </a:lnTo>
                <a:lnTo>
                  <a:pt x="256" y="1961"/>
                </a:lnTo>
                <a:lnTo>
                  <a:pt x="250" y="1967"/>
                </a:lnTo>
                <a:lnTo>
                  <a:pt x="247" y="1971"/>
                </a:lnTo>
                <a:lnTo>
                  <a:pt x="247" y="1974"/>
                </a:lnTo>
                <a:lnTo>
                  <a:pt x="250" y="1975"/>
                </a:lnTo>
                <a:lnTo>
                  <a:pt x="253" y="1976"/>
                </a:lnTo>
                <a:lnTo>
                  <a:pt x="258" y="1976"/>
                </a:lnTo>
                <a:lnTo>
                  <a:pt x="268" y="1976"/>
                </a:lnTo>
                <a:lnTo>
                  <a:pt x="275" y="1975"/>
                </a:lnTo>
                <a:lnTo>
                  <a:pt x="284" y="1972"/>
                </a:lnTo>
                <a:lnTo>
                  <a:pt x="295" y="1967"/>
                </a:lnTo>
                <a:lnTo>
                  <a:pt x="304" y="1963"/>
                </a:lnTo>
                <a:lnTo>
                  <a:pt x="314" y="1962"/>
                </a:lnTo>
                <a:lnTo>
                  <a:pt x="320" y="1962"/>
                </a:lnTo>
                <a:lnTo>
                  <a:pt x="323" y="1962"/>
                </a:lnTo>
                <a:lnTo>
                  <a:pt x="327" y="1963"/>
                </a:lnTo>
                <a:lnTo>
                  <a:pt x="329" y="1966"/>
                </a:lnTo>
                <a:lnTo>
                  <a:pt x="332" y="1973"/>
                </a:lnTo>
                <a:lnTo>
                  <a:pt x="335" y="1980"/>
                </a:lnTo>
                <a:lnTo>
                  <a:pt x="338" y="1985"/>
                </a:lnTo>
                <a:lnTo>
                  <a:pt x="340" y="1988"/>
                </a:lnTo>
                <a:lnTo>
                  <a:pt x="344" y="1991"/>
                </a:lnTo>
                <a:lnTo>
                  <a:pt x="347" y="1992"/>
                </a:lnTo>
                <a:lnTo>
                  <a:pt x="351" y="1992"/>
                </a:lnTo>
                <a:lnTo>
                  <a:pt x="353" y="1992"/>
                </a:lnTo>
                <a:lnTo>
                  <a:pt x="355" y="1991"/>
                </a:lnTo>
                <a:lnTo>
                  <a:pt x="358" y="1987"/>
                </a:lnTo>
                <a:lnTo>
                  <a:pt x="364" y="1973"/>
                </a:lnTo>
                <a:lnTo>
                  <a:pt x="366" y="1961"/>
                </a:lnTo>
                <a:lnTo>
                  <a:pt x="367" y="1956"/>
                </a:lnTo>
                <a:lnTo>
                  <a:pt x="367" y="1952"/>
                </a:lnTo>
                <a:lnTo>
                  <a:pt x="366" y="1948"/>
                </a:lnTo>
                <a:lnTo>
                  <a:pt x="365" y="1944"/>
                </a:lnTo>
                <a:lnTo>
                  <a:pt x="360" y="1940"/>
                </a:lnTo>
                <a:lnTo>
                  <a:pt x="355" y="1936"/>
                </a:lnTo>
                <a:lnTo>
                  <a:pt x="348" y="1934"/>
                </a:lnTo>
                <a:lnTo>
                  <a:pt x="340" y="1931"/>
                </a:lnTo>
                <a:lnTo>
                  <a:pt x="323" y="1929"/>
                </a:lnTo>
                <a:lnTo>
                  <a:pt x="308" y="1928"/>
                </a:lnTo>
                <a:lnTo>
                  <a:pt x="301" y="1925"/>
                </a:lnTo>
                <a:lnTo>
                  <a:pt x="296" y="1922"/>
                </a:lnTo>
                <a:lnTo>
                  <a:pt x="294" y="1921"/>
                </a:lnTo>
                <a:lnTo>
                  <a:pt x="291" y="1918"/>
                </a:lnTo>
                <a:lnTo>
                  <a:pt x="290" y="1915"/>
                </a:lnTo>
                <a:lnTo>
                  <a:pt x="290" y="1911"/>
                </a:lnTo>
                <a:lnTo>
                  <a:pt x="290" y="1903"/>
                </a:lnTo>
                <a:lnTo>
                  <a:pt x="294" y="1894"/>
                </a:lnTo>
                <a:lnTo>
                  <a:pt x="297" y="1887"/>
                </a:lnTo>
                <a:lnTo>
                  <a:pt x="300" y="1880"/>
                </a:lnTo>
                <a:lnTo>
                  <a:pt x="301" y="1872"/>
                </a:lnTo>
                <a:lnTo>
                  <a:pt x="301" y="1865"/>
                </a:lnTo>
                <a:lnTo>
                  <a:pt x="300" y="1859"/>
                </a:lnTo>
                <a:lnTo>
                  <a:pt x="297" y="1852"/>
                </a:lnTo>
                <a:lnTo>
                  <a:pt x="295" y="1845"/>
                </a:lnTo>
                <a:lnTo>
                  <a:pt x="292" y="1840"/>
                </a:lnTo>
                <a:lnTo>
                  <a:pt x="290" y="1833"/>
                </a:lnTo>
                <a:lnTo>
                  <a:pt x="290" y="1823"/>
                </a:lnTo>
                <a:lnTo>
                  <a:pt x="290" y="1812"/>
                </a:lnTo>
                <a:lnTo>
                  <a:pt x="292" y="1802"/>
                </a:lnTo>
                <a:lnTo>
                  <a:pt x="294" y="1798"/>
                </a:lnTo>
                <a:lnTo>
                  <a:pt x="297" y="1795"/>
                </a:lnTo>
                <a:lnTo>
                  <a:pt x="301" y="1791"/>
                </a:lnTo>
                <a:lnTo>
                  <a:pt x="307" y="1790"/>
                </a:lnTo>
                <a:lnTo>
                  <a:pt x="316" y="1787"/>
                </a:lnTo>
                <a:lnTo>
                  <a:pt x="322" y="1787"/>
                </a:lnTo>
                <a:lnTo>
                  <a:pt x="325" y="1789"/>
                </a:lnTo>
                <a:lnTo>
                  <a:pt x="325" y="1790"/>
                </a:lnTo>
                <a:lnTo>
                  <a:pt x="325" y="1792"/>
                </a:lnTo>
                <a:lnTo>
                  <a:pt x="322" y="1796"/>
                </a:lnTo>
                <a:lnTo>
                  <a:pt x="319" y="1803"/>
                </a:lnTo>
                <a:lnTo>
                  <a:pt x="316" y="1808"/>
                </a:lnTo>
                <a:lnTo>
                  <a:pt x="314" y="1814"/>
                </a:lnTo>
                <a:lnTo>
                  <a:pt x="314" y="1821"/>
                </a:lnTo>
                <a:lnTo>
                  <a:pt x="314" y="1824"/>
                </a:lnTo>
                <a:lnTo>
                  <a:pt x="315" y="1827"/>
                </a:lnTo>
                <a:lnTo>
                  <a:pt x="316" y="1828"/>
                </a:lnTo>
                <a:lnTo>
                  <a:pt x="319" y="1828"/>
                </a:lnTo>
                <a:lnTo>
                  <a:pt x="321" y="1828"/>
                </a:lnTo>
                <a:lnTo>
                  <a:pt x="323" y="1827"/>
                </a:lnTo>
                <a:lnTo>
                  <a:pt x="326" y="1824"/>
                </a:lnTo>
                <a:lnTo>
                  <a:pt x="327" y="1821"/>
                </a:lnTo>
                <a:lnTo>
                  <a:pt x="329" y="1817"/>
                </a:lnTo>
                <a:lnTo>
                  <a:pt x="332" y="1816"/>
                </a:lnTo>
                <a:lnTo>
                  <a:pt x="333" y="1816"/>
                </a:lnTo>
                <a:lnTo>
                  <a:pt x="334" y="1816"/>
                </a:lnTo>
                <a:lnTo>
                  <a:pt x="335" y="1821"/>
                </a:lnTo>
                <a:lnTo>
                  <a:pt x="336" y="1827"/>
                </a:lnTo>
                <a:lnTo>
                  <a:pt x="336" y="1830"/>
                </a:lnTo>
                <a:lnTo>
                  <a:pt x="336" y="1834"/>
                </a:lnTo>
                <a:lnTo>
                  <a:pt x="335" y="1837"/>
                </a:lnTo>
                <a:lnTo>
                  <a:pt x="333" y="1841"/>
                </a:lnTo>
                <a:lnTo>
                  <a:pt x="329" y="1845"/>
                </a:lnTo>
                <a:lnTo>
                  <a:pt x="325" y="1847"/>
                </a:lnTo>
                <a:lnTo>
                  <a:pt x="321" y="1849"/>
                </a:lnTo>
                <a:lnTo>
                  <a:pt x="320" y="1854"/>
                </a:lnTo>
                <a:lnTo>
                  <a:pt x="320" y="1859"/>
                </a:lnTo>
                <a:lnTo>
                  <a:pt x="322" y="1862"/>
                </a:lnTo>
                <a:lnTo>
                  <a:pt x="326" y="1865"/>
                </a:lnTo>
                <a:lnTo>
                  <a:pt x="331" y="1865"/>
                </a:lnTo>
                <a:lnTo>
                  <a:pt x="342" y="1858"/>
                </a:lnTo>
                <a:lnTo>
                  <a:pt x="355" y="1849"/>
                </a:lnTo>
                <a:lnTo>
                  <a:pt x="361" y="1848"/>
                </a:lnTo>
                <a:lnTo>
                  <a:pt x="366" y="1847"/>
                </a:lnTo>
                <a:lnTo>
                  <a:pt x="371" y="1847"/>
                </a:lnTo>
                <a:lnTo>
                  <a:pt x="374" y="1848"/>
                </a:lnTo>
                <a:lnTo>
                  <a:pt x="378" y="1849"/>
                </a:lnTo>
                <a:lnTo>
                  <a:pt x="380" y="1852"/>
                </a:lnTo>
                <a:lnTo>
                  <a:pt x="383" y="1854"/>
                </a:lnTo>
                <a:lnTo>
                  <a:pt x="384" y="1858"/>
                </a:lnTo>
                <a:lnTo>
                  <a:pt x="384" y="1861"/>
                </a:lnTo>
                <a:lnTo>
                  <a:pt x="384" y="1865"/>
                </a:lnTo>
                <a:lnTo>
                  <a:pt x="383" y="1867"/>
                </a:lnTo>
                <a:lnTo>
                  <a:pt x="382" y="1871"/>
                </a:lnTo>
                <a:lnTo>
                  <a:pt x="379" y="1874"/>
                </a:lnTo>
                <a:lnTo>
                  <a:pt x="376" y="1877"/>
                </a:lnTo>
                <a:lnTo>
                  <a:pt x="372" y="1878"/>
                </a:lnTo>
                <a:lnTo>
                  <a:pt x="367" y="1879"/>
                </a:lnTo>
                <a:lnTo>
                  <a:pt x="354" y="1880"/>
                </a:lnTo>
                <a:lnTo>
                  <a:pt x="341" y="1881"/>
                </a:lnTo>
                <a:lnTo>
                  <a:pt x="335" y="1883"/>
                </a:lnTo>
                <a:lnTo>
                  <a:pt x="331" y="1884"/>
                </a:lnTo>
                <a:lnTo>
                  <a:pt x="327" y="1886"/>
                </a:lnTo>
                <a:lnTo>
                  <a:pt x="325" y="1889"/>
                </a:lnTo>
                <a:lnTo>
                  <a:pt x="325" y="1891"/>
                </a:lnTo>
                <a:lnTo>
                  <a:pt x="326" y="1892"/>
                </a:lnTo>
                <a:lnTo>
                  <a:pt x="327" y="1894"/>
                </a:lnTo>
                <a:lnTo>
                  <a:pt x="329" y="1897"/>
                </a:lnTo>
                <a:lnTo>
                  <a:pt x="335" y="1903"/>
                </a:lnTo>
                <a:lnTo>
                  <a:pt x="342" y="1909"/>
                </a:lnTo>
                <a:lnTo>
                  <a:pt x="351" y="1913"/>
                </a:lnTo>
                <a:lnTo>
                  <a:pt x="360" y="1917"/>
                </a:lnTo>
                <a:lnTo>
                  <a:pt x="367" y="1919"/>
                </a:lnTo>
                <a:lnTo>
                  <a:pt x="373" y="1921"/>
                </a:lnTo>
                <a:lnTo>
                  <a:pt x="378" y="1918"/>
                </a:lnTo>
                <a:lnTo>
                  <a:pt x="382" y="1916"/>
                </a:lnTo>
                <a:lnTo>
                  <a:pt x="385" y="1911"/>
                </a:lnTo>
                <a:lnTo>
                  <a:pt x="388" y="1905"/>
                </a:lnTo>
                <a:lnTo>
                  <a:pt x="394" y="1892"/>
                </a:lnTo>
                <a:lnTo>
                  <a:pt x="397" y="1881"/>
                </a:lnTo>
                <a:lnTo>
                  <a:pt x="403" y="1860"/>
                </a:lnTo>
                <a:lnTo>
                  <a:pt x="410" y="1843"/>
                </a:lnTo>
                <a:lnTo>
                  <a:pt x="417" y="1829"/>
                </a:lnTo>
                <a:lnTo>
                  <a:pt x="424" y="1818"/>
                </a:lnTo>
                <a:lnTo>
                  <a:pt x="432" y="1811"/>
                </a:lnTo>
                <a:lnTo>
                  <a:pt x="439" y="1805"/>
                </a:lnTo>
                <a:lnTo>
                  <a:pt x="446" y="1802"/>
                </a:lnTo>
                <a:lnTo>
                  <a:pt x="453" y="1799"/>
                </a:lnTo>
                <a:lnTo>
                  <a:pt x="468" y="1798"/>
                </a:lnTo>
                <a:lnTo>
                  <a:pt x="483" y="1797"/>
                </a:lnTo>
                <a:lnTo>
                  <a:pt x="489" y="1797"/>
                </a:lnTo>
                <a:lnTo>
                  <a:pt x="496" y="1795"/>
                </a:lnTo>
                <a:lnTo>
                  <a:pt x="502" y="1792"/>
                </a:lnTo>
                <a:lnTo>
                  <a:pt x="508" y="1787"/>
                </a:lnTo>
                <a:lnTo>
                  <a:pt x="515" y="1780"/>
                </a:lnTo>
                <a:lnTo>
                  <a:pt x="523" y="1776"/>
                </a:lnTo>
                <a:lnTo>
                  <a:pt x="528" y="1773"/>
                </a:lnTo>
                <a:lnTo>
                  <a:pt x="533" y="1772"/>
                </a:lnTo>
                <a:lnTo>
                  <a:pt x="539" y="1772"/>
                </a:lnTo>
                <a:lnTo>
                  <a:pt x="544" y="1772"/>
                </a:lnTo>
                <a:lnTo>
                  <a:pt x="550" y="1772"/>
                </a:lnTo>
                <a:lnTo>
                  <a:pt x="558" y="1770"/>
                </a:lnTo>
                <a:lnTo>
                  <a:pt x="565" y="1768"/>
                </a:lnTo>
                <a:lnTo>
                  <a:pt x="573" y="1766"/>
                </a:lnTo>
                <a:lnTo>
                  <a:pt x="586" y="1761"/>
                </a:lnTo>
                <a:lnTo>
                  <a:pt x="598" y="1758"/>
                </a:lnTo>
                <a:lnTo>
                  <a:pt x="610" y="1746"/>
                </a:lnTo>
                <a:lnTo>
                  <a:pt x="621" y="1735"/>
                </a:lnTo>
                <a:lnTo>
                  <a:pt x="627" y="1735"/>
                </a:lnTo>
                <a:lnTo>
                  <a:pt x="634" y="1734"/>
                </a:lnTo>
                <a:lnTo>
                  <a:pt x="638" y="1734"/>
                </a:lnTo>
                <a:lnTo>
                  <a:pt x="642" y="1734"/>
                </a:lnTo>
                <a:lnTo>
                  <a:pt x="646" y="1735"/>
                </a:lnTo>
                <a:lnTo>
                  <a:pt x="649" y="1736"/>
                </a:lnTo>
                <a:lnTo>
                  <a:pt x="651" y="1739"/>
                </a:lnTo>
                <a:lnTo>
                  <a:pt x="654" y="1742"/>
                </a:lnTo>
                <a:lnTo>
                  <a:pt x="655" y="1746"/>
                </a:lnTo>
                <a:lnTo>
                  <a:pt x="656" y="1751"/>
                </a:lnTo>
                <a:lnTo>
                  <a:pt x="657" y="1758"/>
                </a:lnTo>
                <a:lnTo>
                  <a:pt x="660" y="1763"/>
                </a:lnTo>
                <a:lnTo>
                  <a:pt x="661" y="1766"/>
                </a:lnTo>
                <a:lnTo>
                  <a:pt x="663" y="1767"/>
                </a:lnTo>
                <a:lnTo>
                  <a:pt x="665" y="1768"/>
                </a:lnTo>
                <a:lnTo>
                  <a:pt x="667" y="1768"/>
                </a:lnTo>
                <a:lnTo>
                  <a:pt x="672" y="1767"/>
                </a:lnTo>
                <a:lnTo>
                  <a:pt x="679" y="1763"/>
                </a:lnTo>
                <a:lnTo>
                  <a:pt x="686" y="1759"/>
                </a:lnTo>
                <a:lnTo>
                  <a:pt x="691" y="1754"/>
                </a:lnTo>
                <a:lnTo>
                  <a:pt x="694" y="1751"/>
                </a:lnTo>
                <a:lnTo>
                  <a:pt x="695" y="1745"/>
                </a:lnTo>
                <a:lnTo>
                  <a:pt x="694" y="1736"/>
                </a:lnTo>
                <a:lnTo>
                  <a:pt x="693" y="1729"/>
                </a:lnTo>
                <a:lnTo>
                  <a:pt x="693" y="1727"/>
                </a:lnTo>
                <a:lnTo>
                  <a:pt x="693" y="1723"/>
                </a:lnTo>
                <a:lnTo>
                  <a:pt x="694" y="1721"/>
                </a:lnTo>
                <a:lnTo>
                  <a:pt x="697" y="1719"/>
                </a:lnTo>
                <a:lnTo>
                  <a:pt x="712" y="1711"/>
                </a:lnTo>
                <a:lnTo>
                  <a:pt x="709" y="1714"/>
                </a:lnTo>
                <a:lnTo>
                  <a:pt x="706" y="1714"/>
                </a:lnTo>
                <a:lnTo>
                  <a:pt x="706" y="1713"/>
                </a:lnTo>
                <a:lnTo>
                  <a:pt x="711" y="1709"/>
                </a:lnTo>
                <a:lnTo>
                  <a:pt x="722" y="1701"/>
                </a:lnTo>
                <a:lnTo>
                  <a:pt x="724" y="1700"/>
                </a:lnTo>
                <a:lnTo>
                  <a:pt x="726" y="1698"/>
                </a:lnTo>
                <a:lnTo>
                  <a:pt x="729" y="1700"/>
                </a:lnTo>
                <a:lnTo>
                  <a:pt x="730" y="1701"/>
                </a:lnTo>
                <a:lnTo>
                  <a:pt x="732" y="1705"/>
                </a:lnTo>
                <a:lnTo>
                  <a:pt x="732" y="1711"/>
                </a:lnTo>
                <a:lnTo>
                  <a:pt x="732" y="1719"/>
                </a:lnTo>
                <a:lnTo>
                  <a:pt x="733" y="1726"/>
                </a:lnTo>
                <a:lnTo>
                  <a:pt x="736" y="1728"/>
                </a:lnTo>
                <a:lnTo>
                  <a:pt x="738" y="1730"/>
                </a:lnTo>
                <a:lnTo>
                  <a:pt x="742" y="1733"/>
                </a:lnTo>
                <a:lnTo>
                  <a:pt x="747" y="1734"/>
                </a:lnTo>
                <a:lnTo>
                  <a:pt x="761" y="1735"/>
                </a:lnTo>
                <a:lnTo>
                  <a:pt x="776" y="1735"/>
                </a:lnTo>
                <a:lnTo>
                  <a:pt x="782" y="1734"/>
                </a:lnTo>
                <a:lnTo>
                  <a:pt x="787" y="1732"/>
                </a:lnTo>
                <a:lnTo>
                  <a:pt x="788" y="1730"/>
                </a:lnTo>
                <a:lnTo>
                  <a:pt x="789" y="1729"/>
                </a:lnTo>
                <a:lnTo>
                  <a:pt x="789" y="1727"/>
                </a:lnTo>
                <a:lnTo>
                  <a:pt x="789" y="1724"/>
                </a:lnTo>
                <a:lnTo>
                  <a:pt x="788" y="1720"/>
                </a:lnTo>
                <a:lnTo>
                  <a:pt x="787" y="1716"/>
                </a:lnTo>
                <a:lnTo>
                  <a:pt x="788" y="1713"/>
                </a:lnTo>
                <a:lnTo>
                  <a:pt x="788" y="1709"/>
                </a:lnTo>
                <a:lnTo>
                  <a:pt x="791" y="1708"/>
                </a:lnTo>
                <a:lnTo>
                  <a:pt x="792" y="1708"/>
                </a:lnTo>
                <a:lnTo>
                  <a:pt x="794" y="1709"/>
                </a:lnTo>
                <a:lnTo>
                  <a:pt x="798" y="1713"/>
                </a:lnTo>
                <a:lnTo>
                  <a:pt x="802" y="1721"/>
                </a:lnTo>
                <a:lnTo>
                  <a:pt x="807" y="1728"/>
                </a:lnTo>
                <a:lnTo>
                  <a:pt x="811" y="1730"/>
                </a:lnTo>
                <a:lnTo>
                  <a:pt x="812" y="1732"/>
                </a:lnTo>
                <a:lnTo>
                  <a:pt x="814" y="1730"/>
                </a:lnTo>
                <a:lnTo>
                  <a:pt x="817" y="1728"/>
                </a:lnTo>
                <a:lnTo>
                  <a:pt x="820" y="1719"/>
                </a:lnTo>
                <a:lnTo>
                  <a:pt x="823" y="1708"/>
                </a:lnTo>
                <a:lnTo>
                  <a:pt x="825" y="1702"/>
                </a:lnTo>
                <a:lnTo>
                  <a:pt x="827" y="1697"/>
                </a:lnTo>
                <a:lnTo>
                  <a:pt x="831" y="1694"/>
                </a:lnTo>
                <a:lnTo>
                  <a:pt x="836" y="1692"/>
                </a:lnTo>
                <a:lnTo>
                  <a:pt x="845" y="1688"/>
                </a:lnTo>
                <a:lnTo>
                  <a:pt x="856" y="1682"/>
                </a:lnTo>
                <a:lnTo>
                  <a:pt x="860" y="1678"/>
                </a:lnTo>
                <a:lnTo>
                  <a:pt x="863" y="1675"/>
                </a:lnTo>
                <a:lnTo>
                  <a:pt x="867" y="1670"/>
                </a:lnTo>
                <a:lnTo>
                  <a:pt x="868" y="1665"/>
                </a:lnTo>
                <a:lnTo>
                  <a:pt x="869" y="1660"/>
                </a:lnTo>
                <a:lnTo>
                  <a:pt x="868" y="1656"/>
                </a:lnTo>
                <a:lnTo>
                  <a:pt x="868" y="1651"/>
                </a:lnTo>
                <a:lnTo>
                  <a:pt x="865" y="1648"/>
                </a:lnTo>
                <a:lnTo>
                  <a:pt x="863" y="1645"/>
                </a:lnTo>
                <a:lnTo>
                  <a:pt x="860" y="1644"/>
                </a:lnTo>
                <a:lnTo>
                  <a:pt x="856" y="1642"/>
                </a:lnTo>
                <a:lnTo>
                  <a:pt x="852" y="1644"/>
                </a:lnTo>
                <a:lnTo>
                  <a:pt x="845" y="1645"/>
                </a:lnTo>
                <a:lnTo>
                  <a:pt x="839" y="1644"/>
                </a:lnTo>
                <a:lnTo>
                  <a:pt x="835" y="1641"/>
                </a:lnTo>
                <a:lnTo>
                  <a:pt x="831" y="1635"/>
                </a:lnTo>
                <a:lnTo>
                  <a:pt x="829" y="1632"/>
                </a:lnTo>
                <a:lnTo>
                  <a:pt x="829" y="1628"/>
                </a:lnTo>
                <a:lnTo>
                  <a:pt x="830" y="1625"/>
                </a:lnTo>
                <a:lnTo>
                  <a:pt x="831" y="1622"/>
                </a:lnTo>
                <a:lnTo>
                  <a:pt x="833" y="1621"/>
                </a:lnTo>
                <a:lnTo>
                  <a:pt x="836" y="1620"/>
                </a:lnTo>
                <a:lnTo>
                  <a:pt x="838" y="1619"/>
                </a:lnTo>
                <a:lnTo>
                  <a:pt x="842" y="1618"/>
                </a:lnTo>
                <a:lnTo>
                  <a:pt x="857" y="1618"/>
                </a:lnTo>
                <a:lnTo>
                  <a:pt x="877" y="1620"/>
                </a:lnTo>
                <a:lnTo>
                  <a:pt x="886" y="1621"/>
                </a:lnTo>
                <a:lnTo>
                  <a:pt x="892" y="1623"/>
                </a:lnTo>
                <a:lnTo>
                  <a:pt x="894" y="1625"/>
                </a:lnTo>
                <a:lnTo>
                  <a:pt x="895" y="1626"/>
                </a:lnTo>
                <a:lnTo>
                  <a:pt x="895" y="1627"/>
                </a:lnTo>
                <a:lnTo>
                  <a:pt x="894" y="1629"/>
                </a:lnTo>
                <a:lnTo>
                  <a:pt x="889" y="1634"/>
                </a:lnTo>
                <a:lnTo>
                  <a:pt x="888" y="1638"/>
                </a:lnTo>
                <a:lnTo>
                  <a:pt x="887" y="1644"/>
                </a:lnTo>
                <a:lnTo>
                  <a:pt x="887" y="1650"/>
                </a:lnTo>
                <a:lnTo>
                  <a:pt x="887" y="1652"/>
                </a:lnTo>
                <a:lnTo>
                  <a:pt x="888" y="1654"/>
                </a:lnTo>
                <a:lnTo>
                  <a:pt x="889" y="1656"/>
                </a:lnTo>
                <a:lnTo>
                  <a:pt x="892" y="1657"/>
                </a:lnTo>
                <a:lnTo>
                  <a:pt x="898" y="1658"/>
                </a:lnTo>
                <a:lnTo>
                  <a:pt x="903" y="1661"/>
                </a:lnTo>
                <a:lnTo>
                  <a:pt x="905" y="1664"/>
                </a:lnTo>
                <a:lnTo>
                  <a:pt x="906" y="1666"/>
                </a:lnTo>
                <a:lnTo>
                  <a:pt x="906" y="1670"/>
                </a:lnTo>
                <a:lnTo>
                  <a:pt x="905" y="1673"/>
                </a:lnTo>
                <a:lnTo>
                  <a:pt x="902" y="1682"/>
                </a:lnTo>
                <a:lnTo>
                  <a:pt x="900" y="1688"/>
                </a:lnTo>
                <a:lnTo>
                  <a:pt x="893" y="1696"/>
                </a:lnTo>
                <a:lnTo>
                  <a:pt x="881" y="1705"/>
                </a:lnTo>
                <a:lnTo>
                  <a:pt x="877" y="1711"/>
                </a:lnTo>
                <a:lnTo>
                  <a:pt x="876" y="1714"/>
                </a:lnTo>
                <a:lnTo>
                  <a:pt x="877" y="1715"/>
                </a:lnTo>
                <a:lnTo>
                  <a:pt x="880" y="1716"/>
                </a:lnTo>
                <a:lnTo>
                  <a:pt x="882" y="1716"/>
                </a:lnTo>
                <a:lnTo>
                  <a:pt x="887" y="1715"/>
                </a:lnTo>
                <a:lnTo>
                  <a:pt x="893" y="1714"/>
                </a:lnTo>
                <a:lnTo>
                  <a:pt x="899" y="1711"/>
                </a:lnTo>
                <a:lnTo>
                  <a:pt x="906" y="1708"/>
                </a:lnTo>
                <a:lnTo>
                  <a:pt x="912" y="1704"/>
                </a:lnTo>
                <a:lnTo>
                  <a:pt x="919" y="1700"/>
                </a:lnTo>
                <a:lnTo>
                  <a:pt x="926" y="1697"/>
                </a:lnTo>
                <a:lnTo>
                  <a:pt x="932" y="1694"/>
                </a:lnTo>
                <a:lnTo>
                  <a:pt x="939" y="1692"/>
                </a:lnTo>
                <a:lnTo>
                  <a:pt x="949" y="1692"/>
                </a:lnTo>
                <a:lnTo>
                  <a:pt x="955" y="1690"/>
                </a:lnTo>
                <a:lnTo>
                  <a:pt x="957" y="1689"/>
                </a:lnTo>
                <a:lnTo>
                  <a:pt x="959" y="1688"/>
                </a:lnTo>
                <a:lnTo>
                  <a:pt x="961" y="1685"/>
                </a:lnTo>
                <a:lnTo>
                  <a:pt x="961" y="1683"/>
                </a:lnTo>
                <a:lnTo>
                  <a:pt x="962" y="1677"/>
                </a:lnTo>
                <a:lnTo>
                  <a:pt x="959" y="1672"/>
                </a:lnTo>
                <a:lnTo>
                  <a:pt x="958" y="1670"/>
                </a:lnTo>
                <a:lnTo>
                  <a:pt x="956" y="1669"/>
                </a:lnTo>
                <a:lnTo>
                  <a:pt x="952" y="1667"/>
                </a:lnTo>
                <a:lnTo>
                  <a:pt x="949" y="1667"/>
                </a:lnTo>
                <a:lnTo>
                  <a:pt x="940" y="1669"/>
                </a:lnTo>
                <a:lnTo>
                  <a:pt x="934" y="1666"/>
                </a:lnTo>
                <a:lnTo>
                  <a:pt x="932" y="1665"/>
                </a:lnTo>
                <a:lnTo>
                  <a:pt x="930" y="1663"/>
                </a:lnTo>
                <a:lnTo>
                  <a:pt x="927" y="1660"/>
                </a:lnTo>
                <a:lnTo>
                  <a:pt x="926" y="1656"/>
                </a:lnTo>
                <a:lnTo>
                  <a:pt x="926" y="1652"/>
                </a:lnTo>
                <a:lnTo>
                  <a:pt x="926" y="1648"/>
                </a:lnTo>
                <a:lnTo>
                  <a:pt x="927" y="1645"/>
                </a:lnTo>
                <a:lnTo>
                  <a:pt x="928" y="1641"/>
                </a:lnTo>
                <a:lnTo>
                  <a:pt x="933" y="1635"/>
                </a:lnTo>
                <a:lnTo>
                  <a:pt x="940" y="1631"/>
                </a:lnTo>
                <a:lnTo>
                  <a:pt x="946" y="1625"/>
                </a:lnTo>
                <a:lnTo>
                  <a:pt x="950" y="1621"/>
                </a:lnTo>
                <a:lnTo>
                  <a:pt x="950" y="1619"/>
                </a:lnTo>
                <a:lnTo>
                  <a:pt x="950" y="1616"/>
                </a:lnTo>
                <a:lnTo>
                  <a:pt x="947" y="1615"/>
                </a:lnTo>
                <a:lnTo>
                  <a:pt x="944" y="1613"/>
                </a:lnTo>
                <a:lnTo>
                  <a:pt x="936" y="1607"/>
                </a:lnTo>
                <a:lnTo>
                  <a:pt x="928" y="1600"/>
                </a:lnTo>
                <a:lnTo>
                  <a:pt x="923" y="1593"/>
                </a:lnTo>
                <a:lnTo>
                  <a:pt x="919" y="1584"/>
                </a:lnTo>
                <a:lnTo>
                  <a:pt x="917" y="1582"/>
                </a:lnTo>
                <a:lnTo>
                  <a:pt x="917" y="1578"/>
                </a:lnTo>
                <a:lnTo>
                  <a:pt x="918" y="1576"/>
                </a:lnTo>
                <a:lnTo>
                  <a:pt x="919" y="1574"/>
                </a:lnTo>
                <a:lnTo>
                  <a:pt x="921" y="1572"/>
                </a:lnTo>
                <a:lnTo>
                  <a:pt x="925" y="1571"/>
                </a:lnTo>
                <a:lnTo>
                  <a:pt x="928" y="1571"/>
                </a:lnTo>
                <a:lnTo>
                  <a:pt x="934" y="1571"/>
                </a:lnTo>
                <a:lnTo>
                  <a:pt x="939" y="1572"/>
                </a:lnTo>
                <a:lnTo>
                  <a:pt x="943" y="1575"/>
                </a:lnTo>
                <a:lnTo>
                  <a:pt x="947" y="1578"/>
                </a:lnTo>
                <a:lnTo>
                  <a:pt x="951" y="1582"/>
                </a:lnTo>
                <a:lnTo>
                  <a:pt x="957" y="1590"/>
                </a:lnTo>
                <a:lnTo>
                  <a:pt x="963" y="1600"/>
                </a:lnTo>
                <a:lnTo>
                  <a:pt x="965" y="1603"/>
                </a:lnTo>
                <a:lnTo>
                  <a:pt x="968" y="1607"/>
                </a:lnTo>
                <a:lnTo>
                  <a:pt x="970" y="1609"/>
                </a:lnTo>
                <a:lnTo>
                  <a:pt x="974" y="1610"/>
                </a:lnTo>
                <a:lnTo>
                  <a:pt x="977" y="1612"/>
                </a:lnTo>
                <a:lnTo>
                  <a:pt x="980" y="1612"/>
                </a:lnTo>
                <a:lnTo>
                  <a:pt x="983" y="1612"/>
                </a:lnTo>
                <a:lnTo>
                  <a:pt x="987" y="1609"/>
                </a:lnTo>
                <a:lnTo>
                  <a:pt x="995" y="1607"/>
                </a:lnTo>
                <a:lnTo>
                  <a:pt x="1007" y="1606"/>
                </a:lnTo>
                <a:lnTo>
                  <a:pt x="1018" y="1606"/>
                </a:lnTo>
                <a:lnTo>
                  <a:pt x="1026" y="1606"/>
                </a:lnTo>
                <a:lnTo>
                  <a:pt x="1029" y="1606"/>
                </a:lnTo>
                <a:lnTo>
                  <a:pt x="1032" y="1607"/>
                </a:lnTo>
                <a:lnTo>
                  <a:pt x="1034" y="1608"/>
                </a:lnTo>
                <a:lnTo>
                  <a:pt x="1035" y="1610"/>
                </a:lnTo>
                <a:lnTo>
                  <a:pt x="1039" y="1616"/>
                </a:lnTo>
                <a:lnTo>
                  <a:pt x="1040" y="1626"/>
                </a:lnTo>
                <a:lnTo>
                  <a:pt x="1041" y="1629"/>
                </a:lnTo>
                <a:lnTo>
                  <a:pt x="1044" y="1634"/>
                </a:lnTo>
                <a:lnTo>
                  <a:pt x="1047" y="1639"/>
                </a:lnTo>
                <a:lnTo>
                  <a:pt x="1053" y="1644"/>
                </a:lnTo>
                <a:lnTo>
                  <a:pt x="1059" y="1647"/>
                </a:lnTo>
                <a:lnTo>
                  <a:pt x="1066" y="1650"/>
                </a:lnTo>
                <a:lnTo>
                  <a:pt x="1075" y="1651"/>
                </a:lnTo>
                <a:lnTo>
                  <a:pt x="1083" y="1651"/>
                </a:lnTo>
                <a:lnTo>
                  <a:pt x="1090" y="1648"/>
                </a:lnTo>
                <a:lnTo>
                  <a:pt x="1097" y="1645"/>
                </a:lnTo>
                <a:lnTo>
                  <a:pt x="1102" y="1640"/>
                </a:lnTo>
                <a:lnTo>
                  <a:pt x="1106" y="1634"/>
                </a:lnTo>
                <a:lnTo>
                  <a:pt x="1109" y="1628"/>
                </a:lnTo>
                <a:lnTo>
                  <a:pt x="1110" y="1621"/>
                </a:lnTo>
                <a:lnTo>
                  <a:pt x="1110" y="1613"/>
                </a:lnTo>
                <a:lnTo>
                  <a:pt x="1110" y="1606"/>
                </a:lnTo>
                <a:lnTo>
                  <a:pt x="1108" y="1588"/>
                </a:lnTo>
                <a:lnTo>
                  <a:pt x="1106" y="1570"/>
                </a:lnTo>
                <a:lnTo>
                  <a:pt x="1103" y="1553"/>
                </a:lnTo>
                <a:lnTo>
                  <a:pt x="1102" y="1540"/>
                </a:lnTo>
                <a:lnTo>
                  <a:pt x="1101" y="1533"/>
                </a:lnTo>
                <a:lnTo>
                  <a:pt x="1100" y="1525"/>
                </a:lnTo>
                <a:lnTo>
                  <a:pt x="1101" y="1521"/>
                </a:lnTo>
                <a:lnTo>
                  <a:pt x="1103" y="1518"/>
                </a:lnTo>
                <a:lnTo>
                  <a:pt x="1106" y="1515"/>
                </a:lnTo>
                <a:lnTo>
                  <a:pt x="1110" y="1514"/>
                </a:lnTo>
                <a:lnTo>
                  <a:pt x="1114" y="1514"/>
                </a:lnTo>
                <a:lnTo>
                  <a:pt x="1115" y="1514"/>
                </a:lnTo>
                <a:lnTo>
                  <a:pt x="1117" y="1515"/>
                </a:lnTo>
                <a:lnTo>
                  <a:pt x="1119" y="1516"/>
                </a:lnTo>
                <a:lnTo>
                  <a:pt x="1121" y="1521"/>
                </a:lnTo>
                <a:lnTo>
                  <a:pt x="1122" y="1526"/>
                </a:lnTo>
                <a:lnTo>
                  <a:pt x="1123" y="1536"/>
                </a:lnTo>
                <a:lnTo>
                  <a:pt x="1125" y="1540"/>
                </a:lnTo>
                <a:lnTo>
                  <a:pt x="1128" y="1541"/>
                </a:lnTo>
                <a:lnTo>
                  <a:pt x="1132" y="1541"/>
                </a:lnTo>
                <a:lnTo>
                  <a:pt x="1135" y="1541"/>
                </a:lnTo>
                <a:lnTo>
                  <a:pt x="1139" y="1540"/>
                </a:lnTo>
                <a:lnTo>
                  <a:pt x="1147" y="1537"/>
                </a:lnTo>
                <a:lnTo>
                  <a:pt x="1152" y="1532"/>
                </a:lnTo>
                <a:lnTo>
                  <a:pt x="1154" y="1530"/>
                </a:lnTo>
                <a:lnTo>
                  <a:pt x="1157" y="1528"/>
                </a:lnTo>
                <a:lnTo>
                  <a:pt x="1159" y="1528"/>
                </a:lnTo>
                <a:lnTo>
                  <a:pt x="1160" y="1528"/>
                </a:lnTo>
                <a:lnTo>
                  <a:pt x="1163" y="1531"/>
                </a:lnTo>
                <a:lnTo>
                  <a:pt x="1164" y="1536"/>
                </a:lnTo>
                <a:lnTo>
                  <a:pt x="1163" y="1540"/>
                </a:lnTo>
                <a:lnTo>
                  <a:pt x="1161" y="1543"/>
                </a:lnTo>
                <a:lnTo>
                  <a:pt x="1158" y="1545"/>
                </a:lnTo>
                <a:lnTo>
                  <a:pt x="1152" y="1547"/>
                </a:lnTo>
                <a:lnTo>
                  <a:pt x="1145" y="1551"/>
                </a:lnTo>
                <a:lnTo>
                  <a:pt x="1140" y="1555"/>
                </a:lnTo>
                <a:lnTo>
                  <a:pt x="1135" y="1559"/>
                </a:lnTo>
                <a:lnTo>
                  <a:pt x="1132" y="1566"/>
                </a:lnTo>
                <a:lnTo>
                  <a:pt x="1131" y="1574"/>
                </a:lnTo>
                <a:lnTo>
                  <a:pt x="1132" y="1582"/>
                </a:lnTo>
                <a:lnTo>
                  <a:pt x="1133" y="1585"/>
                </a:lnTo>
                <a:lnTo>
                  <a:pt x="1134" y="1589"/>
                </a:lnTo>
                <a:lnTo>
                  <a:pt x="1138" y="1591"/>
                </a:lnTo>
                <a:lnTo>
                  <a:pt x="1141" y="1594"/>
                </a:lnTo>
                <a:lnTo>
                  <a:pt x="1156" y="1601"/>
                </a:lnTo>
                <a:lnTo>
                  <a:pt x="1170" y="1610"/>
                </a:lnTo>
                <a:lnTo>
                  <a:pt x="1177" y="1615"/>
                </a:lnTo>
                <a:lnTo>
                  <a:pt x="1184" y="1619"/>
                </a:lnTo>
                <a:lnTo>
                  <a:pt x="1191" y="1621"/>
                </a:lnTo>
                <a:lnTo>
                  <a:pt x="1198" y="1622"/>
                </a:lnTo>
                <a:lnTo>
                  <a:pt x="1202" y="1621"/>
                </a:lnTo>
                <a:lnTo>
                  <a:pt x="1205" y="1620"/>
                </a:lnTo>
                <a:lnTo>
                  <a:pt x="1209" y="1618"/>
                </a:lnTo>
                <a:lnTo>
                  <a:pt x="1214" y="1615"/>
                </a:lnTo>
                <a:lnTo>
                  <a:pt x="1219" y="1610"/>
                </a:lnTo>
                <a:lnTo>
                  <a:pt x="1222" y="1606"/>
                </a:lnTo>
                <a:lnTo>
                  <a:pt x="1227" y="1600"/>
                </a:lnTo>
                <a:lnTo>
                  <a:pt x="1232" y="1593"/>
                </a:lnTo>
                <a:lnTo>
                  <a:pt x="1238" y="1581"/>
                </a:lnTo>
                <a:lnTo>
                  <a:pt x="1249" y="1563"/>
                </a:lnTo>
                <a:lnTo>
                  <a:pt x="1255" y="1555"/>
                </a:lnTo>
                <a:lnTo>
                  <a:pt x="1262" y="1547"/>
                </a:lnTo>
                <a:lnTo>
                  <a:pt x="1268" y="1541"/>
                </a:lnTo>
                <a:lnTo>
                  <a:pt x="1273" y="1539"/>
                </a:lnTo>
                <a:lnTo>
                  <a:pt x="1283" y="1536"/>
                </a:lnTo>
                <a:lnTo>
                  <a:pt x="1295" y="1534"/>
                </a:lnTo>
                <a:lnTo>
                  <a:pt x="1301" y="1536"/>
                </a:lnTo>
                <a:lnTo>
                  <a:pt x="1305" y="1538"/>
                </a:lnTo>
                <a:lnTo>
                  <a:pt x="1308" y="1540"/>
                </a:lnTo>
                <a:lnTo>
                  <a:pt x="1309" y="1543"/>
                </a:lnTo>
                <a:lnTo>
                  <a:pt x="1311" y="1545"/>
                </a:lnTo>
                <a:lnTo>
                  <a:pt x="1312" y="1549"/>
                </a:lnTo>
                <a:lnTo>
                  <a:pt x="1316" y="1563"/>
                </a:lnTo>
                <a:lnTo>
                  <a:pt x="1320" y="1572"/>
                </a:lnTo>
                <a:lnTo>
                  <a:pt x="1322" y="1575"/>
                </a:lnTo>
                <a:lnTo>
                  <a:pt x="1325" y="1577"/>
                </a:lnTo>
                <a:lnTo>
                  <a:pt x="1329" y="1577"/>
                </a:lnTo>
                <a:lnTo>
                  <a:pt x="1334" y="1576"/>
                </a:lnTo>
                <a:lnTo>
                  <a:pt x="1342" y="1572"/>
                </a:lnTo>
                <a:lnTo>
                  <a:pt x="1349" y="1568"/>
                </a:lnTo>
                <a:lnTo>
                  <a:pt x="1354" y="1563"/>
                </a:lnTo>
                <a:lnTo>
                  <a:pt x="1359" y="1556"/>
                </a:lnTo>
                <a:lnTo>
                  <a:pt x="1364" y="1547"/>
                </a:lnTo>
                <a:lnTo>
                  <a:pt x="1371" y="1539"/>
                </a:lnTo>
                <a:lnTo>
                  <a:pt x="1374" y="1536"/>
                </a:lnTo>
                <a:lnTo>
                  <a:pt x="1377" y="1532"/>
                </a:lnTo>
                <a:lnTo>
                  <a:pt x="1377" y="1528"/>
                </a:lnTo>
                <a:lnTo>
                  <a:pt x="1375" y="1527"/>
                </a:lnTo>
                <a:lnTo>
                  <a:pt x="1372" y="1520"/>
                </a:lnTo>
                <a:lnTo>
                  <a:pt x="1367" y="1505"/>
                </a:lnTo>
                <a:lnTo>
                  <a:pt x="1364" y="1488"/>
                </a:lnTo>
                <a:lnTo>
                  <a:pt x="1362" y="1476"/>
                </a:lnTo>
                <a:lnTo>
                  <a:pt x="1364" y="1465"/>
                </a:lnTo>
                <a:lnTo>
                  <a:pt x="1366" y="1452"/>
                </a:lnTo>
                <a:lnTo>
                  <a:pt x="1371" y="1439"/>
                </a:lnTo>
                <a:lnTo>
                  <a:pt x="1377" y="1430"/>
                </a:lnTo>
                <a:lnTo>
                  <a:pt x="1378" y="1426"/>
                </a:lnTo>
                <a:lnTo>
                  <a:pt x="1379" y="1423"/>
                </a:lnTo>
                <a:lnTo>
                  <a:pt x="1380" y="1419"/>
                </a:lnTo>
                <a:lnTo>
                  <a:pt x="1380" y="1415"/>
                </a:lnTo>
                <a:lnTo>
                  <a:pt x="1379" y="1405"/>
                </a:lnTo>
                <a:lnTo>
                  <a:pt x="1378" y="1388"/>
                </a:lnTo>
                <a:lnTo>
                  <a:pt x="1375" y="1370"/>
                </a:lnTo>
                <a:lnTo>
                  <a:pt x="1371" y="1356"/>
                </a:lnTo>
                <a:lnTo>
                  <a:pt x="1367" y="1343"/>
                </a:lnTo>
                <a:lnTo>
                  <a:pt x="1366" y="1333"/>
                </a:lnTo>
                <a:lnTo>
                  <a:pt x="1367" y="1325"/>
                </a:lnTo>
                <a:lnTo>
                  <a:pt x="1369" y="1317"/>
                </a:lnTo>
                <a:lnTo>
                  <a:pt x="1372" y="1313"/>
                </a:lnTo>
                <a:lnTo>
                  <a:pt x="1373" y="1310"/>
                </a:lnTo>
                <a:lnTo>
                  <a:pt x="1375" y="1307"/>
                </a:lnTo>
                <a:lnTo>
                  <a:pt x="1378" y="1307"/>
                </a:lnTo>
                <a:lnTo>
                  <a:pt x="1380" y="1307"/>
                </a:lnTo>
                <a:lnTo>
                  <a:pt x="1384" y="1310"/>
                </a:lnTo>
                <a:lnTo>
                  <a:pt x="1386" y="1314"/>
                </a:lnTo>
                <a:lnTo>
                  <a:pt x="1388" y="1319"/>
                </a:lnTo>
                <a:lnTo>
                  <a:pt x="1393" y="1332"/>
                </a:lnTo>
                <a:lnTo>
                  <a:pt x="1397" y="1347"/>
                </a:lnTo>
                <a:lnTo>
                  <a:pt x="1398" y="1356"/>
                </a:lnTo>
                <a:lnTo>
                  <a:pt x="1398" y="1371"/>
                </a:lnTo>
                <a:lnTo>
                  <a:pt x="1399" y="1392"/>
                </a:lnTo>
                <a:lnTo>
                  <a:pt x="1402" y="1413"/>
                </a:lnTo>
                <a:lnTo>
                  <a:pt x="1406" y="1438"/>
                </a:lnTo>
                <a:lnTo>
                  <a:pt x="1411" y="1458"/>
                </a:lnTo>
                <a:lnTo>
                  <a:pt x="1417" y="1474"/>
                </a:lnTo>
                <a:lnTo>
                  <a:pt x="1421" y="1480"/>
                </a:lnTo>
                <a:lnTo>
                  <a:pt x="1425" y="1483"/>
                </a:lnTo>
                <a:lnTo>
                  <a:pt x="1430" y="1486"/>
                </a:lnTo>
                <a:lnTo>
                  <a:pt x="1434" y="1488"/>
                </a:lnTo>
                <a:lnTo>
                  <a:pt x="1436" y="1492"/>
                </a:lnTo>
                <a:lnTo>
                  <a:pt x="1442" y="1505"/>
                </a:lnTo>
                <a:lnTo>
                  <a:pt x="1446" y="1515"/>
                </a:lnTo>
                <a:lnTo>
                  <a:pt x="1447" y="1516"/>
                </a:lnTo>
                <a:lnTo>
                  <a:pt x="1449" y="1518"/>
                </a:lnTo>
                <a:lnTo>
                  <a:pt x="1450" y="1518"/>
                </a:lnTo>
                <a:lnTo>
                  <a:pt x="1453" y="1518"/>
                </a:lnTo>
                <a:lnTo>
                  <a:pt x="1457" y="1515"/>
                </a:lnTo>
                <a:lnTo>
                  <a:pt x="1465" y="1508"/>
                </a:lnTo>
                <a:lnTo>
                  <a:pt x="1478" y="1496"/>
                </a:lnTo>
                <a:lnTo>
                  <a:pt x="1491" y="1481"/>
                </a:lnTo>
                <a:lnTo>
                  <a:pt x="1498" y="1473"/>
                </a:lnTo>
                <a:lnTo>
                  <a:pt x="1503" y="1463"/>
                </a:lnTo>
                <a:lnTo>
                  <a:pt x="1507" y="1453"/>
                </a:lnTo>
                <a:lnTo>
                  <a:pt x="1511" y="1444"/>
                </a:lnTo>
                <a:lnTo>
                  <a:pt x="1512" y="1437"/>
                </a:lnTo>
                <a:lnTo>
                  <a:pt x="1512" y="1430"/>
                </a:lnTo>
                <a:lnTo>
                  <a:pt x="1511" y="1424"/>
                </a:lnTo>
                <a:lnTo>
                  <a:pt x="1509" y="1418"/>
                </a:lnTo>
                <a:lnTo>
                  <a:pt x="1503" y="1405"/>
                </a:lnTo>
                <a:lnTo>
                  <a:pt x="1497" y="1393"/>
                </a:lnTo>
                <a:lnTo>
                  <a:pt x="1493" y="1382"/>
                </a:lnTo>
                <a:lnTo>
                  <a:pt x="1488" y="1371"/>
                </a:lnTo>
                <a:lnTo>
                  <a:pt x="1486" y="1367"/>
                </a:lnTo>
                <a:lnTo>
                  <a:pt x="1484" y="1362"/>
                </a:lnTo>
                <a:lnTo>
                  <a:pt x="1479" y="1358"/>
                </a:lnTo>
                <a:lnTo>
                  <a:pt x="1475" y="1355"/>
                </a:lnTo>
                <a:lnTo>
                  <a:pt x="1471" y="1352"/>
                </a:lnTo>
                <a:lnTo>
                  <a:pt x="1468" y="1350"/>
                </a:lnTo>
                <a:lnTo>
                  <a:pt x="1466" y="1348"/>
                </a:lnTo>
                <a:lnTo>
                  <a:pt x="1465" y="1344"/>
                </a:lnTo>
                <a:lnTo>
                  <a:pt x="1465" y="1342"/>
                </a:lnTo>
                <a:lnTo>
                  <a:pt x="1466" y="1339"/>
                </a:lnTo>
                <a:lnTo>
                  <a:pt x="1468" y="1338"/>
                </a:lnTo>
                <a:lnTo>
                  <a:pt x="1471" y="1337"/>
                </a:lnTo>
                <a:lnTo>
                  <a:pt x="1474" y="1338"/>
                </a:lnTo>
                <a:lnTo>
                  <a:pt x="1479" y="1339"/>
                </a:lnTo>
                <a:lnTo>
                  <a:pt x="1484" y="1343"/>
                </a:lnTo>
                <a:lnTo>
                  <a:pt x="1488" y="1348"/>
                </a:lnTo>
                <a:lnTo>
                  <a:pt x="1493" y="1354"/>
                </a:lnTo>
                <a:lnTo>
                  <a:pt x="1498" y="1360"/>
                </a:lnTo>
                <a:lnTo>
                  <a:pt x="1503" y="1367"/>
                </a:lnTo>
                <a:lnTo>
                  <a:pt x="1507" y="1374"/>
                </a:lnTo>
                <a:lnTo>
                  <a:pt x="1513" y="1388"/>
                </a:lnTo>
                <a:lnTo>
                  <a:pt x="1517" y="1399"/>
                </a:lnTo>
                <a:lnTo>
                  <a:pt x="1519" y="1407"/>
                </a:lnTo>
                <a:lnTo>
                  <a:pt x="1523" y="1412"/>
                </a:lnTo>
                <a:lnTo>
                  <a:pt x="1528" y="1413"/>
                </a:lnTo>
                <a:lnTo>
                  <a:pt x="1532" y="1415"/>
                </a:lnTo>
                <a:lnTo>
                  <a:pt x="1536" y="1418"/>
                </a:lnTo>
                <a:lnTo>
                  <a:pt x="1539" y="1424"/>
                </a:lnTo>
                <a:lnTo>
                  <a:pt x="1543" y="1429"/>
                </a:lnTo>
                <a:lnTo>
                  <a:pt x="1547" y="1432"/>
                </a:lnTo>
                <a:lnTo>
                  <a:pt x="1551" y="1433"/>
                </a:lnTo>
                <a:lnTo>
                  <a:pt x="1560" y="1434"/>
                </a:lnTo>
                <a:lnTo>
                  <a:pt x="1564" y="1433"/>
                </a:lnTo>
                <a:lnTo>
                  <a:pt x="1570" y="1432"/>
                </a:lnTo>
                <a:lnTo>
                  <a:pt x="1578" y="1429"/>
                </a:lnTo>
                <a:lnTo>
                  <a:pt x="1583" y="1425"/>
                </a:lnTo>
                <a:lnTo>
                  <a:pt x="1589" y="1420"/>
                </a:lnTo>
                <a:lnTo>
                  <a:pt x="1595" y="1415"/>
                </a:lnTo>
                <a:lnTo>
                  <a:pt x="1599" y="1411"/>
                </a:lnTo>
                <a:lnTo>
                  <a:pt x="1601" y="1405"/>
                </a:lnTo>
                <a:lnTo>
                  <a:pt x="1601" y="1400"/>
                </a:lnTo>
                <a:lnTo>
                  <a:pt x="1600" y="1394"/>
                </a:lnTo>
                <a:lnTo>
                  <a:pt x="1598" y="1390"/>
                </a:lnTo>
                <a:lnTo>
                  <a:pt x="1597" y="1386"/>
                </a:lnTo>
                <a:lnTo>
                  <a:pt x="1594" y="1382"/>
                </a:lnTo>
                <a:lnTo>
                  <a:pt x="1594" y="1379"/>
                </a:lnTo>
                <a:lnTo>
                  <a:pt x="1594" y="1376"/>
                </a:lnTo>
                <a:lnTo>
                  <a:pt x="1597" y="1375"/>
                </a:lnTo>
                <a:lnTo>
                  <a:pt x="1599" y="1373"/>
                </a:lnTo>
                <a:lnTo>
                  <a:pt x="1601" y="1370"/>
                </a:lnTo>
                <a:lnTo>
                  <a:pt x="1604" y="1367"/>
                </a:lnTo>
                <a:lnTo>
                  <a:pt x="1605" y="1362"/>
                </a:lnTo>
                <a:lnTo>
                  <a:pt x="1606" y="1357"/>
                </a:lnTo>
                <a:lnTo>
                  <a:pt x="1605" y="1354"/>
                </a:lnTo>
                <a:lnTo>
                  <a:pt x="1604" y="1350"/>
                </a:lnTo>
                <a:lnTo>
                  <a:pt x="1600" y="1347"/>
                </a:lnTo>
                <a:lnTo>
                  <a:pt x="1595" y="1343"/>
                </a:lnTo>
                <a:lnTo>
                  <a:pt x="1591" y="1339"/>
                </a:lnTo>
                <a:lnTo>
                  <a:pt x="1587" y="1336"/>
                </a:lnTo>
                <a:lnTo>
                  <a:pt x="1583" y="1331"/>
                </a:lnTo>
                <a:lnTo>
                  <a:pt x="1582" y="1326"/>
                </a:lnTo>
                <a:lnTo>
                  <a:pt x="1581" y="1320"/>
                </a:lnTo>
                <a:lnTo>
                  <a:pt x="1581" y="1313"/>
                </a:lnTo>
                <a:lnTo>
                  <a:pt x="1583" y="1304"/>
                </a:lnTo>
                <a:lnTo>
                  <a:pt x="1588" y="1288"/>
                </a:lnTo>
                <a:lnTo>
                  <a:pt x="1591" y="1275"/>
                </a:lnTo>
                <a:lnTo>
                  <a:pt x="1591" y="1270"/>
                </a:lnTo>
                <a:lnTo>
                  <a:pt x="1591" y="1267"/>
                </a:lnTo>
                <a:lnTo>
                  <a:pt x="1588" y="1263"/>
                </a:lnTo>
                <a:lnTo>
                  <a:pt x="1586" y="1261"/>
                </a:lnTo>
                <a:lnTo>
                  <a:pt x="1583" y="1260"/>
                </a:lnTo>
                <a:lnTo>
                  <a:pt x="1582" y="1256"/>
                </a:lnTo>
                <a:lnTo>
                  <a:pt x="1581" y="1253"/>
                </a:lnTo>
                <a:lnTo>
                  <a:pt x="1580" y="1248"/>
                </a:lnTo>
                <a:lnTo>
                  <a:pt x="1579" y="1240"/>
                </a:lnTo>
                <a:lnTo>
                  <a:pt x="1576" y="1232"/>
                </a:lnTo>
                <a:lnTo>
                  <a:pt x="1574" y="1229"/>
                </a:lnTo>
                <a:lnTo>
                  <a:pt x="1570" y="1226"/>
                </a:lnTo>
                <a:lnTo>
                  <a:pt x="1564" y="1223"/>
                </a:lnTo>
                <a:lnTo>
                  <a:pt x="1557" y="1219"/>
                </a:lnTo>
                <a:lnTo>
                  <a:pt x="1543" y="1213"/>
                </a:lnTo>
                <a:lnTo>
                  <a:pt x="1531" y="1209"/>
                </a:lnTo>
                <a:lnTo>
                  <a:pt x="1520" y="1205"/>
                </a:lnTo>
                <a:lnTo>
                  <a:pt x="1510" y="1202"/>
                </a:lnTo>
                <a:lnTo>
                  <a:pt x="1506" y="1199"/>
                </a:lnTo>
                <a:lnTo>
                  <a:pt x="1503" y="1196"/>
                </a:lnTo>
                <a:lnTo>
                  <a:pt x="1500" y="1192"/>
                </a:lnTo>
                <a:lnTo>
                  <a:pt x="1500" y="1187"/>
                </a:lnTo>
                <a:lnTo>
                  <a:pt x="1501" y="1185"/>
                </a:lnTo>
                <a:lnTo>
                  <a:pt x="1504" y="1182"/>
                </a:lnTo>
                <a:lnTo>
                  <a:pt x="1506" y="1180"/>
                </a:lnTo>
                <a:lnTo>
                  <a:pt x="1510" y="1179"/>
                </a:lnTo>
                <a:lnTo>
                  <a:pt x="1517" y="1178"/>
                </a:lnTo>
                <a:lnTo>
                  <a:pt x="1526" y="1177"/>
                </a:lnTo>
                <a:lnTo>
                  <a:pt x="1545" y="1177"/>
                </a:lnTo>
                <a:lnTo>
                  <a:pt x="1560" y="1175"/>
                </a:lnTo>
                <a:lnTo>
                  <a:pt x="1569" y="1174"/>
                </a:lnTo>
                <a:lnTo>
                  <a:pt x="1579" y="1174"/>
                </a:lnTo>
                <a:lnTo>
                  <a:pt x="1582" y="1173"/>
                </a:lnTo>
                <a:lnTo>
                  <a:pt x="1585" y="1172"/>
                </a:lnTo>
                <a:lnTo>
                  <a:pt x="1587" y="1171"/>
                </a:lnTo>
                <a:lnTo>
                  <a:pt x="1588" y="1167"/>
                </a:lnTo>
                <a:lnTo>
                  <a:pt x="1587" y="1162"/>
                </a:lnTo>
                <a:lnTo>
                  <a:pt x="1586" y="1159"/>
                </a:lnTo>
                <a:lnTo>
                  <a:pt x="1581" y="1156"/>
                </a:lnTo>
                <a:lnTo>
                  <a:pt x="1574" y="1154"/>
                </a:lnTo>
                <a:lnTo>
                  <a:pt x="1569" y="1153"/>
                </a:lnTo>
                <a:lnTo>
                  <a:pt x="1566" y="1149"/>
                </a:lnTo>
                <a:lnTo>
                  <a:pt x="1562" y="1146"/>
                </a:lnTo>
                <a:lnTo>
                  <a:pt x="1558" y="1141"/>
                </a:lnTo>
                <a:lnTo>
                  <a:pt x="1555" y="1135"/>
                </a:lnTo>
                <a:lnTo>
                  <a:pt x="1553" y="1130"/>
                </a:lnTo>
                <a:lnTo>
                  <a:pt x="1551" y="1124"/>
                </a:lnTo>
                <a:lnTo>
                  <a:pt x="1551" y="1119"/>
                </a:lnTo>
                <a:lnTo>
                  <a:pt x="1554" y="1108"/>
                </a:lnTo>
                <a:lnTo>
                  <a:pt x="1556" y="1095"/>
                </a:lnTo>
                <a:lnTo>
                  <a:pt x="1557" y="1087"/>
                </a:lnTo>
                <a:lnTo>
                  <a:pt x="1557" y="1080"/>
                </a:lnTo>
                <a:lnTo>
                  <a:pt x="1556" y="1074"/>
                </a:lnTo>
                <a:lnTo>
                  <a:pt x="1555" y="1068"/>
                </a:lnTo>
                <a:lnTo>
                  <a:pt x="1551" y="1060"/>
                </a:lnTo>
                <a:lnTo>
                  <a:pt x="1551" y="1054"/>
                </a:lnTo>
                <a:lnTo>
                  <a:pt x="1551" y="1053"/>
                </a:lnTo>
                <a:lnTo>
                  <a:pt x="1553" y="1052"/>
                </a:lnTo>
                <a:lnTo>
                  <a:pt x="1555" y="1051"/>
                </a:lnTo>
                <a:lnTo>
                  <a:pt x="1557" y="1051"/>
                </a:lnTo>
                <a:lnTo>
                  <a:pt x="1561" y="1052"/>
                </a:lnTo>
                <a:lnTo>
                  <a:pt x="1563" y="1055"/>
                </a:lnTo>
                <a:lnTo>
                  <a:pt x="1564" y="1060"/>
                </a:lnTo>
                <a:lnTo>
                  <a:pt x="1567" y="1065"/>
                </a:lnTo>
                <a:lnTo>
                  <a:pt x="1570" y="1077"/>
                </a:lnTo>
                <a:lnTo>
                  <a:pt x="1575" y="1089"/>
                </a:lnTo>
                <a:lnTo>
                  <a:pt x="1580" y="1096"/>
                </a:lnTo>
                <a:lnTo>
                  <a:pt x="1583" y="1100"/>
                </a:lnTo>
                <a:lnTo>
                  <a:pt x="1586" y="1102"/>
                </a:lnTo>
                <a:lnTo>
                  <a:pt x="1588" y="1100"/>
                </a:lnTo>
                <a:lnTo>
                  <a:pt x="1589" y="1099"/>
                </a:lnTo>
                <a:lnTo>
                  <a:pt x="1592" y="1097"/>
                </a:lnTo>
                <a:lnTo>
                  <a:pt x="1594" y="1093"/>
                </a:lnTo>
                <a:lnTo>
                  <a:pt x="1597" y="1092"/>
                </a:lnTo>
                <a:lnTo>
                  <a:pt x="1599" y="1092"/>
                </a:lnTo>
                <a:lnTo>
                  <a:pt x="1600" y="1095"/>
                </a:lnTo>
                <a:lnTo>
                  <a:pt x="1601" y="1097"/>
                </a:lnTo>
                <a:lnTo>
                  <a:pt x="1602" y="1102"/>
                </a:lnTo>
                <a:lnTo>
                  <a:pt x="1602" y="1108"/>
                </a:lnTo>
                <a:lnTo>
                  <a:pt x="1601" y="1115"/>
                </a:lnTo>
                <a:lnTo>
                  <a:pt x="1600" y="1129"/>
                </a:lnTo>
                <a:lnTo>
                  <a:pt x="1601" y="1140"/>
                </a:lnTo>
                <a:lnTo>
                  <a:pt x="1602" y="1144"/>
                </a:lnTo>
                <a:lnTo>
                  <a:pt x="1605" y="1148"/>
                </a:lnTo>
                <a:lnTo>
                  <a:pt x="1607" y="1152"/>
                </a:lnTo>
                <a:lnTo>
                  <a:pt x="1610" y="1155"/>
                </a:lnTo>
                <a:lnTo>
                  <a:pt x="1618" y="1161"/>
                </a:lnTo>
                <a:lnTo>
                  <a:pt x="1629" y="1166"/>
                </a:lnTo>
                <a:lnTo>
                  <a:pt x="1639" y="1169"/>
                </a:lnTo>
                <a:lnTo>
                  <a:pt x="1648" y="1173"/>
                </a:lnTo>
                <a:lnTo>
                  <a:pt x="1652" y="1175"/>
                </a:lnTo>
                <a:lnTo>
                  <a:pt x="1656" y="1177"/>
                </a:lnTo>
                <a:lnTo>
                  <a:pt x="1658" y="1179"/>
                </a:lnTo>
                <a:lnTo>
                  <a:pt x="1660" y="1181"/>
                </a:lnTo>
                <a:lnTo>
                  <a:pt x="1662" y="1184"/>
                </a:lnTo>
                <a:lnTo>
                  <a:pt x="1662" y="1188"/>
                </a:lnTo>
                <a:lnTo>
                  <a:pt x="1664" y="1200"/>
                </a:lnTo>
                <a:lnTo>
                  <a:pt x="1665" y="1210"/>
                </a:lnTo>
                <a:lnTo>
                  <a:pt x="1667" y="1215"/>
                </a:lnTo>
                <a:lnTo>
                  <a:pt x="1668" y="1219"/>
                </a:lnTo>
                <a:lnTo>
                  <a:pt x="1670" y="1224"/>
                </a:lnTo>
                <a:lnTo>
                  <a:pt x="1674" y="1228"/>
                </a:lnTo>
                <a:lnTo>
                  <a:pt x="1683" y="1236"/>
                </a:lnTo>
                <a:lnTo>
                  <a:pt x="1695" y="1247"/>
                </a:lnTo>
                <a:lnTo>
                  <a:pt x="1706" y="1257"/>
                </a:lnTo>
                <a:lnTo>
                  <a:pt x="1713" y="1268"/>
                </a:lnTo>
                <a:lnTo>
                  <a:pt x="1717" y="1273"/>
                </a:lnTo>
                <a:lnTo>
                  <a:pt x="1719" y="1279"/>
                </a:lnTo>
                <a:lnTo>
                  <a:pt x="1723" y="1284"/>
                </a:lnTo>
                <a:lnTo>
                  <a:pt x="1726" y="1286"/>
                </a:lnTo>
                <a:lnTo>
                  <a:pt x="1730" y="1286"/>
                </a:lnTo>
                <a:lnTo>
                  <a:pt x="1733" y="1284"/>
                </a:lnTo>
                <a:lnTo>
                  <a:pt x="1738" y="1280"/>
                </a:lnTo>
                <a:lnTo>
                  <a:pt x="1742" y="1276"/>
                </a:lnTo>
                <a:lnTo>
                  <a:pt x="1747" y="1273"/>
                </a:lnTo>
                <a:lnTo>
                  <a:pt x="1755" y="1270"/>
                </a:lnTo>
                <a:lnTo>
                  <a:pt x="1763" y="1270"/>
                </a:lnTo>
                <a:lnTo>
                  <a:pt x="1771" y="1273"/>
                </a:lnTo>
                <a:lnTo>
                  <a:pt x="1778" y="1278"/>
                </a:lnTo>
                <a:lnTo>
                  <a:pt x="1783" y="1279"/>
                </a:lnTo>
                <a:lnTo>
                  <a:pt x="1786" y="1278"/>
                </a:lnTo>
                <a:lnTo>
                  <a:pt x="1791" y="1274"/>
                </a:lnTo>
                <a:lnTo>
                  <a:pt x="1802" y="1269"/>
                </a:lnTo>
                <a:lnTo>
                  <a:pt x="1816" y="1267"/>
                </a:lnTo>
                <a:lnTo>
                  <a:pt x="1831" y="1266"/>
                </a:lnTo>
                <a:lnTo>
                  <a:pt x="1841" y="1265"/>
                </a:lnTo>
                <a:lnTo>
                  <a:pt x="1850" y="1263"/>
                </a:lnTo>
                <a:lnTo>
                  <a:pt x="1852" y="1263"/>
                </a:lnTo>
                <a:close/>
                <a:moveTo>
                  <a:pt x="386" y="1985"/>
                </a:moveTo>
                <a:lnTo>
                  <a:pt x="390" y="1985"/>
                </a:lnTo>
                <a:lnTo>
                  <a:pt x="392" y="1986"/>
                </a:lnTo>
                <a:lnTo>
                  <a:pt x="395" y="1988"/>
                </a:lnTo>
                <a:lnTo>
                  <a:pt x="396" y="1991"/>
                </a:lnTo>
                <a:lnTo>
                  <a:pt x="397" y="1997"/>
                </a:lnTo>
                <a:lnTo>
                  <a:pt x="396" y="2004"/>
                </a:lnTo>
                <a:lnTo>
                  <a:pt x="392" y="2011"/>
                </a:lnTo>
                <a:lnTo>
                  <a:pt x="389" y="2015"/>
                </a:lnTo>
                <a:lnTo>
                  <a:pt x="384" y="2017"/>
                </a:lnTo>
                <a:lnTo>
                  <a:pt x="380" y="2018"/>
                </a:lnTo>
                <a:lnTo>
                  <a:pt x="376" y="2017"/>
                </a:lnTo>
                <a:lnTo>
                  <a:pt x="372" y="2015"/>
                </a:lnTo>
                <a:lnTo>
                  <a:pt x="371" y="2010"/>
                </a:lnTo>
                <a:lnTo>
                  <a:pt x="370" y="2005"/>
                </a:lnTo>
                <a:lnTo>
                  <a:pt x="370" y="2001"/>
                </a:lnTo>
                <a:lnTo>
                  <a:pt x="370" y="1998"/>
                </a:lnTo>
                <a:lnTo>
                  <a:pt x="371" y="1994"/>
                </a:lnTo>
                <a:lnTo>
                  <a:pt x="373" y="1991"/>
                </a:lnTo>
                <a:lnTo>
                  <a:pt x="376" y="1988"/>
                </a:lnTo>
                <a:lnTo>
                  <a:pt x="378" y="1987"/>
                </a:lnTo>
                <a:lnTo>
                  <a:pt x="383" y="1986"/>
                </a:lnTo>
                <a:lnTo>
                  <a:pt x="386" y="1985"/>
                </a:lnTo>
                <a:close/>
                <a:moveTo>
                  <a:pt x="317" y="2101"/>
                </a:moveTo>
                <a:lnTo>
                  <a:pt x="317" y="2099"/>
                </a:lnTo>
                <a:lnTo>
                  <a:pt x="319" y="2098"/>
                </a:lnTo>
                <a:lnTo>
                  <a:pt x="320" y="2097"/>
                </a:lnTo>
                <a:lnTo>
                  <a:pt x="321" y="2097"/>
                </a:lnTo>
                <a:lnTo>
                  <a:pt x="323" y="2097"/>
                </a:lnTo>
                <a:lnTo>
                  <a:pt x="326" y="2100"/>
                </a:lnTo>
                <a:lnTo>
                  <a:pt x="328" y="2104"/>
                </a:lnTo>
                <a:lnTo>
                  <a:pt x="331" y="2106"/>
                </a:lnTo>
                <a:lnTo>
                  <a:pt x="333" y="2106"/>
                </a:lnTo>
                <a:lnTo>
                  <a:pt x="334" y="2102"/>
                </a:lnTo>
                <a:lnTo>
                  <a:pt x="335" y="2100"/>
                </a:lnTo>
                <a:lnTo>
                  <a:pt x="338" y="2098"/>
                </a:lnTo>
                <a:lnTo>
                  <a:pt x="339" y="2097"/>
                </a:lnTo>
                <a:lnTo>
                  <a:pt x="340" y="2097"/>
                </a:lnTo>
                <a:lnTo>
                  <a:pt x="341" y="2098"/>
                </a:lnTo>
                <a:lnTo>
                  <a:pt x="341" y="2100"/>
                </a:lnTo>
                <a:lnTo>
                  <a:pt x="341" y="2106"/>
                </a:lnTo>
                <a:lnTo>
                  <a:pt x="341" y="2112"/>
                </a:lnTo>
                <a:lnTo>
                  <a:pt x="340" y="2116"/>
                </a:lnTo>
                <a:lnTo>
                  <a:pt x="339" y="2118"/>
                </a:lnTo>
                <a:lnTo>
                  <a:pt x="338" y="2119"/>
                </a:lnTo>
                <a:lnTo>
                  <a:pt x="335" y="2120"/>
                </a:lnTo>
                <a:lnTo>
                  <a:pt x="332" y="2120"/>
                </a:lnTo>
                <a:lnTo>
                  <a:pt x="329" y="2119"/>
                </a:lnTo>
                <a:lnTo>
                  <a:pt x="326" y="2118"/>
                </a:lnTo>
                <a:lnTo>
                  <a:pt x="323" y="2114"/>
                </a:lnTo>
                <a:lnTo>
                  <a:pt x="320" y="2108"/>
                </a:lnTo>
                <a:lnTo>
                  <a:pt x="317" y="2101"/>
                </a:lnTo>
                <a:close/>
                <a:moveTo>
                  <a:pt x="1834" y="1500"/>
                </a:moveTo>
                <a:lnTo>
                  <a:pt x="1832" y="1502"/>
                </a:lnTo>
                <a:lnTo>
                  <a:pt x="1828" y="1502"/>
                </a:lnTo>
                <a:lnTo>
                  <a:pt x="1826" y="1502"/>
                </a:lnTo>
                <a:lnTo>
                  <a:pt x="1824" y="1500"/>
                </a:lnTo>
                <a:lnTo>
                  <a:pt x="1824" y="1497"/>
                </a:lnTo>
                <a:lnTo>
                  <a:pt x="1824" y="1495"/>
                </a:lnTo>
                <a:lnTo>
                  <a:pt x="1826" y="1493"/>
                </a:lnTo>
                <a:lnTo>
                  <a:pt x="1828" y="1492"/>
                </a:lnTo>
                <a:lnTo>
                  <a:pt x="1837" y="1490"/>
                </a:lnTo>
                <a:lnTo>
                  <a:pt x="1843" y="1488"/>
                </a:lnTo>
                <a:lnTo>
                  <a:pt x="1846" y="1488"/>
                </a:lnTo>
                <a:lnTo>
                  <a:pt x="1850" y="1488"/>
                </a:lnTo>
                <a:lnTo>
                  <a:pt x="1852" y="1489"/>
                </a:lnTo>
                <a:lnTo>
                  <a:pt x="1853" y="1492"/>
                </a:lnTo>
                <a:lnTo>
                  <a:pt x="1853" y="1495"/>
                </a:lnTo>
                <a:lnTo>
                  <a:pt x="1851" y="1496"/>
                </a:lnTo>
                <a:lnTo>
                  <a:pt x="1849" y="1496"/>
                </a:lnTo>
                <a:lnTo>
                  <a:pt x="1846" y="1496"/>
                </a:lnTo>
                <a:lnTo>
                  <a:pt x="1840" y="1497"/>
                </a:lnTo>
                <a:lnTo>
                  <a:pt x="1834" y="1500"/>
                </a:lnTo>
                <a:close/>
                <a:moveTo>
                  <a:pt x="1882" y="1475"/>
                </a:moveTo>
                <a:lnTo>
                  <a:pt x="1878" y="1477"/>
                </a:lnTo>
                <a:lnTo>
                  <a:pt x="1871" y="1480"/>
                </a:lnTo>
                <a:lnTo>
                  <a:pt x="1869" y="1480"/>
                </a:lnTo>
                <a:lnTo>
                  <a:pt x="1868" y="1480"/>
                </a:lnTo>
                <a:lnTo>
                  <a:pt x="1866" y="1478"/>
                </a:lnTo>
                <a:lnTo>
                  <a:pt x="1866" y="1477"/>
                </a:lnTo>
                <a:lnTo>
                  <a:pt x="1868" y="1474"/>
                </a:lnTo>
                <a:lnTo>
                  <a:pt x="1871" y="1470"/>
                </a:lnTo>
                <a:lnTo>
                  <a:pt x="1878" y="1468"/>
                </a:lnTo>
                <a:lnTo>
                  <a:pt x="1887" y="1464"/>
                </a:lnTo>
                <a:lnTo>
                  <a:pt x="1894" y="1463"/>
                </a:lnTo>
                <a:lnTo>
                  <a:pt x="1898" y="1463"/>
                </a:lnTo>
                <a:lnTo>
                  <a:pt x="1900" y="1465"/>
                </a:lnTo>
                <a:lnTo>
                  <a:pt x="1900" y="1469"/>
                </a:lnTo>
                <a:lnTo>
                  <a:pt x="1897" y="1471"/>
                </a:lnTo>
                <a:lnTo>
                  <a:pt x="1894" y="1473"/>
                </a:lnTo>
                <a:lnTo>
                  <a:pt x="1887" y="1474"/>
                </a:lnTo>
                <a:lnTo>
                  <a:pt x="1882" y="1475"/>
                </a:lnTo>
                <a:close/>
                <a:moveTo>
                  <a:pt x="2931" y="788"/>
                </a:moveTo>
                <a:lnTo>
                  <a:pt x="2939" y="788"/>
                </a:lnTo>
                <a:lnTo>
                  <a:pt x="2946" y="788"/>
                </a:lnTo>
                <a:lnTo>
                  <a:pt x="2948" y="788"/>
                </a:lnTo>
                <a:lnTo>
                  <a:pt x="2952" y="786"/>
                </a:lnTo>
                <a:lnTo>
                  <a:pt x="2954" y="784"/>
                </a:lnTo>
                <a:lnTo>
                  <a:pt x="2956" y="782"/>
                </a:lnTo>
                <a:lnTo>
                  <a:pt x="2959" y="778"/>
                </a:lnTo>
                <a:lnTo>
                  <a:pt x="2961" y="777"/>
                </a:lnTo>
                <a:lnTo>
                  <a:pt x="2965" y="776"/>
                </a:lnTo>
                <a:lnTo>
                  <a:pt x="2968" y="776"/>
                </a:lnTo>
                <a:lnTo>
                  <a:pt x="2975" y="777"/>
                </a:lnTo>
                <a:lnTo>
                  <a:pt x="2981" y="778"/>
                </a:lnTo>
                <a:lnTo>
                  <a:pt x="2985" y="781"/>
                </a:lnTo>
                <a:lnTo>
                  <a:pt x="2986" y="783"/>
                </a:lnTo>
                <a:lnTo>
                  <a:pt x="2989" y="786"/>
                </a:lnTo>
                <a:lnTo>
                  <a:pt x="2990" y="788"/>
                </a:lnTo>
                <a:lnTo>
                  <a:pt x="2992" y="795"/>
                </a:lnTo>
                <a:lnTo>
                  <a:pt x="2993" y="802"/>
                </a:lnTo>
                <a:lnTo>
                  <a:pt x="2993" y="805"/>
                </a:lnTo>
                <a:lnTo>
                  <a:pt x="2992" y="807"/>
                </a:lnTo>
                <a:lnTo>
                  <a:pt x="2991" y="809"/>
                </a:lnTo>
                <a:lnTo>
                  <a:pt x="2989" y="810"/>
                </a:lnTo>
                <a:lnTo>
                  <a:pt x="2984" y="813"/>
                </a:lnTo>
                <a:lnTo>
                  <a:pt x="2979" y="814"/>
                </a:lnTo>
                <a:lnTo>
                  <a:pt x="2974" y="814"/>
                </a:lnTo>
                <a:lnTo>
                  <a:pt x="2970" y="812"/>
                </a:lnTo>
                <a:lnTo>
                  <a:pt x="2965" y="808"/>
                </a:lnTo>
                <a:lnTo>
                  <a:pt x="2961" y="805"/>
                </a:lnTo>
                <a:lnTo>
                  <a:pt x="2956" y="801"/>
                </a:lnTo>
                <a:lnTo>
                  <a:pt x="2954" y="800"/>
                </a:lnTo>
                <a:lnTo>
                  <a:pt x="2951" y="800"/>
                </a:lnTo>
                <a:lnTo>
                  <a:pt x="2948" y="801"/>
                </a:lnTo>
                <a:lnTo>
                  <a:pt x="2946" y="806"/>
                </a:lnTo>
                <a:lnTo>
                  <a:pt x="2945" y="812"/>
                </a:lnTo>
                <a:lnTo>
                  <a:pt x="2943" y="814"/>
                </a:lnTo>
                <a:lnTo>
                  <a:pt x="2942" y="815"/>
                </a:lnTo>
                <a:lnTo>
                  <a:pt x="2941" y="816"/>
                </a:lnTo>
                <a:lnTo>
                  <a:pt x="2939" y="816"/>
                </a:lnTo>
                <a:lnTo>
                  <a:pt x="2933" y="816"/>
                </a:lnTo>
                <a:lnTo>
                  <a:pt x="2927" y="815"/>
                </a:lnTo>
                <a:lnTo>
                  <a:pt x="2922" y="814"/>
                </a:lnTo>
                <a:lnTo>
                  <a:pt x="2917" y="813"/>
                </a:lnTo>
                <a:lnTo>
                  <a:pt x="2915" y="809"/>
                </a:lnTo>
                <a:lnTo>
                  <a:pt x="2914" y="807"/>
                </a:lnTo>
                <a:lnTo>
                  <a:pt x="2912" y="802"/>
                </a:lnTo>
                <a:lnTo>
                  <a:pt x="2914" y="799"/>
                </a:lnTo>
                <a:lnTo>
                  <a:pt x="2915" y="795"/>
                </a:lnTo>
                <a:lnTo>
                  <a:pt x="2917" y="793"/>
                </a:lnTo>
                <a:lnTo>
                  <a:pt x="2921" y="790"/>
                </a:lnTo>
                <a:lnTo>
                  <a:pt x="2924" y="788"/>
                </a:lnTo>
                <a:lnTo>
                  <a:pt x="2928" y="788"/>
                </a:lnTo>
                <a:lnTo>
                  <a:pt x="2931" y="788"/>
                </a:lnTo>
                <a:close/>
              </a:path>
            </a:pathLst>
          </a:custGeom>
          <a:solidFill>
            <a:srgbClr val="117A68"/>
          </a:solidFill>
          <a:ln w="3175" cmpd="sng">
            <a:solidFill>
              <a:schemeClr val="bg1"/>
            </a:solidFill>
            <a:bevel/>
            <a:headEnd/>
            <a:tailEnd/>
          </a:ln>
        </p:spPr>
        <p:txBody>
          <a:bodyPr/>
          <a:lstStyle/>
          <a:p>
            <a:pPr defTabSz="685800"/>
            <a:endParaRPr lang="zh-CN" altLang="en-US" sz="1350" dirty="0">
              <a:solidFill>
                <a:prstClr val="black"/>
              </a:solidFill>
              <a:latin typeface="Calibri"/>
              <a:ea typeface="微软雅黑"/>
            </a:endParaRPr>
          </a:p>
        </p:txBody>
      </p:sp>
      <p:sp>
        <p:nvSpPr>
          <p:cNvPr id="69" name="稻壳儿小白白(http://dwz.cn/Wu2UP)">
            <a:extLst>
              <a:ext uri="{FF2B5EF4-FFF2-40B4-BE49-F238E27FC236}">
                <a16:creationId xmlns:a16="http://schemas.microsoft.com/office/drawing/2014/main" id="{26F78D86-D0E5-44FC-87FF-78E5E06BF62C}"/>
              </a:ext>
            </a:extLst>
          </p:cNvPr>
          <p:cNvSpPr>
            <a:spLocks/>
          </p:cNvSpPr>
          <p:nvPr/>
        </p:nvSpPr>
        <p:spPr bwMode="auto">
          <a:xfrm>
            <a:off x="3360382" y="2328137"/>
            <a:ext cx="101026" cy="164966"/>
          </a:xfrm>
          <a:custGeom>
            <a:avLst/>
            <a:gdLst>
              <a:gd name="T0" fmla="*/ 11823821 w 430"/>
              <a:gd name="T1" fmla="*/ 3898870 h 726"/>
              <a:gd name="T2" fmla="*/ 12929789 w 430"/>
              <a:gd name="T3" fmla="*/ 3341768 h 726"/>
              <a:gd name="T4" fmla="*/ 14546158 w 430"/>
              <a:gd name="T5" fmla="*/ 1989208 h 726"/>
              <a:gd name="T6" fmla="*/ 15141432 w 430"/>
              <a:gd name="T7" fmla="*/ 318183 h 726"/>
              <a:gd name="T8" fmla="*/ 20160286 w 430"/>
              <a:gd name="T9" fmla="*/ 238637 h 726"/>
              <a:gd name="T10" fmla="*/ 21521454 w 430"/>
              <a:gd name="T11" fmla="*/ 1750571 h 726"/>
              <a:gd name="T12" fmla="*/ 25008810 w 430"/>
              <a:gd name="T13" fmla="*/ 4933247 h 726"/>
              <a:gd name="T14" fmla="*/ 25008810 w 430"/>
              <a:gd name="T15" fmla="*/ 7081546 h 726"/>
              <a:gd name="T16" fmla="*/ 23052368 w 430"/>
              <a:gd name="T17" fmla="*/ 7797740 h 726"/>
              <a:gd name="T18" fmla="*/ 19649884 w 430"/>
              <a:gd name="T19" fmla="*/ 8752289 h 726"/>
              <a:gd name="T20" fmla="*/ 19309519 w 430"/>
              <a:gd name="T21" fmla="*/ 12094339 h 726"/>
              <a:gd name="T22" fmla="*/ 22627130 w 430"/>
              <a:gd name="T23" fmla="*/ 16868213 h 726"/>
              <a:gd name="T24" fmla="*/ 24328372 w 430"/>
              <a:gd name="T25" fmla="*/ 19494069 h 726"/>
              <a:gd name="T26" fmla="*/ 25264011 w 430"/>
              <a:gd name="T27" fmla="*/ 22358562 h 726"/>
              <a:gd name="T28" fmla="*/ 26625180 w 430"/>
              <a:gd name="T29" fmla="*/ 22597199 h 726"/>
              <a:gd name="T30" fmla="*/ 30368029 w 430"/>
              <a:gd name="T31" fmla="*/ 21324185 h 726"/>
              <a:gd name="T32" fmla="*/ 32154435 w 430"/>
              <a:gd name="T33" fmla="*/ 21960551 h 726"/>
              <a:gd name="T34" fmla="*/ 31218796 w 430"/>
              <a:gd name="T35" fmla="*/ 25541238 h 726"/>
              <a:gd name="T36" fmla="*/ 32154435 w 430"/>
              <a:gd name="T37" fmla="*/ 26496069 h 726"/>
              <a:gd name="T38" fmla="*/ 35471755 w 430"/>
              <a:gd name="T39" fmla="*/ 28325904 h 726"/>
              <a:gd name="T40" fmla="*/ 36492558 w 430"/>
              <a:gd name="T41" fmla="*/ 32065682 h 726"/>
              <a:gd name="T42" fmla="*/ 33685640 w 430"/>
              <a:gd name="T43" fmla="*/ 34293528 h 726"/>
              <a:gd name="T44" fmla="*/ 29602426 w 430"/>
              <a:gd name="T45" fmla="*/ 36600919 h 726"/>
              <a:gd name="T46" fmla="*/ 28496459 w 430"/>
              <a:gd name="T47" fmla="*/ 40022514 h 726"/>
              <a:gd name="T48" fmla="*/ 27560819 w 430"/>
              <a:gd name="T49" fmla="*/ 44319113 h 726"/>
              <a:gd name="T50" fmla="*/ 24413536 w 430"/>
              <a:gd name="T51" fmla="*/ 50127646 h 726"/>
              <a:gd name="T52" fmla="*/ 23733098 w 430"/>
              <a:gd name="T53" fmla="*/ 55140156 h 726"/>
              <a:gd name="T54" fmla="*/ 18969445 w 430"/>
              <a:gd name="T55" fmla="*/ 56970273 h 726"/>
              <a:gd name="T56" fmla="*/ 16332272 w 430"/>
              <a:gd name="T57" fmla="*/ 57527375 h 726"/>
              <a:gd name="T58" fmla="*/ 15481797 w 430"/>
              <a:gd name="T59" fmla="*/ 56572544 h 726"/>
              <a:gd name="T60" fmla="*/ 13014953 w 430"/>
              <a:gd name="T61" fmla="*/ 56890727 h 726"/>
              <a:gd name="T62" fmla="*/ 11313711 w 430"/>
              <a:gd name="T63" fmla="*/ 57766012 h 726"/>
              <a:gd name="T64" fmla="*/ 9867378 w 430"/>
              <a:gd name="T65" fmla="*/ 54185607 h 726"/>
              <a:gd name="T66" fmla="*/ 8081264 w 430"/>
              <a:gd name="T67" fmla="*/ 53628505 h 726"/>
              <a:gd name="T68" fmla="*/ 2722045 w 430"/>
              <a:gd name="T69" fmla="*/ 53469413 h 726"/>
              <a:gd name="T70" fmla="*/ 680438 w 430"/>
              <a:gd name="T71" fmla="*/ 50525374 h 726"/>
              <a:gd name="T72" fmla="*/ 255201 w 430"/>
              <a:gd name="T73" fmla="*/ 45990138 h 726"/>
              <a:gd name="T74" fmla="*/ 85164 w 430"/>
              <a:gd name="T75" fmla="*/ 42648088 h 726"/>
              <a:gd name="T76" fmla="*/ 2636881 w 430"/>
              <a:gd name="T77" fmla="*/ 42329905 h 726"/>
              <a:gd name="T78" fmla="*/ 3828013 w 430"/>
              <a:gd name="T79" fmla="*/ 41215983 h 726"/>
              <a:gd name="T80" fmla="*/ 2807210 w 430"/>
              <a:gd name="T81" fmla="*/ 34293528 h 726"/>
              <a:gd name="T82" fmla="*/ 1361169 w 430"/>
              <a:gd name="T83" fmla="*/ 23074474 h 726"/>
              <a:gd name="T84" fmla="*/ 1871279 w 430"/>
              <a:gd name="T85" fmla="*/ 21881005 h 726"/>
              <a:gd name="T86" fmla="*/ 2466845 w 430"/>
              <a:gd name="T87" fmla="*/ 20607991 h 726"/>
              <a:gd name="T88" fmla="*/ 4338415 w 430"/>
              <a:gd name="T89" fmla="*/ 21562822 h 726"/>
              <a:gd name="T90" fmla="*/ 5444091 w 430"/>
              <a:gd name="T91" fmla="*/ 22279016 h 726"/>
              <a:gd name="T92" fmla="*/ 9186940 w 430"/>
              <a:gd name="T93" fmla="*/ 21483277 h 726"/>
              <a:gd name="T94" fmla="*/ 10718145 w 430"/>
              <a:gd name="T95" fmla="*/ 20050889 h 726"/>
              <a:gd name="T96" fmla="*/ 10888182 w 430"/>
              <a:gd name="T97" fmla="*/ 15913382 h 726"/>
              <a:gd name="T98" fmla="*/ 10973346 w 430"/>
              <a:gd name="T99" fmla="*/ 13844628 h 726"/>
              <a:gd name="T100" fmla="*/ 11994149 w 430"/>
              <a:gd name="T101" fmla="*/ 13128716 h 726"/>
              <a:gd name="T102" fmla="*/ 9697341 w 430"/>
              <a:gd name="T103" fmla="*/ 11616783 h 726"/>
              <a:gd name="T104" fmla="*/ 9356976 w 430"/>
              <a:gd name="T105" fmla="*/ 10423314 h 726"/>
              <a:gd name="T106" fmla="*/ 10377780 w 430"/>
              <a:gd name="T107" fmla="*/ 6763363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30" h="726">
                <a:moveTo>
                  <a:pt x="119" y="67"/>
                </a:moveTo>
                <a:lnTo>
                  <a:pt x="126" y="63"/>
                </a:lnTo>
                <a:lnTo>
                  <a:pt x="132" y="60"/>
                </a:lnTo>
                <a:lnTo>
                  <a:pt x="136" y="55"/>
                </a:lnTo>
                <a:lnTo>
                  <a:pt x="139" y="49"/>
                </a:lnTo>
                <a:lnTo>
                  <a:pt x="141" y="47"/>
                </a:lnTo>
                <a:lnTo>
                  <a:pt x="142" y="44"/>
                </a:lnTo>
                <a:lnTo>
                  <a:pt x="145" y="43"/>
                </a:lnTo>
                <a:lnTo>
                  <a:pt x="148" y="43"/>
                </a:lnTo>
                <a:lnTo>
                  <a:pt x="152" y="42"/>
                </a:lnTo>
                <a:lnTo>
                  <a:pt x="155" y="41"/>
                </a:lnTo>
                <a:lnTo>
                  <a:pt x="160" y="38"/>
                </a:lnTo>
                <a:lnTo>
                  <a:pt x="165" y="35"/>
                </a:lnTo>
                <a:lnTo>
                  <a:pt x="168" y="30"/>
                </a:lnTo>
                <a:lnTo>
                  <a:pt x="171" y="25"/>
                </a:lnTo>
                <a:lnTo>
                  <a:pt x="171" y="20"/>
                </a:lnTo>
                <a:lnTo>
                  <a:pt x="172" y="15"/>
                </a:lnTo>
                <a:lnTo>
                  <a:pt x="172" y="10"/>
                </a:lnTo>
                <a:lnTo>
                  <a:pt x="174" y="6"/>
                </a:lnTo>
                <a:lnTo>
                  <a:pt x="178" y="4"/>
                </a:lnTo>
                <a:lnTo>
                  <a:pt x="184" y="3"/>
                </a:lnTo>
                <a:lnTo>
                  <a:pt x="201" y="1"/>
                </a:lnTo>
                <a:lnTo>
                  <a:pt x="221" y="0"/>
                </a:lnTo>
                <a:lnTo>
                  <a:pt x="230" y="0"/>
                </a:lnTo>
                <a:lnTo>
                  <a:pt x="237" y="3"/>
                </a:lnTo>
                <a:lnTo>
                  <a:pt x="241" y="4"/>
                </a:lnTo>
                <a:lnTo>
                  <a:pt x="245" y="6"/>
                </a:lnTo>
                <a:lnTo>
                  <a:pt x="247" y="10"/>
                </a:lnTo>
                <a:lnTo>
                  <a:pt x="249" y="13"/>
                </a:lnTo>
                <a:lnTo>
                  <a:pt x="253" y="22"/>
                </a:lnTo>
                <a:lnTo>
                  <a:pt x="258" y="29"/>
                </a:lnTo>
                <a:lnTo>
                  <a:pt x="264" y="36"/>
                </a:lnTo>
                <a:lnTo>
                  <a:pt x="271" y="43"/>
                </a:lnTo>
                <a:lnTo>
                  <a:pt x="284" y="54"/>
                </a:lnTo>
                <a:lnTo>
                  <a:pt x="294" y="62"/>
                </a:lnTo>
                <a:lnTo>
                  <a:pt x="298" y="67"/>
                </a:lnTo>
                <a:lnTo>
                  <a:pt x="300" y="72"/>
                </a:lnTo>
                <a:lnTo>
                  <a:pt x="300" y="78"/>
                </a:lnTo>
                <a:lnTo>
                  <a:pt x="298" y="83"/>
                </a:lnTo>
                <a:lnTo>
                  <a:pt x="294" y="89"/>
                </a:lnTo>
                <a:lnTo>
                  <a:pt x="289" y="94"/>
                </a:lnTo>
                <a:lnTo>
                  <a:pt x="285" y="95"/>
                </a:lnTo>
                <a:lnTo>
                  <a:pt x="281" y="97"/>
                </a:lnTo>
                <a:lnTo>
                  <a:pt x="277" y="98"/>
                </a:lnTo>
                <a:lnTo>
                  <a:pt x="271" y="98"/>
                </a:lnTo>
                <a:lnTo>
                  <a:pt x="261" y="98"/>
                </a:lnTo>
                <a:lnTo>
                  <a:pt x="252" y="99"/>
                </a:lnTo>
                <a:lnTo>
                  <a:pt x="243" y="101"/>
                </a:lnTo>
                <a:lnTo>
                  <a:pt x="236" y="105"/>
                </a:lnTo>
                <a:lnTo>
                  <a:pt x="231" y="110"/>
                </a:lnTo>
                <a:lnTo>
                  <a:pt x="227" y="116"/>
                </a:lnTo>
                <a:lnTo>
                  <a:pt x="224" y="124"/>
                </a:lnTo>
                <a:lnTo>
                  <a:pt x="224" y="133"/>
                </a:lnTo>
                <a:lnTo>
                  <a:pt x="224" y="143"/>
                </a:lnTo>
                <a:lnTo>
                  <a:pt x="227" y="152"/>
                </a:lnTo>
                <a:lnTo>
                  <a:pt x="230" y="161"/>
                </a:lnTo>
                <a:lnTo>
                  <a:pt x="235" y="169"/>
                </a:lnTo>
                <a:lnTo>
                  <a:pt x="246" y="183"/>
                </a:lnTo>
                <a:lnTo>
                  <a:pt x="255" y="198"/>
                </a:lnTo>
                <a:lnTo>
                  <a:pt x="266" y="212"/>
                </a:lnTo>
                <a:lnTo>
                  <a:pt x="274" y="223"/>
                </a:lnTo>
                <a:lnTo>
                  <a:pt x="279" y="227"/>
                </a:lnTo>
                <a:lnTo>
                  <a:pt x="283" y="233"/>
                </a:lnTo>
                <a:lnTo>
                  <a:pt x="285" y="239"/>
                </a:lnTo>
                <a:lnTo>
                  <a:pt x="286" y="245"/>
                </a:lnTo>
                <a:lnTo>
                  <a:pt x="287" y="258"/>
                </a:lnTo>
                <a:lnTo>
                  <a:pt x="290" y="269"/>
                </a:lnTo>
                <a:lnTo>
                  <a:pt x="291" y="274"/>
                </a:lnTo>
                <a:lnTo>
                  <a:pt x="293" y="277"/>
                </a:lnTo>
                <a:lnTo>
                  <a:pt x="297" y="281"/>
                </a:lnTo>
                <a:lnTo>
                  <a:pt x="302" y="284"/>
                </a:lnTo>
                <a:lnTo>
                  <a:pt x="304" y="286"/>
                </a:lnTo>
                <a:lnTo>
                  <a:pt x="306" y="286"/>
                </a:lnTo>
                <a:lnTo>
                  <a:pt x="310" y="286"/>
                </a:lnTo>
                <a:lnTo>
                  <a:pt x="313" y="284"/>
                </a:lnTo>
                <a:lnTo>
                  <a:pt x="321" y="281"/>
                </a:lnTo>
                <a:lnTo>
                  <a:pt x="330" y="277"/>
                </a:lnTo>
                <a:lnTo>
                  <a:pt x="338" y="274"/>
                </a:lnTo>
                <a:lnTo>
                  <a:pt x="348" y="270"/>
                </a:lnTo>
                <a:lnTo>
                  <a:pt x="357" y="268"/>
                </a:lnTo>
                <a:lnTo>
                  <a:pt x="367" y="266"/>
                </a:lnTo>
                <a:lnTo>
                  <a:pt x="372" y="268"/>
                </a:lnTo>
                <a:lnTo>
                  <a:pt x="374" y="270"/>
                </a:lnTo>
                <a:lnTo>
                  <a:pt x="376" y="272"/>
                </a:lnTo>
                <a:lnTo>
                  <a:pt x="378" y="276"/>
                </a:lnTo>
                <a:lnTo>
                  <a:pt x="378" y="284"/>
                </a:lnTo>
                <a:lnTo>
                  <a:pt x="375" y="293"/>
                </a:lnTo>
                <a:lnTo>
                  <a:pt x="372" y="303"/>
                </a:lnTo>
                <a:lnTo>
                  <a:pt x="369" y="313"/>
                </a:lnTo>
                <a:lnTo>
                  <a:pt x="367" y="321"/>
                </a:lnTo>
                <a:lnTo>
                  <a:pt x="367" y="327"/>
                </a:lnTo>
                <a:lnTo>
                  <a:pt x="368" y="331"/>
                </a:lnTo>
                <a:lnTo>
                  <a:pt x="371" y="332"/>
                </a:lnTo>
                <a:lnTo>
                  <a:pt x="373" y="333"/>
                </a:lnTo>
                <a:lnTo>
                  <a:pt x="378" y="333"/>
                </a:lnTo>
                <a:lnTo>
                  <a:pt x="382" y="334"/>
                </a:lnTo>
                <a:lnTo>
                  <a:pt x="390" y="337"/>
                </a:lnTo>
                <a:lnTo>
                  <a:pt x="398" y="340"/>
                </a:lnTo>
                <a:lnTo>
                  <a:pt x="407" y="347"/>
                </a:lnTo>
                <a:lnTo>
                  <a:pt x="417" y="356"/>
                </a:lnTo>
                <a:lnTo>
                  <a:pt x="423" y="365"/>
                </a:lnTo>
                <a:lnTo>
                  <a:pt x="428" y="375"/>
                </a:lnTo>
                <a:lnTo>
                  <a:pt x="430" y="384"/>
                </a:lnTo>
                <a:lnTo>
                  <a:pt x="430" y="394"/>
                </a:lnTo>
                <a:lnTo>
                  <a:pt x="429" y="403"/>
                </a:lnTo>
                <a:lnTo>
                  <a:pt x="428" y="414"/>
                </a:lnTo>
                <a:lnTo>
                  <a:pt x="424" y="423"/>
                </a:lnTo>
                <a:lnTo>
                  <a:pt x="416" y="425"/>
                </a:lnTo>
                <a:lnTo>
                  <a:pt x="405" y="427"/>
                </a:lnTo>
                <a:lnTo>
                  <a:pt x="396" y="431"/>
                </a:lnTo>
                <a:lnTo>
                  <a:pt x="385" y="434"/>
                </a:lnTo>
                <a:lnTo>
                  <a:pt x="375" y="439"/>
                </a:lnTo>
                <a:lnTo>
                  <a:pt x="366" y="445"/>
                </a:lnTo>
                <a:lnTo>
                  <a:pt x="356" y="452"/>
                </a:lnTo>
                <a:lnTo>
                  <a:pt x="348" y="460"/>
                </a:lnTo>
                <a:lnTo>
                  <a:pt x="341" y="467"/>
                </a:lnTo>
                <a:lnTo>
                  <a:pt x="337" y="476"/>
                </a:lnTo>
                <a:lnTo>
                  <a:pt x="335" y="483"/>
                </a:lnTo>
                <a:lnTo>
                  <a:pt x="334" y="489"/>
                </a:lnTo>
                <a:lnTo>
                  <a:pt x="335" y="503"/>
                </a:lnTo>
                <a:lnTo>
                  <a:pt x="336" y="518"/>
                </a:lnTo>
                <a:lnTo>
                  <a:pt x="335" y="527"/>
                </a:lnTo>
                <a:lnTo>
                  <a:pt x="332" y="536"/>
                </a:lnTo>
                <a:lnTo>
                  <a:pt x="329" y="546"/>
                </a:lnTo>
                <a:lnTo>
                  <a:pt x="324" y="557"/>
                </a:lnTo>
                <a:lnTo>
                  <a:pt x="312" y="577"/>
                </a:lnTo>
                <a:lnTo>
                  <a:pt x="300" y="598"/>
                </a:lnTo>
                <a:lnTo>
                  <a:pt x="294" y="609"/>
                </a:lnTo>
                <a:lnTo>
                  <a:pt x="291" y="620"/>
                </a:lnTo>
                <a:lnTo>
                  <a:pt x="287" y="630"/>
                </a:lnTo>
                <a:lnTo>
                  <a:pt x="285" y="640"/>
                </a:lnTo>
                <a:lnTo>
                  <a:pt x="283" y="659"/>
                </a:lnTo>
                <a:lnTo>
                  <a:pt x="280" y="677"/>
                </a:lnTo>
                <a:lnTo>
                  <a:pt x="280" y="686"/>
                </a:lnTo>
                <a:lnTo>
                  <a:pt x="279" y="693"/>
                </a:lnTo>
                <a:lnTo>
                  <a:pt x="267" y="697"/>
                </a:lnTo>
                <a:lnTo>
                  <a:pt x="255" y="700"/>
                </a:lnTo>
                <a:lnTo>
                  <a:pt x="245" y="705"/>
                </a:lnTo>
                <a:lnTo>
                  <a:pt x="236" y="709"/>
                </a:lnTo>
                <a:lnTo>
                  <a:pt x="223" y="716"/>
                </a:lnTo>
                <a:lnTo>
                  <a:pt x="210" y="722"/>
                </a:lnTo>
                <a:lnTo>
                  <a:pt x="203" y="724"/>
                </a:lnTo>
                <a:lnTo>
                  <a:pt x="197" y="724"/>
                </a:lnTo>
                <a:lnTo>
                  <a:pt x="195" y="724"/>
                </a:lnTo>
                <a:lnTo>
                  <a:pt x="192" y="723"/>
                </a:lnTo>
                <a:lnTo>
                  <a:pt x="190" y="722"/>
                </a:lnTo>
                <a:lnTo>
                  <a:pt x="189" y="719"/>
                </a:lnTo>
                <a:lnTo>
                  <a:pt x="186" y="716"/>
                </a:lnTo>
                <a:lnTo>
                  <a:pt x="184" y="713"/>
                </a:lnTo>
                <a:lnTo>
                  <a:pt x="182" y="711"/>
                </a:lnTo>
                <a:lnTo>
                  <a:pt x="179" y="710"/>
                </a:lnTo>
                <a:lnTo>
                  <a:pt x="173" y="709"/>
                </a:lnTo>
                <a:lnTo>
                  <a:pt x="166" y="709"/>
                </a:lnTo>
                <a:lnTo>
                  <a:pt x="160" y="711"/>
                </a:lnTo>
                <a:lnTo>
                  <a:pt x="153" y="715"/>
                </a:lnTo>
                <a:lnTo>
                  <a:pt x="147" y="719"/>
                </a:lnTo>
                <a:lnTo>
                  <a:pt x="141" y="724"/>
                </a:lnTo>
                <a:lnTo>
                  <a:pt x="139" y="725"/>
                </a:lnTo>
                <a:lnTo>
                  <a:pt x="135" y="726"/>
                </a:lnTo>
                <a:lnTo>
                  <a:pt x="133" y="726"/>
                </a:lnTo>
                <a:lnTo>
                  <a:pt x="130" y="725"/>
                </a:lnTo>
                <a:lnTo>
                  <a:pt x="127" y="722"/>
                </a:lnTo>
                <a:lnTo>
                  <a:pt x="124" y="716"/>
                </a:lnTo>
                <a:lnTo>
                  <a:pt x="120" y="699"/>
                </a:lnTo>
                <a:lnTo>
                  <a:pt x="116" y="681"/>
                </a:lnTo>
                <a:lnTo>
                  <a:pt x="115" y="679"/>
                </a:lnTo>
                <a:lnTo>
                  <a:pt x="113" y="677"/>
                </a:lnTo>
                <a:lnTo>
                  <a:pt x="109" y="675"/>
                </a:lnTo>
                <a:lnTo>
                  <a:pt x="105" y="674"/>
                </a:lnTo>
                <a:lnTo>
                  <a:pt x="95" y="674"/>
                </a:lnTo>
                <a:lnTo>
                  <a:pt x="82" y="674"/>
                </a:lnTo>
                <a:lnTo>
                  <a:pt x="67" y="675"/>
                </a:lnTo>
                <a:lnTo>
                  <a:pt x="54" y="675"/>
                </a:lnTo>
                <a:lnTo>
                  <a:pt x="42" y="674"/>
                </a:lnTo>
                <a:lnTo>
                  <a:pt x="32" y="672"/>
                </a:lnTo>
                <a:lnTo>
                  <a:pt x="25" y="667"/>
                </a:lnTo>
                <a:lnTo>
                  <a:pt x="19" y="661"/>
                </a:lnTo>
                <a:lnTo>
                  <a:pt x="14" y="653"/>
                </a:lnTo>
                <a:lnTo>
                  <a:pt x="10" y="644"/>
                </a:lnTo>
                <a:lnTo>
                  <a:pt x="8" y="635"/>
                </a:lnTo>
                <a:lnTo>
                  <a:pt x="6" y="625"/>
                </a:lnTo>
                <a:lnTo>
                  <a:pt x="4" y="615"/>
                </a:lnTo>
                <a:lnTo>
                  <a:pt x="4" y="605"/>
                </a:lnTo>
                <a:lnTo>
                  <a:pt x="3" y="591"/>
                </a:lnTo>
                <a:lnTo>
                  <a:pt x="3" y="578"/>
                </a:lnTo>
                <a:lnTo>
                  <a:pt x="2" y="565"/>
                </a:lnTo>
                <a:lnTo>
                  <a:pt x="1" y="554"/>
                </a:lnTo>
                <a:lnTo>
                  <a:pt x="0" y="545"/>
                </a:lnTo>
                <a:lnTo>
                  <a:pt x="0" y="539"/>
                </a:lnTo>
                <a:lnTo>
                  <a:pt x="1" y="536"/>
                </a:lnTo>
                <a:lnTo>
                  <a:pt x="3" y="534"/>
                </a:lnTo>
                <a:lnTo>
                  <a:pt x="6" y="533"/>
                </a:lnTo>
                <a:lnTo>
                  <a:pt x="10" y="533"/>
                </a:lnTo>
                <a:lnTo>
                  <a:pt x="20" y="532"/>
                </a:lnTo>
                <a:lnTo>
                  <a:pt x="31" y="532"/>
                </a:lnTo>
                <a:lnTo>
                  <a:pt x="34" y="530"/>
                </a:lnTo>
                <a:lnTo>
                  <a:pt x="38" y="529"/>
                </a:lnTo>
                <a:lnTo>
                  <a:pt x="41" y="528"/>
                </a:lnTo>
                <a:lnTo>
                  <a:pt x="44" y="524"/>
                </a:lnTo>
                <a:lnTo>
                  <a:pt x="45" y="518"/>
                </a:lnTo>
                <a:lnTo>
                  <a:pt x="45" y="509"/>
                </a:lnTo>
                <a:lnTo>
                  <a:pt x="44" y="498"/>
                </a:lnTo>
                <a:lnTo>
                  <a:pt x="42" y="486"/>
                </a:lnTo>
                <a:lnTo>
                  <a:pt x="38" y="459"/>
                </a:lnTo>
                <a:lnTo>
                  <a:pt x="33" y="431"/>
                </a:lnTo>
                <a:lnTo>
                  <a:pt x="29" y="394"/>
                </a:lnTo>
                <a:lnTo>
                  <a:pt x="26" y="357"/>
                </a:lnTo>
                <a:lnTo>
                  <a:pt x="21" y="324"/>
                </a:lnTo>
                <a:lnTo>
                  <a:pt x="16" y="297"/>
                </a:lnTo>
                <a:lnTo>
                  <a:pt x="16" y="290"/>
                </a:lnTo>
                <a:lnTo>
                  <a:pt x="16" y="284"/>
                </a:lnTo>
                <a:lnTo>
                  <a:pt x="17" y="281"/>
                </a:lnTo>
                <a:lnTo>
                  <a:pt x="19" y="278"/>
                </a:lnTo>
                <a:lnTo>
                  <a:pt x="20" y="277"/>
                </a:lnTo>
                <a:lnTo>
                  <a:pt x="22" y="275"/>
                </a:lnTo>
                <a:lnTo>
                  <a:pt x="23" y="271"/>
                </a:lnTo>
                <a:lnTo>
                  <a:pt x="23" y="268"/>
                </a:lnTo>
                <a:lnTo>
                  <a:pt x="25" y="265"/>
                </a:lnTo>
                <a:lnTo>
                  <a:pt x="26" y="261"/>
                </a:lnTo>
                <a:lnTo>
                  <a:pt x="29" y="259"/>
                </a:lnTo>
                <a:lnTo>
                  <a:pt x="36" y="258"/>
                </a:lnTo>
                <a:lnTo>
                  <a:pt x="41" y="259"/>
                </a:lnTo>
                <a:lnTo>
                  <a:pt x="45" y="262"/>
                </a:lnTo>
                <a:lnTo>
                  <a:pt x="47" y="265"/>
                </a:lnTo>
                <a:lnTo>
                  <a:pt x="51" y="271"/>
                </a:lnTo>
                <a:lnTo>
                  <a:pt x="52" y="275"/>
                </a:lnTo>
                <a:lnTo>
                  <a:pt x="54" y="276"/>
                </a:lnTo>
                <a:lnTo>
                  <a:pt x="57" y="278"/>
                </a:lnTo>
                <a:lnTo>
                  <a:pt x="58" y="278"/>
                </a:lnTo>
                <a:lnTo>
                  <a:pt x="64" y="280"/>
                </a:lnTo>
                <a:lnTo>
                  <a:pt x="70" y="278"/>
                </a:lnTo>
                <a:lnTo>
                  <a:pt x="80" y="276"/>
                </a:lnTo>
                <a:lnTo>
                  <a:pt x="94" y="274"/>
                </a:lnTo>
                <a:lnTo>
                  <a:pt x="101" y="272"/>
                </a:lnTo>
                <a:lnTo>
                  <a:pt x="108" y="270"/>
                </a:lnTo>
                <a:lnTo>
                  <a:pt x="114" y="268"/>
                </a:lnTo>
                <a:lnTo>
                  <a:pt x="117" y="265"/>
                </a:lnTo>
                <a:lnTo>
                  <a:pt x="121" y="262"/>
                </a:lnTo>
                <a:lnTo>
                  <a:pt x="123" y="257"/>
                </a:lnTo>
                <a:lnTo>
                  <a:pt x="126" y="252"/>
                </a:lnTo>
                <a:lnTo>
                  <a:pt x="128" y="247"/>
                </a:lnTo>
                <a:lnTo>
                  <a:pt x="130" y="236"/>
                </a:lnTo>
                <a:lnTo>
                  <a:pt x="130" y="225"/>
                </a:lnTo>
                <a:lnTo>
                  <a:pt x="129" y="213"/>
                </a:lnTo>
                <a:lnTo>
                  <a:pt x="128" y="200"/>
                </a:lnTo>
                <a:lnTo>
                  <a:pt x="126" y="188"/>
                </a:lnTo>
                <a:lnTo>
                  <a:pt x="126" y="180"/>
                </a:lnTo>
                <a:lnTo>
                  <a:pt x="126" y="177"/>
                </a:lnTo>
                <a:lnTo>
                  <a:pt x="127" y="175"/>
                </a:lnTo>
                <a:lnTo>
                  <a:pt x="129" y="174"/>
                </a:lnTo>
                <a:lnTo>
                  <a:pt x="132" y="171"/>
                </a:lnTo>
                <a:lnTo>
                  <a:pt x="138" y="169"/>
                </a:lnTo>
                <a:lnTo>
                  <a:pt x="141" y="168"/>
                </a:lnTo>
                <a:lnTo>
                  <a:pt x="142" y="167"/>
                </a:lnTo>
                <a:lnTo>
                  <a:pt x="141" y="165"/>
                </a:lnTo>
                <a:lnTo>
                  <a:pt x="138" y="162"/>
                </a:lnTo>
                <a:lnTo>
                  <a:pt x="134" y="160"/>
                </a:lnTo>
                <a:lnTo>
                  <a:pt x="124" y="154"/>
                </a:lnTo>
                <a:lnTo>
                  <a:pt x="116" y="149"/>
                </a:lnTo>
                <a:lnTo>
                  <a:pt x="114" y="146"/>
                </a:lnTo>
                <a:lnTo>
                  <a:pt x="111" y="144"/>
                </a:lnTo>
                <a:lnTo>
                  <a:pt x="110" y="142"/>
                </a:lnTo>
                <a:lnTo>
                  <a:pt x="110" y="138"/>
                </a:lnTo>
                <a:lnTo>
                  <a:pt x="110" y="133"/>
                </a:lnTo>
                <a:lnTo>
                  <a:pt x="110" y="131"/>
                </a:lnTo>
                <a:lnTo>
                  <a:pt x="114" y="123"/>
                </a:lnTo>
                <a:lnTo>
                  <a:pt x="121" y="104"/>
                </a:lnTo>
                <a:lnTo>
                  <a:pt x="122" y="97"/>
                </a:lnTo>
                <a:lnTo>
                  <a:pt x="122" y="91"/>
                </a:lnTo>
                <a:lnTo>
                  <a:pt x="122" y="85"/>
                </a:lnTo>
                <a:lnTo>
                  <a:pt x="121" y="79"/>
                </a:lnTo>
                <a:lnTo>
                  <a:pt x="120" y="70"/>
                </a:lnTo>
                <a:lnTo>
                  <a:pt x="119" y="67"/>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0" name="稻壳儿小白白(http://dwz.cn/Wu2UP)">
            <a:extLst>
              <a:ext uri="{FF2B5EF4-FFF2-40B4-BE49-F238E27FC236}">
                <a16:creationId xmlns:a16="http://schemas.microsoft.com/office/drawing/2014/main" id="{37B6F066-7080-4DB7-B796-E45FFCC63AFF}"/>
              </a:ext>
            </a:extLst>
          </p:cNvPr>
          <p:cNvSpPr>
            <a:spLocks/>
          </p:cNvSpPr>
          <p:nvPr/>
        </p:nvSpPr>
        <p:spPr bwMode="auto">
          <a:xfrm>
            <a:off x="3252964" y="2238621"/>
            <a:ext cx="144505" cy="167523"/>
          </a:xfrm>
          <a:custGeom>
            <a:avLst/>
            <a:gdLst>
              <a:gd name="T0" fmla="*/ 21082321 w 636"/>
              <a:gd name="T1" fmla="*/ 55609189 h 711"/>
              <a:gd name="T2" fmla="*/ 22434782 w 636"/>
              <a:gd name="T3" fmla="*/ 59373583 h 711"/>
              <a:gd name="T4" fmla="*/ 24184943 w 636"/>
              <a:gd name="T5" fmla="*/ 60827861 h 711"/>
              <a:gd name="T6" fmla="*/ 25855565 w 636"/>
              <a:gd name="T7" fmla="*/ 59544692 h 711"/>
              <a:gd name="T8" fmla="*/ 29594789 w 636"/>
              <a:gd name="T9" fmla="*/ 55266972 h 711"/>
              <a:gd name="T10" fmla="*/ 31902012 w 636"/>
              <a:gd name="T11" fmla="*/ 54154618 h 711"/>
              <a:gd name="T12" fmla="*/ 34049873 w 636"/>
              <a:gd name="T13" fmla="*/ 53983802 h 711"/>
              <a:gd name="T14" fmla="*/ 35640955 w 636"/>
              <a:gd name="T15" fmla="*/ 53470475 h 711"/>
              <a:gd name="T16" fmla="*/ 37470938 w 636"/>
              <a:gd name="T17" fmla="*/ 53555884 h 711"/>
              <a:gd name="T18" fmla="*/ 38664319 w 636"/>
              <a:gd name="T19" fmla="*/ 48593729 h 711"/>
              <a:gd name="T20" fmla="*/ 39459719 w 636"/>
              <a:gd name="T21" fmla="*/ 45770580 h 711"/>
              <a:gd name="T22" fmla="*/ 35481875 w 636"/>
              <a:gd name="T23" fmla="*/ 43888383 h 711"/>
              <a:gd name="T24" fmla="*/ 34606935 w 636"/>
              <a:gd name="T25" fmla="*/ 40124282 h 711"/>
              <a:gd name="T26" fmla="*/ 35481875 w 636"/>
              <a:gd name="T27" fmla="*/ 37728759 h 711"/>
              <a:gd name="T28" fmla="*/ 39459719 w 636"/>
              <a:gd name="T29" fmla="*/ 37300840 h 711"/>
              <a:gd name="T30" fmla="*/ 45505884 w 636"/>
              <a:gd name="T31" fmla="*/ 35589752 h 711"/>
              <a:gd name="T32" fmla="*/ 47654027 w 636"/>
              <a:gd name="T33" fmla="*/ 33451039 h 711"/>
              <a:gd name="T34" fmla="*/ 49245109 w 636"/>
              <a:gd name="T35" fmla="*/ 31312325 h 711"/>
              <a:gd name="T36" fmla="*/ 47892647 w 636"/>
              <a:gd name="T37" fmla="*/ 27376823 h 711"/>
              <a:gd name="T38" fmla="*/ 47256328 w 636"/>
              <a:gd name="T39" fmla="*/ 23099103 h 711"/>
              <a:gd name="T40" fmla="*/ 47494947 w 636"/>
              <a:gd name="T41" fmla="*/ 21216906 h 711"/>
              <a:gd name="T42" fmla="*/ 45664964 w 636"/>
              <a:gd name="T43" fmla="*/ 21559123 h 711"/>
              <a:gd name="T44" fmla="*/ 45346804 w 636"/>
              <a:gd name="T45" fmla="*/ 18821675 h 711"/>
              <a:gd name="T46" fmla="*/ 47097248 w 636"/>
              <a:gd name="T47" fmla="*/ 17024887 h 711"/>
              <a:gd name="T48" fmla="*/ 49881428 w 636"/>
              <a:gd name="T49" fmla="*/ 16597261 h 711"/>
              <a:gd name="T50" fmla="*/ 50358950 w 636"/>
              <a:gd name="T51" fmla="*/ 13773819 h 711"/>
              <a:gd name="T52" fmla="*/ 43358023 w 636"/>
              <a:gd name="T53" fmla="*/ 12576350 h 711"/>
              <a:gd name="T54" fmla="*/ 37709558 w 636"/>
              <a:gd name="T55" fmla="*/ 12148432 h 711"/>
              <a:gd name="T56" fmla="*/ 34129413 w 636"/>
              <a:gd name="T57" fmla="*/ 7956413 h 711"/>
              <a:gd name="T58" fmla="*/ 30390471 w 636"/>
              <a:gd name="T59" fmla="*/ 4192019 h 711"/>
              <a:gd name="T60" fmla="*/ 29117549 w 636"/>
              <a:gd name="T61" fmla="*/ 256517 h 711"/>
              <a:gd name="T62" fmla="*/ 28083248 w 636"/>
              <a:gd name="T63" fmla="*/ 256517 h 711"/>
              <a:gd name="T64" fmla="*/ 27048946 w 636"/>
              <a:gd name="T65" fmla="*/ 2395523 h 711"/>
              <a:gd name="T66" fmla="*/ 24503103 w 636"/>
              <a:gd name="T67" fmla="*/ 2908850 h 711"/>
              <a:gd name="T68" fmla="*/ 23866784 w 636"/>
              <a:gd name="T69" fmla="*/ 4363128 h 711"/>
              <a:gd name="T70" fmla="*/ 22912022 w 636"/>
              <a:gd name="T71" fmla="*/ 5389781 h 711"/>
              <a:gd name="T72" fmla="*/ 21161861 w 636"/>
              <a:gd name="T73" fmla="*/ 6159917 h 711"/>
              <a:gd name="T74" fmla="*/ 23707704 w 636"/>
              <a:gd name="T75" fmla="*/ 9239583 h 711"/>
              <a:gd name="T76" fmla="*/ 24025864 w 636"/>
              <a:gd name="T77" fmla="*/ 11036371 h 711"/>
              <a:gd name="T78" fmla="*/ 20048019 w 636"/>
              <a:gd name="T79" fmla="*/ 11891915 h 711"/>
              <a:gd name="T80" fmla="*/ 18536478 w 636"/>
              <a:gd name="T81" fmla="*/ 11207480 h 711"/>
              <a:gd name="T82" fmla="*/ 17184017 w 636"/>
              <a:gd name="T83" fmla="*/ 14800472 h 711"/>
              <a:gd name="T84" fmla="*/ 14001854 w 636"/>
              <a:gd name="T85" fmla="*/ 18564866 h 711"/>
              <a:gd name="T86" fmla="*/ 11456011 w 636"/>
              <a:gd name="T87" fmla="*/ 17880431 h 711"/>
              <a:gd name="T88" fmla="*/ 8432928 w 636"/>
              <a:gd name="T89" fmla="*/ 19420410 h 711"/>
              <a:gd name="T90" fmla="*/ 7160007 w 636"/>
              <a:gd name="T91" fmla="*/ 23184803 h 711"/>
              <a:gd name="T92" fmla="*/ 10899231 w 636"/>
              <a:gd name="T93" fmla="*/ 27205714 h 711"/>
              <a:gd name="T94" fmla="*/ 11535551 w 636"/>
              <a:gd name="T95" fmla="*/ 31996760 h 711"/>
              <a:gd name="T96" fmla="*/ 9149070 w 636"/>
              <a:gd name="T97" fmla="*/ 35589752 h 711"/>
              <a:gd name="T98" fmla="*/ 5012146 w 636"/>
              <a:gd name="T99" fmla="*/ 36958623 h 711"/>
              <a:gd name="T100" fmla="*/ 0 w 636"/>
              <a:gd name="T101" fmla="*/ 41150642 h 711"/>
              <a:gd name="T102" fmla="*/ 795682 w 636"/>
              <a:gd name="T103" fmla="*/ 44145192 h 711"/>
              <a:gd name="T104" fmla="*/ 3102623 w 636"/>
              <a:gd name="T105" fmla="*/ 48422620 h 711"/>
              <a:gd name="T106" fmla="*/ 1352461 w 636"/>
              <a:gd name="T107" fmla="*/ 49192756 h 711"/>
              <a:gd name="T108" fmla="*/ 1988781 w 636"/>
              <a:gd name="T109" fmla="*/ 51930496 h 711"/>
              <a:gd name="T110" fmla="*/ 2943543 w 636"/>
              <a:gd name="T111" fmla="*/ 55266972 h 711"/>
              <a:gd name="T112" fmla="*/ 5091686 w 636"/>
              <a:gd name="T113" fmla="*/ 56635842 h 711"/>
              <a:gd name="T114" fmla="*/ 7398627 w 636"/>
              <a:gd name="T115" fmla="*/ 56721250 h 711"/>
              <a:gd name="T116" fmla="*/ 9387690 w 636"/>
              <a:gd name="T117" fmla="*/ 58945665 h 711"/>
              <a:gd name="T118" fmla="*/ 12490313 w 636"/>
              <a:gd name="T119" fmla="*/ 57747903 h 711"/>
              <a:gd name="T120" fmla="*/ 15990635 w 636"/>
              <a:gd name="T121" fmla="*/ 55523489 h 7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36" h="711">
                <a:moveTo>
                  <a:pt x="237" y="646"/>
                </a:moveTo>
                <a:lnTo>
                  <a:pt x="245" y="646"/>
                </a:lnTo>
                <a:lnTo>
                  <a:pt x="252" y="646"/>
                </a:lnTo>
                <a:lnTo>
                  <a:pt x="257" y="646"/>
                </a:lnTo>
                <a:lnTo>
                  <a:pt x="262" y="648"/>
                </a:lnTo>
                <a:lnTo>
                  <a:pt x="265" y="650"/>
                </a:lnTo>
                <a:lnTo>
                  <a:pt x="268" y="655"/>
                </a:lnTo>
                <a:lnTo>
                  <a:pt x="270" y="659"/>
                </a:lnTo>
                <a:lnTo>
                  <a:pt x="272" y="668"/>
                </a:lnTo>
                <a:lnTo>
                  <a:pt x="275" y="678"/>
                </a:lnTo>
                <a:lnTo>
                  <a:pt x="279" y="689"/>
                </a:lnTo>
                <a:lnTo>
                  <a:pt x="282" y="694"/>
                </a:lnTo>
                <a:lnTo>
                  <a:pt x="285" y="699"/>
                </a:lnTo>
                <a:lnTo>
                  <a:pt x="289" y="703"/>
                </a:lnTo>
                <a:lnTo>
                  <a:pt x="291" y="706"/>
                </a:lnTo>
                <a:lnTo>
                  <a:pt x="296" y="708"/>
                </a:lnTo>
                <a:lnTo>
                  <a:pt x="300" y="709"/>
                </a:lnTo>
                <a:lnTo>
                  <a:pt x="304" y="711"/>
                </a:lnTo>
                <a:lnTo>
                  <a:pt x="308" y="711"/>
                </a:lnTo>
                <a:lnTo>
                  <a:pt x="312" y="711"/>
                </a:lnTo>
                <a:lnTo>
                  <a:pt x="315" y="708"/>
                </a:lnTo>
                <a:lnTo>
                  <a:pt x="319" y="707"/>
                </a:lnTo>
                <a:lnTo>
                  <a:pt x="321" y="703"/>
                </a:lnTo>
                <a:lnTo>
                  <a:pt x="325" y="696"/>
                </a:lnTo>
                <a:lnTo>
                  <a:pt x="331" y="689"/>
                </a:lnTo>
                <a:lnTo>
                  <a:pt x="337" y="681"/>
                </a:lnTo>
                <a:lnTo>
                  <a:pt x="344" y="675"/>
                </a:lnTo>
                <a:lnTo>
                  <a:pt x="354" y="664"/>
                </a:lnTo>
                <a:lnTo>
                  <a:pt x="364" y="655"/>
                </a:lnTo>
                <a:lnTo>
                  <a:pt x="372" y="646"/>
                </a:lnTo>
                <a:lnTo>
                  <a:pt x="379" y="639"/>
                </a:lnTo>
                <a:lnTo>
                  <a:pt x="383" y="637"/>
                </a:lnTo>
                <a:lnTo>
                  <a:pt x="386" y="635"/>
                </a:lnTo>
                <a:lnTo>
                  <a:pt x="390" y="633"/>
                </a:lnTo>
                <a:lnTo>
                  <a:pt x="394" y="633"/>
                </a:lnTo>
                <a:lnTo>
                  <a:pt x="401" y="633"/>
                </a:lnTo>
                <a:lnTo>
                  <a:pt x="409" y="636"/>
                </a:lnTo>
                <a:lnTo>
                  <a:pt x="413" y="637"/>
                </a:lnTo>
                <a:lnTo>
                  <a:pt x="416" y="637"/>
                </a:lnTo>
                <a:lnTo>
                  <a:pt x="420" y="636"/>
                </a:lnTo>
                <a:lnTo>
                  <a:pt x="422" y="636"/>
                </a:lnTo>
                <a:lnTo>
                  <a:pt x="428" y="631"/>
                </a:lnTo>
                <a:lnTo>
                  <a:pt x="434" y="625"/>
                </a:lnTo>
                <a:lnTo>
                  <a:pt x="436" y="623"/>
                </a:lnTo>
                <a:lnTo>
                  <a:pt x="439" y="621"/>
                </a:lnTo>
                <a:lnTo>
                  <a:pt x="441" y="621"/>
                </a:lnTo>
                <a:lnTo>
                  <a:pt x="444" y="621"/>
                </a:lnTo>
                <a:lnTo>
                  <a:pt x="448" y="625"/>
                </a:lnTo>
                <a:lnTo>
                  <a:pt x="453" y="631"/>
                </a:lnTo>
                <a:lnTo>
                  <a:pt x="457" y="632"/>
                </a:lnTo>
                <a:lnTo>
                  <a:pt x="460" y="633"/>
                </a:lnTo>
                <a:lnTo>
                  <a:pt x="464" y="632"/>
                </a:lnTo>
                <a:lnTo>
                  <a:pt x="467" y="630"/>
                </a:lnTo>
                <a:lnTo>
                  <a:pt x="471" y="626"/>
                </a:lnTo>
                <a:lnTo>
                  <a:pt x="474" y="621"/>
                </a:lnTo>
                <a:lnTo>
                  <a:pt x="477" y="615"/>
                </a:lnTo>
                <a:lnTo>
                  <a:pt x="478" y="608"/>
                </a:lnTo>
                <a:lnTo>
                  <a:pt x="479" y="593"/>
                </a:lnTo>
                <a:lnTo>
                  <a:pt x="482" y="580"/>
                </a:lnTo>
                <a:lnTo>
                  <a:pt x="486" y="568"/>
                </a:lnTo>
                <a:lnTo>
                  <a:pt x="492" y="556"/>
                </a:lnTo>
                <a:lnTo>
                  <a:pt x="499" y="547"/>
                </a:lnTo>
                <a:lnTo>
                  <a:pt x="503" y="542"/>
                </a:lnTo>
                <a:lnTo>
                  <a:pt x="503" y="539"/>
                </a:lnTo>
                <a:lnTo>
                  <a:pt x="501" y="537"/>
                </a:lnTo>
                <a:lnTo>
                  <a:pt x="496" y="535"/>
                </a:lnTo>
                <a:lnTo>
                  <a:pt x="489" y="532"/>
                </a:lnTo>
                <a:lnTo>
                  <a:pt x="478" y="528"/>
                </a:lnTo>
                <a:lnTo>
                  <a:pt x="467" y="524"/>
                </a:lnTo>
                <a:lnTo>
                  <a:pt x="458" y="519"/>
                </a:lnTo>
                <a:lnTo>
                  <a:pt x="449" y="516"/>
                </a:lnTo>
                <a:lnTo>
                  <a:pt x="446" y="513"/>
                </a:lnTo>
                <a:lnTo>
                  <a:pt x="442" y="509"/>
                </a:lnTo>
                <a:lnTo>
                  <a:pt x="440" y="504"/>
                </a:lnTo>
                <a:lnTo>
                  <a:pt x="438" y="499"/>
                </a:lnTo>
                <a:lnTo>
                  <a:pt x="435" y="488"/>
                </a:lnTo>
                <a:lnTo>
                  <a:pt x="435" y="479"/>
                </a:lnTo>
                <a:lnTo>
                  <a:pt x="435" y="469"/>
                </a:lnTo>
                <a:lnTo>
                  <a:pt x="434" y="460"/>
                </a:lnTo>
                <a:lnTo>
                  <a:pt x="434" y="455"/>
                </a:lnTo>
                <a:lnTo>
                  <a:pt x="435" y="450"/>
                </a:lnTo>
                <a:lnTo>
                  <a:pt x="436" y="447"/>
                </a:lnTo>
                <a:lnTo>
                  <a:pt x="440" y="444"/>
                </a:lnTo>
                <a:lnTo>
                  <a:pt x="446" y="441"/>
                </a:lnTo>
                <a:lnTo>
                  <a:pt x="454" y="436"/>
                </a:lnTo>
                <a:lnTo>
                  <a:pt x="460" y="435"/>
                </a:lnTo>
                <a:lnTo>
                  <a:pt x="465" y="434"/>
                </a:lnTo>
                <a:lnTo>
                  <a:pt x="472" y="434"/>
                </a:lnTo>
                <a:lnTo>
                  <a:pt x="480" y="435"/>
                </a:lnTo>
                <a:lnTo>
                  <a:pt x="496" y="436"/>
                </a:lnTo>
                <a:lnTo>
                  <a:pt x="510" y="435"/>
                </a:lnTo>
                <a:lnTo>
                  <a:pt x="523" y="432"/>
                </a:lnTo>
                <a:lnTo>
                  <a:pt x="534" y="428"/>
                </a:lnTo>
                <a:lnTo>
                  <a:pt x="546" y="423"/>
                </a:lnTo>
                <a:lnTo>
                  <a:pt x="559" y="419"/>
                </a:lnTo>
                <a:lnTo>
                  <a:pt x="572" y="416"/>
                </a:lnTo>
                <a:lnTo>
                  <a:pt x="583" y="410"/>
                </a:lnTo>
                <a:lnTo>
                  <a:pt x="589" y="404"/>
                </a:lnTo>
                <a:lnTo>
                  <a:pt x="592" y="397"/>
                </a:lnTo>
                <a:lnTo>
                  <a:pt x="593" y="394"/>
                </a:lnTo>
                <a:lnTo>
                  <a:pt x="596" y="392"/>
                </a:lnTo>
                <a:lnTo>
                  <a:pt x="599" y="391"/>
                </a:lnTo>
                <a:lnTo>
                  <a:pt x="604" y="390"/>
                </a:lnTo>
                <a:lnTo>
                  <a:pt x="612" y="388"/>
                </a:lnTo>
                <a:lnTo>
                  <a:pt x="617" y="386"/>
                </a:lnTo>
                <a:lnTo>
                  <a:pt x="619" y="381"/>
                </a:lnTo>
                <a:lnTo>
                  <a:pt x="619" y="374"/>
                </a:lnTo>
                <a:lnTo>
                  <a:pt x="619" y="366"/>
                </a:lnTo>
                <a:lnTo>
                  <a:pt x="619" y="358"/>
                </a:lnTo>
                <a:lnTo>
                  <a:pt x="617" y="348"/>
                </a:lnTo>
                <a:lnTo>
                  <a:pt x="615" y="341"/>
                </a:lnTo>
                <a:lnTo>
                  <a:pt x="614" y="334"/>
                </a:lnTo>
                <a:lnTo>
                  <a:pt x="611" y="330"/>
                </a:lnTo>
                <a:lnTo>
                  <a:pt x="602" y="320"/>
                </a:lnTo>
                <a:lnTo>
                  <a:pt x="592" y="306"/>
                </a:lnTo>
                <a:lnTo>
                  <a:pt x="589" y="299"/>
                </a:lnTo>
                <a:lnTo>
                  <a:pt x="586" y="293"/>
                </a:lnTo>
                <a:lnTo>
                  <a:pt x="584" y="287"/>
                </a:lnTo>
                <a:lnTo>
                  <a:pt x="583" y="281"/>
                </a:lnTo>
                <a:lnTo>
                  <a:pt x="594" y="270"/>
                </a:lnTo>
                <a:lnTo>
                  <a:pt x="606" y="260"/>
                </a:lnTo>
                <a:lnTo>
                  <a:pt x="606" y="257"/>
                </a:lnTo>
                <a:lnTo>
                  <a:pt x="605" y="254"/>
                </a:lnTo>
                <a:lnTo>
                  <a:pt x="603" y="252"/>
                </a:lnTo>
                <a:lnTo>
                  <a:pt x="600" y="249"/>
                </a:lnTo>
                <a:lnTo>
                  <a:pt x="597" y="248"/>
                </a:lnTo>
                <a:lnTo>
                  <a:pt x="593" y="248"/>
                </a:lnTo>
                <a:lnTo>
                  <a:pt x="589" y="249"/>
                </a:lnTo>
                <a:lnTo>
                  <a:pt x="585" y="252"/>
                </a:lnTo>
                <a:lnTo>
                  <a:pt x="580" y="253"/>
                </a:lnTo>
                <a:lnTo>
                  <a:pt x="577" y="253"/>
                </a:lnTo>
                <a:lnTo>
                  <a:pt x="574" y="252"/>
                </a:lnTo>
                <a:lnTo>
                  <a:pt x="572" y="248"/>
                </a:lnTo>
                <a:lnTo>
                  <a:pt x="570" y="245"/>
                </a:lnTo>
                <a:lnTo>
                  <a:pt x="568" y="239"/>
                </a:lnTo>
                <a:lnTo>
                  <a:pt x="568" y="233"/>
                </a:lnTo>
                <a:lnTo>
                  <a:pt x="568" y="227"/>
                </a:lnTo>
                <a:lnTo>
                  <a:pt x="570" y="220"/>
                </a:lnTo>
                <a:lnTo>
                  <a:pt x="573" y="215"/>
                </a:lnTo>
                <a:lnTo>
                  <a:pt x="575" y="210"/>
                </a:lnTo>
                <a:lnTo>
                  <a:pt x="579" y="205"/>
                </a:lnTo>
                <a:lnTo>
                  <a:pt x="584" y="203"/>
                </a:lnTo>
                <a:lnTo>
                  <a:pt x="589" y="201"/>
                </a:lnTo>
                <a:lnTo>
                  <a:pt x="592" y="199"/>
                </a:lnTo>
                <a:lnTo>
                  <a:pt x="597" y="198"/>
                </a:lnTo>
                <a:lnTo>
                  <a:pt x="606" y="198"/>
                </a:lnTo>
                <a:lnTo>
                  <a:pt x="615" y="198"/>
                </a:lnTo>
                <a:lnTo>
                  <a:pt x="619" y="197"/>
                </a:lnTo>
                <a:lnTo>
                  <a:pt x="623" y="196"/>
                </a:lnTo>
                <a:lnTo>
                  <a:pt x="627" y="194"/>
                </a:lnTo>
                <a:lnTo>
                  <a:pt x="629" y="191"/>
                </a:lnTo>
                <a:lnTo>
                  <a:pt x="633" y="184"/>
                </a:lnTo>
                <a:lnTo>
                  <a:pt x="635" y="177"/>
                </a:lnTo>
                <a:lnTo>
                  <a:pt x="636" y="171"/>
                </a:lnTo>
                <a:lnTo>
                  <a:pt x="635" y="165"/>
                </a:lnTo>
                <a:lnTo>
                  <a:pt x="633" y="161"/>
                </a:lnTo>
                <a:lnTo>
                  <a:pt x="629" y="158"/>
                </a:lnTo>
                <a:lnTo>
                  <a:pt x="623" y="154"/>
                </a:lnTo>
                <a:lnTo>
                  <a:pt x="615" y="152"/>
                </a:lnTo>
                <a:lnTo>
                  <a:pt x="592" y="148"/>
                </a:lnTo>
                <a:lnTo>
                  <a:pt x="567" y="147"/>
                </a:lnTo>
                <a:lnTo>
                  <a:pt x="545" y="147"/>
                </a:lnTo>
                <a:lnTo>
                  <a:pt x="530" y="147"/>
                </a:lnTo>
                <a:lnTo>
                  <a:pt x="518" y="150"/>
                </a:lnTo>
                <a:lnTo>
                  <a:pt x="508" y="151"/>
                </a:lnTo>
                <a:lnTo>
                  <a:pt x="498" y="150"/>
                </a:lnTo>
                <a:lnTo>
                  <a:pt x="486" y="147"/>
                </a:lnTo>
                <a:lnTo>
                  <a:pt x="474" y="142"/>
                </a:lnTo>
                <a:lnTo>
                  <a:pt x="464" y="135"/>
                </a:lnTo>
                <a:lnTo>
                  <a:pt x="454" y="127"/>
                </a:lnTo>
                <a:lnTo>
                  <a:pt x="448" y="117"/>
                </a:lnTo>
                <a:lnTo>
                  <a:pt x="442" y="109"/>
                </a:lnTo>
                <a:lnTo>
                  <a:pt x="436" y="101"/>
                </a:lnTo>
                <a:lnTo>
                  <a:pt x="429" y="93"/>
                </a:lnTo>
                <a:lnTo>
                  <a:pt x="422" y="87"/>
                </a:lnTo>
                <a:lnTo>
                  <a:pt x="413" y="79"/>
                </a:lnTo>
                <a:lnTo>
                  <a:pt x="404" y="73"/>
                </a:lnTo>
                <a:lnTo>
                  <a:pt x="396" y="66"/>
                </a:lnTo>
                <a:lnTo>
                  <a:pt x="388" y="58"/>
                </a:lnTo>
                <a:lnTo>
                  <a:pt x="382" y="49"/>
                </a:lnTo>
                <a:lnTo>
                  <a:pt x="377" y="40"/>
                </a:lnTo>
                <a:lnTo>
                  <a:pt x="373" y="31"/>
                </a:lnTo>
                <a:lnTo>
                  <a:pt x="371" y="21"/>
                </a:lnTo>
                <a:lnTo>
                  <a:pt x="370" y="13"/>
                </a:lnTo>
                <a:lnTo>
                  <a:pt x="367" y="6"/>
                </a:lnTo>
                <a:lnTo>
                  <a:pt x="366" y="3"/>
                </a:lnTo>
                <a:lnTo>
                  <a:pt x="364" y="1"/>
                </a:lnTo>
                <a:lnTo>
                  <a:pt x="361" y="0"/>
                </a:lnTo>
                <a:lnTo>
                  <a:pt x="359" y="0"/>
                </a:lnTo>
                <a:lnTo>
                  <a:pt x="357" y="0"/>
                </a:lnTo>
                <a:lnTo>
                  <a:pt x="354" y="1"/>
                </a:lnTo>
                <a:lnTo>
                  <a:pt x="353" y="3"/>
                </a:lnTo>
                <a:lnTo>
                  <a:pt x="352" y="6"/>
                </a:lnTo>
                <a:lnTo>
                  <a:pt x="350" y="10"/>
                </a:lnTo>
                <a:lnTo>
                  <a:pt x="348" y="16"/>
                </a:lnTo>
                <a:lnTo>
                  <a:pt x="346" y="22"/>
                </a:lnTo>
                <a:lnTo>
                  <a:pt x="342" y="27"/>
                </a:lnTo>
                <a:lnTo>
                  <a:pt x="340" y="28"/>
                </a:lnTo>
                <a:lnTo>
                  <a:pt x="337" y="30"/>
                </a:lnTo>
                <a:lnTo>
                  <a:pt x="332" y="31"/>
                </a:lnTo>
                <a:lnTo>
                  <a:pt x="325" y="31"/>
                </a:lnTo>
                <a:lnTo>
                  <a:pt x="318" y="32"/>
                </a:lnTo>
                <a:lnTo>
                  <a:pt x="313" y="32"/>
                </a:lnTo>
                <a:lnTo>
                  <a:pt x="308" y="34"/>
                </a:lnTo>
                <a:lnTo>
                  <a:pt x="304" y="35"/>
                </a:lnTo>
                <a:lnTo>
                  <a:pt x="303" y="38"/>
                </a:lnTo>
                <a:lnTo>
                  <a:pt x="301" y="40"/>
                </a:lnTo>
                <a:lnTo>
                  <a:pt x="301" y="44"/>
                </a:lnTo>
                <a:lnTo>
                  <a:pt x="301" y="47"/>
                </a:lnTo>
                <a:lnTo>
                  <a:pt x="300" y="51"/>
                </a:lnTo>
                <a:lnTo>
                  <a:pt x="300" y="53"/>
                </a:lnTo>
                <a:lnTo>
                  <a:pt x="297" y="57"/>
                </a:lnTo>
                <a:lnTo>
                  <a:pt x="296" y="59"/>
                </a:lnTo>
                <a:lnTo>
                  <a:pt x="294" y="62"/>
                </a:lnTo>
                <a:lnTo>
                  <a:pt x="290" y="63"/>
                </a:lnTo>
                <a:lnTo>
                  <a:pt x="288" y="63"/>
                </a:lnTo>
                <a:lnTo>
                  <a:pt x="284" y="63"/>
                </a:lnTo>
                <a:lnTo>
                  <a:pt x="276" y="63"/>
                </a:lnTo>
                <a:lnTo>
                  <a:pt x="270" y="65"/>
                </a:lnTo>
                <a:lnTo>
                  <a:pt x="269" y="68"/>
                </a:lnTo>
                <a:lnTo>
                  <a:pt x="266" y="70"/>
                </a:lnTo>
                <a:lnTo>
                  <a:pt x="266" y="72"/>
                </a:lnTo>
                <a:lnTo>
                  <a:pt x="268" y="76"/>
                </a:lnTo>
                <a:lnTo>
                  <a:pt x="272" y="84"/>
                </a:lnTo>
                <a:lnTo>
                  <a:pt x="279" y="93"/>
                </a:lnTo>
                <a:lnTo>
                  <a:pt x="287" y="101"/>
                </a:lnTo>
                <a:lnTo>
                  <a:pt x="295" y="106"/>
                </a:lnTo>
                <a:lnTo>
                  <a:pt x="298" y="108"/>
                </a:lnTo>
                <a:lnTo>
                  <a:pt x="301" y="112"/>
                </a:lnTo>
                <a:lnTo>
                  <a:pt x="303" y="116"/>
                </a:lnTo>
                <a:lnTo>
                  <a:pt x="304" y="120"/>
                </a:lnTo>
                <a:lnTo>
                  <a:pt x="306" y="123"/>
                </a:lnTo>
                <a:lnTo>
                  <a:pt x="304" y="127"/>
                </a:lnTo>
                <a:lnTo>
                  <a:pt x="302" y="129"/>
                </a:lnTo>
                <a:lnTo>
                  <a:pt x="300" y="131"/>
                </a:lnTo>
                <a:lnTo>
                  <a:pt x="282" y="132"/>
                </a:lnTo>
                <a:lnTo>
                  <a:pt x="268" y="136"/>
                </a:lnTo>
                <a:lnTo>
                  <a:pt x="262" y="138"/>
                </a:lnTo>
                <a:lnTo>
                  <a:pt x="255" y="139"/>
                </a:lnTo>
                <a:lnTo>
                  <a:pt x="252" y="139"/>
                </a:lnTo>
                <a:lnTo>
                  <a:pt x="249" y="138"/>
                </a:lnTo>
                <a:lnTo>
                  <a:pt x="245" y="136"/>
                </a:lnTo>
                <a:lnTo>
                  <a:pt x="243" y="134"/>
                </a:lnTo>
                <a:lnTo>
                  <a:pt x="238" y="129"/>
                </a:lnTo>
                <a:lnTo>
                  <a:pt x="234" y="128"/>
                </a:lnTo>
                <a:lnTo>
                  <a:pt x="233" y="131"/>
                </a:lnTo>
                <a:lnTo>
                  <a:pt x="232" y="138"/>
                </a:lnTo>
                <a:lnTo>
                  <a:pt x="232" y="146"/>
                </a:lnTo>
                <a:lnTo>
                  <a:pt x="230" y="153"/>
                </a:lnTo>
                <a:lnTo>
                  <a:pt x="227" y="159"/>
                </a:lnTo>
                <a:lnTo>
                  <a:pt x="222" y="165"/>
                </a:lnTo>
                <a:lnTo>
                  <a:pt x="216" y="173"/>
                </a:lnTo>
                <a:lnTo>
                  <a:pt x="212" y="183"/>
                </a:lnTo>
                <a:lnTo>
                  <a:pt x="205" y="194"/>
                </a:lnTo>
                <a:lnTo>
                  <a:pt x="194" y="205"/>
                </a:lnTo>
                <a:lnTo>
                  <a:pt x="187" y="211"/>
                </a:lnTo>
                <a:lnTo>
                  <a:pt x="181" y="215"/>
                </a:lnTo>
                <a:lnTo>
                  <a:pt x="176" y="217"/>
                </a:lnTo>
                <a:lnTo>
                  <a:pt x="170" y="219"/>
                </a:lnTo>
                <a:lnTo>
                  <a:pt x="165" y="219"/>
                </a:lnTo>
                <a:lnTo>
                  <a:pt x="161" y="217"/>
                </a:lnTo>
                <a:lnTo>
                  <a:pt x="156" y="215"/>
                </a:lnTo>
                <a:lnTo>
                  <a:pt x="150" y="211"/>
                </a:lnTo>
                <a:lnTo>
                  <a:pt x="144" y="209"/>
                </a:lnTo>
                <a:lnTo>
                  <a:pt x="138" y="209"/>
                </a:lnTo>
                <a:lnTo>
                  <a:pt x="132" y="210"/>
                </a:lnTo>
                <a:lnTo>
                  <a:pt x="125" y="213"/>
                </a:lnTo>
                <a:lnTo>
                  <a:pt x="118" y="216"/>
                </a:lnTo>
                <a:lnTo>
                  <a:pt x="112" y="221"/>
                </a:lnTo>
                <a:lnTo>
                  <a:pt x="106" y="227"/>
                </a:lnTo>
                <a:lnTo>
                  <a:pt x="101" y="232"/>
                </a:lnTo>
                <a:lnTo>
                  <a:pt x="98" y="239"/>
                </a:lnTo>
                <a:lnTo>
                  <a:pt x="94" y="246"/>
                </a:lnTo>
                <a:lnTo>
                  <a:pt x="93" y="254"/>
                </a:lnTo>
                <a:lnTo>
                  <a:pt x="92" y="262"/>
                </a:lnTo>
                <a:lnTo>
                  <a:pt x="90" y="271"/>
                </a:lnTo>
                <a:lnTo>
                  <a:pt x="92" y="278"/>
                </a:lnTo>
                <a:lnTo>
                  <a:pt x="94" y="285"/>
                </a:lnTo>
                <a:lnTo>
                  <a:pt x="99" y="290"/>
                </a:lnTo>
                <a:lnTo>
                  <a:pt x="112" y="301"/>
                </a:lnTo>
                <a:lnTo>
                  <a:pt x="130" y="312"/>
                </a:lnTo>
                <a:lnTo>
                  <a:pt x="137" y="318"/>
                </a:lnTo>
                <a:lnTo>
                  <a:pt x="142" y="323"/>
                </a:lnTo>
                <a:lnTo>
                  <a:pt x="145" y="328"/>
                </a:lnTo>
                <a:lnTo>
                  <a:pt x="148" y="337"/>
                </a:lnTo>
                <a:lnTo>
                  <a:pt x="149" y="349"/>
                </a:lnTo>
                <a:lnTo>
                  <a:pt x="148" y="362"/>
                </a:lnTo>
                <a:lnTo>
                  <a:pt x="145" y="374"/>
                </a:lnTo>
                <a:lnTo>
                  <a:pt x="142" y="386"/>
                </a:lnTo>
                <a:lnTo>
                  <a:pt x="137" y="396"/>
                </a:lnTo>
                <a:lnTo>
                  <a:pt x="132" y="404"/>
                </a:lnTo>
                <a:lnTo>
                  <a:pt x="126" y="409"/>
                </a:lnTo>
                <a:lnTo>
                  <a:pt x="121" y="413"/>
                </a:lnTo>
                <a:lnTo>
                  <a:pt x="115" y="416"/>
                </a:lnTo>
                <a:lnTo>
                  <a:pt x="111" y="417"/>
                </a:lnTo>
                <a:lnTo>
                  <a:pt x="104" y="417"/>
                </a:lnTo>
                <a:lnTo>
                  <a:pt x="95" y="418"/>
                </a:lnTo>
                <a:lnTo>
                  <a:pt x="87" y="421"/>
                </a:lnTo>
                <a:lnTo>
                  <a:pt x="76" y="424"/>
                </a:lnTo>
                <a:lnTo>
                  <a:pt x="63" y="432"/>
                </a:lnTo>
                <a:lnTo>
                  <a:pt x="44" y="443"/>
                </a:lnTo>
                <a:lnTo>
                  <a:pt x="26" y="456"/>
                </a:lnTo>
                <a:lnTo>
                  <a:pt x="11" y="466"/>
                </a:lnTo>
                <a:lnTo>
                  <a:pt x="6" y="470"/>
                </a:lnTo>
                <a:lnTo>
                  <a:pt x="2" y="475"/>
                </a:lnTo>
                <a:lnTo>
                  <a:pt x="0" y="481"/>
                </a:lnTo>
                <a:lnTo>
                  <a:pt x="0" y="486"/>
                </a:lnTo>
                <a:lnTo>
                  <a:pt x="0" y="492"/>
                </a:lnTo>
                <a:lnTo>
                  <a:pt x="0" y="497"/>
                </a:lnTo>
                <a:lnTo>
                  <a:pt x="1" y="501"/>
                </a:lnTo>
                <a:lnTo>
                  <a:pt x="4" y="506"/>
                </a:lnTo>
                <a:lnTo>
                  <a:pt x="10" y="516"/>
                </a:lnTo>
                <a:lnTo>
                  <a:pt x="19" y="528"/>
                </a:lnTo>
                <a:lnTo>
                  <a:pt x="29" y="539"/>
                </a:lnTo>
                <a:lnTo>
                  <a:pt x="35" y="549"/>
                </a:lnTo>
                <a:lnTo>
                  <a:pt x="38" y="557"/>
                </a:lnTo>
                <a:lnTo>
                  <a:pt x="41" y="563"/>
                </a:lnTo>
                <a:lnTo>
                  <a:pt x="39" y="566"/>
                </a:lnTo>
                <a:lnTo>
                  <a:pt x="39" y="567"/>
                </a:lnTo>
                <a:lnTo>
                  <a:pt x="37" y="569"/>
                </a:lnTo>
                <a:lnTo>
                  <a:pt x="33" y="569"/>
                </a:lnTo>
                <a:lnTo>
                  <a:pt x="25" y="570"/>
                </a:lnTo>
                <a:lnTo>
                  <a:pt x="19" y="574"/>
                </a:lnTo>
                <a:lnTo>
                  <a:pt x="17" y="575"/>
                </a:lnTo>
                <a:lnTo>
                  <a:pt x="14" y="577"/>
                </a:lnTo>
                <a:lnTo>
                  <a:pt x="13" y="581"/>
                </a:lnTo>
                <a:lnTo>
                  <a:pt x="13" y="585"/>
                </a:lnTo>
                <a:lnTo>
                  <a:pt x="17" y="593"/>
                </a:lnTo>
                <a:lnTo>
                  <a:pt x="22" y="602"/>
                </a:lnTo>
                <a:lnTo>
                  <a:pt x="25" y="607"/>
                </a:lnTo>
                <a:lnTo>
                  <a:pt x="29" y="611"/>
                </a:lnTo>
                <a:lnTo>
                  <a:pt x="30" y="615"/>
                </a:lnTo>
                <a:lnTo>
                  <a:pt x="31" y="620"/>
                </a:lnTo>
                <a:lnTo>
                  <a:pt x="33" y="631"/>
                </a:lnTo>
                <a:lnTo>
                  <a:pt x="35" y="642"/>
                </a:lnTo>
                <a:lnTo>
                  <a:pt x="37" y="646"/>
                </a:lnTo>
                <a:lnTo>
                  <a:pt x="39" y="651"/>
                </a:lnTo>
                <a:lnTo>
                  <a:pt x="42" y="655"/>
                </a:lnTo>
                <a:lnTo>
                  <a:pt x="45" y="658"/>
                </a:lnTo>
                <a:lnTo>
                  <a:pt x="50" y="659"/>
                </a:lnTo>
                <a:lnTo>
                  <a:pt x="57" y="661"/>
                </a:lnTo>
                <a:lnTo>
                  <a:pt x="64" y="662"/>
                </a:lnTo>
                <a:lnTo>
                  <a:pt x="71" y="662"/>
                </a:lnTo>
                <a:lnTo>
                  <a:pt x="79" y="661"/>
                </a:lnTo>
                <a:lnTo>
                  <a:pt x="86" y="659"/>
                </a:lnTo>
                <a:lnTo>
                  <a:pt x="88" y="661"/>
                </a:lnTo>
                <a:lnTo>
                  <a:pt x="90" y="662"/>
                </a:lnTo>
                <a:lnTo>
                  <a:pt x="93" y="663"/>
                </a:lnTo>
                <a:lnTo>
                  <a:pt x="95" y="667"/>
                </a:lnTo>
                <a:lnTo>
                  <a:pt x="99" y="671"/>
                </a:lnTo>
                <a:lnTo>
                  <a:pt x="102" y="677"/>
                </a:lnTo>
                <a:lnTo>
                  <a:pt x="107" y="682"/>
                </a:lnTo>
                <a:lnTo>
                  <a:pt x="112" y="687"/>
                </a:lnTo>
                <a:lnTo>
                  <a:pt x="118" y="689"/>
                </a:lnTo>
                <a:lnTo>
                  <a:pt x="123" y="689"/>
                </a:lnTo>
                <a:lnTo>
                  <a:pt x="128" y="689"/>
                </a:lnTo>
                <a:lnTo>
                  <a:pt x="134" y="688"/>
                </a:lnTo>
                <a:lnTo>
                  <a:pt x="144" y="683"/>
                </a:lnTo>
                <a:lnTo>
                  <a:pt x="150" y="680"/>
                </a:lnTo>
                <a:lnTo>
                  <a:pt x="157" y="675"/>
                </a:lnTo>
                <a:lnTo>
                  <a:pt x="163" y="669"/>
                </a:lnTo>
                <a:lnTo>
                  <a:pt x="171" y="663"/>
                </a:lnTo>
                <a:lnTo>
                  <a:pt x="180" y="657"/>
                </a:lnTo>
                <a:lnTo>
                  <a:pt x="187" y="654"/>
                </a:lnTo>
                <a:lnTo>
                  <a:pt x="194" y="650"/>
                </a:lnTo>
                <a:lnTo>
                  <a:pt x="201" y="649"/>
                </a:lnTo>
                <a:lnTo>
                  <a:pt x="213" y="648"/>
                </a:lnTo>
                <a:lnTo>
                  <a:pt x="225" y="646"/>
                </a:lnTo>
                <a:lnTo>
                  <a:pt x="237" y="646"/>
                </a:lnTo>
                <a:close/>
              </a:path>
            </a:pathLst>
          </a:custGeom>
          <a:solidFill>
            <a:srgbClr val="117A68"/>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1" name="稻壳儿小白白(http://dwz.cn/Wu2UP)">
            <a:extLst>
              <a:ext uri="{FF2B5EF4-FFF2-40B4-BE49-F238E27FC236}">
                <a16:creationId xmlns:a16="http://schemas.microsoft.com/office/drawing/2014/main" id="{583DD759-A970-4A40-A5C6-68880F3EC122}"/>
              </a:ext>
            </a:extLst>
          </p:cNvPr>
          <p:cNvSpPr>
            <a:spLocks noEditPoints="1"/>
          </p:cNvSpPr>
          <p:nvPr/>
        </p:nvSpPr>
        <p:spPr bwMode="auto">
          <a:xfrm>
            <a:off x="3112296" y="2083887"/>
            <a:ext cx="479550" cy="664976"/>
          </a:xfrm>
          <a:custGeom>
            <a:avLst/>
            <a:gdLst>
              <a:gd name="T0" fmla="*/ 99547850 w 2047"/>
              <a:gd name="T1" fmla="*/ 169422019 h 2907"/>
              <a:gd name="T2" fmla="*/ 77557622 w 2047"/>
              <a:gd name="T3" fmla="*/ 184904901 h 2907"/>
              <a:gd name="T4" fmla="*/ 66055023 w 2047"/>
              <a:gd name="T5" fmla="*/ 202403399 h 2907"/>
              <a:gd name="T6" fmla="*/ 53706713 w 2047"/>
              <a:gd name="T7" fmla="*/ 224821106 h 2907"/>
              <a:gd name="T8" fmla="*/ 51423178 w 2047"/>
              <a:gd name="T9" fmla="*/ 230868809 h 2907"/>
              <a:gd name="T10" fmla="*/ 27064784 w 2047"/>
              <a:gd name="T11" fmla="*/ 229981971 h 2907"/>
              <a:gd name="T12" fmla="*/ 8796208 w 2047"/>
              <a:gd name="T13" fmla="*/ 225466001 h 2907"/>
              <a:gd name="T14" fmla="*/ 2791020 w 2047"/>
              <a:gd name="T15" fmla="*/ 213370310 h 2907"/>
              <a:gd name="T16" fmla="*/ 9895515 w 2047"/>
              <a:gd name="T17" fmla="*/ 198855198 h 2907"/>
              <a:gd name="T18" fmla="*/ 13955393 w 2047"/>
              <a:gd name="T19" fmla="*/ 178534324 h 2907"/>
              <a:gd name="T20" fmla="*/ 8880546 w 2047"/>
              <a:gd name="T21" fmla="*/ 163777553 h 2907"/>
              <a:gd name="T22" fmla="*/ 0 w 2047"/>
              <a:gd name="T23" fmla="*/ 155471722 h 2907"/>
              <a:gd name="T24" fmla="*/ 8288723 w 2047"/>
              <a:gd name="T25" fmla="*/ 142005026 h 2907"/>
              <a:gd name="T26" fmla="*/ 14716475 w 2047"/>
              <a:gd name="T27" fmla="*/ 130634878 h 2907"/>
              <a:gd name="T28" fmla="*/ 25288733 w 2047"/>
              <a:gd name="T29" fmla="*/ 126119191 h 2907"/>
              <a:gd name="T30" fmla="*/ 22751310 w 2047"/>
              <a:gd name="T31" fmla="*/ 106523860 h 2907"/>
              <a:gd name="T32" fmla="*/ 9134434 w 2047"/>
              <a:gd name="T33" fmla="*/ 97250261 h 2907"/>
              <a:gd name="T34" fmla="*/ 15562186 w 2047"/>
              <a:gd name="T35" fmla="*/ 90396084 h 2907"/>
              <a:gd name="T36" fmla="*/ 18691723 w 2047"/>
              <a:gd name="T37" fmla="*/ 83541906 h 2907"/>
              <a:gd name="T38" fmla="*/ 5582041 w 2047"/>
              <a:gd name="T39" fmla="*/ 59269594 h 2907"/>
              <a:gd name="T40" fmla="*/ 6258784 w 2047"/>
              <a:gd name="T41" fmla="*/ 47254267 h 2907"/>
              <a:gd name="T42" fmla="*/ 16323558 w 2047"/>
              <a:gd name="T43" fmla="*/ 28546057 h 2907"/>
              <a:gd name="T44" fmla="*/ 30194322 w 2047"/>
              <a:gd name="T45" fmla="*/ 19917921 h 2907"/>
              <a:gd name="T46" fmla="*/ 32308599 w 2047"/>
              <a:gd name="T47" fmla="*/ 38867789 h 2907"/>
              <a:gd name="T48" fmla="*/ 44995135 w 2047"/>
              <a:gd name="T49" fmla="*/ 36206708 h 2907"/>
              <a:gd name="T50" fmla="*/ 60726579 w 2047"/>
              <a:gd name="T51" fmla="*/ 30159005 h 2907"/>
              <a:gd name="T52" fmla="*/ 72483066 w 2047"/>
              <a:gd name="T53" fmla="*/ 25078787 h 2907"/>
              <a:gd name="T54" fmla="*/ 83393551 w 2047"/>
              <a:gd name="T55" fmla="*/ 17256840 h 2907"/>
              <a:gd name="T56" fmla="*/ 89483076 w 2047"/>
              <a:gd name="T57" fmla="*/ 5644750 h 2907"/>
              <a:gd name="T58" fmla="*/ 110035480 w 2047"/>
              <a:gd name="T59" fmla="*/ 967769 h 2907"/>
              <a:gd name="T60" fmla="*/ 118154944 w 2047"/>
              <a:gd name="T61" fmla="*/ 15805187 h 2907"/>
              <a:gd name="T62" fmla="*/ 123990582 w 2047"/>
              <a:gd name="T63" fmla="*/ 27497925 h 2907"/>
              <a:gd name="T64" fmla="*/ 124751954 w 2047"/>
              <a:gd name="T65" fmla="*/ 38867789 h 2907"/>
              <a:gd name="T66" fmla="*/ 140398769 w 2047"/>
              <a:gd name="T67" fmla="*/ 41770811 h 2907"/>
              <a:gd name="T68" fmla="*/ 143781904 w 2047"/>
              <a:gd name="T69" fmla="*/ 50237937 h 2907"/>
              <a:gd name="T70" fmla="*/ 142259449 w 2047"/>
              <a:gd name="T71" fmla="*/ 60640316 h 2907"/>
              <a:gd name="T72" fmla="*/ 157568038 w 2047"/>
              <a:gd name="T73" fmla="*/ 68784851 h 2907"/>
              <a:gd name="T74" fmla="*/ 169916348 w 2047"/>
              <a:gd name="T75" fmla="*/ 83299964 h 2907"/>
              <a:gd name="T76" fmla="*/ 161120140 w 2047"/>
              <a:gd name="T77" fmla="*/ 95556949 h 2907"/>
              <a:gd name="T78" fmla="*/ 157483409 w 2047"/>
              <a:gd name="T79" fmla="*/ 107894582 h 2907"/>
              <a:gd name="T80" fmla="*/ 150717140 w 2047"/>
              <a:gd name="T81" fmla="*/ 117490771 h 2907"/>
              <a:gd name="T82" fmla="*/ 130926109 w 2047"/>
              <a:gd name="T83" fmla="*/ 124022359 h 2907"/>
              <a:gd name="T84" fmla="*/ 120099963 w 2047"/>
              <a:gd name="T85" fmla="*/ 111442784 h 2907"/>
              <a:gd name="T86" fmla="*/ 112319015 w 2047"/>
              <a:gd name="T87" fmla="*/ 102975659 h 2907"/>
              <a:gd name="T88" fmla="*/ 110542964 w 2047"/>
              <a:gd name="T89" fmla="*/ 87009177 h 2907"/>
              <a:gd name="T90" fmla="*/ 101831386 w 2047"/>
              <a:gd name="T91" fmla="*/ 77171329 h 2907"/>
              <a:gd name="T92" fmla="*/ 104284180 w 2047"/>
              <a:gd name="T93" fmla="*/ 70720105 h 2907"/>
              <a:gd name="T94" fmla="*/ 81871096 w 2047"/>
              <a:gd name="T95" fmla="*/ 57495351 h 2907"/>
              <a:gd name="T96" fmla="*/ 75104828 w 2047"/>
              <a:gd name="T97" fmla="*/ 61527437 h 2907"/>
              <a:gd name="T98" fmla="*/ 70283868 w 2047"/>
              <a:gd name="T99" fmla="*/ 67010893 h 2907"/>
              <a:gd name="T100" fmla="*/ 58358414 w 2047"/>
              <a:gd name="T101" fmla="*/ 78945288 h 2907"/>
              <a:gd name="T102" fmla="*/ 50492838 w 2047"/>
              <a:gd name="T103" fmla="*/ 96121481 h 2907"/>
              <a:gd name="T104" fmla="*/ 54383457 w 2047"/>
              <a:gd name="T105" fmla="*/ 109507530 h 2907"/>
              <a:gd name="T106" fmla="*/ 71298838 w 2047"/>
              <a:gd name="T107" fmla="*/ 108539761 h 2907"/>
              <a:gd name="T108" fmla="*/ 83224292 w 2047"/>
              <a:gd name="T109" fmla="*/ 107733571 h 2907"/>
              <a:gd name="T110" fmla="*/ 92443355 w 2047"/>
              <a:gd name="T111" fmla="*/ 124828833 h 2907"/>
              <a:gd name="T112" fmla="*/ 95657231 w 2047"/>
              <a:gd name="T113" fmla="*/ 138940709 h 2907"/>
              <a:gd name="T114" fmla="*/ 107582685 w 2047"/>
              <a:gd name="T115" fmla="*/ 142327616 h 2907"/>
              <a:gd name="T116" fmla="*/ 117562830 w 2047"/>
              <a:gd name="T117" fmla="*/ 154665248 h 2907"/>
              <a:gd name="T118" fmla="*/ 98363622 w 2047"/>
              <a:gd name="T119" fmla="*/ 96363423 h 2907"/>
              <a:gd name="T120" fmla="*/ 93627292 w 2047"/>
              <a:gd name="T121" fmla="*/ 107169040 h 2907"/>
              <a:gd name="T122" fmla="*/ 87368508 w 2047"/>
              <a:gd name="T123" fmla="*/ 95798892 h 29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47" h="2907">
                <a:moveTo>
                  <a:pt x="1422" y="1913"/>
                </a:moveTo>
                <a:lnTo>
                  <a:pt x="1422" y="1915"/>
                </a:lnTo>
                <a:lnTo>
                  <a:pt x="1421" y="1916"/>
                </a:lnTo>
                <a:lnTo>
                  <a:pt x="1422" y="1922"/>
                </a:lnTo>
                <a:lnTo>
                  <a:pt x="1421" y="1928"/>
                </a:lnTo>
                <a:lnTo>
                  <a:pt x="1421" y="1935"/>
                </a:lnTo>
                <a:lnTo>
                  <a:pt x="1418" y="1942"/>
                </a:lnTo>
                <a:lnTo>
                  <a:pt x="1416" y="1949"/>
                </a:lnTo>
                <a:lnTo>
                  <a:pt x="1411" y="1956"/>
                </a:lnTo>
                <a:lnTo>
                  <a:pt x="1405" y="1963"/>
                </a:lnTo>
                <a:lnTo>
                  <a:pt x="1397" y="1968"/>
                </a:lnTo>
                <a:lnTo>
                  <a:pt x="1384" y="1976"/>
                </a:lnTo>
                <a:lnTo>
                  <a:pt x="1371" y="1986"/>
                </a:lnTo>
                <a:lnTo>
                  <a:pt x="1360" y="1995"/>
                </a:lnTo>
                <a:lnTo>
                  <a:pt x="1352" y="2006"/>
                </a:lnTo>
                <a:lnTo>
                  <a:pt x="1345" y="2023"/>
                </a:lnTo>
                <a:lnTo>
                  <a:pt x="1339" y="2039"/>
                </a:lnTo>
                <a:lnTo>
                  <a:pt x="1333" y="2058"/>
                </a:lnTo>
                <a:lnTo>
                  <a:pt x="1327" y="2071"/>
                </a:lnTo>
                <a:lnTo>
                  <a:pt x="1322" y="2074"/>
                </a:lnTo>
                <a:lnTo>
                  <a:pt x="1316" y="2076"/>
                </a:lnTo>
                <a:lnTo>
                  <a:pt x="1309" y="2077"/>
                </a:lnTo>
                <a:lnTo>
                  <a:pt x="1301" y="2080"/>
                </a:lnTo>
                <a:lnTo>
                  <a:pt x="1288" y="2082"/>
                </a:lnTo>
                <a:lnTo>
                  <a:pt x="1270" y="2085"/>
                </a:lnTo>
                <a:lnTo>
                  <a:pt x="1251" y="2087"/>
                </a:lnTo>
                <a:lnTo>
                  <a:pt x="1234" y="2089"/>
                </a:lnTo>
                <a:lnTo>
                  <a:pt x="1220" y="2092"/>
                </a:lnTo>
                <a:lnTo>
                  <a:pt x="1204" y="2095"/>
                </a:lnTo>
                <a:lnTo>
                  <a:pt x="1190" y="2099"/>
                </a:lnTo>
                <a:lnTo>
                  <a:pt x="1177" y="2101"/>
                </a:lnTo>
                <a:lnTo>
                  <a:pt x="1149" y="2104"/>
                </a:lnTo>
                <a:lnTo>
                  <a:pt x="1126" y="2105"/>
                </a:lnTo>
                <a:lnTo>
                  <a:pt x="1116" y="2108"/>
                </a:lnTo>
                <a:lnTo>
                  <a:pt x="1107" y="2113"/>
                </a:lnTo>
                <a:lnTo>
                  <a:pt x="1102" y="2117"/>
                </a:lnTo>
                <a:lnTo>
                  <a:pt x="1099" y="2121"/>
                </a:lnTo>
                <a:lnTo>
                  <a:pt x="1094" y="2126"/>
                </a:lnTo>
                <a:lnTo>
                  <a:pt x="1090" y="2133"/>
                </a:lnTo>
                <a:lnTo>
                  <a:pt x="1076" y="2161"/>
                </a:lnTo>
                <a:lnTo>
                  <a:pt x="1063" y="2184"/>
                </a:lnTo>
                <a:lnTo>
                  <a:pt x="1056" y="2195"/>
                </a:lnTo>
                <a:lnTo>
                  <a:pt x="1049" y="2206"/>
                </a:lnTo>
                <a:lnTo>
                  <a:pt x="1039" y="2215"/>
                </a:lnTo>
                <a:lnTo>
                  <a:pt x="1030" y="2224"/>
                </a:lnTo>
                <a:lnTo>
                  <a:pt x="1011" y="2238"/>
                </a:lnTo>
                <a:lnTo>
                  <a:pt x="998" y="2249"/>
                </a:lnTo>
                <a:lnTo>
                  <a:pt x="990" y="2252"/>
                </a:lnTo>
                <a:lnTo>
                  <a:pt x="984" y="2253"/>
                </a:lnTo>
                <a:lnTo>
                  <a:pt x="977" y="2253"/>
                </a:lnTo>
                <a:lnTo>
                  <a:pt x="969" y="2250"/>
                </a:lnTo>
                <a:lnTo>
                  <a:pt x="961" y="2247"/>
                </a:lnTo>
                <a:lnTo>
                  <a:pt x="954" y="2245"/>
                </a:lnTo>
                <a:lnTo>
                  <a:pt x="948" y="2245"/>
                </a:lnTo>
                <a:lnTo>
                  <a:pt x="942" y="2246"/>
                </a:lnTo>
                <a:lnTo>
                  <a:pt x="936" y="2251"/>
                </a:lnTo>
                <a:lnTo>
                  <a:pt x="931" y="2257"/>
                </a:lnTo>
                <a:lnTo>
                  <a:pt x="926" y="2265"/>
                </a:lnTo>
                <a:lnTo>
                  <a:pt x="920" y="2277"/>
                </a:lnTo>
                <a:lnTo>
                  <a:pt x="918" y="2283"/>
                </a:lnTo>
                <a:lnTo>
                  <a:pt x="917" y="2288"/>
                </a:lnTo>
                <a:lnTo>
                  <a:pt x="917" y="2293"/>
                </a:lnTo>
                <a:lnTo>
                  <a:pt x="918" y="2297"/>
                </a:lnTo>
                <a:lnTo>
                  <a:pt x="920" y="2303"/>
                </a:lnTo>
                <a:lnTo>
                  <a:pt x="924" y="2308"/>
                </a:lnTo>
                <a:lnTo>
                  <a:pt x="926" y="2312"/>
                </a:lnTo>
                <a:lnTo>
                  <a:pt x="927" y="2315"/>
                </a:lnTo>
                <a:lnTo>
                  <a:pt x="927" y="2316"/>
                </a:lnTo>
                <a:lnTo>
                  <a:pt x="926" y="2319"/>
                </a:lnTo>
                <a:lnTo>
                  <a:pt x="924" y="2321"/>
                </a:lnTo>
                <a:lnTo>
                  <a:pt x="919" y="2323"/>
                </a:lnTo>
                <a:lnTo>
                  <a:pt x="914" y="2326"/>
                </a:lnTo>
                <a:lnTo>
                  <a:pt x="911" y="2328"/>
                </a:lnTo>
                <a:lnTo>
                  <a:pt x="906" y="2329"/>
                </a:lnTo>
                <a:lnTo>
                  <a:pt x="901" y="2329"/>
                </a:lnTo>
                <a:lnTo>
                  <a:pt x="894" y="2329"/>
                </a:lnTo>
                <a:lnTo>
                  <a:pt x="886" y="2328"/>
                </a:lnTo>
                <a:lnTo>
                  <a:pt x="879" y="2327"/>
                </a:lnTo>
                <a:lnTo>
                  <a:pt x="870" y="2328"/>
                </a:lnTo>
                <a:lnTo>
                  <a:pt x="867" y="2331"/>
                </a:lnTo>
                <a:lnTo>
                  <a:pt x="863" y="2333"/>
                </a:lnTo>
                <a:lnTo>
                  <a:pt x="858" y="2336"/>
                </a:lnTo>
                <a:lnTo>
                  <a:pt x="855" y="2341"/>
                </a:lnTo>
                <a:lnTo>
                  <a:pt x="847" y="2352"/>
                </a:lnTo>
                <a:lnTo>
                  <a:pt x="838" y="2366"/>
                </a:lnTo>
                <a:lnTo>
                  <a:pt x="829" y="2382"/>
                </a:lnTo>
                <a:lnTo>
                  <a:pt x="820" y="2401"/>
                </a:lnTo>
                <a:lnTo>
                  <a:pt x="812" y="2423"/>
                </a:lnTo>
                <a:lnTo>
                  <a:pt x="806" y="2446"/>
                </a:lnTo>
                <a:lnTo>
                  <a:pt x="800" y="2467"/>
                </a:lnTo>
                <a:lnTo>
                  <a:pt x="795" y="2486"/>
                </a:lnTo>
                <a:lnTo>
                  <a:pt x="788" y="2498"/>
                </a:lnTo>
                <a:lnTo>
                  <a:pt x="781" y="2510"/>
                </a:lnTo>
                <a:lnTo>
                  <a:pt x="775" y="2522"/>
                </a:lnTo>
                <a:lnTo>
                  <a:pt x="769" y="2533"/>
                </a:lnTo>
                <a:lnTo>
                  <a:pt x="765" y="2547"/>
                </a:lnTo>
                <a:lnTo>
                  <a:pt x="760" y="2560"/>
                </a:lnTo>
                <a:lnTo>
                  <a:pt x="757" y="2571"/>
                </a:lnTo>
                <a:lnTo>
                  <a:pt x="755" y="2578"/>
                </a:lnTo>
                <a:lnTo>
                  <a:pt x="743" y="2586"/>
                </a:lnTo>
                <a:lnTo>
                  <a:pt x="729" y="2594"/>
                </a:lnTo>
                <a:lnTo>
                  <a:pt x="712" y="2604"/>
                </a:lnTo>
                <a:lnTo>
                  <a:pt x="694" y="2613"/>
                </a:lnTo>
                <a:lnTo>
                  <a:pt x="691" y="2616"/>
                </a:lnTo>
                <a:lnTo>
                  <a:pt x="688" y="2619"/>
                </a:lnTo>
                <a:lnTo>
                  <a:pt x="686" y="2623"/>
                </a:lnTo>
                <a:lnTo>
                  <a:pt x="684" y="2627"/>
                </a:lnTo>
                <a:lnTo>
                  <a:pt x="680" y="2635"/>
                </a:lnTo>
                <a:lnTo>
                  <a:pt x="674" y="2642"/>
                </a:lnTo>
                <a:lnTo>
                  <a:pt x="668" y="2653"/>
                </a:lnTo>
                <a:lnTo>
                  <a:pt x="661" y="2662"/>
                </a:lnTo>
                <a:lnTo>
                  <a:pt x="653" y="2674"/>
                </a:lnTo>
                <a:lnTo>
                  <a:pt x="641" y="2692"/>
                </a:lnTo>
                <a:lnTo>
                  <a:pt x="635" y="2706"/>
                </a:lnTo>
                <a:lnTo>
                  <a:pt x="629" y="2723"/>
                </a:lnTo>
                <a:lnTo>
                  <a:pt x="625" y="2730"/>
                </a:lnTo>
                <a:lnTo>
                  <a:pt x="624" y="2736"/>
                </a:lnTo>
                <a:lnTo>
                  <a:pt x="623" y="2742"/>
                </a:lnTo>
                <a:lnTo>
                  <a:pt x="623" y="2745"/>
                </a:lnTo>
                <a:lnTo>
                  <a:pt x="625" y="2754"/>
                </a:lnTo>
                <a:lnTo>
                  <a:pt x="628" y="2763"/>
                </a:lnTo>
                <a:lnTo>
                  <a:pt x="630" y="2774"/>
                </a:lnTo>
                <a:lnTo>
                  <a:pt x="634" y="2785"/>
                </a:lnTo>
                <a:lnTo>
                  <a:pt x="635" y="2788"/>
                </a:lnTo>
                <a:lnTo>
                  <a:pt x="637" y="2791"/>
                </a:lnTo>
                <a:lnTo>
                  <a:pt x="641" y="2793"/>
                </a:lnTo>
                <a:lnTo>
                  <a:pt x="644" y="2794"/>
                </a:lnTo>
                <a:lnTo>
                  <a:pt x="653" y="2798"/>
                </a:lnTo>
                <a:lnTo>
                  <a:pt x="662" y="2801"/>
                </a:lnTo>
                <a:lnTo>
                  <a:pt x="668" y="2805"/>
                </a:lnTo>
                <a:lnTo>
                  <a:pt x="673" y="2810"/>
                </a:lnTo>
                <a:lnTo>
                  <a:pt x="678" y="2815"/>
                </a:lnTo>
                <a:lnTo>
                  <a:pt x="681" y="2820"/>
                </a:lnTo>
                <a:lnTo>
                  <a:pt x="687" y="2832"/>
                </a:lnTo>
                <a:lnTo>
                  <a:pt x="692" y="2843"/>
                </a:lnTo>
                <a:lnTo>
                  <a:pt x="697" y="2858"/>
                </a:lnTo>
                <a:lnTo>
                  <a:pt x="700" y="2869"/>
                </a:lnTo>
                <a:lnTo>
                  <a:pt x="700" y="2873"/>
                </a:lnTo>
                <a:lnTo>
                  <a:pt x="698" y="2875"/>
                </a:lnTo>
                <a:lnTo>
                  <a:pt x="694" y="2878"/>
                </a:lnTo>
                <a:lnTo>
                  <a:pt x="688" y="2882"/>
                </a:lnTo>
                <a:lnTo>
                  <a:pt x="678" y="2892"/>
                </a:lnTo>
                <a:lnTo>
                  <a:pt x="669" y="2899"/>
                </a:lnTo>
                <a:lnTo>
                  <a:pt x="665" y="2901"/>
                </a:lnTo>
                <a:lnTo>
                  <a:pt x="660" y="2903"/>
                </a:lnTo>
                <a:lnTo>
                  <a:pt x="655" y="2903"/>
                </a:lnTo>
                <a:lnTo>
                  <a:pt x="650" y="2903"/>
                </a:lnTo>
                <a:lnTo>
                  <a:pt x="647" y="2902"/>
                </a:lnTo>
                <a:lnTo>
                  <a:pt x="642" y="2900"/>
                </a:lnTo>
                <a:lnTo>
                  <a:pt x="639" y="2896"/>
                </a:lnTo>
                <a:lnTo>
                  <a:pt x="635" y="2893"/>
                </a:lnTo>
                <a:lnTo>
                  <a:pt x="628" y="2882"/>
                </a:lnTo>
                <a:lnTo>
                  <a:pt x="620" y="2871"/>
                </a:lnTo>
                <a:lnTo>
                  <a:pt x="614" y="2867"/>
                </a:lnTo>
                <a:lnTo>
                  <a:pt x="608" y="2863"/>
                </a:lnTo>
                <a:lnTo>
                  <a:pt x="600" y="2861"/>
                </a:lnTo>
                <a:lnTo>
                  <a:pt x="592" y="2861"/>
                </a:lnTo>
                <a:lnTo>
                  <a:pt x="584" y="2862"/>
                </a:lnTo>
                <a:lnTo>
                  <a:pt x="578" y="2864"/>
                </a:lnTo>
                <a:lnTo>
                  <a:pt x="571" y="2869"/>
                </a:lnTo>
                <a:lnTo>
                  <a:pt x="566" y="2875"/>
                </a:lnTo>
                <a:lnTo>
                  <a:pt x="558" y="2887"/>
                </a:lnTo>
                <a:lnTo>
                  <a:pt x="553" y="2898"/>
                </a:lnTo>
                <a:lnTo>
                  <a:pt x="551" y="2901"/>
                </a:lnTo>
                <a:lnTo>
                  <a:pt x="547" y="2903"/>
                </a:lnTo>
                <a:lnTo>
                  <a:pt x="542" y="2906"/>
                </a:lnTo>
                <a:lnTo>
                  <a:pt x="537" y="2907"/>
                </a:lnTo>
                <a:lnTo>
                  <a:pt x="533" y="2907"/>
                </a:lnTo>
                <a:lnTo>
                  <a:pt x="527" y="2906"/>
                </a:lnTo>
                <a:lnTo>
                  <a:pt x="521" y="2905"/>
                </a:lnTo>
                <a:lnTo>
                  <a:pt x="516" y="2902"/>
                </a:lnTo>
                <a:lnTo>
                  <a:pt x="509" y="2901"/>
                </a:lnTo>
                <a:lnTo>
                  <a:pt x="501" y="2899"/>
                </a:lnTo>
                <a:lnTo>
                  <a:pt x="491" y="2898"/>
                </a:lnTo>
                <a:lnTo>
                  <a:pt x="480" y="2896"/>
                </a:lnTo>
                <a:lnTo>
                  <a:pt x="457" y="2895"/>
                </a:lnTo>
                <a:lnTo>
                  <a:pt x="432" y="2896"/>
                </a:lnTo>
                <a:lnTo>
                  <a:pt x="410" y="2895"/>
                </a:lnTo>
                <a:lnTo>
                  <a:pt x="394" y="2894"/>
                </a:lnTo>
                <a:lnTo>
                  <a:pt x="387" y="2892"/>
                </a:lnTo>
                <a:lnTo>
                  <a:pt x="378" y="2888"/>
                </a:lnTo>
                <a:lnTo>
                  <a:pt x="370" y="2884"/>
                </a:lnTo>
                <a:lnTo>
                  <a:pt x="359" y="2878"/>
                </a:lnTo>
                <a:lnTo>
                  <a:pt x="346" y="2870"/>
                </a:lnTo>
                <a:lnTo>
                  <a:pt x="332" y="2862"/>
                </a:lnTo>
                <a:lnTo>
                  <a:pt x="320" y="2852"/>
                </a:lnTo>
                <a:lnTo>
                  <a:pt x="310" y="2846"/>
                </a:lnTo>
                <a:lnTo>
                  <a:pt x="306" y="2844"/>
                </a:lnTo>
                <a:lnTo>
                  <a:pt x="299" y="2844"/>
                </a:lnTo>
                <a:lnTo>
                  <a:pt x="291" y="2845"/>
                </a:lnTo>
                <a:lnTo>
                  <a:pt x="284" y="2846"/>
                </a:lnTo>
                <a:lnTo>
                  <a:pt x="281" y="2849"/>
                </a:lnTo>
                <a:lnTo>
                  <a:pt x="277" y="2854"/>
                </a:lnTo>
                <a:lnTo>
                  <a:pt x="272" y="2855"/>
                </a:lnTo>
                <a:lnTo>
                  <a:pt x="266" y="2855"/>
                </a:lnTo>
                <a:lnTo>
                  <a:pt x="259" y="2855"/>
                </a:lnTo>
                <a:lnTo>
                  <a:pt x="251" y="2855"/>
                </a:lnTo>
                <a:lnTo>
                  <a:pt x="243" y="2854"/>
                </a:lnTo>
                <a:lnTo>
                  <a:pt x="236" y="2852"/>
                </a:lnTo>
                <a:lnTo>
                  <a:pt x="228" y="2850"/>
                </a:lnTo>
                <a:lnTo>
                  <a:pt x="224" y="2848"/>
                </a:lnTo>
                <a:lnTo>
                  <a:pt x="211" y="2836"/>
                </a:lnTo>
                <a:lnTo>
                  <a:pt x="199" y="2823"/>
                </a:lnTo>
                <a:lnTo>
                  <a:pt x="184" y="2821"/>
                </a:lnTo>
                <a:lnTo>
                  <a:pt x="174" y="2818"/>
                </a:lnTo>
                <a:lnTo>
                  <a:pt x="165" y="2815"/>
                </a:lnTo>
                <a:lnTo>
                  <a:pt x="157" y="2814"/>
                </a:lnTo>
                <a:lnTo>
                  <a:pt x="148" y="2814"/>
                </a:lnTo>
                <a:lnTo>
                  <a:pt x="138" y="2815"/>
                </a:lnTo>
                <a:lnTo>
                  <a:pt x="127" y="2819"/>
                </a:lnTo>
                <a:lnTo>
                  <a:pt x="115" y="2820"/>
                </a:lnTo>
                <a:lnTo>
                  <a:pt x="108" y="2823"/>
                </a:lnTo>
                <a:lnTo>
                  <a:pt x="105" y="2823"/>
                </a:lnTo>
                <a:lnTo>
                  <a:pt x="104" y="2819"/>
                </a:lnTo>
                <a:lnTo>
                  <a:pt x="105" y="2811"/>
                </a:lnTo>
                <a:lnTo>
                  <a:pt x="105" y="2804"/>
                </a:lnTo>
                <a:lnTo>
                  <a:pt x="104" y="2796"/>
                </a:lnTo>
                <a:lnTo>
                  <a:pt x="102" y="2793"/>
                </a:lnTo>
                <a:lnTo>
                  <a:pt x="100" y="2789"/>
                </a:lnTo>
                <a:lnTo>
                  <a:pt x="96" y="2787"/>
                </a:lnTo>
                <a:lnTo>
                  <a:pt x="93" y="2785"/>
                </a:lnTo>
                <a:lnTo>
                  <a:pt x="79" y="2777"/>
                </a:lnTo>
                <a:lnTo>
                  <a:pt x="66" y="2770"/>
                </a:lnTo>
                <a:lnTo>
                  <a:pt x="60" y="2767"/>
                </a:lnTo>
                <a:lnTo>
                  <a:pt x="55" y="2763"/>
                </a:lnTo>
                <a:lnTo>
                  <a:pt x="50" y="2758"/>
                </a:lnTo>
                <a:lnTo>
                  <a:pt x="48" y="2752"/>
                </a:lnTo>
                <a:lnTo>
                  <a:pt x="48" y="2741"/>
                </a:lnTo>
                <a:lnTo>
                  <a:pt x="49" y="2728"/>
                </a:lnTo>
                <a:lnTo>
                  <a:pt x="49" y="2720"/>
                </a:lnTo>
                <a:lnTo>
                  <a:pt x="47" y="2714"/>
                </a:lnTo>
                <a:lnTo>
                  <a:pt x="44" y="2711"/>
                </a:lnTo>
                <a:lnTo>
                  <a:pt x="42" y="2709"/>
                </a:lnTo>
                <a:lnTo>
                  <a:pt x="38" y="2705"/>
                </a:lnTo>
                <a:lnTo>
                  <a:pt x="33" y="2703"/>
                </a:lnTo>
                <a:lnTo>
                  <a:pt x="25" y="2698"/>
                </a:lnTo>
                <a:lnTo>
                  <a:pt x="20" y="2693"/>
                </a:lnTo>
                <a:lnTo>
                  <a:pt x="17" y="2689"/>
                </a:lnTo>
                <a:lnTo>
                  <a:pt x="14" y="2686"/>
                </a:lnTo>
                <a:lnTo>
                  <a:pt x="13" y="2678"/>
                </a:lnTo>
                <a:lnTo>
                  <a:pt x="14" y="2668"/>
                </a:lnTo>
                <a:lnTo>
                  <a:pt x="13" y="2659"/>
                </a:lnTo>
                <a:lnTo>
                  <a:pt x="14" y="2653"/>
                </a:lnTo>
                <a:lnTo>
                  <a:pt x="16" y="2650"/>
                </a:lnTo>
                <a:lnTo>
                  <a:pt x="18" y="2648"/>
                </a:lnTo>
                <a:lnTo>
                  <a:pt x="22" y="2648"/>
                </a:lnTo>
                <a:lnTo>
                  <a:pt x="28" y="2647"/>
                </a:lnTo>
                <a:lnTo>
                  <a:pt x="33" y="2646"/>
                </a:lnTo>
                <a:lnTo>
                  <a:pt x="41" y="2644"/>
                </a:lnTo>
                <a:lnTo>
                  <a:pt x="47" y="2641"/>
                </a:lnTo>
                <a:lnTo>
                  <a:pt x="54" y="2637"/>
                </a:lnTo>
                <a:lnTo>
                  <a:pt x="58" y="2634"/>
                </a:lnTo>
                <a:lnTo>
                  <a:pt x="63" y="2629"/>
                </a:lnTo>
                <a:lnTo>
                  <a:pt x="68" y="2624"/>
                </a:lnTo>
                <a:lnTo>
                  <a:pt x="69" y="2619"/>
                </a:lnTo>
                <a:lnTo>
                  <a:pt x="71" y="2610"/>
                </a:lnTo>
                <a:lnTo>
                  <a:pt x="73" y="2600"/>
                </a:lnTo>
                <a:lnTo>
                  <a:pt x="75" y="2596"/>
                </a:lnTo>
                <a:lnTo>
                  <a:pt x="76" y="2593"/>
                </a:lnTo>
                <a:lnTo>
                  <a:pt x="80" y="2591"/>
                </a:lnTo>
                <a:lnTo>
                  <a:pt x="85" y="2591"/>
                </a:lnTo>
                <a:lnTo>
                  <a:pt x="89" y="2592"/>
                </a:lnTo>
                <a:lnTo>
                  <a:pt x="94" y="2591"/>
                </a:lnTo>
                <a:lnTo>
                  <a:pt x="98" y="2588"/>
                </a:lnTo>
                <a:lnTo>
                  <a:pt x="101" y="2586"/>
                </a:lnTo>
                <a:lnTo>
                  <a:pt x="102" y="2581"/>
                </a:lnTo>
                <a:lnTo>
                  <a:pt x="105" y="2577"/>
                </a:lnTo>
                <a:lnTo>
                  <a:pt x="106" y="2571"/>
                </a:lnTo>
                <a:lnTo>
                  <a:pt x="106" y="2564"/>
                </a:lnTo>
                <a:lnTo>
                  <a:pt x="105" y="2547"/>
                </a:lnTo>
                <a:lnTo>
                  <a:pt x="104" y="2530"/>
                </a:lnTo>
                <a:lnTo>
                  <a:pt x="102" y="2515"/>
                </a:lnTo>
                <a:lnTo>
                  <a:pt x="100" y="2503"/>
                </a:lnTo>
                <a:lnTo>
                  <a:pt x="100" y="2498"/>
                </a:lnTo>
                <a:lnTo>
                  <a:pt x="100" y="2493"/>
                </a:lnTo>
                <a:lnTo>
                  <a:pt x="101" y="2489"/>
                </a:lnTo>
                <a:lnTo>
                  <a:pt x="102" y="2484"/>
                </a:lnTo>
                <a:lnTo>
                  <a:pt x="108" y="2474"/>
                </a:lnTo>
                <a:lnTo>
                  <a:pt x="117" y="2466"/>
                </a:lnTo>
                <a:lnTo>
                  <a:pt x="125" y="2458"/>
                </a:lnTo>
                <a:lnTo>
                  <a:pt x="131" y="2448"/>
                </a:lnTo>
                <a:lnTo>
                  <a:pt x="137" y="2436"/>
                </a:lnTo>
                <a:lnTo>
                  <a:pt x="140" y="2422"/>
                </a:lnTo>
                <a:lnTo>
                  <a:pt x="143" y="2414"/>
                </a:lnTo>
                <a:lnTo>
                  <a:pt x="146" y="2405"/>
                </a:lnTo>
                <a:lnTo>
                  <a:pt x="150" y="2397"/>
                </a:lnTo>
                <a:lnTo>
                  <a:pt x="155" y="2389"/>
                </a:lnTo>
                <a:lnTo>
                  <a:pt x="165" y="2372"/>
                </a:lnTo>
                <a:lnTo>
                  <a:pt x="175" y="2358"/>
                </a:lnTo>
                <a:lnTo>
                  <a:pt x="184" y="2342"/>
                </a:lnTo>
                <a:lnTo>
                  <a:pt x="194" y="2326"/>
                </a:lnTo>
                <a:lnTo>
                  <a:pt x="201" y="2308"/>
                </a:lnTo>
                <a:lnTo>
                  <a:pt x="208" y="2291"/>
                </a:lnTo>
                <a:lnTo>
                  <a:pt x="215" y="2275"/>
                </a:lnTo>
                <a:lnTo>
                  <a:pt x="220" y="2260"/>
                </a:lnTo>
                <a:lnTo>
                  <a:pt x="222" y="2247"/>
                </a:lnTo>
                <a:lnTo>
                  <a:pt x="222" y="2237"/>
                </a:lnTo>
                <a:lnTo>
                  <a:pt x="222" y="2232"/>
                </a:lnTo>
                <a:lnTo>
                  <a:pt x="220" y="2228"/>
                </a:lnTo>
                <a:lnTo>
                  <a:pt x="218" y="2226"/>
                </a:lnTo>
                <a:lnTo>
                  <a:pt x="214" y="2224"/>
                </a:lnTo>
                <a:lnTo>
                  <a:pt x="211" y="2222"/>
                </a:lnTo>
                <a:lnTo>
                  <a:pt x="206" y="2221"/>
                </a:lnTo>
                <a:lnTo>
                  <a:pt x="200" y="2220"/>
                </a:lnTo>
                <a:lnTo>
                  <a:pt x="194" y="2220"/>
                </a:lnTo>
                <a:lnTo>
                  <a:pt x="181" y="2220"/>
                </a:lnTo>
                <a:lnTo>
                  <a:pt x="173" y="2219"/>
                </a:lnTo>
                <a:lnTo>
                  <a:pt x="169" y="2218"/>
                </a:lnTo>
                <a:lnTo>
                  <a:pt x="167" y="2216"/>
                </a:lnTo>
                <a:lnTo>
                  <a:pt x="165" y="2214"/>
                </a:lnTo>
                <a:lnTo>
                  <a:pt x="164" y="2210"/>
                </a:lnTo>
                <a:lnTo>
                  <a:pt x="165" y="2208"/>
                </a:lnTo>
                <a:lnTo>
                  <a:pt x="167" y="2206"/>
                </a:lnTo>
                <a:lnTo>
                  <a:pt x="173" y="2202"/>
                </a:lnTo>
                <a:lnTo>
                  <a:pt x="178" y="2200"/>
                </a:lnTo>
                <a:lnTo>
                  <a:pt x="183" y="2196"/>
                </a:lnTo>
                <a:lnTo>
                  <a:pt x="186" y="2194"/>
                </a:lnTo>
                <a:lnTo>
                  <a:pt x="186" y="2193"/>
                </a:lnTo>
                <a:lnTo>
                  <a:pt x="186" y="2190"/>
                </a:lnTo>
                <a:lnTo>
                  <a:pt x="184" y="2188"/>
                </a:lnTo>
                <a:lnTo>
                  <a:pt x="182" y="2187"/>
                </a:lnTo>
                <a:lnTo>
                  <a:pt x="171" y="2177"/>
                </a:lnTo>
                <a:lnTo>
                  <a:pt x="159" y="2169"/>
                </a:lnTo>
                <a:lnTo>
                  <a:pt x="154" y="2163"/>
                </a:lnTo>
                <a:lnTo>
                  <a:pt x="149" y="2157"/>
                </a:lnTo>
                <a:lnTo>
                  <a:pt x="143" y="2149"/>
                </a:lnTo>
                <a:lnTo>
                  <a:pt x="138" y="2139"/>
                </a:lnTo>
                <a:lnTo>
                  <a:pt x="131" y="2118"/>
                </a:lnTo>
                <a:lnTo>
                  <a:pt x="125" y="2098"/>
                </a:lnTo>
                <a:lnTo>
                  <a:pt x="123" y="2089"/>
                </a:lnTo>
                <a:lnTo>
                  <a:pt x="120" y="2081"/>
                </a:lnTo>
                <a:lnTo>
                  <a:pt x="117" y="2075"/>
                </a:lnTo>
                <a:lnTo>
                  <a:pt x="113" y="2069"/>
                </a:lnTo>
                <a:lnTo>
                  <a:pt x="107" y="2062"/>
                </a:lnTo>
                <a:lnTo>
                  <a:pt x="104" y="2054"/>
                </a:lnTo>
                <a:lnTo>
                  <a:pt x="102" y="2050"/>
                </a:lnTo>
                <a:lnTo>
                  <a:pt x="102" y="2046"/>
                </a:lnTo>
                <a:lnTo>
                  <a:pt x="102" y="2043"/>
                </a:lnTo>
                <a:lnTo>
                  <a:pt x="104" y="2038"/>
                </a:lnTo>
                <a:lnTo>
                  <a:pt x="105" y="2035"/>
                </a:lnTo>
                <a:lnTo>
                  <a:pt x="105" y="2031"/>
                </a:lnTo>
                <a:lnTo>
                  <a:pt x="105" y="2027"/>
                </a:lnTo>
                <a:lnTo>
                  <a:pt x="102" y="2026"/>
                </a:lnTo>
                <a:lnTo>
                  <a:pt x="100" y="2025"/>
                </a:lnTo>
                <a:lnTo>
                  <a:pt x="98" y="2025"/>
                </a:lnTo>
                <a:lnTo>
                  <a:pt x="94" y="2025"/>
                </a:lnTo>
                <a:lnTo>
                  <a:pt x="91" y="2027"/>
                </a:lnTo>
                <a:lnTo>
                  <a:pt x="83" y="2031"/>
                </a:lnTo>
                <a:lnTo>
                  <a:pt x="77" y="2032"/>
                </a:lnTo>
                <a:lnTo>
                  <a:pt x="75" y="2031"/>
                </a:lnTo>
                <a:lnTo>
                  <a:pt x="73" y="2030"/>
                </a:lnTo>
                <a:lnTo>
                  <a:pt x="70" y="2027"/>
                </a:lnTo>
                <a:lnTo>
                  <a:pt x="68" y="2025"/>
                </a:lnTo>
                <a:lnTo>
                  <a:pt x="66" y="2018"/>
                </a:lnTo>
                <a:lnTo>
                  <a:pt x="63" y="2013"/>
                </a:lnTo>
                <a:lnTo>
                  <a:pt x="61" y="2011"/>
                </a:lnTo>
                <a:lnTo>
                  <a:pt x="57" y="2010"/>
                </a:lnTo>
                <a:lnTo>
                  <a:pt x="52" y="2008"/>
                </a:lnTo>
                <a:lnTo>
                  <a:pt x="47" y="2008"/>
                </a:lnTo>
                <a:lnTo>
                  <a:pt x="38" y="2008"/>
                </a:lnTo>
                <a:lnTo>
                  <a:pt x="32" y="2007"/>
                </a:lnTo>
                <a:lnTo>
                  <a:pt x="26" y="2005"/>
                </a:lnTo>
                <a:lnTo>
                  <a:pt x="20" y="2001"/>
                </a:lnTo>
                <a:lnTo>
                  <a:pt x="17" y="1998"/>
                </a:lnTo>
                <a:lnTo>
                  <a:pt x="13" y="1993"/>
                </a:lnTo>
                <a:lnTo>
                  <a:pt x="11" y="1987"/>
                </a:lnTo>
                <a:lnTo>
                  <a:pt x="10" y="1980"/>
                </a:lnTo>
                <a:lnTo>
                  <a:pt x="7" y="1967"/>
                </a:lnTo>
                <a:lnTo>
                  <a:pt x="7" y="1954"/>
                </a:lnTo>
                <a:lnTo>
                  <a:pt x="5" y="1943"/>
                </a:lnTo>
                <a:lnTo>
                  <a:pt x="3" y="1934"/>
                </a:lnTo>
                <a:lnTo>
                  <a:pt x="0" y="1928"/>
                </a:lnTo>
                <a:lnTo>
                  <a:pt x="0" y="1923"/>
                </a:lnTo>
                <a:lnTo>
                  <a:pt x="1" y="1917"/>
                </a:lnTo>
                <a:lnTo>
                  <a:pt x="4" y="1911"/>
                </a:lnTo>
                <a:lnTo>
                  <a:pt x="7" y="1900"/>
                </a:lnTo>
                <a:lnTo>
                  <a:pt x="11" y="1891"/>
                </a:lnTo>
                <a:lnTo>
                  <a:pt x="11" y="1881"/>
                </a:lnTo>
                <a:lnTo>
                  <a:pt x="10" y="1869"/>
                </a:lnTo>
                <a:lnTo>
                  <a:pt x="10" y="1857"/>
                </a:lnTo>
                <a:lnTo>
                  <a:pt x="10" y="1847"/>
                </a:lnTo>
                <a:lnTo>
                  <a:pt x="11" y="1842"/>
                </a:lnTo>
                <a:lnTo>
                  <a:pt x="12" y="1837"/>
                </a:lnTo>
                <a:lnTo>
                  <a:pt x="13" y="1833"/>
                </a:lnTo>
                <a:lnTo>
                  <a:pt x="16" y="1828"/>
                </a:lnTo>
                <a:lnTo>
                  <a:pt x="19" y="1824"/>
                </a:lnTo>
                <a:lnTo>
                  <a:pt x="23" y="1821"/>
                </a:lnTo>
                <a:lnTo>
                  <a:pt x="28" y="1819"/>
                </a:lnTo>
                <a:lnTo>
                  <a:pt x="32" y="1818"/>
                </a:lnTo>
                <a:lnTo>
                  <a:pt x="41" y="1817"/>
                </a:lnTo>
                <a:lnTo>
                  <a:pt x="47" y="1815"/>
                </a:lnTo>
                <a:lnTo>
                  <a:pt x="49" y="1811"/>
                </a:lnTo>
                <a:lnTo>
                  <a:pt x="52" y="1804"/>
                </a:lnTo>
                <a:lnTo>
                  <a:pt x="55" y="1796"/>
                </a:lnTo>
                <a:lnTo>
                  <a:pt x="60" y="1789"/>
                </a:lnTo>
                <a:lnTo>
                  <a:pt x="63" y="1785"/>
                </a:lnTo>
                <a:lnTo>
                  <a:pt x="68" y="1783"/>
                </a:lnTo>
                <a:lnTo>
                  <a:pt x="73" y="1780"/>
                </a:lnTo>
                <a:lnTo>
                  <a:pt x="80" y="1779"/>
                </a:lnTo>
                <a:lnTo>
                  <a:pt x="86" y="1777"/>
                </a:lnTo>
                <a:lnTo>
                  <a:pt x="92" y="1773"/>
                </a:lnTo>
                <a:lnTo>
                  <a:pt x="95" y="1768"/>
                </a:lnTo>
                <a:lnTo>
                  <a:pt x="98" y="1761"/>
                </a:lnTo>
                <a:lnTo>
                  <a:pt x="99" y="1755"/>
                </a:lnTo>
                <a:lnTo>
                  <a:pt x="100" y="1749"/>
                </a:lnTo>
                <a:lnTo>
                  <a:pt x="100" y="1743"/>
                </a:lnTo>
                <a:lnTo>
                  <a:pt x="99" y="1737"/>
                </a:lnTo>
                <a:lnTo>
                  <a:pt x="98" y="1734"/>
                </a:lnTo>
                <a:lnTo>
                  <a:pt x="95" y="1728"/>
                </a:lnTo>
                <a:lnTo>
                  <a:pt x="92" y="1723"/>
                </a:lnTo>
                <a:lnTo>
                  <a:pt x="88" y="1718"/>
                </a:lnTo>
                <a:lnTo>
                  <a:pt x="80" y="1708"/>
                </a:lnTo>
                <a:lnTo>
                  <a:pt x="73" y="1701"/>
                </a:lnTo>
                <a:lnTo>
                  <a:pt x="71" y="1697"/>
                </a:lnTo>
                <a:lnTo>
                  <a:pt x="69" y="1692"/>
                </a:lnTo>
                <a:lnTo>
                  <a:pt x="68" y="1685"/>
                </a:lnTo>
                <a:lnTo>
                  <a:pt x="68" y="1679"/>
                </a:lnTo>
                <a:lnTo>
                  <a:pt x="69" y="1671"/>
                </a:lnTo>
                <a:lnTo>
                  <a:pt x="71" y="1664"/>
                </a:lnTo>
                <a:lnTo>
                  <a:pt x="75" y="1658"/>
                </a:lnTo>
                <a:lnTo>
                  <a:pt x="80" y="1652"/>
                </a:lnTo>
                <a:lnTo>
                  <a:pt x="94" y="1639"/>
                </a:lnTo>
                <a:lnTo>
                  <a:pt x="110" y="1623"/>
                </a:lnTo>
                <a:lnTo>
                  <a:pt x="124" y="1610"/>
                </a:lnTo>
                <a:lnTo>
                  <a:pt x="136" y="1601"/>
                </a:lnTo>
                <a:lnTo>
                  <a:pt x="140" y="1598"/>
                </a:lnTo>
                <a:lnTo>
                  <a:pt x="145" y="1597"/>
                </a:lnTo>
                <a:lnTo>
                  <a:pt x="150" y="1598"/>
                </a:lnTo>
                <a:lnTo>
                  <a:pt x="155" y="1600"/>
                </a:lnTo>
                <a:lnTo>
                  <a:pt x="158" y="1602"/>
                </a:lnTo>
                <a:lnTo>
                  <a:pt x="163" y="1606"/>
                </a:lnTo>
                <a:lnTo>
                  <a:pt x="167" y="1609"/>
                </a:lnTo>
                <a:lnTo>
                  <a:pt x="170" y="1614"/>
                </a:lnTo>
                <a:lnTo>
                  <a:pt x="174" y="1620"/>
                </a:lnTo>
                <a:lnTo>
                  <a:pt x="178" y="1623"/>
                </a:lnTo>
                <a:lnTo>
                  <a:pt x="183" y="1627"/>
                </a:lnTo>
                <a:lnTo>
                  <a:pt x="189" y="1630"/>
                </a:lnTo>
                <a:lnTo>
                  <a:pt x="195" y="1632"/>
                </a:lnTo>
                <a:lnTo>
                  <a:pt x="202" y="1633"/>
                </a:lnTo>
                <a:lnTo>
                  <a:pt x="209" y="1632"/>
                </a:lnTo>
                <a:lnTo>
                  <a:pt x="215" y="1630"/>
                </a:lnTo>
                <a:lnTo>
                  <a:pt x="221" y="1627"/>
                </a:lnTo>
                <a:lnTo>
                  <a:pt x="226" y="1622"/>
                </a:lnTo>
                <a:lnTo>
                  <a:pt x="230" y="1617"/>
                </a:lnTo>
                <a:lnTo>
                  <a:pt x="233" y="1613"/>
                </a:lnTo>
                <a:lnTo>
                  <a:pt x="236" y="1608"/>
                </a:lnTo>
                <a:lnTo>
                  <a:pt x="239" y="1604"/>
                </a:lnTo>
                <a:lnTo>
                  <a:pt x="243" y="1603"/>
                </a:lnTo>
                <a:lnTo>
                  <a:pt x="247" y="1602"/>
                </a:lnTo>
                <a:lnTo>
                  <a:pt x="253" y="1602"/>
                </a:lnTo>
                <a:lnTo>
                  <a:pt x="257" y="1602"/>
                </a:lnTo>
                <a:lnTo>
                  <a:pt x="261" y="1602"/>
                </a:lnTo>
                <a:lnTo>
                  <a:pt x="263" y="1600"/>
                </a:lnTo>
                <a:lnTo>
                  <a:pt x="265" y="1596"/>
                </a:lnTo>
                <a:lnTo>
                  <a:pt x="268" y="1589"/>
                </a:lnTo>
                <a:lnTo>
                  <a:pt x="268" y="1585"/>
                </a:lnTo>
                <a:lnTo>
                  <a:pt x="270" y="1582"/>
                </a:lnTo>
                <a:lnTo>
                  <a:pt x="272" y="1578"/>
                </a:lnTo>
                <a:lnTo>
                  <a:pt x="275" y="1576"/>
                </a:lnTo>
                <a:lnTo>
                  <a:pt x="281" y="1571"/>
                </a:lnTo>
                <a:lnTo>
                  <a:pt x="288" y="1570"/>
                </a:lnTo>
                <a:lnTo>
                  <a:pt x="291" y="1569"/>
                </a:lnTo>
                <a:lnTo>
                  <a:pt x="295" y="1567"/>
                </a:lnTo>
                <a:lnTo>
                  <a:pt x="296" y="1566"/>
                </a:lnTo>
                <a:lnTo>
                  <a:pt x="299" y="1564"/>
                </a:lnTo>
                <a:lnTo>
                  <a:pt x="299" y="1560"/>
                </a:lnTo>
                <a:lnTo>
                  <a:pt x="299" y="1557"/>
                </a:lnTo>
                <a:lnTo>
                  <a:pt x="297" y="1552"/>
                </a:lnTo>
                <a:lnTo>
                  <a:pt x="295" y="1547"/>
                </a:lnTo>
                <a:lnTo>
                  <a:pt x="293" y="1535"/>
                </a:lnTo>
                <a:lnTo>
                  <a:pt x="290" y="1525"/>
                </a:lnTo>
                <a:lnTo>
                  <a:pt x="291" y="1515"/>
                </a:lnTo>
                <a:lnTo>
                  <a:pt x="293" y="1506"/>
                </a:lnTo>
                <a:lnTo>
                  <a:pt x="294" y="1496"/>
                </a:lnTo>
                <a:lnTo>
                  <a:pt x="294" y="1484"/>
                </a:lnTo>
                <a:lnTo>
                  <a:pt x="295" y="1472"/>
                </a:lnTo>
                <a:lnTo>
                  <a:pt x="299" y="1458"/>
                </a:lnTo>
                <a:lnTo>
                  <a:pt x="303" y="1447"/>
                </a:lnTo>
                <a:lnTo>
                  <a:pt x="307" y="1438"/>
                </a:lnTo>
                <a:lnTo>
                  <a:pt x="309" y="1433"/>
                </a:lnTo>
                <a:lnTo>
                  <a:pt x="310" y="1428"/>
                </a:lnTo>
                <a:lnTo>
                  <a:pt x="312" y="1422"/>
                </a:lnTo>
                <a:lnTo>
                  <a:pt x="312" y="1417"/>
                </a:lnTo>
                <a:lnTo>
                  <a:pt x="310" y="1403"/>
                </a:lnTo>
                <a:lnTo>
                  <a:pt x="307" y="1393"/>
                </a:lnTo>
                <a:lnTo>
                  <a:pt x="304" y="1388"/>
                </a:lnTo>
                <a:lnTo>
                  <a:pt x="301" y="1383"/>
                </a:lnTo>
                <a:lnTo>
                  <a:pt x="297" y="1380"/>
                </a:lnTo>
                <a:lnTo>
                  <a:pt x="293" y="1376"/>
                </a:lnTo>
                <a:lnTo>
                  <a:pt x="282" y="1368"/>
                </a:lnTo>
                <a:lnTo>
                  <a:pt x="275" y="1361"/>
                </a:lnTo>
                <a:lnTo>
                  <a:pt x="271" y="1356"/>
                </a:lnTo>
                <a:lnTo>
                  <a:pt x="269" y="1351"/>
                </a:lnTo>
                <a:lnTo>
                  <a:pt x="268" y="1345"/>
                </a:lnTo>
                <a:lnTo>
                  <a:pt x="268" y="1338"/>
                </a:lnTo>
                <a:lnTo>
                  <a:pt x="269" y="1321"/>
                </a:lnTo>
                <a:lnTo>
                  <a:pt x="269" y="1302"/>
                </a:lnTo>
                <a:lnTo>
                  <a:pt x="268" y="1294"/>
                </a:lnTo>
                <a:lnTo>
                  <a:pt x="268" y="1286"/>
                </a:lnTo>
                <a:lnTo>
                  <a:pt x="266" y="1279"/>
                </a:lnTo>
                <a:lnTo>
                  <a:pt x="265" y="1274"/>
                </a:lnTo>
                <a:lnTo>
                  <a:pt x="262" y="1269"/>
                </a:lnTo>
                <a:lnTo>
                  <a:pt x="258" y="1267"/>
                </a:lnTo>
                <a:lnTo>
                  <a:pt x="255" y="1266"/>
                </a:lnTo>
                <a:lnTo>
                  <a:pt x="250" y="1264"/>
                </a:lnTo>
                <a:lnTo>
                  <a:pt x="240" y="1264"/>
                </a:lnTo>
                <a:lnTo>
                  <a:pt x="231" y="1266"/>
                </a:lnTo>
                <a:lnTo>
                  <a:pt x="220" y="1266"/>
                </a:lnTo>
                <a:lnTo>
                  <a:pt x="208" y="1266"/>
                </a:lnTo>
                <a:lnTo>
                  <a:pt x="194" y="1263"/>
                </a:lnTo>
                <a:lnTo>
                  <a:pt x="178" y="1258"/>
                </a:lnTo>
                <a:lnTo>
                  <a:pt x="164" y="1251"/>
                </a:lnTo>
                <a:lnTo>
                  <a:pt x="154" y="1243"/>
                </a:lnTo>
                <a:lnTo>
                  <a:pt x="149" y="1239"/>
                </a:lnTo>
                <a:lnTo>
                  <a:pt x="145" y="1235"/>
                </a:lnTo>
                <a:lnTo>
                  <a:pt x="143" y="1231"/>
                </a:lnTo>
                <a:lnTo>
                  <a:pt x="140" y="1226"/>
                </a:lnTo>
                <a:lnTo>
                  <a:pt x="137" y="1219"/>
                </a:lnTo>
                <a:lnTo>
                  <a:pt x="134" y="1216"/>
                </a:lnTo>
                <a:lnTo>
                  <a:pt x="130" y="1214"/>
                </a:lnTo>
                <a:lnTo>
                  <a:pt x="121" y="1214"/>
                </a:lnTo>
                <a:lnTo>
                  <a:pt x="117" y="1214"/>
                </a:lnTo>
                <a:lnTo>
                  <a:pt x="113" y="1213"/>
                </a:lnTo>
                <a:lnTo>
                  <a:pt x="111" y="1212"/>
                </a:lnTo>
                <a:lnTo>
                  <a:pt x="108" y="1211"/>
                </a:lnTo>
                <a:lnTo>
                  <a:pt x="108" y="1209"/>
                </a:lnTo>
                <a:lnTo>
                  <a:pt x="108" y="1206"/>
                </a:lnTo>
                <a:lnTo>
                  <a:pt x="110" y="1203"/>
                </a:lnTo>
                <a:lnTo>
                  <a:pt x="112" y="1199"/>
                </a:lnTo>
                <a:lnTo>
                  <a:pt x="115" y="1195"/>
                </a:lnTo>
                <a:lnTo>
                  <a:pt x="118" y="1192"/>
                </a:lnTo>
                <a:lnTo>
                  <a:pt x="119" y="1188"/>
                </a:lnTo>
                <a:lnTo>
                  <a:pt x="119" y="1185"/>
                </a:lnTo>
                <a:lnTo>
                  <a:pt x="120" y="1178"/>
                </a:lnTo>
                <a:lnTo>
                  <a:pt x="120" y="1172"/>
                </a:lnTo>
                <a:lnTo>
                  <a:pt x="121" y="1169"/>
                </a:lnTo>
                <a:lnTo>
                  <a:pt x="121" y="1167"/>
                </a:lnTo>
                <a:lnTo>
                  <a:pt x="124" y="1166"/>
                </a:lnTo>
                <a:lnTo>
                  <a:pt x="125" y="1165"/>
                </a:lnTo>
                <a:lnTo>
                  <a:pt x="130" y="1166"/>
                </a:lnTo>
                <a:lnTo>
                  <a:pt x="136" y="1170"/>
                </a:lnTo>
                <a:lnTo>
                  <a:pt x="139" y="1173"/>
                </a:lnTo>
                <a:lnTo>
                  <a:pt x="143" y="1174"/>
                </a:lnTo>
                <a:lnTo>
                  <a:pt x="146" y="1174"/>
                </a:lnTo>
                <a:lnTo>
                  <a:pt x="149" y="1173"/>
                </a:lnTo>
                <a:lnTo>
                  <a:pt x="152" y="1172"/>
                </a:lnTo>
                <a:lnTo>
                  <a:pt x="155" y="1169"/>
                </a:lnTo>
                <a:lnTo>
                  <a:pt x="156" y="1165"/>
                </a:lnTo>
                <a:lnTo>
                  <a:pt x="156" y="1161"/>
                </a:lnTo>
                <a:lnTo>
                  <a:pt x="154" y="1150"/>
                </a:lnTo>
                <a:lnTo>
                  <a:pt x="151" y="1140"/>
                </a:lnTo>
                <a:lnTo>
                  <a:pt x="151" y="1135"/>
                </a:lnTo>
                <a:lnTo>
                  <a:pt x="152" y="1130"/>
                </a:lnTo>
                <a:lnTo>
                  <a:pt x="155" y="1128"/>
                </a:lnTo>
                <a:lnTo>
                  <a:pt x="159" y="1125"/>
                </a:lnTo>
                <a:lnTo>
                  <a:pt x="169" y="1124"/>
                </a:lnTo>
                <a:lnTo>
                  <a:pt x="177" y="1123"/>
                </a:lnTo>
                <a:lnTo>
                  <a:pt x="184" y="1121"/>
                </a:lnTo>
                <a:lnTo>
                  <a:pt x="193" y="1116"/>
                </a:lnTo>
                <a:lnTo>
                  <a:pt x="200" y="1110"/>
                </a:lnTo>
                <a:lnTo>
                  <a:pt x="208" y="1105"/>
                </a:lnTo>
                <a:lnTo>
                  <a:pt x="219" y="1102"/>
                </a:lnTo>
                <a:lnTo>
                  <a:pt x="234" y="1098"/>
                </a:lnTo>
                <a:lnTo>
                  <a:pt x="252" y="1096"/>
                </a:lnTo>
                <a:lnTo>
                  <a:pt x="268" y="1091"/>
                </a:lnTo>
                <a:lnTo>
                  <a:pt x="274" y="1087"/>
                </a:lnTo>
                <a:lnTo>
                  <a:pt x="280" y="1084"/>
                </a:lnTo>
                <a:lnTo>
                  <a:pt x="284" y="1080"/>
                </a:lnTo>
                <a:lnTo>
                  <a:pt x="288" y="1077"/>
                </a:lnTo>
                <a:lnTo>
                  <a:pt x="293" y="1067"/>
                </a:lnTo>
                <a:lnTo>
                  <a:pt x="296" y="1060"/>
                </a:lnTo>
                <a:lnTo>
                  <a:pt x="296" y="1056"/>
                </a:lnTo>
                <a:lnTo>
                  <a:pt x="296" y="1053"/>
                </a:lnTo>
                <a:lnTo>
                  <a:pt x="295" y="1050"/>
                </a:lnTo>
                <a:lnTo>
                  <a:pt x="293" y="1047"/>
                </a:lnTo>
                <a:lnTo>
                  <a:pt x="290" y="1044"/>
                </a:lnTo>
                <a:lnTo>
                  <a:pt x="288" y="1043"/>
                </a:lnTo>
                <a:lnTo>
                  <a:pt x="284" y="1043"/>
                </a:lnTo>
                <a:lnTo>
                  <a:pt x="280" y="1044"/>
                </a:lnTo>
                <a:lnTo>
                  <a:pt x="271" y="1046"/>
                </a:lnTo>
                <a:lnTo>
                  <a:pt x="263" y="1049"/>
                </a:lnTo>
                <a:lnTo>
                  <a:pt x="258" y="1049"/>
                </a:lnTo>
                <a:lnTo>
                  <a:pt x="253" y="1049"/>
                </a:lnTo>
                <a:lnTo>
                  <a:pt x="247" y="1049"/>
                </a:lnTo>
                <a:lnTo>
                  <a:pt x="241" y="1047"/>
                </a:lnTo>
                <a:lnTo>
                  <a:pt x="236" y="1044"/>
                </a:lnTo>
                <a:lnTo>
                  <a:pt x="230" y="1042"/>
                </a:lnTo>
                <a:lnTo>
                  <a:pt x="225" y="1040"/>
                </a:lnTo>
                <a:lnTo>
                  <a:pt x="221" y="1036"/>
                </a:lnTo>
                <a:lnTo>
                  <a:pt x="219" y="1031"/>
                </a:lnTo>
                <a:lnTo>
                  <a:pt x="217" y="1025"/>
                </a:lnTo>
                <a:lnTo>
                  <a:pt x="215" y="1017"/>
                </a:lnTo>
                <a:lnTo>
                  <a:pt x="214" y="1010"/>
                </a:lnTo>
                <a:lnTo>
                  <a:pt x="212" y="992"/>
                </a:lnTo>
                <a:lnTo>
                  <a:pt x="209" y="976"/>
                </a:lnTo>
                <a:lnTo>
                  <a:pt x="208" y="967"/>
                </a:lnTo>
                <a:lnTo>
                  <a:pt x="206" y="960"/>
                </a:lnTo>
                <a:lnTo>
                  <a:pt x="203" y="954"/>
                </a:lnTo>
                <a:lnTo>
                  <a:pt x="200" y="947"/>
                </a:lnTo>
                <a:lnTo>
                  <a:pt x="193" y="936"/>
                </a:lnTo>
                <a:lnTo>
                  <a:pt x="183" y="927"/>
                </a:lnTo>
                <a:lnTo>
                  <a:pt x="175" y="917"/>
                </a:lnTo>
                <a:lnTo>
                  <a:pt x="167" y="904"/>
                </a:lnTo>
                <a:lnTo>
                  <a:pt x="163" y="898"/>
                </a:lnTo>
                <a:lnTo>
                  <a:pt x="159" y="891"/>
                </a:lnTo>
                <a:lnTo>
                  <a:pt x="157" y="884"/>
                </a:lnTo>
                <a:lnTo>
                  <a:pt x="156" y="876"/>
                </a:lnTo>
                <a:lnTo>
                  <a:pt x="154" y="869"/>
                </a:lnTo>
                <a:lnTo>
                  <a:pt x="150" y="858"/>
                </a:lnTo>
                <a:lnTo>
                  <a:pt x="145" y="848"/>
                </a:lnTo>
                <a:lnTo>
                  <a:pt x="139" y="836"/>
                </a:lnTo>
                <a:lnTo>
                  <a:pt x="127" y="815"/>
                </a:lnTo>
                <a:lnTo>
                  <a:pt x="117" y="797"/>
                </a:lnTo>
                <a:lnTo>
                  <a:pt x="106" y="783"/>
                </a:lnTo>
                <a:lnTo>
                  <a:pt x="96" y="770"/>
                </a:lnTo>
                <a:lnTo>
                  <a:pt x="87" y="758"/>
                </a:lnTo>
                <a:lnTo>
                  <a:pt x="77" y="750"/>
                </a:lnTo>
                <a:lnTo>
                  <a:pt x="73" y="745"/>
                </a:lnTo>
                <a:lnTo>
                  <a:pt x="69" y="740"/>
                </a:lnTo>
                <a:lnTo>
                  <a:pt x="66" y="735"/>
                </a:lnTo>
                <a:lnTo>
                  <a:pt x="64" y="730"/>
                </a:lnTo>
                <a:lnTo>
                  <a:pt x="63" y="724"/>
                </a:lnTo>
                <a:lnTo>
                  <a:pt x="63" y="718"/>
                </a:lnTo>
                <a:lnTo>
                  <a:pt x="66" y="712"/>
                </a:lnTo>
                <a:lnTo>
                  <a:pt x="68" y="706"/>
                </a:lnTo>
                <a:lnTo>
                  <a:pt x="73" y="700"/>
                </a:lnTo>
                <a:lnTo>
                  <a:pt x="76" y="696"/>
                </a:lnTo>
                <a:lnTo>
                  <a:pt x="80" y="693"/>
                </a:lnTo>
                <a:lnTo>
                  <a:pt x="83" y="690"/>
                </a:lnTo>
                <a:lnTo>
                  <a:pt x="92" y="688"/>
                </a:lnTo>
                <a:lnTo>
                  <a:pt x="100" y="686"/>
                </a:lnTo>
                <a:lnTo>
                  <a:pt x="104" y="684"/>
                </a:lnTo>
                <a:lnTo>
                  <a:pt x="107" y="682"/>
                </a:lnTo>
                <a:lnTo>
                  <a:pt x="110" y="677"/>
                </a:lnTo>
                <a:lnTo>
                  <a:pt x="111" y="674"/>
                </a:lnTo>
                <a:lnTo>
                  <a:pt x="111" y="669"/>
                </a:lnTo>
                <a:lnTo>
                  <a:pt x="110" y="664"/>
                </a:lnTo>
                <a:lnTo>
                  <a:pt x="107" y="659"/>
                </a:lnTo>
                <a:lnTo>
                  <a:pt x="102" y="656"/>
                </a:lnTo>
                <a:lnTo>
                  <a:pt x="94" y="649"/>
                </a:lnTo>
                <a:lnTo>
                  <a:pt x="87" y="640"/>
                </a:lnTo>
                <a:lnTo>
                  <a:pt x="85" y="637"/>
                </a:lnTo>
                <a:lnTo>
                  <a:pt x="83" y="631"/>
                </a:lnTo>
                <a:lnTo>
                  <a:pt x="83" y="626"/>
                </a:lnTo>
                <a:lnTo>
                  <a:pt x="86" y="620"/>
                </a:lnTo>
                <a:lnTo>
                  <a:pt x="87" y="615"/>
                </a:lnTo>
                <a:lnTo>
                  <a:pt x="87" y="611"/>
                </a:lnTo>
                <a:lnTo>
                  <a:pt x="86" y="606"/>
                </a:lnTo>
                <a:lnTo>
                  <a:pt x="85" y="601"/>
                </a:lnTo>
                <a:lnTo>
                  <a:pt x="79" y="594"/>
                </a:lnTo>
                <a:lnTo>
                  <a:pt x="74" y="586"/>
                </a:lnTo>
                <a:lnTo>
                  <a:pt x="73" y="581"/>
                </a:lnTo>
                <a:lnTo>
                  <a:pt x="71" y="576"/>
                </a:lnTo>
                <a:lnTo>
                  <a:pt x="73" y="570"/>
                </a:lnTo>
                <a:lnTo>
                  <a:pt x="75" y="564"/>
                </a:lnTo>
                <a:lnTo>
                  <a:pt x="79" y="558"/>
                </a:lnTo>
                <a:lnTo>
                  <a:pt x="82" y="554"/>
                </a:lnTo>
                <a:lnTo>
                  <a:pt x="87" y="548"/>
                </a:lnTo>
                <a:lnTo>
                  <a:pt x="93" y="543"/>
                </a:lnTo>
                <a:lnTo>
                  <a:pt x="99" y="539"/>
                </a:lnTo>
                <a:lnTo>
                  <a:pt x="105" y="537"/>
                </a:lnTo>
                <a:lnTo>
                  <a:pt x="110" y="536"/>
                </a:lnTo>
                <a:lnTo>
                  <a:pt x="115" y="535"/>
                </a:lnTo>
                <a:lnTo>
                  <a:pt x="129" y="535"/>
                </a:lnTo>
                <a:lnTo>
                  <a:pt x="148" y="537"/>
                </a:lnTo>
                <a:lnTo>
                  <a:pt x="164" y="539"/>
                </a:lnTo>
                <a:lnTo>
                  <a:pt x="174" y="539"/>
                </a:lnTo>
                <a:lnTo>
                  <a:pt x="176" y="537"/>
                </a:lnTo>
                <a:lnTo>
                  <a:pt x="177" y="535"/>
                </a:lnTo>
                <a:lnTo>
                  <a:pt x="177" y="530"/>
                </a:lnTo>
                <a:lnTo>
                  <a:pt x="177" y="525"/>
                </a:lnTo>
                <a:lnTo>
                  <a:pt x="175" y="506"/>
                </a:lnTo>
                <a:lnTo>
                  <a:pt x="171" y="481"/>
                </a:lnTo>
                <a:lnTo>
                  <a:pt x="168" y="456"/>
                </a:lnTo>
                <a:lnTo>
                  <a:pt x="167" y="440"/>
                </a:lnTo>
                <a:lnTo>
                  <a:pt x="167" y="425"/>
                </a:lnTo>
                <a:lnTo>
                  <a:pt x="170" y="407"/>
                </a:lnTo>
                <a:lnTo>
                  <a:pt x="174" y="390"/>
                </a:lnTo>
                <a:lnTo>
                  <a:pt x="180" y="373"/>
                </a:lnTo>
                <a:lnTo>
                  <a:pt x="184" y="366"/>
                </a:lnTo>
                <a:lnTo>
                  <a:pt x="188" y="360"/>
                </a:lnTo>
                <a:lnTo>
                  <a:pt x="193" y="354"/>
                </a:lnTo>
                <a:lnTo>
                  <a:pt x="199" y="350"/>
                </a:lnTo>
                <a:lnTo>
                  <a:pt x="205" y="347"/>
                </a:lnTo>
                <a:lnTo>
                  <a:pt x="211" y="344"/>
                </a:lnTo>
                <a:lnTo>
                  <a:pt x="217" y="343"/>
                </a:lnTo>
                <a:lnTo>
                  <a:pt x="224" y="342"/>
                </a:lnTo>
                <a:lnTo>
                  <a:pt x="236" y="340"/>
                </a:lnTo>
                <a:lnTo>
                  <a:pt x="244" y="336"/>
                </a:lnTo>
                <a:lnTo>
                  <a:pt x="247" y="334"/>
                </a:lnTo>
                <a:lnTo>
                  <a:pt x="250" y="330"/>
                </a:lnTo>
                <a:lnTo>
                  <a:pt x="252" y="327"/>
                </a:lnTo>
                <a:lnTo>
                  <a:pt x="252" y="322"/>
                </a:lnTo>
                <a:lnTo>
                  <a:pt x="252" y="310"/>
                </a:lnTo>
                <a:lnTo>
                  <a:pt x="252" y="296"/>
                </a:lnTo>
                <a:lnTo>
                  <a:pt x="252" y="289"/>
                </a:lnTo>
                <a:lnTo>
                  <a:pt x="253" y="283"/>
                </a:lnTo>
                <a:lnTo>
                  <a:pt x="256" y="277"/>
                </a:lnTo>
                <a:lnTo>
                  <a:pt x="258" y="272"/>
                </a:lnTo>
                <a:lnTo>
                  <a:pt x="263" y="270"/>
                </a:lnTo>
                <a:lnTo>
                  <a:pt x="268" y="266"/>
                </a:lnTo>
                <a:lnTo>
                  <a:pt x="274" y="265"/>
                </a:lnTo>
                <a:lnTo>
                  <a:pt x="280" y="264"/>
                </a:lnTo>
                <a:lnTo>
                  <a:pt x="291" y="262"/>
                </a:lnTo>
                <a:lnTo>
                  <a:pt x="303" y="264"/>
                </a:lnTo>
                <a:lnTo>
                  <a:pt x="315" y="266"/>
                </a:lnTo>
                <a:lnTo>
                  <a:pt x="326" y="266"/>
                </a:lnTo>
                <a:lnTo>
                  <a:pt x="331" y="265"/>
                </a:lnTo>
                <a:lnTo>
                  <a:pt x="335" y="264"/>
                </a:lnTo>
                <a:lnTo>
                  <a:pt x="339" y="261"/>
                </a:lnTo>
                <a:lnTo>
                  <a:pt x="344" y="259"/>
                </a:lnTo>
                <a:lnTo>
                  <a:pt x="351" y="252"/>
                </a:lnTo>
                <a:lnTo>
                  <a:pt x="357" y="247"/>
                </a:lnTo>
                <a:lnTo>
                  <a:pt x="359" y="246"/>
                </a:lnTo>
                <a:lnTo>
                  <a:pt x="363" y="245"/>
                </a:lnTo>
                <a:lnTo>
                  <a:pt x="365" y="246"/>
                </a:lnTo>
                <a:lnTo>
                  <a:pt x="367" y="247"/>
                </a:lnTo>
                <a:lnTo>
                  <a:pt x="370" y="249"/>
                </a:lnTo>
                <a:lnTo>
                  <a:pt x="371" y="252"/>
                </a:lnTo>
                <a:lnTo>
                  <a:pt x="372" y="255"/>
                </a:lnTo>
                <a:lnTo>
                  <a:pt x="371" y="258"/>
                </a:lnTo>
                <a:lnTo>
                  <a:pt x="369" y="265"/>
                </a:lnTo>
                <a:lnTo>
                  <a:pt x="365" y="271"/>
                </a:lnTo>
                <a:lnTo>
                  <a:pt x="364" y="274"/>
                </a:lnTo>
                <a:lnTo>
                  <a:pt x="363" y="278"/>
                </a:lnTo>
                <a:lnTo>
                  <a:pt x="363" y="284"/>
                </a:lnTo>
                <a:lnTo>
                  <a:pt x="363" y="289"/>
                </a:lnTo>
                <a:lnTo>
                  <a:pt x="364" y="300"/>
                </a:lnTo>
                <a:lnTo>
                  <a:pt x="367" y="310"/>
                </a:lnTo>
                <a:lnTo>
                  <a:pt x="372" y="321"/>
                </a:lnTo>
                <a:lnTo>
                  <a:pt x="377" y="331"/>
                </a:lnTo>
                <a:lnTo>
                  <a:pt x="382" y="343"/>
                </a:lnTo>
                <a:lnTo>
                  <a:pt x="385" y="356"/>
                </a:lnTo>
                <a:lnTo>
                  <a:pt x="387" y="369"/>
                </a:lnTo>
                <a:lnTo>
                  <a:pt x="385" y="380"/>
                </a:lnTo>
                <a:lnTo>
                  <a:pt x="384" y="388"/>
                </a:lnTo>
                <a:lnTo>
                  <a:pt x="383" y="397"/>
                </a:lnTo>
                <a:lnTo>
                  <a:pt x="382" y="409"/>
                </a:lnTo>
                <a:lnTo>
                  <a:pt x="382" y="422"/>
                </a:lnTo>
                <a:lnTo>
                  <a:pt x="382" y="435"/>
                </a:lnTo>
                <a:lnTo>
                  <a:pt x="382" y="444"/>
                </a:lnTo>
                <a:lnTo>
                  <a:pt x="382" y="461"/>
                </a:lnTo>
                <a:lnTo>
                  <a:pt x="382" y="479"/>
                </a:lnTo>
                <a:lnTo>
                  <a:pt x="382" y="482"/>
                </a:lnTo>
                <a:lnTo>
                  <a:pt x="383" y="486"/>
                </a:lnTo>
                <a:lnTo>
                  <a:pt x="384" y="487"/>
                </a:lnTo>
                <a:lnTo>
                  <a:pt x="387" y="488"/>
                </a:lnTo>
                <a:lnTo>
                  <a:pt x="392" y="489"/>
                </a:lnTo>
                <a:lnTo>
                  <a:pt x="402" y="488"/>
                </a:lnTo>
                <a:lnTo>
                  <a:pt x="419" y="486"/>
                </a:lnTo>
                <a:lnTo>
                  <a:pt x="440" y="483"/>
                </a:lnTo>
                <a:lnTo>
                  <a:pt x="451" y="482"/>
                </a:lnTo>
                <a:lnTo>
                  <a:pt x="461" y="482"/>
                </a:lnTo>
                <a:lnTo>
                  <a:pt x="471" y="483"/>
                </a:lnTo>
                <a:lnTo>
                  <a:pt x="477" y="486"/>
                </a:lnTo>
                <a:lnTo>
                  <a:pt x="483" y="488"/>
                </a:lnTo>
                <a:lnTo>
                  <a:pt x="486" y="491"/>
                </a:lnTo>
                <a:lnTo>
                  <a:pt x="490" y="492"/>
                </a:lnTo>
                <a:lnTo>
                  <a:pt x="494" y="492"/>
                </a:lnTo>
                <a:lnTo>
                  <a:pt x="496" y="491"/>
                </a:lnTo>
                <a:lnTo>
                  <a:pt x="498" y="488"/>
                </a:lnTo>
                <a:lnTo>
                  <a:pt x="499" y="485"/>
                </a:lnTo>
                <a:lnTo>
                  <a:pt x="502" y="481"/>
                </a:lnTo>
                <a:lnTo>
                  <a:pt x="504" y="472"/>
                </a:lnTo>
                <a:lnTo>
                  <a:pt x="507" y="466"/>
                </a:lnTo>
                <a:lnTo>
                  <a:pt x="509" y="463"/>
                </a:lnTo>
                <a:lnTo>
                  <a:pt x="511" y="462"/>
                </a:lnTo>
                <a:lnTo>
                  <a:pt x="515" y="461"/>
                </a:lnTo>
                <a:lnTo>
                  <a:pt x="518" y="461"/>
                </a:lnTo>
                <a:lnTo>
                  <a:pt x="523" y="461"/>
                </a:lnTo>
                <a:lnTo>
                  <a:pt x="527" y="460"/>
                </a:lnTo>
                <a:lnTo>
                  <a:pt x="529" y="459"/>
                </a:lnTo>
                <a:lnTo>
                  <a:pt x="532" y="455"/>
                </a:lnTo>
                <a:lnTo>
                  <a:pt x="532" y="453"/>
                </a:lnTo>
                <a:lnTo>
                  <a:pt x="532" y="449"/>
                </a:lnTo>
                <a:lnTo>
                  <a:pt x="530" y="447"/>
                </a:lnTo>
                <a:lnTo>
                  <a:pt x="529" y="443"/>
                </a:lnTo>
                <a:lnTo>
                  <a:pt x="527" y="441"/>
                </a:lnTo>
                <a:lnTo>
                  <a:pt x="524" y="437"/>
                </a:lnTo>
                <a:lnTo>
                  <a:pt x="524" y="435"/>
                </a:lnTo>
                <a:lnTo>
                  <a:pt x="523" y="431"/>
                </a:lnTo>
                <a:lnTo>
                  <a:pt x="524" y="429"/>
                </a:lnTo>
                <a:lnTo>
                  <a:pt x="527" y="426"/>
                </a:lnTo>
                <a:lnTo>
                  <a:pt x="530" y="425"/>
                </a:lnTo>
                <a:lnTo>
                  <a:pt x="535" y="423"/>
                </a:lnTo>
                <a:lnTo>
                  <a:pt x="542" y="422"/>
                </a:lnTo>
                <a:lnTo>
                  <a:pt x="549" y="418"/>
                </a:lnTo>
                <a:lnTo>
                  <a:pt x="559" y="413"/>
                </a:lnTo>
                <a:lnTo>
                  <a:pt x="568" y="409"/>
                </a:lnTo>
                <a:lnTo>
                  <a:pt x="589" y="396"/>
                </a:lnTo>
                <a:lnTo>
                  <a:pt x="606" y="382"/>
                </a:lnTo>
                <a:lnTo>
                  <a:pt x="622" y="369"/>
                </a:lnTo>
                <a:lnTo>
                  <a:pt x="637" y="356"/>
                </a:lnTo>
                <a:lnTo>
                  <a:pt x="652" y="344"/>
                </a:lnTo>
                <a:lnTo>
                  <a:pt x="665" y="336"/>
                </a:lnTo>
                <a:lnTo>
                  <a:pt x="671" y="333"/>
                </a:lnTo>
                <a:lnTo>
                  <a:pt x="677" y="330"/>
                </a:lnTo>
                <a:lnTo>
                  <a:pt x="683" y="329"/>
                </a:lnTo>
                <a:lnTo>
                  <a:pt x="688" y="329"/>
                </a:lnTo>
                <a:lnTo>
                  <a:pt x="693" y="330"/>
                </a:lnTo>
                <a:lnTo>
                  <a:pt x="698" y="333"/>
                </a:lnTo>
                <a:lnTo>
                  <a:pt x="702" y="337"/>
                </a:lnTo>
                <a:lnTo>
                  <a:pt x="705" y="343"/>
                </a:lnTo>
                <a:lnTo>
                  <a:pt x="711" y="355"/>
                </a:lnTo>
                <a:lnTo>
                  <a:pt x="715" y="366"/>
                </a:lnTo>
                <a:lnTo>
                  <a:pt x="718" y="374"/>
                </a:lnTo>
                <a:lnTo>
                  <a:pt x="722" y="384"/>
                </a:lnTo>
                <a:lnTo>
                  <a:pt x="725" y="387"/>
                </a:lnTo>
                <a:lnTo>
                  <a:pt x="729" y="390"/>
                </a:lnTo>
                <a:lnTo>
                  <a:pt x="734" y="391"/>
                </a:lnTo>
                <a:lnTo>
                  <a:pt x="740" y="391"/>
                </a:lnTo>
                <a:lnTo>
                  <a:pt x="744" y="390"/>
                </a:lnTo>
                <a:lnTo>
                  <a:pt x="750" y="386"/>
                </a:lnTo>
                <a:lnTo>
                  <a:pt x="755" y="382"/>
                </a:lnTo>
                <a:lnTo>
                  <a:pt x="760" y="378"/>
                </a:lnTo>
                <a:lnTo>
                  <a:pt x="767" y="367"/>
                </a:lnTo>
                <a:lnTo>
                  <a:pt x="774" y="357"/>
                </a:lnTo>
                <a:lnTo>
                  <a:pt x="782" y="349"/>
                </a:lnTo>
                <a:lnTo>
                  <a:pt x="790" y="342"/>
                </a:lnTo>
                <a:lnTo>
                  <a:pt x="793" y="338"/>
                </a:lnTo>
                <a:lnTo>
                  <a:pt x="797" y="333"/>
                </a:lnTo>
                <a:lnTo>
                  <a:pt x="800" y="325"/>
                </a:lnTo>
                <a:lnTo>
                  <a:pt x="804" y="317"/>
                </a:lnTo>
                <a:lnTo>
                  <a:pt x="807" y="309"/>
                </a:lnTo>
                <a:lnTo>
                  <a:pt x="811" y="300"/>
                </a:lnTo>
                <a:lnTo>
                  <a:pt x="816" y="293"/>
                </a:lnTo>
                <a:lnTo>
                  <a:pt x="820" y="287"/>
                </a:lnTo>
                <a:lnTo>
                  <a:pt x="826" y="281"/>
                </a:lnTo>
                <a:lnTo>
                  <a:pt x="832" y="279"/>
                </a:lnTo>
                <a:lnTo>
                  <a:pt x="838" y="277"/>
                </a:lnTo>
                <a:lnTo>
                  <a:pt x="843" y="278"/>
                </a:lnTo>
                <a:lnTo>
                  <a:pt x="847" y="279"/>
                </a:lnTo>
                <a:lnTo>
                  <a:pt x="850" y="283"/>
                </a:lnTo>
                <a:lnTo>
                  <a:pt x="853" y="286"/>
                </a:lnTo>
                <a:lnTo>
                  <a:pt x="854" y="292"/>
                </a:lnTo>
                <a:lnTo>
                  <a:pt x="855" y="303"/>
                </a:lnTo>
                <a:lnTo>
                  <a:pt x="857" y="311"/>
                </a:lnTo>
                <a:lnTo>
                  <a:pt x="860" y="312"/>
                </a:lnTo>
                <a:lnTo>
                  <a:pt x="862" y="312"/>
                </a:lnTo>
                <a:lnTo>
                  <a:pt x="864" y="311"/>
                </a:lnTo>
                <a:lnTo>
                  <a:pt x="867" y="309"/>
                </a:lnTo>
                <a:lnTo>
                  <a:pt x="870" y="305"/>
                </a:lnTo>
                <a:lnTo>
                  <a:pt x="873" y="303"/>
                </a:lnTo>
                <a:lnTo>
                  <a:pt x="875" y="300"/>
                </a:lnTo>
                <a:lnTo>
                  <a:pt x="879" y="299"/>
                </a:lnTo>
                <a:lnTo>
                  <a:pt x="882" y="299"/>
                </a:lnTo>
                <a:lnTo>
                  <a:pt x="886" y="300"/>
                </a:lnTo>
                <a:lnTo>
                  <a:pt x="889" y="302"/>
                </a:lnTo>
                <a:lnTo>
                  <a:pt x="894" y="303"/>
                </a:lnTo>
                <a:lnTo>
                  <a:pt x="900" y="305"/>
                </a:lnTo>
                <a:lnTo>
                  <a:pt x="906" y="306"/>
                </a:lnTo>
                <a:lnTo>
                  <a:pt x="912" y="306"/>
                </a:lnTo>
                <a:lnTo>
                  <a:pt x="918" y="306"/>
                </a:lnTo>
                <a:lnTo>
                  <a:pt x="931" y="304"/>
                </a:lnTo>
                <a:lnTo>
                  <a:pt x="944" y="302"/>
                </a:lnTo>
                <a:lnTo>
                  <a:pt x="956" y="298"/>
                </a:lnTo>
                <a:lnTo>
                  <a:pt x="967" y="292"/>
                </a:lnTo>
                <a:lnTo>
                  <a:pt x="976" y="285"/>
                </a:lnTo>
                <a:lnTo>
                  <a:pt x="986" y="279"/>
                </a:lnTo>
                <a:lnTo>
                  <a:pt x="995" y="274"/>
                </a:lnTo>
                <a:lnTo>
                  <a:pt x="1003" y="268"/>
                </a:lnTo>
                <a:lnTo>
                  <a:pt x="1006" y="265"/>
                </a:lnTo>
                <a:lnTo>
                  <a:pt x="1007" y="261"/>
                </a:lnTo>
                <a:lnTo>
                  <a:pt x="1007" y="256"/>
                </a:lnTo>
                <a:lnTo>
                  <a:pt x="1005" y="251"/>
                </a:lnTo>
                <a:lnTo>
                  <a:pt x="999" y="239"/>
                </a:lnTo>
                <a:lnTo>
                  <a:pt x="992" y="227"/>
                </a:lnTo>
                <a:lnTo>
                  <a:pt x="986" y="214"/>
                </a:lnTo>
                <a:lnTo>
                  <a:pt x="981" y="201"/>
                </a:lnTo>
                <a:lnTo>
                  <a:pt x="980" y="195"/>
                </a:lnTo>
                <a:lnTo>
                  <a:pt x="979" y="190"/>
                </a:lnTo>
                <a:lnTo>
                  <a:pt x="979" y="186"/>
                </a:lnTo>
                <a:lnTo>
                  <a:pt x="980" y="184"/>
                </a:lnTo>
                <a:lnTo>
                  <a:pt x="982" y="183"/>
                </a:lnTo>
                <a:lnTo>
                  <a:pt x="984" y="182"/>
                </a:lnTo>
                <a:lnTo>
                  <a:pt x="988" y="183"/>
                </a:lnTo>
                <a:lnTo>
                  <a:pt x="993" y="184"/>
                </a:lnTo>
                <a:lnTo>
                  <a:pt x="996" y="186"/>
                </a:lnTo>
                <a:lnTo>
                  <a:pt x="1001" y="188"/>
                </a:lnTo>
                <a:lnTo>
                  <a:pt x="1005" y="188"/>
                </a:lnTo>
                <a:lnTo>
                  <a:pt x="1007" y="186"/>
                </a:lnTo>
                <a:lnTo>
                  <a:pt x="1009" y="185"/>
                </a:lnTo>
                <a:lnTo>
                  <a:pt x="1011" y="183"/>
                </a:lnTo>
                <a:lnTo>
                  <a:pt x="1012" y="179"/>
                </a:lnTo>
                <a:lnTo>
                  <a:pt x="1011" y="173"/>
                </a:lnTo>
                <a:lnTo>
                  <a:pt x="1007" y="163"/>
                </a:lnTo>
                <a:lnTo>
                  <a:pt x="1003" y="152"/>
                </a:lnTo>
                <a:lnTo>
                  <a:pt x="1000" y="140"/>
                </a:lnTo>
                <a:lnTo>
                  <a:pt x="999" y="123"/>
                </a:lnTo>
                <a:lnTo>
                  <a:pt x="1000" y="114"/>
                </a:lnTo>
                <a:lnTo>
                  <a:pt x="1002" y="107"/>
                </a:lnTo>
                <a:lnTo>
                  <a:pt x="1005" y="101"/>
                </a:lnTo>
                <a:lnTo>
                  <a:pt x="1009" y="96"/>
                </a:lnTo>
                <a:lnTo>
                  <a:pt x="1020" y="88"/>
                </a:lnTo>
                <a:lnTo>
                  <a:pt x="1032" y="79"/>
                </a:lnTo>
                <a:lnTo>
                  <a:pt x="1039" y="76"/>
                </a:lnTo>
                <a:lnTo>
                  <a:pt x="1045" y="73"/>
                </a:lnTo>
                <a:lnTo>
                  <a:pt x="1051" y="71"/>
                </a:lnTo>
                <a:lnTo>
                  <a:pt x="1058" y="70"/>
                </a:lnTo>
                <a:lnTo>
                  <a:pt x="1074" y="67"/>
                </a:lnTo>
                <a:lnTo>
                  <a:pt x="1093" y="69"/>
                </a:lnTo>
                <a:lnTo>
                  <a:pt x="1103" y="69"/>
                </a:lnTo>
                <a:lnTo>
                  <a:pt x="1116" y="69"/>
                </a:lnTo>
                <a:lnTo>
                  <a:pt x="1128" y="67"/>
                </a:lnTo>
                <a:lnTo>
                  <a:pt x="1140" y="65"/>
                </a:lnTo>
                <a:lnTo>
                  <a:pt x="1151" y="63"/>
                </a:lnTo>
                <a:lnTo>
                  <a:pt x="1160" y="59"/>
                </a:lnTo>
                <a:lnTo>
                  <a:pt x="1164" y="57"/>
                </a:lnTo>
                <a:lnTo>
                  <a:pt x="1168" y="54"/>
                </a:lnTo>
                <a:lnTo>
                  <a:pt x="1170" y="52"/>
                </a:lnTo>
                <a:lnTo>
                  <a:pt x="1171" y="50"/>
                </a:lnTo>
                <a:lnTo>
                  <a:pt x="1172" y="39"/>
                </a:lnTo>
                <a:lnTo>
                  <a:pt x="1175" y="28"/>
                </a:lnTo>
                <a:lnTo>
                  <a:pt x="1176" y="23"/>
                </a:lnTo>
                <a:lnTo>
                  <a:pt x="1178" y="20"/>
                </a:lnTo>
                <a:lnTo>
                  <a:pt x="1182" y="16"/>
                </a:lnTo>
                <a:lnTo>
                  <a:pt x="1188" y="15"/>
                </a:lnTo>
                <a:lnTo>
                  <a:pt x="1201" y="14"/>
                </a:lnTo>
                <a:lnTo>
                  <a:pt x="1214" y="13"/>
                </a:lnTo>
                <a:lnTo>
                  <a:pt x="1221" y="13"/>
                </a:lnTo>
                <a:lnTo>
                  <a:pt x="1229" y="10"/>
                </a:lnTo>
                <a:lnTo>
                  <a:pt x="1238" y="8"/>
                </a:lnTo>
                <a:lnTo>
                  <a:pt x="1250" y="4"/>
                </a:lnTo>
                <a:lnTo>
                  <a:pt x="1260" y="1"/>
                </a:lnTo>
                <a:lnTo>
                  <a:pt x="1270" y="0"/>
                </a:lnTo>
                <a:lnTo>
                  <a:pt x="1278" y="0"/>
                </a:lnTo>
                <a:lnTo>
                  <a:pt x="1285" y="0"/>
                </a:lnTo>
                <a:lnTo>
                  <a:pt x="1291" y="3"/>
                </a:lnTo>
                <a:lnTo>
                  <a:pt x="1296" y="7"/>
                </a:lnTo>
                <a:lnTo>
                  <a:pt x="1301" y="12"/>
                </a:lnTo>
                <a:lnTo>
                  <a:pt x="1304" y="18"/>
                </a:lnTo>
                <a:lnTo>
                  <a:pt x="1314" y="33"/>
                </a:lnTo>
                <a:lnTo>
                  <a:pt x="1324" y="48"/>
                </a:lnTo>
                <a:lnTo>
                  <a:pt x="1336" y="64"/>
                </a:lnTo>
                <a:lnTo>
                  <a:pt x="1348" y="78"/>
                </a:lnTo>
                <a:lnTo>
                  <a:pt x="1354" y="84"/>
                </a:lnTo>
                <a:lnTo>
                  <a:pt x="1358" y="89"/>
                </a:lnTo>
                <a:lnTo>
                  <a:pt x="1361" y="95"/>
                </a:lnTo>
                <a:lnTo>
                  <a:pt x="1365" y="100"/>
                </a:lnTo>
                <a:lnTo>
                  <a:pt x="1366" y="106"/>
                </a:lnTo>
                <a:lnTo>
                  <a:pt x="1367" y="110"/>
                </a:lnTo>
                <a:lnTo>
                  <a:pt x="1368" y="116"/>
                </a:lnTo>
                <a:lnTo>
                  <a:pt x="1368" y="121"/>
                </a:lnTo>
                <a:lnTo>
                  <a:pt x="1367" y="126"/>
                </a:lnTo>
                <a:lnTo>
                  <a:pt x="1366" y="129"/>
                </a:lnTo>
                <a:lnTo>
                  <a:pt x="1364" y="133"/>
                </a:lnTo>
                <a:lnTo>
                  <a:pt x="1362" y="135"/>
                </a:lnTo>
                <a:lnTo>
                  <a:pt x="1357" y="141"/>
                </a:lnTo>
                <a:lnTo>
                  <a:pt x="1353" y="147"/>
                </a:lnTo>
                <a:lnTo>
                  <a:pt x="1351" y="149"/>
                </a:lnTo>
                <a:lnTo>
                  <a:pt x="1351" y="152"/>
                </a:lnTo>
                <a:lnTo>
                  <a:pt x="1352" y="154"/>
                </a:lnTo>
                <a:lnTo>
                  <a:pt x="1354" y="155"/>
                </a:lnTo>
                <a:lnTo>
                  <a:pt x="1360" y="159"/>
                </a:lnTo>
                <a:lnTo>
                  <a:pt x="1367" y="161"/>
                </a:lnTo>
                <a:lnTo>
                  <a:pt x="1376" y="166"/>
                </a:lnTo>
                <a:lnTo>
                  <a:pt x="1384" y="173"/>
                </a:lnTo>
                <a:lnTo>
                  <a:pt x="1387" y="178"/>
                </a:lnTo>
                <a:lnTo>
                  <a:pt x="1392" y="183"/>
                </a:lnTo>
                <a:lnTo>
                  <a:pt x="1395" y="190"/>
                </a:lnTo>
                <a:lnTo>
                  <a:pt x="1397" y="196"/>
                </a:lnTo>
                <a:lnTo>
                  <a:pt x="1399" y="203"/>
                </a:lnTo>
                <a:lnTo>
                  <a:pt x="1403" y="209"/>
                </a:lnTo>
                <a:lnTo>
                  <a:pt x="1406" y="212"/>
                </a:lnTo>
                <a:lnTo>
                  <a:pt x="1410" y="216"/>
                </a:lnTo>
                <a:lnTo>
                  <a:pt x="1415" y="218"/>
                </a:lnTo>
                <a:lnTo>
                  <a:pt x="1420" y="218"/>
                </a:lnTo>
                <a:lnTo>
                  <a:pt x="1424" y="217"/>
                </a:lnTo>
                <a:lnTo>
                  <a:pt x="1429" y="215"/>
                </a:lnTo>
                <a:lnTo>
                  <a:pt x="1435" y="212"/>
                </a:lnTo>
                <a:lnTo>
                  <a:pt x="1440" y="211"/>
                </a:lnTo>
                <a:lnTo>
                  <a:pt x="1445" y="211"/>
                </a:lnTo>
                <a:lnTo>
                  <a:pt x="1449" y="214"/>
                </a:lnTo>
                <a:lnTo>
                  <a:pt x="1453" y="216"/>
                </a:lnTo>
                <a:lnTo>
                  <a:pt x="1456" y="221"/>
                </a:lnTo>
                <a:lnTo>
                  <a:pt x="1460" y="227"/>
                </a:lnTo>
                <a:lnTo>
                  <a:pt x="1461" y="234"/>
                </a:lnTo>
                <a:lnTo>
                  <a:pt x="1462" y="247"/>
                </a:lnTo>
                <a:lnTo>
                  <a:pt x="1464" y="256"/>
                </a:lnTo>
                <a:lnTo>
                  <a:pt x="1462" y="265"/>
                </a:lnTo>
                <a:lnTo>
                  <a:pt x="1462" y="273"/>
                </a:lnTo>
                <a:lnTo>
                  <a:pt x="1462" y="281"/>
                </a:lnTo>
                <a:lnTo>
                  <a:pt x="1465" y="289"/>
                </a:lnTo>
                <a:lnTo>
                  <a:pt x="1467" y="294"/>
                </a:lnTo>
                <a:lnTo>
                  <a:pt x="1471" y="300"/>
                </a:lnTo>
                <a:lnTo>
                  <a:pt x="1473" y="304"/>
                </a:lnTo>
                <a:lnTo>
                  <a:pt x="1473" y="308"/>
                </a:lnTo>
                <a:lnTo>
                  <a:pt x="1474" y="314"/>
                </a:lnTo>
                <a:lnTo>
                  <a:pt x="1473" y="318"/>
                </a:lnTo>
                <a:lnTo>
                  <a:pt x="1472" y="329"/>
                </a:lnTo>
                <a:lnTo>
                  <a:pt x="1468" y="338"/>
                </a:lnTo>
                <a:lnTo>
                  <a:pt x="1466" y="341"/>
                </a:lnTo>
                <a:lnTo>
                  <a:pt x="1462" y="343"/>
                </a:lnTo>
                <a:lnTo>
                  <a:pt x="1460" y="344"/>
                </a:lnTo>
                <a:lnTo>
                  <a:pt x="1456" y="344"/>
                </a:lnTo>
                <a:lnTo>
                  <a:pt x="1448" y="341"/>
                </a:lnTo>
                <a:lnTo>
                  <a:pt x="1440" y="336"/>
                </a:lnTo>
                <a:lnTo>
                  <a:pt x="1433" y="331"/>
                </a:lnTo>
                <a:lnTo>
                  <a:pt x="1424" y="329"/>
                </a:lnTo>
                <a:lnTo>
                  <a:pt x="1421" y="329"/>
                </a:lnTo>
                <a:lnTo>
                  <a:pt x="1418" y="330"/>
                </a:lnTo>
                <a:lnTo>
                  <a:pt x="1415" y="333"/>
                </a:lnTo>
                <a:lnTo>
                  <a:pt x="1412" y="336"/>
                </a:lnTo>
                <a:lnTo>
                  <a:pt x="1410" y="341"/>
                </a:lnTo>
                <a:lnTo>
                  <a:pt x="1410" y="347"/>
                </a:lnTo>
                <a:lnTo>
                  <a:pt x="1410" y="353"/>
                </a:lnTo>
                <a:lnTo>
                  <a:pt x="1411" y="359"/>
                </a:lnTo>
                <a:lnTo>
                  <a:pt x="1414" y="365"/>
                </a:lnTo>
                <a:lnTo>
                  <a:pt x="1416" y="371"/>
                </a:lnTo>
                <a:lnTo>
                  <a:pt x="1420" y="377"/>
                </a:lnTo>
                <a:lnTo>
                  <a:pt x="1424" y="381"/>
                </a:lnTo>
                <a:lnTo>
                  <a:pt x="1434" y="391"/>
                </a:lnTo>
                <a:lnTo>
                  <a:pt x="1446" y="403"/>
                </a:lnTo>
                <a:lnTo>
                  <a:pt x="1458" y="415"/>
                </a:lnTo>
                <a:lnTo>
                  <a:pt x="1468" y="428"/>
                </a:lnTo>
                <a:lnTo>
                  <a:pt x="1472" y="434"/>
                </a:lnTo>
                <a:lnTo>
                  <a:pt x="1475" y="440"/>
                </a:lnTo>
                <a:lnTo>
                  <a:pt x="1477" y="444"/>
                </a:lnTo>
                <a:lnTo>
                  <a:pt x="1478" y="449"/>
                </a:lnTo>
                <a:lnTo>
                  <a:pt x="1478" y="459"/>
                </a:lnTo>
                <a:lnTo>
                  <a:pt x="1477" y="467"/>
                </a:lnTo>
                <a:lnTo>
                  <a:pt x="1475" y="475"/>
                </a:lnTo>
                <a:lnTo>
                  <a:pt x="1475" y="482"/>
                </a:lnTo>
                <a:lnTo>
                  <a:pt x="1477" y="485"/>
                </a:lnTo>
                <a:lnTo>
                  <a:pt x="1479" y="487"/>
                </a:lnTo>
                <a:lnTo>
                  <a:pt x="1481" y="489"/>
                </a:lnTo>
                <a:lnTo>
                  <a:pt x="1485" y="492"/>
                </a:lnTo>
                <a:lnTo>
                  <a:pt x="1492" y="497"/>
                </a:lnTo>
                <a:lnTo>
                  <a:pt x="1496" y="501"/>
                </a:lnTo>
                <a:lnTo>
                  <a:pt x="1497" y="507"/>
                </a:lnTo>
                <a:lnTo>
                  <a:pt x="1497" y="517"/>
                </a:lnTo>
                <a:lnTo>
                  <a:pt x="1498" y="526"/>
                </a:lnTo>
                <a:lnTo>
                  <a:pt x="1499" y="535"/>
                </a:lnTo>
                <a:lnTo>
                  <a:pt x="1500" y="538"/>
                </a:lnTo>
                <a:lnTo>
                  <a:pt x="1503" y="541"/>
                </a:lnTo>
                <a:lnTo>
                  <a:pt x="1505" y="542"/>
                </a:lnTo>
                <a:lnTo>
                  <a:pt x="1508" y="543"/>
                </a:lnTo>
                <a:lnTo>
                  <a:pt x="1511" y="543"/>
                </a:lnTo>
                <a:lnTo>
                  <a:pt x="1515" y="541"/>
                </a:lnTo>
                <a:lnTo>
                  <a:pt x="1518" y="538"/>
                </a:lnTo>
                <a:lnTo>
                  <a:pt x="1523" y="535"/>
                </a:lnTo>
                <a:lnTo>
                  <a:pt x="1528" y="531"/>
                </a:lnTo>
                <a:lnTo>
                  <a:pt x="1532" y="529"/>
                </a:lnTo>
                <a:lnTo>
                  <a:pt x="1538" y="526"/>
                </a:lnTo>
                <a:lnTo>
                  <a:pt x="1544" y="524"/>
                </a:lnTo>
                <a:lnTo>
                  <a:pt x="1557" y="523"/>
                </a:lnTo>
                <a:lnTo>
                  <a:pt x="1571" y="523"/>
                </a:lnTo>
                <a:lnTo>
                  <a:pt x="1585" y="523"/>
                </a:lnTo>
                <a:lnTo>
                  <a:pt x="1601" y="523"/>
                </a:lnTo>
                <a:lnTo>
                  <a:pt x="1622" y="520"/>
                </a:lnTo>
                <a:lnTo>
                  <a:pt x="1638" y="518"/>
                </a:lnTo>
                <a:lnTo>
                  <a:pt x="1647" y="517"/>
                </a:lnTo>
                <a:lnTo>
                  <a:pt x="1654" y="517"/>
                </a:lnTo>
                <a:lnTo>
                  <a:pt x="1660" y="518"/>
                </a:lnTo>
                <a:lnTo>
                  <a:pt x="1666" y="522"/>
                </a:lnTo>
                <a:lnTo>
                  <a:pt x="1672" y="526"/>
                </a:lnTo>
                <a:lnTo>
                  <a:pt x="1679" y="530"/>
                </a:lnTo>
                <a:lnTo>
                  <a:pt x="1686" y="532"/>
                </a:lnTo>
                <a:lnTo>
                  <a:pt x="1693" y="533"/>
                </a:lnTo>
                <a:lnTo>
                  <a:pt x="1701" y="535"/>
                </a:lnTo>
                <a:lnTo>
                  <a:pt x="1711" y="535"/>
                </a:lnTo>
                <a:lnTo>
                  <a:pt x="1720" y="535"/>
                </a:lnTo>
                <a:lnTo>
                  <a:pt x="1731" y="532"/>
                </a:lnTo>
                <a:lnTo>
                  <a:pt x="1749" y="529"/>
                </a:lnTo>
                <a:lnTo>
                  <a:pt x="1763" y="524"/>
                </a:lnTo>
                <a:lnTo>
                  <a:pt x="1769" y="523"/>
                </a:lnTo>
                <a:lnTo>
                  <a:pt x="1773" y="522"/>
                </a:lnTo>
                <a:lnTo>
                  <a:pt x="1776" y="522"/>
                </a:lnTo>
                <a:lnTo>
                  <a:pt x="1779" y="524"/>
                </a:lnTo>
                <a:lnTo>
                  <a:pt x="1779" y="527"/>
                </a:lnTo>
                <a:lnTo>
                  <a:pt x="1777" y="533"/>
                </a:lnTo>
                <a:lnTo>
                  <a:pt x="1774" y="543"/>
                </a:lnTo>
                <a:lnTo>
                  <a:pt x="1769" y="556"/>
                </a:lnTo>
                <a:lnTo>
                  <a:pt x="1764" y="571"/>
                </a:lnTo>
                <a:lnTo>
                  <a:pt x="1758" y="588"/>
                </a:lnTo>
                <a:lnTo>
                  <a:pt x="1755" y="598"/>
                </a:lnTo>
                <a:lnTo>
                  <a:pt x="1751" y="605"/>
                </a:lnTo>
                <a:lnTo>
                  <a:pt x="1748" y="611"/>
                </a:lnTo>
                <a:lnTo>
                  <a:pt x="1744" y="615"/>
                </a:lnTo>
                <a:lnTo>
                  <a:pt x="1738" y="617"/>
                </a:lnTo>
                <a:lnTo>
                  <a:pt x="1731" y="618"/>
                </a:lnTo>
                <a:lnTo>
                  <a:pt x="1724" y="619"/>
                </a:lnTo>
                <a:lnTo>
                  <a:pt x="1714" y="619"/>
                </a:lnTo>
                <a:lnTo>
                  <a:pt x="1707" y="620"/>
                </a:lnTo>
                <a:lnTo>
                  <a:pt x="1700" y="623"/>
                </a:lnTo>
                <a:lnTo>
                  <a:pt x="1697" y="624"/>
                </a:lnTo>
                <a:lnTo>
                  <a:pt x="1694" y="625"/>
                </a:lnTo>
                <a:lnTo>
                  <a:pt x="1692" y="627"/>
                </a:lnTo>
                <a:lnTo>
                  <a:pt x="1691" y="631"/>
                </a:lnTo>
                <a:lnTo>
                  <a:pt x="1691" y="633"/>
                </a:lnTo>
                <a:lnTo>
                  <a:pt x="1691" y="636"/>
                </a:lnTo>
                <a:lnTo>
                  <a:pt x="1693" y="638"/>
                </a:lnTo>
                <a:lnTo>
                  <a:pt x="1695" y="642"/>
                </a:lnTo>
                <a:lnTo>
                  <a:pt x="1701" y="646"/>
                </a:lnTo>
                <a:lnTo>
                  <a:pt x="1710" y="652"/>
                </a:lnTo>
                <a:lnTo>
                  <a:pt x="1717" y="658"/>
                </a:lnTo>
                <a:lnTo>
                  <a:pt x="1724" y="664"/>
                </a:lnTo>
                <a:lnTo>
                  <a:pt x="1726" y="669"/>
                </a:lnTo>
                <a:lnTo>
                  <a:pt x="1727" y="672"/>
                </a:lnTo>
                <a:lnTo>
                  <a:pt x="1729" y="677"/>
                </a:lnTo>
                <a:lnTo>
                  <a:pt x="1727" y="682"/>
                </a:lnTo>
                <a:lnTo>
                  <a:pt x="1726" y="684"/>
                </a:lnTo>
                <a:lnTo>
                  <a:pt x="1721" y="687"/>
                </a:lnTo>
                <a:lnTo>
                  <a:pt x="1716" y="689"/>
                </a:lnTo>
                <a:lnTo>
                  <a:pt x="1710" y="690"/>
                </a:lnTo>
                <a:lnTo>
                  <a:pt x="1697" y="694"/>
                </a:lnTo>
                <a:lnTo>
                  <a:pt x="1688" y="697"/>
                </a:lnTo>
                <a:lnTo>
                  <a:pt x="1683" y="703"/>
                </a:lnTo>
                <a:lnTo>
                  <a:pt x="1680" y="709"/>
                </a:lnTo>
                <a:lnTo>
                  <a:pt x="1677" y="715"/>
                </a:lnTo>
                <a:lnTo>
                  <a:pt x="1676" y="722"/>
                </a:lnTo>
                <a:lnTo>
                  <a:pt x="1676" y="728"/>
                </a:lnTo>
                <a:lnTo>
                  <a:pt x="1676" y="734"/>
                </a:lnTo>
                <a:lnTo>
                  <a:pt x="1677" y="740"/>
                </a:lnTo>
                <a:lnTo>
                  <a:pt x="1680" y="746"/>
                </a:lnTo>
                <a:lnTo>
                  <a:pt x="1682" y="752"/>
                </a:lnTo>
                <a:lnTo>
                  <a:pt x="1687" y="759"/>
                </a:lnTo>
                <a:lnTo>
                  <a:pt x="1693" y="766"/>
                </a:lnTo>
                <a:lnTo>
                  <a:pt x="1700" y="773"/>
                </a:lnTo>
                <a:lnTo>
                  <a:pt x="1716" y="788"/>
                </a:lnTo>
                <a:lnTo>
                  <a:pt x="1730" y="800"/>
                </a:lnTo>
                <a:lnTo>
                  <a:pt x="1737" y="803"/>
                </a:lnTo>
                <a:lnTo>
                  <a:pt x="1743" y="806"/>
                </a:lnTo>
                <a:lnTo>
                  <a:pt x="1748" y="807"/>
                </a:lnTo>
                <a:lnTo>
                  <a:pt x="1752" y="807"/>
                </a:lnTo>
                <a:lnTo>
                  <a:pt x="1760" y="806"/>
                </a:lnTo>
                <a:lnTo>
                  <a:pt x="1768" y="802"/>
                </a:lnTo>
                <a:lnTo>
                  <a:pt x="1771" y="800"/>
                </a:lnTo>
                <a:lnTo>
                  <a:pt x="1775" y="798"/>
                </a:lnTo>
                <a:lnTo>
                  <a:pt x="1777" y="798"/>
                </a:lnTo>
                <a:lnTo>
                  <a:pt x="1779" y="800"/>
                </a:lnTo>
                <a:lnTo>
                  <a:pt x="1780" y="804"/>
                </a:lnTo>
                <a:lnTo>
                  <a:pt x="1780" y="814"/>
                </a:lnTo>
                <a:lnTo>
                  <a:pt x="1781" y="820"/>
                </a:lnTo>
                <a:lnTo>
                  <a:pt x="1783" y="825"/>
                </a:lnTo>
                <a:lnTo>
                  <a:pt x="1787" y="831"/>
                </a:lnTo>
                <a:lnTo>
                  <a:pt x="1792" y="836"/>
                </a:lnTo>
                <a:lnTo>
                  <a:pt x="1798" y="842"/>
                </a:lnTo>
                <a:lnTo>
                  <a:pt x="1804" y="847"/>
                </a:lnTo>
                <a:lnTo>
                  <a:pt x="1811" y="852"/>
                </a:lnTo>
                <a:lnTo>
                  <a:pt x="1818" y="856"/>
                </a:lnTo>
                <a:lnTo>
                  <a:pt x="1824" y="859"/>
                </a:lnTo>
                <a:lnTo>
                  <a:pt x="1830" y="860"/>
                </a:lnTo>
                <a:lnTo>
                  <a:pt x="1836" y="861"/>
                </a:lnTo>
                <a:lnTo>
                  <a:pt x="1840" y="860"/>
                </a:lnTo>
                <a:lnTo>
                  <a:pt x="1851" y="858"/>
                </a:lnTo>
                <a:lnTo>
                  <a:pt x="1863" y="853"/>
                </a:lnTo>
                <a:lnTo>
                  <a:pt x="1870" y="850"/>
                </a:lnTo>
                <a:lnTo>
                  <a:pt x="1878" y="847"/>
                </a:lnTo>
                <a:lnTo>
                  <a:pt x="1887" y="846"/>
                </a:lnTo>
                <a:lnTo>
                  <a:pt x="1896" y="846"/>
                </a:lnTo>
                <a:lnTo>
                  <a:pt x="1906" y="847"/>
                </a:lnTo>
                <a:lnTo>
                  <a:pt x="1914" y="851"/>
                </a:lnTo>
                <a:lnTo>
                  <a:pt x="1918" y="853"/>
                </a:lnTo>
                <a:lnTo>
                  <a:pt x="1921" y="856"/>
                </a:lnTo>
                <a:lnTo>
                  <a:pt x="1924" y="859"/>
                </a:lnTo>
                <a:lnTo>
                  <a:pt x="1927" y="864"/>
                </a:lnTo>
                <a:lnTo>
                  <a:pt x="1931" y="872"/>
                </a:lnTo>
                <a:lnTo>
                  <a:pt x="1933" y="880"/>
                </a:lnTo>
                <a:lnTo>
                  <a:pt x="1933" y="889"/>
                </a:lnTo>
                <a:lnTo>
                  <a:pt x="1933" y="897"/>
                </a:lnTo>
                <a:lnTo>
                  <a:pt x="1932" y="913"/>
                </a:lnTo>
                <a:lnTo>
                  <a:pt x="1932" y="928"/>
                </a:lnTo>
                <a:lnTo>
                  <a:pt x="1933" y="936"/>
                </a:lnTo>
                <a:lnTo>
                  <a:pt x="1937" y="945"/>
                </a:lnTo>
                <a:lnTo>
                  <a:pt x="1943" y="952"/>
                </a:lnTo>
                <a:lnTo>
                  <a:pt x="1947" y="959"/>
                </a:lnTo>
                <a:lnTo>
                  <a:pt x="1963" y="970"/>
                </a:lnTo>
                <a:lnTo>
                  <a:pt x="1981" y="983"/>
                </a:lnTo>
                <a:lnTo>
                  <a:pt x="1988" y="989"/>
                </a:lnTo>
                <a:lnTo>
                  <a:pt x="1993" y="995"/>
                </a:lnTo>
                <a:lnTo>
                  <a:pt x="1997" y="1002"/>
                </a:lnTo>
                <a:lnTo>
                  <a:pt x="2002" y="1012"/>
                </a:lnTo>
                <a:lnTo>
                  <a:pt x="2003" y="1018"/>
                </a:lnTo>
                <a:lnTo>
                  <a:pt x="2006" y="1025"/>
                </a:lnTo>
                <a:lnTo>
                  <a:pt x="2007" y="1028"/>
                </a:lnTo>
                <a:lnTo>
                  <a:pt x="2008" y="1031"/>
                </a:lnTo>
                <a:lnTo>
                  <a:pt x="2009" y="1033"/>
                </a:lnTo>
                <a:lnTo>
                  <a:pt x="2012" y="1034"/>
                </a:lnTo>
                <a:lnTo>
                  <a:pt x="2019" y="1033"/>
                </a:lnTo>
                <a:lnTo>
                  <a:pt x="2027" y="1034"/>
                </a:lnTo>
                <a:lnTo>
                  <a:pt x="2031" y="1034"/>
                </a:lnTo>
                <a:lnTo>
                  <a:pt x="2033" y="1035"/>
                </a:lnTo>
                <a:lnTo>
                  <a:pt x="2035" y="1036"/>
                </a:lnTo>
                <a:lnTo>
                  <a:pt x="2038" y="1039"/>
                </a:lnTo>
                <a:lnTo>
                  <a:pt x="2041" y="1053"/>
                </a:lnTo>
                <a:lnTo>
                  <a:pt x="2047" y="1072"/>
                </a:lnTo>
                <a:lnTo>
                  <a:pt x="2038" y="1080"/>
                </a:lnTo>
                <a:lnTo>
                  <a:pt x="2029" y="1090"/>
                </a:lnTo>
                <a:lnTo>
                  <a:pt x="2013" y="1100"/>
                </a:lnTo>
                <a:lnTo>
                  <a:pt x="1995" y="1109"/>
                </a:lnTo>
                <a:lnTo>
                  <a:pt x="1977" y="1117"/>
                </a:lnTo>
                <a:lnTo>
                  <a:pt x="1957" y="1124"/>
                </a:lnTo>
                <a:lnTo>
                  <a:pt x="1949" y="1128"/>
                </a:lnTo>
                <a:lnTo>
                  <a:pt x="1943" y="1132"/>
                </a:lnTo>
                <a:lnTo>
                  <a:pt x="1939" y="1136"/>
                </a:lnTo>
                <a:lnTo>
                  <a:pt x="1937" y="1141"/>
                </a:lnTo>
                <a:lnTo>
                  <a:pt x="1937" y="1146"/>
                </a:lnTo>
                <a:lnTo>
                  <a:pt x="1938" y="1150"/>
                </a:lnTo>
                <a:lnTo>
                  <a:pt x="1939" y="1156"/>
                </a:lnTo>
                <a:lnTo>
                  <a:pt x="1941" y="1161"/>
                </a:lnTo>
                <a:lnTo>
                  <a:pt x="1943" y="1165"/>
                </a:lnTo>
                <a:lnTo>
                  <a:pt x="1944" y="1168"/>
                </a:lnTo>
                <a:lnTo>
                  <a:pt x="1943" y="1172"/>
                </a:lnTo>
                <a:lnTo>
                  <a:pt x="1940" y="1174"/>
                </a:lnTo>
                <a:lnTo>
                  <a:pt x="1930" y="1178"/>
                </a:lnTo>
                <a:lnTo>
                  <a:pt x="1914" y="1181"/>
                </a:lnTo>
                <a:lnTo>
                  <a:pt x="1909" y="1182"/>
                </a:lnTo>
                <a:lnTo>
                  <a:pt x="1905" y="1185"/>
                </a:lnTo>
                <a:lnTo>
                  <a:pt x="1901" y="1187"/>
                </a:lnTo>
                <a:lnTo>
                  <a:pt x="1897" y="1191"/>
                </a:lnTo>
                <a:lnTo>
                  <a:pt x="1890" y="1198"/>
                </a:lnTo>
                <a:lnTo>
                  <a:pt x="1886" y="1207"/>
                </a:lnTo>
                <a:lnTo>
                  <a:pt x="1882" y="1217"/>
                </a:lnTo>
                <a:lnTo>
                  <a:pt x="1878" y="1225"/>
                </a:lnTo>
                <a:lnTo>
                  <a:pt x="1877" y="1233"/>
                </a:lnTo>
                <a:lnTo>
                  <a:pt x="1877" y="1239"/>
                </a:lnTo>
                <a:lnTo>
                  <a:pt x="1877" y="1249"/>
                </a:lnTo>
                <a:lnTo>
                  <a:pt x="1875" y="1257"/>
                </a:lnTo>
                <a:lnTo>
                  <a:pt x="1872" y="1261"/>
                </a:lnTo>
                <a:lnTo>
                  <a:pt x="1870" y="1264"/>
                </a:lnTo>
                <a:lnTo>
                  <a:pt x="1867" y="1267"/>
                </a:lnTo>
                <a:lnTo>
                  <a:pt x="1861" y="1269"/>
                </a:lnTo>
                <a:lnTo>
                  <a:pt x="1852" y="1273"/>
                </a:lnTo>
                <a:lnTo>
                  <a:pt x="1846" y="1276"/>
                </a:lnTo>
                <a:lnTo>
                  <a:pt x="1845" y="1279"/>
                </a:lnTo>
                <a:lnTo>
                  <a:pt x="1846" y="1280"/>
                </a:lnTo>
                <a:lnTo>
                  <a:pt x="1847" y="1281"/>
                </a:lnTo>
                <a:lnTo>
                  <a:pt x="1851" y="1281"/>
                </a:lnTo>
                <a:lnTo>
                  <a:pt x="1857" y="1281"/>
                </a:lnTo>
                <a:lnTo>
                  <a:pt x="1863" y="1282"/>
                </a:lnTo>
                <a:lnTo>
                  <a:pt x="1865" y="1283"/>
                </a:lnTo>
                <a:lnTo>
                  <a:pt x="1867" y="1285"/>
                </a:lnTo>
                <a:lnTo>
                  <a:pt x="1868" y="1287"/>
                </a:lnTo>
                <a:lnTo>
                  <a:pt x="1868" y="1289"/>
                </a:lnTo>
                <a:lnTo>
                  <a:pt x="1867" y="1296"/>
                </a:lnTo>
                <a:lnTo>
                  <a:pt x="1865" y="1305"/>
                </a:lnTo>
                <a:lnTo>
                  <a:pt x="1863" y="1315"/>
                </a:lnTo>
                <a:lnTo>
                  <a:pt x="1863" y="1327"/>
                </a:lnTo>
                <a:lnTo>
                  <a:pt x="1862" y="1338"/>
                </a:lnTo>
                <a:lnTo>
                  <a:pt x="1859" y="1348"/>
                </a:lnTo>
                <a:lnTo>
                  <a:pt x="1857" y="1354"/>
                </a:lnTo>
                <a:lnTo>
                  <a:pt x="1853" y="1359"/>
                </a:lnTo>
                <a:lnTo>
                  <a:pt x="1849" y="1367"/>
                </a:lnTo>
                <a:lnTo>
                  <a:pt x="1842" y="1375"/>
                </a:lnTo>
                <a:lnTo>
                  <a:pt x="1834" y="1386"/>
                </a:lnTo>
                <a:lnTo>
                  <a:pt x="1828" y="1396"/>
                </a:lnTo>
                <a:lnTo>
                  <a:pt x="1824" y="1407"/>
                </a:lnTo>
                <a:lnTo>
                  <a:pt x="1820" y="1419"/>
                </a:lnTo>
                <a:lnTo>
                  <a:pt x="1813" y="1439"/>
                </a:lnTo>
                <a:lnTo>
                  <a:pt x="1806" y="1455"/>
                </a:lnTo>
                <a:lnTo>
                  <a:pt x="1802" y="1460"/>
                </a:lnTo>
                <a:lnTo>
                  <a:pt x="1798" y="1466"/>
                </a:lnTo>
                <a:lnTo>
                  <a:pt x="1792" y="1472"/>
                </a:lnTo>
                <a:lnTo>
                  <a:pt x="1786" y="1478"/>
                </a:lnTo>
                <a:lnTo>
                  <a:pt x="1780" y="1483"/>
                </a:lnTo>
                <a:lnTo>
                  <a:pt x="1774" y="1488"/>
                </a:lnTo>
                <a:lnTo>
                  <a:pt x="1769" y="1490"/>
                </a:lnTo>
                <a:lnTo>
                  <a:pt x="1764" y="1491"/>
                </a:lnTo>
                <a:lnTo>
                  <a:pt x="1762" y="1491"/>
                </a:lnTo>
                <a:lnTo>
                  <a:pt x="1760" y="1490"/>
                </a:lnTo>
                <a:lnTo>
                  <a:pt x="1758" y="1489"/>
                </a:lnTo>
                <a:lnTo>
                  <a:pt x="1758" y="1487"/>
                </a:lnTo>
                <a:lnTo>
                  <a:pt x="1758" y="1484"/>
                </a:lnTo>
                <a:lnTo>
                  <a:pt x="1761" y="1482"/>
                </a:lnTo>
                <a:lnTo>
                  <a:pt x="1762" y="1478"/>
                </a:lnTo>
                <a:lnTo>
                  <a:pt x="1765" y="1476"/>
                </a:lnTo>
                <a:lnTo>
                  <a:pt x="1773" y="1470"/>
                </a:lnTo>
                <a:lnTo>
                  <a:pt x="1780" y="1463"/>
                </a:lnTo>
                <a:lnTo>
                  <a:pt x="1781" y="1459"/>
                </a:lnTo>
                <a:lnTo>
                  <a:pt x="1782" y="1457"/>
                </a:lnTo>
                <a:lnTo>
                  <a:pt x="1782" y="1455"/>
                </a:lnTo>
                <a:lnTo>
                  <a:pt x="1780" y="1455"/>
                </a:lnTo>
                <a:lnTo>
                  <a:pt x="1764" y="1460"/>
                </a:lnTo>
                <a:lnTo>
                  <a:pt x="1748" y="1468"/>
                </a:lnTo>
                <a:lnTo>
                  <a:pt x="1739" y="1471"/>
                </a:lnTo>
                <a:lnTo>
                  <a:pt x="1729" y="1478"/>
                </a:lnTo>
                <a:lnTo>
                  <a:pt x="1721" y="1482"/>
                </a:lnTo>
                <a:lnTo>
                  <a:pt x="1716" y="1485"/>
                </a:lnTo>
                <a:lnTo>
                  <a:pt x="1711" y="1489"/>
                </a:lnTo>
                <a:lnTo>
                  <a:pt x="1705" y="1490"/>
                </a:lnTo>
                <a:lnTo>
                  <a:pt x="1693" y="1489"/>
                </a:lnTo>
                <a:lnTo>
                  <a:pt x="1680" y="1485"/>
                </a:lnTo>
                <a:lnTo>
                  <a:pt x="1673" y="1483"/>
                </a:lnTo>
                <a:lnTo>
                  <a:pt x="1666" y="1482"/>
                </a:lnTo>
                <a:lnTo>
                  <a:pt x="1661" y="1481"/>
                </a:lnTo>
                <a:lnTo>
                  <a:pt x="1655" y="1482"/>
                </a:lnTo>
                <a:lnTo>
                  <a:pt x="1651" y="1483"/>
                </a:lnTo>
                <a:lnTo>
                  <a:pt x="1645" y="1488"/>
                </a:lnTo>
                <a:lnTo>
                  <a:pt x="1639" y="1493"/>
                </a:lnTo>
                <a:lnTo>
                  <a:pt x="1634" y="1499"/>
                </a:lnTo>
                <a:lnTo>
                  <a:pt x="1619" y="1513"/>
                </a:lnTo>
                <a:lnTo>
                  <a:pt x="1605" y="1527"/>
                </a:lnTo>
                <a:lnTo>
                  <a:pt x="1598" y="1533"/>
                </a:lnTo>
                <a:lnTo>
                  <a:pt x="1591" y="1538"/>
                </a:lnTo>
                <a:lnTo>
                  <a:pt x="1584" y="1541"/>
                </a:lnTo>
                <a:lnTo>
                  <a:pt x="1576" y="1544"/>
                </a:lnTo>
                <a:lnTo>
                  <a:pt x="1571" y="1546"/>
                </a:lnTo>
                <a:lnTo>
                  <a:pt x="1563" y="1546"/>
                </a:lnTo>
                <a:lnTo>
                  <a:pt x="1557" y="1545"/>
                </a:lnTo>
                <a:lnTo>
                  <a:pt x="1553" y="1541"/>
                </a:lnTo>
                <a:lnTo>
                  <a:pt x="1548" y="1538"/>
                </a:lnTo>
                <a:lnTo>
                  <a:pt x="1543" y="1534"/>
                </a:lnTo>
                <a:lnTo>
                  <a:pt x="1538" y="1528"/>
                </a:lnTo>
                <a:lnTo>
                  <a:pt x="1535" y="1522"/>
                </a:lnTo>
                <a:lnTo>
                  <a:pt x="1527" y="1510"/>
                </a:lnTo>
                <a:lnTo>
                  <a:pt x="1521" y="1497"/>
                </a:lnTo>
                <a:lnTo>
                  <a:pt x="1517" y="1490"/>
                </a:lnTo>
                <a:lnTo>
                  <a:pt x="1513" y="1485"/>
                </a:lnTo>
                <a:lnTo>
                  <a:pt x="1509" y="1481"/>
                </a:lnTo>
                <a:lnTo>
                  <a:pt x="1504" y="1477"/>
                </a:lnTo>
                <a:lnTo>
                  <a:pt x="1498" y="1475"/>
                </a:lnTo>
                <a:lnTo>
                  <a:pt x="1491" y="1474"/>
                </a:lnTo>
                <a:lnTo>
                  <a:pt x="1484" y="1472"/>
                </a:lnTo>
                <a:lnTo>
                  <a:pt x="1474" y="1472"/>
                </a:lnTo>
                <a:lnTo>
                  <a:pt x="1473" y="1472"/>
                </a:lnTo>
                <a:lnTo>
                  <a:pt x="1471" y="1474"/>
                </a:lnTo>
                <a:lnTo>
                  <a:pt x="1472" y="1472"/>
                </a:lnTo>
                <a:lnTo>
                  <a:pt x="1473" y="1472"/>
                </a:lnTo>
                <a:lnTo>
                  <a:pt x="1477" y="1463"/>
                </a:lnTo>
                <a:lnTo>
                  <a:pt x="1478" y="1453"/>
                </a:lnTo>
                <a:lnTo>
                  <a:pt x="1479" y="1443"/>
                </a:lnTo>
                <a:lnTo>
                  <a:pt x="1479" y="1433"/>
                </a:lnTo>
                <a:lnTo>
                  <a:pt x="1477" y="1424"/>
                </a:lnTo>
                <a:lnTo>
                  <a:pt x="1472" y="1414"/>
                </a:lnTo>
                <a:lnTo>
                  <a:pt x="1466" y="1405"/>
                </a:lnTo>
                <a:lnTo>
                  <a:pt x="1456" y="1396"/>
                </a:lnTo>
                <a:lnTo>
                  <a:pt x="1446" y="1389"/>
                </a:lnTo>
                <a:lnTo>
                  <a:pt x="1437" y="1386"/>
                </a:lnTo>
                <a:lnTo>
                  <a:pt x="1431" y="1383"/>
                </a:lnTo>
                <a:lnTo>
                  <a:pt x="1427" y="1382"/>
                </a:lnTo>
                <a:lnTo>
                  <a:pt x="1422" y="1382"/>
                </a:lnTo>
                <a:lnTo>
                  <a:pt x="1420" y="1382"/>
                </a:lnTo>
                <a:lnTo>
                  <a:pt x="1417" y="1380"/>
                </a:lnTo>
                <a:lnTo>
                  <a:pt x="1416" y="1376"/>
                </a:lnTo>
                <a:lnTo>
                  <a:pt x="1416" y="1370"/>
                </a:lnTo>
                <a:lnTo>
                  <a:pt x="1418" y="1362"/>
                </a:lnTo>
                <a:lnTo>
                  <a:pt x="1421" y="1352"/>
                </a:lnTo>
                <a:lnTo>
                  <a:pt x="1424" y="1343"/>
                </a:lnTo>
                <a:lnTo>
                  <a:pt x="1425" y="1333"/>
                </a:lnTo>
                <a:lnTo>
                  <a:pt x="1425" y="1325"/>
                </a:lnTo>
                <a:lnTo>
                  <a:pt x="1425" y="1321"/>
                </a:lnTo>
                <a:lnTo>
                  <a:pt x="1423" y="1319"/>
                </a:lnTo>
                <a:lnTo>
                  <a:pt x="1420" y="1318"/>
                </a:lnTo>
                <a:lnTo>
                  <a:pt x="1416" y="1317"/>
                </a:lnTo>
                <a:lnTo>
                  <a:pt x="1406" y="1317"/>
                </a:lnTo>
                <a:lnTo>
                  <a:pt x="1397" y="1319"/>
                </a:lnTo>
                <a:lnTo>
                  <a:pt x="1387" y="1323"/>
                </a:lnTo>
                <a:lnTo>
                  <a:pt x="1379" y="1326"/>
                </a:lnTo>
                <a:lnTo>
                  <a:pt x="1370" y="1331"/>
                </a:lnTo>
                <a:lnTo>
                  <a:pt x="1362" y="1333"/>
                </a:lnTo>
                <a:lnTo>
                  <a:pt x="1359" y="1335"/>
                </a:lnTo>
                <a:lnTo>
                  <a:pt x="1355" y="1335"/>
                </a:lnTo>
                <a:lnTo>
                  <a:pt x="1353" y="1335"/>
                </a:lnTo>
                <a:lnTo>
                  <a:pt x="1351" y="1333"/>
                </a:lnTo>
                <a:lnTo>
                  <a:pt x="1346" y="1331"/>
                </a:lnTo>
                <a:lnTo>
                  <a:pt x="1342" y="1327"/>
                </a:lnTo>
                <a:lnTo>
                  <a:pt x="1340" y="1323"/>
                </a:lnTo>
                <a:lnTo>
                  <a:pt x="1339" y="1318"/>
                </a:lnTo>
                <a:lnTo>
                  <a:pt x="1336" y="1307"/>
                </a:lnTo>
                <a:lnTo>
                  <a:pt x="1335" y="1295"/>
                </a:lnTo>
                <a:lnTo>
                  <a:pt x="1333" y="1288"/>
                </a:lnTo>
                <a:lnTo>
                  <a:pt x="1330" y="1282"/>
                </a:lnTo>
                <a:lnTo>
                  <a:pt x="1328" y="1277"/>
                </a:lnTo>
                <a:lnTo>
                  <a:pt x="1323" y="1272"/>
                </a:lnTo>
                <a:lnTo>
                  <a:pt x="1315" y="1261"/>
                </a:lnTo>
                <a:lnTo>
                  <a:pt x="1304" y="1248"/>
                </a:lnTo>
                <a:lnTo>
                  <a:pt x="1295" y="1232"/>
                </a:lnTo>
                <a:lnTo>
                  <a:pt x="1284" y="1218"/>
                </a:lnTo>
                <a:lnTo>
                  <a:pt x="1279" y="1211"/>
                </a:lnTo>
                <a:lnTo>
                  <a:pt x="1276" y="1203"/>
                </a:lnTo>
                <a:lnTo>
                  <a:pt x="1273" y="1193"/>
                </a:lnTo>
                <a:lnTo>
                  <a:pt x="1273" y="1182"/>
                </a:lnTo>
                <a:lnTo>
                  <a:pt x="1273" y="1173"/>
                </a:lnTo>
                <a:lnTo>
                  <a:pt x="1276" y="1165"/>
                </a:lnTo>
                <a:lnTo>
                  <a:pt x="1280" y="1159"/>
                </a:lnTo>
                <a:lnTo>
                  <a:pt x="1285" y="1154"/>
                </a:lnTo>
                <a:lnTo>
                  <a:pt x="1292" y="1151"/>
                </a:lnTo>
                <a:lnTo>
                  <a:pt x="1301" y="1149"/>
                </a:lnTo>
                <a:lnTo>
                  <a:pt x="1310" y="1148"/>
                </a:lnTo>
                <a:lnTo>
                  <a:pt x="1320" y="1147"/>
                </a:lnTo>
                <a:lnTo>
                  <a:pt x="1326" y="1147"/>
                </a:lnTo>
                <a:lnTo>
                  <a:pt x="1330" y="1147"/>
                </a:lnTo>
                <a:lnTo>
                  <a:pt x="1334" y="1144"/>
                </a:lnTo>
                <a:lnTo>
                  <a:pt x="1338" y="1143"/>
                </a:lnTo>
                <a:lnTo>
                  <a:pt x="1343" y="1138"/>
                </a:lnTo>
                <a:lnTo>
                  <a:pt x="1347" y="1132"/>
                </a:lnTo>
                <a:lnTo>
                  <a:pt x="1349" y="1127"/>
                </a:lnTo>
                <a:lnTo>
                  <a:pt x="1349" y="1122"/>
                </a:lnTo>
                <a:lnTo>
                  <a:pt x="1347" y="1116"/>
                </a:lnTo>
                <a:lnTo>
                  <a:pt x="1343" y="1112"/>
                </a:lnTo>
                <a:lnTo>
                  <a:pt x="1333" y="1104"/>
                </a:lnTo>
                <a:lnTo>
                  <a:pt x="1320" y="1092"/>
                </a:lnTo>
                <a:lnTo>
                  <a:pt x="1313" y="1086"/>
                </a:lnTo>
                <a:lnTo>
                  <a:pt x="1307" y="1079"/>
                </a:lnTo>
                <a:lnTo>
                  <a:pt x="1302" y="1071"/>
                </a:lnTo>
                <a:lnTo>
                  <a:pt x="1298" y="1062"/>
                </a:lnTo>
                <a:lnTo>
                  <a:pt x="1296" y="1059"/>
                </a:lnTo>
                <a:lnTo>
                  <a:pt x="1294" y="1056"/>
                </a:lnTo>
                <a:lnTo>
                  <a:pt x="1290" y="1054"/>
                </a:lnTo>
                <a:lnTo>
                  <a:pt x="1286" y="1052"/>
                </a:lnTo>
                <a:lnTo>
                  <a:pt x="1278" y="1049"/>
                </a:lnTo>
                <a:lnTo>
                  <a:pt x="1270" y="1049"/>
                </a:lnTo>
                <a:lnTo>
                  <a:pt x="1250" y="1052"/>
                </a:lnTo>
                <a:lnTo>
                  <a:pt x="1233" y="1053"/>
                </a:lnTo>
                <a:lnTo>
                  <a:pt x="1227" y="1053"/>
                </a:lnTo>
                <a:lnTo>
                  <a:pt x="1223" y="1055"/>
                </a:lnTo>
                <a:lnTo>
                  <a:pt x="1222" y="1059"/>
                </a:lnTo>
                <a:lnTo>
                  <a:pt x="1221" y="1062"/>
                </a:lnTo>
                <a:lnTo>
                  <a:pt x="1220" y="1071"/>
                </a:lnTo>
                <a:lnTo>
                  <a:pt x="1217" y="1080"/>
                </a:lnTo>
                <a:lnTo>
                  <a:pt x="1217" y="1074"/>
                </a:lnTo>
                <a:lnTo>
                  <a:pt x="1217" y="1067"/>
                </a:lnTo>
                <a:lnTo>
                  <a:pt x="1217" y="1060"/>
                </a:lnTo>
                <a:lnTo>
                  <a:pt x="1216" y="1052"/>
                </a:lnTo>
                <a:lnTo>
                  <a:pt x="1213" y="1039"/>
                </a:lnTo>
                <a:lnTo>
                  <a:pt x="1209" y="1030"/>
                </a:lnTo>
                <a:lnTo>
                  <a:pt x="1200" y="1020"/>
                </a:lnTo>
                <a:lnTo>
                  <a:pt x="1190" y="1006"/>
                </a:lnTo>
                <a:lnTo>
                  <a:pt x="1187" y="999"/>
                </a:lnTo>
                <a:lnTo>
                  <a:pt x="1183" y="993"/>
                </a:lnTo>
                <a:lnTo>
                  <a:pt x="1182" y="987"/>
                </a:lnTo>
                <a:lnTo>
                  <a:pt x="1181" y="981"/>
                </a:lnTo>
                <a:lnTo>
                  <a:pt x="1192" y="970"/>
                </a:lnTo>
                <a:lnTo>
                  <a:pt x="1204" y="961"/>
                </a:lnTo>
                <a:lnTo>
                  <a:pt x="1204" y="957"/>
                </a:lnTo>
                <a:lnTo>
                  <a:pt x="1202" y="954"/>
                </a:lnTo>
                <a:lnTo>
                  <a:pt x="1201" y="952"/>
                </a:lnTo>
                <a:lnTo>
                  <a:pt x="1198" y="949"/>
                </a:lnTo>
                <a:lnTo>
                  <a:pt x="1195" y="949"/>
                </a:lnTo>
                <a:lnTo>
                  <a:pt x="1191" y="949"/>
                </a:lnTo>
                <a:lnTo>
                  <a:pt x="1187" y="951"/>
                </a:lnTo>
                <a:lnTo>
                  <a:pt x="1183" y="952"/>
                </a:lnTo>
                <a:lnTo>
                  <a:pt x="1178" y="954"/>
                </a:lnTo>
                <a:lnTo>
                  <a:pt x="1175" y="953"/>
                </a:lnTo>
                <a:lnTo>
                  <a:pt x="1172" y="952"/>
                </a:lnTo>
                <a:lnTo>
                  <a:pt x="1169" y="948"/>
                </a:lnTo>
                <a:lnTo>
                  <a:pt x="1168" y="945"/>
                </a:lnTo>
                <a:lnTo>
                  <a:pt x="1166" y="939"/>
                </a:lnTo>
                <a:lnTo>
                  <a:pt x="1166" y="933"/>
                </a:lnTo>
                <a:lnTo>
                  <a:pt x="1166" y="927"/>
                </a:lnTo>
                <a:lnTo>
                  <a:pt x="1168" y="921"/>
                </a:lnTo>
                <a:lnTo>
                  <a:pt x="1170" y="915"/>
                </a:lnTo>
                <a:lnTo>
                  <a:pt x="1173" y="910"/>
                </a:lnTo>
                <a:lnTo>
                  <a:pt x="1177" y="907"/>
                </a:lnTo>
                <a:lnTo>
                  <a:pt x="1182" y="903"/>
                </a:lnTo>
                <a:lnTo>
                  <a:pt x="1185" y="901"/>
                </a:lnTo>
                <a:lnTo>
                  <a:pt x="1190" y="899"/>
                </a:lnTo>
                <a:lnTo>
                  <a:pt x="1195" y="899"/>
                </a:lnTo>
                <a:lnTo>
                  <a:pt x="1204" y="899"/>
                </a:lnTo>
                <a:lnTo>
                  <a:pt x="1213" y="898"/>
                </a:lnTo>
                <a:lnTo>
                  <a:pt x="1217" y="898"/>
                </a:lnTo>
                <a:lnTo>
                  <a:pt x="1221" y="896"/>
                </a:lnTo>
                <a:lnTo>
                  <a:pt x="1225" y="895"/>
                </a:lnTo>
                <a:lnTo>
                  <a:pt x="1227" y="891"/>
                </a:lnTo>
                <a:lnTo>
                  <a:pt x="1231" y="884"/>
                </a:lnTo>
                <a:lnTo>
                  <a:pt x="1233" y="877"/>
                </a:lnTo>
                <a:lnTo>
                  <a:pt x="1234" y="871"/>
                </a:lnTo>
                <a:lnTo>
                  <a:pt x="1233" y="866"/>
                </a:lnTo>
                <a:lnTo>
                  <a:pt x="1231" y="861"/>
                </a:lnTo>
                <a:lnTo>
                  <a:pt x="1226" y="858"/>
                </a:lnTo>
                <a:lnTo>
                  <a:pt x="1220" y="854"/>
                </a:lnTo>
                <a:lnTo>
                  <a:pt x="1213" y="852"/>
                </a:lnTo>
                <a:lnTo>
                  <a:pt x="1190" y="848"/>
                </a:lnTo>
                <a:lnTo>
                  <a:pt x="1165" y="847"/>
                </a:lnTo>
                <a:lnTo>
                  <a:pt x="1143" y="847"/>
                </a:lnTo>
                <a:lnTo>
                  <a:pt x="1128" y="848"/>
                </a:lnTo>
                <a:lnTo>
                  <a:pt x="1116" y="850"/>
                </a:lnTo>
                <a:lnTo>
                  <a:pt x="1106" y="851"/>
                </a:lnTo>
                <a:lnTo>
                  <a:pt x="1096" y="851"/>
                </a:lnTo>
                <a:lnTo>
                  <a:pt x="1084" y="847"/>
                </a:lnTo>
                <a:lnTo>
                  <a:pt x="1072" y="842"/>
                </a:lnTo>
                <a:lnTo>
                  <a:pt x="1062" y="835"/>
                </a:lnTo>
                <a:lnTo>
                  <a:pt x="1052" y="827"/>
                </a:lnTo>
                <a:lnTo>
                  <a:pt x="1046" y="817"/>
                </a:lnTo>
                <a:lnTo>
                  <a:pt x="1040" y="809"/>
                </a:lnTo>
                <a:lnTo>
                  <a:pt x="1034" y="801"/>
                </a:lnTo>
                <a:lnTo>
                  <a:pt x="1027" y="794"/>
                </a:lnTo>
                <a:lnTo>
                  <a:pt x="1019" y="787"/>
                </a:lnTo>
                <a:lnTo>
                  <a:pt x="1011" y="781"/>
                </a:lnTo>
                <a:lnTo>
                  <a:pt x="1002" y="773"/>
                </a:lnTo>
                <a:lnTo>
                  <a:pt x="994" y="768"/>
                </a:lnTo>
                <a:lnTo>
                  <a:pt x="986" y="759"/>
                </a:lnTo>
                <a:lnTo>
                  <a:pt x="980" y="750"/>
                </a:lnTo>
                <a:lnTo>
                  <a:pt x="975" y="740"/>
                </a:lnTo>
                <a:lnTo>
                  <a:pt x="971" y="731"/>
                </a:lnTo>
                <a:lnTo>
                  <a:pt x="969" y="721"/>
                </a:lnTo>
                <a:lnTo>
                  <a:pt x="968" y="713"/>
                </a:lnTo>
                <a:lnTo>
                  <a:pt x="965" y="706"/>
                </a:lnTo>
                <a:lnTo>
                  <a:pt x="964" y="703"/>
                </a:lnTo>
                <a:lnTo>
                  <a:pt x="962" y="701"/>
                </a:lnTo>
                <a:lnTo>
                  <a:pt x="959" y="700"/>
                </a:lnTo>
                <a:lnTo>
                  <a:pt x="957" y="700"/>
                </a:lnTo>
                <a:lnTo>
                  <a:pt x="955" y="701"/>
                </a:lnTo>
                <a:lnTo>
                  <a:pt x="952" y="702"/>
                </a:lnTo>
                <a:lnTo>
                  <a:pt x="951" y="703"/>
                </a:lnTo>
                <a:lnTo>
                  <a:pt x="950" y="706"/>
                </a:lnTo>
                <a:lnTo>
                  <a:pt x="948" y="710"/>
                </a:lnTo>
                <a:lnTo>
                  <a:pt x="946" y="716"/>
                </a:lnTo>
                <a:lnTo>
                  <a:pt x="944" y="722"/>
                </a:lnTo>
                <a:lnTo>
                  <a:pt x="940" y="727"/>
                </a:lnTo>
                <a:lnTo>
                  <a:pt x="938" y="730"/>
                </a:lnTo>
                <a:lnTo>
                  <a:pt x="935" y="731"/>
                </a:lnTo>
                <a:lnTo>
                  <a:pt x="929" y="731"/>
                </a:lnTo>
                <a:lnTo>
                  <a:pt x="923" y="732"/>
                </a:lnTo>
                <a:lnTo>
                  <a:pt x="916" y="732"/>
                </a:lnTo>
                <a:lnTo>
                  <a:pt x="910" y="733"/>
                </a:lnTo>
                <a:lnTo>
                  <a:pt x="906" y="734"/>
                </a:lnTo>
                <a:lnTo>
                  <a:pt x="902" y="737"/>
                </a:lnTo>
                <a:lnTo>
                  <a:pt x="900" y="738"/>
                </a:lnTo>
                <a:lnTo>
                  <a:pt x="899" y="741"/>
                </a:lnTo>
                <a:lnTo>
                  <a:pt x="899" y="744"/>
                </a:lnTo>
                <a:lnTo>
                  <a:pt x="899" y="747"/>
                </a:lnTo>
                <a:lnTo>
                  <a:pt x="898" y="751"/>
                </a:lnTo>
                <a:lnTo>
                  <a:pt x="898" y="754"/>
                </a:lnTo>
                <a:lnTo>
                  <a:pt x="895" y="757"/>
                </a:lnTo>
                <a:lnTo>
                  <a:pt x="894" y="759"/>
                </a:lnTo>
                <a:lnTo>
                  <a:pt x="892" y="762"/>
                </a:lnTo>
                <a:lnTo>
                  <a:pt x="888" y="763"/>
                </a:lnTo>
                <a:lnTo>
                  <a:pt x="886" y="764"/>
                </a:lnTo>
                <a:lnTo>
                  <a:pt x="882" y="764"/>
                </a:lnTo>
                <a:lnTo>
                  <a:pt x="874" y="764"/>
                </a:lnTo>
                <a:lnTo>
                  <a:pt x="868" y="765"/>
                </a:lnTo>
                <a:lnTo>
                  <a:pt x="866" y="768"/>
                </a:lnTo>
                <a:lnTo>
                  <a:pt x="864" y="770"/>
                </a:lnTo>
                <a:lnTo>
                  <a:pt x="864" y="773"/>
                </a:lnTo>
                <a:lnTo>
                  <a:pt x="866" y="777"/>
                </a:lnTo>
                <a:lnTo>
                  <a:pt x="870" y="785"/>
                </a:lnTo>
                <a:lnTo>
                  <a:pt x="877" y="794"/>
                </a:lnTo>
                <a:lnTo>
                  <a:pt x="885" y="801"/>
                </a:lnTo>
                <a:lnTo>
                  <a:pt x="893" y="807"/>
                </a:lnTo>
                <a:lnTo>
                  <a:pt x="896" y="809"/>
                </a:lnTo>
                <a:lnTo>
                  <a:pt x="899" y="813"/>
                </a:lnTo>
                <a:lnTo>
                  <a:pt x="901" y="816"/>
                </a:lnTo>
                <a:lnTo>
                  <a:pt x="902" y="820"/>
                </a:lnTo>
                <a:lnTo>
                  <a:pt x="902" y="823"/>
                </a:lnTo>
                <a:lnTo>
                  <a:pt x="902" y="827"/>
                </a:lnTo>
                <a:lnTo>
                  <a:pt x="900" y="829"/>
                </a:lnTo>
                <a:lnTo>
                  <a:pt x="898" y="831"/>
                </a:lnTo>
                <a:lnTo>
                  <a:pt x="880" y="833"/>
                </a:lnTo>
                <a:lnTo>
                  <a:pt x="864" y="836"/>
                </a:lnTo>
                <a:lnTo>
                  <a:pt x="860" y="839"/>
                </a:lnTo>
                <a:lnTo>
                  <a:pt x="853" y="839"/>
                </a:lnTo>
                <a:lnTo>
                  <a:pt x="849" y="839"/>
                </a:lnTo>
                <a:lnTo>
                  <a:pt x="847" y="838"/>
                </a:lnTo>
                <a:lnTo>
                  <a:pt x="843" y="836"/>
                </a:lnTo>
                <a:lnTo>
                  <a:pt x="841" y="834"/>
                </a:lnTo>
                <a:lnTo>
                  <a:pt x="836" y="829"/>
                </a:lnTo>
                <a:lnTo>
                  <a:pt x="832" y="828"/>
                </a:lnTo>
                <a:lnTo>
                  <a:pt x="831" y="831"/>
                </a:lnTo>
                <a:lnTo>
                  <a:pt x="830" y="838"/>
                </a:lnTo>
                <a:lnTo>
                  <a:pt x="830" y="846"/>
                </a:lnTo>
                <a:lnTo>
                  <a:pt x="828" y="853"/>
                </a:lnTo>
                <a:lnTo>
                  <a:pt x="825" y="859"/>
                </a:lnTo>
                <a:lnTo>
                  <a:pt x="820" y="865"/>
                </a:lnTo>
                <a:lnTo>
                  <a:pt x="814" y="873"/>
                </a:lnTo>
                <a:lnTo>
                  <a:pt x="810" y="883"/>
                </a:lnTo>
                <a:lnTo>
                  <a:pt x="803" y="894"/>
                </a:lnTo>
                <a:lnTo>
                  <a:pt x="792" y="905"/>
                </a:lnTo>
                <a:lnTo>
                  <a:pt x="785" y="911"/>
                </a:lnTo>
                <a:lnTo>
                  <a:pt x="779" y="915"/>
                </a:lnTo>
                <a:lnTo>
                  <a:pt x="774" y="917"/>
                </a:lnTo>
                <a:lnTo>
                  <a:pt x="768" y="919"/>
                </a:lnTo>
                <a:lnTo>
                  <a:pt x="763" y="919"/>
                </a:lnTo>
                <a:lnTo>
                  <a:pt x="759" y="917"/>
                </a:lnTo>
                <a:lnTo>
                  <a:pt x="754" y="915"/>
                </a:lnTo>
                <a:lnTo>
                  <a:pt x="748" y="911"/>
                </a:lnTo>
                <a:lnTo>
                  <a:pt x="742" y="909"/>
                </a:lnTo>
                <a:lnTo>
                  <a:pt x="736" y="909"/>
                </a:lnTo>
                <a:lnTo>
                  <a:pt x="729" y="910"/>
                </a:lnTo>
                <a:lnTo>
                  <a:pt x="723" y="913"/>
                </a:lnTo>
                <a:lnTo>
                  <a:pt x="716" y="916"/>
                </a:lnTo>
                <a:lnTo>
                  <a:pt x="710" y="921"/>
                </a:lnTo>
                <a:lnTo>
                  <a:pt x="704" y="927"/>
                </a:lnTo>
                <a:lnTo>
                  <a:pt x="699" y="933"/>
                </a:lnTo>
                <a:lnTo>
                  <a:pt x="696" y="939"/>
                </a:lnTo>
                <a:lnTo>
                  <a:pt x="692" y="947"/>
                </a:lnTo>
                <a:lnTo>
                  <a:pt x="690" y="954"/>
                </a:lnTo>
                <a:lnTo>
                  <a:pt x="688" y="964"/>
                </a:lnTo>
                <a:lnTo>
                  <a:pt x="688" y="971"/>
                </a:lnTo>
                <a:lnTo>
                  <a:pt x="690" y="979"/>
                </a:lnTo>
                <a:lnTo>
                  <a:pt x="692" y="985"/>
                </a:lnTo>
                <a:lnTo>
                  <a:pt x="697" y="990"/>
                </a:lnTo>
                <a:lnTo>
                  <a:pt x="710" y="1001"/>
                </a:lnTo>
                <a:lnTo>
                  <a:pt x="726" y="1014"/>
                </a:lnTo>
                <a:lnTo>
                  <a:pt x="735" y="1018"/>
                </a:lnTo>
                <a:lnTo>
                  <a:pt x="740" y="1023"/>
                </a:lnTo>
                <a:lnTo>
                  <a:pt x="743" y="1029"/>
                </a:lnTo>
                <a:lnTo>
                  <a:pt x="746" y="1037"/>
                </a:lnTo>
                <a:lnTo>
                  <a:pt x="746" y="1049"/>
                </a:lnTo>
                <a:lnTo>
                  <a:pt x="746" y="1062"/>
                </a:lnTo>
                <a:lnTo>
                  <a:pt x="743" y="1074"/>
                </a:lnTo>
                <a:lnTo>
                  <a:pt x="740" y="1086"/>
                </a:lnTo>
                <a:lnTo>
                  <a:pt x="735" y="1096"/>
                </a:lnTo>
                <a:lnTo>
                  <a:pt x="730" y="1104"/>
                </a:lnTo>
                <a:lnTo>
                  <a:pt x="724" y="1110"/>
                </a:lnTo>
                <a:lnTo>
                  <a:pt x="719" y="1113"/>
                </a:lnTo>
                <a:lnTo>
                  <a:pt x="713" y="1116"/>
                </a:lnTo>
                <a:lnTo>
                  <a:pt x="709" y="1117"/>
                </a:lnTo>
                <a:lnTo>
                  <a:pt x="702" y="1117"/>
                </a:lnTo>
                <a:lnTo>
                  <a:pt x="693" y="1118"/>
                </a:lnTo>
                <a:lnTo>
                  <a:pt x="685" y="1121"/>
                </a:lnTo>
                <a:lnTo>
                  <a:pt x="674" y="1124"/>
                </a:lnTo>
                <a:lnTo>
                  <a:pt x="661" y="1132"/>
                </a:lnTo>
                <a:lnTo>
                  <a:pt x="642" y="1144"/>
                </a:lnTo>
                <a:lnTo>
                  <a:pt x="624" y="1156"/>
                </a:lnTo>
                <a:lnTo>
                  <a:pt x="609" y="1167"/>
                </a:lnTo>
                <a:lnTo>
                  <a:pt x="604" y="1170"/>
                </a:lnTo>
                <a:lnTo>
                  <a:pt x="600" y="1176"/>
                </a:lnTo>
                <a:lnTo>
                  <a:pt x="598" y="1181"/>
                </a:lnTo>
                <a:lnTo>
                  <a:pt x="597" y="1186"/>
                </a:lnTo>
                <a:lnTo>
                  <a:pt x="597" y="1192"/>
                </a:lnTo>
                <a:lnTo>
                  <a:pt x="598" y="1197"/>
                </a:lnTo>
                <a:lnTo>
                  <a:pt x="599" y="1201"/>
                </a:lnTo>
                <a:lnTo>
                  <a:pt x="602" y="1206"/>
                </a:lnTo>
                <a:lnTo>
                  <a:pt x="608" y="1216"/>
                </a:lnTo>
                <a:lnTo>
                  <a:pt x="617" y="1228"/>
                </a:lnTo>
                <a:lnTo>
                  <a:pt x="627" y="1239"/>
                </a:lnTo>
                <a:lnTo>
                  <a:pt x="633" y="1249"/>
                </a:lnTo>
                <a:lnTo>
                  <a:pt x="636" y="1257"/>
                </a:lnTo>
                <a:lnTo>
                  <a:pt x="639" y="1263"/>
                </a:lnTo>
                <a:lnTo>
                  <a:pt x="637" y="1266"/>
                </a:lnTo>
                <a:lnTo>
                  <a:pt x="636" y="1268"/>
                </a:lnTo>
                <a:lnTo>
                  <a:pt x="635" y="1269"/>
                </a:lnTo>
                <a:lnTo>
                  <a:pt x="631" y="1270"/>
                </a:lnTo>
                <a:lnTo>
                  <a:pt x="623" y="1272"/>
                </a:lnTo>
                <a:lnTo>
                  <a:pt x="617" y="1274"/>
                </a:lnTo>
                <a:lnTo>
                  <a:pt x="614" y="1276"/>
                </a:lnTo>
                <a:lnTo>
                  <a:pt x="612" y="1279"/>
                </a:lnTo>
                <a:lnTo>
                  <a:pt x="611" y="1281"/>
                </a:lnTo>
                <a:lnTo>
                  <a:pt x="611" y="1286"/>
                </a:lnTo>
                <a:lnTo>
                  <a:pt x="614" y="1294"/>
                </a:lnTo>
                <a:lnTo>
                  <a:pt x="620" y="1302"/>
                </a:lnTo>
                <a:lnTo>
                  <a:pt x="623" y="1307"/>
                </a:lnTo>
                <a:lnTo>
                  <a:pt x="625" y="1312"/>
                </a:lnTo>
                <a:lnTo>
                  <a:pt x="628" y="1317"/>
                </a:lnTo>
                <a:lnTo>
                  <a:pt x="629" y="1321"/>
                </a:lnTo>
                <a:lnTo>
                  <a:pt x="631" y="1331"/>
                </a:lnTo>
                <a:lnTo>
                  <a:pt x="633" y="1342"/>
                </a:lnTo>
                <a:lnTo>
                  <a:pt x="635" y="1348"/>
                </a:lnTo>
                <a:lnTo>
                  <a:pt x="637" y="1351"/>
                </a:lnTo>
                <a:lnTo>
                  <a:pt x="640" y="1356"/>
                </a:lnTo>
                <a:lnTo>
                  <a:pt x="643" y="1358"/>
                </a:lnTo>
                <a:lnTo>
                  <a:pt x="648" y="1359"/>
                </a:lnTo>
                <a:lnTo>
                  <a:pt x="654" y="1361"/>
                </a:lnTo>
                <a:lnTo>
                  <a:pt x="662" y="1362"/>
                </a:lnTo>
                <a:lnTo>
                  <a:pt x="669" y="1362"/>
                </a:lnTo>
                <a:lnTo>
                  <a:pt x="677" y="1361"/>
                </a:lnTo>
                <a:lnTo>
                  <a:pt x="684" y="1361"/>
                </a:lnTo>
                <a:lnTo>
                  <a:pt x="686" y="1361"/>
                </a:lnTo>
                <a:lnTo>
                  <a:pt x="688" y="1362"/>
                </a:lnTo>
                <a:lnTo>
                  <a:pt x="691" y="1363"/>
                </a:lnTo>
                <a:lnTo>
                  <a:pt x="693" y="1367"/>
                </a:lnTo>
                <a:lnTo>
                  <a:pt x="697" y="1371"/>
                </a:lnTo>
                <a:lnTo>
                  <a:pt x="700" y="1377"/>
                </a:lnTo>
                <a:lnTo>
                  <a:pt x="705" y="1382"/>
                </a:lnTo>
                <a:lnTo>
                  <a:pt x="710" y="1387"/>
                </a:lnTo>
                <a:lnTo>
                  <a:pt x="716" y="1389"/>
                </a:lnTo>
                <a:lnTo>
                  <a:pt x="721" y="1389"/>
                </a:lnTo>
                <a:lnTo>
                  <a:pt x="726" y="1389"/>
                </a:lnTo>
                <a:lnTo>
                  <a:pt x="732" y="1388"/>
                </a:lnTo>
                <a:lnTo>
                  <a:pt x="742" y="1384"/>
                </a:lnTo>
                <a:lnTo>
                  <a:pt x="748" y="1381"/>
                </a:lnTo>
                <a:lnTo>
                  <a:pt x="755" y="1375"/>
                </a:lnTo>
                <a:lnTo>
                  <a:pt x="761" y="1370"/>
                </a:lnTo>
                <a:lnTo>
                  <a:pt x="769" y="1363"/>
                </a:lnTo>
                <a:lnTo>
                  <a:pt x="778" y="1357"/>
                </a:lnTo>
                <a:lnTo>
                  <a:pt x="785" y="1354"/>
                </a:lnTo>
                <a:lnTo>
                  <a:pt x="792" y="1351"/>
                </a:lnTo>
                <a:lnTo>
                  <a:pt x="799" y="1350"/>
                </a:lnTo>
                <a:lnTo>
                  <a:pt x="811" y="1349"/>
                </a:lnTo>
                <a:lnTo>
                  <a:pt x="823" y="1348"/>
                </a:lnTo>
                <a:lnTo>
                  <a:pt x="835" y="1346"/>
                </a:lnTo>
                <a:lnTo>
                  <a:pt x="843" y="1346"/>
                </a:lnTo>
                <a:lnTo>
                  <a:pt x="849" y="1346"/>
                </a:lnTo>
                <a:lnTo>
                  <a:pt x="855" y="1346"/>
                </a:lnTo>
                <a:lnTo>
                  <a:pt x="860" y="1349"/>
                </a:lnTo>
                <a:lnTo>
                  <a:pt x="862" y="1351"/>
                </a:lnTo>
                <a:lnTo>
                  <a:pt x="866" y="1355"/>
                </a:lnTo>
                <a:lnTo>
                  <a:pt x="868" y="1361"/>
                </a:lnTo>
                <a:lnTo>
                  <a:pt x="870" y="1368"/>
                </a:lnTo>
                <a:lnTo>
                  <a:pt x="873" y="1378"/>
                </a:lnTo>
                <a:lnTo>
                  <a:pt x="877" y="1389"/>
                </a:lnTo>
                <a:lnTo>
                  <a:pt x="880" y="1395"/>
                </a:lnTo>
                <a:lnTo>
                  <a:pt x="883" y="1400"/>
                </a:lnTo>
                <a:lnTo>
                  <a:pt x="886" y="1403"/>
                </a:lnTo>
                <a:lnTo>
                  <a:pt x="889" y="1407"/>
                </a:lnTo>
                <a:lnTo>
                  <a:pt x="894" y="1409"/>
                </a:lnTo>
                <a:lnTo>
                  <a:pt x="898" y="1411"/>
                </a:lnTo>
                <a:lnTo>
                  <a:pt x="901" y="1411"/>
                </a:lnTo>
                <a:lnTo>
                  <a:pt x="906" y="1411"/>
                </a:lnTo>
                <a:lnTo>
                  <a:pt x="910" y="1411"/>
                </a:lnTo>
                <a:lnTo>
                  <a:pt x="913" y="1409"/>
                </a:lnTo>
                <a:lnTo>
                  <a:pt x="917" y="1407"/>
                </a:lnTo>
                <a:lnTo>
                  <a:pt x="919" y="1403"/>
                </a:lnTo>
                <a:lnTo>
                  <a:pt x="923" y="1398"/>
                </a:lnTo>
                <a:lnTo>
                  <a:pt x="929" y="1389"/>
                </a:lnTo>
                <a:lnTo>
                  <a:pt x="935" y="1382"/>
                </a:lnTo>
                <a:lnTo>
                  <a:pt x="942" y="1375"/>
                </a:lnTo>
                <a:lnTo>
                  <a:pt x="952" y="1365"/>
                </a:lnTo>
                <a:lnTo>
                  <a:pt x="962" y="1356"/>
                </a:lnTo>
                <a:lnTo>
                  <a:pt x="970" y="1346"/>
                </a:lnTo>
                <a:lnTo>
                  <a:pt x="977" y="1339"/>
                </a:lnTo>
                <a:lnTo>
                  <a:pt x="981" y="1337"/>
                </a:lnTo>
                <a:lnTo>
                  <a:pt x="984" y="1336"/>
                </a:lnTo>
                <a:lnTo>
                  <a:pt x="988" y="1335"/>
                </a:lnTo>
                <a:lnTo>
                  <a:pt x="992" y="1333"/>
                </a:lnTo>
                <a:lnTo>
                  <a:pt x="999" y="1333"/>
                </a:lnTo>
                <a:lnTo>
                  <a:pt x="1007" y="1336"/>
                </a:lnTo>
                <a:lnTo>
                  <a:pt x="1011" y="1337"/>
                </a:lnTo>
                <a:lnTo>
                  <a:pt x="1014" y="1337"/>
                </a:lnTo>
                <a:lnTo>
                  <a:pt x="1018" y="1337"/>
                </a:lnTo>
                <a:lnTo>
                  <a:pt x="1020" y="1336"/>
                </a:lnTo>
                <a:lnTo>
                  <a:pt x="1026" y="1331"/>
                </a:lnTo>
                <a:lnTo>
                  <a:pt x="1032" y="1325"/>
                </a:lnTo>
                <a:lnTo>
                  <a:pt x="1034" y="1323"/>
                </a:lnTo>
                <a:lnTo>
                  <a:pt x="1037" y="1321"/>
                </a:lnTo>
                <a:lnTo>
                  <a:pt x="1039" y="1321"/>
                </a:lnTo>
                <a:lnTo>
                  <a:pt x="1042" y="1323"/>
                </a:lnTo>
                <a:lnTo>
                  <a:pt x="1046" y="1326"/>
                </a:lnTo>
                <a:lnTo>
                  <a:pt x="1051" y="1331"/>
                </a:lnTo>
                <a:lnTo>
                  <a:pt x="1055" y="1333"/>
                </a:lnTo>
                <a:lnTo>
                  <a:pt x="1058" y="1333"/>
                </a:lnTo>
                <a:lnTo>
                  <a:pt x="1063" y="1332"/>
                </a:lnTo>
                <a:lnTo>
                  <a:pt x="1066" y="1329"/>
                </a:lnTo>
                <a:lnTo>
                  <a:pt x="1065" y="1331"/>
                </a:lnTo>
                <a:lnTo>
                  <a:pt x="1065" y="1335"/>
                </a:lnTo>
                <a:lnTo>
                  <a:pt x="1065" y="1340"/>
                </a:lnTo>
                <a:lnTo>
                  <a:pt x="1065" y="1346"/>
                </a:lnTo>
                <a:lnTo>
                  <a:pt x="1070" y="1373"/>
                </a:lnTo>
                <a:lnTo>
                  <a:pt x="1074" y="1406"/>
                </a:lnTo>
                <a:lnTo>
                  <a:pt x="1078" y="1443"/>
                </a:lnTo>
                <a:lnTo>
                  <a:pt x="1082" y="1480"/>
                </a:lnTo>
                <a:lnTo>
                  <a:pt x="1087" y="1509"/>
                </a:lnTo>
                <a:lnTo>
                  <a:pt x="1091" y="1537"/>
                </a:lnTo>
                <a:lnTo>
                  <a:pt x="1093" y="1548"/>
                </a:lnTo>
                <a:lnTo>
                  <a:pt x="1094" y="1559"/>
                </a:lnTo>
                <a:lnTo>
                  <a:pt x="1094" y="1567"/>
                </a:lnTo>
                <a:lnTo>
                  <a:pt x="1091" y="1573"/>
                </a:lnTo>
                <a:lnTo>
                  <a:pt x="1090" y="1577"/>
                </a:lnTo>
                <a:lnTo>
                  <a:pt x="1087" y="1578"/>
                </a:lnTo>
                <a:lnTo>
                  <a:pt x="1083" y="1581"/>
                </a:lnTo>
                <a:lnTo>
                  <a:pt x="1078" y="1581"/>
                </a:lnTo>
                <a:lnTo>
                  <a:pt x="1069" y="1582"/>
                </a:lnTo>
                <a:lnTo>
                  <a:pt x="1059" y="1582"/>
                </a:lnTo>
                <a:lnTo>
                  <a:pt x="1055" y="1583"/>
                </a:lnTo>
                <a:lnTo>
                  <a:pt x="1051" y="1584"/>
                </a:lnTo>
                <a:lnTo>
                  <a:pt x="1050" y="1585"/>
                </a:lnTo>
                <a:lnTo>
                  <a:pt x="1049" y="1588"/>
                </a:lnTo>
                <a:lnTo>
                  <a:pt x="1049" y="1595"/>
                </a:lnTo>
                <a:lnTo>
                  <a:pt x="1050" y="1603"/>
                </a:lnTo>
                <a:lnTo>
                  <a:pt x="1051" y="1614"/>
                </a:lnTo>
                <a:lnTo>
                  <a:pt x="1052" y="1627"/>
                </a:lnTo>
                <a:lnTo>
                  <a:pt x="1052" y="1640"/>
                </a:lnTo>
                <a:lnTo>
                  <a:pt x="1053" y="1654"/>
                </a:lnTo>
                <a:lnTo>
                  <a:pt x="1053" y="1664"/>
                </a:lnTo>
                <a:lnTo>
                  <a:pt x="1055" y="1674"/>
                </a:lnTo>
                <a:lnTo>
                  <a:pt x="1057" y="1684"/>
                </a:lnTo>
                <a:lnTo>
                  <a:pt x="1059" y="1693"/>
                </a:lnTo>
                <a:lnTo>
                  <a:pt x="1063" y="1703"/>
                </a:lnTo>
                <a:lnTo>
                  <a:pt x="1068" y="1710"/>
                </a:lnTo>
                <a:lnTo>
                  <a:pt x="1074" y="1716"/>
                </a:lnTo>
                <a:lnTo>
                  <a:pt x="1081" y="1721"/>
                </a:lnTo>
                <a:lnTo>
                  <a:pt x="1091" y="1723"/>
                </a:lnTo>
                <a:lnTo>
                  <a:pt x="1103" y="1724"/>
                </a:lnTo>
                <a:lnTo>
                  <a:pt x="1116" y="1724"/>
                </a:lnTo>
                <a:lnTo>
                  <a:pt x="1131" y="1723"/>
                </a:lnTo>
                <a:lnTo>
                  <a:pt x="1144" y="1723"/>
                </a:lnTo>
                <a:lnTo>
                  <a:pt x="1154" y="1724"/>
                </a:lnTo>
                <a:lnTo>
                  <a:pt x="1158" y="1724"/>
                </a:lnTo>
                <a:lnTo>
                  <a:pt x="1162" y="1727"/>
                </a:lnTo>
                <a:lnTo>
                  <a:pt x="1164" y="1728"/>
                </a:lnTo>
                <a:lnTo>
                  <a:pt x="1165" y="1731"/>
                </a:lnTo>
                <a:lnTo>
                  <a:pt x="1169" y="1748"/>
                </a:lnTo>
                <a:lnTo>
                  <a:pt x="1173" y="1765"/>
                </a:lnTo>
                <a:lnTo>
                  <a:pt x="1176" y="1771"/>
                </a:lnTo>
                <a:lnTo>
                  <a:pt x="1179" y="1774"/>
                </a:lnTo>
                <a:lnTo>
                  <a:pt x="1182" y="1775"/>
                </a:lnTo>
                <a:lnTo>
                  <a:pt x="1184" y="1775"/>
                </a:lnTo>
                <a:lnTo>
                  <a:pt x="1187" y="1775"/>
                </a:lnTo>
                <a:lnTo>
                  <a:pt x="1190" y="1773"/>
                </a:lnTo>
                <a:lnTo>
                  <a:pt x="1196" y="1770"/>
                </a:lnTo>
                <a:lnTo>
                  <a:pt x="1202" y="1765"/>
                </a:lnTo>
                <a:lnTo>
                  <a:pt x="1208" y="1760"/>
                </a:lnTo>
                <a:lnTo>
                  <a:pt x="1215" y="1759"/>
                </a:lnTo>
                <a:lnTo>
                  <a:pt x="1221" y="1758"/>
                </a:lnTo>
                <a:lnTo>
                  <a:pt x="1227" y="1759"/>
                </a:lnTo>
                <a:lnTo>
                  <a:pt x="1231" y="1760"/>
                </a:lnTo>
                <a:lnTo>
                  <a:pt x="1233" y="1762"/>
                </a:lnTo>
                <a:lnTo>
                  <a:pt x="1235" y="1765"/>
                </a:lnTo>
                <a:lnTo>
                  <a:pt x="1238" y="1768"/>
                </a:lnTo>
                <a:lnTo>
                  <a:pt x="1239" y="1771"/>
                </a:lnTo>
                <a:lnTo>
                  <a:pt x="1241" y="1772"/>
                </a:lnTo>
                <a:lnTo>
                  <a:pt x="1244" y="1773"/>
                </a:lnTo>
                <a:lnTo>
                  <a:pt x="1246" y="1774"/>
                </a:lnTo>
                <a:lnTo>
                  <a:pt x="1252" y="1773"/>
                </a:lnTo>
                <a:lnTo>
                  <a:pt x="1259" y="1772"/>
                </a:lnTo>
                <a:lnTo>
                  <a:pt x="1272" y="1765"/>
                </a:lnTo>
                <a:lnTo>
                  <a:pt x="1284" y="1759"/>
                </a:lnTo>
                <a:lnTo>
                  <a:pt x="1294" y="1754"/>
                </a:lnTo>
                <a:lnTo>
                  <a:pt x="1304" y="1751"/>
                </a:lnTo>
                <a:lnTo>
                  <a:pt x="1316" y="1746"/>
                </a:lnTo>
                <a:lnTo>
                  <a:pt x="1328" y="1743"/>
                </a:lnTo>
                <a:lnTo>
                  <a:pt x="1328" y="1742"/>
                </a:lnTo>
                <a:lnTo>
                  <a:pt x="1328" y="1741"/>
                </a:lnTo>
                <a:lnTo>
                  <a:pt x="1329" y="1749"/>
                </a:lnTo>
                <a:lnTo>
                  <a:pt x="1330" y="1758"/>
                </a:lnTo>
                <a:lnTo>
                  <a:pt x="1334" y="1762"/>
                </a:lnTo>
                <a:lnTo>
                  <a:pt x="1339" y="1766"/>
                </a:lnTo>
                <a:lnTo>
                  <a:pt x="1345" y="1771"/>
                </a:lnTo>
                <a:lnTo>
                  <a:pt x="1351" y="1778"/>
                </a:lnTo>
                <a:lnTo>
                  <a:pt x="1357" y="1789"/>
                </a:lnTo>
                <a:lnTo>
                  <a:pt x="1364" y="1803"/>
                </a:lnTo>
                <a:lnTo>
                  <a:pt x="1374" y="1821"/>
                </a:lnTo>
                <a:lnTo>
                  <a:pt x="1387" y="1840"/>
                </a:lnTo>
                <a:lnTo>
                  <a:pt x="1401" y="1856"/>
                </a:lnTo>
                <a:lnTo>
                  <a:pt x="1412" y="1871"/>
                </a:lnTo>
                <a:lnTo>
                  <a:pt x="1417" y="1877"/>
                </a:lnTo>
                <a:lnTo>
                  <a:pt x="1421" y="1882"/>
                </a:lnTo>
                <a:lnTo>
                  <a:pt x="1422" y="1887"/>
                </a:lnTo>
                <a:lnTo>
                  <a:pt x="1422" y="1893"/>
                </a:lnTo>
                <a:lnTo>
                  <a:pt x="1421" y="1897"/>
                </a:lnTo>
                <a:lnTo>
                  <a:pt x="1418" y="1901"/>
                </a:lnTo>
                <a:lnTo>
                  <a:pt x="1414" y="1904"/>
                </a:lnTo>
                <a:lnTo>
                  <a:pt x="1408" y="1906"/>
                </a:lnTo>
                <a:lnTo>
                  <a:pt x="1402" y="1909"/>
                </a:lnTo>
                <a:lnTo>
                  <a:pt x="1396" y="1911"/>
                </a:lnTo>
                <a:lnTo>
                  <a:pt x="1392" y="1915"/>
                </a:lnTo>
                <a:lnTo>
                  <a:pt x="1390" y="1918"/>
                </a:lnTo>
                <a:lnTo>
                  <a:pt x="1387" y="1920"/>
                </a:lnTo>
                <a:lnTo>
                  <a:pt x="1387" y="1923"/>
                </a:lnTo>
                <a:lnTo>
                  <a:pt x="1389" y="1925"/>
                </a:lnTo>
                <a:lnTo>
                  <a:pt x="1391" y="1925"/>
                </a:lnTo>
                <a:lnTo>
                  <a:pt x="1402" y="1920"/>
                </a:lnTo>
                <a:lnTo>
                  <a:pt x="1417" y="1913"/>
                </a:lnTo>
                <a:lnTo>
                  <a:pt x="1420" y="1913"/>
                </a:lnTo>
                <a:lnTo>
                  <a:pt x="1422" y="1913"/>
                </a:lnTo>
                <a:close/>
                <a:moveTo>
                  <a:pt x="1203" y="1091"/>
                </a:moveTo>
                <a:lnTo>
                  <a:pt x="1198" y="1092"/>
                </a:lnTo>
                <a:lnTo>
                  <a:pt x="1195" y="1092"/>
                </a:lnTo>
                <a:lnTo>
                  <a:pt x="1198" y="1091"/>
                </a:lnTo>
                <a:lnTo>
                  <a:pt x="1202" y="1091"/>
                </a:lnTo>
                <a:lnTo>
                  <a:pt x="1203" y="1091"/>
                </a:lnTo>
                <a:close/>
                <a:moveTo>
                  <a:pt x="1169" y="1116"/>
                </a:moveTo>
                <a:lnTo>
                  <a:pt x="1169" y="1116"/>
                </a:lnTo>
                <a:lnTo>
                  <a:pt x="1168" y="1117"/>
                </a:lnTo>
                <a:lnTo>
                  <a:pt x="1169" y="1121"/>
                </a:lnTo>
                <a:lnTo>
                  <a:pt x="1170" y="1129"/>
                </a:lnTo>
                <a:lnTo>
                  <a:pt x="1171" y="1134"/>
                </a:lnTo>
                <a:lnTo>
                  <a:pt x="1171" y="1140"/>
                </a:lnTo>
                <a:lnTo>
                  <a:pt x="1171" y="1147"/>
                </a:lnTo>
                <a:lnTo>
                  <a:pt x="1170" y="1153"/>
                </a:lnTo>
                <a:lnTo>
                  <a:pt x="1163" y="1173"/>
                </a:lnTo>
                <a:lnTo>
                  <a:pt x="1159" y="1180"/>
                </a:lnTo>
                <a:lnTo>
                  <a:pt x="1159" y="1182"/>
                </a:lnTo>
                <a:lnTo>
                  <a:pt x="1159" y="1187"/>
                </a:lnTo>
                <a:lnTo>
                  <a:pt x="1159" y="1191"/>
                </a:lnTo>
                <a:lnTo>
                  <a:pt x="1160" y="1193"/>
                </a:lnTo>
                <a:lnTo>
                  <a:pt x="1163" y="1195"/>
                </a:lnTo>
                <a:lnTo>
                  <a:pt x="1165" y="1198"/>
                </a:lnTo>
                <a:lnTo>
                  <a:pt x="1173" y="1203"/>
                </a:lnTo>
                <a:lnTo>
                  <a:pt x="1183" y="1209"/>
                </a:lnTo>
                <a:lnTo>
                  <a:pt x="1187" y="1212"/>
                </a:lnTo>
                <a:lnTo>
                  <a:pt x="1189" y="1214"/>
                </a:lnTo>
                <a:lnTo>
                  <a:pt x="1191" y="1217"/>
                </a:lnTo>
                <a:lnTo>
                  <a:pt x="1190" y="1217"/>
                </a:lnTo>
                <a:lnTo>
                  <a:pt x="1185" y="1219"/>
                </a:lnTo>
                <a:lnTo>
                  <a:pt x="1181" y="1222"/>
                </a:lnTo>
                <a:lnTo>
                  <a:pt x="1178" y="1223"/>
                </a:lnTo>
                <a:lnTo>
                  <a:pt x="1176" y="1225"/>
                </a:lnTo>
                <a:lnTo>
                  <a:pt x="1175" y="1226"/>
                </a:lnTo>
                <a:lnTo>
                  <a:pt x="1175" y="1229"/>
                </a:lnTo>
                <a:lnTo>
                  <a:pt x="1175" y="1237"/>
                </a:lnTo>
                <a:lnTo>
                  <a:pt x="1177" y="1249"/>
                </a:lnTo>
                <a:lnTo>
                  <a:pt x="1178" y="1263"/>
                </a:lnTo>
                <a:lnTo>
                  <a:pt x="1179" y="1274"/>
                </a:lnTo>
                <a:lnTo>
                  <a:pt x="1179" y="1285"/>
                </a:lnTo>
                <a:lnTo>
                  <a:pt x="1177" y="1296"/>
                </a:lnTo>
                <a:lnTo>
                  <a:pt x="1175" y="1302"/>
                </a:lnTo>
                <a:lnTo>
                  <a:pt x="1172" y="1307"/>
                </a:lnTo>
                <a:lnTo>
                  <a:pt x="1170" y="1311"/>
                </a:lnTo>
                <a:lnTo>
                  <a:pt x="1166" y="1314"/>
                </a:lnTo>
                <a:lnTo>
                  <a:pt x="1162" y="1317"/>
                </a:lnTo>
                <a:lnTo>
                  <a:pt x="1157" y="1319"/>
                </a:lnTo>
                <a:lnTo>
                  <a:pt x="1150" y="1321"/>
                </a:lnTo>
                <a:lnTo>
                  <a:pt x="1143" y="1323"/>
                </a:lnTo>
                <a:lnTo>
                  <a:pt x="1129" y="1325"/>
                </a:lnTo>
                <a:lnTo>
                  <a:pt x="1119" y="1327"/>
                </a:lnTo>
                <a:lnTo>
                  <a:pt x="1113" y="1329"/>
                </a:lnTo>
                <a:lnTo>
                  <a:pt x="1107" y="1329"/>
                </a:lnTo>
                <a:lnTo>
                  <a:pt x="1105" y="1327"/>
                </a:lnTo>
                <a:lnTo>
                  <a:pt x="1103" y="1326"/>
                </a:lnTo>
                <a:lnTo>
                  <a:pt x="1101" y="1324"/>
                </a:lnTo>
                <a:lnTo>
                  <a:pt x="1100" y="1320"/>
                </a:lnTo>
                <a:lnTo>
                  <a:pt x="1096" y="1315"/>
                </a:lnTo>
                <a:lnTo>
                  <a:pt x="1094" y="1311"/>
                </a:lnTo>
                <a:lnTo>
                  <a:pt x="1090" y="1308"/>
                </a:lnTo>
                <a:lnTo>
                  <a:pt x="1085" y="1308"/>
                </a:lnTo>
                <a:lnTo>
                  <a:pt x="1078" y="1308"/>
                </a:lnTo>
                <a:lnTo>
                  <a:pt x="1076" y="1310"/>
                </a:lnTo>
                <a:lnTo>
                  <a:pt x="1076" y="1308"/>
                </a:lnTo>
                <a:lnTo>
                  <a:pt x="1077" y="1293"/>
                </a:lnTo>
                <a:lnTo>
                  <a:pt x="1080" y="1280"/>
                </a:lnTo>
                <a:lnTo>
                  <a:pt x="1084" y="1268"/>
                </a:lnTo>
                <a:lnTo>
                  <a:pt x="1090" y="1256"/>
                </a:lnTo>
                <a:lnTo>
                  <a:pt x="1097" y="1248"/>
                </a:lnTo>
                <a:lnTo>
                  <a:pt x="1101" y="1242"/>
                </a:lnTo>
                <a:lnTo>
                  <a:pt x="1100" y="1239"/>
                </a:lnTo>
                <a:lnTo>
                  <a:pt x="1099" y="1237"/>
                </a:lnTo>
                <a:lnTo>
                  <a:pt x="1094" y="1235"/>
                </a:lnTo>
                <a:lnTo>
                  <a:pt x="1087" y="1232"/>
                </a:lnTo>
                <a:lnTo>
                  <a:pt x="1076" y="1228"/>
                </a:lnTo>
                <a:lnTo>
                  <a:pt x="1065" y="1224"/>
                </a:lnTo>
                <a:lnTo>
                  <a:pt x="1056" y="1220"/>
                </a:lnTo>
                <a:lnTo>
                  <a:pt x="1047" y="1217"/>
                </a:lnTo>
                <a:lnTo>
                  <a:pt x="1044" y="1213"/>
                </a:lnTo>
                <a:lnTo>
                  <a:pt x="1040" y="1210"/>
                </a:lnTo>
                <a:lnTo>
                  <a:pt x="1038" y="1205"/>
                </a:lnTo>
                <a:lnTo>
                  <a:pt x="1036" y="1199"/>
                </a:lnTo>
                <a:lnTo>
                  <a:pt x="1033" y="1188"/>
                </a:lnTo>
                <a:lnTo>
                  <a:pt x="1033" y="1179"/>
                </a:lnTo>
                <a:lnTo>
                  <a:pt x="1032" y="1170"/>
                </a:lnTo>
                <a:lnTo>
                  <a:pt x="1032" y="1160"/>
                </a:lnTo>
                <a:lnTo>
                  <a:pt x="1032" y="1155"/>
                </a:lnTo>
                <a:lnTo>
                  <a:pt x="1033" y="1151"/>
                </a:lnTo>
                <a:lnTo>
                  <a:pt x="1034" y="1148"/>
                </a:lnTo>
                <a:lnTo>
                  <a:pt x="1038" y="1144"/>
                </a:lnTo>
                <a:lnTo>
                  <a:pt x="1044" y="1141"/>
                </a:lnTo>
                <a:lnTo>
                  <a:pt x="1052" y="1137"/>
                </a:lnTo>
                <a:lnTo>
                  <a:pt x="1058" y="1135"/>
                </a:lnTo>
                <a:lnTo>
                  <a:pt x="1063" y="1135"/>
                </a:lnTo>
                <a:lnTo>
                  <a:pt x="1070" y="1135"/>
                </a:lnTo>
                <a:lnTo>
                  <a:pt x="1078" y="1135"/>
                </a:lnTo>
                <a:lnTo>
                  <a:pt x="1094" y="1136"/>
                </a:lnTo>
                <a:lnTo>
                  <a:pt x="1108" y="1136"/>
                </a:lnTo>
                <a:lnTo>
                  <a:pt x="1120" y="1132"/>
                </a:lnTo>
                <a:lnTo>
                  <a:pt x="1132" y="1128"/>
                </a:lnTo>
                <a:lnTo>
                  <a:pt x="1140" y="1124"/>
                </a:lnTo>
                <a:lnTo>
                  <a:pt x="1150" y="1122"/>
                </a:lnTo>
                <a:lnTo>
                  <a:pt x="1159" y="1119"/>
                </a:lnTo>
                <a:lnTo>
                  <a:pt x="1169" y="1116"/>
                </a:lnTo>
                <a:close/>
                <a:moveTo>
                  <a:pt x="1071" y="1323"/>
                </a:moveTo>
                <a:lnTo>
                  <a:pt x="1071" y="1324"/>
                </a:lnTo>
                <a:lnTo>
                  <a:pt x="1070" y="1324"/>
                </a:lnTo>
                <a:lnTo>
                  <a:pt x="1071" y="1324"/>
                </a:lnTo>
                <a:lnTo>
                  <a:pt x="1071" y="1323"/>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2" name="稻壳儿小白白(http://dwz.cn/Wu2UP)">
            <a:extLst>
              <a:ext uri="{FF2B5EF4-FFF2-40B4-BE49-F238E27FC236}">
                <a16:creationId xmlns:a16="http://schemas.microsoft.com/office/drawing/2014/main" id="{618E2BCF-D969-40E6-A779-50D93A2F7859}"/>
              </a:ext>
            </a:extLst>
          </p:cNvPr>
          <p:cNvSpPr>
            <a:spLocks/>
          </p:cNvSpPr>
          <p:nvPr/>
        </p:nvSpPr>
        <p:spPr bwMode="auto">
          <a:xfrm>
            <a:off x="1896158" y="1000743"/>
            <a:ext cx="1983417" cy="1613845"/>
          </a:xfrm>
          <a:custGeom>
            <a:avLst/>
            <a:gdLst>
              <a:gd name="T0" fmla="*/ 255014111 w 8497"/>
              <a:gd name="T1" fmla="*/ 518741594 h 7037"/>
              <a:gd name="T2" fmla="*/ 234525910 w 8497"/>
              <a:gd name="T3" fmla="*/ 511527897 h 7037"/>
              <a:gd name="T4" fmla="*/ 217060056 w 8497"/>
              <a:gd name="T5" fmla="*/ 558214504 h 7037"/>
              <a:gd name="T6" fmla="*/ 177678573 w 8497"/>
              <a:gd name="T7" fmla="*/ 569318894 h 7037"/>
              <a:gd name="T8" fmla="*/ 155510841 w 8497"/>
              <a:gd name="T9" fmla="*/ 535843732 h 7037"/>
              <a:gd name="T10" fmla="*/ 171968861 w 8497"/>
              <a:gd name="T11" fmla="*/ 498235029 h 7037"/>
              <a:gd name="T12" fmla="*/ 112602516 w 8497"/>
              <a:gd name="T13" fmla="*/ 506502395 h 7037"/>
              <a:gd name="T14" fmla="*/ 95220985 w 8497"/>
              <a:gd name="T15" fmla="*/ 511122486 h 7037"/>
              <a:gd name="T16" fmla="*/ 71877639 w 8497"/>
              <a:gd name="T17" fmla="*/ 485185578 h 7037"/>
              <a:gd name="T18" fmla="*/ 69022493 w 8497"/>
              <a:gd name="T19" fmla="*/ 455601108 h 7037"/>
              <a:gd name="T20" fmla="*/ 37198323 w 8497"/>
              <a:gd name="T21" fmla="*/ 440119761 h 7037"/>
              <a:gd name="T22" fmla="*/ 15450185 w 8497"/>
              <a:gd name="T23" fmla="*/ 425124963 h 7037"/>
              <a:gd name="T24" fmla="*/ 10328135 w 8497"/>
              <a:gd name="T25" fmla="*/ 364496944 h 7037"/>
              <a:gd name="T26" fmla="*/ 123938485 w 8497"/>
              <a:gd name="T27" fmla="*/ 388002525 h 7037"/>
              <a:gd name="T28" fmla="*/ 195983904 w 8497"/>
              <a:gd name="T29" fmla="*/ 420586011 h 7037"/>
              <a:gd name="T30" fmla="*/ 273907393 w 8497"/>
              <a:gd name="T31" fmla="*/ 395621633 h 7037"/>
              <a:gd name="T32" fmla="*/ 344021466 w 8497"/>
              <a:gd name="T33" fmla="*/ 386057179 h 7037"/>
              <a:gd name="T34" fmla="*/ 380464058 w 8497"/>
              <a:gd name="T35" fmla="*/ 337262947 h 7037"/>
              <a:gd name="T36" fmla="*/ 429166131 w 8497"/>
              <a:gd name="T37" fmla="*/ 311893443 h 7037"/>
              <a:gd name="T38" fmla="*/ 490211718 w 8497"/>
              <a:gd name="T39" fmla="*/ 276635213 h 7037"/>
              <a:gd name="T40" fmla="*/ 529845304 w 8497"/>
              <a:gd name="T41" fmla="*/ 242349514 h 7037"/>
              <a:gd name="T42" fmla="*/ 577203693 w 8497"/>
              <a:gd name="T43" fmla="*/ 236513759 h 7037"/>
              <a:gd name="T44" fmla="*/ 569226787 w 8497"/>
              <a:gd name="T45" fmla="*/ 208550365 h 7037"/>
              <a:gd name="T46" fmla="*/ 520020797 w 8497"/>
              <a:gd name="T47" fmla="*/ 204659672 h 7037"/>
              <a:gd name="T48" fmla="*/ 480303466 w 8497"/>
              <a:gd name="T49" fmla="*/ 179614154 h 7037"/>
              <a:gd name="T50" fmla="*/ 527578110 w 8497"/>
              <a:gd name="T51" fmla="*/ 135278020 h 7037"/>
              <a:gd name="T52" fmla="*/ 555959472 w 8497"/>
              <a:gd name="T53" fmla="*/ 107152632 h 7037"/>
              <a:gd name="T54" fmla="*/ 572501526 w 8497"/>
              <a:gd name="T55" fmla="*/ 63707890 h 7037"/>
              <a:gd name="T56" fmla="*/ 582493812 w 8497"/>
              <a:gd name="T57" fmla="*/ 28287666 h 7037"/>
              <a:gd name="T58" fmla="*/ 587195979 w 8497"/>
              <a:gd name="T59" fmla="*/ 2836738 h 7037"/>
              <a:gd name="T60" fmla="*/ 596852707 w 8497"/>
              <a:gd name="T61" fmla="*/ 28044534 h 7037"/>
              <a:gd name="T62" fmla="*/ 632287464 w 8497"/>
              <a:gd name="T63" fmla="*/ 33961427 h 7037"/>
              <a:gd name="T64" fmla="*/ 648661449 w 8497"/>
              <a:gd name="T65" fmla="*/ 66058363 h 7037"/>
              <a:gd name="T66" fmla="*/ 680653688 w 8497"/>
              <a:gd name="T67" fmla="*/ 57466724 h 7037"/>
              <a:gd name="T68" fmla="*/ 712981775 w 8497"/>
              <a:gd name="T69" fmla="*/ 68246842 h 7037"/>
              <a:gd name="T70" fmla="*/ 699462936 w 8497"/>
              <a:gd name="T71" fmla="*/ 114609462 h 7037"/>
              <a:gd name="T72" fmla="*/ 690478195 w 8497"/>
              <a:gd name="T73" fmla="*/ 168510050 h 7037"/>
              <a:gd name="T74" fmla="*/ 645806593 w 8497"/>
              <a:gd name="T75" fmla="*/ 202633471 h 7037"/>
              <a:gd name="T76" fmla="*/ 670325554 w 8497"/>
              <a:gd name="T77" fmla="*/ 216412605 h 7037"/>
              <a:gd name="T78" fmla="*/ 669065905 w 8497"/>
              <a:gd name="T79" fmla="*/ 227030444 h 7037"/>
              <a:gd name="T80" fmla="*/ 654875369 w 8497"/>
              <a:gd name="T81" fmla="*/ 257101179 h 7037"/>
              <a:gd name="T82" fmla="*/ 634722727 w 8497"/>
              <a:gd name="T83" fmla="*/ 262288674 h 7037"/>
              <a:gd name="T84" fmla="*/ 648073787 w 8497"/>
              <a:gd name="T85" fmla="*/ 293980483 h 7037"/>
              <a:gd name="T86" fmla="*/ 677462984 w 8497"/>
              <a:gd name="T87" fmla="*/ 301680730 h 7037"/>
              <a:gd name="T88" fmla="*/ 689134512 w 8497"/>
              <a:gd name="T89" fmla="*/ 337587219 h 7037"/>
              <a:gd name="T90" fmla="*/ 676875032 w 8497"/>
              <a:gd name="T91" fmla="*/ 364496944 h 7037"/>
              <a:gd name="T92" fmla="*/ 653195837 w 8497"/>
              <a:gd name="T93" fmla="*/ 372845449 h 7037"/>
              <a:gd name="T94" fmla="*/ 614486051 w 8497"/>
              <a:gd name="T95" fmla="*/ 398377232 h 7037"/>
              <a:gd name="T96" fmla="*/ 585348668 w 8497"/>
              <a:gd name="T97" fmla="*/ 392298345 h 7037"/>
              <a:gd name="T98" fmla="*/ 589211359 w 8497"/>
              <a:gd name="T99" fmla="*/ 423828160 h 7037"/>
              <a:gd name="T100" fmla="*/ 556883272 w 8497"/>
              <a:gd name="T101" fmla="*/ 409400482 h 7037"/>
              <a:gd name="T102" fmla="*/ 547898531 w 8497"/>
              <a:gd name="T103" fmla="*/ 385489774 h 7037"/>
              <a:gd name="T104" fmla="*/ 522119922 w 8497"/>
              <a:gd name="T105" fmla="*/ 403483589 h 7037"/>
              <a:gd name="T106" fmla="*/ 493990374 w 8497"/>
              <a:gd name="T107" fmla="*/ 409805893 h 7037"/>
              <a:gd name="T108" fmla="*/ 468128020 w 8497"/>
              <a:gd name="T109" fmla="*/ 407050010 h 7037"/>
              <a:gd name="T110" fmla="*/ 445875964 w 8497"/>
              <a:gd name="T111" fmla="*/ 426502905 h 7037"/>
              <a:gd name="T112" fmla="*/ 441509645 w 8497"/>
              <a:gd name="T113" fmla="*/ 463706197 h 7037"/>
              <a:gd name="T114" fmla="*/ 393227456 w 8497"/>
              <a:gd name="T115" fmla="*/ 495398291 h 7037"/>
              <a:gd name="T116" fmla="*/ 370303993 w 8497"/>
              <a:gd name="T117" fmla="*/ 499045566 h 7037"/>
              <a:gd name="T118" fmla="*/ 344357314 w 8497"/>
              <a:gd name="T119" fmla="*/ 508934007 h 7037"/>
              <a:gd name="T120" fmla="*/ 316479581 w 8497"/>
              <a:gd name="T121" fmla="*/ 534303796 h 7037"/>
              <a:gd name="T122" fmla="*/ 305143901 w 8497"/>
              <a:gd name="T123" fmla="*/ 564212537 h 7037"/>
              <a:gd name="T124" fmla="*/ 255937911 w 8497"/>
              <a:gd name="T125" fmla="*/ 549460872 h 70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497" h="7037">
                <a:moveTo>
                  <a:pt x="3012" y="6774"/>
                </a:moveTo>
                <a:lnTo>
                  <a:pt x="2998" y="6768"/>
                </a:lnTo>
                <a:lnTo>
                  <a:pt x="2981" y="6761"/>
                </a:lnTo>
                <a:lnTo>
                  <a:pt x="2978" y="6760"/>
                </a:lnTo>
                <a:lnTo>
                  <a:pt x="2975" y="6758"/>
                </a:lnTo>
                <a:lnTo>
                  <a:pt x="2961" y="6752"/>
                </a:lnTo>
                <a:lnTo>
                  <a:pt x="2943" y="6742"/>
                </a:lnTo>
                <a:lnTo>
                  <a:pt x="2934" y="6735"/>
                </a:lnTo>
                <a:lnTo>
                  <a:pt x="2925" y="6730"/>
                </a:lnTo>
                <a:lnTo>
                  <a:pt x="2915" y="6724"/>
                </a:lnTo>
                <a:lnTo>
                  <a:pt x="2901" y="6716"/>
                </a:lnTo>
                <a:lnTo>
                  <a:pt x="2892" y="6710"/>
                </a:lnTo>
                <a:lnTo>
                  <a:pt x="2885" y="6704"/>
                </a:lnTo>
                <a:lnTo>
                  <a:pt x="2881" y="6702"/>
                </a:lnTo>
                <a:lnTo>
                  <a:pt x="2879" y="6698"/>
                </a:lnTo>
                <a:lnTo>
                  <a:pt x="2879" y="6697"/>
                </a:lnTo>
                <a:lnTo>
                  <a:pt x="2878" y="6696"/>
                </a:lnTo>
                <a:lnTo>
                  <a:pt x="2878" y="6693"/>
                </a:lnTo>
                <a:lnTo>
                  <a:pt x="2876" y="6691"/>
                </a:lnTo>
                <a:lnTo>
                  <a:pt x="2876" y="6689"/>
                </a:lnTo>
                <a:lnTo>
                  <a:pt x="2878" y="6684"/>
                </a:lnTo>
                <a:lnTo>
                  <a:pt x="2880" y="6678"/>
                </a:lnTo>
                <a:lnTo>
                  <a:pt x="2884" y="6672"/>
                </a:lnTo>
                <a:lnTo>
                  <a:pt x="2887" y="6668"/>
                </a:lnTo>
                <a:lnTo>
                  <a:pt x="2891" y="6664"/>
                </a:lnTo>
                <a:lnTo>
                  <a:pt x="2894" y="6661"/>
                </a:lnTo>
                <a:lnTo>
                  <a:pt x="2897" y="6659"/>
                </a:lnTo>
                <a:lnTo>
                  <a:pt x="2904" y="6653"/>
                </a:lnTo>
                <a:lnTo>
                  <a:pt x="2911" y="6647"/>
                </a:lnTo>
                <a:lnTo>
                  <a:pt x="2917" y="6640"/>
                </a:lnTo>
                <a:lnTo>
                  <a:pt x="2923" y="6632"/>
                </a:lnTo>
                <a:lnTo>
                  <a:pt x="2925" y="6627"/>
                </a:lnTo>
                <a:lnTo>
                  <a:pt x="2926" y="6620"/>
                </a:lnTo>
                <a:lnTo>
                  <a:pt x="2926" y="6614"/>
                </a:lnTo>
                <a:lnTo>
                  <a:pt x="2926" y="6607"/>
                </a:lnTo>
                <a:lnTo>
                  <a:pt x="2925" y="6597"/>
                </a:lnTo>
                <a:lnTo>
                  <a:pt x="2924" y="6589"/>
                </a:lnTo>
                <a:lnTo>
                  <a:pt x="2922" y="6580"/>
                </a:lnTo>
                <a:lnTo>
                  <a:pt x="2918" y="6571"/>
                </a:lnTo>
                <a:lnTo>
                  <a:pt x="2916" y="6565"/>
                </a:lnTo>
                <a:lnTo>
                  <a:pt x="2915" y="6560"/>
                </a:lnTo>
                <a:lnTo>
                  <a:pt x="2915" y="6556"/>
                </a:lnTo>
                <a:lnTo>
                  <a:pt x="2915" y="6551"/>
                </a:lnTo>
                <a:lnTo>
                  <a:pt x="2916" y="6545"/>
                </a:lnTo>
                <a:lnTo>
                  <a:pt x="2919" y="6540"/>
                </a:lnTo>
                <a:lnTo>
                  <a:pt x="2922" y="6534"/>
                </a:lnTo>
                <a:lnTo>
                  <a:pt x="2926" y="6529"/>
                </a:lnTo>
                <a:lnTo>
                  <a:pt x="2934" y="6521"/>
                </a:lnTo>
                <a:lnTo>
                  <a:pt x="2942" y="6510"/>
                </a:lnTo>
                <a:lnTo>
                  <a:pt x="2947" y="6501"/>
                </a:lnTo>
                <a:lnTo>
                  <a:pt x="2951" y="6491"/>
                </a:lnTo>
                <a:lnTo>
                  <a:pt x="2956" y="6482"/>
                </a:lnTo>
                <a:lnTo>
                  <a:pt x="2962" y="6474"/>
                </a:lnTo>
                <a:lnTo>
                  <a:pt x="2970" y="6463"/>
                </a:lnTo>
                <a:lnTo>
                  <a:pt x="2979" y="6454"/>
                </a:lnTo>
                <a:lnTo>
                  <a:pt x="2986" y="6447"/>
                </a:lnTo>
                <a:lnTo>
                  <a:pt x="2993" y="6443"/>
                </a:lnTo>
                <a:lnTo>
                  <a:pt x="3007" y="6430"/>
                </a:lnTo>
                <a:lnTo>
                  <a:pt x="3018" y="6420"/>
                </a:lnTo>
                <a:lnTo>
                  <a:pt x="3023" y="6416"/>
                </a:lnTo>
                <a:lnTo>
                  <a:pt x="3026" y="6413"/>
                </a:lnTo>
                <a:lnTo>
                  <a:pt x="3029" y="6411"/>
                </a:lnTo>
                <a:lnTo>
                  <a:pt x="3031" y="6409"/>
                </a:lnTo>
                <a:lnTo>
                  <a:pt x="3032" y="6406"/>
                </a:lnTo>
                <a:lnTo>
                  <a:pt x="3035" y="6403"/>
                </a:lnTo>
                <a:lnTo>
                  <a:pt x="3037" y="6400"/>
                </a:lnTo>
                <a:lnTo>
                  <a:pt x="3039" y="6395"/>
                </a:lnTo>
                <a:lnTo>
                  <a:pt x="3041" y="6393"/>
                </a:lnTo>
                <a:lnTo>
                  <a:pt x="3044" y="6387"/>
                </a:lnTo>
                <a:lnTo>
                  <a:pt x="3044" y="6386"/>
                </a:lnTo>
                <a:lnTo>
                  <a:pt x="3045" y="6384"/>
                </a:lnTo>
                <a:lnTo>
                  <a:pt x="3046" y="6383"/>
                </a:lnTo>
                <a:lnTo>
                  <a:pt x="3046" y="6382"/>
                </a:lnTo>
                <a:lnTo>
                  <a:pt x="3045" y="6381"/>
                </a:lnTo>
                <a:lnTo>
                  <a:pt x="3045" y="6380"/>
                </a:lnTo>
                <a:lnTo>
                  <a:pt x="3045" y="6378"/>
                </a:lnTo>
                <a:lnTo>
                  <a:pt x="3045" y="6374"/>
                </a:lnTo>
                <a:lnTo>
                  <a:pt x="3043" y="6374"/>
                </a:lnTo>
                <a:lnTo>
                  <a:pt x="3041" y="6372"/>
                </a:lnTo>
                <a:lnTo>
                  <a:pt x="3039" y="6371"/>
                </a:lnTo>
                <a:lnTo>
                  <a:pt x="3038" y="6371"/>
                </a:lnTo>
                <a:lnTo>
                  <a:pt x="3036" y="6371"/>
                </a:lnTo>
                <a:lnTo>
                  <a:pt x="3027" y="6367"/>
                </a:lnTo>
                <a:lnTo>
                  <a:pt x="3016" y="6361"/>
                </a:lnTo>
                <a:lnTo>
                  <a:pt x="3005" y="6352"/>
                </a:lnTo>
                <a:lnTo>
                  <a:pt x="2993" y="6343"/>
                </a:lnTo>
                <a:lnTo>
                  <a:pt x="2992" y="6334"/>
                </a:lnTo>
                <a:lnTo>
                  <a:pt x="2989" y="6321"/>
                </a:lnTo>
                <a:lnTo>
                  <a:pt x="2987" y="6312"/>
                </a:lnTo>
                <a:lnTo>
                  <a:pt x="2983" y="6301"/>
                </a:lnTo>
                <a:lnTo>
                  <a:pt x="2981" y="6290"/>
                </a:lnTo>
                <a:lnTo>
                  <a:pt x="2978" y="6279"/>
                </a:lnTo>
                <a:lnTo>
                  <a:pt x="2978" y="6269"/>
                </a:lnTo>
                <a:lnTo>
                  <a:pt x="2979" y="6260"/>
                </a:lnTo>
                <a:lnTo>
                  <a:pt x="2981" y="6251"/>
                </a:lnTo>
                <a:lnTo>
                  <a:pt x="2982" y="6243"/>
                </a:lnTo>
                <a:lnTo>
                  <a:pt x="2981" y="6237"/>
                </a:lnTo>
                <a:lnTo>
                  <a:pt x="2980" y="6231"/>
                </a:lnTo>
                <a:lnTo>
                  <a:pt x="2979" y="6229"/>
                </a:lnTo>
                <a:lnTo>
                  <a:pt x="2976" y="6226"/>
                </a:lnTo>
                <a:lnTo>
                  <a:pt x="2974" y="6225"/>
                </a:lnTo>
                <a:lnTo>
                  <a:pt x="2972" y="6224"/>
                </a:lnTo>
                <a:lnTo>
                  <a:pt x="2958" y="6224"/>
                </a:lnTo>
                <a:lnTo>
                  <a:pt x="2949" y="6224"/>
                </a:lnTo>
                <a:lnTo>
                  <a:pt x="2938" y="6225"/>
                </a:lnTo>
                <a:lnTo>
                  <a:pt x="2930" y="6225"/>
                </a:lnTo>
                <a:lnTo>
                  <a:pt x="2922" y="6227"/>
                </a:lnTo>
                <a:lnTo>
                  <a:pt x="2915" y="6231"/>
                </a:lnTo>
                <a:lnTo>
                  <a:pt x="2909" y="6233"/>
                </a:lnTo>
                <a:lnTo>
                  <a:pt x="2903" y="6238"/>
                </a:lnTo>
                <a:lnTo>
                  <a:pt x="2895" y="6243"/>
                </a:lnTo>
                <a:lnTo>
                  <a:pt x="2888" y="6246"/>
                </a:lnTo>
                <a:lnTo>
                  <a:pt x="2884" y="6248"/>
                </a:lnTo>
                <a:lnTo>
                  <a:pt x="2879" y="6248"/>
                </a:lnTo>
                <a:lnTo>
                  <a:pt x="2869" y="6248"/>
                </a:lnTo>
                <a:lnTo>
                  <a:pt x="2860" y="6248"/>
                </a:lnTo>
                <a:lnTo>
                  <a:pt x="2852" y="6248"/>
                </a:lnTo>
                <a:lnTo>
                  <a:pt x="2842" y="6248"/>
                </a:lnTo>
                <a:lnTo>
                  <a:pt x="2838" y="6248"/>
                </a:lnTo>
                <a:lnTo>
                  <a:pt x="2835" y="6249"/>
                </a:lnTo>
                <a:lnTo>
                  <a:pt x="2830" y="6251"/>
                </a:lnTo>
                <a:lnTo>
                  <a:pt x="2827" y="6254"/>
                </a:lnTo>
                <a:lnTo>
                  <a:pt x="2821" y="6261"/>
                </a:lnTo>
                <a:lnTo>
                  <a:pt x="2817" y="6269"/>
                </a:lnTo>
                <a:lnTo>
                  <a:pt x="2816" y="6276"/>
                </a:lnTo>
                <a:lnTo>
                  <a:pt x="2815" y="6287"/>
                </a:lnTo>
                <a:lnTo>
                  <a:pt x="2815" y="6294"/>
                </a:lnTo>
                <a:lnTo>
                  <a:pt x="2815" y="6300"/>
                </a:lnTo>
                <a:lnTo>
                  <a:pt x="2812" y="6306"/>
                </a:lnTo>
                <a:lnTo>
                  <a:pt x="2810" y="6309"/>
                </a:lnTo>
                <a:lnTo>
                  <a:pt x="2805" y="6312"/>
                </a:lnTo>
                <a:lnTo>
                  <a:pt x="2799" y="6312"/>
                </a:lnTo>
                <a:lnTo>
                  <a:pt x="2793" y="6311"/>
                </a:lnTo>
                <a:lnTo>
                  <a:pt x="2787" y="6309"/>
                </a:lnTo>
                <a:lnTo>
                  <a:pt x="2780" y="6308"/>
                </a:lnTo>
                <a:lnTo>
                  <a:pt x="2774" y="6308"/>
                </a:lnTo>
                <a:lnTo>
                  <a:pt x="2768" y="6309"/>
                </a:lnTo>
                <a:lnTo>
                  <a:pt x="2764" y="6312"/>
                </a:lnTo>
                <a:lnTo>
                  <a:pt x="2759" y="6319"/>
                </a:lnTo>
                <a:lnTo>
                  <a:pt x="2755" y="6326"/>
                </a:lnTo>
                <a:lnTo>
                  <a:pt x="2753" y="6334"/>
                </a:lnTo>
                <a:lnTo>
                  <a:pt x="2749" y="6343"/>
                </a:lnTo>
                <a:lnTo>
                  <a:pt x="2745" y="6355"/>
                </a:lnTo>
                <a:lnTo>
                  <a:pt x="2739" y="6367"/>
                </a:lnTo>
                <a:lnTo>
                  <a:pt x="2733" y="6378"/>
                </a:lnTo>
                <a:lnTo>
                  <a:pt x="2727" y="6390"/>
                </a:lnTo>
                <a:lnTo>
                  <a:pt x="2716" y="6408"/>
                </a:lnTo>
                <a:lnTo>
                  <a:pt x="2702" y="6426"/>
                </a:lnTo>
                <a:lnTo>
                  <a:pt x="2695" y="6435"/>
                </a:lnTo>
                <a:lnTo>
                  <a:pt x="2689" y="6446"/>
                </a:lnTo>
                <a:lnTo>
                  <a:pt x="2684" y="6458"/>
                </a:lnTo>
                <a:lnTo>
                  <a:pt x="2680" y="6470"/>
                </a:lnTo>
                <a:lnTo>
                  <a:pt x="2679" y="6482"/>
                </a:lnTo>
                <a:lnTo>
                  <a:pt x="2679" y="6494"/>
                </a:lnTo>
                <a:lnTo>
                  <a:pt x="2678" y="6506"/>
                </a:lnTo>
                <a:lnTo>
                  <a:pt x="2677" y="6516"/>
                </a:lnTo>
                <a:lnTo>
                  <a:pt x="2674" y="6526"/>
                </a:lnTo>
                <a:lnTo>
                  <a:pt x="2671" y="6534"/>
                </a:lnTo>
                <a:lnTo>
                  <a:pt x="2666" y="6544"/>
                </a:lnTo>
                <a:lnTo>
                  <a:pt x="2664" y="6553"/>
                </a:lnTo>
                <a:lnTo>
                  <a:pt x="2661" y="6566"/>
                </a:lnTo>
                <a:lnTo>
                  <a:pt x="2660" y="6579"/>
                </a:lnTo>
                <a:lnTo>
                  <a:pt x="2659" y="6594"/>
                </a:lnTo>
                <a:lnTo>
                  <a:pt x="2659" y="6608"/>
                </a:lnTo>
                <a:lnTo>
                  <a:pt x="2660" y="6620"/>
                </a:lnTo>
                <a:lnTo>
                  <a:pt x="2660" y="6632"/>
                </a:lnTo>
                <a:lnTo>
                  <a:pt x="2660" y="6643"/>
                </a:lnTo>
                <a:lnTo>
                  <a:pt x="2659" y="6655"/>
                </a:lnTo>
                <a:lnTo>
                  <a:pt x="2655" y="6667"/>
                </a:lnTo>
                <a:lnTo>
                  <a:pt x="2651" y="6678"/>
                </a:lnTo>
                <a:lnTo>
                  <a:pt x="2646" y="6689"/>
                </a:lnTo>
                <a:lnTo>
                  <a:pt x="2641" y="6701"/>
                </a:lnTo>
                <a:lnTo>
                  <a:pt x="2638" y="6711"/>
                </a:lnTo>
                <a:lnTo>
                  <a:pt x="2635" y="6722"/>
                </a:lnTo>
                <a:lnTo>
                  <a:pt x="2634" y="6733"/>
                </a:lnTo>
                <a:lnTo>
                  <a:pt x="2634" y="6743"/>
                </a:lnTo>
                <a:lnTo>
                  <a:pt x="2634" y="6761"/>
                </a:lnTo>
                <a:lnTo>
                  <a:pt x="2635" y="6779"/>
                </a:lnTo>
                <a:lnTo>
                  <a:pt x="2636" y="6797"/>
                </a:lnTo>
                <a:lnTo>
                  <a:pt x="2638" y="6813"/>
                </a:lnTo>
                <a:lnTo>
                  <a:pt x="2636" y="6830"/>
                </a:lnTo>
                <a:lnTo>
                  <a:pt x="2635" y="6844"/>
                </a:lnTo>
                <a:lnTo>
                  <a:pt x="2632" y="6857"/>
                </a:lnTo>
                <a:lnTo>
                  <a:pt x="2629" y="6869"/>
                </a:lnTo>
                <a:lnTo>
                  <a:pt x="2624" y="6878"/>
                </a:lnTo>
                <a:lnTo>
                  <a:pt x="2620" y="6885"/>
                </a:lnTo>
                <a:lnTo>
                  <a:pt x="2619" y="6886"/>
                </a:lnTo>
                <a:lnTo>
                  <a:pt x="2616" y="6888"/>
                </a:lnTo>
                <a:lnTo>
                  <a:pt x="2615" y="6888"/>
                </a:lnTo>
                <a:lnTo>
                  <a:pt x="2615" y="6890"/>
                </a:lnTo>
                <a:lnTo>
                  <a:pt x="2614" y="6890"/>
                </a:lnTo>
                <a:lnTo>
                  <a:pt x="2613" y="6890"/>
                </a:lnTo>
                <a:lnTo>
                  <a:pt x="2611" y="6890"/>
                </a:lnTo>
                <a:lnTo>
                  <a:pt x="2609" y="6890"/>
                </a:lnTo>
                <a:lnTo>
                  <a:pt x="2607" y="6888"/>
                </a:lnTo>
                <a:lnTo>
                  <a:pt x="2604" y="6887"/>
                </a:lnTo>
                <a:lnTo>
                  <a:pt x="2602" y="6887"/>
                </a:lnTo>
                <a:lnTo>
                  <a:pt x="2599" y="6887"/>
                </a:lnTo>
                <a:lnTo>
                  <a:pt x="2585" y="6887"/>
                </a:lnTo>
                <a:lnTo>
                  <a:pt x="2571" y="6890"/>
                </a:lnTo>
                <a:lnTo>
                  <a:pt x="2563" y="6891"/>
                </a:lnTo>
                <a:lnTo>
                  <a:pt x="2557" y="6893"/>
                </a:lnTo>
                <a:lnTo>
                  <a:pt x="2557" y="6894"/>
                </a:lnTo>
                <a:lnTo>
                  <a:pt x="2556" y="6895"/>
                </a:lnTo>
                <a:lnTo>
                  <a:pt x="2556" y="6897"/>
                </a:lnTo>
                <a:lnTo>
                  <a:pt x="2556" y="6898"/>
                </a:lnTo>
                <a:lnTo>
                  <a:pt x="2556" y="6899"/>
                </a:lnTo>
                <a:lnTo>
                  <a:pt x="2557" y="6903"/>
                </a:lnTo>
                <a:lnTo>
                  <a:pt x="2557" y="6906"/>
                </a:lnTo>
                <a:lnTo>
                  <a:pt x="2558" y="6911"/>
                </a:lnTo>
                <a:lnTo>
                  <a:pt x="2557" y="6916"/>
                </a:lnTo>
                <a:lnTo>
                  <a:pt x="2553" y="6918"/>
                </a:lnTo>
                <a:lnTo>
                  <a:pt x="2548" y="6920"/>
                </a:lnTo>
                <a:lnTo>
                  <a:pt x="2542" y="6920"/>
                </a:lnTo>
                <a:lnTo>
                  <a:pt x="2535" y="6920"/>
                </a:lnTo>
                <a:lnTo>
                  <a:pt x="2528" y="6919"/>
                </a:lnTo>
                <a:lnTo>
                  <a:pt x="2519" y="6917"/>
                </a:lnTo>
                <a:lnTo>
                  <a:pt x="2509" y="6914"/>
                </a:lnTo>
                <a:lnTo>
                  <a:pt x="2500" y="6911"/>
                </a:lnTo>
                <a:lnTo>
                  <a:pt x="2491" y="6909"/>
                </a:lnTo>
                <a:lnTo>
                  <a:pt x="2487" y="6907"/>
                </a:lnTo>
                <a:lnTo>
                  <a:pt x="2482" y="6906"/>
                </a:lnTo>
                <a:lnTo>
                  <a:pt x="2475" y="6905"/>
                </a:lnTo>
                <a:lnTo>
                  <a:pt x="2468" y="6906"/>
                </a:lnTo>
                <a:lnTo>
                  <a:pt x="2456" y="6912"/>
                </a:lnTo>
                <a:lnTo>
                  <a:pt x="2443" y="6920"/>
                </a:lnTo>
                <a:lnTo>
                  <a:pt x="2434" y="6925"/>
                </a:lnTo>
                <a:lnTo>
                  <a:pt x="2425" y="6931"/>
                </a:lnTo>
                <a:lnTo>
                  <a:pt x="2421" y="6933"/>
                </a:lnTo>
                <a:lnTo>
                  <a:pt x="2416" y="6935"/>
                </a:lnTo>
                <a:lnTo>
                  <a:pt x="2407" y="6939"/>
                </a:lnTo>
                <a:lnTo>
                  <a:pt x="2397" y="6942"/>
                </a:lnTo>
                <a:lnTo>
                  <a:pt x="2388" y="6945"/>
                </a:lnTo>
                <a:lnTo>
                  <a:pt x="2377" y="6950"/>
                </a:lnTo>
                <a:lnTo>
                  <a:pt x="2369" y="6956"/>
                </a:lnTo>
                <a:lnTo>
                  <a:pt x="2358" y="6963"/>
                </a:lnTo>
                <a:lnTo>
                  <a:pt x="2347" y="6972"/>
                </a:lnTo>
                <a:lnTo>
                  <a:pt x="2337" y="6977"/>
                </a:lnTo>
                <a:lnTo>
                  <a:pt x="2331" y="6981"/>
                </a:lnTo>
                <a:lnTo>
                  <a:pt x="2325" y="6985"/>
                </a:lnTo>
                <a:lnTo>
                  <a:pt x="2318" y="6987"/>
                </a:lnTo>
                <a:lnTo>
                  <a:pt x="2311" y="6988"/>
                </a:lnTo>
                <a:lnTo>
                  <a:pt x="2299" y="6989"/>
                </a:lnTo>
                <a:lnTo>
                  <a:pt x="2287" y="6988"/>
                </a:lnTo>
                <a:lnTo>
                  <a:pt x="2275" y="6989"/>
                </a:lnTo>
                <a:lnTo>
                  <a:pt x="2263" y="6989"/>
                </a:lnTo>
                <a:lnTo>
                  <a:pt x="2251" y="6991"/>
                </a:lnTo>
                <a:lnTo>
                  <a:pt x="2239" y="6989"/>
                </a:lnTo>
                <a:lnTo>
                  <a:pt x="2224" y="6988"/>
                </a:lnTo>
                <a:lnTo>
                  <a:pt x="2208" y="6986"/>
                </a:lnTo>
                <a:lnTo>
                  <a:pt x="2197" y="6986"/>
                </a:lnTo>
                <a:lnTo>
                  <a:pt x="2185" y="6986"/>
                </a:lnTo>
                <a:lnTo>
                  <a:pt x="2173" y="6987"/>
                </a:lnTo>
                <a:lnTo>
                  <a:pt x="2162" y="6989"/>
                </a:lnTo>
                <a:lnTo>
                  <a:pt x="2157" y="6991"/>
                </a:lnTo>
                <a:lnTo>
                  <a:pt x="2153" y="6993"/>
                </a:lnTo>
                <a:lnTo>
                  <a:pt x="2149" y="6996"/>
                </a:lnTo>
                <a:lnTo>
                  <a:pt x="2145" y="7001"/>
                </a:lnTo>
                <a:lnTo>
                  <a:pt x="2144" y="7011"/>
                </a:lnTo>
                <a:lnTo>
                  <a:pt x="2142" y="7019"/>
                </a:lnTo>
                <a:lnTo>
                  <a:pt x="2141" y="7019"/>
                </a:lnTo>
                <a:lnTo>
                  <a:pt x="2139" y="7019"/>
                </a:lnTo>
                <a:lnTo>
                  <a:pt x="2138" y="7019"/>
                </a:lnTo>
                <a:lnTo>
                  <a:pt x="2136" y="7020"/>
                </a:lnTo>
                <a:lnTo>
                  <a:pt x="2131" y="7021"/>
                </a:lnTo>
                <a:lnTo>
                  <a:pt x="2126" y="7023"/>
                </a:lnTo>
                <a:lnTo>
                  <a:pt x="2116" y="7024"/>
                </a:lnTo>
                <a:lnTo>
                  <a:pt x="2106" y="7027"/>
                </a:lnTo>
                <a:lnTo>
                  <a:pt x="2101" y="7030"/>
                </a:lnTo>
                <a:lnTo>
                  <a:pt x="2097" y="7032"/>
                </a:lnTo>
                <a:lnTo>
                  <a:pt x="2095" y="7035"/>
                </a:lnTo>
                <a:lnTo>
                  <a:pt x="2093" y="7037"/>
                </a:lnTo>
                <a:lnTo>
                  <a:pt x="2081" y="7035"/>
                </a:lnTo>
                <a:lnTo>
                  <a:pt x="2069" y="7032"/>
                </a:lnTo>
                <a:lnTo>
                  <a:pt x="2060" y="7030"/>
                </a:lnTo>
                <a:lnTo>
                  <a:pt x="2049" y="7025"/>
                </a:lnTo>
                <a:lnTo>
                  <a:pt x="2038" y="7020"/>
                </a:lnTo>
                <a:lnTo>
                  <a:pt x="2029" y="7013"/>
                </a:lnTo>
                <a:lnTo>
                  <a:pt x="2019" y="7006"/>
                </a:lnTo>
                <a:lnTo>
                  <a:pt x="2011" y="6996"/>
                </a:lnTo>
                <a:lnTo>
                  <a:pt x="2002" y="6988"/>
                </a:lnTo>
                <a:lnTo>
                  <a:pt x="1993" y="6980"/>
                </a:lnTo>
                <a:lnTo>
                  <a:pt x="1987" y="6975"/>
                </a:lnTo>
                <a:lnTo>
                  <a:pt x="1983" y="6969"/>
                </a:lnTo>
                <a:lnTo>
                  <a:pt x="1968" y="6954"/>
                </a:lnTo>
                <a:lnTo>
                  <a:pt x="1958" y="6938"/>
                </a:lnTo>
                <a:lnTo>
                  <a:pt x="1948" y="6926"/>
                </a:lnTo>
                <a:lnTo>
                  <a:pt x="1939" y="6910"/>
                </a:lnTo>
                <a:lnTo>
                  <a:pt x="1934" y="6900"/>
                </a:lnTo>
                <a:lnTo>
                  <a:pt x="1929" y="6892"/>
                </a:lnTo>
                <a:lnTo>
                  <a:pt x="1924" y="6885"/>
                </a:lnTo>
                <a:lnTo>
                  <a:pt x="1918" y="6880"/>
                </a:lnTo>
                <a:lnTo>
                  <a:pt x="1912" y="6876"/>
                </a:lnTo>
                <a:lnTo>
                  <a:pt x="1906" y="6873"/>
                </a:lnTo>
                <a:lnTo>
                  <a:pt x="1895" y="6868"/>
                </a:lnTo>
                <a:lnTo>
                  <a:pt x="1883" y="6863"/>
                </a:lnTo>
                <a:lnTo>
                  <a:pt x="1872" y="6860"/>
                </a:lnTo>
                <a:lnTo>
                  <a:pt x="1860" y="6856"/>
                </a:lnTo>
                <a:lnTo>
                  <a:pt x="1849" y="6853"/>
                </a:lnTo>
                <a:lnTo>
                  <a:pt x="1839" y="6850"/>
                </a:lnTo>
                <a:lnTo>
                  <a:pt x="1830" y="6848"/>
                </a:lnTo>
                <a:lnTo>
                  <a:pt x="1824" y="6844"/>
                </a:lnTo>
                <a:lnTo>
                  <a:pt x="1820" y="6840"/>
                </a:lnTo>
                <a:lnTo>
                  <a:pt x="1816" y="6834"/>
                </a:lnTo>
                <a:lnTo>
                  <a:pt x="1814" y="6828"/>
                </a:lnTo>
                <a:lnTo>
                  <a:pt x="1811" y="6822"/>
                </a:lnTo>
                <a:lnTo>
                  <a:pt x="1810" y="6808"/>
                </a:lnTo>
                <a:lnTo>
                  <a:pt x="1809" y="6793"/>
                </a:lnTo>
                <a:lnTo>
                  <a:pt x="1809" y="6777"/>
                </a:lnTo>
                <a:lnTo>
                  <a:pt x="1810" y="6761"/>
                </a:lnTo>
                <a:lnTo>
                  <a:pt x="1811" y="6748"/>
                </a:lnTo>
                <a:lnTo>
                  <a:pt x="1815" y="6737"/>
                </a:lnTo>
                <a:lnTo>
                  <a:pt x="1817" y="6733"/>
                </a:lnTo>
                <a:lnTo>
                  <a:pt x="1821" y="6728"/>
                </a:lnTo>
                <a:lnTo>
                  <a:pt x="1826" y="6722"/>
                </a:lnTo>
                <a:lnTo>
                  <a:pt x="1833" y="6717"/>
                </a:lnTo>
                <a:lnTo>
                  <a:pt x="1847" y="6714"/>
                </a:lnTo>
                <a:lnTo>
                  <a:pt x="1860" y="6710"/>
                </a:lnTo>
                <a:lnTo>
                  <a:pt x="1867" y="6708"/>
                </a:lnTo>
                <a:lnTo>
                  <a:pt x="1872" y="6705"/>
                </a:lnTo>
                <a:lnTo>
                  <a:pt x="1874" y="6703"/>
                </a:lnTo>
                <a:lnTo>
                  <a:pt x="1877" y="6702"/>
                </a:lnTo>
                <a:lnTo>
                  <a:pt x="1878" y="6698"/>
                </a:lnTo>
                <a:lnTo>
                  <a:pt x="1878" y="6695"/>
                </a:lnTo>
                <a:lnTo>
                  <a:pt x="1878" y="6691"/>
                </a:lnTo>
                <a:lnTo>
                  <a:pt x="1877" y="6686"/>
                </a:lnTo>
                <a:lnTo>
                  <a:pt x="1872" y="6671"/>
                </a:lnTo>
                <a:lnTo>
                  <a:pt x="1864" y="6654"/>
                </a:lnTo>
                <a:lnTo>
                  <a:pt x="1861" y="6642"/>
                </a:lnTo>
                <a:lnTo>
                  <a:pt x="1860" y="6630"/>
                </a:lnTo>
                <a:lnTo>
                  <a:pt x="1859" y="6623"/>
                </a:lnTo>
                <a:lnTo>
                  <a:pt x="1857" y="6617"/>
                </a:lnTo>
                <a:lnTo>
                  <a:pt x="1854" y="6615"/>
                </a:lnTo>
                <a:lnTo>
                  <a:pt x="1852" y="6613"/>
                </a:lnTo>
                <a:lnTo>
                  <a:pt x="1852" y="6611"/>
                </a:lnTo>
                <a:lnTo>
                  <a:pt x="1851" y="6610"/>
                </a:lnTo>
                <a:lnTo>
                  <a:pt x="1847" y="6608"/>
                </a:lnTo>
                <a:lnTo>
                  <a:pt x="1843" y="6604"/>
                </a:lnTo>
                <a:lnTo>
                  <a:pt x="1842" y="6601"/>
                </a:lnTo>
                <a:lnTo>
                  <a:pt x="1842" y="6597"/>
                </a:lnTo>
                <a:lnTo>
                  <a:pt x="1845" y="6592"/>
                </a:lnTo>
                <a:lnTo>
                  <a:pt x="1848" y="6589"/>
                </a:lnTo>
                <a:lnTo>
                  <a:pt x="1858" y="6584"/>
                </a:lnTo>
                <a:lnTo>
                  <a:pt x="1868" y="6580"/>
                </a:lnTo>
                <a:lnTo>
                  <a:pt x="1883" y="6573"/>
                </a:lnTo>
                <a:lnTo>
                  <a:pt x="1898" y="6564"/>
                </a:lnTo>
                <a:lnTo>
                  <a:pt x="1922" y="6551"/>
                </a:lnTo>
                <a:lnTo>
                  <a:pt x="1948" y="6537"/>
                </a:lnTo>
                <a:lnTo>
                  <a:pt x="1960" y="6528"/>
                </a:lnTo>
                <a:lnTo>
                  <a:pt x="1973" y="6520"/>
                </a:lnTo>
                <a:lnTo>
                  <a:pt x="1985" y="6510"/>
                </a:lnTo>
                <a:lnTo>
                  <a:pt x="1997" y="6501"/>
                </a:lnTo>
                <a:lnTo>
                  <a:pt x="2002" y="6496"/>
                </a:lnTo>
                <a:lnTo>
                  <a:pt x="2006" y="6490"/>
                </a:lnTo>
                <a:lnTo>
                  <a:pt x="2011" y="6483"/>
                </a:lnTo>
                <a:lnTo>
                  <a:pt x="2015" y="6476"/>
                </a:lnTo>
                <a:lnTo>
                  <a:pt x="2022" y="6459"/>
                </a:lnTo>
                <a:lnTo>
                  <a:pt x="2029" y="6443"/>
                </a:lnTo>
                <a:lnTo>
                  <a:pt x="2036" y="6426"/>
                </a:lnTo>
                <a:lnTo>
                  <a:pt x="2043" y="6411"/>
                </a:lnTo>
                <a:lnTo>
                  <a:pt x="2047" y="6405"/>
                </a:lnTo>
                <a:lnTo>
                  <a:pt x="2051" y="6399"/>
                </a:lnTo>
                <a:lnTo>
                  <a:pt x="2055" y="6394"/>
                </a:lnTo>
                <a:lnTo>
                  <a:pt x="2060" y="6390"/>
                </a:lnTo>
                <a:lnTo>
                  <a:pt x="2066" y="6387"/>
                </a:lnTo>
                <a:lnTo>
                  <a:pt x="2074" y="6383"/>
                </a:lnTo>
                <a:lnTo>
                  <a:pt x="2080" y="6381"/>
                </a:lnTo>
                <a:lnTo>
                  <a:pt x="2085" y="6378"/>
                </a:lnTo>
                <a:lnTo>
                  <a:pt x="2090" y="6375"/>
                </a:lnTo>
                <a:lnTo>
                  <a:pt x="2094" y="6371"/>
                </a:lnTo>
                <a:lnTo>
                  <a:pt x="2098" y="6365"/>
                </a:lnTo>
                <a:lnTo>
                  <a:pt x="2101" y="6359"/>
                </a:lnTo>
                <a:lnTo>
                  <a:pt x="2105" y="6352"/>
                </a:lnTo>
                <a:lnTo>
                  <a:pt x="2107" y="6345"/>
                </a:lnTo>
                <a:lnTo>
                  <a:pt x="2110" y="6332"/>
                </a:lnTo>
                <a:lnTo>
                  <a:pt x="2111" y="6321"/>
                </a:lnTo>
                <a:lnTo>
                  <a:pt x="2111" y="6313"/>
                </a:lnTo>
                <a:lnTo>
                  <a:pt x="2111" y="6304"/>
                </a:lnTo>
                <a:lnTo>
                  <a:pt x="2110" y="6294"/>
                </a:lnTo>
                <a:lnTo>
                  <a:pt x="2107" y="6285"/>
                </a:lnTo>
                <a:lnTo>
                  <a:pt x="2103" y="6276"/>
                </a:lnTo>
                <a:lnTo>
                  <a:pt x="2097" y="6269"/>
                </a:lnTo>
                <a:lnTo>
                  <a:pt x="2087" y="6256"/>
                </a:lnTo>
                <a:lnTo>
                  <a:pt x="2078" y="6244"/>
                </a:lnTo>
                <a:lnTo>
                  <a:pt x="2069" y="6235"/>
                </a:lnTo>
                <a:lnTo>
                  <a:pt x="2063" y="6225"/>
                </a:lnTo>
                <a:lnTo>
                  <a:pt x="2063" y="6220"/>
                </a:lnTo>
                <a:lnTo>
                  <a:pt x="2062" y="6216"/>
                </a:lnTo>
                <a:lnTo>
                  <a:pt x="2063" y="6211"/>
                </a:lnTo>
                <a:lnTo>
                  <a:pt x="2063" y="6206"/>
                </a:lnTo>
                <a:lnTo>
                  <a:pt x="2067" y="6197"/>
                </a:lnTo>
                <a:lnTo>
                  <a:pt x="2070" y="6187"/>
                </a:lnTo>
                <a:lnTo>
                  <a:pt x="2075" y="6179"/>
                </a:lnTo>
                <a:lnTo>
                  <a:pt x="2078" y="6170"/>
                </a:lnTo>
                <a:lnTo>
                  <a:pt x="2079" y="6168"/>
                </a:lnTo>
                <a:lnTo>
                  <a:pt x="2078" y="6164"/>
                </a:lnTo>
                <a:lnTo>
                  <a:pt x="2076" y="6162"/>
                </a:lnTo>
                <a:lnTo>
                  <a:pt x="2074" y="6160"/>
                </a:lnTo>
                <a:lnTo>
                  <a:pt x="2072" y="6157"/>
                </a:lnTo>
                <a:lnTo>
                  <a:pt x="2068" y="6155"/>
                </a:lnTo>
                <a:lnTo>
                  <a:pt x="2062" y="6151"/>
                </a:lnTo>
                <a:lnTo>
                  <a:pt x="2055" y="6149"/>
                </a:lnTo>
                <a:lnTo>
                  <a:pt x="2048" y="6147"/>
                </a:lnTo>
                <a:lnTo>
                  <a:pt x="2041" y="6145"/>
                </a:lnTo>
                <a:lnTo>
                  <a:pt x="2022" y="6144"/>
                </a:lnTo>
                <a:lnTo>
                  <a:pt x="2004" y="6144"/>
                </a:lnTo>
                <a:lnTo>
                  <a:pt x="1987" y="6144"/>
                </a:lnTo>
                <a:lnTo>
                  <a:pt x="1974" y="6145"/>
                </a:lnTo>
                <a:lnTo>
                  <a:pt x="1962" y="6145"/>
                </a:lnTo>
                <a:lnTo>
                  <a:pt x="1950" y="6147"/>
                </a:lnTo>
                <a:lnTo>
                  <a:pt x="1937" y="6149"/>
                </a:lnTo>
                <a:lnTo>
                  <a:pt x="1924" y="6151"/>
                </a:lnTo>
                <a:lnTo>
                  <a:pt x="1911" y="6155"/>
                </a:lnTo>
                <a:lnTo>
                  <a:pt x="1898" y="6160"/>
                </a:lnTo>
                <a:lnTo>
                  <a:pt x="1885" y="6166"/>
                </a:lnTo>
                <a:lnTo>
                  <a:pt x="1872" y="6172"/>
                </a:lnTo>
                <a:lnTo>
                  <a:pt x="1865" y="6175"/>
                </a:lnTo>
                <a:lnTo>
                  <a:pt x="1857" y="6181"/>
                </a:lnTo>
                <a:lnTo>
                  <a:pt x="1849" y="6186"/>
                </a:lnTo>
                <a:lnTo>
                  <a:pt x="1842" y="6193"/>
                </a:lnTo>
                <a:lnTo>
                  <a:pt x="1829" y="6206"/>
                </a:lnTo>
                <a:lnTo>
                  <a:pt x="1815" y="6218"/>
                </a:lnTo>
                <a:lnTo>
                  <a:pt x="1810" y="6222"/>
                </a:lnTo>
                <a:lnTo>
                  <a:pt x="1803" y="6225"/>
                </a:lnTo>
                <a:lnTo>
                  <a:pt x="1794" y="6229"/>
                </a:lnTo>
                <a:lnTo>
                  <a:pt x="1784" y="6233"/>
                </a:lnTo>
                <a:lnTo>
                  <a:pt x="1778" y="6236"/>
                </a:lnTo>
                <a:lnTo>
                  <a:pt x="1772" y="6239"/>
                </a:lnTo>
                <a:lnTo>
                  <a:pt x="1761" y="6246"/>
                </a:lnTo>
                <a:lnTo>
                  <a:pt x="1754" y="6252"/>
                </a:lnTo>
                <a:lnTo>
                  <a:pt x="1752" y="6255"/>
                </a:lnTo>
                <a:lnTo>
                  <a:pt x="1748" y="6257"/>
                </a:lnTo>
                <a:lnTo>
                  <a:pt x="1742" y="6261"/>
                </a:lnTo>
                <a:lnTo>
                  <a:pt x="1738" y="6264"/>
                </a:lnTo>
                <a:lnTo>
                  <a:pt x="1732" y="6268"/>
                </a:lnTo>
                <a:lnTo>
                  <a:pt x="1726" y="6270"/>
                </a:lnTo>
                <a:lnTo>
                  <a:pt x="1714" y="6270"/>
                </a:lnTo>
                <a:lnTo>
                  <a:pt x="1703" y="6270"/>
                </a:lnTo>
                <a:lnTo>
                  <a:pt x="1690" y="6268"/>
                </a:lnTo>
                <a:lnTo>
                  <a:pt x="1677" y="6264"/>
                </a:lnTo>
                <a:lnTo>
                  <a:pt x="1659" y="6257"/>
                </a:lnTo>
                <a:lnTo>
                  <a:pt x="1640" y="6250"/>
                </a:lnTo>
                <a:lnTo>
                  <a:pt x="1621" y="6241"/>
                </a:lnTo>
                <a:lnTo>
                  <a:pt x="1603" y="6231"/>
                </a:lnTo>
                <a:lnTo>
                  <a:pt x="1590" y="6224"/>
                </a:lnTo>
                <a:lnTo>
                  <a:pt x="1578" y="6216"/>
                </a:lnTo>
                <a:lnTo>
                  <a:pt x="1571" y="6211"/>
                </a:lnTo>
                <a:lnTo>
                  <a:pt x="1565" y="6205"/>
                </a:lnTo>
                <a:lnTo>
                  <a:pt x="1558" y="6201"/>
                </a:lnTo>
                <a:lnTo>
                  <a:pt x="1552" y="6199"/>
                </a:lnTo>
                <a:lnTo>
                  <a:pt x="1545" y="6199"/>
                </a:lnTo>
                <a:lnTo>
                  <a:pt x="1537" y="6199"/>
                </a:lnTo>
                <a:lnTo>
                  <a:pt x="1530" y="6200"/>
                </a:lnTo>
                <a:lnTo>
                  <a:pt x="1522" y="6201"/>
                </a:lnTo>
                <a:lnTo>
                  <a:pt x="1508" y="6206"/>
                </a:lnTo>
                <a:lnTo>
                  <a:pt x="1493" y="6210"/>
                </a:lnTo>
                <a:lnTo>
                  <a:pt x="1469" y="6216"/>
                </a:lnTo>
                <a:lnTo>
                  <a:pt x="1446" y="6219"/>
                </a:lnTo>
                <a:lnTo>
                  <a:pt x="1423" y="6223"/>
                </a:lnTo>
                <a:lnTo>
                  <a:pt x="1401" y="6227"/>
                </a:lnTo>
                <a:lnTo>
                  <a:pt x="1388" y="6229"/>
                </a:lnTo>
                <a:lnTo>
                  <a:pt x="1376" y="6231"/>
                </a:lnTo>
                <a:lnTo>
                  <a:pt x="1364" y="6233"/>
                </a:lnTo>
                <a:lnTo>
                  <a:pt x="1355" y="6236"/>
                </a:lnTo>
                <a:lnTo>
                  <a:pt x="1349" y="6237"/>
                </a:lnTo>
                <a:lnTo>
                  <a:pt x="1344" y="6238"/>
                </a:lnTo>
                <a:lnTo>
                  <a:pt x="1342" y="6239"/>
                </a:lnTo>
                <a:lnTo>
                  <a:pt x="1341" y="6241"/>
                </a:lnTo>
                <a:lnTo>
                  <a:pt x="1339" y="6244"/>
                </a:lnTo>
                <a:lnTo>
                  <a:pt x="1339" y="6246"/>
                </a:lnTo>
                <a:lnTo>
                  <a:pt x="1341" y="6249"/>
                </a:lnTo>
                <a:lnTo>
                  <a:pt x="1342" y="6252"/>
                </a:lnTo>
                <a:lnTo>
                  <a:pt x="1347" y="6260"/>
                </a:lnTo>
                <a:lnTo>
                  <a:pt x="1351" y="6267"/>
                </a:lnTo>
                <a:lnTo>
                  <a:pt x="1360" y="6277"/>
                </a:lnTo>
                <a:lnTo>
                  <a:pt x="1368" y="6288"/>
                </a:lnTo>
                <a:lnTo>
                  <a:pt x="1379" y="6299"/>
                </a:lnTo>
                <a:lnTo>
                  <a:pt x="1389" y="6311"/>
                </a:lnTo>
                <a:lnTo>
                  <a:pt x="1396" y="6318"/>
                </a:lnTo>
                <a:lnTo>
                  <a:pt x="1404" y="6325"/>
                </a:lnTo>
                <a:lnTo>
                  <a:pt x="1408" y="6330"/>
                </a:lnTo>
                <a:lnTo>
                  <a:pt x="1412" y="6334"/>
                </a:lnTo>
                <a:lnTo>
                  <a:pt x="1414" y="6338"/>
                </a:lnTo>
                <a:lnTo>
                  <a:pt x="1414" y="6344"/>
                </a:lnTo>
                <a:lnTo>
                  <a:pt x="1414" y="6348"/>
                </a:lnTo>
                <a:lnTo>
                  <a:pt x="1412" y="6351"/>
                </a:lnTo>
                <a:lnTo>
                  <a:pt x="1408" y="6355"/>
                </a:lnTo>
                <a:lnTo>
                  <a:pt x="1405" y="6358"/>
                </a:lnTo>
                <a:lnTo>
                  <a:pt x="1389" y="6371"/>
                </a:lnTo>
                <a:lnTo>
                  <a:pt x="1377" y="6381"/>
                </a:lnTo>
                <a:lnTo>
                  <a:pt x="1369" y="6390"/>
                </a:lnTo>
                <a:lnTo>
                  <a:pt x="1361" y="6401"/>
                </a:lnTo>
                <a:lnTo>
                  <a:pt x="1354" y="6412"/>
                </a:lnTo>
                <a:lnTo>
                  <a:pt x="1349" y="6419"/>
                </a:lnTo>
                <a:lnTo>
                  <a:pt x="1345" y="6424"/>
                </a:lnTo>
                <a:lnTo>
                  <a:pt x="1341" y="6428"/>
                </a:lnTo>
                <a:lnTo>
                  <a:pt x="1336" y="6431"/>
                </a:lnTo>
                <a:lnTo>
                  <a:pt x="1331" y="6433"/>
                </a:lnTo>
                <a:lnTo>
                  <a:pt x="1324" y="6434"/>
                </a:lnTo>
                <a:lnTo>
                  <a:pt x="1316" y="6434"/>
                </a:lnTo>
                <a:lnTo>
                  <a:pt x="1307" y="6433"/>
                </a:lnTo>
                <a:lnTo>
                  <a:pt x="1297" y="6432"/>
                </a:lnTo>
                <a:lnTo>
                  <a:pt x="1285" y="6431"/>
                </a:lnTo>
                <a:lnTo>
                  <a:pt x="1272" y="6432"/>
                </a:lnTo>
                <a:lnTo>
                  <a:pt x="1265" y="6433"/>
                </a:lnTo>
                <a:lnTo>
                  <a:pt x="1256" y="6433"/>
                </a:lnTo>
                <a:lnTo>
                  <a:pt x="1250" y="6430"/>
                </a:lnTo>
                <a:lnTo>
                  <a:pt x="1244" y="6425"/>
                </a:lnTo>
                <a:lnTo>
                  <a:pt x="1240" y="6420"/>
                </a:lnTo>
                <a:lnTo>
                  <a:pt x="1235" y="6414"/>
                </a:lnTo>
                <a:lnTo>
                  <a:pt x="1228" y="6408"/>
                </a:lnTo>
                <a:lnTo>
                  <a:pt x="1219" y="6402"/>
                </a:lnTo>
                <a:lnTo>
                  <a:pt x="1211" y="6396"/>
                </a:lnTo>
                <a:lnTo>
                  <a:pt x="1202" y="6392"/>
                </a:lnTo>
                <a:lnTo>
                  <a:pt x="1190" y="6386"/>
                </a:lnTo>
                <a:lnTo>
                  <a:pt x="1179" y="6382"/>
                </a:lnTo>
                <a:lnTo>
                  <a:pt x="1177" y="6381"/>
                </a:lnTo>
                <a:lnTo>
                  <a:pt x="1174" y="6380"/>
                </a:lnTo>
                <a:lnTo>
                  <a:pt x="1168" y="6377"/>
                </a:lnTo>
                <a:lnTo>
                  <a:pt x="1165" y="6375"/>
                </a:lnTo>
                <a:lnTo>
                  <a:pt x="1161" y="6371"/>
                </a:lnTo>
                <a:lnTo>
                  <a:pt x="1160" y="6367"/>
                </a:lnTo>
                <a:lnTo>
                  <a:pt x="1160" y="6364"/>
                </a:lnTo>
                <a:lnTo>
                  <a:pt x="1160" y="6362"/>
                </a:lnTo>
                <a:lnTo>
                  <a:pt x="1161" y="6356"/>
                </a:lnTo>
                <a:lnTo>
                  <a:pt x="1161" y="6349"/>
                </a:lnTo>
                <a:lnTo>
                  <a:pt x="1160" y="6346"/>
                </a:lnTo>
                <a:lnTo>
                  <a:pt x="1160" y="6343"/>
                </a:lnTo>
                <a:lnTo>
                  <a:pt x="1159" y="6342"/>
                </a:lnTo>
                <a:lnTo>
                  <a:pt x="1156" y="6339"/>
                </a:lnTo>
                <a:lnTo>
                  <a:pt x="1154" y="6337"/>
                </a:lnTo>
                <a:lnTo>
                  <a:pt x="1149" y="6336"/>
                </a:lnTo>
                <a:lnTo>
                  <a:pt x="1147" y="6334"/>
                </a:lnTo>
                <a:lnTo>
                  <a:pt x="1146" y="6333"/>
                </a:lnTo>
                <a:lnTo>
                  <a:pt x="1143" y="6331"/>
                </a:lnTo>
                <a:lnTo>
                  <a:pt x="1141" y="6327"/>
                </a:lnTo>
                <a:lnTo>
                  <a:pt x="1137" y="6319"/>
                </a:lnTo>
                <a:lnTo>
                  <a:pt x="1135" y="6311"/>
                </a:lnTo>
                <a:lnTo>
                  <a:pt x="1134" y="6306"/>
                </a:lnTo>
                <a:lnTo>
                  <a:pt x="1133" y="6301"/>
                </a:lnTo>
                <a:lnTo>
                  <a:pt x="1129" y="6295"/>
                </a:lnTo>
                <a:lnTo>
                  <a:pt x="1124" y="6289"/>
                </a:lnTo>
                <a:lnTo>
                  <a:pt x="1117" y="6286"/>
                </a:lnTo>
                <a:lnTo>
                  <a:pt x="1111" y="6285"/>
                </a:lnTo>
                <a:lnTo>
                  <a:pt x="1108" y="6283"/>
                </a:lnTo>
                <a:lnTo>
                  <a:pt x="1104" y="6283"/>
                </a:lnTo>
                <a:lnTo>
                  <a:pt x="1099" y="6285"/>
                </a:lnTo>
                <a:lnTo>
                  <a:pt x="1095" y="6286"/>
                </a:lnTo>
                <a:lnTo>
                  <a:pt x="1084" y="6289"/>
                </a:lnTo>
                <a:lnTo>
                  <a:pt x="1073" y="6292"/>
                </a:lnTo>
                <a:lnTo>
                  <a:pt x="1067" y="6293"/>
                </a:lnTo>
                <a:lnTo>
                  <a:pt x="1061" y="6293"/>
                </a:lnTo>
                <a:lnTo>
                  <a:pt x="1059" y="6292"/>
                </a:lnTo>
                <a:lnTo>
                  <a:pt x="1055" y="6290"/>
                </a:lnTo>
                <a:lnTo>
                  <a:pt x="1049" y="6283"/>
                </a:lnTo>
                <a:lnTo>
                  <a:pt x="1045" y="6275"/>
                </a:lnTo>
                <a:lnTo>
                  <a:pt x="1041" y="6268"/>
                </a:lnTo>
                <a:lnTo>
                  <a:pt x="1037" y="6260"/>
                </a:lnTo>
                <a:lnTo>
                  <a:pt x="1030" y="6243"/>
                </a:lnTo>
                <a:lnTo>
                  <a:pt x="1024" y="6225"/>
                </a:lnTo>
                <a:lnTo>
                  <a:pt x="1022" y="6206"/>
                </a:lnTo>
                <a:lnTo>
                  <a:pt x="1021" y="6191"/>
                </a:lnTo>
                <a:lnTo>
                  <a:pt x="1020" y="6167"/>
                </a:lnTo>
                <a:lnTo>
                  <a:pt x="1021" y="6142"/>
                </a:lnTo>
                <a:lnTo>
                  <a:pt x="1023" y="6119"/>
                </a:lnTo>
                <a:lnTo>
                  <a:pt x="1026" y="6100"/>
                </a:lnTo>
                <a:lnTo>
                  <a:pt x="1028" y="6093"/>
                </a:lnTo>
                <a:lnTo>
                  <a:pt x="1028" y="6087"/>
                </a:lnTo>
                <a:lnTo>
                  <a:pt x="1028" y="6085"/>
                </a:lnTo>
                <a:lnTo>
                  <a:pt x="1028" y="6084"/>
                </a:lnTo>
                <a:lnTo>
                  <a:pt x="1028" y="6082"/>
                </a:lnTo>
                <a:lnTo>
                  <a:pt x="1027" y="6082"/>
                </a:lnTo>
                <a:lnTo>
                  <a:pt x="1023" y="6082"/>
                </a:lnTo>
                <a:lnTo>
                  <a:pt x="1018" y="6082"/>
                </a:lnTo>
                <a:lnTo>
                  <a:pt x="1004" y="6081"/>
                </a:lnTo>
                <a:lnTo>
                  <a:pt x="986" y="6080"/>
                </a:lnTo>
                <a:lnTo>
                  <a:pt x="976" y="6079"/>
                </a:lnTo>
                <a:lnTo>
                  <a:pt x="964" y="6079"/>
                </a:lnTo>
                <a:lnTo>
                  <a:pt x="951" y="6078"/>
                </a:lnTo>
                <a:lnTo>
                  <a:pt x="938" y="6077"/>
                </a:lnTo>
                <a:lnTo>
                  <a:pt x="932" y="6077"/>
                </a:lnTo>
                <a:lnTo>
                  <a:pt x="926" y="6075"/>
                </a:lnTo>
                <a:lnTo>
                  <a:pt x="920" y="6074"/>
                </a:lnTo>
                <a:lnTo>
                  <a:pt x="915" y="6071"/>
                </a:lnTo>
                <a:lnTo>
                  <a:pt x="911" y="6066"/>
                </a:lnTo>
                <a:lnTo>
                  <a:pt x="909" y="6059"/>
                </a:lnTo>
                <a:lnTo>
                  <a:pt x="908" y="6052"/>
                </a:lnTo>
                <a:lnTo>
                  <a:pt x="906" y="6044"/>
                </a:lnTo>
                <a:lnTo>
                  <a:pt x="906" y="6042"/>
                </a:lnTo>
                <a:lnTo>
                  <a:pt x="904" y="6040"/>
                </a:lnTo>
                <a:lnTo>
                  <a:pt x="903" y="6038"/>
                </a:lnTo>
                <a:lnTo>
                  <a:pt x="902" y="6037"/>
                </a:lnTo>
                <a:lnTo>
                  <a:pt x="901" y="6036"/>
                </a:lnTo>
                <a:lnTo>
                  <a:pt x="898" y="6035"/>
                </a:lnTo>
                <a:lnTo>
                  <a:pt x="895" y="6035"/>
                </a:lnTo>
                <a:lnTo>
                  <a:pt x="891" y="6034"/>
                </a:lnTo>
                <a:lnTo>
                  <a:pt x="883" y="6034"/>
                </a:lnTo>
                <a:lnTo>
                  <a:pt x="875" y="6033"/>
                </a:lnTo>
                <a:lnTo>
                  <a:pt x="870" y="6031"/>
                </a:lnTo>
                <a:lnTo>
                  <a:pt x="866" y="6030"/>
                </a:lnTo>
                <a:lnTo>
                  <a:pt x="863" y="6028"/>
                </a:lnTo>
                <a:lnTo>
                  <a:pt x="862" y="6027"/>
                </a:lnTo>
                <a:lnTo>
                  <a:pt x="859" y="6022"/>
                </a:lnTo>
                <a:lnTo>
                  <a:pt x="858" y="6017"/>
                </a:lnTo>
                <a:lnTo>
                  <a:pt x="857" y="6008"/>
                </a:lnTo>
                <a:lnTo>
                  <a:pt x="857" y="5997"/>
                </a:lnTo>
                <a:lnTo>
                  <a:pt x="856" y="5986"/>
                </a:lnTo>
                <a:lnTo>
                  <a:pt x="854" y="5977"/>
                </a:lnTo>
                <a:lnTo>
                  <a:pt x="851" y="5965"/>
                </a:lnTo>
                <a:lnTo>
                  <a:pt x="845" y="5953"/>
                </a:lnTo>
                <a:lnTo>
                  <a:pt x="841" y="5947"/>
                </a:lnTo>
                <a:lnTo>
                  <a:pt x="837" y="5941"/>
                </a:lnTo>
                <a:lnTo>
                  <a:pt x="832" y="5936"/>
                </a:lnTo>
                <a:lnTo>
                  <a:pt x="826" y="5933"/>
                </a:lnTo>
                <a:lnTo>
                  <a:pt x="819" y="5929"/>
                </a:lnTo>
                <a:lnTo>
                  <a:pt x="812" y="5927"/>
                </a:lnTo>
                <a:lnTo>
                  <a:pt x="804" y="5926"/>
                </a:lnTo>
                <a:lnTo>
                  <a:pt x="797" y="5924"/>
                </a:lnTo>
                <a:lnTo>
                  <a:pt x="785" y="5921"/>
                </a:lnTo>
                <a:lnTo>
                  <a:pt x="775" y="5915"/>
                </a:lnTo>
                <a:lnTo>
                  <a:pt x="764" y="5910"/>
                </a:lnTo>
                <a:lnTo>
                  <a:pt x="755" y="5905"/>
                </a:lnTo>
                <a:lnTo>
                  <a:pt x="750" y="5903"/>
                </a:lnTo>
                <a:lnTo>
                  <a:pt x="746" y="5901"/>
                </a:lnTo>
                <a:lnTo>
                  <a:pt x="738" y="5895"/>
                </a:lnTo>
                <a:lnTo>
                  <a:pt x="731" y="5889"/>
                </a:lnTo>
                <a:lnTo>
                  <a:pt x="721" y="5878"/>
                </a:lnTo>
                <a:lnTo>
                  <a:pt x="715" y="5869"/>
                </a:lnTo>
                <a:lnTo>
                  <a:pt x="706" y="5855"/>
                </a:lnTo>
                <a:lnTo>
                  <a:pt x="697" y="5844"/>
                </a:lnTo>
                <a:lnTo>
                  <a:pt x="688" y="5834"/>
                </a:lnTo>
                <a:lnTo>
                  <a:pt x="681" y="5829"/>
                </a:lnTo>
                <a:lnTo>
                  <a:pt x="677" y="5828"/>
                </a:lnTo>
                <a:lnTo>
                  <a:pt x="673" y="5827"/>
                </a:lnTo>
                <a:lnTo>
                  <a:pt x="670" y="5827"/>
                </a:lnTo>
                <a:lnTo>
                  <a:pt x="668" y="5827"/>
                </a:lnTo>
                <a:lnTo>
                  <a:pt x="665" y="5827"/>
                </a:lnTo>
                <a:lnTo>
                  <a:pt x="663" y="5827"/>
                </a:lnTo>
                <a:lnTo>
                  <a:pt x="659" y="5827"/>
                </a:lnTo>
                <a:lnTo>
                  <a:pt x="655" y="5828"/>
                </a:lnTo>
                <a:lnTo>
                  <a:pt x="651" y="5828"/>
                </a:lnTo>
                <a:lnTo>
                  <a:pt x="648" y="5829"/>
                </a:lnTo>
                <a:lnTo>
                  <a:pt x="636" y="5830"/>
                </a:lnTo>
                <a:lnTo>
                  <a:pt x="625" y="5833"/>
                </a:lnTo>
                <a:lnTo>
                  <a:pt x="612" y="5835"/>
                </a:lnTo>
                <a:lnTo>
                  <a:pt x="600" y="5835"/>
                </a:lnTo>
                <a:lnTo>
                  <a:pt x="598" y="5834"/>
                </a:lnTo>
                <a:lnTo>
                  <a:pt x="596" y="5833"/>
                </a:lnTo>
                <a:lnTo>
                  <a:pt x="599" y="5829"/>
                </a:lnTo>
                <a:lnTo>
                  <a:pt x="605" y="5826"/>
                </a:lnTo>
                <a:lnTo>
                  <a:pt x="612" y="5822"/>
                </a:lnTo>
                <a:lnTo>
                  <a:pt x="620" y="5819"/>
                </a:lnTo>
                <a:lnTo>
                  <a:pt x="637" y="5814"/>
                </a:lnTo>
                <a:lnTo>
                  <a:pt x="655" y="5808"/>
                </a:lnTo>
                <a:lnTo>
                  <a:pt x="667" y="5803"/>
                </a:lnTo>
                <a:lnTo>
                  <a:pt x="680" y="5798"/>
                </a:lnTo>
                <a:lnTo>
                  <a:pt x="692" y="5792"/>
                </a:lnTo>
                <a:lnTo>
                  <a:pt x="703" y="5788"/>
                </a:lnTo>
                <a:lnTo>
                  <a:pt x="719" y="5781"/>
                </a:lnTo>
                <a:lnTo>
                  <a:pt x="732" y="5775"/>
                </a:lnTo>
                <a:lnTo>
                  <a:pt x="743" y="5769"/>
                </a:lnTo>
                <a:lnTo>
                  <a:pt x="749" y="5765"/>
                </a:lnTo>
                <a:lnTo>
                  <a:pt x="759" y="5754"/>
                </a:lnTo>
                <a:lnTo>
                  <a:pt x="772" y="5739"/>
                </a:lnTo>
                <a:lnTo>
                  <a:pt x="780" y="5728"/>
                </a:lnTo>
                <a:lnTo>
                  <a:pt x="788" y="5719"/>
                </a:lnTo>
                <a:lnTo>
                  <a:pt x="795" y="5707"/>
                </a:lnTo>
                <a:lnTo>
                  <a:pt x="801" y="5696"/>
                </a:lnTo>
                <a:lnTo>
                  <a:pt x="808" y="5680"/>
                </a:lnTo>
                <a:lnTo>
                  <a:pt x="814" y="5664"/>
                </a:lnTo>
                <a:lnTo>
                  <a:pt x="819" y="5651"/>
                </a:lnTo>
                <a:lnTo>
                  <a:pt x="820" y="5642"/>
                </a:lnTo>
                <a:lnTo>
                  <a:pt x="821" y="5633"/>
                </a:lnTo>
                <a:lnTo>
                  <a:pt x="822" y="5626"/>
                </a:lnTo>
                <a:lnTo>
                  <a:pt x="822" y="5621"/>
                </a:lnTo>
                <a:lnTo>
                  <a:pt x="822" y="5617"/>
                </a:lnTo>
                <a:lnTo>
                  <a:pt x="823" y="5609"/>
                </a:lnTo>
                <a:lnTo>
                  <a:pt x="825" y="5603"/>
                </a:lnTo>
                <a:lnTo>
                  <a:pt x="827" y="5598"/>
                </a:lnTo>
                <a:lnTo>
                  <a:pt x="829" y="5593"/>
                </a:lnTo>
                <a:lnTo>
                  <a:pt x="835" y="5586"/>
                </a:lnTo>
                <a:lnTo>
                  <a:pt x="841" y="5580"/>
                </a:lnTo>
                <a:lnTo>
                  <a:pt x="851" y="5570"/>
                </a:lnTo>
                <a:lnTo>
                  <a:pt x="859" y="5559"/>
                </a:lnTo>
                <a:lnTo>
                  <a:pt x="865" y="5550"/>
                </a:lnTo>
                <a:lnTo>
                  <a:pt x="871" y="5539"/>
                </a:lnTo>
                <a:lnTo>
                  <a:pt x="875" y="5529"/>
                </a:lnTo>
                <a:lnTo>
                  <a:pt x="877" y="5517"/>
                </a:lnTo>
                <a:lnTo>
                  <a:pt x="878" y="5505"/>
                </a:lnTo>
                <a:lnTo>
                  <a:pt x="877" y="5492"/>
                </a:lnTo>
                <a:lnTo>
                  <a:pt x="875" y="5479"/>
                </a:lnTo>
                <a:lnTo>
                  <a:pt x="870" y="5466"/>
                </a:lnTo>
                <a:lnTo>
                  <a:pt x="867" y="5455"/>
                </a:lnTo>
                <a:lnTo>
                  <a:pt x="864" y="5445"/>
                </a:lnTo>
                <a:lnTo>
                  <a:pt x="860" y="5436"/>
                </a:lnTo>
                <a:lnTo>
                  <a:pt x="856" y="5428"/>
                </a:lnTo>
                <a:lnTo>
                  <a:pt x="853" y="5426"/>
                </a:lnTo>
                <a:lnTo>
                  <a:pt x="851" y="5423"/>
                </a:lnTo>
                <a:lnTo>
                  <a:pt x="843" y="5417"/>
                </a:lnTo>
                <a:lnTo>
                  <a:pt x="829" y="5411"/>
                </a:lnTo>
                <a:lnTo>
                  <a:pt x="819" y="5407"/>
                </a:lnTo>
                <a:lnTo>
                  <a:pt x="806" y="5404"/>
                </a:lnTo>
                <a:lnTo>
                  <a:pt x="793" y="5400"/>
                </a:lnTo>
                <a:lnTo>
                  <a:pt x="780" y="5397"/>
                </a:lnTo>
                <a:lnTo>
                  <a:pt x="768" y="5394"/>
                </a:lnTo>
                <a:lnTo>
                  <a:pt x="756" y="5391"/>
                </a:lnTo>
                <a:lnTo>
                  <a:pt x="744" y="5387"/>
                </a:lnTo>
                <a:lnTo>
                  <a:pt x="733" y="5385"/>
                </a:lnTo>
                <a:lnTo>
                  <a:pt x="724" y="5382"/>
                </a:lnTo>
                <a:lnTo>
                  <a:pt x="714" y="5379"/>
                </a:lnTo>
                <a:lnTo>
                  <a:pt x="706" y="5376"/>
                </a:lnTo>
                <a:lnTo>
                  <a:pt x="697" y="5375"/>
                </a:lnTo>
                <a:lnTo>
                  <a:pt x="693" y="5376"/>
                </a:lnTo>
                <a:lnTo>
                  <a:pt x="688" y="5379"/>
                </a:lnTo>
                <a:lnTo>
                  <a:pt x="686" y="5384"/>
                </a:lnTo>
                <a:lnTo>
                  <a:pt x="682" y="5390"/>
                </a:lnTo>
                <a:lnTo>
                  <a:pt x="677" y="5398"/>
                </a:lnTo>
                <a:lnTo>
                  <a:pt x="673" y="5404"/>
                </a:lnTo>
                <a:lnTo>
                  <a:pt x="668" y="5407"/>
                </a:lnTo>
                <a:lnTo>
                  <a:pt x="662" y="5410"/>
                </a:lnTo>
                <a:lnTo>
                  <a:pt x="650" y="5412"/>
                </a:lnTo>
                <a:lnTo>
                  <a:pt x="637" y="5413"/>
                </a:lnTo>
                <a:lnTo>
                  <a:pt x="626" y="5413"/>
                </a:lnTo>
                <a:lnTo>
                  <a:pt x="614" y="5411"/>
                </a:lnTo>
                <a:lnTo>
                  <a:pt x="599" y="5407"/>
                </a:lnTo>
                <a:lnTo>
                  <a:pt x="582" y="5403"/>
                </a:lnTo>
                <a:lnTo>
                  <a:pt x="574" y="5399"/>
                </a:lnTo>
                <a:lnTo>
                  <a:pt x="564" y="5394"/>
                </a:lnTo>
                <a:lnTo>
                  <a:pt x="560" y="5393"/>
                </a:lnTo>
                <a:lnTo>
                  <a:pt x="555" y="5393"/>
                </a:lnTo>
                <a:lnTo>
                  <a:pt x="550" y="5392"/>
                </a:lnTo>
                <a:lnTo>
                  <a:pt x="545" y="5393"/>
                </a:lnTo>
                <a:lnTo>
                  <a:pt x="541" y="5394"/>
                </a:lnTo>
                <a:lnTo>
                  <a:pt x="535" y="5395"/>
                </a:lnTo>
                <a:lnTo>
                  <a:pt x="524" y="5398"/>
                </a:lnTo>
                <a:lnTo>
                  <a:pt x="514" y="5403"/>
                </a:lnTo>
                <a:lnTo>
                  <a:pt x="505" y="5406"/>
                </a:lnTo>
                <a:lnTo>
                  <a:pt x="495" y="5410"/>
                </a:lnTo>
                <a:lnTo>
                  <a:pt x="484" y="5414"/>
                </a:lnTo>
                <a:lnTo>
                  <a:pt x="473" y="5418"/>
                </a:lnTo>
                <a:lnTo>
                  <a:pt x="462" y="5423"/>
                </a:lnTo>
                <a:lnTo>
                  <a:pt x="453" y="5426"/>
                </a:lnTo>
                <a:lnTo>
                  <a:pt x="443" y="5430"/>
                </a:lnTo>
                <a:lnTo>
                  <a:pt x="435" y="5433"/>
                </a:lnTo>
                <a:lnTo>
                  <a:pt x="428" y="5438"/>
                </a:lnTo>
                <a:lnTo>
                  <a:pt x="421" y="5443"/>
                </a:lnTo>
                <a:lnTo>
                  <a:pt x="410" y="5453"/>
                </a:lnTo>
                <a:lnTo>
                  <a:pt x="403" y="5461"/>
                </a:lnTo>
                <a:lnTo>
                  <a:pt x="400" y="5463"/>
                </a:lnTo>
                <a:lnTo>
                  <a:pt x="398" y="5464"/>
                </a:lnTo>
                <a:lnTo>
                  <a:pt x="397" y="5464"/>
                </a:lnTo>
                <a:lnTo>
                  <a:pt x="394" y="5462"/>
                </a:lnTo>
                <a:lnTo>
                  <a:pt x="392" y="5460"/>
                </a:lnTo>
                <a:lnTo>
                  <a:pt x="388" y="5453"/>
                </a:lnTo>
                <a:lnTo>
                  <a:pt x="385" y="5445"/>
                </a:lnTo>
                <a:lnTo>
                  <a:pt x="380" y="5433"/>
                </a:lnTo>
                <a:lnTo>
                  <a:pt x="377" y="5426"/>
                </a:lnTo>
                <a:lnTo>
                  <a:pt x="374" y="5419"/>
                </a:lnTo>
                <a:lnTo>
                  <a:pt x="372" y="5414"/>
                </a:lnTo>
                <a:lnTo>
                  <a:pt x="371" y="5412"/>
                </a:lnTo>
                <a:lnTo>
                  <a:pt x="368" y="5411"/>
                </a:lnTo>
                <a:lnTo>
                  <a:pt x="367" y="5410"/>
                </a:lnTo>
                <a:lnTo>
                  <a:pt x="365" y="5410"/>
                </a:lnTo>
                <a:lnTo>
                  <a:pt x="358" y="5410"/>
                </a:lnTo>
                <a:lnTo>
                  <a:pt x="350" y="5411"/>
                </a:lnTo>
                <a:lnTo>
                  <a:pt x="342" y="5413"/>
                </a:lnTo>
                <a:lnTo>
                  <a:pt x="337" y="5418"/>
                </a:lnTo>
                <a:lnTo>
                  <a:pt x="336" y="5419"/>
                </a:lnTo>
                <a:lnTo>
                  <a:pt x="335" y="5422"/>
                </a:lnTo>
                <a:lnTo>
                  <a:pt x="337" y="5429"/>
                </a:lnTo>
                <a:lnTo>
                  <a:pt x="343" y="5439"/>
                </a:lnTo>
                <a:lnTo>
                  <a:pt x="348" y="5449"/>
                </a:lnTo>
                <a:lnTo>
                  <a:pt x="350" y="5456"/>
                </a:lnTo>
                <a:lnTo>
                  <a:pt x="350" y="5461"/>
                </a:lnTo>
                <a:lnTo>
                  <a:pt x="348" y="5463"/>
                </a:lnTo>
                <a:lnTo>
                  <a:pt x="319" y="5477"/>
                </a:lnTo>
                <a:lnTo>
                  <a:pt x="296" y="5487"/>
                </a:lnTo>
                <a:lnTo>
                  <a:pt x="280" y="5492"/>
                </a:lnTo>
                <a:lnTo>
                  <a:pt x="272" y="5493"/>
                </a:lnTo>
                <a:lnTo>
                  <a:pt x="271" y="5492"/>
                </a:lnTo>
                <a:lnTo>
                  <a:pt x="270" y="5491"/>
                </a:lnTo>
                <a:lnTo>
                  <a:pt x="268" y="5489"/>
                </a:lnTo>
                <a:lnTo>
                  <a:pt x="268" y="5487"/>
                </a:lnTo>
                <a:lnTo>
                  <a:pt x="272" y="5476"/>
                </a:lnTo>
                <a:lnTo>
                  <a:pt x="274" y="5464"/>
                </a:lnTo>
                <a:lnTo>
                  <a:pt x="273" y="5449"/>
                </a:lnTo>
                <a:lnTo>
                  <a:pt x="272" y="5441"/>
                </a:lnTo>
                <a:lnTo>
                  <a:pt x="272" y="5432"/>
                </a:lnTo>
                <a:lnTo>
                  <a:pt x="272" y="5422"/>
                </a:lnTo>
                <a:lnTo>
                  <a:pt x="274" y="5411"/>
                </a:lnTo>
                <a:lnTo>
                  <a:pt x="277" y="5400"/>
                </a:lnTo>
                <a:lnTo>
                  <a:pt x="280" y="5387"/>
                </a:lnTo>
                <a:lnTo>
                  <a:pt x="281" y="5376"/>
                </a:lnTo>
                <a:lnTo>
                  <a:pt x="283" y="5367"/>
                </a:lnTo>
                <a:lnTo>
                  <a:pt x="284" y="5359"/>
                </a:lnTo>
                <a:lnTo>
                  <a:pt x="283" y="5348"/>
                </a:lnTo>
                <a:lnTo>
                  <a:pt x="280" y="5342"/>
                </a:lnTo>
                <a:lnTo>
                  <a:pt x="272" y="5330"/>
                </a:lnTo>
                <a:lnTo>
                  <a:pt x="262" y="5321"/>
                </a:lnTo>
                <a:lnTo>
                  <a:pt x="253" y="5312"/>
                </a:lnTo>
                <a:lnTo>
                  <a:pt x="242" y="5303"/>
                </a:lnTo>
                <a:lnTo>
                  <a:pt x="231" y="5291"/>
                </a:lnTo>
                <a:lnTo>
                  <a:pt x="221" y="5279"/>
                </a:lnTo>
                <a:lnTo>
                  <a:pt x="210" y="5267"/>
                </a:lnTo>
                <a:lnTo>
                  <a:pt x="199" y="5256"/>
                </a:lnTo>
                <a:lnTo>
                  <a:pt x="197" y="5253"/>
                </a:lnTo>
                <a:lnTo>
                  <a:pt x="193" y="5249"/>
                </a:lnTo>
                <a:lnTo>
                  <a:pt x="190" y="5247"/>
                </a:lnTo>
                <a:lnTo>
                  <a:pt x="186" y="5246"/>
                </a:lnTo>
                <a:lnTo>
                  <a:pt x="184" y="5245"/>
                </a:lnTo>
                <a:lnTo>
                  <a:pt x="180" y="5246"/>
                </a:lnTo>
                <a:lnTo>
                  <a:pt x="178" y="5247"/>
                </a:lnTo>
                <a:lnTo>
                  <a:pt x="174" y="5247"/>
                </a:lnTo>
                <a:lnTo>
                  <a:pt x="170" y="5245"/>
                </a:lnTo>
                <a:lnTo>
                  <a:pt x="167" y="5241"/>
                </a:lnTo>
                <a:lnTo>
                  <a:pt x="164" y="5236"/>
                </a:lnTo>
                <a:lnTo>
                  <a:pt x="161" y="5231"/>
                </a:lnTo>
                <a:lnTo>
                  <a:pt x="157" y="5223"/>
                </a:lnTo>
                <a:lnTo>
                  <a:pt x="151" y="5212"/>
                </a:lnTo>
                <a:lnTo>
                  <a:pt x="145" y="5201"/>
                </a:lnTo>
                <a:lnTo>
                  <a:pt x="138" y="5187"/>
                </a:lnTo>
                <a:lnTo>
                  <a:pt x="130" y="5173"/>
                </a:lnTo>
                <a:lnTo>
                  <a:pt x="123" y="5158"/>
                </a:lnTo>
                <a:lnTo>
                  <a:pt x="115" y="5142"/>
                </a:lnTo>
                <a:lnTo>
                  <a:pt x="107" y="5129"/>
                </a:lnTo>
                <a:lnTo>
                  <a:pt x="97" y="5113"/>
                </a:lnTo>
                <a:lnTo>
                  <a:pt x="88" y="5101"/>
                </a:lnTo>
                <a:lnTo>
                  <a:pt x="77" y="5089"/>
                </a:lnTo>
                <a:lnTo>
                  <a:pt x="69" y="5076"/>
                </a:lnTo>
                <a:lnTo>
                  <a:pt x="69" y="5072"/>
                </a:lnTo>
                <a:lnTo>
                  <a:pt x="70" y="5070"/>
                </a:lnTo>
                <a:lnTo>
                  <a:pt x="77" y="5063"/>
                </a:lnTo>
                <a:lnTo>
                  <a:pt x="85" y="5054"/>
                </a:lnTo>
                <a:lnTo>
                  <a:pt x="91" y="5048"/>
                </a:lnTo>
                <a:lnTo>
                  <a:pt x="97" y="5042"/>
                </a:lnTo>
                <a:lnTo>
                  <a:pt x="107" y="5034"/>
                </a:lnTo>
                <a:lnTo>
                  <a:pt x="116" y="5026"/>
                </a:lnTo>
                <a:lnTo>
                  <a:pt x="125" y="5017"/>
                </a:lnTo>
                <a:lnTo>
                  <a:pt x="134" y="5010"/>
                </a:lnTo>
                <a:lnTo>
                  <a:pt x="135" y="5010"/>
                </a:lnTo>
                <a:lnTo>
                  <a:pt x="136" y="5009"/>
                </a:lnTo>
                <a:lnTo>
                  <a:pt x="145" y="5004"/>
                </a:lnTo>
                <a:lnTo>
                  <a:pt x="152" y="5000"/>
                </a:lnTo>
                <a:lnTo>
                  <a:pt x="155" y="4996"/>
                </a:lnTo>
                <a:lnTo>
                  <a:pt x="157" y="4994"/>
                </a:lnTo>
                <a:lnTo>
                  <a:pt x="158" y="4990"/>
                </a:lnTo>
                <a:lnTo>
                  <a:pt x="158" y="4985"/>
                </a:lnTo>
                <a:lnTo>
                  <a:pt x="154" y="4970"/>
                </a:lnTo>
                <a:lnTo>
                  <a:pt x="149" y="4954"/>
                </a:lnTo>
                <a:lnTo>
                  <a:pt x="145" y="4938"/>
                </a:lnTo>
                <a:lnTo>
                  <a:pt x="139" y="4922"/>
                </a:lnTo>
                <a:lnTo>
                  <a:pt x="133" y="4907"/>
                </a:lnTo>
                <a:lnTo>
                  <a:pt x="127" y="4890"/>
                </a:lnTo>
                <a:lnTo>
                  <a:pt x="119" y="4862"/>
                </a:lnTo>
                <a:lnTo>
                  <a:pt x="109" y="4833"/>
                </a:lnTo>
                <a:lnTo>
                  <a:pt x="100" y="4805"/>
                </a:lnTo>
                <a:lnTo>
                  <a:pt x="91" y="4776"/>
                </a:lnTo>
                <a:lnTo>
                  <a:pt x="82" y="4748"/>
                </a:lnTo>
                <a:lnTo>
                  <a:pt x="73" y="4720"/>
                </a:lnTo>
                <a:lnTo>
                  <a:pt x="65" y="4694"/>
                </a:lnTo>
                <a:lnTo>
                  <a:pt x="58" y="4668"/>
                </a:lnTo>
                <a:lnTo>
                  <a:pt x="45" y="4624"/>
                </a:lnTo>
                <a:lnTo>
                  <a:pt x="33" y="4581"/>
                </a:lnTo>
                <a:lnTo>
                  <a:pt x="22" y="4543"/>
                </a:lnTo>
                <a:lnTo>
                  <a:pt x="14" y="4510"/>
                </a:lnTo>
                <a:lnTo>
                  <a:pt x="10" y="4492"/>
                </a:lnTo>
                <a:lnTo>
                  <a:pt x="7" y="4477"/>
                </a:lnTo>
                <a:lnTo>
                  <a:pt x="4" y="4464"/>
                </a:lnTo>
                <a:lnTo>
                  <a:pt x="1" y="4452"/>
                </a:lnTo>
                <a:lnTo>
                  <a:pt x="0" y="4448"/>
                </a:lnTo>
                <a:lnTo>
                  <a:pt x="1" y="4446"/>
                </a:lnTo>
                <a:lnTo>
                  <a:pt x="10" y="4451"/>
                </a:lnTo>
                <a:lnTo>
                  <a:pt x="35" y="4464"/>
                </a:lnTo>
                <a:lnTo>
                  <a:pt x="50" y="4470"/>
                </a:lnTo>
                <a:lnTo>
                  <a:pt x="66" y="4477"/>
                </a:lnTo>
                <a:lnTo>
                  <a:pt x="84" y="4483"/>
                </a:lnTo>
                <a:lnTo>
                  <a:pt x="104" y="4490"/>
                </a:lnTo>
                <a:lnTo>
                  <a:pt x="123" y="4497"/>
                </a:lnTo>
                <a:lnTo>
                  <a:pt x="144" y="4505"/>
                </a:lnTo>
                <a:lnTo>
                  <a:pt x="164" y="4514"/>
                </a:lnTo>
                <a:lnTo>
                  <a:pt x="186" y="4521"/>
                </a:lnTo>
                <a:lnTo>
                  <a:pt x="221" y="4535"/>
                </a:lnTo>
                <a:lnTo>
                  <a:pt x="258" y="4549"/>
                </a:lnTo>
                <a:lnTo>
                  <a:pt x="277" y="4556"/>
                </a:lnTo>
                <a:lnTo>
                  <a:pt x="297" y="4562"/>
                </a:lnTo>
                <a:lnTo>
                  <a:pt x="317" y="4568"/>
                </a:lnTo>
                <a:lnTo>
                  <a:pt x="340" y="4572"/>
                </a:lnTo>
                <a:lnTo>
                  <a:pt x="384" y="4579"/>
                </a:lnTo>
                <a:lnTo>
                  <a:pt x="430" y="4588"/>
                </a:lnTo>
                <a:lnTo>
                  <a:pt x="476" y="4598"/>
                </a:lnTo>
                <a:lnTo>
                  <a:pt x="523" y="4609"/>
                </a:lnTo>
                <a:lnTo>
                  <a:pt x="571" y="4619"/>
                </a:lnTo>
                <a:lnTo>
                  <a:pt x="619" y="4629"/>
                </a:lnTo>
                <a:lnTo>
                  <a:pt x="668" y="4638"/>
                </a:lnTo>
                <a:lnTo>
                  <a:pt x="718" y="4645"/>
                </a:lnTo>
                <a:lnTo>
                  <a:pt x="738" y="4647"/>
                </a:lnTo>
                <a:lnTo>
                  <a:pt x="758" y="4645"/>
                </a:lnTo>
                <a:lnTo>
                  <a:pt x="778" y="4644"/>
                </a:lnTo>
                <a:lnTo>
                  <a:pt x="797" y="4642"/>
                </a:lnTo>
                <a:lnTo>
                  <a:pt x="818" y="4638"/>
                </a:lnTo>
                <a:lnTo>
                  <a:pt x="838" y="4636"/>
                </a:lnTo>
                <a:lnTo>
                  <a:pt x="858" y="4634"/>
                </a:lnTo>
                <a:lnTo>
                  <a:pt x="878" y="4634"/>
                </a:lnTo>
                <a:lnTo>
                  <a:pt x="894" y="4635"/>
                </a:lnTo>
                <a:lnTo>
                  <a:pt x="908" y="4637"/>
                </a:lnTo>
                <a:lnTo>
                  <a:pt x="923" y="4640"/>
                </a:lnTo>
                <a:lnTo>
                  <a:pt x="938" y="4640"/>
                </a:lnTo>
                <a:lnTo>
                  <a:pt x="947" y="4640"/>
                </a:lnTo>
                <a:lnTo>
                  <a:pt x="955" y="4637"/>
                </a:lnTo>
                <a:lnTo>
                  <a:pt x="964" y="4636"/>
                </a:lnTo>
                <a:lnTo>
                  <a:pt x="972" y="4632"/>
                </a:lnTo>
                <a:lnTo>
                  <a:pt x="980" y="4630"/>
                </a:lnTo>
                <a:lnTo>
                  <a:pt x="989" y="4628"/>
                </a:lnTo>
                <a:lnTo>
                  <a:pt x="997" y="4626"/>
                </a:lnTo>
                <a:lnTo>
                  <a:pt x="1005" y="4626"/>
                </a:lnTo>
                <a:lnTo>
                  <a:pt x="1020" y="4626"/>
                </a:lnTo>
                <a:lnTo>
                  <a:pt x="1035" y="4628"/>
                </a:lnTo>
                <a:lnTo>
                  <a:pt x="1048" y="4629"/>
                </a:lnTo>
                <a:lnTo>
                  <a:pt x="1061" y="4631"/>
                </a:lnTo>
                <a:lnTo>
                  <a:pt x="1074" y="4632"/>
                </a:lnTo>
                <a:lnTo>
                  <a:pt x="1087" y="4635"/>
                </a:lnTo>
                <a:lnTo>
                  <a:pt x="1099" y="4636"/>
                </a:lnTo>
                <a:lnTo>
                  <a:pt x="1111" y="4638"/>
                </a:lnTo>
                <a:lnTo>
                  <a:pt x="1124" y="4641"/>
                </a:lnTo>
                <a:lnTo>
                  <a:pt x="1135" y="4644"/>
                </a:lnTo>
                <a:lnTo>
                  <a:pt x="1173" y="4656"/>
                </a:lnTo>
                <a:lnTo>
                  <a:pt x="1209" y="4669"/>
                </a:lnTo>
                <a:lnTo>
                  <a:pt x="1242" y="4682"/>
                </a:lnTo>
                <a:lnTo>
                  <a:pt x="1274" y="4694"/>
                </a:lnTo>
                <a:lnTo>
                  <a:pt x="1304" y="4706"/>
                </a:lnTo>
                <a:lnTo>
                  <a:pt x="1331" y="4717"/>
                </a:lnTo>
                <a:lnTo>
                  <a:pt x="1356" y="4726"/>
                </a:lnTo>
                <a:lnTo>
                  <a:pt x="1380" y="4735"/>
                </a:lnTo>
                <a:lnTo>
                  <a:pt x="1392" y="4737"/>
                </a:lnTo>
                <a:lnTo>
                  <a:pt x="1402" y="4739"/>
                </a:lnTo>
                <a:lnTo>
                  <a:pt x="1413" y="4741"/>
                </a:lnTo>
                <a:lnTo>
                  <a:pt x="1423" y="4742"/>
                </a:lnTo>
                <a:lnTo>
                  <a:pt x="1431" y="4743"/>
                </a:lnTo>
                <a:lnTo>
                  <a:pt x="1439" y="4744"/>
                </a:lnTo>
                <a:lnTo>
                  <a:pt x="1446" y="4745"/>
                </a:lnTo>
                <a:lnTo>
                  <a:pt x="1451" y="4748"/>
                </a:lnTo>
                <a:lnTo>
                  <a:pt x="1456" y="4751"/>
                </a:lnTo>
                <a:lnTo>
                  <a:pt x="1461" y="4757"/>
                </a:lnTo>
                <a:lnTo>
                  <a:pt x="1464" y="4763"/>
                </a:lnTo>
                <a:lnTo>
                  <a:pt x="1469" y="4770"/>
                </a:lnTo>
                <a:lnTo>
                  <a:pt x="1476" y="4787"/>
                </a:lnTo>
                <a:lnTo>
                  <a:pt x="1484" y="4804"/>
                </a:lnTo>
                <a:lnTo>
                  <a:pt x="1490" y="4815"/>
                </a:lnTo>
                <a:lnTo>
                  <a:pt x="1496" y="4827"/>
                </a:lnTo>
                <a:lnTo>
                  <a:pt x="1502" y="4839"/>
                </a:lnTo>
                <a:lnTo>
                  <a:pt x="1508" y="4850"/>
                </a:lnTo>
                <a:lnTo>
                  <a:pt x="1512" y="4861"/>
                </a:lnTo>
                <a:lnTo>
                  <a:pt x="1515" y="4870"/>
                </a:lnTo>
                <a:lnTo>
                  <a:pt x="1518" y="4875"/>
                </a:lnTo>
                <a:lnTo>
                  <a:pt x="1520" y="4878"/>
                </a:lnTo>
                <a:lnTo>
                  <a:pt x="1522" y="4881"/>
                </a:lnTo>
                <a:lnTo>
                  <a:pt x="1526" y="4883"/>
                </a:lnTo>
                <a:lnTo>
                  <a:pt x="1559" y="4897"/>
                </a:lnTo>
                <a:lnTo>
                  <a:pt x="1583" y="4908"/>
                </a:lnTo>
                <a:lnTo>
                  <a:pt x="1595" y="4911"/>
                </a:lnTo>
                <a:lnTo>
                  <a:pt x="1607" y="4913"/>
                </a:lnTo>
                <a:lnTo>
                  <a:pt x="1621" y="4913"/>
                </a:lnTo>
                <a:lnTo>
                  <a:pt x="1639" y="4913"/>
                </a:lnTo>
                <a:lnTo>
                  <a:pt x="1651" y="4912"/>
                </a:lnTo>
                <a:lnTo>
                  <a:pt x="1663" y="4913"/>
                </a:lnTo>
                <a:lnTo>
                  <a:pt x="1673" y="4914"/>
                </a:lnTo>
                <a:lnTo>
                  <a:pt x="1683" y="4915"/>
                </a:lnTo>
                <a:lnTo>
                  <a:pt x="1703" y="4920"/>
                </a:lnTo>
                <a:lnTo>
                  <a:pt x="1721" y="4927"/>
                </a:lnTo>
                <a:lnTo>
                  <a:pt x="1736" y="4935"/>
                </a:lnTo>
                <a:lnTo>
                  <a:pt x="1753" y="4945"/>
                </a:lnTo>
                <a:lnTo>
                  <a:pt x="1769" y="4954"/>
                </a:lnTo>
                <a:lnTo>
                  <a:pt x="1784" y="4965"/>
                </a:lnTo>
                <a:lnTo>
                  <a:pt x="1824" y="4990"/>
                </a:lnTo>
                <a:lnTo>
                  <a:pt x="1864" y="5014"/>
                </a:lnTo>
                <a:lnTo>
                  <a:pt x="1899" y="5037"/>
                </a:lnTo>
                <a:lnTo>
                  <a:pt x="1931" y="5057"/>
                </a:lnTo>
                <a:lnTo>
                  <a:pt x="1960" y="5073"/>
                </a:lnTo>
                <a:lnTo>
                  <a:pt x="1985" y="5086"/>
                </a:lnTo>
                <a:lnTo>
                  <a:pt x="2003" y="5096"/>
                </a:lnTo>
                <a:lnTo>
                  <a:pt x="2015" y="5101"/>
                </a:lnTo>
                <a:lnTo>
                  <a:pt x="2038" y="5105"/>
                </a:lnTo>
                <a:lnTo>
                  <a:pt x="2059" y="5109"/>
                </a:lnTo>
                <a:lnTo>
                  <a:pt x="2069" y="5110"/>
                </a:lnTo>
                <a:lnTo>
                  <a:pt x="2081" y="5110"/>
                </a:lnTo>
                <a:lnTo>
                  <a:pt x="2092" y="5110"/>
                </a:lnTo>
                <a:lnTo>
                  <a:pt x="2105" y="5110"/>
                </a:lnTo>
                <a:lnTo>
                  <a:pt x="2129" y="5107"/>
                </a:lnTo>
                <a:lnTo>
                  <a:pt x="2154" y="5104"/>
                </a:lnTo>
                <a:lnTo>
                  <a:pt x="2179" y="5101"/>
                </a:lnTo>
                <a:lnTo>
                  <a:pt x="2201" y="5096"/>
                </a:lnTo>
                <a:lnTo>
                  <a:pt x="2230" y="5091"/>
                </a:lnTo>
                <a:lnTo>
                  <a:pt x="2254" y="5089"/>
                </a:lnTo>
                <a:lnTo>
                  <a:pt x="2264" y="5089"/>
                </a:lnTo>
                <a:lnTo>
                  <a:pt x="2273" y="5089"/>
                </a:lnTo>
                <a:lnTo>
                  <a:pt x="2279" y="5090"/>
                </a:lnTo>
                <a:lnTo>
                  <a:pt x="2282" y="5091"/>
                </a:lnTo>
                <a:lnTo>
                  <a:pt x="2284" y="5094"/>
                </a:lnTo>
                <a:lnTo>
                  <a:pt x="2286" y="5096"/>
                </a:lnTo>
                <a:lnTo>
                  <a:pt x="2287" y="5100"/>
                </a:lnTo>
                <a:lnTo>
                  <a:pt x="2288" y="5103"/>
                </a:lnTo>
                <a:lnTo>
                  <a:pt x="2288" y="5114"/>
                </a:lnTo>
                <a:lnTo>
                  <a:pt x="2288" y="5124"/>
                </a:lnTo>
                <a:lnTo>
                  <a:pt x="2288" y="5138"/>
                </a:lnTo>
                <a:lnTo>
                  <a:pt x="2288" y="5151"/>
                </a:lnTo>
                <a:lnTo>
                  <a:pt x="2288" y="5164"/>
                </a:lnTo>
                <a:lnTo>
                  <a:pt x="2288" y="5173"/>
                </a:lnTo>
                <a:lnTo>
                  <a:pt x="2289" y="5178"/>
                </a:lnTo>
                <a:lnTo>
                  <a:pt x="2292" y="5182"/>
                </a:lnTo>
                <a:lnTo>
                  <a:pt x="2294" y="5185"/>
                </a:lnTo>
                <a:lnTo>
                  <a:pt x="2299" y="5186"/>
                </a:lnTo>
                <a:lnTo>
                  <a:pt x="2308" y="5187"/>
                </a:lnTo>
                <a:lnTo>
                  <a:pt x="2318" y="5189"/>
                </a:lnTo>
                <a:lnTo>
                  <a:pt x="2334" y="5189"/>
                </a:lnTo>
                <a:lnTo>
                  <a:pt x="2351" y="5186"/>
                </a:lnTo>
                <a:lnTo>
                  <a:pt x="2368" y="5185"/>
                </a:lnTo>
                <a:lnTo>
                  <a:pt x="2384" y="5185"/>
                </a:lnTo>
                <a:lnTo>
                  <a:pt x="2394" y="5187"/>
                </a:lnTo>
                <a:lnTo>
                  <a:pt x="2403" y="5191"/>
                </a:lnTo>
                <a:lnTo>
                  <a:pt x="2413" y="5197"/>
                </a:lnTo>
                <a:lnTo>
                  <a:pt x="2421" y="5205"/>
                </a:lnTo>
                <a:lnTo>
                  <a:pt x="2426" y="5211"/>
                </a:lnTo>
                <a:lnTo>
                  <a:pt x="2431" y="5216"/>
                </a:lnTo>
                <a:lnTo>
                  <a:pt x="2433" y="5217"/>
                </a:lnTo>
                <a:lnTo>
                  <a:pt x="2435" y="5218"/>
                </a:lnTo>
                <a:lnTo>
                  <a:pt x="2439" y="5218"/>
                </a:lnTo>
                <a:lnTo>
                  <a:pt x="2441" y="5217"/>
                </a:lnTo>
                <a:lnTo>
                  <a:pt x="2452" y="5210"/>
                </a:lnTo>
                <a:lnTo>
                  <a:pt x="2460" y="5203"/>
                </a:lnTo>
                <a:lnTo>
                  <a:pt x="2469" y="5196"/>
                </a:lnTo>
                <a:lnTo>
                  <a:pt x="2475" y="5189"/>
                </a:lnTo>
                <a:lnTo>
                  <a:pt x="2482" y="5183"/>
                </a:lnTo>
                <a:lnTo>
                  <a:pt x="2489" y="5176"/>
                </a:lnTo>
                <a:lnTo>
                  <a:pt x="2496" y="5170"/>
                </a:lnTo>
                <a:lnTo>
                  <a:pt x="2504" y="5164"/>
                </a:lnTo>
                <a:lnTo>
                  <a:pt x="2514" y="5159"/>
                </a:lnTo>
                <a:lnTo>
                  <a:pt x="2525" y="5154"/>
                </a:lnTo>
                <a:lnTo>
                  <a:pt x="2535" y="5149"/>
                </a:lnTo>
                <a:lnTo>
                  <a:pt x="2546" y="5145"/>
                </a:lnTo>
                <a:lnTo>
                  <a:pt x="2563" y="5134"/>
                </a:lnTo>
                <a:lnTo>
                  <a:pt x="2578" y="5124"/>
                </a:lnTo>
                <a:lnTo>
                  <a:pt x="2595" y="5114"/>
                </a:lnTo>
                <a:lnTo>
                  <a:pt x="2611" y="5103"/>
                </a:lnTo>
                <a:lnTo>
                  <a:pt x="2630" y="5094"/>
                </a:lnTo>
                <a:lnTo>
                  <a:pt x="2649" y="5085"/>
                </a:lnTo>
                <a:lnTo>
                  <a:pt x="2670" y="5077"/>
                </a:lnTo>
                <a:lnTo>
                  <a:pt x="2689" y="5069"/>
                </a:lnTo>
                <a:lnTo>
                  <a:pt x="2715" y="5057"/>
                </a:lnTo>
                <a:lnTo>
                  <a:pt x="2740" y="5046"/>
                </a:lnTo>
                <a:lnTo>
                  <a:pt x="2765" y="5037"/>
                </a:lnTo>
                <a:lnTo>
                  <a:pt x="2788" y="5027"/>
                </a:lnTo>
                <a:lnTo>
                  <a:pt x="2811" y="5019"/>
                </a:lnTo>
                <a:lnTo>
                  <a:pt x="2834" y="5010"/>
                </a:lnTo>
                <a:lnTo>
                  <a:pt x="2855" y="5002"/>
                </a:lnTo>
                <a:lnTo>
                  <a:pt x="2875" y="4994"/>
                </a:lnTo>
                <a:lnTo>
                  <a:pt x="2922" y="4976"/>
                </a:lnTo>
                <a:lnTo>
                  <a:pt x="2960" y="4960"/>
                </a:lnTo>
                <a:lnTo>
                  <a:pt x="2991" y="4947"/>
                </a:lnTo>
                <a:lnTo>
                  <a:pt x="3013" y="4940"/>
                </a:lnTo>
                <a:lnTo>
                  <a:pt x="3024" y="4938"/>
                </a:lnTo>
                <a:lnTo>
                  <a:pt x="3033" y="4937"/>
                </a:lnTo>
                <a:lnTo>
                  <a:pt x="3041" y="4935"/>
                </a:lnTo>
                <a:lnTo>
                  <a:pt x="3046" y="4935"/>
                </a:lnTo>
                <a:lnTo>
                  <a:pt x="3054" y="4935"/>
                </a:lnTo>
                <a:lnTo>
                  <a:pt x="3061" y="4935"/>
                </a:lnTo>
                <a:lnTo>
                  <a:pt x="3070" y="4934"/>
                </a:lnTo>
                <a:lnTo>
                  <a:pt x="3082" y="4931"/>
                </a:lnTo>
                <a:lnTo>
                  <a:pt x="3108" y="4925"/>
                </a:lnTo>
                <a:lnTo>
                  <a:pt x="3133" y="4916"/>
                </a:lnTo>
                <a:lnTo>
                  <a:pt x="3146" y="4913"/>
                </a:lnTo>
                <a:lnTo>
                  <a:pt x="3157" y="4907"/>
                </a:lnTo>
                <a:lnTo>
                  <a:pt x="3169" y="4901"/>
                </a:lnTo>
                <a:lnTo>
                  <a:pt x="3181" y="4894"/>
                </a:lnTo>
                <a:lnTo>
                  <a:pt x="3191" y="4887"/>
                </a:lnTo>
                <a:lnTo>
                  <a:pt x="3201" y="4881"/>
                </a:lnTo>
                <a:lnTo>
                  <a:pt x="3211" y="4876"/>
                </a:lnTo>
                <a:lnTo>
                  <a:pt x="3219" y="4872"/>
                </a:lnTo>
                <a:lnTo>
                  <a:pt x="3227" y="4870"/>
                </a:lnTo>
                <a:lnTo>
                  <a:pt x="3235" y="4870"/>
                </a:lnTo>
                <a:lnTo>
                  <a:pt x="3243" y="4870"/>
                </a:lnTo>
                <a:lnTo>
                  <a:pt x="3250" y="4874"/>
                </a:lnTo>
                <a:lnTo>
                  <a:pt x="3262" y="4881"/>
                </a:lnTo>
                <a:lnTo>
                  <a:pt x="3270" y="4886"/>
                </a:lnTo>
                <a:lnTo>
                  <a:pt x="3275" y="4888"/>
                </a:lnTo>
                <a:lnTo>
                  <a:pt x="3282" y="4890"/>
                </a:lnTo>
                <a:lnTo>
                  <a:pt x="3289" y="4892"/>
                </a:lnTo>
                <a:lnTo>
                  <a:pt x="3300" y="4892"/>
                </a:lnTo>
                <a:lnTo>
                  <a:pt x="3327" y="4890"/>
                </a:lnTo>
                <a:lnTo>
                  <a:pt x="3356" y="4890"/>
                </a:lnTo>
                <a:lnTo>
                  <a:pt x="3370" y="4890"/>
                </a:lnTo>
                <a:lnTo>
                  <a:pt x="3384" y="4889"/>
                </a:lnTo>
                <a:lnTo>
                  <a:pt x="3397" y="4887"/>
                </a:lnTo>
                <a:lnTo>
                  <a:pt x="3409" y="4883"/>
                </a:lnTo>
                <a:lnTo>
                  <a:pt x="3421" y="4880"/>
                </a:lnTo>
                <a:lnTo>
                  <a:pt x="3430" y="4877"/>
                </a:lnTo>
                <a:lnTo>
                  <a:pt x="3441" y="4876"/>
                </a:lnTo>
                <a:lnTo>
                  <a:pt x="3451" y="4875"/>
                </a:lnTo>
                <a:lnTo>
                  <a:pt x="3460" y="4874"/>
                </a:lnTo>
                <a:lnTo>
                  <a:pt x="3470" y="4874"/>
                </a:lnTo>
                <a:lnTo>
                  <a:pt x="3479" y="4875"/>
                </a:lnTo>
                <a:lnTo>
                  <a:pt x="3490" y="4876"/>
                </a:lnTo>
                <a:lnTo>
                  <a:pt x="3511" y="4880"/>
                </a:lnTo>
                <a:lnTo>
                  <a:pt x="3534" y="4883"/>
                </a:lnTo>
                <a:lnTo>
                  <a:pt x="3556" y="4886"/>
                </a:lnTo>
                <a:lnTo>
                  <a:pt x="3578" y="4890"/>
                </a:lnTo>
                <a:lnTo>
                  <a:pt x="3598" y="4894"/>
                </a:lnTo>
                <a:lnTo>
                  <a:pt x="3616" y="4897"/>
                </a:lnTo>
                <a:lnTo>
                  <a:pt x="3624" y="4899"/>
                </a:lnTo>
                <a:lnTo>
                  <a:pt x="3633" y="4899"/>
                </a:lnTo>
                <a:lnTo>
                  <a:pt x="3642" y="4899"/>
                </a:lnTo>
                <a:lnTo>
                  <a:pt x="3652" y="4897"/>
                </a:lnTo>
                <a:lnTo>
                  <a:pt x="3662" y="4896"/>
                </a:lnTo>
                <a:lnTo>
                  <a:pt x="3672" y="4893"/>
                </a:lnTo>
                <a:lnTo>
                  <a:pt x="3681" y="4889"/>
                </a:lnTo>
                <a:lnTo>
                  <a:pt x="3690" y="4886"/>
                </a:lnTo>
                <a:lnTo>
                  <a:pt x="3698" y="4881"/>
                </a:lnTo>
                <a:lnTo>
                  <a:pt x="3706" y="4877"/>
                </a:lnTo>
                <a:lnTo>
                  <a:pt x="3715" y="4875"/>
                </a:lnTo>
                <a:lnTo>
                  <a:pt x="3724" y="4874"/>
                </a:lnTo>
                <a:lnTo>
                  <a:pt x="3737" y="4875"/>
                </a:lnTo>
                <a:lnTo>
                  <a:pt x="3750" y="4877"/>
                </a:lnTo>
                <a:lnTo>
                  <a:pt x="3764" y="4878"/>
                </a:lnTo>
                <a:lnTo>
                  <a:pt x="3778" y="4880"/>
                </a:lnTo>
                <a:lnTo>
                  <a:pt x="3789" y="4881"/>
                </a:lnTo>
                <a:lnTo>
                  <a:pt x="3801" y="4883"/>
                </a:lnTo>
                <a:lnTo>
                  <a:pt x="3818" y="4887"/>
                </a:lnTo>
                <a:lnTo>
                  <a:pt x="3836" y="4888"/>
                </a:lnTo>
                <a:lnTo>
                  <a:pt x="3844" y="4888"/>
                </a:lnTo>
                <a:lnTo>
                  <a:pt x="3852" y="4886"/>
                </a:lnTo>
                <a:lnTo>
                  <a:pt x="3860" y="4883"/>
                </a:lnTo>
                <a:lnTo>
                  <a:pt x="3867" y="4880"/>
                </a:lnTo>
                <a:lnTo>
                  <a:pt x="3882" y="4868"/>
                </a:lnTo>
                <a:lnTo>
                  <a:pt x="3900" y="4852"/>
                </a:lnTo>
                <a:lnTo>
                  <a:pt x="3920" y="4836"/>
                </a:lnTo>
                <a:lnTo>
                  <a:pt x="3940" y="4821"/>
                </a:lnTo>
                <a:lnTo>
                  <a:pt x="3958" y="4811"/>
                </a:lnTo>
                <a:lnTo>
                  <a:pt x="3976" y="4802"/>
                </a:lnTo>
                <a:lnTo>
                  <a:pt x="3984" y="4800"/>
                </a:lnTo>
                <a:lnTo>
                  <a:pt x="3995" y="4798"/>
                </a:lnTo>
                <a:lnTo>
                  <a:pt x="4006" y="4798"/>
                </a:lnTo>
                <a:lnTo>
                  <a:pt x="4018" y="4798"/>
                </a:lnTo>
                <a:lnTo>
                  <a:pt x="4031" y="4796"/>
                </a:lnTo>
                <a:lnTo>
                  <a:pt x="4043" y="4795"/>
                </a:lnTo>
                <a:lnTo>
                  <a:pt x="4053" y="4792"/>
                </a:lnTo>
                <a:lnTo>
                  <a:pt x="4063" y="4788"/>
                </a:lnTo>
                <a:lnTo>
                  <a:pt x="4071" y="4783"/>
                </a:lnTo>
                <a:lnTo>
                  <a:pt x="4079" y="4777"/>
                </a:lnTo>
                <a:lnTo>
                  <a:pt x="4085" y="4773"/>
                </a:lnTo>
                <a:lnTo>
                  <a:pt x="4091" y="4767"/>
                </a:lnTo>
                <a:lnTo>
                  <a:pt x="4097" y="4763"/>
                </a:lnTo>
                <a:lnTo>
                  <a:pt x="4103" y="4760"/>
                </a:lnTo>
                <a:lnTo>
                  <a:pt x="4110" y="4756"/>
                </a:lnTo>
                <a:lnTo>
                  <a:pt x="4118" y="4754"/>
                </a:lnTo>
                <a:lnTo>
                  <a:pt x="4132" y="4748"/>
                </a:lnTo>
                <a:lnTo>
                  <a:pt x="4148" y="4739"/>
                </a:lnTo>
                <a:lnTo>
                  <a:pt x="4156" y="4735"/>
                </a:lnTo>
                <a:lnTo>
                  <a:pt x="4160" y="4729"/>
                </a:lnTo>
                <a:lnTo>
                  <a:pt x="4165" y="4722"/>
                </a:lnTo>
                <a:lnTo>
                  <a:pt x="4170" y="4716"/>
                </a:lnTo>
                <a:lnTo>
                  <a:pt x="4173" y="4708"/>
                </a:lnTo>
                <a:lnTo>
                  <a:pt x="4177" y="4703"/>
                </a:lnTo>
                <a:lnTo>
                  <a:pt x="4181" y="4695"/>
                </a:lnTo>
                <a:lnTo>
                  <a:pt x="4186" y="4689"/>
                </a:lnTo>
                <a:lnTo>
                  <a:pt x="4198" y="4679"/>
                </a:lnTo>
                <a:lnTo>
                  <a:pt x="4210" y="4667"/>
                </a:lnTo>
                <a:lnTo>
                  <a:pt x="4221" y="4654"/>
                </a:lnTo>
                <a:lnTo>
                  <a:pt x="4230" y="4641"/>
                </a:lnTo>
                <a:lnTo>
                  <a:pt x="4244" y="4622"/>
                </a:lnTo>
                <a:lnTo>
                  <a:pt x="4261" y="4599"/>
                </a:lnTo>
                <a:lnTo>
                  <a:pt x="4278" y="4578"/>
                </a:lnTo>
                <a:lnTo>
                  <a:pt x="4289" y="4562"/>
                </a:lnTo>
                <a:lnTo>
                  <a:pt x="4299" y="4548"/>
                </a:lnTo>
                <a:lnTo>
                  <a:pt x="4316" y="4527"/>
                </a:lnTo>
                <a:lnTo>
                  <a:pt x="4324" y="4515"/>
                </a:lnTo>
                <a:lnTo>
                  <a:pt x="4335" y="4505"/>
                </a:lnTo>
                <a:lnTo>
                  <a:pt x="4345" y="4497"/>
                </a:lnTo>
                <a:lnTo>
                  <a:pt x="4353" y="4491"/>
                </a:lnTo>
                <a:lnTo>
                  <a:pt x="4372" y="4484"/>
                </a:lnTo>
                <a:lnTo>
                  <a:pt x="4391" y="4477"/>
                </a:lnTo>
                <a:lnTo>
                  <a:pt x="4400" y="4473"/>
                </a:lnTo>
                <a:lnTo>
                  <a:pt x="4410" y="4468"/>
                </a:lnTo>
                <a:lnTo>
                  <a:pt x="4418" y="4464"/>
                </a:lnTo>
                <a:lnTo>
                  <a:pt x="4427" y="4458"/>
                </a:lnTo>
                <a:lnTo>
                  <a:pt x="4438" y="4447"/>
                </a:lnTo>
                <a:lnTo>
                  <a:pt x="4450" y="4437"/>
                </a:lnTo>
                <a:lnTo>
                  <a:pt x="4456" y="4434"/>
                </a:lnTo>
                <a:lnTo>
                  <a:pt x="4462" y="4430"/>
                </a:lnTo>
                <a:lnTo>
                  <a:pt x="4469" y="4429"/>
                </a:lnTo>
                <a:lnTo>
                  <a:pt x="4478" y="4428"/>
                </a:lnTo>
                <a:lnTo>
                  <a:pt x="4493" y="4427"/>
                </a:lnTo>
                <a:lnTo>
                  <a:pt x="4505" y="4426"/>
                </a:lnTo>
                <a:lnTo>
                  <a:pt x="4511" y="4424"/>
                </a:lnTo>
                <a:lnTo>
                  <a:pt x="4516" y="4421"/>
                </a:lnTo>
                <a:lnTo>
                  <a:pt x="4522" y="4417"/>
                </a:lnTo>
                <a:lnTo>
                  <a:pt x="4526" y="4410"/>
                </a:lnTo>
                <a:lnTo>
                  <a:pt x="4541" y="4396"/>
                </a:lnTo>
                <a:lnTo>
                  <a:pt x="4557" y="4379"/>
                </a:lnTo>
                <a:lnTo>
                  <a:pt x="4576" y="4363"/>
                </a:lnTo>
                <a:lnTo>
                  <a:pt x="4594" y="4347"/>
                </a:lnTo>
                <a:lnTo>
                  <a:pt x="4610" y="4335"/>
                </a:lnTo>
                <a:lnTo>
                  <a:pt x="4624" y="4327"/>
                </a:lnTo>
                <a:lnTo>
                  <a:pt x="4629" y="4322"/>
                </a:lnTo>
                <a:lnTo>
                  <a:pt x="4633" y="4316"/>
                </a:lnTo>
                <a:lnTo>
                  <a:pt x="4637" y="4309"/>
                </a:lnTo>
                <a:lnTo>
                  <a:pt x="4639" y="4300"/>
                </a:lnTo>
                <a:lnTo>
                  <a:pt x="4639" y="4289"/>
                </a:lnTo>
                <a:lnTo>
                  <a:pt x="4638" y="4279"/>
                </a:lnTo>
                <a:lnTo>
                  <a:pt x="4636" y="4271"/>
                </a:lnTo>
                <a:lnTo>
                  <a:pt x="4633" y="4264"/>
                </a:lnTo>
                <a:lnTo>
                  <a:pt x="4625" y="4251"/>
                </a:lnTo>
                <a:lnTo>
                  <a:pt x="4617" y="4240"/>
                </a:lnTo>
                <a:lnTo>
                  <a:pt x="4607" y="4228"/>
                </a:lnTo>
                <a:lnTo>
                  <a:pt x="4593" y="4214"/>
                </a:lnTo>
                <a:lnTo>
                  <a:pt x="4579" y="4200"/>
                </a:lnTo>
                <a:lnTo>
                  <a:pt x="4564" y="4189"/>
                </a:lnTo>
                <a:lnTo>
                  <a:pt x="4551" y="4180"/>
                </a:lnTo>
                <a:lnTo>
                  <a:pt x="4538" y="4168"/>
                </a:lnTo>
                <a:lnTo>
                  <a:pt x="4531" y="4161"/>
                </a:lnTo>
                <a:lnTo>
                  <a:pt x="4525" y="4152"/>
                </a:lnTo>
                <a:lnTo>
                  <a:pt x="4519" y="4144"/>
                </a:lnTo>
                <a:lnTo>
                  <a:pt x="4513" y="4133"/>
                </a:lnTo>
                <a:lnTo>
                  <a:pt x="4506" y="4114"/>
                </a:lnTo>
                <a:lnTo>
                  <a:pt x="4501" y="4099"/>
                </a:lnTo>
                <a:lnTo>
                  <a:pt x="4499" y="4093"/>
                </a:lnTo>
                <a:lnTo>
                  <a:pt x="4497" y="4087"/>
                </a:lnTo>
                <a:lnTo>
                  <a:pt x="4493" y="4081"/>
                </a:lnTo>
                <a:lnTo>
                  <a:pt x="4488" y="4076"/>
                </a:lnTo>
                <a:lnTo>
                  <a:pt x="4480" y="4070"/>
                </a:lnTo>
                <a:lnTo>
                  <a:pt x="4472" y="4062"/>
                </a:lnTo>
                <a:lnTo>
                  <a:pt x="4468" y="4052"/>
                </a:lnTo>
                <a:lnTo>
                  <a:pt x="4466" y="4042"/>
                </a:lnTo>
                <a:lnTo>
                  <a:pt x="4465" y="4031"/>
                </a:lnTo>
                <a:lnTo>
                  <a:pt x="4466" y="4020"/>
                </a:lnTo>
                <a:lnTo>
                  <a:pt x="4469" y="4010"/>
                </a:lnTo>
                <a:lnTo>
                  <a:pt x="4477" y="3995"/>
                </a:lnTo>
                <a:lnTo>
                  <a:pt x="4485" y="3979"/>
                </a:lnTo>
                <a:lnTo>
                  <a:pt x="4493" y="3960"/>
                </a:lnTo>
                <a:lnTo>
                  <a:pt x="4498" y="3947"/>
                </a:lnTo>
                <a:lnTo>
                  <a:pt x="4501" y="3932"/>
                </a:lnTo>
                <a:lnTo>
                  <a:pt x="4506" y="3918"/>
                </a:lnTo>
                <a:lnTo>
                  <a:pt x="4510" y="3904"/>
                </a:lnTo>
                <a:lnTo>
                  <a:pt x="4515" y="3888"/>
                </a:lnTo>
                <a:lnTo>
                  <a:pt x="4519" y="3872"/>
                </a:lnTo>
                <a:lnTo>
                  <a:pt x="4524" y="3856"/>
                </a:lnTo>
                <a:lnTo>
                  <a:pt x="4529" y="3840"/>
                </a:lnTo>
                <a:lnTo>
                  <a:pt x="4540" y="3815"/>
                </a:lnTo>
                <a:lnTo>
                  <a:pt x="4551" y="3792"/>
                </a:lnTo>
                <a:lnTo>
                  <a:pt x="4563" y="3771"/>
                </a:lnTo>
                <a:lnTo>
                  <a:pt x="4576" y="3754"/>
                </a:lnTo>
                <a:lnTo>
                  <a:pt x="4589" y="3746"/>
                </a:lnTo>
                <a:lnTo>
                  <a:pt x="4601" y="3739"/>
                </a:lnTo>
                <a:lnTo>
                  <a:pt x="4616" y="3727"/>
                </a:lnTo>
                <a:lnTo>
                  <a:pt x="4629" y="3720"/>
                </a:lnTo>
                <a:lnTo>
                  <a:pt x="4635" y="3717"/>
                </a:lnTo>
                <a:lnTo>
                  <a:pt x="4641" y="3716"/>
                </a:lnTo>
                <a:lnTo>
                  <a:pt x="4647" y="3716"/>
                </a:lnTo>
                <a:lnTo>
                  <a:pt x="4654" y="3716"/>
                </a:lnTo>
                <a:lnTo>
                  <a:pt x="4670" y="3718"/>
                </a:lnTo>
                <a:lnTo>
                  <a:pt x="4685" y="3721"/>
                </a:lnTo>
                <a:lnTo>
                  <a:pt x="4699" y="3722"/>
                </a:lnTo>
                <a:lnTo>
                  <a:pt x="4719" y="3723"/>
                </a:lnTo>
                <a:lnTo>
                  <a:pt x="4742" y="3722"/>
                </a:lnTo>
                <a:lnTo>
                  <a:pt x="4763" y="3723"/>
                </a:lnTo>
                <a:lnTo>
                  <a:pt x="4771" y="3724"/>
                </a:lnTo>
                <a:lnTo>
                  <a:pt x="4780" y="3725"/>
                </a:lnTo>
                <a:lnTo>
                  <a:pt x="4787" y="3729"/>
                </a:lnTo>
                <a:lnTo>
                  <a:pt x="4792" y="3734"/>
                </a:lnTo>
                <a:lnTo>
                  <a:pt x="4801" y="3748"/>
                </a:lnTo>
                <a:lnTo>
                  <a:pt x="4809" y="3764"/>
                </a:lnTo>
                <a:lnTo>
                  <a:pt x="4815" y="3772"/>
                </a:lnTo>
                <a:lnTo>
                  <a:pt x="4821" y="3780"/>
                </a:lnTo>
                <a:lnTo>
                  <a:pt x="4830" y="3787"/>
                </a:lnTo>
                <a:lnTo>
                  <a:pt x="4839" y="3793"/>
                </a:lnTo>
                <a:lnTo>
                  <a:pt x="4850" y="3798"/>
                </a:lnTo>
                <a:lnTo>
                  <a:pt x="4863" y="3804"/>
                </a:lnTo>
                <a:lnTo>
                  <a:pt x="4877" y="3809"/>
                </a:lnTo>
                <a:lnTo>
                  <a:pt x="4891" y="3815"/>
                </a:lnTo>
                <a:lnTo>
                  <a:pt x="4920" y="3823"/>
                </a:lnTo>
                <a:lnTo>
                  <a:pt x="4943" y="3827"/>
                </a:lnTo>
                <a:lnTo>
                  <a:pt x="4963" y="3830"/>
                </a:lnTo>
                <a:lnTo>
                  <a:pt x="4990" y="3835"/>
                </a:lnTo>
                <a:lnTo>
                  <a:pt x="5019" y="3838"/>
                </a:lnTo>
                <a:lnTo>
                  <a:pt x="5044" y="3841"/>
                </a:lnTo>
                <a:lnTo>
                  <a:pt x="5067" y="3842"/>
                </a:lnTo>
                <a:lnTo>
                  <a:pt x="5091" y="3846"/>
                </a:lnTo>
                <a:lnTo>
                  <a:pt x="5111" y="3848"/>
                </a:lnTo>
                <a:lnTo>
                  <a:pt x="5128" y="3849"/>
                </a:lnTo>
                <a:lnTo>
                  <a:pt x="5135" y="3849"/>
                </a:lnTo>
                <a:lnTo>
                  <a:pt x="5141" y="3849"/>
                </a:lnTo>
                <a:lnTo>
                  <a:pt x="5147" y="3847"/>
                </a:lnTo>
                <a:lnTo>
                  <a:pt x="5153" y="3844"/>
                </a:lnTo>
                <a:lnTo>
                  <a:pt x="5159" y="3841"/>
                </a:lnTo>
                <a:lnTo>
                  <a:pt x="5165" y="3837"/>
                </a:lnTo>
                <a:lnTo>
                  <a:pt x="5171" y="3831"/>
                </a:lnTo>
                <a:lnTo>
                  <a:pt x="5178" y="3824"/>
                </a:lnTo>
                <a:lnTo>
                  <a:pt x="5191" y="3809"/>
                </a:lnTo>
                <a:lnTo>
                  <a:pt x="5205" y="3794"/>
                </a:lnTo>
                <a:lnTo>
                  <a:pt x="5214" y="3788"/>
                </a:lnTo>
                <a:lnTo>
                  <a:pt x="5222" y="3783"/>
                </a:lnTo>
                <a:lnTo>
                  <a:pt x="5230" y="3778"/>
                </a:lnTo>
                <a:lnTo>
                  <a:pt x="5239" y="3773"/>
                </a:lnTo>
                <a:lnTo>
                  <a:pt x="5255" y="3767"/>
                </a:lnTo>
                <a:lnTo>
                  <a:pt x="5268" y="3760"/>
                </a:lnTo>
                <a:lnTo>
                  <a:pt x="5274" y="3756"/>
                </a:lnTo>
                <a:lnTo>
                  <a:pt x="5280" y="3752"/>
                </a:lnTo>
                <a:lnTo>
                  <a:pt x="5285" y="3746"/>
                </a:lnTo>
                <a:lnTo>
                  <a:pt x="5291" y="3739"/>
                </a:lnTo>
                <a:lnTo>
                  <a:pt x="5300" y="3725"/>
                </a:lnTo>
                <a:lnTo>
                  <a:pt x="5307" y="3716"/>
                </a:lnTo>
                <a:lnTo>
                  <a:pt x="5316" y="3708"/>
                </a:lnTo>
                <a:lnTo>
                  <a:pt x="5329" y="3696"/>
                </a:lnTo>
                <a:lnTo>
                  <a:pt x="5344" y="3682"/>
                </a:lnTo>
                <a:lnTo>
                  <a:pt x="5360" y="3666"/>
                </a:lnTo>
                <a:lnTo>
                  <a:pt x="5373" y="3651"/>
                </a:lnTo>
                <a:lnTo>
                  <a:pt x="5384" y="3636"/>
                </a:lnTo>
                <a:lnTo>
                  <a:pt x="5392" y="3623"/>
                </a:lnTo>
                <a:lnTo>
                  <a:pt x="5398" y="3609"/>
                </a:lnTo>
                <a:lnTo>
                  <a:pt x="5404" y="3595"/>
                </a:lnTo>
                <a:lnTo>
                  <a:pt x="5407" y="3580"/>
                </a:lnTo>
                <a:lnTo>
                  <a:pt x="5409" y="3573"/>
                </a:lnTo>
                <a:lnTo>
                  <a:pt x="5412" y="3567"/>
                </a:lnTo>
                <a:lnTo>
                  <a:pt x="5416" y="3561"/>
                </a:lnTo>
                <a:lnTo>
                  <a:pt x="5420" y="3557"/>
                </a:lnTo>
                <a:lnTo>
                  <a:pt x="5425" y="3552"/>
                </a:lnTo>
                <a:lnTo>
                  <a:pt x="5431" y="3548"/>
                </a:lnTo>
                <a:lnTo>
                  <a:pt x="5437" y="3545"/>
                </a:lnTo>
                <a:lnTo>
                  <a:pt x="5442" y="3542"/>
                </a:lnTo>
                <a:lnTo>
                  <a:pt x="5454" y="3539"/>
                </a:lnTo>
                <a:lnTo>
                  <a:pt x="5469" y="3538"/>
                </a:lnTo>
                <a:lnTo>
                  <a:pt x="5477" y="3538"/>
                </a:lnTo>
                <a:lnTo>
                  <a:pt x="5486" y="3539"/>
                </a:lnTo>
                <a:lnTo>
                  <a:pt x="5495" y="3540"/>
                </a:lnTo>
                <a:lnTo>
                  <a:pt x="5504" y="3544"/>
                </a:lnTo>
                <a:lnTo>
                  <a:pt x="5523" y="3548"/>
                </a:lnTo>
                <a:lnTo>
                  <a:pt x="5543" y="3552"/>
                </a:lnTo>
                <a:lnTo>
                  <a:pt x="5552" y="3553"/>
                </a:lnTo>
                <a:lnTo>
                  <a:pt x="5562" y="3554"/>
                </a:lnTo>
                <a:lnTo>
                  <a:pt x="5571" y="3554"/>
                </a:lnTo>
                <a:lnTo>
                  <a:pt x="5580" y="3553"/>
                </a:lnTo>
                <a:lnTo>
                  <a:pt x="5599" y="3548"/>
                </a:lnTo>
                <a:lnTo>
                  <a:pt x="5622" y="3544"/>
                </a:lnTo>
                <a:lnTo>
                  <a:pt x="5646" y="3538"/>
                </a:lnTo>
                <a:lnTo>
                  <a:pt x="5668" y="3534"/>
                </a:lnTo>
                <a:lnTo>
                  <a:pt x="5688" y="3532"/>
                </a:lnTo>
                <a:lnTo>
                  <a:pt x="5712" y="3526"/>
                </a:lnTo>
                <a:lnTo>
                  <a:pt x="5725" y="3521"/>
                </a:lnTo>
                <a:lnTo>
                  <a:pt x="5737" y="3514"/>
                </a:lnTo>
                <a:lnTo>
                  <a:pt x="5747" y="3507"/>
                </a:lnTo>
                <a:lnTo>
                  <a:pt x="5758" y="3496"/>
                </a:lnTo>
                <a:lnTo>
                  <a:pt x="5778" y="3475"/>
                </a:lnTo>
                <a:lnTo>
                  <a:pt x="5798" y="3452"/>
                </a:lnTo>
                <a:lnTo>
                  <a:pt x="5816" y="3433"/>
                </a:lnTo>
                <a:lnTo>
                  <a:pt x="5832" y="3418"/>
                </a:lnTo>
                <a:lnTo>
                  <a:pt x="5838" y="3413"/>
                </a:lnTo>
                <a:lnTo>
                  <a:pt x="5845" y="3408"/>
                </a:lnTo>
                <a:lnTo>
                  <a:pt x="5851" y="3405"/>
                </a:lnTo>
                <a:lnTo>
                  <a:pt x="5857" y="3402"/>
                </a:lnTo>
                <a:lnTo>
                  <a:pt x="5867" y="3401"/>
                </a:lnTo>
                <a:lnTo>
                  <a:pt x="5876" y="3401"/>
                </a:lnTo>
                <a:lnTo>
                  <a:pt x="5879" y="3400"/>
                </a:lnTo>
                <a:lnTo>
                  <a:pt x="5883" y="3399"/>
                </a:lnTo>
                <a:lnTo>
                  <a:pt x="5888" y="3395"/>
                </a:lnTo>
                <a:lnTo>
                  <a:pt x="5894" y="3392"/>
                </a:lnTo>
                <a:lnTo>
                  <a:pt x="5898" y="3386"/>
                </a:lnTo>
                <a:lnTo>
                  <a:pt x="5904" y="3380"/>
                </a:lnTo>
                <a:lnTo>
                  <a:pt x="5909" y="3371"/>
                </a:lnTo>
                <a:lnTo>
                  <a:pt x="5914" y="3364"/>
                </a:lnTo>
                <a:lnTo>
                  <a:pt x="5916" y="3356"/>
                </a:lnTo>
                <a:lnTo>
                  <a:pt x="5917" y="3349"/>
                </a:lnTo>
                <a:lnTo>
                  <a:pt x="5917" y="3343"/>
                </a:lnTo>
                <a:lnTo>
                  <a:pt x="5916" y="3337"/>
                </a:lnTo>
                <a:lnTo>
                  <a:pt x="5911" y="3324"/>
                </a:lnTo>
                <a:lnTo>
                  <a:pt x="5908" y="3308"/>
                </a:lnTo>
                <a:lnTo>
                  <a:pt x="5909" y="3299"/>
                </a:lnTo>
                <a:lnTo>
                  <a:pt x="5911" y="3286"/>
                </a:lnTo>
                <a:lnTo>
                  <a:pt x="5917" y="3273"/>
                </a:lnTo>
                <a:lnTo>
                  <a:pt x="5923" y="3257"/>
                </a:lnTo>
                <a:lnTo>
                  <a:pt x="5932" y="3242"/>
                </a:lnTo>
                <a:lnTo>
                  <a:pt x="5940" y="3227"/>
                </a:lnTo>
                <a:lnTo>
                  <a:pt x="5948" y="3213"/>
                </a:lnTo>
                <a:lnTo>
                  <a:pt x="5957" y="3201"/>
                </a:lnTo>
                <a:lnTo>
                  <a:pt x="5971" y="3179"/>
                </a:lnTo>
                <a:lnTo>
                  <a:pt x="5984" y="3157"/>
                </a:lnTo>
                <a:lnTo>
                  <a:pt x="5991" y="3148"/>
                </a:lnTo>
                <a:lnTo>
                  <a:pt x="5998" y="3138"/>
                </a:lnTo>
                <a:lnTo>
                  <a:pt x="6006" y="3130"/>
                </a:lnTo>
                <a:lnTo>
                  <a:pt x="6015" y="3123"/>
                </a:lnTo>
                <a:lnTo>
                  <a:pt x="6035" y="3112"/>
                </a:lnTo>
                <a:lnTo>
                  <a:pt x="6055" y="3103"/>
                </a:lnTo>
                <a:lnTo>
                  <a:pt x="6066" y="3099"/>
                </a:lnTo>
                <a:lnTo>
                  <a:pt x="6075" y="3097"/>
                </a:lnTo>
                <a:lnTo>
                  <a:pt x="6084" y="3094"/>
                </a:lnTo>
                <a:lnTo>
                  <a:pt x="6092" y="3093"/>
                </a:lnTo>
                <a:lnTo>
                  <a:pt x="6110" y="3093"/>
                </a:lnTo>
                <a:lnTo>
                  <a:pt x="6132" y="3092"/>
                </a:lnTo>
                <a:lnTo>
                  <a:pt x="6155" y="3092"/>
                </a:lnTo>
                <a:lnTo>
                  <a:pt x="6173" y="3091"/>
                </a:lnTo>
                <a:lnTo>
                  <a:pt x="6188" y="3091"/>
                </a:lnTo>
                <a:lnTo>
                  <a:pt x="6205" y="3088"/>
                </a:lnTo>
                <a:lnTo>
                  <a:pt x="6213" y="3086"/>
                </a:lnTo>
                <a:lnTo>
                  <a:pt x="6220" y="3082"/>
                </a:lnTo>
                <a:lnTo>
                  <a:pt x="6226" y="3078"/>
                </a:lnTo>
                <a:lnTo>
                  <a:pt x="6231" y="3071"/>
                </a:lnTo>
                <a:lnTo>
                  <a:pt x="6233" y="3063"/>
                </a:lnTo>
                <a:lnTo>
                  <a:pt x="6236" y="3054"/>
                </a:lnTo>
                <a:lnTo>
                  <a:pt x="6237" y="3043"/>
                </a:lnTo>
                <a:lnTo>
                  <a:pt x="6238" y="3034"/>
                </a:lnTo>
                <a:lnTo>
                  <a:pt x="6239" y="3023"/>
                </a:lnTo>
                <a:lnTo>
                  <a:pt x="6242" y="3014"/>
                </a:lnTo>
                <a:lnTo>
                  <a:pt x="6244" y="3004"/>
                </a:lnTo>
                <a:lnTo>
                  <a:pt x="6248" y="2997"/>
                </a:lnTo>
                <a:lnTo>
                  <a:pt x="6253" y="2991"/>
                </a:lnTo>
                <a:lnTo>
                  <a:pt x="6258" y="2986"/>
                </a:lnTo>
                <a:lnTo>
                  <a:pt x="6264" y="2984"/>
                </a:lnTo>
                <a:lnTo>
                  <a:pt x="6270" y="2981"/>
                </a:lnTo>
                <a:lnTo>
                  <a:pt x="6282" y="2979"/>
                </a:lnTo>
                <a:lnTo>
                  <a:pt x="6292" y="2977"/>
                </a:lnTo>
                <a:lnTo>
                  <a:pt x="6295" y="2975"/>
                </a:lnTo>
                <a:lnTo>
                  <a:pt x="6298" y="2977"/>
                </a:lnTo>
                <a:lnTo>
                  <a:pt x="6301" y="2979"/>
                </a:lnTo>
                <a:lnTo>
                  <a:pt x="6304" y="2983"/>
                </a:lnTo>
                <a:lnTo>
                  <a:pt x="6310" y="2990"/>
                </a:lnTo>
                <a:lnTo>
                  <a:pt x="6317" y="2998"/>
                </a:lnTo>
                <a:lnTo>
                  <a:pt x="6321" y="3000"/>
                </a:lnTo>
                <a:lnTo>
                  <a:pt x="6329" y="3003"/>
                </a:lnTo>
                <a:lnTo>
                  <a:pt x="6336" y="3005"/>
                </a:lnTo>
                <a:lnTo>
                  <a:pt x="6343" y="3006"/>
                </a:lnTo>
                <a:lnTo>
                  <a:pt x="6351" y="3008"/>
                </a:lnTo>
                <a:lnTo>
                  <a:pt x="6358" y="3005"/>
                </a:lnTo>
                <a:lnTo>
                  <a:pt x="6365" y="3003"/>
                </a:lnTo>
                <a:lnTo>
                  <a:pt x="6371" y="2997"/>
                </a:lnTo>
                <a:lnTo>
                  <a:pt x="6380" y="2986"/>
                </a:lnTo>
                <a:lnTo>
                  <a:pt x="6387" y="2977"/>
                </a:lnTo>
                <a:lnTo>
                  <a:pt x="6395" y="2967"/>
                </a:lnTo>
                <a:lnTo>
                  <a:pt x="6408" y="2956"/>
                </a:lnTo>
                <a:lnTo>
                  <a:pt x="6428" y="2943"/>
                </a:lnTo>
                <a:lnTo>
                  <a:pt x="6453" y="2930"/>
                </a:lnTo>
                <a:lnTo>
                  <a:pt x="6478" y="2917"/>
                </a:lnTo>
                <a:lnTo>
                  <a:pt x="6497" y="2910"/>
                </a:lnTo>
                <a:lnTo>
                  <a:pt x="6510" y="2907"/>
                </a:lnTo>
                <a:lnTo>
                  <a:pt x="6522" y="2904"/>
                </a:lnTo>
                <a:lnTo>
                  <a:pt x="6535" y="2904"/>
                </a:lnTo>
                <a:lnTo>
                  <a:pt x="6550" y="2907"/>
                </a:lnTo>
                <a:lnTo>
                  <a:pt x="6565" y="2909"/>
                </a:lnTo>
                <a:lnTo>
                  <a:pt x="6577" y="2909"/>
                </a:lnTo>
                <a:lnTo>
                  <a:pt x="6588" y="2909"/>
                </a:lnTo>
                <a:lnTo>
                  <a:pt x="6597" y="2908"/>
                </a:lnTo>
                <a:lnTo>
                  <a:pt x="6604" y="2908"/>
                </a:lnTo>
                <a:lnTo>
                  <a:pt x="6610" y="2907"/>
                </a:lnTo>
                <a:lnTo>
                  <a:pt x="6616" y="2905"/>
                </a:lnTo>
                <a:lnTo>
                  <a:pt x="6623" y="2902"/>
                </a:lnTo>
                <a:lnTo>
                  <a:pt x="6629" y="2893"/>
                </a:lnTo>
                <a:lnTo>
                  <a:pt x="6635" y="2883"/>
                </a:lnTo>
                <a:lnTo>
                  <a:pt x="6639" y="2877"/>
                </a:lnTo>
                <a:lnTo>
                  <a:pt x="6644" y="2872"/>
                </a:lnTo>
                <a:lnTo>
                  <a:pt x="6650" y="2869"/>
                </a:lnTo>
                <a:lnTo>
                  <a:pt x="6657" y="2865"/>
                </a:lnTo>
                <a:lnTo>
                  <a:pt x="6664" y="2864"/>
                </a:lnTo>
                <a:lnTo>
                  <a:pt x="6671" y="2864"/>
                </a:lnTo>
                <a:lnTo>
                  <a:pt x="6678" y="2865"/>
                </a:lnTo>
                <a:lnTo>
                  <a:pt x="6684" y="2866"/>
                </a:lnTo>
                <a:lnTo>
                  <a:pt x="6694" y="2870"/>
                </a:lnTo>
                <a:lnTo>
                  <a:pt x="6699" y="2874"/>
                </a:lnTo>
                <a:lnTo>
                  <a:pt x="6714" y="2884"/>
                </a:lnTo>
                <a:lnTo>
                  <a:pt x="6734" y="2899"/>
                </a:lnTo>
                <a:lnTo>
                  <a:pt x="6743" y="2910"/>
                </a:lnTo>
                <a:lnTo>
                  <a:pt x="6753" y="2917"/>
                </a:lnTo>
                <a:lnTo>
                  <a:pt x="6757" y="2920"/>
                </a:lnTo>
                <a:lnTo>
                  <a:pt x="6761" y="2921"/>
                </a:lnTo>
                <a:lnTo>
                  <a:pt x="6766" y="2921"/>
                </a:lnTo>
                <a:lnTo>
                  <a:pt x="6770" y="2918"/>
                </a:lnTo>
                <a:lnTo>
                  <a:pt x="6778" y="2913"/>
                </a:lnTo>
                <a:lnTo>
                  <a:pt x="6785" y="2908"/>
                </a:lnTo>
                <a:lnTo>
                  <a:pt x="6795" y="2903"/>
                </a:lnTo>
                <a:lnTo>
                  <a:pt x="6808" y="2898"/>
                </a:lnTo>
                <a:lnTo>
                  <a:pt x="6811" y="2898"/>
                </a:lnTo>
                <a:lnTo>
                  <a:pt x="6815" y="2898"/>
                </a:lnTo>
                <a:lnTo>
                  <a:pt x="6817" y="2899"/>
                </a:lnTo>
                <a:lnTo>
                  <a:pt x="6821" y="2901"/>
                </a:lnTo>
                <a:lnTo>
                  <a:pt x="6827" y="2904"/>
                </a:lnTo>
                <a:lnTo>
                  <a:pt x="6833" y="2909"/>
                </a:lnTo>
                <a:lnTo>
                  <a:pt x="6837" y="2914"/>
                </a:lnTo>
                <a:lnTo>
                  <a:pt x="6845" y="2917"/>
                </a:lnTo>
                <a:lnTo>
                  <a:pt x="6848" y="2917"/>
                </a:lnTo>
                <a:lnTo>
                  <a:pt x="6852" y="2918"/>
                </a:lnTo>
                <a:lnTo>
                  <a:pt x="6855" y="2918"/>
                </a:lnTo>
                <a:lnTo>
                  <a:pt x="6860" y="2917"/>
                </a:lnTo>
                <a:lnTo>
                  <a:pt x="6866" y="2916"/>
                </a:lnTo>
                <a:lnTo>
                  <a:pt x="6871" y="2917"/>
                </a:lnTo>
                <a:lnTo>
                  <a:pt x="6874" y="2918"/>
                </a:lnTo>
                <a:lnTo>
                  <a:pt x="6878" y="2921"/>
                </a:lnTo>
                <a:lnTo>
                  <a:pt x="6884" y="2927"/>
                </a:lnTo>
                <a:lnTo>
                  <a:pt x="6888" y="2930"/>
                </a:lnTo>
                <a:lnTo>
                  <a:pt x="6896" y="2932"/>
                </a:lnTo>
                <a:lnTo>
                  <a:pt x="6900" y="2930"/>
                </a:lnTo>
                <a:lnTo>
                  <a:pt x="6903" y="2927"/>
                </a:lnTo>
                <a:lnTo>
                  <a:pt x="6905" y="2923"/>
                </a:lnTo>
                <a:lnTo>
                  <a:pt x="6908" y="2918"/>
                </a:lnTo>
                <a:lnTo>
                  <a:pt x="6911" y="2915"/>
                </a:lnTo>
                <a:lnTo>
                  <a:pt x="6916" y="2911"/>
                </a:lnTo>
                <a:lnTo>
                  <a:pt x="6924" y="2910"/>
                </a:lnTo>
                <a:lnTo>
                  <a:pt x="6928" y="2909"/>
                </a:lnTo>
                <a:lnTo>
                  <a:pt x="6931" y="2908"/>
                </a:lnTo>
                <a:lnTo>
                  <a:pt x="6934" y="2907"/>
                </a:lnTo>
                <a:lnTo>
                  <a:pt x="6935" y="2904"/>
                </a:lnTo>
                <a:lnTo>
                  <a:pt x="6937" y="2901"/>
                </a:lnTo>
                <a:lnTo>
                  <a:pt x="6938" y="2895"/>
                </a:lnTo>
                <a:lnTo>
                  <a:pt x="6940" y="2890"/>
                </a:lnTo>
                <a:lnTo>
                  <a:pt x="6942" y="2885"/>
                </a:lnTo>
                <a:lnTo>
                  <a:pt x="6943" y="2884"/>
                </a:lnTo>
                <a:lnTo>
                  <a:pt x="6947" y="2883"/>
                </a:lnTo>
                <a:lnTo>
                  <a:pt x="6950" y="2882"/>
                </a:lnTo>
                <a:lnTo>
                  <a:pt x="6955" y="2882"/>
                </a:lnTo>
                <a:lnTo>
                  <a:pt x="6960" y="2882"/>
                </a:lnTo>
                <a:lnTo>
                  <a:pt x="6963" y="2880"/>
                </a:lnTo>
                <a:lnTo>
                  <a:pt x="6967" y="2878"/>
                </a:lnTo>
                <a:lnTo>
                  <a:pt x="6971" y="2876"/>
                </a:lnTo>
                <a:lnTo>
                  <a:pt x="6975" y="2871"/>
                </a:lnTo>
                <a:lnTo>
                  <a:pt x="6978" y="2863"/>
                </a:lnTo>
                <a:lnTo>
                  <a:pt x="6979" y="2854"/>
                </a:lnTo>
                <a:lnTo>
                  <a:pt x="6980" y="2845"/>
                </a:lnTo>
                <a:lnTo>
                  <a:pt x="6980" y="2835"/>
                </a:lnTo>
                <a:lnTo>
                  <a:pt x="6979" y="2826"/>
                </a:lnTo>
                <a:lnTo>
                  <a:pt x="6979" y="2816"/>
                </a:lnTo>
                <a:lnTo>
                  <a:pt x="6978" y="2808"/>
                </a:lnTo>
                <a:lnTo>
                  <a:pt x="6975" y="2800"/>
                </a:lnTo>
                <a:lnTo>
                  <a:pt x="6973" y="2792"/>
                </a:lnTo>
                <a:lnTo>
                  <a:pt x="6971" y="2787"/>
                </a:lnTo>
                <a:lnTo>
                  <a:pt x="6967" y="2781"/>
                </a:lnTo>
                <a:lnTo>
                  <a:pt x="6962" y="2775"/>
                </a:lnTo>
                <a:lnTo>
                  <a:pt x="6957" y="2770"/>
                </a:lnTo>
                <a:lnTo>
                  <a:pt x="6949" y="2759"/>
                </a:lnTo>
                <a:lnTo>
                  <a:pt x="6942" y="2747"/>
                </a:lnTo>
                <a:lnTo>
                  <a:pt x="6936" y="2735"/>
                </a:lnTo>
                <a:lnTo>
                  <a:pt x="6931" y="2722"/>
                </a:lnTo>
                <a:lnTo>
                  <a:pt x="6928" y="2710"/>
                </a:lnTo>
                <a:lnTo>
                  <a:pt x="6924" y="2699"/>
                </a:lnTo>
                <a:lnTo>
                  <a:pt x="6921" y="2693"/>
                </a:lnTo>
                <a:lnTo>
                  <a:pt x="6917" y="2685"/>
                </a:lnTo>
                <a:lnTo>
                  <a:pt x="6911" y="2680"/>
                </a:lnTo>
                <a:lnTo>
                  <a:pt x="6905" y="2672"/>
                </a:lnTo>
                <a:lnTo>
                  <a:pt x="6897" y="2665"/>
                </a:lnTo>
                <a:lnTo>
                  <a:pt x="6890" y="2661"/>
                </a:lnTo>
                <a:lnTo>
                  <a:pt x="6881" y="2656"/>
                </a:lnTo>
                <a:lnTo>
                  <a:pt x="6874" y="2652"/>
                </a:lnTo>
                <a:lnTo>
                  <a:pt x="6867" y="2650"/>
                </a:lnTo>
                <a:lnTo>
                  <a:pt x="6861" y="2646"/>
                </a:lnTo>
                <a:lnTo>
                  <a:pt x="6856" y="2643"/>
                </a:lnTo>
                <a:lnTo>
                  <a:pt x="6852" y="2638"/>
                </a:lnTo>
                <a:lnTo>
                  <a:pt x="6843" y="2627"/>
                </a:lnTo>
                <a:lnTo>
                  <a:pt x="6831" y="2615"/>
                </a:lnTo>
                <a:lnTo>
                  <a:pt x="6818" y="2603"/>
                </a:lnTo>
                <a:lnTo>
                  <a:pt x="6806" y="2594"/>
                </a:lnTo>
                <a:lnTo>
                  <a:pt x="6796" y="2588"/>
                </a:lnTo>
                <a:lnTo>
                  <a:pt x="6786" y="2583"/>
                </a:lnTo>
                <a:lnTo>
                  <a:pt x="6784" y="2580"/>
                </a:lnTo>
                <a:lnTo>
                  <a:pt x="6780" y="2577"/>
                </a:lnTo>
                <a:lnTo>
                  <a:pt x="6779" y="2573"/>
                </a:lnTo>
                <a:lnTo>
                  <a:pt x="6778" y="2568"/>
                </a:lnTo>
                <a:lnTo>
                  <a:pt x="6777" y="2564"/>
                </a:lnTo>
                <a:lnTo>
                  <a:pt x="6776" y="2561"/>
                </a:lnTo>
                <a:lnTo>
                  <a:pt x="6773" y="2557"/>
                </a:lnTo>
                <a:lnTo>
                  <a:pt x="6770" y="2555"/>
                </a:lnTo>
                <a:lnTo>
                  <a:pt x="6764" y="2552"/>
                </a:lnTo>
                <a:lnTo>
                  <a:pt x="6755" y="2548"/>
                </a:lnTo>
                <a:lnTo>
                  <a:pt x="6746" y="2544"/>
                </a:lnTo>
                <a:lnTo>
                  <a:pt x="6736" y="2539"/>
                </a:lnTo>
                <a:lnTo>
                  <a:pt x="6732" y="2535"/>
                </a:lnTo>
                <a:lnTo>
                  <a:pt x="6727" y="2529"/>
                </a:lnTo>
                <a:lnTo>
                  <a:pt x="6722" y="2521"/>
                </a:lnTo>
                <a:lnTo>
                  <a:pt x="6719" y="2512"/>
                </a:lnTo>
                <a:lnTo>
                  <a:pt x="6715" y="2502"/>
                </a:lnTo>
                <a:lnTo>
                  <a:pt x="6710" y="2494"/>
                </a:lnTo>
                <a:lnTo>
                  <a:pt x="6705" y="2488"/>
                </a:lnTo>
                <a:lnTo>
                  <a:pt x="6701" y="2483"/>
                </a:lnTo>
                <a:lnTo>
                  <a:pt x="6695" y="2479"/>
                </a:lnTo>
                <a:lnTo>
                  <a:pt x="6689" y="2476"/>
                </a:lnTo>
                <a:lnTo>
                  <a:pt x="6683" y="2473"/>
                </a:lnTo>
                <a:lnTo>
                  <a:pt x="6676" y="2470"/>
                </a:lnTo>
                <a:lnTo>
                  <a:pt x="6660" y="2464"/>
                </a:lnTo>
                <a:lnTo>
                  <a:pt x="6645" y="2460"/>
                </a:lnTo>
                <a:lnTo>
                  <a:pt x="6632" y="2455"/>
                </a:lnTo>
                <a:lnTo>
                  <a:pt x="6621" y="2451"/>
                </a:lnTo>
                <a:lnTo>
                  <a:pt x="6612" y="2450"/>
                </a:lnTo>
                <a:lnTo>
                  <a:pt x="6602" y="2448"/>
                </a:lnTo>
                <a:lnTo>
                  <a:pt x="6597" y="2445"/>
                </a:lnTo>
                <a:lnTo>
                  <a:pt x="6591" y="2442"/>
                </a:lnTo>
                <a:lnTo>
                  <a:pt x="6588" y="2437"/>
                </a:lnTo>
                <a:lnTo>
                  <a:pt x="6583" y="2431"/>
                </a:lnTo>
                <a:lnTo>
                  <a:pt x="6572" y="2414"/>
                </a:lnTo>
                <a:lnTo>
                  <a:pt x="6558" y="2395"/>
                </a:lnTo>
                <a:lnTo>
                  <a:pt x="6544" y="2376"/>
                </a:lnTo>
                <a:lnTo>
                  <a:pt x="6534" y="2365"/>
                </a:lnTo>
                <a:lnTo>
                  <a:pt x="6529" y="2361"/>
                </a:lnTo>
                <a:lnTo>
                  <a:pt x="6525" y="2357"/>
                </a:lnTo>
                <a:lnTo>
                  <a:pt x="6520" y="2356"/>
                </a:lnTo>
                <a:lnTo>
                  <a:pt x="6514" y="2354"/>
                </a:lnTo>
                <a:lnTo>
                  <a:pt x="6501" y="2351"/>
                </a:lnTo>
                <a:lnTo>
                  <a:pt x="6484" y="2351"/>
                </a:lnTo>
                <a:lnTo>
                  <a:pt x="6477" y="2350"/>
                </a:lnTo>
                <a:lnTo>
                  <a:pt x="6468" y="2349"/>
                </a:lnTo>
                <a:lnTo>
                  <a:pt x="6458" y="2350"/>
                </a:lnTo>
                <a:lnTo>
                  <a:pt x="6447" y="2350"/>
                </a:lnTo>
                <a:lnTo>
                  <a:pt x="6436" y="2348"/>
                </a:lnTo>
                <a:lnTo>
                  <a:pt x="6423" y="2347"/>
                </a:lnTo>
                <a:lnTo>
                  <a:pt x="6412" y="2349"/>
                </a:lnTo>
                <a:lnTo>
                  <a:pt x="6402" y="2351"/>
                </a:lnTo>
                <a:lnTo>
                  <a:pt x="6387" y="2353"/>
                </a:lnTo>
                <a:lnTo>
                  <a:pt x="6370" y="2354"/>
                </a:lnTo>
                <a:lnTo>
                  <a:pt x="6355" y="2355"/>
                </a:lnTo>
                <a:lnTo>
                  <a:pt x="6344" y="2356"/>
                </a:lnTo>
                <a:lnTo>
                  <a:pt x="6336" y="2359"/>
                </a:lnTo>
                <a:lnTo>
                  <a:pt x="6327" y="2361"/>
                </a:lnTo>
                <a:lnTo>
                  <a:pt x="6321" y="2363"/>
                </a:lnTo>
                <a:lnTo>
                  <a:pt x="6316" y="2367"/>
                </a:lnTo>
                <a:lnTo>
                  <a:pt x="6305" y="2376"/>
                </a:lnTo>
                <a:lnTo>
                  <a:pt x="6295" y="2387"/>
                </a:lnTo>
                <a:lnTo>
                  <a:pt x="6283" y="2404"/>
                </a:lnTo>
                <a:lnTo>
                  <a:pt x="6268" y="2426"/>
                </a:lnTo>
                <a:lnTo>
                  <a:pt x="6254" y="2449"/>
                </a:lnTo>
                <a:lnTo>
                  <a:pt x="6241" y="2467"/>
                </a:lnTo>
                <a:lnTo>
                  <a:pt x="6229" y="2482"/>
                </a:lnTo>
                <a:lnTo>
                  <a:pt x="6217" y="2499"/>
                </a:lnTo>
                <a:lnTo>
                  <a:pt x="6205" y="2513"/>
                </a:lnTo>
                <a:lnTo>
                  <a:pt x="6197" y="2523"/>
                </a:lnTo>
                <a:lnTo>
                  <a:pt x="6193" y="2525"/>
                </a:lnTo>
                <a:lnTo>
                  <a:pt x="6190" y="2525"/>
                </a:lnTo>
                <a:lnTo>
                  <a:pt x="6185" y="2525"/>
                </a:lnTo>
                <a:lnTo>
                  <a:pt x="6180" y="2524"/>
                </a:lnTo>
                <a:lnTo>
                  <a:pt x="6170" y="2518"/>
                </a:lnTo>
                <a:lnTo>
                  <a:pt x="6162" y="2510"/>
                </a:lnTo>
                <a:lnTo>
                  <a:pt x="6148" y="2498"/>
                </a:lnTo>
                <a:lnTo>
                  <a:pt x="6125" y="2480"/>
                </a:lnTo>
                <a:lnTo>
                  <a:pt x="6100" y="2461"/>
                </a:lnTo>
                <a:lnTo>
                  <a:pt x="6078" y="2447"/>
                </a:lnTo>
                <a:lnTo>
                  <a:pt x="6067" y="2441"/>
                </a:lnTo>
                <a:lnTo>
                  <a:pt x="6055" y="2437"/>
                </a:lnTo>
                <a:lnTo>
                  <a:pt x="6042" y="2434"/>
                </a:lnTo>
                <a:lnTo>
                  <a:pt x="6028" y="2432"/>
                </a:lnTo>
                <a:lnTo>
                  <a:pt x="6014" y="2432"/>
                </a:lnTo>
                <a:lnTo>
                  <a:pt x="6001" y="2434"/>
                </a:lnTo>
                <a:lnTo>
                  <a:pt x="5986" y="2436"/>
                </a:lnTo>
                <a:lnTo>
                  <a:pt x="5973" y="2441"/>
                </a:lnTo>
                <a:lnTo>
                  <a:pt x="5952" y="2450"/>
                </a:lnTo>
                <a:lnTo>
                  <a:pt x="5936" y="2457"/>
                </a:lnTo>
                <a:lnTo>
                  <a:pt x="5929" y="2460"/>
                </a:lnTo>
                <a:lnTo>
                  <a:pt x="5922" y="2461"/>
                </a:lnTo>
                <a:lnTo>
                  <a:pt x="5915" y="2461"/>
                </a:lnTo>
                <a:lnTo>
                  <a:pt x="5905" y="2460"/>
                </a:lnTo>
                <a:lnTo>
                  <a:pt x="5888" y="2456"/>
                </a:lnTo>
                <a:lnTo>
                  <a:pt x="5872" y="2454"/>
                </a:lnTo>
                <a:lnTo>
                  <a:pt x="5864" y="2454"/>
                </a:lnTo>
                <a:lnTo>
                  <a:pt x="5857" y="2455"/>
                </a:lnTo>
                <a:lnTo>
                  <a:pt x="5850" y="2458"/>
                </a:lnTo>
                <a:lnTo>
                  <a:pt x="5844" y="2462"/>
                </a:lnTo>
                <a:lnTo>
                  <a:pt x="5836" y="2469"/>
                </a:lnTo>
                <a:lnTo>
                  <a:pt x="5828" y="2477"/>
                </a:lnTo>
                <a:lnTo>
                  <a:pt x="5820" y="2488"/>
                </a:lnTo>
                <a:lnTo>
                  <a:pt x="5813" y="2499"/>
                </a:lnTo>
                <a:lnTo>
                  <a:pt x="5798" y="2519"/>
                </a:lnTo>
                <a:lnTo>
                  <a:pt x="5789" y="2531"/>
                </a:lnTo>
                <a:lnTo>
                  <a:pt x="5787" y="2533"/>
                </a:lnTo>
                <a:lnTo>
                  <a:pt x="5783" y="2535"/>
                </a:lnTo>
                <a:lnTo>
                  <a:pt x="5779" y="2535"/>
                </a:lnTo>
                <a:lnTo>
                  <a:pt x="5776" y="2533"/>
                </a:lnTo>
                <a:lnTo>
                  <a:pt x="5764" y="2527"/>
                </a:lnTo>
                <a:lnTo>
                  <a:pt x="5748" y="2517"/>
                </a:lnTo>
                <a:lnTo>
                  <a:pt x="5731" y="2502"/>
                </a:lnTo>
                <a:lnTo>
                  <a:pt x="5710" y="2487"/>
                </a:lnTo>
                <a:lnTo>
                  <a:pt x="5690" y="2470"/>
                </a:lnTo>
                <a:lnTo>
                  <a:pt x="5674" y="2453"/>
                </a:lnTo>
                <a:lnTo>
                  <a:pt x="5666" y="2443"/>
                </a:lnTo>
                <a:lnTo>
                  <a:pt x="5661" y="2431"/>
                </a:lnTo>
                <a:lnTo>
                  <a:pt x="5656" y="2419"/>
                </a:lnTo>
                <a:lnTo>
                  <a:pt x="5653" y="2406"/>
                </a:lnTo>
                <a:lnTo>
                  <a:pt x="5651" y="2394"/>
                </a:lnTo>
                <a:lnTo>
                  <a:pt x="5650" y="2382"/>
                </a:lnTo>
                <a:lnTo>
                  <a:pt x="5650" y="2371"/>
                </a:lnTo>
                <a:lnTo>
                  <a:pt x="5651" y="2362"/>
                </a:lnTo>
                <a:lnTo>
                  <a:pt x="5652" y="2354"/>
                </a:lnTo>
                <a:lnTo>
                  <a:pt x="5656" y="2347"/>
                </a:lnTo>
                <a:lnTo>
                  <a:pt x="5662" y="2341"/>
                </a:lnTo>
                <a:lnTo>
                  <a:pt x="5669" y="2335"/>
                </a:lnTo>
                <a:lnTo>
                  <a:pt x="5684" y="2323"/>
                </a:lnTo>
                <a:lnTo>
                  <a:pt x="5699" y="2313"/>
                </a:lnTo>
                <a:lnTo>
                  <a:pt x="5710" y="2305"/>
                </a:lnTo>
                <a:lnTo>
                  <a:pt x="5719" y="2297"/>
                </a:lnTo>
                <a:lnTo>
                  <a:pt x="5722" y="2292"/>
                </a:lnTo>
                <a:lnTo>
                  <a:pt x="5725" y="2287"/>
                </a:lnTo>
                <a:lnTo>
                  <a:pt x="5726" y="2283"/>
                </a:lnTo>
                <a:lnTo>
                  <a:pt x="5727" y="2278"/>
                </a:lnTo>
                <a:lnTo>
                  <a:pt x="5726" y="2261"/>
                </a:lnTo>
                <a:lnTo>
                  <a:pt x="5722" y="2240"/>
                </a:lnTo>
                <a:lnTo>
                  <a:pt x="5720" y="2216"/>
                </a:lnTo>
                <a:lnTo>
                  <a:pt x="5718" y="2196"/>
                </a:lnTo>
                <a:lnTo>
                  <a:pt x="5718" y="2186"/>
                </a:lnTo>
                <a:lnTo>
                  <a:pt x="5720" y="2177"/>
                </a:lnTo>
                <a:lnTo>
                  <a:pt x="5724" y="2167"/>
                </a:lnTo>
                <a:lnTo>
                  <a:pt x="5728" y="2158"/>
                </a:lnTo>
                <a:lnTo>
                  <a:pt x="5739" y="2139"/>
                </a:lnTo>
                <a:lnTo>
                  <a:pt x="5750" y="2123"/>
                </a:lnTo>
                <a:lnTo>
                  <a:pt x="5759" y="2107"/>
                </a:lnTo>
                <a:lnTo>
                  <a:pt x="5771" y="2090"/>
                </a:lnTo>
                <a:lnTo>
                  <a:pt x="5776" y="2082"/>
                </a:lnTo>
                <a:lnTo>
                  <a:pt x="5779" y="2075"/>
                </a:lnTo>
                <a:lnTo>
                  <a:pt x="5783" y="2067"/>
                </a:lnTo>
                <a:lnTo>
                  <a:pt x="5784" y="2061"/>
                </a:lnTo>
                <a:lnTo>
                  <a:pt x="5783" y="2051"/>
                </a:lnTo>
                <a:lnTo>
                  <a:pt x="5781" y="2038"/>
                </a:lnTo>
                <a:lnTo>
                  <a:pt x="5781" y="2029"/>
                </a:lnTo>
                <a:lnTo>
                  <a:pt x="5781" y="2020"/>
                </a:lnTo>
                <a:lnTo>
                  <a:pt x="5782" y="2010"/>
                </a:lnTo>
                <a:lnTo>
                  <a:pt x="5785" y="1998"/>
                </a:lnTo>
                <a:lnTo>
                  <a:pt x="5797" y="1963"/>
                </a:lnTo>
                <a:lnTo>
                  <a:pt x="5815" y="1918"/>
                </a:lnTo>
                <a:lnTo>
                  <a:pt x="5833" y="1872"/>
                </a:lnTo>
                <a:lnTo>
                  <a:pt x="5847" y="1839"/>
                </a:lnTo>
                <a:lnTo>
                  <a:pt x="5860" y="1809"/>
                </a:lnTo>
                <a:lnTo>
                  <a:pt x="5876" y="1771"/>
                </a:lnTo>
                <a:lnTo>
                  <a:pt x="5891" y="1735"/>
                </a:lnTo>
                <a:lnTo>
                  <a:pt x="5902" y="1710"/>
                </a:lnTo>
                <a:lnTo>
                  <a:pt x="5911" y="1685"/>
                </a:lnTo>
                <a:lnTo>
                  <a:pt x="5923" y="1649"/>
                </a:lnTo>
                <a:lnTo>
                  <a:pt x="5936" y="1613"/>
                </a:lnTo>
                <a:lnTo>
                  <a:pt x="5943" y="1592"/>
                </a:lnTo>
                <a:lnTo>
                  <a:pt x="5946" y="1587"/>
                </a:lnTo>
                <a:lnTo>
                  <a:pt x="5948" y="1584"/>
                </a:lnTo>
                <a:lnTo>
                  <a:pt x="5952" y="1582"/>
                </a:lnTo>
                <a:lnTo>
                  <a:pt x="5955" y="1582"/>
                </a:lnTo>
                <a:lnTo>
                  <a:pt x="5960" y="1584"/>
                </a:lnTo>
                <a:lnTo>
                  <a:pt x="5965" y="1587"/>
                </a:lnTo>
                <a:lnTo>
                  <a:pt x="5971" y="1591"/>
                </a:lnTo>
                <a:lnTo>
                  <a:pt x="5977" y="1597"/>
                </a:lnTo>
                <a:lnTo>
                  <a:pt x="5985" y="1604"/>
                </a:lnTo>
                <a:lnTo>
                  <a:pt x="5995" y="1611"/>
                </a:lnTo>
                <a:lnTo>
                  <a:pt x="6006" y="1619"/>
                </a:lnTo>
                <a:lnTo>
                  <a:pt x="6020" y="1626"/>
                </a:lnTo>
                <a:lnTo>
                  <a:pt x="6046" y="1641"/>
                </a:lnTo>
                <a:lnTo>
                  <a:pt x="6068" y="1653"/>
                </a:lnTo>
                <a:lnTo>
                  <a:pt x="6079" y="1659"/>
                </a:lnTo>
                <a:lnTo>
                  <a:pt x="6088" y="1662"/>
                </a:lnTo>
                <a:lnTo>
                  <a:pt x="6098" y="1664"/>
                </a:lnTo>
                <a:lnTo>
                  <a:pt x="6107" y="1667"/>
                </a:lnTo>
                <a:lnTo>
                  <a:pt x="6129" y="1669"/>
                </a:lnTo>
                <a:lnTo>
                  <a:pt x="6151" y="1669"/>
                </a:lnTo>
                <a:lnTo>
                  <a:pt x="6162" y="1670"/>
                </a:lnTo>
                <a:lnTo>
                  <a:pt x="6173" y="1670"/>
                </a:lnTo>
                <a:lnTo>
                  <a:pt x="6181" y="1673"/>
                </a:lnTo>
                <a:lnTo>
                  <a:pt x="6190" y="1675"/>
                </a:lnTo>
                <a:lnTo>
                  <a:pt x="6204" y="1682"/>
                </a:lnTo>
                <a:lnTo>
                  <a:pt x="6217" y="1691"/>
                </a:lnTo>
                <a:lnTo>
                  <a:pt x="6225" y="1698"/>
                </a:lnTo>
                <a:lnTo>
                  <a:pt x="6231" y="1703"/>
                </a:lnTo>
                <a:lnTo>
                  <a:pt x="6235" y="1704"/>
                </a:lnTo>
                <a:lnTo>
                  <a:pt x="6237" y="1703"/>
                </a:lnTo>
                <a:lnTo>
                  <a:pt x="6242" y="1700"/>
                </a:lnTo>
                <a:lnTo>
                  <a:pt x="6245" y="1695"/>
                </a:lnTo>
                <a:lnTo>
                  <a:pt x="6254" y="1697"/>
                </a:lnTo>
                <a:lnTo>
                  <a:pt x="6261" y="1699"/>
                </a:lnTo>
                <a:lnTo>
                  <a:pt x="6268" y="1686"/>
                </a:lnTo>
                <a:lnTo>
                  <a:pt x="6275" y="1674"/>
                </a:lnTo>
                <a:lnTo>
                  <a:pt x="6283" y="1669"/>
                </a:lnTo>
                <a:lnTo>
                  <a:pt x="6294" y="1664"/>
                </a:lnTo>
                <a:lnTo>
                  <a:pt x="6301" y="1663"/>
                </a:lnTo>
                <a:lnTo>
                  <a:pt x="6307" y="1664"/>
                </a:lnTo>
                <a:lnTo>
                  <a:pt x="6312" y="1664"/>
                </a:lnTo>
                <a:lnTo>
                  <a:pt x="6317" y="1664"/>
                </a:lnTo>
                <a:lnTo>
                  <a:pt x="6323" y="1664"/>
                </a:lnTo>
                <a:lnTo>
                  <a:pt x="6327" y="1663"/>
                </a:lnTo>
                <a:lnTo>
                  <a:pt x="6332" y="1661"/>
                </a:lnTo>
                <a:lnTo>
                  <a:pt x="6338" y="1659"/>
                </a:lnTo>
                <a:lnTo>
                  <a:pt x="6343" y="1655"/>
                </a:lnTo>
                <a:lnTo>
                  <a:pt x="6348" y="1650"/>
                </a:lnTo>
                <a:lnTo>
                  <a:pt x="6360" y="1638"/>
                </a:lnTo>
                <a:lnTo>
                  <a:pt x="6374" y="1624"/>
                </a:lnTo>
                <a:lnTo>
                  <a:pt x="6387" y="1609"/>
                </a:lnTo>
                <a:lnTo>
                  <a:pt x="6399" y="1597"/>
                </a:lnTo>
                <a:lnTo>
                  <a:pt x="6407" y="1586"/>
                </a:lnTo>
                <a:lnTo>
                  <a:pt x="6414" y="1575"/>
                </a:lnTo>
                <a:lnTo>
                  <a:pt x="6417" y="1572"/>
                </a:lnTo>
                <a:lnTo>
                  <a:pt x="6420" y="1568"/>
                </a:lnTo>
                <a:lnTo>
                  <a:pt x="6423" y="1566"/>
                </a:lnTo>
                <a:lnTo>
                  <a:pt x="6426" y="1565"/>
                </a:lnTo>
                <a:lnTo>
                  <a:pt x="6431" y="1565"/>
                </a:lnTo>
                <a:lnTo>
                  <a:pt x="6436" y="1562"/>
                </a:lnTo>
                <a:lnTo>
                  <a:pt x="6439" y="1559"/>
                </a:lnTo>
                <a:lnTo>
                  <a:pt x="6442" y="1553"/>
                </a:lnTo>
                <a:lnTo>
                  <a:pt x="6447" y="1543"/>
                </a:lnTo>
                <a:lnTo>
                  <a:pt x="6457" y="1531"/>
                </a:lnTo>
                <a:lnTo>
                  <a:pt x="6463" y="1524"/>
                </a:lnTo>
                <a:lnTo>
                  <a:pt x="6469" y="1519"/>
                </a:lnTo>
                <a:lnTo>
                  <a:pt x="6475" y="1515"/>
                </a:lnTo>
                <a:lnTo>
                  <a:pt x="6480" y="1514"/>
                </a:lnTo>
                <a:lnTo>
                  <a:pt x="6491" y="1511"/>
                </a:lnTo>
                <a:lnTo>
                  <a:pt x="6507" y="1508"/>
                </a:lnTo>
                <a:lnTo>
                  <a:pt x="6526" y="1504"/>
                </a:lnTo>
                <a:lnTo>
                  <a:pt x="6544" y="1500"/>
                </a:lnTo>
                <a:lnTo>
                  <a:pt x="6552" y="1497"/>
                </a:lnTo>
                <a:lnTo>
                  <a:pt x="6560" y="1493"/>
                </a:lnTo>
                <a:lnTo>
                  <a:pt x="6566" y="1490"/>
                </a:lnTo>
                <a:lnTo>
                  <a:pt x="6572" y="1486"/>
                </a:lnTo>
                <a:lnTo>
                  <a:pt x="6577" y="1483"/>
                </a:lnTo>
                <a:lnTo>
                  <a:pt x="6582" y="1479"/>
                </a:lnTo>
                <a:lnTo>
                  <a:pt x="6588" y="1477"/>
                </a:lnTo>
                <a:lnTo>
                  <a:pt x="6594" y="1475"/>
                </a:lnTo>
                <a:lnTo>
                  <a:pt x="6604" y="1473"/>
                </a:lnTo>
                <a:lnTo>
                  <a:pt x="6615" y="1470"/>
                </a:lnTo>
                <a:lnTo>
                  <a:pt x="6620" y="1467"/>
                </a:lnTo>
                <a:lnTo>
                  <a:pt x="6625" y="1464"/>
                </a:lnTo>
                <a:lnTo>
                  <a:pt x="6628" y="1459"/>
                </a:lnTo>
                <a:lnTo>
                  <a:pt x="6633" y="1454"/>
                </a:lnTo>
                <a:lnTo>
                  <a:pt x="6644" y="1441"/>
                </a:lnTo>
                <a:lnTo>
                  <a:pt x="6657" y="1424"/>
                </a:lnTo>
                <a:lnTo>
                  <a:pt x="6664" y="1417"/>
                </a:lnTo>
                <a:lnTo>
                  <a:pt x="6669" y="1410"/>
                </a:lnTo>
                <a:lnTo>
                  <a:pt x="6672" y="1404"/>
                </a:lnTo>
                <a:lnTo>
                  <a:pt x="6675" y="1399"/>
                </a:lnTo>
                <a:lnTo>
                  <a:pt x="6675" y="1390"/>
                </a:lnTo>
                <a:lnTo>
                  <a:pt x="6673" y="1378"/>
                </a:lnTo>
                <a:lnTo>
                  <a:pt x="6672" y="1365"/>
                </a:lnTo>
                <a:lnTo>
                  <a:pt x="6673" y="1352"/>
                </a:lnTo>
                <a:lnTo>
                  <a:pt x="6675" y="1340"/>
                </a:lnTo>
                <a:lnTo>
                  <a:pt x="6675" y="1332"/>
                </a:lnTo>
                <a:lnTo>
                  <a:pt x="6672" y="1328"/>
                </a:lnTo>
                <a:lnTo>
                  <a:pt x="6670" y="1326"/>
                </a:lnTo>
                <a:lnTo>
                  <a:pt x="6666" y="1325"/>
                </a:lnTo>
                <a:lnTo>
                  <a:pt x="6661" y="1325"/>
                </a:lnTo>
                <a:lnTo>
                  <a:pt x="6648" y="1325"/>
                </a:lnTo>
                <a:lnTo>
                  <a:pt x="6635" y="1325"/>
                </a:lnTo>
                <a:lnTo>
                  <a:pt x="6621" y="1322"/>
                </a:lnTo>
                <a:lnTo>
                  <a:pt x="6612" y="1320"/>
                </a:lnTo>
                <a:lnTo>
                  <a:pt x="6608" y="1316"/>
                </a:lnTo>
                <a:lnTo>
                  <a:pt x="6607" y="1313"/>
                </a:lnTo>
                <a:lnTo>
                  <a:pt x="6607" y="1308"/>
                </a:lnTo>
                <a:lnTo>
                  <a:pt x="6609" y="1302"/>
                </a:lnTo>
                <a:lnTo>
                  <a:pt x="6612" y="1296"/>
                </a:lnTo>
                <a:lnTo>
                  <a:pt x="6615" y="1291"/>
                </a:lnTo>
                <a:lnTo>
                  <a:pt x="6619" y="1287"/>
                </a:lnTo>
                <a:lnTo>
                  <a:pt x="6623" y="1283"/>
                </a:lnTo>
                <a:lnTo>
                  <a:pt x="6628" y="1279"/>
                </a:lnTo>
                <a:lnTo>
                  <a:pt x="6632" y="1276"/>
                </a:lnTo>
                <a:lnTo>
                  <a:pt x="6635" y="1272"/>
                </a:lnTo>
                <a:lnTo>
                  <a:pt x="6638" y="1267"/>
                </a:lnTo>
                <a:lnTo>
                  <a:pt x="6639" y="1263"/>
                </a:lnTo>
                <a:lnTo>
                  <a:pt x="6640" y="1257"/>
                </a:lnTo>
                <a:lnTo>
                  <a:pt x="6640" y="1251"/>
                </a:lnTo>
                <a:lnTo>
                  <a:pt x="6640" y="1244"/>
                </a:lnTo>
                <a:lnTo>
                  <a:pt x="6639" y="1232"/>
                </a:lnTo>
                <a:lnTo>
                  <a:pt x="6641" y="1220"/>
                </a:lnTo>
                <a:lnTo>
                  <a:pt x="6642" y="1215"/>
                </a:lnTo>
                <a:lnTo>
                  <a:pt x="6645" y="1210"/>
                </a:lnTo>
                <a:lnTo>
                  <a:pt x="6647" y="1207"/>
                </a:lnTo>
                <a:lnTo>
                  <a:pt x="6651" y="1203"/>
                </a:lnTo>
                <a:lnTo>
                  <a:pt x="6660" y="1194"/>
                </a:lnTo>
                <a:lnTo>
                  <a:pt x="6672" y="1181"/>
                </a:lnTo>
                <a:lnTo>
                  <a:pt x="6678" y="1174"/>
                </a:lnTo>
                <a:lnTo>
                  <a:pt x="6683" y="1166"/>
                </a:lnTo>
                <a:lnTo>
                  <a:pt x="6686" y="1159"/>
                </a:lnTo>
                <a:lnTo>
                  <a:pt x="6689" y="1152"/>
                </a:lnTo>
                <a:lnTo>
                  <a:pt x="6691" y="1134"/>
                </a:lnTo>
                <a:lnTo>
                  <a:pt x="6694" y="1111"/>
                </a:lnTo>
                <a:lnTo>
                  <a:pt x="6696" y="1087"/>
                </a:lnTo>
                <a:lnTo>
                  <a:pt x="6701" y="1070"/>
                </a:lnTo>
                <a:lnTo>
                  <a:pt x="6703" y="1064"/>
                </a:lnTo>
                <a:lnTo>
                  <a:pt x="6707" y="1059"/>
                </a:lnTo>
                <a:lnTo>
                  <a:pt x="6711" y="1054"/>
                </a:lnTo>
                <a:lnTo>
                  <a:pt x="6716" y="1049"/>
                </a:lnTo>
                <a:lnTo>
                  <a:pt x="6726" y="1040"/>
                </a:lnTo>
                <a:lnTo>
                  <a:pt x="6734" y="1033"/>
                </a:lnTo>
                <a:lnTo>
                  <a:pt x="6740" y="1026"/>
                </a:lnTo>
                <a:lnTo>
                  <a:pt x="6746" y="1014"/>
                </a:lnTo>
                <a:lnTo>
                  <a:pt x="6749" y="1008"/>
                </a:lnTo>
                <a:lnTo>
                  <a:pt x="6752" y="1001"/>
                </a:lnTo>
                <a:lnTo>
                  <a:pt x="6754" y="994"/>
                </a:lnTo>
                <a:lnTo>
                  <a:pt x="6755" y="988"/>
                </a:lnTo>
                <a:lnTo>
                  <a:pt x="6755" y="976"/>
                </a:lnTo>
                <a:lnTo>
                  <a:pt x="6755" y="967"/>
                </a:lnTo>
                <a:lnTo>
                  <a:pt x="6754" y="958"/>
                </a:lnTo>
                <a:lnTo>
                  <a:pt x="6754" y="951"/>
                </a:lnTo>
                <a:lnTo>
                  <a:pt x="6754" y="945"/>
                </a:lnTo>
                <a:lnTo>
                  <a:pt x="6755" y="938"/>
                </a:lnTo>
                <a:lnTo>
                  <a:pt x="6760" y="929"/>
                </a:lnTo>
                <a:lnTo>
                  <a:pt x="6768" y="918"/>
                </a:lnTo>
                <a:lnTo>
                  <a:pt x="6778" y="907"/>
                </a:lnTo>
                <a:lnTo>
                  <a:pt x="6785" y="899"/>
                </a:lnTo>
                <a:lnTo>
                  <a:pt x="6789" y="894"/>
                </a:lnTo>
                <a:lnTo>
                  <a:pt x="6791" y="891"/>
                </a:lnTo>
                <a:lnTo>
                  <a:pt x="6792" y="887"/>
                </a:lnTo>
                <a:lnTo>
                  <a:pt x="6792" y="884"/>
                </a:lnTo>
                <a:lnTo>
                  <a:pt x="6792" y="876"/>
                </a:lnTo>
                <a:lnTo>
                  <a:pt x="6793" y="867"/>
                </a:lnTo>
                <a:lnTo>
                  <a:pt x="6797" y="857"/>
                </a:lnTo>
                <a:lnTo>
                  <a:pt x="6802" y="847"/>
                </a:lnTo>
                <a:lnTo>
                  <a:pt x="6806" y="836"/>
                </a:lnTo>
                <a:lnTo>
                  <a:pt x="6810" y="825"/>
                </a:lnTo>
                <a:lnTo>
                  <a:pt x="6814" y="813"/>
                </a:lnTo>
                <a:lnTo>
                  <a:pt x="6816" y="800"/>
                </a:lnTo>
                <a:lnTo>
                  <a:pt x="6818" y="786"/>
                </a:lnTo>
                <a:lnTo>
                  <a:pt x="6821" y="769"/>
                </a:lnTo>
                <a:lnTo>
                  <a:pt x="6823" y="755"/>
                </a:lnTo>
                <a:lnTo>
                  <a:pt x="6824" y="745"/>
                </a:lnTo>
                <a:lnTo>
                  <a:pt x="6824" y="741"/>
                </a:lnTo>
                <a:lnTo>
                  <a:pt x="6825" y="736"/>
                </a:lnTo>
                <a:lnTo>
                  <a:pt x="6828" y="733"/>
                </a:lnTo>
                <a:lnTo>
                  <a:pt x="6830" y="729"/>
                </a:lnTo>
                <a:lnTo>
                  <a:pt x="6839" y="723"/>
                </a:lnTo>
                <a:lnTo>
                  <a:pt x="6847" y="717"/>
                </a:lnTo>
                <a:lnTo>
                  <a:pt x="6856" y="709"/>
                </a:lnTo>
                <a:lnTo>
                  <a:pt x="6865" y="699"/>
                </a:lnTo>
                <a:lnTo>
                  <a:pt x="6872" y="690"/>
                </a:lnTo>
                <a:lnTo>
                  <a:pt x="6878" y="682"/>
                </a:lnTo>
                <a:lnTo>
                  <a:pt x="6885" y="673"/>
                </a:lnTo>
                <a:lnTo>
                  <a:pt x="6892" y="666"/>
                </a:lnTo>
                <a:lnTo>
                  <a:pt x="6899" y="660"/>
                </a:lnTo>
                <a:lnTo>
                  <a:pt x="6905" y="657"/>
                </a:lnTo>
                <a:lnTo>
                  <a:pt x="6910" y="654"/>
                </a:lnTo>
                <a:lnTo>
                  <a:pt x="6915" y="651"/>
                </a:lnTo>
                <a:lnTo>
                  <a:pt x="6921" y="645"/>
                </a:lnTo>
                <a:lnTo>
                  <a:pt x="6925" y="638"/>
                </a:lnTo>
                <a:lnTo>
                  <a:pt x="6929" y="632"/>
                </a:lnTo>
                <a:lnTo>
                  <a:pt x="6934" y="626"/>
                </a:lnTo>
                <a:lnTo>
                  <a:pt x="6940" y="622"/>
                </a:lnTo>
                <a:lnTo>
                  <a:pt x="6944" y="621"/>
                </a:lnTo>
                <a:lnTo>
                  <a:pt x="6953" y="617"/>
                </a:lnTo>
                <a:lnTo>
                  <a:pt x="6961" y="611"/>
                </a:lnTo>
                <a:lnTo>
                  <a:pt x="6971" y="603"/>
                </a:lnTo>
                <a:lnTo>
                  <a:pt x="6976" y="596"/>
                </a:lnTo>
                <a:lnTo>
                  <a:pt x="6978" y="591"/>
                </a:lnTo>
                <a:lnTo>
                  <a:pt x="6979" y="588"/>
                </a:lnTo>
                <a:lnTo>
                  <a:pt x="6979" y="583"/>
                </a:lnTo>
                <a:lnTo>
                  <a:pt x="6979" y="579"/>
                </a:lnTo>
                <a:lnTo>
                  <a:pt x="6978" y="572"/>
                </a:lnTo>
                <a:lnTo>
                  <a:pt x="6975" y="565"/>
                </a:lnTo>
                <a:lnTo>
                  <a:pt x="6974" y="560"/>
                </a:lnTo>
                <a:lnTo>
                  <a:pt x="6974" y="556"/>
                </a:lnTo>
                <a:lnTo>
                  <a:pt x="6976" y="550"/>
                </a:lnTo>
                <a:lnTo>
                  <a:pt x="6981" y="542"/>
                </a:lnTo>
                <a:lnTo>
                  <a:pt x="6986" y="534"/>
                </a:lnTo>
                <a:lnTo>
                  <a:pt x="6990" y="526"/>
                </a:lnTo>
                <a:lnTo>
                  <a:pt x="6991" y="516"/>
                </a:lnTo>
                <a:lnTo>
                  <a:pt x="6991" y="504"/>
                </a:lnTo>
                <a:lnTo>
                  <a:pt x="6991" y="497"/>
                </a:lnTo>
                <a:lnTo>
                  <a:pt x="6990" y="491"/>
                </a:lnTo>
                <a:lnTo>
                  <a:pt x="6987" y="487"/>
                </a:lnTo>
                <a:lnTo>
                  <a:pt x="6985" y="482"/>
                </a:lnTo>
                <a:lnTo>
                  <a:pt x="6982" y="477"/>
                </a:lnTo>
                <a:lnTo>
                  <a:pt x="6979" y="474"/>
                </a:lnTo>
                <a:lnTo>
                  <a:pt x="6975" y="471"/>
                </a:lnTo>
                <a:lnTo>
                  <a:pt x="6972" y="469"/>
                </a:lnTo>
                <a:lnTo>
                  <a:pt x="6962" y="464"/>
                </a:lnTo>
                <a:lnTo>
                  <a:pt x="6953" y="457"/>
                </a:lnTo>
                <a:lnTo>
                  <a:pt x="6949" y="453"/>
                </a:lnTo>
                <a:lnTo>
                  <a:pt x="6946" y="449"/>
                </a:lnTo>
                <a:lnTo>
                  <a:pt x="6943" y="444"/>
                </a:lnTo>
                <a:lnTo>
                  <a:pt x="6942" y="439"/>
                </a:lnTo>
                <a:lnTo>
                  <a:pt x="6943" y="428"/>
                </a:lnTo>
                <a:lnTo>
                  <a:pt x="6948" y="419"/>
                </a:lnTo>
                <a:lnTo>
                  <a:pt x="6952" y="409"/>
                </a:lnTo>
                <a:lnTo>
                  <a:pt x="6954" y="402"/>
                </a:lnTo>
                <a:lnTo>
                  <a:pt x="6954" y="393"/>
                </a:lnTo>
                <a:lnTo>
                  <a:pt x="6955" y="381"/>
                </a:lnTo>
                <a:lnTo>
                  <a:pt x="6955" y="370"/>
                </a:lnTo>
                <a:lnTo>
                  <a:pt x="6954" y="363"/>
                </a:lnTo>
                <a:lnTo>
                  <a:pt x="6952" y="358"/>
                </a:lnTo>
                <a:lnTo>
                  <a:pt x="6946" y="353"/>
                </a:lnTo>
                <a:lnTo>
                  <a:pt x="6937" y="349"/>
                </a:lnTo>
                <a:lnTo>
                  <a:pt x="6929" y="344"/>
                </a:lnTo>
                <a:lnTo>
                  <a:pt x="6919" y="339"/>
                </a:lnTo>
                <a:lnTo>
                  <a:pt x="6910" y="334"/>
                </a:lnTo>
                <a:lnTo>
                  <a:pt x="6899" y="331"/>
                </a:lnTo>
                <a:lnTo>
                  <a:pt x="6888" y="327"/>
                </a:lnTo>
                <a:lnTo>
                  <a:pt x="6883" y="327"/>
                </a:lnTo>
                <a:lnTo>
                  <a:pt x="6877" y="326"/>
                </a:lnTo>
                <a:lnTo>
                  <a:pt x="6871" y="327"/>
                </a:lnTo>
                <a:lnTo>
                  <a:pt x="6865" y="329"/>
                </a:lnTo>
                <a:lnTo>
                  <a:pt x="6854" y="332"/>
                </a:lnTo>
                <a:lnTo>
                  <a:pt x="6842" y="337"/>
                </a:lnTo>
                <a:lnTo>
                  <a:pt x="6833" y="344"/>
                </a:lnTo>
                <a:lnTo>
                  <a:pt x="6822" y="351"/>
                </a:lnTo>
                <a:lnTo>
                  <a:pt x="6812" y="357"/>
                </a:lnTo>
                <a:lnTo>
                  <a:pt x="6801" y="362"/>
                </a:lnTo>
                <a:lnTo>
                  <a:pt x="6795" y="363"/>
                </a:lnTo>
                <a:lnTo>
                  <a:pt x="6789" y="363"/>
                </a:lnTo>
                <a:lnTo>
                  <a:pt x="6783" y="363"/>
                </a:lnTo>
                <a:lnTo>
                  <a:pt x="6777" y="362"/>
                </a:lnTo>
                <a:lnTo>
                  <a:pt x="6772" y="359"/>
                </a:lnTo>
                <a:lnTo>
                  <a:pt x="6768" y="357"/>
                </a:lnTo>
                <a:lnTo>
                  <a:pt x="6766" y="353"/>
                </a:lnTo>
                <a:lnTo>
                  <a:pt x="6766" y="349"/>
                </a:lnTo>
                <a:lnTo>
                  <a:pt x="6767" y="337"/>
                </a:lnTo>
                <a:lnTo>
                  <a:pt x="6770" y="324"/>
                </a:lnTo>
                <a:lnTo>
                  <a:pt x="6770" y="318"/>
                </a:lnTo>
                <a:lnTo>
                  <a:pt x="6770" y="312"/>
                </a:lnTo>
                <a:lnTo>
                  <a:pt x="6768" y="307"/>
                </a:lnTo>
                <a:lnTo>
                  <a:pt x="6766" y="304"/>
                </a:lnTo>
                <a:lnTo>
                  <a:pt x="6762" y="301"/>
                </a:lnTo>
                <a:lnTo>
                  <a:pt x="6760" y="298"/>
                </a:lnTo>
                <a:lnTo>
                  <a:pt x="6758" y="294"/>
                </a:lnTo>
                <a:lnTo>
                  <a:pt x="6758" y="289"/>
                </a:lnTo>
                <a:lnTo>
                  <a:pt x="6758" y="286"/>
                </a:lnTo>
                <a:lnTo>
                  <a:pt x="6760" y="281"/>
                </a:lnTo>
                <a:lnTo>
                  <a:pt x="6762" y="277"/>
                </a:lnTo>
                <a:lnTo>
                  <a:pt x="6766" y="274"/>
                </a:lnTo>
                <a:lnTo>
                  <a:pt x="6779" y="268"/>
                </a:lnTo>
                <a:lnTo>
                  <a:pt x="6793" y="262"/>
                </a:lnTo>
                <a:lnTo>
                  <a:pt x="6802" y="258"/>
                </a:lnTo>
                <a:lnTo>
                  <a:pt x="6809" y="255"/>
                </a:lnTo>
                <a:lnTo>
                  <a:pt x="6816" y="250"/>
                </a:lnTo>
                <a:lnTo>
                  <a:pt x="6822" y="245"/>
                </a:lnTo>
                <a:lnTo>
                  <a:pt x="6831" y="233"/>
                </a:lnTo>
                <a:lnTo>
                  <a:pt x="6841" y="222"/>
                </a:lnTo>
                <a:lnTo>
                  <a:pt x="6847" y="211"/>
                </a:lnTo>
                <a:lnTo>
                  <a:pt x="6852" y="201"/>
                </a:lnTo>
                <a:lnTo>
                  <a:pt x="6855" y="192"/>
                </a:lnTo>
                <a:lnTo>
                  <a:pt x="6861" y="180"/>
                </a:lnTo>
                <a:lnTo>
                  <a:pt x="6868" y="168"/>
                </a:lnTo>
                <a:lnTo>
                  <a:pt x="6878" y="156"/>
                </a:lnTo>
                <a:lnTo>
                  <a:pt x="6890" y="145"/>
                </a:lnTo>
                <a:lnTo>
                  <a:pt x="6899" y="138"/>
                </a:lnTo>
                <a:lnTo>
                  <a:pt x="6903" y="135"/>
                </a:lnTo>
                <a:lnTo>
                  <a:pt x="6906" y="131"/>
                </a:lnTo>
                <a:lnTo>
                  <a:pt x="6909" y="128"/>
                </a:lnTo>
                <a:lnTo>
                  <a:pt x="6911" y="123"/>
                </a:lnTo>
                <a:lnTo>
                  <a:pt x="6916" y="113"/>
                </a:lnTo>
                <a:lnTo>
                  <a:pt x="6922" y="101"/>
                </a:lnTo>
                <a:lnTo>
                  <a:pt x="6930" y="90"/>
                </a:lnTo>
                <a:lnTo>
                  <a:pt x="6938" y="78"/>
                </a:lnTo>
                <a:lnTo>
                  <a:pt x="6946" y="65"/>
                </a:lnTo>
                <a:lnTo>
                  <a:pt x="6953" y="52"/>
                </a:lnTo>
                <a:lnTo>
                  <a:pt x="6957" y="46"/>
                </a:lnTo>
                <a:lnTo>
                  <a:pt x="6962" y="41"/>
                </a:lnTo>
                <a:lnTo>
                  <a:pt x="6969" y="37"/>
                </a:lnTo>
                <a:lnTo>
                  <a:pt x="6976" y="36"/>
                </a:lnTo>
                <a:lnTo>
                  <a:pt x="6993" y="35"/>
                </a:lnTo>
                <a:lnTo>
                  <a:pt x="7006" y="35"/>
                </a:lnTo>
                <a:lnTo>
                  <a:pt x="7019" y="35"/>
                </a:lnTo>
                <a:lnTo>
                  <a:pt x="7032" y="35"/>
                </a:lnTo>
                <a:lnTo>
                  <a:pt x="7048" y="34"/>
                </a:lnTo>
                <a:lnTo>
                  <a:pt x="7062" y="31"/>
                </a:lnTo>
                <a:lnTo>
                  <a:pt x="7076" y="29"/>
                </a:lnTo>
                <a:lnTo>
                  <a:pt x="7086" y="25"/>
                </a:lnTo>
                <a:lnTo>
                  <a:pt x="7097" y="18"/>
                </a:lnTo>
                <a:lnTo>
                  <a:pt x="7110" y="8"/>
                </a:lnTo>
                <a:lnTo>
                  <a:pt x="7116" y="4"/>
                </a:lnTo>
                <a:lnTo>
                  <a:pt x="7119" y="2"/>
                </a:lnTo>
                <a:lnTo>
                  <a:pt x="7123" y="0"/>
                </a:lnTo>
                <a:lnTo>
                  <a:pt x="7125" y="2"/>
                </a:lnTo>
                <a:lnTo>
                  <a:pt x="7129" y="6"/>
                </a:lnTo>
                <a:lnTo>
                  <a:pt x="7135" y="14"/>
                </a:lnTo>
                <a:lnTo>
                  <a:pt x="7144" y="19"/>
                </a:lnTo>
                <a:lnTo>
                  <a:pt x="7154" y="24"/>
                </a:lnTo>
                <a:lnTo>
                  <a:pt x="7162" y="29"/>
                </a:lnTo>
                <a:lnTo>
                  <a:pt x="7170" y="36"/>
                </a:lnTo>
                <a:lnTo>
                  <a:pt x="7174" y="41"/>
                </a:lnTo>
                <a:lnTo>
                  <a:pt x="7177" y="46"/>
                </a:lnTo>
                <a:lnTo>
                  <a:pt x="7180" y="50"/>
                </a:lnTo>
                <a:lnTo>
                  <a:pt x="7181" y="56"/>
                </a:lnTo>
                <a:lnTo>
                  <a:pt x="7181" y="62"/>
                </a:lnTo>
                <a:lnTo>
                  <a:pt x="7182" y="66"/>
                </a:lnTo>
                <a:lnTo>
                  <a:pt x="7184" y="69"/>
                </a:lnTo>
                <a:lnTo>
                  <a:pt x="7187" y="72"/>
                </a:lnTo>
                <a:lnTo>
                  <a:pt x="7192" y="75"/>
                </a:lnTo>
                <a:lnTo>
                  <a:pt x="7199" y="77"/>
                </a:lnTo>
                <a:lnTo>
                  <a:pt x="7206" y="78"/>
                </a:lnTo>
                <a:lnTo>
                  <a:pt x="7214" y="81"/>
                </a:lnTo>
                <a:lnTo>
                  <a:pt x="7218" y="84"/>
                </a:lnTo>
                <a:lnTo>
                  <a:pt x="7221" y="87"/>
                </a:lnTo>
                <a:lnTo>
                  <a:pt x="7224" y="92"/>
                </a:lnTo>
                <a:lnTo>
                  <a:pt x="7226" y="98"/>
                </a:lnTo>
                <a:lnTo>
                  <a:pt x="7227" y="109"/>
                </a:lnTo>
                <a:lnTo>
                  <a:pt x="7226" y="116"/>
                </a:lnTo>
                <a:lnTo>
                  <a:pt x="7225" y="119"/>
                </a:lnTo>
                <a:lnTo>
                  <a:pt x="7223" y="122"/>
                </a:lnTo>
                <a:lnTo>
                  <a:pt x="7220" y="124"/>
                </a:lnTo>
                <a:lnTo>
                  <a:pt x="7215" y="125"/>
                </a:lnTo>
                <a:lnTo>
                  <a:pt x="7212" y="129"/>
                </a:lnTo>
                <a:lnTo>
                  <a:pt x="7208" y="132"/>
                </a:lnTo>
                <a:lnTo>
                  <a:pt x="7205" y="137"/>
                </a:lnTo>
                <a:lnTo>
                  <a:pt x="7202" y="143"/>
                </a:lnTo>
                <a:lnTo>
                  <a:pt x="7200" y="156"/>
                </a:lnTo>
                <a:lnTo>
                  <a:pt x="7200" y="168"/>
                </a:lnTo>
                <a:lnTo>
                  <a:pt x="7199" y="180"/>
                </a:lnTo>
                <a:lnTo>
                  <a:pt x="7196" y="193"/>
                </a:lnTo>
                <a:lnTo>
                  <a:pt x="7192" y="207"/>
                </a:lnTo>
                <a:lnTo>
                  <a:pt x="7182" y="226"/>
                </a:lnTo>
                <a:lnTo>
                  <a:pt x="7176" y="237"/>
                </a:lnTo>
                <a:lnTo>
                  <a:pt x="7170" y="246"/>
                </a:lnTo>
                <a:lnTo>
                  <a:pt x="7163" y="256"/>
                </a:lnTo>
                <a:lnTo>
                  <a:pt x="7155" y="266"/>
                </a:lnTo>
                <a:lnTo>
                  <a:pt x="7139" y="283"/>
                </a:lnTo>
                <a:lnTo>
                  <a:pt x="7125" y="300"/>
                </a:lnTo>
                <a:lnTo>
                  <a:pt x="7112" y="313"/>
                </a:lnTo>
                <a:lnTo>
                  <a:pt x="7102" y="324"/>
                </a:lnTo>
                <a:lnTo>
                  <a:pt x="7099" y="327"/>
                </a:lnTo>
                <a:lnTo>
                  <a:pt x="7097" y="332"/>
                </a:lnTo>
                <a:lnTo>
                  <a:pt x="7094" y="336"/>
                </a:lnTo>
                <a:lnTo>
                  <a:pt x="7094" y="339"/>
                </a:lnTo>
                <a:lnTo>
                  <a:pt x="7095" y="343"/>
                </a:lnTo>
                <a:lnTo>
                  <a:pt x="7097" y="345"/>
                </a:lnTo>
                <a:lnTo>
                  <a:pt x="7098" y="346"/>
                </a:lnTo>
                <a:lnTo>
                  <a:pt x="7100" y="346"/>
                </a:lnTo>
                <a:lnTo>
                  <a:pt x="7108" y="346"/>
                </a:lnTo>
                <a:lnTo>
                  <a:pt x="7123" y="345"/>
                </a:lnTo>
                <a:lnTo>
                  <a:pt x="7131" y="344"/>
                </a:lnTo>
                <a:lnTo>
                  <a:pt x="7137" y="345"/>
                </a:lnTo>
                <a:lnTo>
                  <a:pt x="7143" y="346"/>
                </a:lnTo>
                <a:lnTo>
                  <a:pt x="7146" y="349"/>
                </a:lnTo>
                <a:lnTo>
                  <a:pt x="7155" y="355"/>
                </a:lnTo>
                <a:lnTo>
                  <a:pt x="7163" y="362"/>
                </a:lnTo>
                <a:lnTo>
                  <a:pt x="7173" y="368"/>
                </a:lnTo>
                <a:lnTo>
                  <a:pt x="7184" y="371"/>
                </a:lnTo>
                <a:lnTo>
                  <a:pt x="7199" y="375"/>
                </a:lnTo>
                <a:lnTo>
                  <a:pt x="7218" y="378"/>
                </a:lnTo>
                <a:lnTo>
                  <a:pt x="7227" y="381"/>
                </a:lnTo>
                <a:lnTo>
                  <a:pt x="7233" y="384"/>
                </a:lnTo>
                <a:lnTo>
                  <a:pt x="7238" y="388"/>
                </a:lnTo>
                <a:lnTo>
                  <a:pt x="7243" y="392"/>
                </a:lnTo>
                <a:lnTo>
                  <a:pt x="7247" y="402"/>
                </a:lnTo>
                <a:lnTo>
                  <a:pt x="7253" y="413"/>
                </a:lnTo>
                <a:lnTo>
                  <a:pt x="7262" y="422"/>
                </a:lnTo>
                <a:lnTo>
                  <a:pt x="7271" y="431"/>
                </a:lnTo>
                <a:lnTo>
                  <a:pt x="7276" y="433"/>
                </a:lnTo>
                <a:lnTo>
                  <a:pt x="7280" y="435"/>
                </a:lnTo>
                <a:lnTo>
                  <a:pt x="7284" y="437"/>
                </a:lnTo>
                <a:lnTo>
                  <a:pt x="7288" y="438"/>
                </a:lnTo>
                <a:lnTo>
                  <a:pt x="7296" y="437"/>
                </a:lnTo>
                <a:lnTo>
                  <a:pt x="7306" y="435"/>
                </a:lnTo>
                <a:lnTo>
                  <a:pt x="7311" y="433"/>
                </a:lnTo>
                <a:lnTo>
                  <a:pt x="7314" y="431"/>
                </a:lnTo>
                <a:lnTo>
                  <a:pt x="7318" y="428"/>
                </a:lnTo>
                <a:lnTo>
                  <a:pt x="7321" y="424"/>
                </a:lnTo>
                <a:lnTo>
                  <a:pt x="7328" y="411"/>
                </a:lnTo>
                <a:lnTo>
                  <a:pt x="7337" y="394"/>
                </a:lnTo>
                <a:lnTo>
                  <a:pt x="7346" y="376"/>
                </a:lnTo>
                <a:lnTo>
                  <a:pt x="7352" y="362"/>
                </a:lnTo>
                <a:lnTo>
                  <a:pt x="7358" y="348"/>
                </a:lnTo>
                <a:lnTo>
                  <a:pt x="7366" y="329"/>
                </a:lnTo>
                <a:lnTo>
                  <a:pt x="7370" y="320"/>
                </a:lnTo>
                <a:lnTo>
                  <a:pt x="7374" y="313"/>
                </a:lnTo>
                <a:lnTo>
                  <a:pt x="7377" y="308"/>
                </a:lnTo>
                <a:lnTo>
                  <a:pt x="7379" y="307"/>
                </a:lnTo>
                <a:lnTo>
                  <a:pt x="7387" y="313"/>
                </a:lnTo>
                <a:lnTo>
                  <a:pt x="7395" y="324"/>
                </a:lnTo>
                <a:lnTo>
                  <a:pt x="7402" y="336"/>
                </a:lnTo>
                <a:lnTo>
                  <a:pt x="7407" y="349"/>
                </a:lnTo>
                <a:lnTo>
                  <a:pt x="7409" y="358"/>
                </a:lnTo>
                <a:lnTo>
                  <a:pt x="7413" y="364"/>
                </a:lnTo>
                <a:lnTo>
                  <a:pt x="7416" y="368"/>
                </a:lnTo>
                <a:lnTo>
                  <a:pt x="7423" y="370"/>
                </a:lnTo>
                <a:lnTo>
                  <a:pt x="7427" y="371"/>
                </a:lnTo>
                <a:lnTo>
                  <a:pt x="7429" y="374"/>
                </a:lnTo>
                <a:lnTo>
                  <a:pt x="7432" y="376"/>
                </a:lnTo>
                <a:lnTo>
                  <a:pt x="7434" y="378"/>
                </a:lnTo>
                <a:lnTo>
                  <a:pt x="7437" y="386"/>
                </a:lnTo>
                <a:lnTo>
                  <a:pt x="7438" y="394"/>
                </a:lnTo>
                <a:lnTo>
                  <a:pt x="7439" y="397"/>
                </a:lnTo>
                <a:lnTo>
                  <a:pt x="7441" y="401"/>
                </a:lnTo>
                <a:lnTo>
                  <a:pt x="7445" y="403"/>
                </a:lnTo>
                <a:lnTo>
                  <a:pt x="7450" y="405"/>
                </a:lnTo>
                <a:lnTo>
                  <a:pt x="7460" y="406"/>
                </a:lnTo>
                <a:lnTo>
                  <a:pt x="7471" y="406"/>
                </a:lnTo>
                <a:lnTo>
                  <a:pt x="7484" y="405"/>
                </a:lnTo>
                <a:lnTo>
                  <a:pt x="7502" y="401"/>
                </a:lnTo>
                <a:lnTo>
                  <a:pt x="7519" y="397"/>
                </a:lnTo>
                <a:lnTo>
                  <a:pt x="7529" y="396"/>
                </a:lnTo>
                <a:lnTo>
                  <a:pt x="7532" y="396"/>
                </a:lnTo>
                <a:lnTo>
                  <a:pt x="7533" y="399"/>
                </a:lnTo>
                <a:lnTo>
                  <a:pt x="7533" y="403"/>
                </a:lnTo>
                <a:lnTo>
                  <a:pt x="7533" y="408"/>
                </a:lnTo>
                <a:lnTo>
                  <a:pt x="7530" y="419"/>
                </a:lnTo>
                <a:lnTo>
                  <a:pt x="7526" y="430"/>
                </a:lnTo>
                <a:lnTo>
                  <a:pt x="7515" y="446"/>
                </a:lnTo>
                <a:lnTo>
                  <a:pt x="7505" y="462"/>
                </a:lnTo>
                <a:lnTo>
                  <a:pt x="7504" y="466"/>
                </a:lnTo>
                <a:lnTo>
                  <a:pt x="7504" y="471"/>
                </a:lnTo>
                <a:lnTo>
                  <a:pt x="7505" y="475"/>
                </a:lnTo>
                <a:lnTo>
                  <a:pt x="7507" y="479"/>
                </a:lnTo>
                <a:lnTo>
                  <a:pt x="7509" y="484"/>
                </a:lnTo>
                <a:lnTo>
                  <a:pt x="7513" y="489"/>
                </a:lnTo>
                <a:lnTo>
                  <a:pt x="7516" y="494"/>
                </a:lnTo>
                <a:lnTo>
                  <a:pt x="7521" y="498"/>
                </a:lnTo>
                <a:lnTo>
                  <a:pt x="7526" y="503"/>
                </a:lnTo>
                <a:lnTo>
                  <a:pt x="7529" y="508"/>
                </a:lnTo>
                <a:lnTo>
                  <a:pt x="7532" y="514"/>
                </a:lnTo>
                <a:lnTo>
                  <a:pt x="7534" y="520"/>
                </a:lnTo>
                <a:lnTo>
                  <a:pt x="7536" y="532"/>
                </a:lnTo>
                <a:lnTo>
                  <a:pt x="7536" y="545"/>
                </a:lnTo>
                <a:lnTo>
                  <a:pt x="7536" y="551"/>
                </a:lnTo>
                <a:lnTo>
                  <a:pt x="7536" y="556"/>
                </a:lnTo>
                <a:lnTo>
                  <a:pt x="7538" y="559"/>
                </a:lnTo>
                <a:lnTo>
                  <a:pt x="7540" y="563"/>
                </a:lnTo>
                <a:lnTo>
                  <a:pt x="7545" y="570"/>
                </a:lnTo>
                <a:lnTo>
                  <a:pt x="7552" y="576"/>
                </a:lnTo>
                <a:lnTo>
                  <a:pt x="7555" y="580"/>
                </a:lnTo>
                <a:lnTo>
                  <a:pt x="7558" y="585"/>
                </a:lnTo>
                <a:lnTo>
                  <a:pt x="7560" y="591"/>
                </a:lnTo>
                <a:lnTo>
                  <a:pt x="7561" y="598"/>
                </a:lnTo>
                <a:lnTo>
                  <a:pt x="7564" y="610"/>
                </a:lnTo>
                <a:lnTo>
                  <a:pt x="7568" y="621"/>
                </a:lnTo>
                <a:lnTo>
                  <a:pt x="7573" y="632"/>
                </a:lnTo>
                <a:lnTo>
                  <a:pt x="7582" y="645"/>
                </a:lnTo>
                <a:lnTo>
                  <a:pt x="7589" y="658"/>
                </a:lnTo>
                <a:lnTo>
                  <a:pt x="7595" y="671"/>
                </a:lnTo>
                <a:lnTo>
                  <a:pt x="7597" y="676"/>
                </a:lnTo>
                <a:lnTo>
                  <a:pt x="7599" y="680"/>
                </a:lnTo>
                <a:lnTo>
                  <a:pt x="7602" y="683"/>
                </a:lnTo>
                <a:lnTo>
                  <a:pt x="7604" y="686"/>
                </a:lnTo>
                <a:lnTo>
                  <a:pt x="7611" y="690"/>
                </a:lnTo>
                <a:lnTo>
                  <a:pt x="7617" y="692"/>
                </a:lnTo>
                <a:lnTo>
                  <a:pt x="7620" y="695"/>
                </a:lnTo>
                <a:lnTo>
                  <a:pt x="7621" y="698"/>
                </a:lnTo>
                <a:lnTo>
                  <a:pt x="7621" y="703"/>
                </a:lnTo>
                <a:lnTo>
                  <a:pt x="7620" y="709"/>
                </a:lnTo>
                <a:lnTo>
                  <a:pt x="7617" y="722"/>
                </a:lnTo>
                <a:lnTo>
                  <a:pt x="7614" y="736"/>
                </a:lnTo>
                <a:lnTo>
                  <a:pt x="7614" y="742"/>
                </a:lnTo>
                <a:lnTo>
                  <a:pt x="7615" y="747"/>
                </a:lnTo>
                <a:lnTo>
                  <a:pt x="7616" y="750"/>
                </a:lnTo>
                <a:lnTo>
                  <a:pt x="7617" y="754"/>
                </a:lnTo>
                <a:lnTo>
                  <a:pt x="7623" y="759"/>
                </a:lnTo>
                <a:lnTo>
                  <a:pt x="7630" y="762"/>
                </a:lnTo>
                <a:lnTo>
                  <a:pt x="7637" y="766"/>
                </a:lnTo>
                <a:lnTo>
                  <a:pt x="7643" y="771"/>
                </a:lnTo>
                <a:lnTo>
                  <a:pt x="7648" y="777"/>
                </a:lnTo>
                <a:lnTo>
                  <a:pt x="7652" y="783"/>
                </a:lnTo>
                <a:lnTo>
                  <a:pt x="7655" y="790"/>
                </a:lnTo>
                <a:lnTo>
                  <a:pt x="7660" y="796"/>
                </a:lnTo>
                <a:lnTo>
                  <a:pt x="7662" y="797"/>
                </a:lnTo>
                <a:lnTo>
                  <a:pt x="7666" y="799"/>
                </a:lnTo>
                <a:lnTo>
                  <a:pt x="7671" y="799"/>
                </a:lnTo>
                <a:lnTo>
                  <a:pt x="7678" y="799"/>
                </a:lnTo>
                <a:lnTo>
                  <a:pt x="7684" y="798"/>
                </a:lnTo>
                <a:lnTo>
                  <a:pt x="7690" y="798"/>
                </a:lnTo>
                <a:lnTo>
                  <a:pt x="7694" y="799"/>
                </a:lnTo>
                <a:lnTo>
                  <a:pt x="7700" y="800"/>
                </a:lnTo>
                <a:lnTo>
                  <a:pt x="7710" y="805"/>
                </a:lnTo>
                <a:lnTo>
                  <a:pt x="7721" y="811"/>
                </a:lnTo>
                <a:lnTo>
                  <a:pt x="7725" y="815"/>
                </a:lnTo>
                <a:lnTo>
                  <a:pt x="7730" y="816"/>
                </a:lnTo>
                <a:lnTo>
                  <a:pt x="7735" y="816"/>
                </a:lnTo>
                <a:lnTo>
                  <a:pt x="7740" y="816"/>
                </a:lnTo>
                <a:lnTo>
                  <a:pt x="7748" y="812"/>
                </a:lnTo>
                <a:lnTo>
                  <a:pt x="7755" y="806"/>
                </a:lnTo>
                <a:lnTo>
                  <a:pt x="7763" y="799"/>
                </a:lnTo>
                <a:lnTo>
                  <a:pt x="7775" y="790"/>
                </a:lnTo>
                <a:lnTo>
                  <a:pt x="7787" y="781"/>
                </a:lnTo>
                <a:lnTo>
                  <a:pt x="7799" y="773"/>
                </a:lnTo>
                <a:lnTo>
                  <a:pt x="7804" y="771"/>
                </a:lnTo>
                <a:lnTo>
                  <a:pt x="7806" y="767"/>
                </a:lnTo>
                <a:lnTo>
                  <a:pt x="7810" y="765"/>
                </a:lnTo>
                <a:lnTo>
                  <a:pt x="7811" y="761"/>
                </a:lnTo>
                <a:lnTo>
                  <a:pt x="7813" y="753"/>
                </a:lnTo>
                <a:lnTo>
                  <a:pt x="7816" y="743"/>
                </a:lnTo>
                <a:lnTo>
                  <a:pt x="7817" y="739"/>
                </a:lnTo>
                <a:lnTo>
                  <a:pt x="7818" y="735"/>
                </a:lnTo>
                <a:lnTo>
                  <a:pt x="7822" y="731"/>
                </a:lnTo>
                <a:lnTo>
                  <a:pt x="7824" y="729"/>
                </a:lnTo>
                <a:lnTo>
                  <a:pt x="7828" y="728"/>
                </a:lnTo>
                <a:lnTo>
                  <a:pt x="7831" y="728"/>
                </a:lnTo>
                <a:lnTo>
                  <a:pt x="7834" y="729"/>
                </a:lnTo>
                <a:lnTo>
                  <a:pt x="7837" y="731"/>
                </a:lnTo>
                <a:lnTo>
                  <a:pt x="7844" y="736"/>
                </a:lnTo>
                <a:lnTo>
                  <a:pt x="7854" y="741"/>
                </a:lnTo>
                <a:lnTo>
                  <a:pt x="7866" y="747"/>
                </a:lnTo>
                <a:lnTo>
                  <a:pt x="7880" y="753"/>
                </a:lnTo>
                <a:lnTo>
                  <a:pt x="7887" y="755"/>
                </a:lnTo>
                <a:lnTo>
                  <a:pt x="7894" y="756"/>
                </a:lnTo>
                <a:lnTo>
                  <a:pt x="7901" y="758"/>
                </a:lnTo>
                <a:lnTo>
                  <a:pt x="7908" y="758"/>
                </a:lnTo>
                <a:lnTo>
                  <a:pt x="7914" y="758"/>
                </a:lnTo>
                <a:lnTo>
                  <a:pt x="7922" y="756"/>
                </a:lnTo>
                <a:lnTo>
                  <a:pt x="7926" y="755"/>
                </a:lnTo>
                <a:lnTo>
                  <a:pt x="7931" y="753"/>
                </a:lnTo>
                <a:lnTo>
                  <a:pt x="7942" y="747"/>
                </a:lnTo>
                <a:lnTo>
                  <a:pt x="7956" y="743"/>
                </a:lnTo>
                <a:lnTo>
                  <a:pt x="7963" y="742"/>
                </a:lnTo>
                <a:lnTo>
                  <a:pt x="7970" y="742"/>
                </a:lnTo>
                <a:lnTo>
                  <a:pt x="7977" y="745"/>
                </a:lnTo>
                <a:lnTo>
                  <a:pt x="7983" y="748"/>
                </a:lnTo>
                <a:lnTo>
                  <a:pt x="7989" y="752"/>
                </a:lnTo>
                <a:lnTo>
                  <a:pt x="7995" y="754"/>
                </a:lnTo>
                <a:lnTo>
                  <a:pt x="8000" y="755"/>
                </a:lnTo>
                <a:lnTo>
                  <a:pt x="8006" y="756"/>
                </a:lnTo>
                <a:lnTo>
                  <a:pt x="8011" y="756"/>
                </a:lnTo>
                <a:lnTo>
                  <a:pt x="8014" y="755"/>
                </a:lnTo>
                <a:lnTo>
                  <a:pt x="8019" y="754"/>
                </a:lnTo>
                <a:lnTo>
                  <a:pt x="8023" y="752"/>
                </a:lnTo>
                <a:lnTo>
                  <a:pt x="8026" y="749"/>
                </a:lnTo>
                <a:lnTo>
                  <a:pt x="8029" y="746"/>
                </a:lnTo>
                <a:lnTo>
                  <a:pt x="8030" y="741"/>
                </a:lnTo>
                <a:lnTo>
                  <a:pt x="8031" y="736"/>
                </a:lnTo>
                <a:lnTo>
                  <a:pt x="8032" y="725"/>
                </a:lnTo>
                <a:lnTo>
                  <a:pt x="8033" y="716"/>
                </a:lnTo>
                <a:lnTo>
                  <a:pt x="8034" y="712"/>
                </a:lnTo>
                <a:lnTo>
                  <a:pt x="8037" y="709"/>
                </a:lnTo>
                <a:lnTo>
                  <a:pt x="8040" y="708"/>
                </a:lnTo>
                <a:lnTo>
                  <a:pt x="8043" y="706"/>
                </a:lnTo>
                <a:lnTo>
                  <a:pt x="8050" y="708"/>
                </a:lnTo>
                <a:lnTo>
                  <a:pt x="8056" y="710"/>
                </a:lnTo>
                <a:lnTo>
                  <a:pt x="8064" y="714"/>
                </a:lnTo>
                <a:lnTo>
                  <a:pt x="8072" y="717"/>
                </a:lnTo>
                <a:lnTo>
                  <a:pt x="8078" y="718"/>
                </a:lnTo>
                <a:lnTo>
                  <a:pt x="8083" y="718"/>
                </a:lnTo>
                <a:lnTo>
                  <a:pt x="8088" y="717"/>
                </a:lnTo>
                <a:lnTo>
                  <a:pt x="8093" y="716"/>
                </a:lnTo>
                <a:lnTo>
                  <a:pt x="8106" y="709"/>
                </a:lnTo>
                <a:lnTo>
                  <a:pt x="8122" y="698"/>
                </a:lnTo>
                <a:lnTo>
                  <a:pt x="8139" y="687"/>
                </a:lnTo>
                <a:lnTo>
                  <a:pt x="8150" y="678"/>
                </a:lnTo>
                <a:lnTo>
                  <a:pt x="8153" y="676"/>
                </a:lnTo>
                <a:lnTo>
                  <a:pt x="8156" y="671"/>
                </a:lnTo>
                <a:lnTo>
                  <a:pt x="8158" y="667"/>
                </a:lnTo>
                <a:lnTo>
                  <a:pt x="8158" y="663"/>
                </a:lnTo>
                <a:lnTo>
                  <a:pt x="8158" y="653"/>
                </a:lnTo>
                <a:lnTo>
                  <a:pt x="8156" y="643"/>
                </a:lnTo>
                <a:lnTo>
                  <a:pt x="8155" y="639"/>
                </a:lnTo>
                <a:lnTo>
                  <a:pt x="8156" y="635"/>
                </a:lnTo>
                <a:lnTo>
                  <a:pt x="8158" y="632"/>
                </a:lnTo>
                <a:lnTo>
                  <a:pt x="8162" y="628"/>
                </a:lnTo>
                <a:lnTo>
                  <a:pt x="8170" y="622"/>
                </a:lnTo>
                <a:lnTo>
                  <a:pt x="8179" y="617"/>
                </a:lnTo>
                <a:lnTo>
                  <a:pt x="8183" y="614"/>
                </a:lnTo>
                <a:lnTo>
                  <a:pt x="8184" y="610"/>
                </a:lnTo>
                <a:lnTo>
                  <a:pt x="8185" y="605"/>
                </a:lnTo>
                <a:lnTo>
                  <a:pt x="8187" y="600"/>
                </a:lnTo>
                <a:lnTo>
                  <a:pt x="8185" y="589"/>
                </a:lnTo>
                <a:lnTo>
                  <a:pt x="8184" y="578"/>
                </a:lnTo>
                <a:lnTo>
                  <a:pt x="8184" y="573"/>
                </a:lnTo>
                <a:lnTo>
                  <a:pt x="8185" y="570"/>
                </a:lnTo>
                <a:lnTo>
                  <a:pt x="8187" y="569"/>
                </a:lnTo>
                <a:lnTo>
                  <a:pt x="8189" y="567"/>
                </a:lnTo>
                <a:lnTo>
                  <a:pt x="8195" y="566"/>
                </a:lnTo>
                <a:lnTo>
                  <a:pt x="8202" y="567"/>
                </a:lnTo>
                <a:lnTo>
                  <a:pt x="8206" y="567"/>
                </a:lnTo>
                <a:lnTo>
                  <a:pt x="8210" y="566"/>
                </a:lnTo>
                <a:lnTo>
                  <a:pt x="8215" y="564"/>
                </a:lnTo>
                <a:lnTo>
                  <a:pt x="8219" y="561"/>
                </a:lnTo>
                <a:lnTo>
                  <a:pt x="8225" y="559"/>
                </a:lnTo>
                <a:lnTo>
                  <a:pt x="8229" y="557"/>
                </a:lnTo>
                <a:lnTo>
                  <a:pt x="8235" y="556"/>
                </a:lnTo>
                <a:lnTo>
                  <a:pt x="8241" y="556"/>
                </a:lnTo>
                <a:lnTo>
                  <a:pt x="8250" y="563"/>
                </a:lnTo>
                <a:lnTo>
                  <a:pt x="8269" y="578"/>
                </a:lnTo>
                <a:lnTo>
                  <a:pt x="8284" y="588"/>
                </a:lnTo>
                <a:lnTo>
                  <a:pt x="8298" y="600"/>
                </a:lnTo>
                <a:lnTo>
                  <a:pt x="8310" y="611"/>
                </a:lnTo>
                <a:lnTo>
                  <a:pt x="8321" y="624"/>
                </a:lnTo>
                <a:lnTo>
                  <a:pt x="8332" y="639"/>
                </a:lnTo>
                <a:lnTo>
                  <a:pt x="8346" y="658"/>
                </a:lnTo>
                <a:lnTo>
                  <a:pt x="8354" y="667"/>
                </a:lnTo>
                <a:lnTo>
                  <a:pt x="8363" y="676"/>
                </a:lnTo>
                <a:lnTo>
                  <a:pt x="8371" y="685"/>
                </a:lnTo>
                <a:lnTo>
                  <a:pt x="8379" y="692"/>
                </a:lnTo>
                <a:lnTo>
                  <a:pt x="8396" y="706"/>
                </a:lnTo>
                <a:lnTo>
                  <a:pt x="8409" y="721"/>
                </a:lnTo>
                <a:lnTo>
                  <a:pt x="8418" y="733"/>
                </a:lnTo>
                <a:lnTo>
                  <a:pt x="8429" y="743"/>
                </a:lnTo>
                <a:lnTo>
                  <a:pt x="8436" y="750"/>
                </a:lnTo>
                <a:lnTo>
                  <a:pt x="8442" y="756"/>
                </a:lnTo>
                <a:lnTo>
                  <a:pt x="8448" y="762"/>
                </a:lnTo>
                <a:lnTo>
                  <a:pt x="8455" y="766"/>
                </a:lnTo>
                <a:lnTo>
                  <a:pt x="8464" y="768"/>
                </a:lnTo>
                <a:lnTo>
                  <a:pt x="8471" y="772"/>
                </a:lnTo>
                <a:lnTo>
                  <a:pt x="8477" y="778"/>
                </a:lnTo>
                <a:lnTo>
                  <a:pt x="8484" y="786"/>
                </a:lnTo>
                <a:lnTo>
                  <a:pt x="8487" y="791"/>
                </a:lnTo>
                <a:lnTo>
                  <a:pt x="8491" y="797"/>
                </a:lnTo>
                <a:lnTo>
                  <a:pt x="8493" y="804"/>
                </a:lnTo>
                <a:lnTo>
                  <a:pt x="8494" y="811"/>
                </a:lnTo>
                <a:lnTo>
                  <a:pt x="8496" y="817"/>
                </a:lnTo>
                <a:lnTo>
                  <a:pt x="8497" y="823"/>
                </a:lnTo>
                <a:lnTo>
                  <a:pt x="8497" y="829"/>
                </a:lnTo>
                <a:lnTo>
                  <a:pt x="8496" y="834"/>
                </a:lnTo>
                <a:lnTo>
                  <a:pt x="8491" y="842"/>
                </a:lnTo>
                <a:lnTo>
                  <a:pt x="8484" y="854"/>
                </a:lnTo>
                <a:lnTo>
                  <a:pt x="8475" y="866"/>
                </a:lnTo>
                <a:lnTo>
                  <a:pt x="8471" y="875"/>
                </a:lnTo>
                <a:lnTo>
                  <a:pt x="8466" y="885"/>
                </a:lnTo>
                <a:lnTo>
                  <a:pt x="8460" y="893"/>
                </a:lnTo>
                <a:lnTo>
                  <a:pt x="8454" y="900"/>
                </a:lnTo>
                <a:lnTo>
                  <a:pt x="8448" y="905"/>
                </a:lnTo>
                <a:lnTo>
                  <a:pt x="8445" y="911"/>
                </a:lnTo>
                <a:lnTo>
                  <a:pt x="8442" y="919"/>
                </a:lnTo>
                <a:lnTo>
                  <a:pt x="8441" y="923"/>
                </a:lnTo>
                <a:lnTo>
                  <a:pt x="8441" y="929"/>
                </a:lnTo>
                <a:lnTo>
                  <a:pt x="8441" y="934"/>
                </a:lnTo>
                <a:lnTo>
                  <a:pt x="8442" y="939"/>
                </a:lnTo>
                <a:lnTo>
                  <a:pt x="8446" y="951"/>
                </a:lnTo>
                <a:lnTo>
                  <a:pt x="8449" y="966"/>
                </a:lnTo>
                <a:lnTo>
                  <a:pt x="8452" y="980"/>
                </a:lnTo>
                <a:lnTo>
                  <a:pt x="8453" y="992"/>
                </a:lnTo>
                <a:lnTo>
                  <a:pt x="8452" y="1002"/>
                </a:lnTo>
                <a:lnTo>
                  <a:pt x="8448" y="1012"/>
                </a:lnTo>
                <a:lnTo>
                  <a:pt x="8442" y="1023"/>
                </a:lnTo>
                <a:lnTo>
                  <a:pt x="8434" y="1033"/>
                </a:lnTo>
                <a:lnTo>
                  <a:pt x="8424" y="1042"/>
                </a:lnTo>
                <a:lnTo>
                  <a:pt x="8416" y="1049"/>
                </a:lnTo>
                <a:lnTo>
                  <a:pt x="8408" y="1052"/>
                </a:lnTo>
                <a:lnTo>
                  <a:pt x="8402" y="1056"/>
                </a:lnTo>
                <a:lnTo>
                  <a:pt x="8396" y="1061"/>
                </a:lnTo>
                <a:lnTo>
                  <a:pt x="8391" y="1065"/>
                </a:lnTo>
                <a:lnTo>
                  <a:pt x="8390" y="1069"/>
                </a:lnTo>
                <a:lnTo>
                  <a:pt x="8389" y="1073"/>
                </a:lnTo>
                <a:lnTo>
                  <a:pt x="8389" y="1077"/>
                </a:lnTo>
                <a:lnTo>
                  <a:pt x="8389" y="1082"/>
                </a:lnTo>
                <a:lnTo>
                  <a:pt x="8390" y="1095"/>
                </a:lnTo>
                <a:lnTo>
                  <a:pt x="8389" y="1111"/>
                </a:lnTo>
                <a:lnTo>
                  <a:pt x="8386" y="1126"/>
                </a:lnTo>
                <a:lnTo>
                  <a:pt x="8383" y="1139"/>
                </a:lnTo>
                <a:lnTo>
                  <a:pt x="8378" y="1151"/>
                </a:lnTo>
                <a:lnTo>
                  <a:pt x="8372" y="1161"/>
                </a:lnTo>
                <a:lnTo>
                  <a:pt x="8366" y="1171"/>
                </a:lnTo>
                <a:lnTo>
                  <a:pt x="8361" y="1183"/>
                </a:lnTo>
                <a:lnTo>
                  <a:pt x="8358" y="1196"/>
                </a:lnTo>
                <a:lnTo>
                  <a:pt x="8352" y="1209"/>
                </a:lnTo>
                <a:lnTo>
                  <a:pt x="8347" y="1221"/>
                </a:lnTo>
                <a:lnTo>
                  <a:pt x="8342" y="1232"/>
                </a:lnTo>
                <a:lnTo>
                  <a:pt x="8340" y="1245"/>
                </a:lnTo>
                <a:lnTo>
                  <a:pt x="8336" y="1259"/>
                </a:lnTo>
                <a:lnTo>
                  <a:pt x="8335" y="1275"/>
                </a:lnTo>
                <a:lnTo>
                  <a:pt x="8335" y="1291"/>
                </a:lnTo>
                <a:lnTo>
                  <a:pt x="8336" y="1307"/>
                </a:lnTo>
                <a:lnTo>
                  <a:pt x="8338" y="1319"/>
                </a:lnTo>
                <a:lnTo>
                  <a:pt x="8338" y="1328"/>
                </a:lnTo>
                <a:lnTo>
                  <a:pt x="8338" y="1336"/>
                </a:lnTo>
                <a:lnTo>
                  <a:pt x="8339" y="1344"/>
                </a:lnTo>
                <a:lnTo>
                  <a:pt x="8340" y="1351"/>
                </a:lnTo>
                <a:lnTo>
                  <a:pt x="8341" y="1357"/>
                </a:lnTo>
                <a:lnTo>
                  <a:pt x="8344" y="1364"/>
                </a:lnTo>
                <a:lnTo>
                  <a:pt x="8346" y="1371"/>
                </a:lnTo>
                <a:lnTo>
                  <a:pt x="8347" y="1378"/>
                </a:lnTo>
                <a:lnTo>
                  <a:pt x="8348" y="1386"/>
                </a:lnTo>
                <a:lnTo>
                  <a:pt x="8348" y="1397"/>
                </a:lnTo>
                <a:lnTo>
                  <a:pt x="8348" y="1401"/>
                </a:lnTo>
                <a:lnTo>
                  <a:pt x="8347" y="1404"/>
                </a:lnTo>
                <a:lnTo>
                  <a:pt x="8346" y="1407"/>
                </a:lnTo>
                <a:lnTo>
                  <a:pt x="8345" y="1408"/>
                </a:lnTo>
                <a:lnTo>
                  <a:pt x="8341" y="1409"/>
                </a:lnTo>
                <a:lnTo>
                  <a:pt x="8336" y="1410"/>
                </a:lnTo>
                <a:lnTo>
                  <a:pt x="8334" y="1411"/>
                </a:lnTo>
                <a:lnTo>
                  <a:pt x="8332" y="1413"/>
                </a:lnTo>
                <a:lnTo>
                  <a:pt x="8330" y="1414"/>
                </a:lnTo>
                <a:lnTo>
                  <a:pt x="8330" y="1416"/>
                </a:lnTo>
                <a:lnTo>
                  <a:pt x="8332" y="1422"/>
                </a:lnTo>
                <a:lnTo>
                  <a:pt x="8338" y="1430"/>
                </a:lnTo>
                <a:lnTo>
                  <a:pt x="8346" y="1441"/>
                </a:lnTo>
                <a:lnTo>
                  <a:pt x="8357" y="1455"/>
                </a:lnTo>
                <a:lnTo>
                  <a:pt x="8367" y="1472"/>
                </a:lnTo>
                <a:lnTo>
                  <a:pt x="8376" y="1487"/>
                </a:lnTo>
                <a:lnTo>
                  <a:pt x="8379" y="1495"/>
                </a:lnTo>
                <a:lnTo>
                  <a:pt x="8382" y="1503"/>
                </a:lnTo>
                <a:lnTo>
                  <a:pt x="8383" y="1511"/>
                </a:lnTo>
                <a:lnTo>
                  <a:pt x="8384" y="1519"/>
                </a:lnTo>
                <a:lnTo>
                  <a:pt x="8384" y="1536"/>
                </a:lnTo>
                <a:lnTo>
                  <a:pt x="8384" y="1553"/>
                </a:lnTo>
                <a:lnTo>
                  <a:pt x="8382" y="1572"/>
                </a:lnTo>
                <a:lnTo>
                  <a:pt x="8377" y="1592"/>
                </a:lnTo>
                <a:lnTo>
                  <a:pt x="8374" y="1601"/>
                </a:lnTo>
                <a:lnTo>
                  <a:pt x="8371" y="1611"/>
                </a:lnTo>
                <a:lnTo>
                  <a:pt x="8368" y="1618"/>
                </a:lnTo>
                <a:lnTo>
                  <a:pt x="8365" y="1623"/>
                </a:lnTo>
                <a:lnTo>
                  <a:pt x="8361" y="1626"/>
                </a:lnTo>
                <a:lnTo>
                  <a:pt x="8358" y="1629"/>
                </a:lnTo>
                <a:lnTo>
                  <a:pt x="8353" y="1631"/>
                </a:lnTo>
                <a:lnTo>
                  <a:pt x="8349" y="1632"/>
                </a:lnTo>
                <a:lnTo>
                  <a:pt x="8339" y="1632"/>
                </a:lnTo>
                <a:lnTo>
                  <a:pt x="8327" y="1632"/>
                </a:lnTo>
                <a:lnTo>
                  <a:pt x="8313" y="1631"/>
                </a:lnTo>
                <a:lnTo>
                  <a:pt x="8300" y="1632"/>
                </a:lnTo>
                <a:lnTo>
                  <a:pt x="8292" y="1635"/>
                </a:lnTo>
                <a:lnTo>
                  <a:pt x="8286" y="1638"/>
                </a:lnTo>
                <a:lnTo>
                  <a:pt x="8283" y="1643"/>
                </a:lnTo>
                <a:lnTo>
                  <a:pt x="8279" y="1649"/>
                </a:lnTo>
                <a:lnTo>
                  <a:pt x="8275" y="1664"/>
                </a:lnTo>
                <a:lnTo>
                  <a:pt x="8272" y="1684"/>
                </a:lnTo>
                <a:lnTo>
                  <a:pt x="8269" y="1704"/>
                </a:lnTo>
                <a:lnTo>
                  <a:pt x="8264" y="1725"/>
                </a:lnTo>
                <a:lnTo>
                  <a:pt x="8257" y="1749"/>
                </a:lnTo>
                <a:lnTo>
                  <a:pt x="8251" y="1774"/>
                </a:lnTo>
                <a:lnTo>
                  <a:pt x="8245" y="1798"/>
                </a:lnTo>
                <a:lnTo>
                  <a:pt x="8241" y="1819"/>
                </a:lnTo>
                <a:lnTo>
                  <a:pt x="8239" y="1844"/>
                </a:lnTo>
                <a:lnTo>
                  <a:pt x="8237" y="1875"/>
                </a:lnTo>
                <a:lnTo>
                  <a:pt x="8234" y="1905"/>
                </a:lnTo>
                <a:lnTo>
                  <a:pt x="8234" y="1927"/>
                </a:lnTo>
                <a:lnTo>
                  <a:pt x="8235" y="1945"/>
                </a:lnTo>
                <a:lnTo>
                  <a:pt x="8239" y="1962"/>
                </a:lnTo>
                <a:lnTo>
                  <a:pt x="8244" y="1978"/>
                </a:lnTo>
                <a:lnTo>
                  <a:pt x="8247" y="1991"/>
                </a:lnTo>
                <a:lnTo>
                  <a:pt x="8252" y="2002"/>
                </a:lnTo>
                <a:lnTo>
                  <a:pt x="8257" y="2010"/>
                </a:lnTo>
                <a:lnTo>
                  <a:pt x="8258" y="2015"/>
                </a:lnTo>
                <a:lnTo>
                  <a:pt x="8259" y="2020"/>
                </a:lnTo>
                <a:lnTo>
                  <a:pt x="8259" y="2025"/>
                </a:lnTo>
                <a:lnTo>
                  <a:pt x="8259" y="2032"/>
                </a:lnTo>
                <a:lnTo>
                  <a:pt x="8256" y="2042"/>
                </a:lnTo>
                <a:lnTo>
                  <a:pt x="8253" y="2051"/>
                </a:lnTo>
                <a:lnTo>
                  <a:pt x="8251" y="2058"/>
                </a:lnTo>
                <a:lnTo>
                  <a:pt x="8248" y="2067"/>
                </a:lnTo>
                <a:lnTo>
                  <a:pt x="8247" y="2077"/>
                </a:lnTo>
                <a:lnTo>
                  <a:pt x="8246" y="2086"/>
                </a:lnTo>
                <a:lnTo>
                  <a:pt x="8242" y="2094"/>
                </a:lnTo>
                <a:lnTo>
                  <a:pt x="8238" y="2102"/>
                </a:lnTo>
                <a:lnTo>
                  <a:pt x="8232" y="2109"/>
                </a:lnTo>
                <a:lnTo>
                  <a:pt x="8229" y="2111"/>
                </a:lnTo>
                <a:lnTo>
                  <a:pt x="8229" y="2108"/>
                </a:lnTo>
                <a:lnTo>
                  <a:pt x="8229" y="2100"/>
                </a:lnTo>
                <a:lnTo>
                  <a:pt x="8228" y="2091"/>
                </a:lnTo>
                <a:lnTo>
                  <a:pt x="8226" y="2084"/>
                </a:lnTo>
                <a:lnTo>
                  <a:pt x="8223" y="2079"/>
                </a:lnTo>
                <a:lnTo>
                  <a:pt x="8220" y="2075"/>
                </a:lnTo>
                <a:lnTo>
                  <a:pt x="8214" y="2069"/>
                </a:lnTo>
                <a:lnTo>
                  <a:pt x="8208" y="2061"/>
                </a:lnTo>
                <a:lnTo>
                  <a:pt x="8203" y="2053"/>
                </a:lnTo>
                <a:lnTo>
                  <a:pt x="8198" y="2044"/>
                </a:lnTo>
                <a:lnTo>
                  <a:pt x="8194" y="2032"/>
                </a:lnTo>
                <a:lnTo>
                  <a:pt x="8188" y="2016"/>
                </a:lnTo>
                <a:lnTo>
                  <a:pt x="8182" y="2001"/>
                </a:lnTo>
                <a:lnTo>
                  <a:pt x="8177" y="1988"/>
                </a:lnTo>
                <a:lnTo>
                  <a:pt x="8174" y="1977"/>
                </a:lnTo>
                <a:lnTo>
                  <a:pt x="8169" y="1964"/>
                </a:lnTo>
                <a:lnTo>
                  <a:pt x="8164" y="1951"/>
                </a:lnTo>
                <a:lnTo>
                  <a:pt x="8159" y="1940"/>
                </a:lnTo>
                <a:lnTo>
                  <a:pt x="8157" y="1935"/>
                </a:lnTo>
                <a:lnTo>
                  <a:pt x="8155" y="1933"/>
                </a:lnTo>
                <a:lnTo>
                  <a:pt x="8153" y="1933"/>
                </a:lnTo>
                <a:lnTo>
                  <a:pt x="8151" y="1933"/>
                </a:lnTo>
                <a:lnTo>
                  <a:pt x="8146" y="1935"/>
                </a:lnTo>
                <a:lnTo>
                  <a:pt x="8140" y="1941"/>
                </a:lnTo>
                <a:lnTo>
                  <a:pt x="8125" y="1957"/>
                </a:lnTo>
                <a:lnTo>
                  <a:pt x="8109" y="1975"/>
                </a:lnTo>
                <a:lnTo>
                  <a:pt x="8094" y="1994"/>
                </a:lnTo>
                <a:lnTo>
                  <a:pt x="8081" y="2010"/>
                </a:lnTo>
                <a:lnTo>
                  <a:pt x="8065" y="2032"/>
                </a:lnTo>
                <a:lnTo>
                  <a:pt x="8049" y="2054"/>
                </a:lnTo>
                <a:lnTo>
                  <a:pt x="8032" y="2076"/>
                </a:lnTo>
                <a:lnTo>
                  <a:pt x="8019" y="2097"/>
                </a:lnTo>
                <a:lnTo>
                  <a:pt x="8008" y="2116"/>
                </a:lnTo>
                <a:lnTo>
                  <a:pt x="8001" y="2135"/>
                </a:lnTo>
                <a:lnTo>
                  <a:pt x="7995" y="2152"/>
                </a:lnTo>
                <a:lnTo>
                  <a:pt x="7988" y="2164"/>
                </a:lnTo>
                <a:lnTo>
                  <a:pt x="7977" y="2176"/>
                </a:lnTo>
                <a:lnTo>
                  <a:pt x="7963" y="2187"/>
                </a:lnTo>
                <a:lnTo>
                  <a:pt x="7955" y="2193"/>
                </a:lnTo>
                <a:lnTo>
                  <a:pt x="7946" y="2198"/>
                </a:lnTo>
                <a:lnTo>
                  <a:pt x="7939" y="2202"/>
                </a:lnTo>
                <a:lnTo>
                  <a:pt x="7933" y="2204"/>
                </a:lnTo>
                <a:lnTo>
                  <a:pt x="7927" y="2206"/>
                </a:lnTo>
                <a:lnTo>
                  <a:pt x="7922" y="2209"/>
                </a:lnTo>
                <a:lnTo>
                  <a:pt x="7917" y="2211"/>
                </a:lnTo>
                <a:lnTo>
                  <a:pt x="7912" y="2215"/>
                </a:lnTo>
                <a:lnTo>
                  <a:pt x="7908" y="2220"/>
                </a:lnTo>
                <a:lnTo>
                  <a:pt x="7905" y="2224"/>
                </a:lnTo>
                <a:lnTo>
                  <a:pt x="7903" y="2230"/>
                </a:lnTo>
                <a:lnTo>
                  <a:pt x="7900" y="2236"/>
                </a:lnTo>
                <a:lnTo>
                  <a:pt x="7897" y="2250"/>
                </a:lnTo>
                <a:lnTo>
                  <a:pt x="7893" y="2266"/>
                </a:lnTo>
                <a:lnTo>
                  <a:pt x="7891" y="2273"/>
                </a:lnTo>
                <a:lnTo>
                  <a:pt x="7887" y="2280"/>
                </a:lnTo>
                <a:lnTo>
                  <a:pt x="7883" y="2286"/>
                </a:lnTo>
                <a:lnTo>
                  <a:pt x="7879" y="2291"/>
                </a:lnTo>
                <a:lnTo>
                  <a:pt x="7867" y="2300"/>
                </a:lnTo>
                <a:lnTo>
                  <a:pt x="7851" y="2310"/>
                </a:lnTo>
                <a:lnTo>
                  <a:pt x="7832" y="2322"/>
                </a:lnTo>
                <a:lnTo>
                  <a:pt x="7815" y="2335"/>
                </a:lnTo>
                <a:lnTo>
                  <a:pt x="7794" y="2353"/>
                </a:lnTo>
                <a:lnTo>
                  <a:pt x="7771" y="2372"/>
                </a:lnTo>
                <a:lnTo>
                  <a:pt x="7748" y="2391"/>
                </a:lnTo>
                <a:lnTo>
                  <a:pt x="7730" y="2407"/>
                </a:lnTo>
                <a:lnTo>
                  <a:pt x="7724" y="2414"/>
                </a:lnTo>
                <a:lnTo>
                  <a:pt x="7718" y="2422"/>
                </a:lnTo>
                <a:lnTo>
                  <a:pt x="7715" y="2430"/>
                </a:lnTo>
                <a:lnTo>
                  <a:pt x="7712" y="2439"/>
                </a:lnTo>
                <a:lnTo>
                  <a:pt x="7708" y="2455"/>
                </a:lnTo>
                <a:lnTo>
                  <a:pt x="7704" y="2469"/>
                </a:lnTo>
                <a:lnTo>
                  <a:pt x="7699" y="2482"/>
                </a:lnTo>
                <a:lnTo>
                  <a:pt x="7693" y="2494"/>
                </a:lnTo>
                <a:lnTo>
                  <a:pt x="7691" y="2500"/>
                </a:lnTo>
                <a:lnTo>
                  <a:pt x="7691" y="2505"/>
                </a:lnTo>
                <a:lnTo>
                  <a:pt x="7691" y="2507"/>
                </a:lnTo>
                <a:lnTo>
                  <a:pt x="7692" y="2510"/>
                </a:lnTo>
                <a:lnTo>
                  <a:pt x="7693" y="2511"/>
                </a:lnTo>
                <a:lnTo>
                  <a:pt x="7694" y="2513"/>
                </a:lnTo>
                <a:lnTo>
                  <a:pt x="7699" y="2516"/>
                </a:lnTo>
                <a:lnTo>
                  <a:pt x="7702" y="2519"/>
                </a:lnTo>
                <a:lnTo>
                  <a:pt x="7704" y="2523"/>
                </a:lnTo>
                <a:lnTo>
                  <a:pt x="7705" y="2526"/>
                </a:lnTo>
                <a:lnTo>
                  <a:pt x="7708" y="2535"/>
                </a:lnTo>
                <a:lnTo>
                  <a:pt x="7710" y="2544"/>
                </a:lnTo>
                <a:lnTo>
                  <a:pt x="7715" y="2554"/>
                </a:lnTo>
                <a:lnTo>
                  <a:pt x="7721" y="2563"/>
                </a:lnTo>
                <a:lnTo>
                  <a:pt x="7729" y="2570"/>
                </a:lnTo>
                <a:lnTo>
                  <a:pt x="7740" y="2577"/>
                </a:lnTo>
                <a:lnTo>
                  <a:pt x="7753" y="2586"/>
                </a:lnTo>
                <a:lnTo>
                  <a:pt x="7769" y="2593"/>
                </a:lnTo>
                <a:lnTo>
                  <a:pt x="7785" y="2601"/>
                </a:lnTo>
                <a:lnTo>
                  <a:pt x="7799" y="2607"/>
                </a:lnTo>
                <a:lnTo>
                  <a:pt x="7804" y="2611"/>
                </a:lnTo>
                <a:lnTo>
                  <a:pt x="7807" y="2614"/>
                </a:lnTo>
                <a:lnTo>
                  <a:pt x="7809" y="2618"/>
                </a:lnTo>
                <a:lnTo>
                  <a:pt x="7810" y="2622"/>
                </a:lnTo>
                <a:lnTo>
                  <a:pt x="7811" y="2636"/>
                </a:lnTo>
                <a:lnTo>
                  <a:pt x="7810" y="2651"/>
                </a:lnTo>
                <a:lnTo>
                  <a:pt x="7810" y="2659"/>
                </a:lnTo>
                <a:lnTo>
                  <a:pt x="7811" y="2665"/>
                </a:lnTo>
                <a:lnTo>
                  <a:pt x="7812" y="2670"/>
                </a:lnTo>
                <a:lnTo>
                  <a:pt x="7815" y="2672"/>
                </a:lnTo>
                <a:lnTo>
                  <a:pt x="7818" y="2675"/>
                </a:lnTo>
                <a:lnTo>
                  <a:pt x="7822" y="2675"/>
                </a:lnTo>
                <a:lnTo>
                  <a:pt x="7826" y="2675"/>
                </a:lnTo>
                <a:lnTo>
                  <a:pt x="7832" y="2675"/>
                </a:lnTo>
                <a:lnTo>
                  <a:pt x="7837" y="2676"/>
                </a:lnTo>
                <a:lnTo>
                  <a:pt x="7841" y="2678"/>
                </a:lnTo>
                <a:lnTo>
                  <a:pt x="7843" y="2681"/>
                </a:lnTo>
                <a:lnTo>
                  <a:pt x="7844" y="2685"/>
                </a:lnTo>
                <a:lnTo>
                  <a:pt x="7845" y="2696"/>
                </a:lnTo>
                <a:lnTo>
                  <a:pt x="7847" y="2710"/>
                </a:lnTo>
                <a:lnTo>
                  <a:pt x="7849" y="2719"/>
                </a:lnTo>
                <a:lnTo>
                  <a:pt x="7851" y="2727"/>
                </a:lnTo>
                <a:lnTo>
                  <a:pt x="7855" y="2733"/>
                </a:lnTo>
                <a:lnTo>
                  <a:pt x="7857" y="2738"/>
                </a:lnTo>
                <a:lnTo>
                  <a:pt x="7859" y="2739"/>
                </a:lnTo>
                <a:lnTo>
                  <a:pt x="7862" y="2740"/>
                </a:lnTo>
                <a:lnTo>
                  <a:pt x="7867" y="2741"/>
                </a:lnTo>
                <a:lnTo>
                  <a:pt x="7870" y="2743"/>
                </a:lnTo>
                <a:lnTo>
                  <a:pt x="7881" y="2743"/>
                </a:lnTo>
                <a:lnTo>
                  <a:pt x="7888" y="2743"/>
                </a:lnTo>
                <a:lnTo>
                  <a:pt x="7897" y="2741"/>
                </a:lnTo>
                <a:lnTo>
                  <a:pt x="7910" y="2739"/>
                </a:lnTo>
                <a:lnTo>
                  <a:pt x="7922" y="2734"/>
                </a:lnTo>
                <a:lnTo>
                  <a:pt x="7931" y="2729"/>
                </a:lnTo>
                <a:lnTo>
                  <a:pt x="7938" y="2725"/>
                </a:lnTo>
                <a:lnTo>
                  <a:pt x="7943" y="2719"/>
                </a:lnTo>
                <a:lnTo>
                  <a:pt x="7945" y="2712"/>
                </a:lnTo>
                <a:lnTo>
                  <a:pt x="7948" y="2706"/>
                </a:lnTo>
                <a:lnTo>
                  <a:pt x="7949" y="2700"/>
                </a:lnTo>
                <a:lnTo>
                  <a:pt x="7952" y="2695"/>
                </a:lnTo>
                <a:lnTo>
                  <a:pt x="7956" y="2691"/>
                </a:lnTo>
                <a:lnTo>
                  <a:pt x="7961" y="2689"/>
                </a:lnTo>
                <a:lnTo>
                  <a:pt x="7970" y="2688"/>
                </a:lnTo>
                <a:lnTo>
                  <a:pt x="7976" y="2689"/>
                </a:lnTo>
                <a:lnTo>
                  <a:pt x="7977" y="2689"/>
                </a:lnTo>
                <a:lnTo>
                  <a:pt x="7980" y="2687"/>
                </a:lnTo>
                <a:lnTo>
                  <a:pt x="7981" y="2684"/>
                </a:lnTo>
                <a:lnTo>
                  <a:pt x="7982" y="2680"/>
                </a:lnTo>
                <a:lnTo>
                  <a:pt x="7983" y="2670"/>
                </a:lnTo>
                <a:lnTo>
                  <a:pt x="7983" y="2661"/>
                </a:lnTo>
                <a:lnTo>
                  <a:pt x="7982" y="2652"/>
                </a:lnTo>
                <a:lnTo>
                  <a:pt x="7979" y="2644"/>
                </a:lnTo>
                <a:lnTo>
                  <a:pt x="7974" y="2632"/>
                </a:lnTo>
                <a:lnTo>
                  <a:pt x="7970" y="2622"/>
                </a:lnTo>
                <a:lnTo>
                  <a:pt x="7970" y="2620"/>
                </a:lnTo>
                <a:lnTo>
                  <a:pt x="7971" y="2619"/>
                </a:lnTo>
                <a:lnTo>
                  <a:pt x="7973" y="2619"/>
                </a:lnTo>
                <a:lnTo>
                  <a:pt x="7975" y="2620"/>
                </a:lnTo>
                <a:lnTo>
                  <a:pt x="7979" y="2622"/>
                </a:lnTo>
                <a:lnTo>
                  <a:pt x="7994" y="2628"/>
                </a:lnTo>
                <a:lnTo>
                  <a:pt x="8012" y="2634"/>
                </a:lnTo>
                <a:lnTo>
                  <a:pt x="8021" y="2640"/>
                </a:lnTo>
                <a:lnTo>
                  <a:pt x="8030" y="2644"/>
                </a:lnTo>
                <a:lnTo>
                  <a:pt x="8032" y="2646"/>
                </a:lnTo>
                <a:lnTo>
                  <a:pt x="8034" y="2649"/>
                </a:lnTo>
                <a:lnTo>
                  <a:pt x="8036" y="2651"/>
                </a:lnTo>
                <a:lnTo>
                  <a:pt x="8036" y="2655"/>
                </a:lnTo>
                <a:lnTo>
                  <a:pt x="8034" y="2663"/>
                </a:lnTo>
                <a:lnTo>
                  <a:pt x="8034" y="2674"/>
                </a:lnTo>
                <a:lnTo>
                  <a:pt x="8036" y="2677"/>
                </a:lnTo>
                <a:lnTo>
                  <a:pt x="8038" y="2681"/>
                </a:lnTo>
                <a:lnTo>
                  <a:pt x="8040" y="2683"/>
                </a:lnTo>
                <a:lnTo>
                  <a:pt x="8043" y="2684"/>
                </a:lnTo>
                <a:lnTo>
                  <a:pt x="8045" y="2683"/>
                </a:lnTo>
                <a:lnTo>
                  <a:pt x="8049" y="2682"/>
                </a:lnTo>
                <a:lnTo>
                  <a:pt x="8051" y="2680"/>
                </a:lnTo>
                <a:lnTo>
                  <a:pt x="8055" y="2677"/>
                </a:lnTo>
                <a:lnTo>
                  <a:pt x="8057" y="2675"/>
                </a:lnTo>
                <a:lnTo>
                  <a:pt x="8059" y="2674"/>
                </a:lnTo>
                <a:lnTo>
                  <a:pt x="8062" y="2674"/>
                </a:lnTo>
                <a:lnTo>
                  <a:pt x="8064" y="2674"/>
                </a:lnTo>
                <a:lnTo>
                  <a:pt x="8067" y="2676"/>
                </a:lnTo>
                <a:lnTo>
                  <a:pt x="8068" y="2678"/>
                </a:lnTo>
                <a:lnTo>
                  <a:pt x="8069" y="2682"/>
                </a:lnTo>
                <a:lnTo>
                  <a:pt x="8069" y="2685"/>
                </a:lnTo>
                <a:lnTo>
                  <a:pt x="8071" y="2691"/>
                </a:lnTo>
                <a:lnTo>
                  <a:pt x="8075" y="2697"/>
                </a:lnTo>
                <a:lnTo>
                  <a:pt x="8076" y="2699"/>
                </a:lnTo>
                <a:lnTo>
                  <a:pt x="8075" y="2700"/>
                </a:lnTo>
                <a:lnTo>
                  <a:pt x="8072" y="2701"/>
                </a:lnTo>
                <a:lnTo>
                  <a:pt x="8070" y="2702"/>
                </a:lnTo>
                <a:lnTo>
                  <a:pt x="8063" y="2704"/>
                </a:lnTo>
                <a:lnTo>
                  <a:pt x="8059" y="2707"/>
                </a:lnTo>
                <a:lnTo>
                  <a:pt x="8058" y="2712"/>
                </a:lnTo>
                <a:lnTo>
                  <a:pt x="8058" y="2719"/>
                </a:lnTo>
                <a:lnTo>
                  <a:pt x="8059" y="2733"/>
                </a:lnTo>
                <a:lnTo>
                  <a:pt x="8061" y="2748"/>
                </a:lnTo>
                <a:lnTo>
                  <a:pt x="8059" y="2750"/>
                </a:lnTo>
                <a:lnTo>
                  <a:pt x="8059" y="2752"/>
                </a:lnTo>
                <a:lnTo>
                  <a:pt x="8057" y="2754"/>
                </a:lnTo>
                <a:lnTo>
                  <a:pt x="8056" y="2756"/>
                </a:lnTo>
                <a:lnTo>
                  <a:pt x="8050" y="2758"/>
                </a:lnTo>
                <a:lnTo>
                  <a:pt x="8043" y="2759"/>
                </a:lnTo>
                <a:lnTo>
                  <a:pt x="8026" y="2760"/>
                </a:lnTo>
                <a:lnTo>
                  <a:pt x="8011" y="2762"/>
                </a:lnTo>
                <a:lnTo>
                  <a:pt x="8002" y="2762"/>
                </a:lnTo>
                <a:lnTo>
                  <a:pt x="7996" y="2764"/>
                </a:lnTo>
                <a:lnTo>
                  <a:pt x="7990" y="2766"/>
                </a:lnTo>
                <a:lnTo>
                  <a:pt x="7985" y="2769"/>
                </a:lnTo>
                <a:lnTo>
                  <a:pt x="7981" y="2772"/>
                </a:lnTo>
                <a:lnTo>
                  <a:pt x="7977" y="2777"/>
                </a:lnTo>
                <a:lnTo>
                  <a:pt x="7974" y="2782"/>
                </a:lnTo>
                <a:lnTo>
                  <a:pt x="7973" y="2788"/>
                </a:lnTo>
                <a:lnTo>
                  <a:pt x="7971" y="2794"/>
                </a:lnTo>
                <a:lnTo>
                  <a:pt x="7969" y="2797"/>
                </a:lnTo>
                <a:lnTo>
                  <a:pt x="7968" y="2801"/>
                </a:lnTo>
                <a:lnTo>
                  <a:pt x="7966" y="2803"/>
                </a:lnTo>
                <a:lnTo>
                  <a:pt x="7962" y="2806"/>
                </a:lnTo>
                <a:lnTo>
                  <a:pt x="7958" y="2807"/>
                </a:lnTo>
                <a:lnTo>
                  <a:pt x="7955" y="2808"/>
                </a:lnTo>
                <a:lnTo>
                  <a:pt x="7949" y="2808"/>
                </a:lnTo>
                <a:lnTo>
                  <a:pt x="7933" y="2808"/>
                </a:lnTo>
                <a:lnTo>
                  <a:pt x="7917" y="2808"/>
                </a:lnTo>
                <a:lnTo>
                  <a:pt x="7912" y="2809"/>
                </a:lnTo>
                <a:lnTo>
                  <a:pt x="7907" y="2810"/>
                </a:lnTo>
                <a:lnTo>
                  <a:pt x="7905" y="2814"/>
                </a:lnTo>
                <a:lnTo>
                  <a:pt x="7901" y="2817"/>
                </a:lnTo>
                <a:lnTo>
                  <a:pt x="7900" y="2821"/>
                </a:lnTo>
                <a:lnTo>
                  <a:pt x="7899" y="2826"/>
                </a:lnTo>
                <a:lnTo>
                  <a:pt x="7899" y="2832"/>
                </a:lnTo>
                <a:lnTo>
                  <a:pt x="7899" y="2839"/>
                </a:lnTo>
                <a:lnTo>
                  <a:pt x="7901" y="2853"/>
                </a:lnTo>
                <a:lnTo>
                  <a:pt x="7905" y="2870"/>
                </a:lnTo>
                <a:lnTo>
                  <a:pt x="7908" y="2878"/>
                </a:lnTo>
                <a:lnTo>
                  <a:pt x="7911" y="2885"/>
                </a:lnTo>
                <a:lnTo>
                  <a:pt x="7916" y="2891"/>
                </a:lnTo>
                <a:lnTo>
                  <a:pt x="7920" y="2897"/>
                </a:lnTo>
                <a:lnTo>
                  <a:pt x="7930" y="2909"/>
                </a:lnTo>
                <a:lnTo>
                  <a:pt x="7941" y="2922"/>
                </a:lnTo>
                <a:lnTo>
                  <a:pt x="7949" y="2932"/>
                </a:lnTo>
                <a:lnTo>
                  <a:pt x="7952" y="2936"/>
                </a:lnTo>
                <a:lnTo>
                  <a:pt x="7952" y="2943"/>
                </a:lnTo>
                <a:lnTo>
                  <a:pt x="7952" y="2955"/>
                </a:lnTo>
                <a:lnTo>
                  <a:pt x="7952" y="2965"/>
                </a:lnTo>
                <a:lnTo>
                  <a:pt x="7952" y="2975"/>
                </a:lnTo>
                <a:lnTo>
                  <a:pt x="7952" y="2985"/>
                </a:lnTo>
                <a:lnTo>
                  <a:pt x="7952" y="2995"/>
                </a:lnTo>
                <a:lnTo>
                  <a:pt x="7952" y="3002"/>
                </a:lnTo>
                <a:lnTo>
                  <a:pt x="7950" y="3006"/>
                </a:lnTo>
                <a:lnTo>
                  <a:pt x="7946" y="3011"/>
                </a:lnTo>
                <a:lnTo>
                  <a:pt x="7943" y="3015"/>
                </a:lnTo>
                <a:lnTo>
                  <a:pt x="7932" y="3018"/>
                </a:lnTo>
                <a:lnTo>
                  <a:pt x="7923" y="3021"/>
                </a:lnTo>
                <a:lnTo>
                  <a:pt x="7908" y="3023"/>
                </a:lnTo>
                <a:lnTo>
                  <a:pt x="7892" y="3027"/>
                </a:lnTo>
                <a:lnTo>
                  <a:pt x="7883" y="3029"/>
                </a:lnTo>
                <a:lnTo>
                  <a:pt x="7876" y="3031"/>
                </a:lnTo>
                <a:lnTo>
                  <a:pt x="7870" y="3034"/>
                </a:lnTo>
                <a:lnTo>
                  <a:pt x="7867" y="3037"/>
                </a:lnTo>
                <a:lnTo>
                  <a:pt x="7866" y="3042"/>
                </a:lnTo>
                <a:lnTo>
                  <a:pt x="7864" y="3048"/>
                </a:lnTo>
                <a:lnTo>
                  <a:pt x="7864" y="3055"/>
                </a:lnTo>
                <a:lnTo>
                  <a:pt x="7864" y="3062"/>
                </a:lnTo>
                <a:lnTo>
                  <a:pt x="7868" y="3080"/>
                </a:lnTo>
                <a:lnTo>
                  <a:pt x="7873" y="3097"/>
                </a:lnTo>
                <a:lnTo>
                  <a:pt x="7878" y="3115"/>
                </a:lnTo>
                <a:lnTo>
                  <a:pt x="7881" y="3135"/>
                </a:lnTo>
                <a:lnTo>
                  <a:pt x="7882" y="3155"/>
                </a:lnTo>
                <a:lnTo>
                  <a:pt x="7882" y="3173"/>
                </a:lnTo>
                <a:lnTo>
                  <a:pt x="7881" y="3180"/>
                </a:lnTo>
                <a:lnTo>
                  <a:pt x="7879" y="3186"/>
                </a:lnTo>
                <a:lnTo>
                  <a:pt x="7875" y="3189"/>
                </a:lnTo>
                <a:lnTo>
                  <a:pt x="7872" y="3192"/>
                </a:lnTo>
                <a:lnTo>
                  <a:pt x="7868" y="3194"/>
                </a:lnTo>
                <a:lnTo>
                  <a:pt x="7863" y="3194"/>
                </a:lnTo>
                <a:lnTo>
                  <a:pt x="7859" y="3194"/>
                </a:lnTo>
                <a:lnTo>
                  <a:pt x="7853" y="3193"/>
                </a:lnTo>
                <a:lnTo>
                  <a:pt x="7843" y="3191"/>
                </a:lnTo>
                <a:lnTo>
                  <a:pt x="7832" y="3189"/>
                </a:lnTo>
                <a:lnTo>
                  <a:pt x="7822" y="3187"/>
                </a:lnTo>
                <a:lnTo>
                  <a:pt x="7811" y="3184"/>
                </a:lnTo>
                <a:lnTo>
                  <a:pt x="7807" y="3181"/>
                </a:lnTo>
                <a:lnTo>
                  <a:pt x="7803" y="3176"/>
                </a:lnTo>
                <a:lnTo>
                  <a:pt x="7799" y="3172"/>
                </a:lnTo>
                <a:lnTo>
                  <a:pt x="7796" y="3166"/>
                </a:lnTo>
                <a:lnTo>
                  <a:pt x="7791" y="3154"/>
                </a:lnTo>
                <a:lnTo>
                  <a:pt x="7786" y="3141"/>
                </a:lnTo>
                <a:lnTo>
                  <a:pt x="7784" y="3135"/>
                </a:lnTo>
                <a:lnTo>
                  <a:pt x="7781" y="3130"/>
                </a:lnTo>
                <a:lnTo>
                  <a:pt x="7776" y="3125"/>
                </a:lnTo>
                <a:lnTo>
                  <a:pt x="7772" y="3123"/>
                </a:lnTo>
                <a:lnTo>
                  <a:pt x="7767" y="3121"/>
                </a:lnTo>
                <a:lnTo>
                  <a:pt x="7761" y="3121"/>
                </a:lnTo>
                <a:lnTo>
                  <a:pt x="7756" y="3122"/>
                </a:lnTo>
                <a:lnTo>
                  <a:pt x="7752" y="3124"/>
                </a:lnTo>
                <a:lnTo>
                  <a:pt x="7748" y="3128"/>
                </a:lnTo>
                <a:lnTo>
                  <a:pt x="7744" y="3132"/>
                </a:lnTo>
                <a:lnTo>
                  <a:pt x="7742" y="3137"/>
                </a:lnTo>
                <a:lnTo>
                  <a:pt x="7741" y="3142"/>
                </a:lnTo>
                <a:lnTo>
                  <a:pt x="7738" y="3154"/>
                </a:lnTo>
                <a:lnTo>
                  <a:pt x="7737" y="3164"/>
                </a:lnTo>
                <a:lnTo>
                  <a:pt x="7736" y="3169"/>
                </a:lnTo>
                <a:lnTo>
                  <a:pt x="7734" y="3173"/>
                </a:lnTo>
                <a:lnTo>
                  <a:pt x="7731" y="3174"/>
                </a:lnTo>
                <a:lnTo>
                  <a:pt x="7729" y="3175"/>
                </a:lnTo>
                <a:lnTo>
                  <a:pt x="7722" y="3173"/>
                </a:lnTo>
                <a:lnTo>
                  <a:pt x="7713" y="3168"/>
                </a:lnTo>
                <a:lnTo>
                  <a:pt x="7705" y="3162"/>
                </a:lnTo>
                <a:lnTo>
                  <a:pt x="7696" y="3157"/>
                </a:lnTo>
                <a:lnTo>
                  <a:pt x="7685" y="3153"/>
                </a:lnTo>
                <a:lnTo>
                  <a:pt x="7673" y="3147"/>
                </a:lnTo>
                <a:lnTo>
                  <a:pt x="7666" y="3143"/>
                </a:lnTo>
                <a:lnTo>
                  <a:pt x="7660" y="3138"/>
                </a:lnTo>
                <a:lnTo>
                  <a:pt x="7654" y="3132"/>
                </a:lnTo>
                <a:lnTo>
                  <a:pt x="7649" y="3126"/>
                </a:lnTo>
                <a:lnTo>
                  <a:pt x="7640" y="3115"/>
                </a:lnTo>
                <a:lnTo>
                  <a:pt x="7633" y="3104"/>
                </a:lnTo>
                <a:lnTo>
                  <a:pt x="7629" y="3099"/>
                </a:lnTo>
                <a:lnTo>
                  <a:pt x="7627" y="3097"/>
                </a:lnTo>
                <a:lnTo>
                  <a:pt x="7626" y="3096"/>
                </a:lnTo>
                <a:lnTo>
                  <a:pt x="7623" y="3094"/>
                </a:lnTo>
                <a:lnTo>
                  <a:pt x="7617" y="3096"/>
                </a:lnTo>
                <a:lnTo>
                  <a:pt x="7608" y="3098"/>
                </a:lnTo>
                <a:lnTo>
                  <a:pt x="7598" y="3099"/>
                </a:lnTo>
                <a:lnTo>
                  <a:pt x="7589" y="3098"/>
                </a:lnTo>
                <a:lnTo>
                  <a:pt x="7580" y="3097"/>
                </a:lnTo>
                <a:lnTo>
                  <a:pt x="7572" y="3098"/>
                </a:lnTo>
                <a:lnTo>
                  <a:pt x="7568" y="3099"/>
                </a:lnTo>
                <a:lnTo>
                  <a:pt x="7567" y="3101"/>
                </a:lnTo>
                <a:lnTo>
                  <a:pt x="7567" y="3105"/>
                </a:lnTo>
                <a:lnTo>
                  <a:pt x="7568" y="3109"/>
                </a:lnTo>
                <a:lnTo>
                  <a:pt x="7573" y="3116"/>
                </a:lnTo>
                <a:lnTo>
                  <a:pt x="7580" y="3123"/>
                </a:lnTo>
                <a:lnTo>
                  <a:pt x="7583" y="3128"/>
                </a:lnTo>
                <a:lnTo>
                  <a:pt x="7584" y="3132"/>
                </a:lnTo>
                <a:lnTo>
                  <a:pt x="7585" y="3138"/>
                </a:lnTo>
                <a:lnTo>
                  <a:pt x="7585" y="3144"/>
                </a:lnTo>
                <a:lnTo>
                  <a:pt x="7585" y="3157"/>
                </a:lnTo>
                <a:lnTo>
                  <a:pt x="7584" y="3168"/>
                </a:lnTo>
                <a:lnTo>
                  <a:pt x="7584" y="3173"/>
                </a:lnTo>
                <a:lnTo>
                  <a:pt x="7582" y="3178"/>
                </a:lnTo>
                <a:lnTo>
                  <a:pt x="7579" y="3182"/>
                </a:lnTo>
                <a:lnTo>
                  <a:pt x="7576" y="3187"/>
                </a:lnTo>
                <a:lnTo>
                  <a:pt x="7567" y="3197"/>
                </a:lnTo>
                <a:lnTo>
                  <a:pt x="7559" y="3203"/>
                </a:lnTo>
                <a:lnTo>
                  <a:pt x="7552" y="3208"/>
                </a:lnTo>
                <a:lnTo>
                  <a:pt x="7546" y="3214"/>
                </a:lnTo>
                <a:lnTo>
                  <a:pt x="7545" y="3218"/>
                </a:lnTo>
                <a:lnTo>
                  <a:pt x="7545" y="3222"/>
                </a:lnTo>
                <a:lnTo>
                  <a:pt x="7547" y="3225"/>
                </a:lnTo>
                <a:lnTo>
                  <a:pt x="7549" y="3230"/>
                </a:lnTo>
                <a:lnTo>
                  <a:pt x="7559" y="3236"/>
                </a:lnTo>
                <a:lnTo>
                  <a:pt x="7567" y="3239"/>
                </a:lnTo>
                <a:lnTo>
                  <a:pt x="7576" y="3242"/>
                </a:lnTo>
                <a:lnTo>
                  <a:pt x="7582" y="3243"/>
                </a:lnTo>
                <a:lnTo>
                  <a:pt x="7589" y="3241"/>
                </a:lnTo>
                <a:lnTo>
                  <a:pt x="7598" y="3236"/>
                </a:lnTo>
                <a:lnTo>
                  <a:pt x="7608" y="3231"/>
                </a:lnTo>
                <a:lnTo>
                  <a:pt x="7615" y="3226"/>
                </a:lnTo>
                <a:lnTo>
                  <a:pt x="7618" y="3225"/>
                </a:lnTo>
                <a:lnTo>
                  <a:pt x="7622" y="3224"/>
                </a:lnTo>
                <a:lnTo>
                  <a:pt x="7626" y="3224"/>
                </a:lnTo>
                <a:lnTo>
                  <a:pt x="7629" y="3225"/>
                </a:lnTo>
                <a:lnTo>
                  <a:pt x="7633" y="3227"/>
                </a:lnTo>
                <a:lnTo>
                  <a:pt x="7636" y="3231"/>
                </a:lnTo>
                <a:lnTo>
                  <a:pt x="7640" y="3237"/>
                </a:lnTo>
                <a:lnTo>
                  <a:pt x="7643" y="3244"/>
                </a:lnTo>
                <a:lnTo>
                  <a:pt x="7646" y="3252"/>
                </a:lnTo>
                <a:lnTo>
                  <a:pt x="7647" y="3260"/>
                </a:lnTo>
                <a:lnTo>
                  <a:pt x="7647" y="3267"/>
                </a:lnTo>
                <a:lnTo>
                  <a:pt x="7647" y="3273"/>
                </a:lnTo>
                <a:lnTo>
                  <a:pt x="7647" y="3282"/>
                </a:lnTo>
                <a:lnTo>
                  <a:pt x="7649" y="3290"/>
                </a:lnTo>
                <a:lnTo>
                  <a:pt x="7654" y="3299"/>
                </a:lnTo>
                <a:lnTo>
                  <a:pt x="7661" y="3306"/>
                </a:lnTo>
                <a:lnTo>
                  <a:pt x="7672" y="3315"/>
                </a:lnTo>
                <a:lnTo>
                  <a:pt x="7685" y="3326"/>
                </a:lnTo>
                <a:lnTo>
                  <a:pt x="7691" y="3331"/>
                </a:lnTo>
                <a:lnTo>
                  <a:pt x="7697" y="3336"/>
                </a:lnTo>
                <a:lnTo>
                  <a:pt x="7700" y="3340"/>
                </a:lnTo>
                <a:lnTo>
                  <a:pt x="7704" y="3346"/>
                </a:lnTo>
                <a:lnTo>
                  <a:pt x="7706" y="3351"/>
                </a:lnTo>
                <a:lnTo>
                  <a:pt x="7708" y="3357"/>
                </a:lnTo>
                <a:lnTo>
                  <a:pt x="7709" y="3363"/>
                </a:lnTo>
                <a:lnTo>
                  <a:pt x="7709" y="3369"/>
                </a:lnTo>
                <a:lnTo>
                  <a:pt x="7709" y="3375"/>
                </a:lnTo>
                <a:lnTo>
                  <a:pt x="7710" y="3381"/>
                </a:lnTo>
                <a:lnTo>
                  <a:pt x="7711" y="3386"/>
                </a:lnTo>
                <a:lnTo>
                  <a:pt x="7713" y="3390"/>
                </a:lnTo>
                <a:lnTo>
                  <a:pt x="7718" y="3396"/>
                </a:lnTo>
                <a:lnTo>
                  <a:pt x="7725" y="3402"/>
                </a:lnTo>
                <a:lnTo>
                  <a:pt x="7729" y="3406"/>
                </a:lnTo>
                <a:lnTo>
                  <a:pt x="7733" y="3408"/>
                </a:lnTo>
                <a:lnTo>
                  <a:pt x="7734" y="3412"/>
                </a:lnTo>
                <a:lnTo>
                  <a:pt x="7736" y="3416"/>
                </a:lnTo>
                <a:lnTo>
                  <a:pt x="7737" y="3425"/>
                </a:lnTo>
                <a:lnTo>
                  <a:pt x="7736" y="3435"/>
                </a:lnTo>
                <a:lnTo>
                  <a:pt x="7735" y="3441"/>
                </a:lnTo>
                <a:lnTo>
                  <a:pt x="7733" y="3446"/>
                </a:lnTo>
                <a:lnTo>
                  <a:pt x="7730" y="3450"/>
                </a:lnTo>
                <a:lnTo>
                  <a:pt x="7727" y="3454"/>
                </a:lnTo>
                <a:lnTo>
                  <a:pt x="7719" y="3462"/>
                </a:lnTo>
                <a:lnTo>
                  <a:pt x="7712" y="3469"/>
                </a:lnTo>
                <a:lnTo>
                  <a:pt x="7710" y="3474"/>
                </a:lnTo>
                <a:lnTo>
                  <a:pt x="7709" y="3478"/>
                </a:lnTo>
                <a:lnTo>
                  <a:pt x="7708" y="3483"/>
                </a:lnTo>
                <a:lnTo>
                  <a:pt x="7706" y="3489"/>
                </a:lnTo>
                <a:lnTo>
                  <a:pt x="7705" y="3502"/>
                </a:lnTo>
                <a:lnTo>
                  <a:pt x="7705" y="3513"/>
                </a:lnTo>
                <a:lnTo>
                  <a:pt x="7708" y="3527"/>
                </a:lnTo>
                <a:lnTo>
                  <a:pt x="7709" y="3544"/>
                </a:lnTo>
                <a:lnTo>
                  <a:pt x="7710" y="3560"/>
                </a:lnTo>
                <a:lnTo>
                  <a:pt x="7709" y="3573"/>
                </a:lnTo>
                <a:lnTo>
                  <a:pt x="7706" y="3586"/>
                </a:lnTo>
                <a:lnTo>
                  <a:pt x="7706" y="3601"/>
                </a:lnTo>
                <a:lnTo>
                  <a:pt x="7706" y="3608"/>
                </a:lnTo>
                <a:lnTo>
                  <a:pt x="7708" y="3614"/>
                </a:lnTo>
                <a:lnTo>
                  <a:pt x="7710" y="3619"/>
                </a:lnTo>
                <a:lnTo>
                  <a:pt x="7712" y="3622"/>
                </a:lnTo>
                <a:lnTo>
                  <a:pt x="7718" y="3627"/>
                </a:lnTo>
                <a:lnTo>
                  <a:pt x="7723" y="3632"/>
                </a:lnTo>
                <a:lnTo>
                  <a:pt x="7725" y="3635"/>
                </a:lnTo>
                <a:lnTo>
                  <a:pt x="7727" y="3638"/>
                </a:lnTo>
                <a:lnTo>
                  <a:pt x="7727" y="3641"/>
                </a:lnTo>
                <a:lnTo>
                  <a:pt x="7727" y="3643"/>
                </a:lnTo>
                <a:lnTo>
                  <a:pt x="7723" y="3648"/>
                </a:lnTo>
                <a:lnTo>
                  <a:pt x="7722" y="3652"/>
                </a:lnTo>
                <a:lnTo>
                  <a:pt x="7722" y="3654"/>
                </a:lnTo>
                <a:lnTo>
                  <a:pt x="7723" y="3655"/>
                </a:lnTo>
                <a:lnTo>
                  <a:pt x="7724" y="3655"/>
                </a:lnTo>
                <a:lnTo>
                  <a:pt x="7727" y="3657"/>
                </a:lnTo>
                <a:lnTo>
                  <a:pt x="7729" y="3657"/>
                </a:lnTo>
                <a:lnTo>
                  <a:pt x="7731" y="3658"/>
                </a:lnTo>
                <a:lnTo>
                  <a:pt x="7731" y="3659"/>
                </a:lnTo>
                <a:lnTo>
                  <a:pt x="7733" y="3661"/>
                </a:lnTo>
                <a:lnTo>
                  <a:pt x="7731" y="3666"/>
                </a:lnTo>
                <a:lnTo>
                  <a:pt x="7730" y="3674"/>
                </a:lnTo>
                <a:lnTo>
                  <a:pt x="7729" y="3678"/>
                </a:lnTo>
                <a:lnTo>
                  <a:pt x="7729" y="3683"/>
                </a:lnTo>
                <a:lnTo>
                  <a:pt x="7729" y="3689"/>
                </a:lnTo>
                <a:lnTo>
                  <a:pt x="7730" y="3693"/>
                </a:lnTo>
                <a:lnTo>
                  <a:pt x="7733" y="3699"/>
                </a:lnTo>
                <a:lnTo>
                  <a:pt x="7735" y="3705"/>
                </a:lnTo>
                <a:lnTo>
                  <a:pt x="7738" y="3711"/>
                </a:lnTo>
                <a:lnTo>
                  <a:pt x="7743" y="3718"/>
                </a:lnTo>
                <a:lnTo>
                  <a:pt x="7754" y="3731"/>
                </a:lnTo>
                <a:lnTo>
                  <a:pt x="7766" y="3742"/>
                </a:lnTo>
                <a:lnTo>
                  <a:pt x="7778" y="3752"/>
                </a:lnTo>
                <a:lnTo>
                  <a:pt x="7790" y="3758"/>
                </a:lnTo>
                <a:lnTo>
                  <a:pt x="7794" y="3761"/>
                </a:lnTo>
                <a:lnTo>
                  <a:pt x="7798" y="3766"/>
                </a:lnTo>
                <a:lnTo>
                  <a:pt x="7800" y="3769"/>
                </a:lnTo>
                <a:lnTo>
                  <a:pt x="7801" y="3774"/>
                </a:lnTo>
                <a:lnTo>
                  <a:pt x="7801" y="3786"/>
                </a:lnTo>
                <a:lnTo>
                  <a:pt x="7801" y="3798"/>
                </a:lnTo>
                <a:lnTo>
                  <a:pt x="7800" y="3811"/>
                </a:lnTo>
                <a:lnTo>
                  <a:pt x="7801" y="3827"/>
                </a:lnTo>
                <a:lnTo>
                  <a:pt x="7803" y="3835"/>
                </a:lnTo>
                <a:lnTo>
                  <a:pt x="7804" y="3842"/>
                </a:lnTo>
                <a:lnTo>
                  <a:pt x="7806" y="3849"/>
                </a:lnTo>
                <a:lnTo>
                  <a:pt x="7810" y="3855"/>
                </a:lnTo>
                <a:lnTo>
                  <a:pt x="7815" y="3860"/>
                </a:lnTo>
                <a:lnTo>
                  <a:pt x="7820" y="3863"/>
                </a:lnTo>
                <a:lnTo>
                  <a:pt x="7826" y="3866"/>
                </a:lnTo>
                <a:lnTo>
                  <a:pt x="7831" y="3868"/>
                </a:lnTo>
                <a:lnTo>
                  <a:pt x="7837" y="3868"/>
                </a:lnTo>
                <a:lnTo>
                  <a:pt x="7843" y="3868"/>
                </a:lnTo>
                <a:lnTo>
                  <a:pt x="7848" y="3867"/>
                </a:lnTo>
                <a:lnTo>
                  <a:pt x="7851" y="3866"/>
                </a:lnTo>
                <a:lnTo>
                  <a:pt x="7862" y="3857"/>
                </a:lnTo>
                <a:lnTo>
                  <a:pt x="7880" y="3846"/>
                </a:lnTo>
                <a:lnTo>
                  <a:pt x="7900" y="3830"/>
                </a:lnTo>
                <a:lnTo>
                  <a:pt x="7920" y="3815"/>
                </a:lnTo>
                <a:lnTo>
                  <a:pt x="7939" y="3797"/>
                </a:lnTo>
                <a:lnTo>
                  <a:pt x="7961" y="3775"/>
                </a:lnTo>
                <a:lnTo>
                  <a:pt x="7981" y="3754"/>
                </a:lnTo>
                <a:lnTo>
                  <a:pt x="7996" y="3739"/>
                </a:lnTo>
                <a:lnTo>
                  <a:pt x="8009" y="3728"/>
                </a:lnTo>
                <a:lnTo>
                  <a:pt x="8023" y="3717"/>
                </a:lnTo>
                <a:lnTo>
                  <a:pt x="8034" y="3709"/>
                </a:lnTo>
                <a:lnTo>
                  <a:pt x="8046" y="3703"/>
                </a:lnTo>
                <a:lnTo>
                  <a:pt x="8057" y="3698"/>
                </a:lnTo>
                <a:lnTo>
                  <a:pt x="8065" y="3697"/>
                </a:lnTo>
                <a:lnTo>
                  <a:pt x="8069" y="3698"/>
                </a:lnTo>
                <a:lnTo>
                  <a:pt x="8070" y="3701"/>
                </a:lnTo>
                <a:lnTo>
                  <a:pt x="8071" y="3704"/>
                </a:lnTo>
                <a:lnTo>
                  <a:pt x="8071" y="3709"/>
                </a:lnTo>
                <a:lnTo>
                  <a:pt x="8068" y="3722"/>
                </a:lnTo>
                <a:lnTo>
                  <a:pt x="8064" y="3736"/>
                </a:lnTo>
                <a:lnTo>
                  <a:pt x="8063" y="3745"/>
                </a:lnTo>
                <a:lnTo>
                  <a:pt x="8064" y="3750"/>
                </a:lnTo>
                <a:lnTo>
                  <a:pt x="8065" y="3758"/>
                </a:lnTo>
                <a:lnTo>
                  <a:pt x="8068" y="3764"/>
                </a:lnTo>
                <a:lnTo>
                  <a:pt x="8075" y="3773"/>
                </a:lnTo>
                <a:lnTo>
                  <a:pt x="8082" y="3784"/>
                </a:lnTo>
                <a:lnTo>
                  <a:pt x="8090" y="3793"/>
                </a:lnTo>
                <a:lnTo>
                  <a:pt x="8099" y="3804"/>
                </a:lnTo>
                <a:lnTo>
                  <a:pt x="8108" y="3817"/>
                </a:lnTo>
                <a:lnTo>
                  <a:pt x="8119" y="3829"/>
                </a:lnTo>
                <a:lnTo>
                  <a:pt x="8128" y="3841"/>
                </a:lnTo>
                <a:lnTo>
                  <a:pt x="8138" y="3850"/>
                </a:lnTo>
                <a:lnTo>
                  <a:pt x="8141" y="3855"/>
                </a:lnTo>
                <a:lnTo>
                  <a:pt x="8144" y="3861"/>
                </a:lnTo>
                <a:lnTo>
                  <a:pt x="8144" y="3867"/>
                </a:lnTo>
                <a:lnTo>
                  <a:pt x="8144" y="3873"/>
                </a:lnTo>
                <a:lnTo>
                  <a:pt x="8141" y="3885"/>
                </a:lnTo>
                <a:lnTo>
                  <a:pt x="8140" y="3897"/>
                </a:lnTo>
                <a:lnTo>
                  <a:pt x="8140" y="3901"/>
                </a:lnTo>
                <a:lnTo>
                  <a:pt x="8140" y="3906"/>
                </a:lnTo>
                <a:lnTo>
                  <a:pt x="8141" y="3911"/>
                </a:lnTo>
                <a:lnTo>
                  <a:pt x="8144" y="3914"/>
                </a:lnTo>
                <a:lnTo>
                  <a:pt x="8151" y="3923"/>
                </a:lnTo>
                <a:lnTo>
                  <a:pt x="8160" y="3931"/>
                </a:lnTo>
                <a:lnTo>
                  <a:pt x="8165" y="3936"/>
                </a:lnTo>
                <a:lnTo>
                  <a:pt x="8170" y="3941"/>
                </a:lnTo>
                <a:lnTo>
                  <a:pt x="8174" y="3947"/>
                </a:lnTo>
                <a:lnTo>
                  <a:pt x="8177" y="3953"/>
                </a:lnTo>
                <a:lnTo>
                  <a:pt x="8182" y="3967"/>
                </a:lnTo>
                <a:lnTo>
                  <a:pt x="8184" y="3981"/>
                </a:lnTo>
                <a:lnTo>
                  <a:pt x="8185" y="3989"/>
                </a:lnTo>
                <a:lnTo>
                  <a:pt x="8188" y="3998"/>
                </a:lnTo>
                <a:lnTo>
                  <a:pt x="8191" y="4006"/>
                </a:lnTo>
                <a:lnTo>
                  <a:pt x="8195" y="4013"/>
                </a:lnTo>
                <a:lnTo>
                  <a:pt x="8198" y="4021"/>
                </a:lnTo>
                <a:lnTo>
                  <a:pt x="8202" y="4029"/>
                </a:lnTo>
                <a:lnTo>
                  <a:pt x="8207" y="4036"/>
                </a:lnTo>
                <a:lnTo>
                  <a:pt x="8212" y="4042"/>
                </a:lnTo>
                <a:lnTo>
                  <a:pt x="8216" y="4048"/>
                </a:lnTo>
                <a:lnTo>
                  <a:pt x="8219" y="4055"/>
                </a:lnTo>
                <a:lnTo>
                  <a:pt x="8221" y="4063"/>
                </a:lnTo>
                <a:lnTo>
                  <a:pt x="8221" y="4070"/>
                </a:lnTo>
                <a:lnTo>
                  <a:pt x="8222" y="4081"/>
                </a:lnTo>
                <a:lnTo>
                  <a:pt x="8222" y="4093"/>
                </a:lnTo>
                <a:lnTo>
                  <a:pt x="8222" y="4095"/>
                </a:lnTo>
                <a:lnTo>
                  <a:pt x="8221" y="4095"/>
                </a:lnTo>
                <a:lnTo>
                  <a:pt x="8219" y="4094"/>
                </a:lnTo>
                <a:lnTo>
                  <a:pt x="8216" y="4093"/>
                </a:lnTo>
                <a:lnTo>
                  <a:pt x="8212" y="4090"/>
                </a:lnTo>
                <a:lnTo>
                  <a:pt x="8209" y="4090"/>
                </a:lnTo>
                <a:lnTo>
                  <a:pt x="8206" y="4093"/>
                </a:lnTo>
                <a:lnTo>
                  <a:pt x="8201" y="4096"/>
                </a:lnTo>
                <a:lnTo>
                  <a:pt x="8191" y="4102"/>
                </a:lnTo>
                <a:lnTo>
                  <a:pt x="8182" y="4109"/>
                </a:lnTo>
                <a:lnTo>
                  <a:pt x="8178" y="4113"/>
                </a:lnTo>
                <a:lnTo>
                  <a:pt x="8174" y="4117"/>
                </a:lnTo>
                <a:lnTo>
                  <a:pt x="8171" y="4120"/>
                </a:lnTo>
                <a:lnTo>
                  <a:pt x="8169" y="4125"/>
                </a:lnTo>
                <a:lnTo>
                  <a:pt x="8168" y="4130"/>
                </a:lnTo>
                <a:lnTo>
                  <a:pt x="8168" y="4136"/>
                </a:lnTo>
                <a:lnTo>
                  <a:pt x="8169" y="4142"/>
                </a:lnTo>
                <a:lnTo>
                  <a:pt x="8171" y="4147"/>
                </a:lnTo>
                <a:lnTo>
                  <a:pt x="8176" y="4152"/>
                </a:lnTo>
                <a:lnTo>
                  <a:pt x="8181" y="4157"/>
                </a:lnTo>
                <a:lnTo>
                  <a:pt x="8187" y="4159"/>
                </a:lnTo>
                <a:lnTo>
                  <a:pt x="8193" y="4162"/>
                </a:lnTo>
                <a:lnTo>
                  <a:pt x="8207" y="4165"/>
                </a:lnTo>
                <a:lnTo>
                  <a:pt x="8221" y="4169"/>
                </a:lnTo>
                <a:lnTo>
                  <a:pt x="8239" y="4172"/>
                </a:lnTo>
                <a:lnTo>
                  <a:pt x="8258" y="4177"/>
                </a:lnTo>
                <a:lnTo>
                  <a:pt x="8277" y="4181"/>
                </a:lnTo>
                <a:lnTo>
                  <a:pt x="8289" y="4185"/>
                </a:lnTo>
                <a:lnTo>
                  <a:pt x="8292" y="4189"/>
                </a:lnTo>
                <a:lnTo>
                  <a:pt x="8295" y="4193"/>
                </a:lnTo>
                <a:lnTo>
                  <a:pt x="8296" y="4199"/>
                </a:lnTo>
                <a:lnTo>
                  <a:pt x="8296" y="4206"/>
                </a:lnTo>
                <a:lnTo>
                  <a:pt x="8294" y="4220"/>
                </a:lnTo>
                <a:lnTo>
                  <a:pt x="8291" y="4232"/>
                </a:lnTo>
                <a:lnTo>
                  <a:pt x="8290" y="4254"/>
                </a:lnTo>
                <a:lnTo>
                  <a:pt x="8288" y="4282"/>
                </a:lnTo>
                <a:lnTo>
                  <a:pt x="8286" y="4295"/>
                </a:lnTo>
                <a:lnTo>
                  <a:pt x="8285" y="4308"/>
                </a:lnTo>
                <a:lnTo>
                  <a:pt x="8283" y="4319"/>
                </a:lnTo>
                <a:lnTo>
                  <a:pt x="8281" y="4327"/>
                </a:lnTo>
                <a:lnTo>
                  <a:pt x="8277" y="4332"/>
                </a:lnTo>
                <a:lnTo>
                  <a:pt x="8273" y="4335"/>
                </a:lnTo>
                <a:lnTo>
                  <a:pt x="8270" y="4338"/>
                </a:lnTo>
                <a:lnTo>
                  <a:pt x="8266" y="4338"/>
                </a:lnTo>
                <a:lnTo>
                  <a:pt x="8263" y="4338"/>
                </a:lnTo>
                <a:lnTo>
                  <a:pt x="8260" y="4336"/>
                </a:lnTo>
                <a:lnTo>
                  <a:pt x="8258" y="4335"/>
                </a:lnTo>
                <a:lnTo>
                  <a:pt x="8257" y="4332"/>
                </a:lnTo>
                <a:lnTo>
                  <a:pt x="8257" y="4330"/>
                </a:lnTo>
                <a:lnTo>
                  <a:pt x="8256" y="4329"/>
                </a:lnTo>
                <a:lnTo>
                  <a:pt x="8252" y="4329"/>
                </a:lnTo>
                <a:lnTo>
                  <a:pt x="8250" y="4329"/>
                </a:lnTo>
                <a:lnTo>
                  <a:pt x="8241" y="4332"/>
                </a:lnTo>
                <a:lnTo>
                  <a:pt x="8232" y="4334"/>
                </a:lnTo>
                <a:lnTo>
                  <a:pt x="8213" y="4342"/>
                </a:lnTo>
                <a:lnTo>
                  <a:pt x="8197" y="4350"/>
                </a:lnTo>
                <a:lnTo>
                  <a:pt x="8191" y="4353"/>
                </a:lnTo>
                <a:lnTo>
                  <a:pt x="8185" y="4358"/>
                </a:lnTo>
                <a:lnTo>
                  <a:pt x="8179" y="4363"/>
                </a:lnTo>
                <a:lnTo>
                  <a:pt x="8174" y="4369"/>
                </a:lnTo>
                <a:lnTo>
                  <a:pt x="8169" y="4374"/>
                </a:lnTo>
                <a:lnTo>
                  <a:pt x="8164" y="4382"/>
                </a:lnTo>
                <a:lnTo>
                  <a:pt x="8160" y="4388"/>
                </a:lnTo>
                <a:lnTo>
                  <a:pt x="8158" y="4393"/>
                </a:lnTo>
                <a:lnTo>
                  <a:pt x="8156" y="4399"/>
                </a:lnTo>
                <a:lnTo>
                  <a:pt x="8157" y="4405"/>
                </a:lnTo>
                <a:lnTo>
                  <a:pt x="8158" y="4410"/>
                </a:lnTo>
                <a:lnTo>
                  <a:pt x="8162" y="4415"/>
                </a:lnTo>
                <a:lnTo>
                  <a:pt x="8169" y="4422"/>
                </a:lnTo>
                <a:lnTo>
                  <a:pt x="8177" y="4427"/>
                </a:lnTo>
                <a:lnTo>
                  <a:pt x="8179" y="4429"/>
                </a:lnTo>
                <a:lnTo>
                  <a:pt x="8181" y="4430"/>
                </a:lnTo>
                <a:lnTo>
                  <a:pt x="8179" y="4433"/>
                </a:lnTo>
                <a:lnTo>
                  <a:pt x="8178" y="4435"/>
                </a:lnTo>
                <a:lnTo>
                  <a:pt x="8171" y="4441"/>
                </a:lnTo>
                <a:lnTo>
                  <a:pt x="8159" y="4446"/>
                </a:lnTo>
                <a:lnTo>
                  <a:pt x="8141" y="4453"/>
                </a:lnTo>
                <a:lnTo>
                  <a:pt x="8125" y="4460"/>
                </a:lnTo>
                <a:lnTo>
                  <a:pt x="8119" y="4462"/>
                </a:lnTo>
                <a:lnTo>
                  <a:pt x="8113" y="4464"/>
                </a:lnTo>
                <a:lnTo>
                  <a:pt x="8103" y="4462"/>
                </a:lnTo>
                <a:lnTo>
                  <a:pt x="8092" y="4460"/>
                </a:lnTo>
                <a:lnTo>
                  <a:pt x="8089" y="4461"/>
                </a:lnTo>
                <a:lnTo>
                  <a:pt x="8084" y="4464"/>
                </a:lnTo>
                <a:lnTo>
                  <a:pt x="8080" y="4467"/>
                </a:lnTo>
                <a:lnTo>
                  <a:pt x="8076" y="4473"/>
                </a:lnTo>
                <a:lnTo>
                  <a:pt x="8068" y="4484"/>
                </a:lnTo>
                <a:lnTo>
                  <a:pt x="8064" y="4491"/>
                </a:lnTo>
                <a:lnTo>
                  <a:pt x="8063" y="4493"/>
                </a:lnTo>
                <a:lnTo>
                  <a:pt x="8062" y="4495"/>
                </a:lnTo>
                <a:lnTo>
                  <a:pt x="8061" y="4497"/>
                </a:lnTo>
                <a:lnTo>
                  <a:pt x="8058" y="4497"/>
                </a:lnTo>
                <a:lnTo>
                  <a:pt x="8055" y="4497"/>
                </a:lnTo>
                <a:lnTo>
                  <a:pt x="8051" y="4496"/>
                </a:lnTo>
                <a:lnTo>
                  <a:pt x="8048" y="4495"/>
                </a:lnTo>
                <a:lnTo>
                  <a:pt x="8044" y="4492"/>
                </a:lnTo>
                <a:lnTo>
                  <a:pt x="8034" y="4487"/>
                </a:lnTo>
                <a:lnTo>
                  <a:pt x="8026" y="4485"/>
                </a:lnTo>
                <a:lnTo>
                  <a:pt x="8018" y="4484"/>
                </a:lnTo>
                <a:lnTo>
                  <a:pt x="8012" y="4484"/>
                </a:lnTo>
                <a:lnTo>
                  <a:pt x="8005" y="4484"/>
                </a:lnTo>
                <a:lnTo>
                  <a:pt x="7995" y="4484"/>
                </a:lnTo>
                <a:lnTo>
                  <a:pt x="7986" y="4481"/>
                </a:lnTo>
                <a:lnTo>
                  <a:pt x="7977" y="4478"/>
                </a:lnTo>
                <a:lnTo>
                  <a:pt x="7969" y="4473"/>
                </a:lnTo>
                <a:lnTo>
                  <a:pt x="7963" y="4470"/>
                </a:lnTo>
                <a:lnTo>
                  <a:pt x="7954" y="4466"/>
                </a:lnTo>
                <a:lnTo>
                  <a:pt x="7941" y="4462"/>
                </a:lnTo>
                <a:lnTo>
                  <a:pt x="7932" y="4462"/>
                </a:lnTo>
                <a:lnTo>
                  <a:pt x="7924" y="4462"/>
                </a:lnTo>
                <a:lnTo>
                  <a:pt x="7918" y="4465"/>
                </a:lnTo>
                <a:lnTo>
                  <a:pt x="7912" y="4467"/>
                </a:lnTo>
                <a:lnTo>
                  <a:pt x="7907" y="4470"/>
                </a:lnTo>
                <a:lnTo>
                  <a:pt x="7905" y="4473"/>
                </a:lnTo>
                <a:lnTo>
                  <a:pt x="7903" y="4477"/>
                </a:lnTo>
                <a:lnTo>
                  <a:pt x="7903" y="4480"/>
                </a:lnTo>
                <a:lnTo>
                  <a:pt x="7904" y="4484"/>
                </a:lnTo>
                <a:lnTo>
                  <a:pt x="7906" y="4486"/>
                </a:lnTo>
                <a:lnTo>
                  <a:pt x="7910" y="4490"/>
                </a:lnTo>
                <a:lnTo>
                  <a:pt x="7913" y="4491"/>
                </a:lnTo>
                <a:lnTo>
                  <a:pt x="7923" y="4496"/>
                </a:lnTo>
                <a:lnTo>
                  <a:pt x="7932" y="4499"/>
                </a:lnTo>
                <a:lnTo>
                  <a:pt x="7936" y="4503"/>
                </a:lnTo>
                <a:lnTo>
                  <a:pt x="7937" y="4508"/>
                </a:lnTo>
                <a:lnTo>
                  <a:pt x="7936" y="4514"/>
                </a:lnTo>
                <a:lnTo>
                  <a:pt x="7935" y="4519"/>
                </a:lnTo>
                <a:lnTo>
                  <a:pt x="7932" y="4525"/>
                </a:lnTo>
                <a:lnTo>
                  <a:pt x="7929" y="4530"/>
                </a:lnTo>
                <a:lnTo>
                  <a:pt x="7924" y="4535"/>
                </a:lnTo>
                <a:lnTo>
                  <a:pt x="7918" y="4537"/>
                </a:lnTo>
                <a:lnTo>
                  <a:pt x="7913" y="4540"/>
                </a:lnTo>
                <a:lnTo>
                  <a:pt x="7907" y="4541"/>
                </a:lnTo>
                <a:lnTo>
                  <a:pt x="7901" y="4541"/>
                </a:lnTo>
                <a:lnTo>
                  <a:pt x="7895" y="4540"/>
                </a:lnTo>
                <a:lnTo>
                  <a:pt x="7889" y="4538"/>
                </a:lnTo>
                <a:lnTo>
                  <a:pt x="7885" y="4537"/>
                </a:lnTo>
                <a:lnTo>
                  <a:pt x="7879" y="4534"/>
                </a:lnTo>
                <a:lnTo>
                  <a:pt x="7874" y="4530"/>
                </a:lnTo>
                <a:lnTo>
                  <a:pt x="7869" y="4528"/>
                </a:lnTo>
                <a:lnTo>
                  <a:pt x="7866" y="4527"/>
                </a:lnTo>
                <a:lnTo>
                  <a:pt x="7863" y="4529"/>
                </a:lnTo>
                <a:lnTo>
                  <a:pt x="7861" y="4531"/>
                </a:lnTo>
                <a:lnTo>
                  <a:pt x="7859" y="4534"/>
                </a:lnTo>
                <a:lnTo>
                  <a:pt x="7855" y="4537"/>
                </a:lnTo>
                <a:lnTo>
                  <a:pt x="7851" y="4538"/>
                </a:lnTo>
                <a:lnTo>
                  <a:pt x="7844" y="4540"/>
                </a:lnTo>
                <a:lnTo>
                  <a:pt x="7836" y="4538"/>
                </a:lnTo>
                <a:lnTo>
                  <a:pt x="7826" y="4537"/>
                </a:lnTo>
                <a:lnTo>
                  <a:pt x="7816" y="4537"/>
                </a:lnTo>
                <a:lnTo>
                  <a:pt x="7807" y="4540"/>
                </a:lnTo>
                <a:lnTo>
                  <a:pt x="7804" y="4541"/>
                </a:lnTo>
                <a:lnTo>
                  <a:pt x="7800" y="4543"/>
                </a:lnTo>
                <a:lnTo>
                  <a:pt x="7798" y="4546"/>
                </a:lnTo>
                <a:lnTo>
                  <a:pt x="7797" y="4548"/>
                </a:lnTo>
                <a:lnTo>
                  <a:pt x="7792" y="4558"/>
                </a:lnTo>
                <a:lnTo>
                  <a:pt x="7788" y="4571"/>
                </a:lnTo>
                <a:lnTo>
                  <a:pt x="7785" y="4584"/>
                </a:lnTo>
                <a:lnTo>
                  <a:pt x="7781" y="4596"/>
                </a:lnTo>
                <a:lnTo>
                  <a:pt x="7779" y="4600"/>
                </a:lnTo>
                <a:lnTo>
                  <a:pt x="7774" y="4606"/>
                </a:lnTo>
                <a:lnTo>
                  <a:pt x="7769" y="4612"/>
                </a:lnTo>
                <a:lnTo>
                  <a:pt x="7765" y="4619"/>
                </a:lnTo>
                <a:lnTo>
                  <a:pt x="7754" y="4630"/>
                </a:lnTo>
                <a:lnTo>
                  <a:pt x="7747" y="4638"/>
                </a:lnTo>
                <a:lnTo>
                  <a:pt x="7740" y="4653"/>
                </a:lnTo>
                <a:lnTo>
                  <a:pt x="7733" y="4664"/>
                </a:lnTo>
                <a:lnTo>
                  <a:pt x="7730" y="4670"/>
                </a:lnTo>
                <a:lnTo>
                  <a:pt x="7727" y="4674"/>
                </a:lnTo>
                <a:lnTo>
                  <a:pt x="7724" y="4675"/>
                </a:lnTo>
                <a:lnTo>
                  <a:pt x="7722" y="4674"/>
                </a:lnTo>
                <a:lnTo>
                  <a:pt x="7718" y="4673"/>
                </a:lnTo>
                <a:lnTo>
                  <a:pt x="7716" y="4670"/>
                </a:lnTo>
                <a:lnTo>
                  <a:pt x="7705" y="4660"/>
                </a:lnTo>
                <a:lnTo>
                  <a:pt x="7696" y="4650"/>
                </a:lnTo>
                <a:lnTo>
                  <a:pt x="7692" y="4647"/>
                </a:lnTo>
                <a:lnTo>
                  <a:pt x="7690" y="4644"/>
                </a:lnTo>
                <a:lnTo>
                  <a:pt x="7685" y="4644"/>
                </a:lnTo>
                <a:lnTo>
                  <a:pt x="7680" y="4645"/>
                </a:lnTo>
                <a:lnTo>
                  <a:pt x="7672" y="4648"/>
                </a:lnTo>
                <a:lnTo>
                  <a:pt x="7664" y="4650"/>
                </a:lnTo>
                <a:lnTo>
                  <a:pt x="7654" y="4653"/>
                </a:lnTo>
                <a:lnTo>
                  <a:pt x="7643" y="4654"/>
                </a:lnTo>
                <a:lnTo>
                  <a:pt x="7639" y="4655"/>
                </a:lnTo>
                <a:lnTo>
                  <a:pt x="7633" y="4657"/>
                </a:lnTo>
                <a:lnTo>
                  <a:pt x="7627" y="4661"/>
                </a:lnTo>
                <a:lnTo>
                  <a:pt x="7620" y="4667"/>
                </a:lnTo>
                <a:lnTo>
                  <a:pt x="7605" y="4683"/>
                </a:lnTo>
                <a:lnTo>
                  <a:pt x="7590" y="4703"/>
                </a:lnTo>
                <a:lnTo>
                  <a:pt x="7574" y="4722"/>
                </a:lnTo>
                <a:lnTo>
                  <a:pt x="7563" y="4735"/>
                </a:lnTo>
                <a:lnTo>
                  <a:pt x="7548" y="4750"/>
                </a:lnTo>
                <a:lnTo>
                  <a:pt x="7533" y="4764"/>
                </a:lnTo>
                <a:lnTo>
                  <a:pt x="7524" y="4773"/>
                </a:lnTo>
                <a:lnTo>
                  <a:pt x="7517" y="4777"/>
                </a:lnTo>
                <a:lnTo>
                  <a:pt x="7515" y="4777"/>
                </a:lnTo>
                <a:lnTo>
                  <a:pt x="7511" y="4776"/>
                </a:lnTo>
                <a:lnTo>
                  <a:pt x="7508" y="4774"/>
                </a:lnTo>
                <a:lnTo>
                  <a:pt x="7503" y="4769"/>
                </a:lnTo>
                <a:lnTo>
                  <a:pt x="7501" y="4767"/>
                </a:lnTo>
                <a:lnTo>
                  <a:pt x="7500" y="4766"/>
                </a:lnTo>
                <a:lnTo>
                  <a:pt x="7496" y="4764"/>
                </a:lnTo>
                <a:lnTo>
                  <a:pt x="7494" y="4764"/>
                </a:lnTo>
                <a:lnTo>
                  <a:pt x="7491" y="4764"/>
                </a:lnTo>
                <a:lnTo>
                  <a:pt x="7488" y="4767"/>
                </a:lnTo>
                <a:lnTo>
                  <a:pt x="7483" y="4769"/>
                </a:lnTo>
                <a:lnTo>
                  <a:pt x="7478" y="4773"/>
                </a:lnTo>
                <a:lnTo>
                  <a:pt x="7467" y="4781"/>
                </a:lnTo>
                <a:lnTo>
                  <a:pt x="7456" y="4790"/>
                </a:lnTo>
                <a:lnTo>
                  <a:pt x="7445" y="4798"/>
                </a:lnTo>
                <a:lnTo>
                  <a:pt x="7437" y="4802"/>
                </a:lnTo>
                <a:lnTo>
                  <a:pt x="7421" y="4811"/>
                </a:lnTo>
                <a:lnTo>
                  <a:pt x="7398" y="4821"/>
                </a:lnTo>
                <a:lnTo>
                  <a:pt x="7377" y="4833"/>
                </a:lnTo>
                <a:lnTo>
                  <a:pt x="7362" y="4843"/>
                </a:lnTo>
                <a:lnTo>
                  <a:pt x="7357" y="4846"/>
                </a:lnTo>
                <a:lnTo>
                  <a:pt x="7356" y="4852"/>
                </a:lnTo>
                <a:lnTo>
                  <a:pt x="7354" y="4857"/>
                </a:lnTo>
                <a:lnTo>
                  <a:pt x="7354" y="4863"/>
                </a:lnTo>
                <a:lnTo>
                  <a:pt x="7356" y="4875"/>
                </a:lnTo>
                <a:lnTo>
                  <a:pt x="7357" y="4886"/>
                </a:lnTo>
                <a:lnTo>
                  <a:pt x="7356" y="4890"/>
                </a:lnTo>
                <a:lnTo>
                  <a:pt x="7353" y="4895"/>
                </a:lnTo>
                <a:lnTo>
                  <a:pt x="7349" y="4899"/>
                </a:lnTo>
                <a:lnTo>
                  <a:pt x="7344" y="4903"/>
                </a:lnTo>
                <a:lnTo>
                  <a:pt x="7334" y="4909"/>
                </a:lnTo>
                <a:lnTo>
                  <a:pt x="7325" y="4913"/>
                </a:lnTo>
                <a:lnTo>
                  <a:pt x="7318" y="4915"/>
                </a:lnTo>
                <a:lnTo>
                  <a:pt x="7311" y="4919"/>
                </a:lnTo>
                <a:lnTo>
                  <a:pt x="7305" y="4925"/>
                </a:lnTo>
                <a:lnTo>
                  <a:pt x="7300" y="4933"/>
                </a:lnTo>
                <a:lnTo>
                  <a:pt x="7295" y="4943"/>
                </a:lnTo>
                <a:lnTo>
                  <a:pt x="7289" y="4954"/>
                </a:lnTo>
                <a:lnTo>
                  <a:pt x="7282" y="4968"/>
                </a:lnTo>
                <a:lnTo>
                  <a:pt x="7271" y="4981"/>
                </a:lnTo>
                <a:lnTo>
                  <a:pt x="7267" y="4988"/>
                </a:lnTo>
                <a:lnTo>
                  <a:pt x="7263" y="4995"/>
                </a:lnTo>
                <a:lnTo>
                  <a:pt x="7261" y="5002"/>
                </a:lnTo>
                <a:lnTo>
                  <a:pt x="7259" y="5009"/>
                </a:lnTo>
                <a:lnTo>
                  <a:pt x="7259" y="5021"/>
                </a:lnTo>
                <a:lnTo>
                  <a:pt x="7261" y="5033"/>
                </a:lnTo>
                <a:lnTo>
                  <a:pt x="7259" y="5037"/>
                </a:lnTo>
                <a:lnTo>
                  <a:pt x="7257" y="5040"/>
                </a:lnTo>
                <a:lnTo>
                  <a:pt x="7253" y="5041"/>
                </a:lnTo>
                <a:lnTo>
                  <a:pt x="7250" y="5042"/>
                </a:lnTo>
                <a:lnTo>
                  <a:pt x="7240" y="5041"/>
                </a:lnTo>
                <a:lnTo>
                  <a:pt x="7232" y="5039"/>
                </a:lnTo>
                <a:lnTo>
                  <a:pt x="7228" y="5037"/>
                </a:lnTo>
                <a:lnTo>
                  <a:pt x="7226" y="5034"/>
                </a:lnTo>
                <a:lnTo>
                  <a:pt x="7225" y="5032"/>
                </a:lnTo>
                <a:lnTo>
                  <a:pt x="7224" y="5027"/>
                </a:lnTo>
                <a:lnTo>
                  <a:pt x="7224" y="5017"/>
                </a:lnTo>
                <a:lnTo>
                  <a:pt x="7224" y="5004"/>
                </a:lnTo>
                <a:lnTo>
                  <a:pt x="7223" y="4997"/>
                </a:lnTo>
                <a:lnTo>
                  <a:pt x="7221" y="4991"/>
                </a:lnTo>
                <a:lnTo>
                  <a:pt x="7219" y="4984"/>
                </a:lnTo>
                <a:lnTo>
                  <a:pt x="7217" y="4978"/>
                </a:lnTo>
                <a:lnTo>
                  <a:pt x="7209" y="4965"/>
                </a:lnTo>
                <a:lnTo>
                  <a:pt x="7200" y="4950"/>
                </a:lnTo>
                <a:lnTo>
                  <a:pt x="7190" y="4933"/>
                </a:lnTo>
                <a:lnTo>
                  <a:pt x="7181" y="4916"/>
                </a:lnTo>
                <a:lnTo>
                  <a:pt x="7171" y="4902"/>
                </a:lnTo>
                <a:lnTo>
                  <a:pt x="7163" y="4888"/>
                </a:lnTo>
                <a:lnTo>
                  <a:pt x="7157" y="4876"/>
                </a:lnTo>
                <a:lnTo>
                  <a:pt x="7155" y="4864"/>
                </a:lnTo>
                <a:lnTo>
                  <a:pt x="7152" y="4852"/>
                </a:lnTo>
                <a:lnTo>
                  <a:pt x="7150" y="4840"/>
                </a:lnTo>
                <a:lnTo>
                  <a:pt x="7148" y="4836"/>
                </a:lnTo>
                <a:lnTo>
                  <a:pt x="7145" y="4832"/>
                </a:lnTo>
                <a:lnTo>
                  <a:pt x="7141" y="4830"/>
                </a:lnTo>
                <a:lnTo>
                  <a:pt x="7136" y="4827"/>
                </a:lnTo>
                <a:lnTo>
                  <a:pt x="7124" y="4826"/>
                </a:lnTo>
                <a:lnTo>
                  <a:pt x="7111" y="4826"/>
                </a:lnTo>
                <a:lnTo>
                  <a:pt x="7104" y="4826"/>
                </a:lnTo>
                <a:lnTo>
                  <a:pt x="7097" y="4825"/>
                </a:lnTo>
                <a:lnTo>
                  <a:pt x="7091" y="4824"/>
                </a:lnTo>
                <a:lnTo>
                  <a:pt x="7085" y="4821"/>
                </a:lnTo>
                <a:lnTo>
                  <a:pt x="7079" y="4819"/>
                </a:lnTo>
                <a:lnTo>
                  <a:pt x="7073" y="4815"/>
                </a:lnTo>
                <a:lnTo>
                  <a:pt x="7068" y="4809"/>
                </a:lnTo>
                <a:lnTo>
                  <a:pt x="7064" y="4804"/>
                </a:lnTo>
                <a:lnTo>
                  <a:pt x="7057" y="4789"/>
                </a:lnTo>
                <a:lnTo>
                  <a:pt x="7051" y="4774"/>
                </a:lnTo>
                <a:lnTo>
                  <a:pt x="7048" y="4767"/>
                </a:lnTo>
                <a:lnTo>
                  <a:pt x="7045" y="4762"/>
                </a:lnTo>
                <a:lnTo>
                  <a:pt x="7044" y="4761"/>
                </a:lnTo>
                <a:lnTo>
                  <a:pt x="7042" y="4761"/>
                </a:lnTo>
                <a:lnTo>
                  <a:pt x="7038" y="4768"/>
                </a:lnTo>
                <a:lnTo>
                  <a:pt x="7031" y="4779"/>
                </a:lnTo>
                <a:lnTo>
                  <a:pt x="7019" y="4792"/>
                </a:lnTo>
                <a:lnTo>
                  <a:pt x="7006" y="4804"/>
                </a:lnTo>
                <a:lnTo>
                  <a:pt x="6993" y="4815"/>
                </a:lnTo>
                <a:lnTo>
                  <a:pt x="6982" y="4825"/>
                </a:lnTo>
                <a:lnTo>
                  <a:pt x="6978" y="4831"/>
                </a:lnTo>
                <a:lnTo>
                  <a:pt x="6973" y="4836"/>
                </a:lnTo>
                <a:lnTo>
                  <a:pt x="6971" y="4840"/>
                </a:lnTo>
                <a:lnTo>
                  <a:pt x="6969" y="4844"/>
                </a:lnTo>
                <a:lnTo>
                  <a:pt x="6969" y="4849"/>
                </a:lnTo>
                <a:lnTo>
                  <a:pt x="6971" y="4852"/>
                </a:lnTo>
                <a:lnTo>
                  <a:pt x="6972" y="4855"/>
                </a:lnTo>
                <a:lnTo>
                  <a:pt x="6974" y="4857"/>
                </a:lnTo>
                <a:lnTo>
                  <a:pt x="6979" y="4863"/>
                </a:lnTo>
                <a:lnTo>
                  <a:pt x="6986" y="4870"/>
                </a:lnTo>
                <a:lnTo>
                  <a:pt x="6993" y="4877"/>
                </a:lnTo>
                <a:lnTo>
                  <a:pt x="6999" y="4887"/>
                </a:lnTo>
                <a:lnTo>
                  <a:pt x="7004" y="4897"/>
                </a:lnTo>
                <a:lnTo>
                  <a:pt x="7007" y="4908"/>
                </a:lnTo>
                <a:lnTo>
                  <a:pt x="7009" y="4914"/>
                </a:lnTo>
                <a:lnTo>
                  <a:pt x="7009" y="4920"/>
                </a:lnTo>
                <a:lnTo>
                  <a:pt x="7007" y="4927"/>
                </a:lnTo>
                <a:lnTo>
                  <a:pt x="7006" y="4933"/>
                </a:lnTo>
                <a:lnTo>
                  <a:pt x="7004" y="4947"/>
                </a:lnTo>
                <a:lnTo>
                  <a:pt x="7003" y="4960"/>
                </a:lnTo>
                <a:lnTo>
                  <a:pt x="7003" y="4974"/>
                </a:lnTo>
                <a:lnTo>
                  <a:pt x="7004" y="4985"/>
                </a:lnTo>
                <a:lnTo>
                  <a:pt x="7005" y="4991"/>
                </a:lnTo>
                <a:lnTo>
                  <a:pt x="7005" y="4997"/>
                </a:lnTo>
                <a:lnTo>
                  <a:pt x="7005" y="5003"/>
                </a:lnTo>
                <a:lnTo>
                  <a:pt x="7004" y="5008"/>
                </a:lnTo>
                <a:lnTo>
                  <a:pt x="7000" y="5019"/>
                </a:lnTo>
                <a:lnTo>
                  <a:pt x="6999" y="5029"/>
                </a:lnTo>
                <a:lnTo>
                  <a:pt x="7000" y="5040"/>
                </a:lnTo>
                <a:lnTo>
                  <a:pt x="6999" y="5056"/>
                </a:lnTo>
                <a:lnTo>
                  <a:pt x="6999" y="5064"/>
                </a:lnTo>
                <a:lnTo>
                  <a:pt x="6999" y="5069"/>
                </a:lnTo>
                <a:lnTo>
                  <a:pt x="6999" y="5071"/>
                </a:lnTo>
                <a:lnTo>
                  <a:pt x="7000" y="5073"/>
                </a:lnTo>
                <a:lnTo>
                  <a:pt x="7005" y="5075"/>
                </a:lnTo>
                <a:lnTo>
                  <a:pt x="7016" y="5079"/>
                </a:lnTo>
                <a:lnTo>
                  <a:pt x="7022" y="5083"/>
                </a:lnTo>
                <a:lnTo>
                  <a:pt x="7028" y="5088"/>
                </a:lnTo>
                <a:lnTo>
                  <a:pt x="7031" y="5092"/>
                </a:lnTo>
                <a:lnTo>
                  <a:pt x="7034" y="5097"/>
                </a:lnTo>
                <a:lnTo>
                  <a:pt x="7035" y="5102"/>
                </a:lnTo>
                <a:lnTo>
                  <a:pt x="7036" y="5107"/>
                </a:lnTo>
                <a:lnTo>
                  <a:pt x="7035" y="5111"/>
                </a:lnTo>
                <a:lnTo>
                  <a:pt x="7034" y="5115"/>
                </a:lnTo>
                <a:lnTo>
                  <a:pt x="7031" y="5119"/>
                </a:lnTo>
                <a:lnTo>
                  <a:pt x="7031" y="5122"/>
                </a:lnTo>
                <a:lnTo>
                  <a:pt x="7031" y="5126"/>
                </a:lnTo>
                <a:lnTo>
                  <a:pt x="7032" y="5129"/>
                </a:lnTo>
                <a:lnTo>
                  <a:pt x="7035" y="5138"/>
                </a:lnTo>
                <a:lnTo>
                  <a:pt x="7039" y="5147"/>
                </a:lnTo>
                <a:lnTo>
                  <a:pt x="7041" y="5153"/>
                </a:lnTo>
                <a:lnTo>
                  <a:pt x="7042" y="5158"/>
                </a:lnTo>
                <a:lnTo>
                  <a:pt x="7041" y="5164"/>
                </a:lnTo>
                <a:lnTo>
                  <a:pt x="7039" y="5168"/>
                </a:lnTo>
                <a:lnTo>
                  <a:pt x="7038" y="5172"/>
                </a:lnTo>
                <a:lnTo>
                  <a:pt x="7036" y="5177"/>
                </a:lnTo>
                <a:lnTo>
                  <a:pt x="7034" y="5179"/>
                </a:lnTo>
                <a:lnTo>
                  <a:pt x="7030" y="5182"/>
                </a:lnTo>
                <a:lnTo>
                  <a:pt x="7025" y="5186"/>
                </a:lnTo>
                <a:lnTo>
                  <a:pt x="7020" y="5191"/>
                </a:lnTo>
                <a:lnTo>
                  <a:pt x="7019" y="5195"/>
                </a:lnTo>
                <a:lnTo>
                  <a:pt x="7019" y="5198"/>
                </a:lnTo>
                <a:lnTo>
                  <a:pt x="7019" y="5202"/>
                </a:lnTo>
                <a:lnTo>
                  <a:pt x="7022" y="5205"/>
                </a:lnTo>
                <a:lnTo>
                  <a:pt x="7023" y="5209"/>
                </a:lnTo>
                <a:lnTo>
                  <a:pt x="7025" y="5212"/>
                </a:lnTo>
                <a:lnTo>
                  <a:pt x="7025" y="5216"/>
                </a:lnTo>
                <a:lnTo>
                  <a:pt x="7025" y="5220"/>
                </a:lnTo>
                <a:lnTo>
                  <a:pt x="7024" y="5222"/>
                </a:lnTo>
                <a:lnTo>
                  <a:pt x="7020" y="5225"/>
                </a:lnTo>
                <a:lnTo>
                  <a:pt x="7017" y="5229"/>
                </a:lnTo>
                <a:lnTo>
                  <a:pt x="7012" y="5233"/>
                </a:lnTo>
                <a:lnTo>
                  <a:pt x="6999" y="5240"/>
                </a:lnTo>
                <a:lnTo>
                  <a:pt x="6982" y="5246"/>
                </a:lnTo>
                <a:lnTo>
                  <a:pt x="6962" y="5250"/>
                </a:lnTo>
                <a:lnTo>
                  <a:pt x="6942" y="5255"/>
                </a:lnTo>
                <a:lnTo>
                  <a:pt x="6931" y="5256"/>
                </a:lnTo>
                <a:lnTo>
                  <a:pt x="6922" y="5258"/>
                </a:lnTo>
                <a:lnTo>
                  <a:pt x="6912" y="5258"/>
                </a:lnTo>
                <a:lnTo>
                  <a:pt x="6904" y="5256"/>
                </a:lnTo>
                <a:lnTo>
                  <a:pt x="6897" y="5254"/>
                </a:lnTo>
                <a:lnTo>
                  <a:pt x="6890" y="5252"/>
                </a:lnTo>
                <a:lnTo>
                  <a:pt x="6883" y="5248"/>
                </a:lnTo>
                <a:lnTo>
                  <a:pt x="6877" y="5245"/>
                </a:lnTo>
                <a:lnTo>
                  <a:pt x="6871" y="5241"/>
                </a:lnTo>
                <a:lnTo>
                  <a:pt x="6865" y="5240"/>
                </a:lnTo>
                <a:lnTo>
                  <a:pt x="6858" y="5240"/>
                </a:lnTo>
                <a:lnTo>
                  <a:pt x="6849" y="5240"/>
                </a:lnTo>
                <a:lnTo>
                  <a:pt x="6833" y="5243"/>
                </a:lnTo>
                <a:lnTo>
                  <a:pt x="6814" y="5246"/>
                </a:lnTo>
                <a:lnTo>
                  <a:pt x="6796" y="5246"/>
                </a:lnTo>
                <a:lnTo>
                  <a:pt x="6782" y="5246"/>
                </a:lnTo>
                <a:lnTo>
                  <a:pt x="6768" y="5246"/>
                </a:lnTo>
                <a:lnTo>
                  <a:pt x="6755" y="5247"/>
                </a:lnTo>
                <a:lnTo>
                  <a:pt x="6749" y="5248"/>
                </a:lnTo>
                <a:lnTo>
                  <a:pt x="6743" y="5250"/>
                </a:lnTo>
                <a:lnTo>
                  <a:pt x="6739" y="5254"/>
                </a:lnTo>
                <a:lnTo>
                  <a:pt x="6734" y="5258"/>
                </a:lnTo>
                <a:lnTo>
                  <a:pt x="6729" y="5261"/>
                </a:lnTo>
                <a:lnTo>
                  <a:pt x="6726" y="5264"/>
                </a:lnTo>
                <a:lnTo>
                  <a:pt x="6722" y="5265"/>
                </a:lnTo>
                <a:lnTo>
                  <a:pt x="6719" y="5266"/>
                </a:lnTo>
                <a:lnTo>
                  <a:pt x="6716" y="5265"/>
                </a:lnTo>
                <a:lnTo>
                  <a:pt x="6714" y="5264"/>
                </a:lnTo>
                <a:lnTo>
                  <a:pt x="6711" y="5260"/>
                </a:lnTo>
                <a:lnTo>
                  <a:pt x="6710" y="5258"/>
                </a:lnTo>
                <a:lnTo>
                  <a:pt x="6709" y="5249"/>
                </a:lnTo>
                <a:lnTo>
                  <a:pt x="6708" y="5239"/>
                </a:lnTo>
                <a:lnTo>
                  <a:pt x="6708" y="5230"/>
                </a:lnTo>
                <a:lnTo>
                  <a:pt x="6707" y="5223"/>
                </a:lnTo>
                <a:lnTo>
                  <a:pt x="6703" y="5220"/>
                </a:lnTo>
                <a:lnTo>
                  <a:pt x="6696" y="5215"/>
                </a:lnTo>
                <a:lnTo>
                  <a:pt x="6692" y="5212"/>
                </a:lnTo>
                <a:lnTo>
                  <a:pt x="6690" y="5210"/>
                </a:lnTo>
                <a:lnTo>
                  <a:pt x="6688" y="5208"/>
                </a:lnTo>
                <a:lnTo>
                  <a:pt x="6686" y="5204"/>
                </a:lnTo>
                <a:lnTo>
                  <a:pt x="6686" y="5198"/>
                </a:lnTo>
                <a:lnTo>
                  <a:pt x="6688" y="5190"/>
                </a:lnTo>
                <a:lnTo>
                  <a:pt x="6690" y="5180"/>
                </a:lnTo>
                <a:lnTo>
                  <a:pt x="6689" y="5172"/>
                </a:lnTo>
                <a:lnTo>
                  <a:pt x="6688" y="5167"/>
                </a:lnTo>
                <a:lnTo>
                  <a:pt x="6686" y="5161"/>
                </a:lnTo>
                <a:lnTo>
                  <a:pt x="6684" y="5157"/>
                </a:lnTo>
                <a:lnTo>
                  <a:pt x="6679" y="5151"/>
                </a:lnTo>
                <a:lnTo>
                  <a:pt x="6669" y="5138"/>
                </a:lnTo>
                <a:lnTo>
                  <a:pt x="6657" y="5126"/>
                </a:lnTo>
                <a:lnTo>
                  <a:pt x="6645" y="5114"/>
                </a:lnTo>
                <a:lnTo>
                  <a:pt x="6635" y="5103"/>
                </a:lnTo>
                <a:lnTo>
                  <a:pt x="6631" y="5098"/>
                </a:lnTo>
                <a:lnTo>
                  <a:pt x="6627" y="5094"/>
                </a:lnTo>
                <a:lnTo>
                  <a:pt x="6625" y="5088"/>
                </a:lnTo>
                <a:lnTo>
                  <a:pt x="6622" y="5082"/>
                </a:lnTo>
                <a:lnTo>
                  <a:pt x="6621" y="5076"/>
                </a:lnTo>
                <a:lnTo>
                  <a:pt x="6621" y="5070"/>
                </a:lnTo>
                <a:lnTo>
                  <a:pt x="6621" y="5064"/>
                </a:lnTo>
                <a:lnTo>
                  <a:pt x="6623" y="5059"/>
                </a:lnTo>
                <a:lnTo>
                  <a:pt x="6626" y="5056"/>
                </a:lnTo>
                <a:lnTo>
                  <a:pt x="6629" y="5052"/>
                </a:lnTo>
                <a:lnTo>
                  <a:pt x="6632" y="5051"/>
                </a:lnTo>
                <a:lnTo>
                  <a:pt x="6635" y="5051"/>
                </a:lnTo>
                <a:lnTo>
                  <a:pt x="6644" y="5054"/>
                </a:lnTo>
                <a:lnTo>
                  <a:pt x="6651" y="5059"/>
                </a:lnTo>
                <a:lnTo>
                  <a:pt x="6659" y="5064"/>
                </a:lnTo>
                <a:lnTo>
                  <a:pt x="6667" y="5066"/>
                </a:lnTo>
                <a:lnTo>
                  <a:pt x="6671" y="5066"/>
                </a:lnTo>
                <a:lnTo>
                  <a:pt x="6673" y="5066"/>
                </a:lnTo>
                <a:lnTo>
                  <a:pt x="6677" y="5064"/>
                </a:lnTo>
                <a:lnTo>
                  <a:pt x="6679" y="5060"/>
                </a:lnTo>
                <a:lnTo>
                  <a:pt x="6683" y="5052"/>
                </a:lnTo>
                <a:lnTo>
                  <a:pt x="6684" y="5041"/>
                </a:lnTo>
                <a:lnTo>
                  <a:pt x="6685" y="5035"/>
                </a:lnTo>
                <a:lnTo>
                  <a:pt x="6684" y="5031"/>
                </a:lnTo>
                <a:lnTo>
                  <a:pt x="6684" y="5026"/>
                </a:lnTo>
                <a:lnTo>
                  <a:pt x="6682" y="5022"/>
                </a:lnTo>
                <a:lnTo>
                  <a:pt x="6678" y="5016"/>
                </a:lnTo>
                <a:lnTo>
                  <a:pt x="6676" y="5012"/>
                </a:lnTo>
                <a:lnTo>
                  <a:pt x="6673" y="5004"/>
                </a:lnTo>
                <a:lnTo>
                  <a:pt x="6673" y="4996"/>
                </a:lnTo>
                <a:lnTo>
                  <a:pt x="6675" y="4988"/>
                </a:lnTo>
                <a:lnTo>
                  <a:pt x="6675" y="4979"/>
                </a:lnTo>
                <a:lnTo>
                  <a:pt x="6673" y="4970"/>
                </a:lnTo>
                <a:lnTo>
                  <a:pt x="6672" y="4957"/>
                </a:lnTo>
                <a:lnTo>
                  <a:pt x="6671" y="4950"/>
                </a:lnTo>
                <a:lnTo>
                  <a:pt x="6669" y="4944"/>
                </a:lnTo>
                <a:lnTo>
                  <a:pt x="6665" y="4939"/>
                </a:lnTo>
                <a:lnTo>
                  <a:pt x="6660" y="4935"/>
                </a:lnTo>
                <a:lnTo>
                  <a:pt x="6656" y="4934"/>
                </a:lnTo>
                <a:lnTo>
                  <a:pt x="6651" y="4934"/>
                </a:lnTo>
                <a:lnTo>
                  <a:pt x="6646" y="4935"/>
                </a:lnTo>
                <a:lnTo>
                  <a:pt x="6640" y="4938"/>
                </a:lnTo>
                <a:lnTo>
                  <a:pt x="6635" y="4940"/>
                </a:lnTo>
                <a:lnTo>
                  <a:pt x="6631" y="4941"/>
                </a:lnTo>
                <a:lnTo>
                  <a:pt x="6626" y="4940"/>
                </a:lnTo>
                <a:lnTo>
                  <a:pt x="6621" y="4939"/>
                </a:lnTo>
                <a:lnTo>
                  <a:pt x="6617" y="4935"/>
                </a:lnTo>
                <a:lnTo>
                  <a:pt x="6614" y="4931"/>
                </a:lnTo>
                <a:lnTo>
                  <a:pt x="6610" y="4926"/>
                </a:lnTo>
                <a:lnTo>
                  <a:pt x="6608" y="4919"/>
                </a:lnTo>
                <a:lnTo>
                  <a:pt x="6606" y="4912"/>
                </a:lnTo>
                <a:lnTo>
                  <a:pt x="6603" y="4906"/>
                </a:lnTo>
                <a:lnTo>
                  <a:pt x="6600" y="4900"/>
                </a:lnTo>
                <a:lnTo>
                  <a:pt x="6595" y="4896"/>
                </a:lnTo>
                <a:lnTo>
                  <a:pt x="6587" y="4889"/>
                </a:lnTo>
                <a:lnTo>
                  <a:pt x="6578" y="4884"/>
                </a:lnTo>
                <a:lnTo>
                  <a:pt x="6571" y="4882"/>
                </a:lnTo>
                <a:lnTo>
                  <a:pt x="6565" y="4878"/>
                </a:lnTo>
                <a:lnTo>
                  <a:pt x="6563" y="4876"/>
                </a:lnTo>
                <a:lnTo>
                  <a:pt x="6562" y="4875"/>
                </a:lnTo>
                <a:lnTo>
                  <a:pt x="6563" y="4872"/>
                </a:lnTo>
                <a:lnTo>
                  <a:pt x="6564" y="4869"/>
                </a:lnTo>
                <a:lnTo>
                  <a:pt x="6569" y="4864"/>
                </a:lnTo>
                <a:lnTo>
                  <a:pt x="6573" y="4858"/>
                </a:lnTo>
                <a:lnTo>
                  <a:pt x="6575" y="4856"/>
                </a:lnTo>
                <a:lnTo>
                  <a:pt x="6577" y="4852"/>
                </a:lnTo>
                <a:lnTo>
                  <a:pt x="6578" y="4848"/>
                </a:lnTo>
                <a:lnTo>
                  <a:pt x="6579" y="4843"/>
                </a:lnTo>
                <a:lnTo>
                  <a:pt x="6579" y="4838"/>
                </a:lnTo>
                <a:lnTo>
                  <a:pt x="6579" y="4833"/>
                </a:lnTo>
                <a:lnTo>
                  <a:pt x="6578" y="4829"/>
                </a:lnTo>
                <a:lnTo>
                  <a:pt x="6576" y="4823"/>
                </a:lnTo>
                <a:lnTo>
                  <a:pt x="6572" y="4818"/>
                </a:lnTo>
                <a:lnTo>
                  <a:pt x="6569" y="4812"/>
                </a:lnTo>
                <a:lnTo>
                  <a:pt x="6565" y="4806"/>
                </a:lnTo>
                <a:lnTo>
                  <a:pt x="6559" y="4800"/>
                </a:lnTo>
                <a:lnTo>
                  <a:pt x="6547" y="4787"/>
                </a:lnTo>
                <a:lnTo>
                  <a:pt x="6537" y="4771"/>
                </a:lnTo>
                <a:lnTo>
                  <a:pt x="6525" y="4756"/>
                </a:lnTo>
                <a:lnTo>
                  <a:pt x="6516" y="4741"/>
                </a:lnTo>
                <a:lnTo>
                  <a:pt x="6512" y="4735"/>
                </a:lnTo>
                <a:lnTo>
                  <a:pt x="6507" y="4730"/>
                </a:lnTo>
                <a:lnTo>
                  <a:pt x="6502" y="4725"/>
                </a:lnTo>
                <a:lnTo>
                  <a:pt x="6496" y="4723"/>
                </a:lnTo>
                <a:lnTo>
                  <a:pt x="6489" y="4722"/>
                </a:lnTo>
                <a:lnTo>
                  <a:pt x="6481" y="4722"/>
                </a:lnTo>
                <a:lnTo>
                  <a:pt x="6471" y="4724"/>
                </a:lnTo>
                <a:lnTo>
                  <a:pt x="6461" y="4727"/>
                </a:lnTo>
                <a:lnTo>
                  <a:pt x="6449" y="4731"/>
                </a:lnTo>
                <a:lnTo>
                  <a:pt x="6440" y="4733"/>
                </a:lnTo>
                <a:lnTo>
                  <a:pt x="6432" y="4735"/>
                </a:lnTo>
                <a:lnTo>
                  <a:pt x="6425" y="4736"/>
                </a:lnTo>
                <a:lnTo>
                  <a:pt x="6412" y="4736"/>
                </a:lnTo>
                <a:lnTo>
                  <a:pt x="6399" y="4738"/>
                </a:lnTo>
                <a:lnTo>
                  <a:pt x="6393" y="4739"/>
                </a:lnTo>
                <a:lnTo>
                  <a:pt x="6389" y="4742"/>
                </a:lnTo>
                <a:lnTo>
                  <a:pt x="6387" y="4746"/>
                </a:lnTo>
                <a:lnTo>
                  <a:pt x="6386" y="4751"/>
                </a:lnTo>
                <a:lnTo>
                  <a:pt x="6384" y="4761"/>
                </a:lnTo>
                <a:lnTo>
                  <a:pt x="6382" y="4773"/>
                </a:lnTo>
                <a:lnTo>
                  <a:pt x="6381" y="4775"/>
                </a:lnTo>
                <a:lnTo>
                  <a:pt x="6379" y="4777"/>
                </a:lnTo>
                <a:lnTo>
                  <a:pt x="6375" y="4780"/>
                </a:lnTo>
                <a:lnTo>
                  <a:pt x="6371" y="4781"/>
                </a:lnTo>
                <a:lnTo>
                  <a:pt x="6362" y="4785"/>
                </a:lnTo>
                <a:lnTo>
                  <a:pt x="6351" y="4788"/>
                </a:lnTo>
                <a:lnTo>
                  <a:pt x="6339" y="4790"/>
                </a:lnTo>
                <a:lnTo>
                  <a:pt x="6327" y="4792"/>
                </a:lnTo>
                <a:lnTo>
                  <a:pt x="6314" y="4792"/>
                </a:lnTo>
                <a:lnTo>
                  <a:pt x="6304" y="4792"/>
                </a:lnTo>
                <a:lnTo>
                  <a:pt x="6285" y="4790"/>
                </a:lnTo>
                <a:lnTo>
                  <a:pt x="6269" y="4792"/>
                </a:lnTo>
                <a:lnTo>
                  <a:pt x="6262" y="4794"/>
                </a:lnTo>
                <a:lnTo>
                  <a:pt x="6256" y="4796"/>
                </a:lnTo>
                <a:lnTo>
                  <a:pt x="6250" y="4799"/>
                </a:lnTo>
                <a:lnTo>
                  <a:pt x="6243" y="4802"/>
                </a:lnTo>
                <a:lnTo>
                  <a:pt x="6231" y="4809"/>
                </a:lnTo>
                <a:lnTo>
                  <a:pt x="6220" y="4818"/>
                </a:lnTo>
                <a:lnTo>
                  <a:pt x="6216" y="4824"/>
                </a:lnTo>
                <a:lnTo>
                  <a:pt x="6213" y="4830"/>
                </a:lnTo>
                <a:lnTo>
                  <a:pt x="6211" y="4837"/>
                </a:lnTo>
                <a:lnTo>
                  <a:pt x="6210" y="4845"/>
                </a:lnTo>
                <a:lnTo>
                  <a:pt x="6212" y="4862"/>
                </a:lnTo>
                <a:lnTo>
                  <a:pt x="6214" y="4875"/>
                </a:lnTo>
                <a:lnTo>
                  <a:pt x="6218" y="4886"/>
                </a:lnTo>
                <a:lnTo>
                  <a:pt x="6222" y="4896"/>
                </a:lnTo>
                <a:lnTo>
                  <a:pt x="6223" y="4901"/>
                </a:lnTo>
                <a:lnTo>
                  <a:pt x="6222" y="4906"/>
                </a:lnTo>
                <a:lnTo>
                  <a:pt x="6220" y="4908"/>
                </a:lnTo>
                <a:lnTo>
                  <a:pt x="6218" y="4909"/>
                </a:lnTo>
                <a:lnTo>
                  <a:pt x="6216" y="4911"/>
                </a:lnTo>
                <a:lnTo>
                  <a:pt x="6212" y="4909"/>
                </a:lnTo>
                <a:lnTo>
                  <a:pt x="6209" y="4908"/>
                </a:lnTo>
                <a:lnTo>
                  <a:pt x="6204" y="4907"/>
                </a:lnTo>
                <a:lnTo>
                  <a:pt x="6199" y="4905"/>
                </a:lnTo>
                <a:lnTo>
                  <a:pt x="6195" y="4905"/>
                </a:lnTo>
                <a:lnTo>
                  <a:pt x="6193" y="4905"/>
                </a:lnTo>
                <a:lnTo>
                  <a:pt x="6191" y="4907"/>
                </a:lnTo>
                <a:lnTo>
                  <a:pt x="6190" y="4909"/>
                </a:lnTo>
                <a:lnTo>
                  <a:pt x="6190" y="4913"/>
                </a:lnTo>
                <a:lnTo>
                  <a:pt x="6191" y="4918"/>
                </a:lnTo>
                <a:lnTo>
                  <a:pt x="6192" y="4924"/>
                </a:lnTo>
                <a:lnTo>
                  <a:pt x="6197" y="4937"/>
                </a:lnTo>
                <a:lnTo>
                  <a:pt x="6203" y="4949"/>
                </a:lnTo>
                <a:lnTo>
                  <a:pt x="6210" y="4962"/>
                </a:lnTo>
                <a:lnTo>
                  <a:pt x="6216" y="4974"/>
                </a:lnTo>
                <a:lnTo>
                  <a:pt x="6218" y="4978"/>
                </a:lnTo>
                <a:lnTo>
                  <a:pt x="6218" y="4983"/>
                </a:lnTo>
                <a:lnTo>
                  <a:pt x="6217" y="4988"/>
                </a:lnTo>
                <a:lnTo>
                  <a:pt x="6214" y="4991"/>
                </a:lnTo>
                <a:lnTo>
                  <a:pt x="6206" y="4997"/>
                </a:lnTo>
                <a:lnTo>
                  <a:pt x="6197" y="5002"/>
                </a:lnTo>
                <a:lnTo>
                  <a:pt x="6187" y="5008"/>
                </a:lnTo>
                <a:lnTo>
                  <a:pt x="6178" y="5014"/>
                </a:lnTo>
                <a:lnTo>
                  <a:pt x="6167" y="5020"/>
                </a:lnTo>
                <a:lnTo>
                  <a:pt x="6155" y="5025"/>
                </a:lnTo>
                <a:lnTo>
                  <a:pt x="6142" y="5027"/>
                </a:lnTo>
                <a:lnTo>
                  <a:pt x="6129" y="5028"/>
                </a:lnTo>
                <a:lnTo>
                  <a:pt x="6123" y="5029"/>
                </a:lnTo>
                <a:lnTo>
                  <a:pt x="6117" y="5028"/>
                </a:lnTo>
                <a:lnTo>
                  <a:pt x="6111" y="5027"/>
                </a:lnTo>
                <a:lnTo>
                  <a:pt x="6106" y="5026"/>
                </a:lnTo>
                <a:lnTo>
                  <a:pt x="6100" y="5023"/>
                </a:lnTo>
                <a:lnTo>
                  <a:pt x="6097" y="5022"/>
                </a:lnTo>
                <a:lnTo>
                  <a:pt x="6093" y="5022"/>
                </a:lnTo>
                <a:lnTo>
                  <a:pt x="6090" y="5022"/>
                </a:lnTo>
                <a:lnTo>
                  <a:pt x="6086" y="5023"/>
                </a:lnTo>
                <a:lnTo>
                  <a:pt x="6084" y="5025"/>
                </a:lnTo>
                <a:lnTo>
                  <a:pt x="6081" y="5028"/>
                </a:lnTo>
                <a:lnTo>
                  <a:pt x="6078" y="5031"/>
                </a:lnTo>
                <a:lnTo>
                  <a:pt x="6075" y="5034"/>
                </a:lnTo>
                <a:lnTo>
                  <a:pt x="6073" y="5035"/>
                </a:lnTo>
                <a:lnTo>
                  <a:pt x="6071" y="5035"/>
                </a:lnTo>
                <a:lnTo>
                  <a:pt x="6069" y="5033"/>
                </a:lnTo>
                <a:lnTo>
                  <a:pt x="6066" y="5026"/>
                </a:lnTo>
                <a:lnTo>
                  <a:pt x="6065" y="5015"/>
                </a:lnTo>
                <a:lnTo>
                  <a:pt x="6064" y="5009"/>
                </a:lnTo>
                <a:lnTo>
                  <a:pt x="6061" y="5004"/>
                </a:lnTo>
                <a:lnTo>
                  <a:pt x="6058" y="5002"/>
                </a:lnTo>
                <a:lnTo>
                  <a:pt x="6054" y="5000"/>
                </a:lnTo>
                <a:lnTo>
                  <a:pt x="6049" y="5000"/>
                </a:lnTo>
                <a:lnTo>
                  <a:pt x="6043" y="5001"/>
                </a:lnTo>
                <a:lnTo>
                  <a:pt x="6037" y="5004"/>
                </a:lnTo>
                <a:lnTo>
                  <a:pt x="6033" y="5009"/>
                </a:lnTo>
                <a:lnTo>
                  <a:pt x="6027" y="5016"/>
                </a:lnTo>
                <a:lnTo>
                  <a:pt x="6022" y="5023"/>
                </a:lnTo>
                <a:lnTo>
                  <a:pt x="6018" y="5032"/>
                </a:lnTo>
                <a:lnTo>
                  <a:pt x="6015" y="5040"/>
                </a:lnTo>
                <a:lnTo>
                  <a:pt x="6011" y="5047"/>
                </a:lnTo>
                <a:lnTo>
                  <a:pt x="6008" y="5054"/>
                </a:lnTo>
                <a:lnTo>
                  <a:pt x="6004" y="5060"/>
                </a:lnTo>
                <a:lnTo>
                  <a:pt x="6001" y="5065"/>
                </a:lnTo>
                <a:lnTo>
                  <a:pt x="5993" y="5072"/>
                </a:lnTo>
                <a:lnTo>
                  <a:pt x="5985" y="5080"/>
                </a:lnTo>
                <a:lnTo>
                  <a:pt x="5978" y="5090"/>
                </a:lnTo>
                <a:lnTo>
                  <a:pt x="5971" y="5100"/>
                </a:lnTo>
                <a:lnTo>
                  <a:pt x="5966" y="5105"/>
                </a:lnTo>
                <a:lnTo>
                  <a:pt x="5961" y="5109"/>
                </a:lnTo>
                <a:lnTo>
                  <a:pt x="5955" y="5111"/>
                </a:lnTo>
                <a:lnTo>
                  <a:pt x="5951" y="5114"/>
                </a:lnTo>
                <a:lnTo>
                  <a:pt x="5945" y="5114"/>
                </a:lnTo>
                <a:lnTo>
                  <a:pt x="5940" y="5113"/>
                </a:lnTo>
                <a:lnTo>
                  <a:pt x="5936" y="5110"/>
                </a:lnTo>
                <a:lnTo>
                  <a:pt x="5933" y="5105"/>
                </a:lnTo>
                <a:lnTo>
                  <a:pt x="5929" y="5097"/>
                </a:lnTo>
                <a:lnTo>
                  <a:pt x="5926" y="5089"/>
                </a:lnTo>
                <a:lnTo>
                  <a:pt x="5922" y="5078"/>
                </a:lnTo>
                <a:lnTo>
                  <a:pt x="5917" y="5065"/>
                </a:lnTo>
                <a:lnTo>
                  <a:pt x="5913" y="5059"/>
                </a:lnTo>
                <a:lnTo>
                  <a:pt x="5909" y="5056"/>
                </a:lnTo>
                <a:lnTo>
                  <a:pt x="5904" y="5052"/>
                </a:lnTo>
                <a:lnTo>
                  <a:pt x="5899" y="5051"/>
                </a:lnTo>
                <a:lnTo>
                  <a:pt x="5894" y="5052"/>
                </a:lnTo>
                <a:lnTo>
                  <a:pt x="5889" y="5053"/>
                </a:lnTo>
                <a:lnTo>
                  <a:pt x="5883" y="5056"/>
                </a:lnTo>
                <a:lnTo>
                  <a:pt x="5876" y="5058"/>
                </a:lnTo>
                <a:lnTo>
                  <a:pt x="5863" y="5067"/>
                </a:lnTo>
                <a:lnTo>
                  <a:pt x="5848" y="5079"/>
                </a:lnTo>
                <a:lnTo>
                  <a:pt x="5833" y="5092"/>
                </a:lnTo>
                <a:lnTo>
                  <a:pt x="5817" y="5105"/>
                </a:lnTo>
                <a:lnTo>
                  <a:pt x="5800" y="5119"/>
                </a:lnTo>
                <a:lnTo>
                  <a:pt x="5781" y="5130"/>
                </a:lnTo>
                <a:lnTo>
                  <a:pt x="5770" y="5136"/>
                </a:lnTo>
                <a:lnTo>
                  <a:pt x="5762" y="5141"/>
                </a:lnTo>
                <a:lnTo>
                  <a:pt x="5753" y="5143"/>
                </a:lnTo>
                <a:lnTo>
                  <a:pt x="5746" y="5146"/>
                </a:lnTo>
                <a:lnTo>
                  <a:pt x="5741" y="5147"/>
                </a:lnTo>
                <a:lnTo>
                  <a:pt x="5738" y="5149"/>
                </a:lnTo>
                <a:lnTo>
                  <a:pt x="5735" y="5152"/>
                </a:lnTo>
                <a:lnTo>
                  <a:pt x="5735" y="5154"/>
                </a:lnTo>
                <a:lnTo>
                  <a:pt x="5735" y="5157"/>
                </a:lnTo>
                <a:lnTo>
                  <a:pt x="5735" y="5160"/>
                </a:lnTo>
                <a:lnTo>
                  <a:pt x="5738" y="5163"/>
                </a:lnTo>
                <a:lnTo>
                  <a:pt x="5740" y="5166"/>
                </a:lnTo>
                <a:lnTo>
                  <a:pt x="5741" y="5168"/>
                </a:lnTo>
                <a:lnTo>
                  <a:pt x="5743" y="5172"/>
                </a:lnTo>
                <a:lnTo>
                  <a:pt x="5743" y="5176"/>
                </a:lnTo>
                <a:lnTo>
                  <a:pt x="5743" y="5178"/>
                </a:lnTo>
                <a:lnTo>
                  <a:pt x="5740" y="5180"/>
                </a:lnTo>
                <a:lnTo>
                  <a:pt x="5738" y="5183"/>
                </a:lnTo>
                <a:lnTo>
                  <a:pt x="5734" y="5184"/>
                </a:lnTo>
                <a:lnTo>
                  <a:pt x="5731" y="5184"/>
                </a:lnTo>
                <a:lnTo>
                  <a:pt x="5726" y="5184"/>
                </a:lnTo>
                <a:lnTo>
                  <a:pt x="5722" y="5185"/>
                </a:lnTo>
                <a:lnTo>
                  <a:pt x="5720" y="5186"/>
                </a:lnTo>
                <a:lnTo>
                  <a:pt x="5718" y="5189"/>
                </a:lnTo>
                <a:lnTo>
                  <a:pt x="5715" y="5195"/>
                </a:lnTo>
                <a:lnTo>
                  <a:pt x="5713" y="5203"/>
                </a:lnTo>
                <a:lnTo>
                  <a:pt x="5712" y="5208"/>
                </a:lnTo>
                <a:lnTo>
                  <a:pt x="5709" y="5211"/>
                </a:lnTo>
                <a:lnTo>
                  <a:pt x="5707" y="5212"/>
                </a:lnTo>
                <a:lnTo>
                  <a:pt x="5705" y="5214"/>
                </a:lnTo>
                <a:lnTo>
                  <a:pt x="5701" y="5214"/>
                </a:lnTo>
                <a:lnTo>
                  <a:pt x="5697" y="5214"/>
                </a:lnTo>
                <a:lnTo>
                  <a:pt x="5694" y="5211"/>
                </a:lnTo>
                <a:lnTo>
                  <a:pt x="5688" y="5209"/>
                </a:lnTo>
                <a:lnTo>
                  <a:pt x="5682" y="5206"/>
                </a:lnTo>
                <a:lnTo>
                  <a:pt x="5672" y="5205"/>
                </a:lnTo>
                <a:lnTo>
                  <a:pt x="5662" y="5205"/>
                </a:lnTo>
                <a:lnTo>
                  <a:pt x="5651" y="5206"/>
                </a:lnTo>
                <a:lnTo>
                  <a:pt x="5630" y="5209"/>
                </a:lnTo>
                <a:lnTo>
                  <a:pt x="5613" y="5211"/>
                </a:lnTo>
                <a:lnTo>
                  <a:pt x="5603" y="5212"/>
                </a:lnTo>
                <a:lnTo>
                  <a:pt x="5598" y="5211"/>
                </a:lnTo>
                <a:lnTo>
                  <a:pt x="5595" y="5210"/>
                </a:lnTo>
                <a:lnTo>
                  <a:pt x="5594" y="5208"/>
                </a:lnTo>
                <a:lnTo>
                  <a:pt x="5593" y="5205"/>
                </a:lnTo>
                <a:lnTo>
                  <a:pt x="5593" y="5202"/>
                </a:lnTo>
                <a:lnTo>
                  <a:pt x="5593" y="5184"/>
                </a:lnTo>
                <a:lnTo>
                  <a:pt x="5593" y="5167"/>
                </a:lnTo>
                <a:lnTo>
                  <a:pt x="5593" y="5157"/>
                </a:lnTo>
                <a:lnTo>
                  <a:pt x="5593" y="5145"/>
                </a:lnTo>
                <a:lnTo>
                  <a:pt x="5593" y="5130"/>
                </a:lnTo>
                <a:lnTo>
                  <a:pt x="5594" y="5120"/>
                </a:lnTo>
                <a:lnTo>
                  <a:pt x="5595" y="5111"/>
                </a:lnTo>
                <a:lnTo>
                  <a:pt x="5596" y="5103"/>
                </a:lnTo>
                <a:lnTo>
                  <a:pt x="5598" y="5092"/>
                </a:lnTo>
                <a:lnTo>
                  <a:pt x="5596" y="5079"/>
                </a:lnTo>
                <a:lnTo>
                  <a:pt x="5593" y="5065"/>
                </a:lnTo>
                <a:lnTo>
                  <a:pt x="5589" y="5053"/>
                </a:lnTo>
                <a:lnTo>
                  <a:pt x="5583" y="5042"/>
                </a:lnTo>
                <a:lnTo>
                  <a:pt x="5578" y="5033"/>
                </a:lnTo>
                <a:lnTo>
                  <a:pt x="5575" y="5022"/>
                </a:lnTo>
                <a:lnTo>
                  <a:pt x="5574" y="5012"/>
                </a:lnTo>
                <a:lnTo>
                  <a:pt x="5574" y="5006"/>
                </a:lnTo>
                <a:lnTo>
                  <a:pt x="5574" y="5001"/>
                </a:lnTo>
                <a:lnTo>
                  <a:pt x="5575" y="4996"/>
                </a:lnTo>
                <a:lnTo>
                  <a:pt x="5576" y="4993"/>
                </a:lnTo>
                <a:lnTo>
                  <a:pt x="5580" y="4987"/>
                </a:lnTo>
                <a:lnTo>
                  <a:pt x="5582" y="4981"/>
                </a:lnTo>
                <a:lnTo>
                  <a:pt x="5583" y="4977"/>
                </a:lnTo>
                <a:lnTo>
                  <a:pt x="5583" y="4975"/>
                </a:lnTo>
                <a:lnTo>
                  <a:pt x="5581" y="4972"/>
                </a:lnTo>
                <a:lnTo>
                  <a:pt x="5578" y="4970"/>
                </a:lnTo>
                <a:lnTo>
                  <a:pt x="5576" y="4968"/>
                </a:lnTo>
                <a:lnTo>
                  <a:pt x="5574" y="4968"/>
                </a:lnTo>
                <a:lnTo>
                  <a:pt x="5570" y="4969"/>
                </a:lnTo>
                <a:lnTo>
                  <a:pt x="5568" y="4970"/>
                </a:lnTo>
                <a:lnTo>
                  <a:pt x="5562" y="4975"/>
                </a:lnTo>
                <a:lnTo>
                  <a:pt x="5555" y="4981"/>
                </a:lnTo>
                <a:lnTo>
                  <a:pt x="5550" y="4984"/>
                </a:lnTo>
                <a:lnTo>
                  <a:pt x="5546" y="4987"/>
                </a:lnTo>
                <a:lnTo>
                  <a:pt x="5542" y="4988"/>
                </a:lnTo>
                <a:lnTo>
                  <a:pt x="5537" y="4989"/>
                </a:lnTo>
                <a:lnTo>
                  <a:pt x="5526" y="4988"/>
                </a:lnTo>
                <a:lnTo>
                  <a:pt x="5514" y="4987"/>
                </a:lnTo>
                <a:lnTo>
                  <a:pt x="5502" y="4985"/>
                </a:lnTo>
                <a:lnTo>
                  <a:pt x="5491" y="4985"/>
                </a:lnTo>
                <a:lnTo>
                  <a:pt x="5485" y="4988"/>
                </a:lnTo>
                <a:lnTo>
                  <a:pt x="5479" y="4989"/>
                </a:lnTo>
                <a:lnTo>
                  <a:pt x="5474" y="4991"/>
                </a:lnTo>
                <a:lnTo>
                  <a:pt x="5470" y="4995"/>
                </a:lnTo>
                <a:lnTo>
                  <a:pt x="5467" y="5000"/>
                </a:lnTo>
                <a:lnTo>
                  <a:pt x="5464" y="5004"/>
                </a:lnTo>
                <a:lnTo>
                  <a:pt x="5463" y="5012"/>
                </a:lnTo>
                <a:lnTo>
                  <a:pt x="5463" y="5019"/>
                </a:lnTo>
                <a:lnTo>
                  <a:pt x="5463" y="5033"/>
                </a:lnTo>
                <a:lnTo>
                  <a:pt x="5463" y="5045"/>
                </a:lnTo>
                <a:lnTo>
                  <a:pt x="5463" y="5050"/>
                </a:lnTo>
                <a:lnTo>
                  <a:pt x="5461" y="5053"/>
                </a:lnTo>
                <a:lnTo>
                  <a:pt x="5458" y="5056"/>
                </a:lnTo>
                <a:lnTo>
                  <a:pt x="5456" y="5058"/>
                </a:lnTo>
                <a:lnTo>
                  <a:pt x="5447" y="5063"/>
                </a:lnTo>
                <a:lnTo>
                  <a:pt x="5435" y="5064"/>
                </a:lnTo>
                <a:lnTo>
                  <a:pt x="5429" y="5065"/>
                </a:lnTo>
                <a:lnTo>
                  <a:pt x="5422" y="5067"/>
                </a:lnTo>
                <a:lnTo>
                  <a:pt x="5416" y="5070"/>
                </a:lnTo>
                <a:lnTo>
                  <a:pt x="5410" y="5073"/>
                </a:lnTo>
                <a:lnTo>
                  <a:pt x="5405" y="5077"/>
                </a:lnTo>
                <a:lnTo>
                  <a:pt x="5399" y="5082"/>
                </a:lnTo>
                <a:lnTo>
                  <a:pt x="5395" y="5088"/>
                </a:lnTo>
                <a:lnTo>
                  <a:pt x="5391" y="5095"/>
                </a:lnTo>
                <a:lnTo>
                  <a:pt x="5385" y="5113"/>
                </a:lnTo>
                <a:lnTo>
                  <a:pt x="5381" y="5130"/>
                </a:lnTo>
                <a:lnTo>
                  <a:pt x="5379" y="5147"/>
                </a:lnTo>
                <a:lnTo>
                  <a:pt x="5378" y="5161"/>
                </a:lnTo>
                <a:lnTo>
                  <a:pt x="5379" y="5179"/>
                </a:lnTo>
                <a:lnTo>
                  <a:pt x="5382" y="5204"/>
                </a:lnTo>
                <a:lnTo>
                  <a:pt x="5386" y="5229"/>
                </a:lnTo>
                <a:lnTo>
                  <a:pt x="5388" y="5247"/>
                </a:lnTo>
                <a:lnTo>
                  <a:pt x="5388" y="5253"/>
                </a:lnTo>
                <a:lnTo>
                  <a:pt x="5388" y="5258"/>
                </a:lnTo>
                <a:lnTo>
                  <a:pt x="5387" y="5260"/>
                </a:lnTo>
                <a:lnTo>
                  <a:pt x="5385" y="5261"/>
                </a:lnTo>
                <a:lnTo>
                  <a:pt x="5375" y="5262"/>
                </a:lnTo>
                <a:lnTo>
                  <a:pt x="5359" y="5260"/>
                </a:lnTo>
                <a:lnTo>
                  <a:pt x="5341" y="5258"/>
                </a:lnTo>
                <a:lnTo>
                  <a:pt x="5326" y="5258"/>
                </a:lnTo>
                <a:lnTo>
                  <a:pt x="5321" y="5259"/>
                </a:lnTo>
                <a:lnTo>
                  <a:pt x="5316" y="5260"/>
                </a:lnTo>
                <a:lnTo>
                  <a:pt x="5310" y="5262"/>
                </a:lnTo>
                <a:lnTo>
                  <a:pt x="5304" y="5266"/>
                </a:lnTo>
                <a:lnTo>
                  <a:pt x="5298" y="5271"/>
                </a:lnTo>
                <a:lnTo>
                  <a:pt x="5293" y="5275"/>
                </a:lnTo>
                <a:lnTo>
                  <a:pt x="5290" y="5281"/>
                </a:lnTo>
                <a:lnTo>
                  <a:pt x="5286" y="5287"/>
                </a:lnTo>
                <a:lnTo>
                  <a:pt x="5284" y="5293"/>
                </a:lnTo>
                <a:lnTo>
                  <a:pt x="5284" y="5299"/>
                </a:lnTo>
                <a:lnTo>
                  <a:pt x="5284" y="5304"/>
                </a:lnTo>
                <a:lnTo>
                  <a:pt x="5285" y="5309"/>
                </a:lnTo>
                <a:lnTo>
                  <a:pt x="5290" y="5316"/>
                </a:lnTo>
                <a:lnTo>
                  <a:pt x="5296" y="5324"/>
                </a:lnTo>
                <a:lnTo>
                  <a:pt x="5297" y="5329"/>
                </a:lnTo>
                <a:lnTo>
                  <a:pt x="5298" y="5332"/>
                </a:lnTo>
                <a:lnTo>
                  <a:pt x="5298" y="5338"/>
                </a:lnTo>
                <a:lnTo>
                  <a:pt x="5297" y="5343"/>
                </a:lnTo>
                <a:lnTo>
                  <a:pt x="5294" y="5349"/>
                </a:lnTo>
                <a:lnTo>
                  <a:pt x="5294" y="5354"/>
                </a:lnTo>
                <a:lnTo>
                  <a:pt x="5296" y="5359"/>
                </a:lnTo>
                <a:lnTo>
                  <a:pt x="5298" y="5363"/>
                </a:lnTo>
                <a:lnTo>
                  <a:pt x="5305" y="5372"/>
                </a:lnTo>
                <a:lnTo>
                  <a:pt x="5313" y="5379"/>
                </a:lnTo>
                <a:lnTo>
                  <a:pt x="5318" y="5382"/>
                </a:lnTo>
                <a:lnTo>
                  <a:pt x="5321" y="5386"/>
                </a:lnTo>
                <a:lnTo>
                  <a:pt x="5322" y="5391"/>
                </a:lnTo>
                <a:lnTo>
                  <a:pt x="5322" y="5395"/>
                </a:lnTo>
                <a:lnTo>
                  <a:pt x="5321" y="5400"/>
                </a:lnTo>
                <a:lnTo>
                  <a:pt x="5318" y="5404"/>
                </a:lnTo>
                <a:lnTo>
                  <a:pt x="5315" y="5407"/>
                </a:lnTo>
                <a:lnTo>
                  <a:pt x="5311" y="5409"/>
                </a:lnTo>
                <a:lnTo>
                  <a:pt x="5303" y="5411"/>
                </a:lnTo>
                <a:lnTo>
                  <a:pt x="5294" y="5413"/>
                </a:lnTo>
                <a:lnTo>
                  <a:pt x="5291" y="5416"/>
                </a:lnTo>
                <a:lnTo>
                  <a:pt x="5287" y="5419"/>
                </a:lnTo>
                <a:lnTo>
                  <a:pt x="5284" y="5423"/>
                </a:lnTo>
                <a:lnTo>
                  <a:pt x="5279" y="5428"/>
                </a:lnTo>
                <a:lnTo>
                  <a:pt x="5277" y="5433"/>
                </a:lnTo>
                <a:lnTo>
                  <a:pt x="5274" y="5439"/>
                </a:lnTo>
                <a:lnTo>
                  <a:pt x="5274" y="5447"/>
                </a:lnTo>
                <a:lnTo>
                  <a:pt x="5275" y="5453"/>
                </a:lnTo>
                <a:lnTo>
                  <a:pt x="5278" y="5457"/>
                </a:lnTo>
                <a:lnTo>
                  <a:pt x="5280" y="5463"/>
                </a:lnTo>
                <a:lnTo>
                  <a:pt x="5284" y="5468"/>
                </a:lnTo>
                <a:lnTo>
                  <a:pt x="5288" y="5472"/>
                </a:lnTo>
                <a:lnTo>
                  <a:pt x="5298" y="5481"/>
                </a:lnTo>
                <a:lnTo>
                  <a:pt x="5307" y="5493"/>
                </a:lnTo>
                <a:lnTo>
                  <a:pt x="5317" y="5506"/>
                </a:lnTo>
                <a:lnTo>
                  <a:pt x="5328" y="5520"/>
                </a:lnTo>
                <a:lnTo>
                  <a:pt x="5338" y="5538"/>
                </a:lnTo>
                <a:lnTo>
                  <a:pt x="5350" y="5559"/>
                </a:lnTo>
                <a:lnTo>
                  <a:pt x="5356" y="5570"/>
                </a:lnTo>
                <a:lnTo>
                  <a:pt x="5361" y="5581"/>
                </a:lnTo>
                <a:lnTo>
                  <a:pt x="5365" y="5590"/>
                </a:lnTo>
                <a:lnTo>
                  <a:pt x="5367" y="5599"/>
                </a:lnTo>
                <a:lnTo>
                  <a:pt x="5363" y="5612"/>
                </a:lnTo>
                <a:lnTo>
                  <a:pt x="5356" y="5630"/>
                </a:lnTo>
                <a:lnTo>
                  <a:pt x="5351" y="5646"/>
                </a:lnTo>
                <a:lnTo>
                  <a:pt x="5345" y="5665"/>
                </a:lnTo>
                <a:lnTo>
                  <a:pt x="5341" y="5675"/>
                </a:lnTo>
                <a:lnTo>
                  <a:pt x="5336" y="5684"/>
                </a:lnTo>
                <a:lnTo>
                  <a:pt x="5330" y="5694"/>
                </a:lnTo>
                <a:lnTo>
                  <a:pt x="5323" y="5703"/>
                </a:lnTo>
                <a:lnTo>
                  <a:pt x="5316" y="5710"/>
                </a:lnTo>
                <a:lnTo>
                  <a:pt x="5307" y="5715"/>
                </a:lnTo>
                <a:lnTo>
                  <a:pt x="5299" y="5720"/>
                </a:lnTo>
                <a:lnTo>
                  <a:pt x="5291" y="5722"/>
                </a:lnTo>
                <a:lnTo>
                  <a:pt x="5277" y="5722"/>
                </a:lnTo>
                <a:lnTo>
                  <a:pt x="5263" y="5720"/>
                </a:lnTo>
                <a:lnTo>
                  <a:pt x="5258" y="5721"/>
                </a:lnTo>
                <a:lnTo>
                  <a:pt x="5253" y="5725"/>
                </a:lnTo>
                <a:lnTo>
                  <a:pt x="5248" y="5729"/>
                </a:lnTo>
                <a:lnTo>
                  <a:pt x="5244" y="5735"/>
                </a:lnTo>
                <a:lnTo>
                  <a:pt x="5237" y="5750"/>
                </a:lnTo>
                <a:lnTo>
                  <a:pt x="5228" y="5764"/>
                </a:lnTo>
                <a:lnTo>
                  <a:pt x="5222" y="5771"/>
                </a:lnTo>
                <a:lnTo>
                  <a:pt x="5215" y="5777"/>
                </a:lnTo>
                <a:lnTo>
                  <a:pt x="5206" y="5783"/>
                </a:lnTo>
                <a:lnTo>
                  <a:pt x="5198" y="5788"/>
                </a:lnTo>
                <a:lnTo>
                  <a:pt x="5190" y="5789"/>
                </a:lnTo>
                <a:lnTo>
                  <a:pt x="5181" y="5790"/>
                </a:lnTo>
                <a:lnTo>
                  <a:pt x="5173" y="5790"/>
                </a:lnTo>
                <a:lnTo>
                  <a:pt x="5165" y="5790"/>
                </a:lnTo>
                <a:lnTo>
                  <a:pt x="5146" y="5789"/>
                </a:lnTo>
                <a:lnTo>
                  <a:pt x="5127" y="5788"/>
                </a:lnTo>
                <a:lnTo>
                  <a:pt x="5099" y="5785"/>
                </a:lnTo>
                <a:lnTo>
                  <a:pt x="5078" y="5783"/>
                </a:lnTo>
                <a:lnTo>
                  <a:pt x="5067" y="5782"/>
                </a:lnTo>
                <a:lnTo>
                  <a:pt x="5055" y="5782"/>
                </a:lnTo>
                <a:lnTo>
                  <a:pt x="5041" y="5784"/>
                </a:lnTo>
                <a:lnTo>
                  <a:pt x="5023" y="5787"/>
                </a:lnTo>
                <a:lnTo>
                  <a:pt x="5015" y="5789"/>
                </a:lnTo>
                <a:lnTo>
                  <a:pt x="5007" y="5791"/>
                </a:lnTo>
                <a:lnTo>
                  <a:pt x="5000" y="5795"/>
                </a:lnTo>
                <a:lnTo>
                  <a:pt x="4994" y="5800"/>
                </a:lnTo>
                <a:lnTo>
                  <a:pt x="4989" y="5803"/>
                </a:lnTo>
                <a:lnTo>
                  <a:pt x="4985" y="5808"/>
                </a:lnTo>
                <a:lnTo>
                  <a:pt x="4982" y="5813"/>
                </a:lnTo>
                <a:lnTo>
                  <a:pt x="4978" y="5817"/>
                </a:lnTo>
                <a:lnTo>
                  <a:pt x="4970" y="5839"/>
                </a:lnTo>
                <a:lnTo>
                  <a:pt x="4964" y="5859"/>
                </a:lnTo>
                <a:lnTo>
                  <a:pt x="4962" y="5863"/>
                </a:lnTo>
                <a:lnTo>
                  <a:pt x="4958" y="5866"/>
                </a:lnTo>
                <a:lnTo>
                  <a:pt x="4956" y="5870"/>
                </a:lnTo>
                <a:lnTo>
                  <a:pt x="4951" y="5872"/>
                </a:lnTo>
                <a:lnTo>
                  <a:pt x="4943" y="5877"/>
                </a:lnTo>
                <a:lnTo>
                  <a:pt x="4933" y="5879"/>
                </a:lnTo>
                <a:lnTo>
                  <a:pt x="4923" y="5879"/>
                </a:lnTo>
                <a:lnTo>
                  <a:pt x="4913" y="5879"/>
                </a:lnTo>
                <a:lnTo>
                  <a:pt x="4904" y="5876"/>
                </a:lnTo>
                <a:lnTo>
                  <a:pt x="4897" y="5871"/>
                </a:lnTo>
                <a:lnTo>
                  <a:pt x="4881" y="5858"/>
                </a:lnTo>
                <a:lnTo>
                  <a:pt x="4860" y="5841"/>
                </a:lnTo>
                <a:lnTo>
                  <a:pt x="4849" y="5835"/>
                </a:lnTo>
                <a:lnTo>
                  <a:pt x="4837" y="5829"/>
                </a:lnTo>
                <a:lnTo>
                  <a:pt x="4831" y="5827"/>
                </a:lnTo>
                <a:lnTo>
                  <a:pt x="4825" y="5826"/>
                </a:lnTo>
                <a:lnTo>
                  <a:pt x="4819" y="5825"/>
                </a:lnTo>
                <a:lnTo>
                  <a:pt x="4813" y="5826"/>
                </a:lnTo>
                <a:lnTo>
                  <a:pt x="4807" y="5826"/>
                </a:lnTo>
                <a:lnTo>
                  <a:pt x="4802" y="5828"/>
                </a:lnTo>
                <a:lnTo>
                  <a:pt x="4797" y="5830"/>
                </a:lnTo>
                <a:lnTo>
                  <a:pt x="4793" y="5834"/>
                </a:lnTo>
                <a:lnTo>
                  <a:pt x="4787" y="5842"/>
                </a:lnTo>
                <a:lnTo>
                  <a:pt x="4781" y="5853"/>
                </a:lnTo>
                <a:lnTo>
                  <a:pt x="4773" y="5878"/>
                </a:lnTo>
                <a:lnTo>
                  <a:pt x="4764" y="5902"/>
                </a:lnTo>
                <a:lnTo>
                  <a:pt x="4750" y="5936"/>
                </a:lnTo>
                <a:lnTo>
                  <a:pt x="4730" y="5983"/>
                </a:lnTo>
                <a:lnTo>
                  <a:pt x="4711" y="6028"/>
                </a:lnTo>
                <a:lnTo>
                  <a:pt x="4699" y="6060"/>
                </a:lnTo>
                <a:lnTo>
                  <a:pt x="4695" y="6067"/>
                </a:lnTo>
                <a:lnTo>
                  <a:pt x="4692" y="6077"/>
                </a:lnTo>
                <a:lnTo>
                  <a:pt x="4688" y="6088"/>
                </a:lnTo>
                <a:lnTo>
                  <a:pt x="4687" y="6101"/>
                </a:lnTo>
                <a:lnTo>
                  <a:pt x="4686" y="6105"/>
                </a:lnTo>
                <a:lnTo>
                  <a:pt x="4686" y="6109"/>
                </a:lnTo>
                <a:lnTo>
                  <a:pt x="4683" y="6112"/>
                </a:lnTo>
                <a:lnTo>
                  <a:pt x="4682" y="6113"/>
                </a:lnTo>
                <a:lnTo>
                  <a:pt x="4679" y="6117"/>
                </a:lnTo>
                <a:lnTo>
                  <a:pt x="4675" y="6121"/>
                </a:lnTo>
                <a:lnTo>
                  <a:pt x="4670" y="6126"/>
                </a:lnTo>
                <a:lnTo>
                  <a:pt x="4667" y="6130"/>
                </a:lnTo>
                <a:lnTo>
                  <a:pt x="4662" y="6132"/>
                </a:lnTo>
                <a:lnTo>
                  <a:pt x="4658" y="6134"/>
                </a:lnTo>
                <a:lnTo>
                  <a:pt x="4651" y="6134"/>
                </a:lnTo>
                <a:lnTo>
                  <a:pt x="4644" y="6134"/>
                </a:lnTo>
                <a:lnTo>
                  <a:pt x="4632" y="6132"/>
                </a:lnTo>
                <a:lnTo>
                  <a:pt x="4620" y="6131"/>
                </a:lnTo>
                <a:lnTo>
                  <a:pt x="4607" y="6130"/>
                </a:lnTo>
                <a:lnTo>
                  <a:pt x="4594" y="6130"/>
                </a:lnTo>
                <a:lnTo>
                  <a:pt x="4581" y="6130"/>
                </a:lnTo>
                <a:lnTo>
                  <a:pt x="4570" y="6129"/>
                </a:lnTo>
                <a:lnTo>
                  <a:pt x="4555" y="6125"/>
                </a:lnTo>
                <a:lnTo>
                  <a:pt x="4544" y="6123"/>
                </a:lnTo>
                <a:lnTo>
                  <a:pt x="4540" y="6122"/>
                </a:lnTo>
                <a:lnTo>
                  <a:pt x="4536" y="6121"/>
                </a:lnTo>
                <a:lnTo>
                  <a:pt x="4534" y="6122"/>
                </a:lnTo>
                <a:lnTo>
                  <a:pt x="4530" y="6122"/>
                </a:lnTo>
                <a:lnTo>
                  <a:pt x="4519" y="6121"/>
                </a:lnTo>
                <a:lnTo>
                  <a:pt x="4506" y="6121"/>
                </a:lnTo>
                <a:lnTo>
                  <a:pt x="4505" y="6123"/>
                </a:lnTo>
                <a:lnTo>
                  <a:pt x="4504" y="6125"/>
                </a:lnTo>
                <a:lnTo>
                  <a:pt x="4504" y="6128"/>
                </a:lnTo>
                <a:lnTo>
                  <a:pt x="4504" y="6131"/>
                </a:lnTo>
                <a:lnTo>
                  <a:pt x="4505" y="6136"/>
                </a:lnTo>
                <a:lnTo>
                  <a:pt x="4506" y="6140"/>
                </a:lnTo>
                <a:lnTo>
                  <a:pt x="4507" y="6147"/>
                </a:lnTo>
                <a:lnTo>
                  <a:pt x="4510" y="6159"/>
                </a:lnTo>
                <a:lnTo>
                  <a:pt x="4510" y="6166"/>
                </a:lnTo>
                <a:lnTo>
                  <a:pt x="4509" y="6172"/>
                </a:lnTo>
                <a:lnTo>
                  <a:pt x="4507" y="6175"/>
                </a:lnTo>
                <a:lnTo>
                  <a:pt x="4505" y="6178"/>
                </a:lnTo>
                <a:lnTo>
                  <a:pt x="4503" y="6180"/>
                </a:lnTo>
                <a:lnTo>
                  <a:pt x="4500" y="6182"/>
                </a:lnTo>
                <a:lnTo>
                  <a:pt x="4494" y="6186"/>
                </a:lnTo>
                <a:lnTo>
                  <a:pt x="4490" y="6189"/>
                </a:lnTo>
                <a:lnTo>
                  <a:pt x="4487" y="6194"/>
                </a:lnTo>
                <a:lnTo>
                  <a:pt x="4485" y="6201"/>
                </a:lnTo>
                <a:lnTo>
                  <a:pt x="4482" y="6210"/>
                </a:lnTo>
                <a:lnTo>
                  <a:pt x="4480" y="6214"/>
                </a:lnTo>
                <a:lnTo>
                  <a:pt x="4478" y="6216"/>
                </a:lnTo>
                <a:lnTo>
                  <a:pt x="4474" y="6217"/>
                </a:lnTo>
                <a:lnTo>
                  <a:pt x="4469" y="6217"/>
                </a:lnTo>
                <a:lnTo>
                  <a:pt x="4463" y="6217"/>
                </a:lnTo>
                <a:lnTo>
                  <a:pt x="4449" y="6217"/>
                </a:lnTo>
                <a:lnTo>
                  <a:pt x="4434" y="6217"/>
                </a:lnTo>
                <a:lnTo>
                  <a:pt x="4419" y="6218"/>
                </a:lnTo>
                <a:lnTo>
                  <a:pt x="4406" y="6220"/>
                </a:lnTo>
                <a:lnTo>
                  <a:pt x="4399" y="6225"/>
                </a:lnTo>
                <a:lnTo>
                  <a:pt x="4393" y="6231"/>
                </a:lnTo>
                <a:lnTo>
                  <a:pt x="4391" y="6232"/>
                </a:lnTo>
                <a:lnTo>
                  <a:pt x="4389" y="6232"/>
                </a:lnTo>
                <a:lnTo>
                  <a:pt x="4386" y="6231"/>
                </a:lnTo>
                <a:lnTo>
                  <a:pt x="4383" y="6226"/>
                </a:lnTo>
                <a:lnTo>
                  <a:pt x="4381" y="6222"/>
                </a:lnTo>
                <a:lnTo>
                  <a:pt x="4381" y="6216"/>
                </a:lnTo>
                <a:lnTo>
                  <a:pt x="4384" y="6210"/>
                </a:lnTo>
                <a:lnTo>
                  <a:pt x="4387" y="6204"/>
                </a:lnTo>
                <a:lnTo>
                  <a:pt x="4394" y="6193"/>
                </a:lnTo>
                <a:lnTo>
                  <a:pt x="4402" y="6185"/>
                </a:lnTo>
                <a:lnTo>
                  <a:pt x="4406" y="6176"/>
                </a:lnTo>
                <a:lnTo>
                  <a:pt x="4410" y="6168"/>
                </a:lnTo>
                <a:lnTo>
                  <a:pt x="4411" y="6164"/>
                </a:lnTo>
                <a:lnTo>
                  <a:pt x="4411" y="6161"/>
                </a:lnTo>
                <a:lnTo>
                  <a:pt x="4410" y="6157"/>
                </a:lnTo>
                <a:lnTo>
                  <a:pt x="4409" y="6155"/>
                </a:lnTo>
                <a:lnTo>
                  <a:pt x="4405" y="6154"/>
                </a:lnTo>
                <a:lnTo>
                  <a:pt x="4402" y="6153"/>
                </a:lnTo>
                <a:lnTo>
                  <a:pt x="4397" y="6153"/>
                </a:lnTo>
                <a:lnTo>
                  <a:pt x="4391" y="6154"/>
                </a:lnTo>
                <a:lnTo>
                  <a:pt x="4378" y="6156"/>
                </a:lnTo>
                <a:lnTo>
                  <a:pt x="4364" y="6162"/>
                </a:lnTo>
                <a:lnTo>
                  <a:pt x="4347" y="6169"/>
                </a:lnTo>
                <a:lnTo>
                  <a:pt x="4330" y="6176"/>
                </a:lnTo>
                <a:lnTo>
                  <a:pt x="4322" y="6182"/>
                </a:lnTo>
                <a:lnTo>
                  <a:pt x="4315" y="6188"/>
                </a:lnTo>
                <a:lnTo>
                  <a:pt x="4307" y="6195"/>
                </a:lnTo>
                <a:lnTo>
                  <a:pt x="4301" y="6203"/>
                </a:lnTo>
                <a:lnTo>
                  <a:pt x="4290" y="6220"/>
                </a:lnTo>
                <a:lnTo>
                  <a:pt x="4280" y="6236"/>
                </a:lnTo>
                <a:lnTo>
                  <a:pt x="4273" y="6252"/>
                </a:lnTo>
                <a:lnTo>
                  <a:pt x="4266" y="6268"/>
                </a:lnTo>
                <a:lnTo>
                  <a:pt x="4264" y="6275"/>
                </a:lnTo>
                <a:lnTo>
                  <a:pt x="4260" y="6281"/>
                </a:lnTo>
                <a:lnTo>
                  <a:pt x="4255" y="6286"/>
                </a:lnTo>
                <a:lnTo>
                  <a:pt x="4252" y="6289"/>
                </a:lnTo>
                <a:lnTo>
                  <a:pt x="4248" y="6290"/>
                </a:lnTo>
                <a:lnTo>
                  <a:pt x="4244" y="6292"/>
                </a:lnTo>
                <a:lnTo>
                  <a:pt x="4240" y="6292"/>
                </a:lnTo>
                <a:lnTo>
                  <a:pt x="4236" y="6290"/>
                </a:lnTo>
                <a:lnTo>
                  <a:pt x="4233" y="6288"/>
                </a:lnTo>
                <a:lnTo>
                  <a:pt x="4229" y="6285"/>
                </a:lnTo>
                <a:lnTo>
                  <a:pt x="4226" y="6280"/>
                </a:lnTo>
                <a:lnTo>
                  <a:pt x="4222" y="6274"/>
                </a:lnTo>
                <a:lnTo>
                  <a:pt x="4215" y="6262"/>
                </a:lnTo>
                <a:lnTo>
                  <a:pt x="4209" y="6251"/>
                </a:lnTo>
                <a:lnTo>
                  <a:pt x="4207" y="6248"/>
                </a:lnTo>
                <a:lnTo>
                  <a:pt x="4202" y="6245"/>
                </a:lnTo>
                <a:lnTo>
                  <a:pt x="4196" y="6243"/>
                </a:lnTo>
                <a:lnTo>
                  <a:pt x="4191" y="6243"/>
                </a:lnTo>
                <a:lnTo>
                  <a:pt x="4185" y="6243"/>
                </a:lnTo>
                <a:lnTo>
                  <a:pt x="4181" y="6245"/>
                </a:lnTo>
                <a:lnTo>
                  <a:pt x="4176" y="6249"/>
                </a:lnTo>
                <a:lnTo>
                  <a:pt x="4172" y="6255"/>
                </a:lnTo>
                <a:lnTo>
                  <a:pt x="4170" y="6260"/>
                </a:lnTo>
                <a:lnTo>
                  <a:pt x="4166" y="6263"/>
                </a:lnTo>
                <a:lnTo>
                  <a:pt x="4164" y="6267"/>
                </a:lnTo>
                <a:lnTo>
                  <a:pt x="4162" y="6268"/>
                </a:lnTo>
                <a:lnTo>
                  <a:pt x="4158" y="6269"/>
                </a:lnTo>
                <a:lnTo>
                  <a:pt x="4156" y="6269"/>
                </a:lnTo>
                <a:lnTo>
                  <a:pt x="4152" y="6268"/>
                </a:lnTo>
                <a:lnTo>
                  <a:pt x="4148" y="6266"/>
                </a:lnTo>
                <a:lnTo>
                  <a:pt x="4140" y="6257"/>
                </a:lnTo>
                <a:lnTo>
                  <a:pt x="4132" y="6246"/>
                </a:lnTo>
                <a:lnTo>
                  <a:pt x="4122" y="6232"/>
                </a:lnTo>
                <a:lnTo>
                  <a:pt x="4114" y="6218"/>
                </a:lnTo>
                <a:lnTo>
                  <a:pt x="4108" y="6212"/>
                </a:lnTo>
                <a:lnTo>
                  <a:pt x="4103" y="6208"/>
                </a:lnTo>
                <a:lnTo>
                  <a:pt x="4097" y="6206"/>
                </a:lnTo>
                <a:lnTo>
                  <a:pt x="4089" y="6206"/>
                </a:lnTo>
                <a:lnTo>
                  <a:pt x="4077" y="6206"/>
                </a:lnTo>
                <a:lnTo>
                  <a:pt x="4070" y="6207"/>
                </a:lnTo>
                <a:lnTo>
                  <a:pt x="4069" y="6208"/>
                </a:lnTo>
                <a:lnTo>
                  <a:pt x="4068" y="6211"/>
                </a:lnTo>
                <a:lnTo>
                  <a:pt x="4069" y="6213"/>
                </a:lnTo>
                <a:lnTo>
                  <a:pt x="4071" y="6218"/>
                </a:lnTo>
                <a:lnTo>
                  <a:pt x="4076" y="6226"/>
                </a:lnTo>
                <a:lnTo>
                  <a:pt x="4081" y="6235"/>
                </a:lnTo>
                <a:lnTo>
                  <a:pt x="4085" y="6244"/>
                </a:lnTo>
                <a:lnTo>
                  <a:pt x="4091" y="6255"/>
                </a:lnTo>
                <a:lnTo>
                  <a:pt x="4097" y="6267"/>
                </a:lnTo>
                <a:lnTo>
                  <a:pt x="4101" y="6275"/>
                </a:lnTo>
                <a:lnTo>
                  <a:pt x="4101" y="6279"/>
                </a:lnTo>
                <a:lnTo>
                  <a:pt x="4099" y="6282"/>
                </a:lnTo>
                <a:lnTo>
                  <a:pt x="4095" y="6286"/>
                </a:lnTo>
                <a:lnTo>
                  <a:pt x="4090" y="6290"/>
                </a:lnTo>
                <a:lnTo>
                  <a:pt x="4081" y="6295"/>
                </a:lnTo>
                <a:lnTo>
                  <a:pt x="4072" y="6300"/>
                </a:lnTo>
                <a:lnTo>
                  <a:pt x="4064" y="6304"/>
                </a:lnTo>
                <a:lnTo>
                  <a:pt x="4058" y="6305"/>
                </a:lnTo>
                <a:lnTo>
                  <a:pt x="4052" y="6305"/>
                </a:lnTo>
                <a:lnTo>
                  <a:pt x="4045" y="6305"/>
                </a:lnTo>
                <a:lnTo>
                  <a:pt x="4038" y="6306"/>
                </a:lnTo>
                <a:lnTo>
                  <a:pt x="4027" y="6311"/>
                </a:lnTo>
                <a:lnTo>
                  <a:pt x="4021" y="6313"/>
                </a:lnTo>
                <a:lnTo>
                  <a:pt x="4015" y="6318"/>
                </a:lnTo>
                <a:lnTo>
                  <a:pt x="4009" y="6324"/>
                </a:lnTo>
                <a:lnTo>
                  <a:pt x="4003" y="6330"/>
                </a:lnTo>
                <a:lnTo>
                  <a:pt x="3994" y="6343"/>
                </a:lnTo>
                <a:lnTo>
                  <a:pt x="3986" y="6353"/>
                </a:lnTo>
                <a:lnTo>
                  <a:pt x="3981" y="6357"/>
                </a:lnTo>
                <a:lnTo>
                  <a:pt x="3977" y="6361"/>
                </a:lnTo>
                <a:lnTo>
                  <a:pt x="3971" y="6363"/>
                </a:lnTo>
                <a:lnTo>
                  <a:pt x="3967" y="6365"/>
                </a:lnTo>
                <a:lnTo>
                  <a:pt x="3956" y="6368"/>
                </a:lnTo>
                <a:lnTo>
                  <a:pt x="3945" y="6370"/>
                </a:lnTo>
                <a:lnTo>
                  <a:pt x="3940" y="6372"/>
                </a:lnTo>
                <a:lnTo>
                  <a:pt x="3938" y="6376"/>
                </a:lnTo>
                <a:lnTo>
                  <a:pt x="3936" y="6382"/>
                </a:lnTo>
                <a:lnTo>
                  <a:pt x="3934" y="6388"/>
                </a:lnTo>
                <a:lnTo>
                  <a:pt x="3934" y="6402"/>
                </a:lnTo>
                <a:lnTo>
                  <a:pt x="3934" y="6416"/>
                </a:lnTo>
                <a:lnTo>
                  <a:pt x="3934" y="6427"/>
                </a:lnTo>
                <a:lnTo>
                  <a:pt x="3934" y="6433"/>
                </a:lnTo>
                <a:lnTo>
                  <a:pt x="3931" y="6437"/>
                </a:lnTo>
                <a:lnTo>
                  <a:pt x="3925" y="6440"/>
                </a:lnTo>
                <a:lnTo>
                  <a:pt x="3918" y="6446"/>
                </a:lnTo>
                <a:lnTo>
                  <a:pt x="3912" y="6453"/>
                </a:lnTo>
                <a:lnTo>
                  <a:pt x="3907" y="6462"/>
                </a:lnTo>
                <a:lnTo>
                  <a:pt x="3904" y="6470"/>
                </a:lnTo>
                <a:lnTo>
                  <a:pt x="3902" y="6474"/>
                </a:lnTo>
                <a:lnTo>
                  <a:pt x="3900" y="6476"/>
                </a:lnTo>
                <a:lnTo>
                  <a:pt x="3898" y="6478"/>
                </a:lnTo>
                <a:lnTo>
                  <a:pt x="3895" y="6481"/>
                </a:lnTo>
                <a:lnTo>
                  <a:pt x="3886" y="6482"/>
                </a:lnTo>
                <a:lnTo>
                  <a:pt x="3873" y="6483"/>
                </a:lnTo>
                <a:lnTo>
                  <a:pt x="3867" y="6483"/>
                </a:lnTo>
                <a:lnTo>
                  <a:pt x="3861" y="6484"/>
                </a:lnTo>
                <a:lnTo>
                  <a:pt x="3857" y="6487"/>
                </a:lnTo>
                <a:lnTo>
                  <a:pt x="3855" y="6489"/>
                </a:lnTo>
                <a:lnTo>
                  <a:pt x="3851" y="6496"/>
                </a:lnTo>
                <a:lnTo>
                  <a:pt x="3848" y="6506"/>
                </a:lnTo>
                <a:lnTo>
                  <a:pt x="3846" y="6512"/>
                </a:lnTo>
                <a:lnTo>
                  <a:pt x="3844" y="6515"/>
                </a:lnTo>
                <a:lnTo>
                  <a:pt x="3842" y="6519"/>
                </a:lnTo>
                <a:lnTo>
                  <a:pt x="3839" y="6521"/>
                </a:lnTo>
                <a:lnTo>
                  <a:pt x="3833" y="6525"/>
                </a:lnTo>
                <a:lnTo>
                  <a:pt x="3826" y="6527"/>
                </a:lnTo>
                <a:lnTo>
                  <a:pt x="3823" y="6528"/>
                </a:lnTo>
                <a:lnTo>
                  <a:pt x="3820" y="6531"/>
                </a:lnTo>
                <a:lnTo>
                  <a:pt x="3819" y="6534"/>
                </a:lnTo>
                <a:lnTo>
                  <a:pt x="3819" y="6539"/>
                </a:lnTo>
                <a:lnTo>
                  <a:pt x="3820" y="6548"/>
                </a:lnTo>
                <a:lnTo>
                  <a:pt x="3820" y="6557"/>
                </a:lnTo>
                <a:lnTo>
                  <a:pt x="3820" y="6561"/>
                </a:lnTo>
                <a:lnTo>
                  <a:pt x="3818" y="6564"/>
                </a:lnTo>
                <a:lnTo>
                  <a:pt x="3814" y="6567"/>
                </a:lnTo>
                <a:lnTo>
                  <a:pt x="3811" y="6571"/>
                </a:lnTo>
                <a:lnTo>
                  <a:pt x="3799" y="6577"/>
                </a:lnTo>
                <a:lnTo>
                  <a:pt x="3783" y="6585"/>
                </a:lnTo>
                <a:lnTo>
                  <a:pt x="3769" y="6592"/>
                </a:lnTo>
                <a:lnTo>
                  <a:pt x="3760" y="6598"/>
                </a:lnTo>
                <a:lnTo>
                  <a:pt x="3756" y="6602"/>
                </a:lnTo>
                <a:lnTo>
                  <a:pt x="3754" y="6605"/>
                </a:lnTo>
                <a:lnTo>
                  <a:pt x="3751" y="6609"/>
                </a:lnTo>
                <a:lnTo>
                  <a:pt x="3749" y="6614"/>
                </a:lnTo>
                <a:lnTo>
                  <a:pt x="3742" y="6626"/>
                </a:lnTo>
                <a:lnTo>
                  <a:pt x="3734" y="6636"/>
                </a:lnTo>
                <a:lnTo>
                  <a:pt x="3725" y="6647"/>
                </a:lnTo>
                <a:lnTo>
                  <a:pt x="3719" y="6658"/>
                </a:lnTo>
                <a:lnTo>
                  <a:pt x="3717" y="6662"/>
                </a:lnTo>
                <a:lnTo>
                  <a:pt x="3715" y="6666"/>
                </a:lnTo>
                <a:lnTo>
                  <a:pt x="3712" y="6668"/>
                </a:lnTo>
                <a:lnTo>
                  <a:pt x="3710" y="6670"/>
                </a:lnTo>
                <a:lnTo>
                  <a:pt x="3704" y="6671"/>
                </a:lnTo>
                <a:lnTo>
                  <a:pt x="3696" y="6672"/>
                </a:lnTo>
                <a:lnTo>
                  <a:pt x="3692" y="6673"/>
                </a:lnTo>
                <a:lnTo>
                  <a:pt x="3690" y="6676"/>
                </a:lnTo>
                <a:lnTo>
                  <a:pt x="3688" y="6679"/>
                </a:lnTo>
                <a:lnTo>
                  <a:pt x="3687" y="6683"/>
                </a:lnTo>
                <a:lnTo>
                  <a:pt x="3687" y="6692"/>
                </a:lnTo>
                <a:lnTo>
                  <a:pt x="3687" y="6704"/>
                </a:lnTo>
                <a:lnTo>
                  <a:pt x="3687" y="6710"/>
                </a:lnTo>
                <a:lnTo>
                  <a:pt x="3686" y="6715"/>
                </a:lnTo>
                <a:lnTo>
                  <a:pt x="3685" y="6718"/>
                </a:lnTo>
                <a:lnTo>
                  <a:pt x="3684" y="6722"/>
                </a:lnTo>
                <a:lnTo>
                  <a:pt x="3679" y="6729"/>
                </a:lnTo>
                <a:lnTo>
                  <a:pt x="3675" y="6737"/>
                </a:lnTo>
                <a:lnTo>
                  <a:pt x="3674" y="6743"/>
                </a:lnTo>
                <a:lnTo>
                  <a:pt x="3675" y="6749"/>
                </a:lnTo>
                <a:lnTo>
                  <a:pt x="3679" y="6755"/>
                </a:lnTo>
                <a:lnTo>
                  <a:pt x="3684" y="6761"/>
                </a:lnTo>
                <a:lnTo>
                  <a:pt x="3688" y="6767"/>
                </a:lnTo>
                <a:lnTo>
                  <a:pt x="3694" y="6772"/>
                </a:lnTo>
                <a:lnTo>
                  <a:pt x="3700" y="6775"/>
                </a:lnTo>
                <a:lnTo>
                  <a:pt x="3706" y="6779"/>
                </a:lnTo>
                <a:lnTo>
                  <a:pt x="3715" y="6784"/>
                </a:lnTo>
                <a:lnTo>
                  <a:pt x="3720" y="6788"/>
                </a:lnTo>
                <a:lnTo>
                  <a:pt x="3723" y="6792"/>
                </a:lnTo>
                <a:lnTo>
                  <a:pt x="3724" y="6796"/>
                </a:lnTo>
                <a:lnTo>
                  <a:pt x="3724" y="6800"/>
                </a:lnTo>
                <a:lnTo>
                  <a:pt x="3724" y="6805"/>
                </a:lnTo>
                <a:lnTo>
                  <a:pt x="3720" y="6818"/>
                </a:lnTo>
                <a:lnTo>
                  <a:pt x="3717" y="6832"/>
                </a:lnTo>
                <a:lnTo>
                  <a:pt x="3712" y="6848"/>
                </a:lnTo>
                <a:lnTo>
                  <a:pt x="3705" y="6861"/>
                </a:lnTo>
                <a:lnTo>
                  <a:pt x="3699" y="6872"/>
                </a:lnTo>
                <a:lnTo>
                  <a:pt x="3694" y="6878"/>
                </a:lnTo>
                <a:lnTo>
                  <a:pt x="3692" y="6879"/>
                </a:lnTo>
                <a:lnTo>
                  <a:pt x="3688" y="6879"/>
                </a:lnTo>
                <a:lnTo>
                  <a:pt x="3686" y="6878"/>
                </a:lnTo>
                <a:lnTo>
                  <a:pt x="3684" y="6876"/>
                </a:lnTo>
                <a:lnTo>
                  <a:pt x="3671" y="6861"/>
                </a:lnTo>
                <a:lnTo>
                  <a:pt x="3656" y="6842"/>
                </a:lnTo>
                <a:lnTo>
                  <a:pt x="3654" y="6840"/>
                </a:lnTo>
                <a:lnTo>
                  <a:pt x="3650" y="6837"/>
                </a:lnTo>
                <a:lnTo>
                  <a:pt x="3647" y="6838"/>
                </a:lnTo>
                <a:lnTo>
                  <a:pt x="3643" y="6840"/>
                </a:lnTo>
                <a:lnTo>
                  <a:pt x="3640" y="6843"/>
                </a:lnTo>
                <a:lnTo>
                  <a:pt x="3637" y="6848"/>
                </a:lnTo>
                <a:lnTo>
                  <a:pt x="3634" y="6854"/>
                </a:lnTo>
                <a:lnTo>
                  <a:pt x="3633" y="6861"/>
                </a:lnTo>
                <a:lnTo>
                  <a:pt x="3630" y="6878"/>
                </a:lnTo>
                <a:lnTo>
                  <a:pt x="3630" y="6897"/>
                </a:lnTo>
                <a:lnTo>
                  <a:pt x="3631" y="6913"/>
                </a:lnTo>
                <a:lnTo>
                  <a:pt x="3631" y="6926"/>
                </a:lnTo>
                <a:lnTo>
                  <a:pt x="3633" y="6939"/>
                </a:lnTo>
                <a:lnTo>
                  <a:pt x="3634" y="6954"/>
                </a:lnTo>
                <a:lnTo>
                  <a:pt x="3634" y="6961"/>
                </a:lnTo>
                <a:lnTo>
                  <a:pt x="3633" y="6968"/>
                </a:lnTo>
                <a:lnTo>
                  <a:pt x="3630" y="6973"/>
                </a:lnTo>
                <a:lnTo>
                  <a:pt x="3627" y="6976"/>
                </a:lnTo>
                <a:lnTo>
                  <a:pt x="3621" y="6980"/>
                </a:lnTo>
                <a:lnTo>
                  <a:pt x="3616" y="6981"/>
                </a:lnTo>
                <a:lnTo>
                  <a:pt x="3609" y="6983"/>
                </a:lnTo>
                <a:lnTo>
                  <a:pt x="3602" y="6985"/>
                </a:lnTo>
                <a:lnTo>
                  <a:pt x="3586" y="6985"/>
                </a:lnTo>
                <a:lnTo>
                  <a:pt x="3566" y="6985"/>
                </a:lnTo>
                <a:lnTo>
                  <a:pt x="3547" y="6985"/>
                </a:lnTo>
                <a:lnTo>
                  <a:pt x="3531" y="6986"/>
                </a:lnTo>
                <a:lnTo>
                  <a:pt x="3517" y="6988"/>
                </a:lnTo>
                <a:lnTo>
                  <a:pt x="3502" y="6989"/>
                </a:lnTo>
                <a:lnTo>
                  <a:pt x="3485" y="6991"/>
                </a:lnTo>
                <a:lnTo>
                  <a:pt x="3470" y="6992"/>
                </a:lnTo>
                <a:lnTo>
                  <a:pt x="3455" y="6994"/>
                </a:lnTo>
                <a:lnTo>
                  <a:pt x="3445" y="6998"/>
                </a:lnTo>
                <a:lnTo>
                  <a:pt x="3433" y="7002"/>
                </a:lnTo>
                <a:lnTo>
                  <a:pt x="3420" y="7006"/>
                </a:lnTo>
                <a:lnTo>
                  <a:pt x="3413" y="7007"/>
                </a:lnTo>
                <a:lnTo>
                  <a:pt x="3405" y="7007"/>
                </a:lnTo>
                <a:lnTo>
                  <a:pt x="3400" y="7007"/>
                </a:lnTo>
                <a:lnTo>
                  <a:pt x="3392" y="7005"/>
                </a:lnTo>
                <a:lnTo>
                  <a:pt x="3388" y="7002"/>
                </a:lnTo>
                <a:lnTo>
                  <a:pt x="3383" y="7000"/>
                </a:lnTo>
                <a:lnTo>
                  <a:pt x="3379" y="6995"/>
                </a:lnTo>
                <a:lnTo>
                  <a:pt x="3376" y="6992"/>
                </a:lnTo>
                <a:lnTo>
                  <a:pt x="3372" y="6979"/>
                </a:lnTo>
                <a:lnTo>
                  <a:pt x="3369" y="6963"/>
                </a:lnTo>
                <a:lnTo>
                  <a:pt x="3365" y="6947"/>
                </a:lnTo>
                <a:lnTo>
                  <a:pt x="3360" y="6935"/>
                </a:lnTo>
                <a:lnTo>
                  <a:pt x="3358" y="6930"/>
                </a:lnTo>
                <a:lnTo>
                  <a:pt x="3353" y="6925"/>
                </a:lnTo>
                <a:lnTo>
                  <a:pt x="3348" y="6922"/>
                </a:lnTo>
                <a:lnTo>
                  <a:pt x="3341" y="6917"/>
                </a:lnTo>
                <a:lnTo>
                  <a:pt x="3333" y="6912"/>
                </a:lnTo>
                <a:lnTo>
                  <a:pt x="3322" y="6909"/>
                </a:lnTo>
                <a:lnTo>
                  <a:pt x="3312" y="6906"/>
                </a:lnTo>
                <a:lnTo>
                  <a:pt x="3301" y="6903"/>
                </a:lnTo>
                <a:lnTo>
                  <a:pt x="3281" y="6899"/>
                </a:lnTo>
                <a:lnTo>
                  <a:pt x="3266" y="6897"/>
                </a:lnTo>
                <a:lnTo>
                  <a:pt x="3257" y="6893"/>
                </a:lnTo>
                <a:lnTo>
                  <a:pt x="3247" y="6891"/>
                </a:lnTo>
                <a:lnTo>
                  <a:pt x="3238" y="6887"/>
                </a:lnTo>
                <a:lnTo>
                  <a:pt x="3228" y="6882"/>
                </a:lnTo>
                <a:lnTo>
                  <a:pt x="3218" y="6876"/>
                </a:lnTo>
                <a:lnTo>
                  <a:pt x="3208" y="6871"/>
                </a:lnTo>
                <a:lnTo>
                  <a:pt x="3200" y="6865"/>
                </a:lnTo>
                <a:lnTo>
                  <a:pt x="3193" y="6859"/>
                </a:lnTo>
                <a:lnTo>
                  <a:pt x="3187" y="6848"/>
                </a:lnTo>
                <a:lnTo>
                  <a:pt x="3182" y="6836"/>
                </a:lnTo>
                <a:lnTo>
                  <a:pt x="3177" y="6824"/>
                </a:lnTo>
                <a:lnTo>
                  <a:pt x="3171" y="6813"/>
                </a:lnTo>
                <a:lnTo>
                  <a:pt x="3162" y="6805"/>
                </a:lnTo>
                <a:lnTo>
                  <a:pt x="3148" y="6793"/>
                </a:lnTo>
                <a:lnTo>
                  <a:pt x="3139" y="6788"/>
                </a:lnTo>
                <a:lnTo>
                  <a:pt x="3130" y="6783"/>
                </a:lnTo>
                <a:lnTo>
                  <a:pt x="3119" y="6779"/>
                </a:lnTo>
                <a:lnTo>
                  <a:pt x="3108" y="6775"/>
                </a:lnTo>
                <a:lnTo>
                  <a:pt x="3107" y="6775"/>
                </a:lnTo>
                <a:lnTo>
                  <a:pt x="3105" y="6775"/>
                </a:lnTo>
                <a:lnTo>
                  <a:pt x="3096" y="6774"/>
                </a:lnTo>
                <a:lnTo>
                  <a:pt x="3088" y="6774"/>
                </a:lnTo>
                <a:lnTo>
                  <a:pt x="3080" y="6774"/>
                </a:lnTo>
                <a:lnTo>
                  <a:pt x="3071" y="6775"/>
                </a:lnTo>
                <a:lnTo>
                  <a:pt x="3064" y="6777"/>
                </a:lnTo>
                <a:lnTo>
                  <a:pt x="3057" y="6778"/>
                </a:lnTo>
                <a:lnTo>
                  <a:pt x="3048" y="6779"/>
                </a:lnTo>
                <a:lnTo>
                  <a:pt x="3038" y="6780"/>
                </a:lnTo>
                <a:lnTo>
                  <a:pt x="3033" y="6780"/>
                </a:lnTo>
                <a:lnTo>
                  <a:pt x="3029" y="6780"/>
                </a:lnTo>
                <a:lnTo>
                  <a:pt x="3026" y="6780"/>
                </a:lnTo>
                <a:lnTo>
                  <a:pt x="3024" y="6779"/>
                </a:lnTo>
                <a:lnTo>
                  <a:pt x="3018" y="6778"/>
                </a:lnTo>
                <a:lnTo>
                  <a:pt x="3012" y="6774"/>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3" name="稻壳儿小白白(http://dwz.cn/Wu2UP)">
            <a:extLst>
              <a:ext uri="{FF2B5EF4-FFF2-40B4-BE49-F238E27FC236}">
                <a16:creationId xmlns:a16="http://schemas.microsoft.com/office/drawing/2014/main" id="{9B1C11B1-8BC5-4E80-96AE-4199CEDF30D5}"/>
              </a:ext>
            </a:extLst>
          </p:cNvPr>
          <p:cNvSpPr>
            <a:spLocks/>
          </p:cNvSpPr>
          <p:nvPr/>
        </p:nvSpPr>
        <p:spPr bwMode="auto">
          <a:xfrm>
            <a:off x="2467781" y="2406144"/>
            <a:ext cx="469320" cy="805644"/>
          </a:xfrm>
          <a:custGeom>
            <a:avLst/>
            <a:gdLst>
              <a:gd name="T0" fmla="*/ 44973993 w 2030"/>
              <a:gd name="T1" fmla="*/ 251389202 h 3463"/>
              <a:gd name="T2" fmla="*/ 34842553 w 2030"/>
              <a:gd name="T3" fmla="*/ 249554436 h 3463"/>
              <a:gd name="T4" fmla="*/ 23392916 w 2030"/>
              <a:gd name="T5" fmla="*/ 250805531 h 3463"/>
              <a:gd name="T6" fmla="*/ 17709426 w 2030"/>
              <a:gd name="T7" fmla="*/ 244299664 h 3463"/>
              <a:gd name="T8" fmla="*/ 5765860 w 2030"/>
              <a:gd name="T9" fmla="*/ 247886310 h 3463"/>
              <a:gd name="T10" fmla="*/ 0 w 2030"/>
              <a:gd name="T11" fmla="*/ 241880939 h 3463"/>
              <a:gd name="T12" fmla="*/ 11943567 w 2030"/>
              <a:gd name="T13" fmla="*/ 240045884 h 3463"/>
              <a:gd name="T14" fmla="*/ 14744127 w 2030"/>
              <a:gd name="T15" fmla="*/ 233957338 h 3463"/>
              <a:gd name="T16" fmla="*/ 7495618 w 2030"/>
              <a:gd name="T17" fmla="*/ 225199385 h 3463"/>
              <a:gd name="T18" fmla="*/ 16968101 w 2030"/>
              <a:gd name="T19" fmla="*/ 216608649 h 3463"/>
              <a:gd name="T20" fmla="*/ 28664847 w 2030"/>
              <a:gd name="T21" fmla="*/ 217192320 h 3463"/>
              <a:gd name="T22" fmla="*/ 30641713 w 2030"/>
              <a:gd name="T23" fmla="*/ 212688437 h 3463"/>
              <a:gd name="T24" fmla="*/ 31053560 w 2030"/>
              <a:gd name="T25" fmla="*/ 201011262 h 3463"/>
              <a:gd name="T26" fmla="*/ 37396006 w 2030"/>
              <a:gd name="T27" fmla="*/ 189417841 h 3463"/>
              <a:gd name="T28" fmla="*/ 29735649 w 2030"/>
              <a:gd name="T29" fmla="*/ 178408091 h 3463"/>
              <a:gd name="T30" fmla="*/ 34430706 w 2030"/>
              <a:gd name="T31" fmla="*/ 163311200 h 3463"/>
              <a:gd name="T32" fmla="*/ 54116999 w 2030"/>
              <a:gd name="T33" fmla="*/ 169817066 h 3463"/>
              <a:gd name="T34" fmla="*/ 70261406 w 2030"/>
              <a:gd name="T35" fmla="*/ 167147948 h 3463"/>
              <a:gd name="T36" fmla="*/ 67543215 w 2030"/>
              <a:gd name="T37" fmla="*/ 156805622 h 3463"/>
              <a:gd name="T38" fmla="*/ 80392845 w 2030"/>
              <a:gd name="T39" fmla="*/ 155804631 h 3463"/>
              <a:gd name="T40" fmla="*/ 91924851 w 2030"/>
              <a:gd name="T41" fmla="*/ 145712408 h 3463"/>
              <a:gd name="T42" fmla="*/ 95054889 w 2030"/>
              <a:gd name="T43" fmla="*/ 123359339 h 3463"/>
              <a:gd name="T44" fmla="*/ 86570839 w 2030"/>
              <a:gd name="T45" fmla="*/ 111515526 h 3463"/>
              <a:gd name="T46" fmla="*/ 76439113 w 2030"/>
              <a:gd name="T47" fmla="*/ 105426691 h 3463"/>
              <a:gd name="T48" fmla="*/ 63754221 w 2030"/>
              <a:gd name="T49" fmla="*/ 99087753 h 3463"/>
              <a:gd name="T50" fmla="*/ 56670451 w 2030"/>
              <a:gd name="T51" fmla="*/ 89162169 h 3463"/>
              <a:gd name="T52" fmla="*/ 57576514 w 2030"/>
              <a:gd name="T53" fmla="*/ 83740758 h 3463"/>
              <a:gd name="T54" fmla="*/ 58976795 w 2030"/>
              <a:gd name="T55" fmla="*/ 70228818 h 3463"/>
              <a:gd name="T56" fmla="*/ 70426145 w 2030"/>
              <a:gd name="T57" fmla="*/ 62221753 h 3463"/>
              <a:gd name="T58" fmla="*/ 89865616 w 2030"/>
              <a:gd name="T59" fmla="*/ 69645147 h 3463"/>
              <a:gd name="T60" fmla="*/ 102550507 w 2030"/>
              <a:gd name="T61" fmla="*/ 59052428 h 3463"/>
              <a:gd name="T62" fmla="*/ 103703679 w 2030"/>
              <a:gd name="T63" fmla="*/ 47125151 h 3463"/>
              <a:gd name="T64" fmla="*/ 114329335 w 2030"/>
              <a:gd name="T65" fmla="*/ 34530449 h 3463"/>
              <a:gd name="T66" fmla="*/ 121989691 w 2030"/>
              <a:gd name="T67" fmla="*/ 25772785 h 3463"/>
              <a:gd name="T68" fmla="*/ 133933258 w 2030"/>
              <a:gd name="T69" fmla="*/ 12677877 h 3463"/>
              <a:gd name="T70" fmla="*/ 141182054 w 2030"/>
              <a:gd name="T71" fmla="*/ 8674489 h 3463"/>
              <a:gd name="T72" fmla="*/ 150654538 w 2030"/>
              <a:gd name="T73" fmla="*/ 11093214 h 3463"/>
              <a:gd name="T74" fmla="*/ 161280193 w 2030"/>
              <a:gd name="T75" fmla="*/ 4837740 h 3463"/>
              <a:gd name="T76" fmla="*/ 164986818 w 2030"/>
              <a:gd name="T77" fmla="*/ 11593710 h 3463"/>
              <a:gd name="T78" fmla="*/ 158726741 w 2030"/>
              <a:gd name="T79" fmla="*/ 28191511 h 3463"/>
              <a:gd name="T80" fmla="*/ 149748474 w 2030"/>
              <a:gd name="T81" fmla="*/ 46791583 h 3463"/>
              <a:gd name="T82" fmla="*/ 148760041 w 2030"/>
              <a:gd name="T83" fmla="*/ 61637793 h 3463"/>
              <a:gd name="T84" fmla="*/ 154031684 w 2030"/>
              <a:gd name="T85" fmla="*/ 75400126 h 3463"/>
              <a:gd name="T86" fmla="*/ 144229723 w 2030"/>
              <a:gd name="T87" fmla="*/ 93249310 h 3463"/>
              <a:gd name="T88" fmla="*/ 144971047 w 2030"/>
              <a:gd name="T89" fmla="*/ 105760259 h 3463"/>
              <a:gd name="T90" fmla="*/ 145382895 w 2030"/>
              <a:gd name="T91" fmla="*/ 127946687 h 3463"/>
              <a:gd name="T92" fmla="*/ 142994181 w 2030"/>
              <a:gd name="T93" fmla="*/ 158473748 h 3463"/>
              <a:gd name="T94" fmla="*/ 144064984 w 2030"/>
              <a:gd name="T95" fmla="*/ 182661871 h 3463"/>
              <a:gd name="T96" fmla="*/ 146453697 w 2030"/>
              <a:gd name="T97" fmla="*/ 196090347 h 3463"/>
              <a:gd name="T98" fmla="*/ 150407429 w 2030"/>
              <a:gd name="T99" fmla="*/ 207850697 h 3463"/>
              <a:gd name="T100" fmla="*/ 162598104 w 2030"/>
              <a:gd name="T101" fmla="*/ 223531259 h 3463"/>
              <a:gd name="T102" fmla="*/ 152137187 w 2030"/>
              <a:gd name="T103" fmla="*/ 236376064 h 3463"/>
              <a:gd name="T104" fmla="*/ 140275990 w 2030"/>
              <a:gd name="T105" fmla="*/ 235041505 h 3463"/>
              <a:gd name="T106" fmla="*/ 119765717 w 2030"/>
              <a:gd name="T107" fmla="*/ 232706243 h 3463"/>
              <a:gd name="T108" fmla="*/ 125366838 w 2030"/>
              <a:gd name="T109" fmla="*/ 240546380 h 3463"/>
              <a:gd name="T110" fmla="*/ 136816187 w 2030"/>
              <a:gd name="T111" fmla="*/ 248970476 h 3463"/>
              <a:gd name="T112" fmla="*/ 128991092 w 2030"/>
              <a:gd name="T113" fmla="*/ 256393870 h 3463"/>
              <a:gd name="T114" fmla="*/ 118612545 w 2030"/>
              <a:gd name="T115" fmla="*/ 263149840 h 3463"/>
              <a:gd name="T116" fmla="*/ 120012825 w 2030"/>
              <a:gd name="T117" fmla="*/ 285502908 h 3463"/>
              <a:gd name="T118" fmla="*/ 101232596 w 2030"/>
              <a:gd name="T119" fmla="*/ 278246443 h 3463"/>
              <a:gd name="T120" fmla="*/ 81875495 w 2030"/>
              <a:gd name="T121" fmla="*/ 267570260 h 3463"/>
              <a:gd name="T122" fmla="*/ 66884259 w 2030"/>
              <a:gd name="T123" fmla="*/ 267653724 h 3463"/>
              <a:gd name="T124" fmla="*/ 56093865 w 2030"/>
              <a:gd name="T125" fmla="*/ 257394573 h 3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30" h="3463">
                <a:moveTo>
                  <a:pt x="593" y="3133"/>
                </a:moveTo>
                <a:lnTo>
                  <a:pt x="591" y="3133"/>
                </a:lnTo>
                <a:lnTo>
                  <a:pt x="590" y="3133"/>
                </a:lnTo>
                <a:lnTo>
                  <a:pt x="588" y="3133"/>
                </a:lnTo>
                <a:lnTo>
                  <a:pt x="587" y="3132"/>
                </a:lnTo>
                <a:lnTo>
                  <a:pt x="585" y="3130"/>
                </a:lnTo>
                <a:lnTo>
                  <a:pt x="582" y="3129"/>
                </a:lnTo>
                <a:lnTo>
                  <a:pt x="581" y="3126"/>
                </a:lnTo>
                <a:lnTo>
                  <a:pt x="580" y="3121"/>
                </a:lnTo>
                <a:lnTo>
                  <a:pt x="579" y="3116"/>
                </a:lnTo>
                <a:lnTo>
                  <a:pt x="578" y="3111"/>
                </a:lnTo>
                <a:lnTo>
                  <a:pt x="575" y="3109"/>
                </a:lnTo>
                <a:lnTo>
                  <a:pt x="572" y="3107"/>
                </a:lnTo>
                <a:lnTo>
                  <a:pt x="567" y="3104"/>
                </a:lnTo>
                <a:lnTo>
                  <a:pt x="563" y="3103"/>
                </a:lnTo>
                <a:lnTo>
                  <a:pt x="556" y="3101"/>
                </a:lnTo>
                <a:lnTo>
                  <a:pt x="553" y="3097"/>
                </a:lnTo>
                <a:lnTo>
                  <a:pt x="549" y="3093"/>
                </a:lnTo>
                <a:lnTo>
                  <a:pt x="548" y="3090"/>
                </a:lnTo>
                <a:lnTo>
                  <a:pt x="548" y="3079"/>
                </a:lnTo>
                <a:lnTo>
                  <a:pt x="550" y="3067"/>
                </a:lnTo>
                <a:lnTo>
                  <a:pt x="552" y="3059"/>
                </a:lnTo>
                <a:lnTo>
                  <a:pt x="553" y="3050"/>
                </a:lnTo>
                <a:lnTo>
                  <a:pt x="553" y="3041"/>
                </a:lnTo>
                <a:lnTo>
                  <a:pt x="552" y="3032"/>
                </a:lnTo>
                <a:lnTo>
                  <a:pt x="550" y="3025"/>
                </a:lnTo>
                <a:lnTo>
                  <a:pt x="548" y="3017"/>
                </a:lnTo>
                <a:lnTo>
                  <a:pt x="546" y="3014"/>
                </a:lnTo>
                <a:lnTo>
                  <a:pt x="542" y="3011"/>
                </a:lnTo>
                <a:lnTo>
                  <a:pt x="538" y="3009"/>
                </a:lnTo>
                <a:lnTo>
                  <a:pt x="534" y="3008"/>
                </a:lnTo>
                <a:lnTo>
                  <a:pt x="523" y="3004"/>
                </a:lnTo>
                <a:lnTo>
                  <a:pt x="510" y="3002"/>
                </a:lnTo>
                <a:lnTo>
                  <a:pt x="506" y="3002"/>
                </a:lnTo>
                <a:lnTo>
                  <a:pt x="503" y="3002"/>
                </a:lnTo>
                <a:lnTo>
                  <a:pt x="497" y="3001"/>
                </a:lnTo>
                <a:lnTo>
                  <a:pt x="491" y="3001"/>
                </a:lnTo>
                <a:lnTo>
                  <a:pt x="486" y="3001"/>
                </a:lnTo>
                <a:lnTo>
                  <a:pt x="481" y="3000"/>
                </a:lnTo>
                <a:lnTo>
                  <a:pt x="479" y="3000"/>
                </a:lnTo>
                <a:lnTo>
                  <a:pt x="477" y="3000"/>
                </a:lnTo>
                <a:lnTo>
                  <a:pt x="474" y="3000"/>
                </a:lnTo>
                <a:lnTo>
                  <a:pt x="472" y="3000"/>
                </a:lnTo>
                <a:lnTo>
                  <a:pt x="467" y="3001"/>
                </a:lnTo>
                <a:lnTo>
                  <a:pt x="462" y="3001"/>
                </a:lnTo>
                <a:lnTo>
                  <a:pt x="456" y="3000"/>
                </a:lnTo>
                <a:lnTo>
                  <a:pt x="452" y="2998"/>
                </a:lnTo>
                <a:lnTo>
                  <a:pt x="449" y="2998"/>
                </a:lnTo>
                <a:lnTo>
                  <a:pt x="448" y="2997"/>
                </a:lnTo>
                <a:lnTo>
                  <a:pt x="445" y="2995"/>
                </a:lnTo>
                <a:lnTo>
                  <a:pt x="442" y="2992"/>
                </a:lnTo>
                <a:lnTo>
                  <a:pt x="439" y="2991"/>
                </a:lnTo>
                <a:lnTo>
                  <a:pt x="435" y="2990"/>
                </a:lnTo>
                <a:lnTo>
                  <a:pt x="431" y="2990"/>
                </a:lnTo>
                <a:lnTo>
                  <a:pt x="429" y="2990"/>
                </a:lnTo>
                <a:lnTo>
                  <a:pt x="423" y="2992"/>
                </a:lnTo>
                <a:lnTo>
                  <a:pt x="415" y="2997"/>
                </a:lnTo>
                <a:lnTo>
                  <a:pt x="405" y="3006"/>
                </a:lnTo>
                <a:lnTo>
                  <a:pt x="393" y="3011"/>
                </a:lnTo>
                <a:lnTo>
                  <a:pt x="380" y="3015"/>
                </a:lnTo>
                <a:lnTo>
                  <a:pt x="367" y="3015"/>
                </a:lnTo>
                <a:lnTo>
                  <a:pt x="364" y="3015"/>
                </a:lnTo>
                <a:lnTo>
                  <a:pt x="360" y="3015"/>
                </a:lnTo>
                <a:lnTo>
                  <a:pt x="355" y="3016"/>
                </a:lnTo>
                <a:lnTo>
                  <a:pt x="353" y="3016"/>
                </a:lnTo>
                <a:lnTo>
                  <a:pt x="349" y="3019"/>
                </a:lnTo>
                <a:lnTo>
                  <a:pt x="345" y="3022"/>
                </a:lnTo>
                <a:lnTo>
                  <a:pt x="342" y="3025"/>
                </a:lnTo>
                <a:lnTo>
                  <a:pt x="341" y="3026"/>
                </a:lnTo>
                <a:lnTo>
                  <a:pt x="340" y="3028"/>
                </a:lnTo>
                <a:lnTo>
                  <a:pt x="339" y="3029"/>
                </a:lnTo>
                <a:lnTo>
                  <a:pt x="335" y="3032"/>
                </a:lnTo>
                <a:lnTo>
                  <a:pt x="332" y="3032"/>
                </a:lnTo>
                <a:lnTo>
                  <a:pt x="330" y="3032"/>
                </a:lnTo>
                <a:lnTo>
                  <a:pt x="328" y="3032"/>
                </a:lnTo>
                <a:lnTo>
                  <a:pt x="326" y="3030"/>
                </a:lnTo>
                <a:lnTo>
                  <a:pt x="323" y="3028"/>
                </a:lnTo>
                <a:lnTo>
                  <a:pt x="319" y="3026"/>
                </a:lnTo>
                <a:lnTo>
                  <a:pt x="315" y="3022"/>
                </a:lnTo>
                <a:lnTo>
                  <a:pt x="305" y="3016"/>
                </a:lnTo>
                <a:lnTo>
                  <a:pt x="297" y="3013"/>
                </a:lnTo>
                <a:lnTo>
                  <a:pt x="294" y="3010"/>
                </a:lnTo>
                <a:lnTo>
                  <a:pt x="290" y="3009"/>
                </a:lnTo>
                <a:lnTo>
                  <a:pt x="284" y="3007"/>
                </a:lnTo>
                <a:lnTo>
                  <a:pt x="278" y="3006"/>
                </a:lnTo>
                <a:lnTo>
                  <a:pt x="270" y="3003"/>
                </a:lnTo>
                <a:lnTo>
                  <a:pt x="260" y="3001"/>
                </a:lnTo>
                <a:lnTo>
                  <a:pt x="253" y="2998"/>
                </a:lnTo>
                <a:lnTo>
                  <a:pt x="245" y="2996"/>
                </a:lnTo>
                <a:lnTo>
                  <a:pt x="242" y="2995"/>
                </a:lnTo>
                <a:lnTo>
                  <a:pt x="239" y="2994"/>
                </a:lnTo>
                <a:lnTo>
                  <a:pt x="236" y="2994"/>
                </a:lnTo>
                <a:lnTo>
                  <a:pt x="235" y="2992"/>
                </a:lnTo>
                <a:lnTo>
                  <a:pt x="231" y="2990"/>
                </a:lnTo>
                <a:lnTo>
                  <a:pt x="227" y="2987"/>
                </a:lnTo>
                <a:lnTo>
                  <a:pt x="222" y="2982"/>
                </a:lnTo>
                <a:lnTo>
                  <a:pt x="219" y="2976"/>
                </a:lnTo>
                <a:lnTo>
                  <a:pt x="215" y="2970"/>
                </a:lnTo>
                <a:lnTo>
                  <a:pt x="214" y="2964"/>
                </a:lnTo>
                <a:lnTo>
                  <a:pt x="213" y="2960"/>
                </a:lnTo>
                <a:lnTo>
                  <a:pt x="214" y="2957"/>
                </a:lnTo>
                <a:lnTo>
                  <a:pt x="214" y="2956"/>
                </a:lnTo>
                <a:lnTo>
                  <a:pt x="215" y="2956"/>
                </a:lnTo>
                <a:lnTo>
                  <a:pt x="215" y="2954"/>
                </a:lnTo>
                <a:lnTo>
                  <a:pt x="216" y="2952"/>
                </a:lnTo>
                <a:lnTo>
                  <a:pt x="219" y="2950"/>
                </a:lnTo>
                <a:lnTo>
                  <a:pt x="219" y="2947"/>
                </a:lnTo>
                <a:lnTo>
                  <a:pt x="220" y="2944"/>
                </a:lnTo>
                <a:lnTo>
                  <a:pt x="220" y="2939"/>
                </a:lnTo>
                <a:lnTo>
                  <a:pt x="219" y="2935"/>
                </a:lnTo>
                <a:lnTo>
                  <a:pt x="217" y="2932"/>
                </a:lnTo>
                <a:lnTo>
                  <a:pt x="215" y="2929"/>
                </a:lnTo>
                <a:lnTo>
                  <a:pt x="213" y="2927"/>
                </a:lnTo>
                <a:lnTo>
                  <a:pt x="210" y="2926"/>
                </a:lnTo>
                <a:lnTo>
                  <a:pt x="206" y="2926"/>
                </a:lnTo>
                <a:lnTo>
                  <a:pt x="198" y="2927"/>
                </a:lnTo>
                <a:lnTo>
                  <a:pt x="190" y="2931"/>
                </a:lnTo>
                <a:lnTo>
                  <a:pt x="179" y="2938"/>
                </a:lnTo>
                <a:lnTo>
                  <a:pt x="168" y="2941"/>
                </a:lnTo>
                <a:lnTo>
                  <a:pt x="160" y="2943"/>
                </a:lnTo>
                <a:lnTo>
                  <a:pt x="153" y="2944"/>
                </a:lnTo>
                <a:lnTo>
                  <a:pt x="145" y="2943"/>
                </a:lnTo>
                <a:lnTo>
                  <a:pt x="137" y="2941"/>
                </a:lnTo>
                <a:lnTo>
                  <a:pt x="130" y="2943"/>
                </a:lnTo>
                <a:lnTo>
                  <a:pt x="125" y="2944"/>
                </a:lnTo>
                <a:lnTo>
                  <a:pt x="121" y="2945"/>
                </a:lnTo>
                <a:lnTo>
                  <a:pt x="116" y="2952"/>
                </a:lnTo>
                <a:lnTo>
                  <a:pt x="113" y="2959"/>
                </a:lnTo>
                <a:lnTo>
                  <a:pt x="110" y="2968"/>
                </a:lnTo>
                <a:lnTo>
                  <a:pt x="108" y="2970"/>
                </a:lnTo>
                <a:lnTo>
                  <a:pt x="106" y="2972"/>
                </a:lnTo>
                <a:lnTo>
                  <a:pt x="100" y="2973"/>
                </a:lnTo>
                <a:lnTo>
                  <a:pt x="91" y="2972"/>
                </a:lnTo>
                <a:lnTo>
                  <a:pt x="88" y="2971"/>
                </a:lnTo>
                <a:lnTo>
                  <a:pt x="83" y="2970"/>
                </a:lnTo>
                <a:lnTo>
                  <a:pt x="80" y="2970"/>
                </a:lnTo>
                <a:lnTo>
                  <a:pt x="76" y="2970"/>
                </a:lnTo>
                <a:lnTo>
                  <a:pt x="75" y="2971"/>
                </a:lnTo>
                <a:lnTo>
                  <a:pt x="72" y="2971"/>
                </a:lnTo>
                <a:lnTo>
                  <a:pt x="70" y="2972"/>
                </a:lnTo>
                <a:lnTo>
                  <a:pt x="68" y="2973"/>
                </a:lnTo>
                <a:lnTo>
                  <a:pt x="64" y="2976"/>
                </a:lnTo>
                <a:lnTo>
                  <a:pt x="62" y="2978"/>
                </a:lnTo>
                <a:lnTo>
                  <a:pt x="58" y="2982"/>
                </a:lnTo>
                <a:lnTo>
                  <a:pt x="55" y="2984"/>
                </a:lnTo>
                <a:lnTo>
                  <a:pt x="52" y="2987"/>
                </a:lnTo>
                <a:lnTo>
                  <a:pt x="51" y="2989"/>
                </a:lnTo>
                <a:lnTo>
                  <a:pt x="49" y="2990"/>
                </a:lnTo>
                <a:lnTo>
                  <a:pt x="47" y="2991"/>
                </a:lnTo>
                <a:lnTo>
                  <a:pt x="45" y="2991"/>
                </a:lnTo>
                <a:lnTo>
                  <a:pt x="42" y="2992"/>
                </a:lnTo>
                <a:lnTo>
                  <a:pt x="37" y="2992"/>
                </a:lnTo>
                <a:lnTo>
                  <a:pt x="33" y="2991"/>
                </a:lnTo>
                <a:lnTo>
                  <a:pt x="27" y="2990"/>
                </a:lnTo>
                <a:lnTo>
                  <a:pt x="18" y="2983"/>
                </a:lnTo>
                <a:lnTo>
                  <a:pt x="17" y="2981"/>
                </a:lnTo>
                <a:lnTo>
                  <a:pt x="14" y="2978"/>
                </a:lnTo>
                <a:lnTo>
                  <a:pt x="13" y="2975"/>
                </a:lnTo>
                <a:lnTo>
                  <a:pt x="13" y="2971"/>
                </a:lnTo>
                <a:lnTo>
                  <a:pt x="12" y="2966"/>
                </a:lnTo>
                <a:lnTo>
                  <a:pt x="11" y="2963"/>
                </a:lnTo>
                <a:lnTo>
                  <a:pt x="9" y="2956"/>
                </a:lnTo>
                <a:lnTo>
                  <a:pt x="6" y="2943"/>
                </a:lnTo>
                <a:lnTo>
                  <a:pt x="3" y="2934"/>
                </a:lnTo>
                <a:lnTo>
                  <a:pt x="2" y="2926"/>
                </a:lnTo>
                <a:lnTo>
                  <a:pt x="0" y="2915"/>
                </a:lnTo>
                <a:lnTo>
                  <a:pt x="0" y="2905"/>
                </a:lnTo>
                <a:lnTo>
                  <a:pt x="0" y="2900"/>
                </a:lnTo>
                <a:lnTo>
                  <a:pt x="1" y="2895"/>
                </a:lnTo>
                <a:lnTo>
                  <a:pt x="2" y="2895"/>
                </a:lnTo>
                <a:lnTo>
                  <a:pt x="3" y="2895"/>
                </a:lnTo>
                <a:lnTo>
                  <a:pt x="6" y="2896"/>
                </a:lnTo>
                <a:lnTo>
                  <a:pt x="8" y="2897"/>
                </a:lnTo>
                <a:lnTo>
                  <a:pt x="9" y="2899"/>
                </a:lnTo>
                <a:lnTo>
                  <a:pt x="12" y="2900"/>
                </a:lnTo>
                <a:lnTo>
                  <a:pt x="14" y="2902"/>
                </a:lnTo>
                <a:lnTo>
                  <a:pt x="17" y="2903"/>
                </a:lnTo>
                <a:lnTo>
                  <a:pt x="18" y="2905"/>
                </a:lnTo>
                <a:lnTo>
                  <a:pt x="20" y="2906"/>
                </a:lnTo>
                <a:lnTo>
                  <a:pt x="24" y="2908"/>
                </a:lnTo>
                <a:lnTo>
                  <a:pt x="28" y="2909"/>
                </a:lnTo>
                <a:lnTo>
                  <a:pt x="37" y="2910"/>
                </a:lnTo>
                <a:lnTo>
                  <a:pt x="43" y="2910"/>
                </a:lnTo>
                <a:lnTo>
                  <a:pt x="52" y="2910"/>
                </a:lnTo>
                <a:lnTo>
                  <a:pt x="61" y="2909"/>
                </a:lnTo>
                <a:lnTo>
                  <a:pt x="70" y="2907"/>
                </a:lnTo>
                <a:lnTo>
                  <a:pt x="80" y="2903"/>
                </a:lnTo>
                <a:lnTo>
                  <a:pt x="93" y="2897"/>
                </a:lnTo>
                <a:lnTo>
                  <a:pt x="106" y="2891"/>
                </a:lnTo>
                <a:lnTo>
                  <a:pt x="113" y="2888"/>
                </a:lnTo>
                <a:lnTo>
                  <a:pt x="120" y="2884"/>
                </a:lnTo>
                <a:lnTo>
                  <a:pt x="124" y="2883"/>
                </a:lnTo>
                <a:lnTo>
                  <a:pt x="127" y="2883"/>
                </a:lnTo>
                <a:lnTo>
                  <a:pt x="133" y="2881"/>
                </a:lnTo>
                <a:lnTo>
                  <a:pt x="139" y="2880"/>
                </a:lnTo>
                <a:lnTo>
                  <a:pt x="145" y="2878"/>
                </a:lnTo>
                <a:lnTo>
                  <a:pt x="150" y="2877"/>
                </a:lnTo>
                <a:lnTo>
                  <a:pt x="152" y="2876"/>
                </a:lnTo>
                <a:lnTo>
                  <a:pt x="154" y="2875"/>
                </a:lnTo>
                <a:lnTo>
                  <a:pt x="156" y="2872"/>
                </a:lnTo>
                <a:lnTo>
                  <a:pt x="157" y="2871"/>
                </a:lnTo>
                <a:lnTo>
                  <a:pt x="159" y="2866"/>
                </a:lnTo>
                <a:lnTo>
                  <a:pt x="162" y="2857"/>
                </a:lnTo>
                <a:lnTo>
                  <a:pt x="162" y="2849"/>
                </a:lnTo>
                <a:lnTo>
                  <a:pt x="162" y="2839"/>
                </a:lnTo>
                <a:lnTo>
                  <a:pt x="162" y="2834"/>
                </a:lnTo>
                <a:lnTo>
                  <a:pt x="162" y="2830"/>
                </a:lnTo>
                <a:lnTo>
                  <a:pt x="159" y="2815"/>
                </a:lnTo>
                <a:lnTo>
                  <a:pt x="158" y="2802"/>
                </a:lnTo>
                <a:lnTo>
                  <a:pt x="158" y="2798"/>
                </a:lnTo>
                <a:lnTo>
                  <a:pt x="159" y="2794"/>
                </a:lnTo>
                <a:lnTo>
                  <a:pt x="159" y="2792"/>
                </a:lnTo>
                <a:lnTo>
                  <a:pt x="160" y="2790"/>
                </a:lnTo>
                <a:lnTo>
                  <a:pt x="162" y="2790"/>
                </a:lnTo>
                <a:lnTo>
                  <a:pt x="164" y="2790"/>
                </a:lnTo>
                <a:lnTo>
                  <a:pt x="166" y="2790"/>
                </a:lnTo>
                <a:lnTo>
                  <a:pt x="169" y="2792"/>
                </a:lnTo>
                <a:lnTo>
                  <a:pt x="170" y="2793"/>
                </a:lnTo>
                <a:lnTo>
                  <a:pt x="171" y="2794"/>
                </a:lnTo>
                <a:lnTo>
                  <a:pt x="172" y="2796"/>
                </a:lnTo>
                <a:lnTo>
                  <a:pt x="173" y="2798"/>
                </a:lnTo>
                <a:lnTo>
                  <a:pt x="176" y="2801"/>
                </a:lnTo>
                <a:lnTo>
                  <a:pt x="177" y="2803"/>
                </a:lnTo>
                <a:lnTo>
                  <a:pt x="179" y="2805"/>
                </a:lnTo>
                <a:lnTo>
                  <a:pt x="181" y="2805"/>
                </a:lnTo>
                <a:lnTo>
                  <a:pt x="182" y="2803"/>
                </a:lnTo>
                <a:lnTo>
                  <a:pt x="183" y="2803"/>
                </a:lnTo>
                <a:lnTo>
                  <a:pt x="184" y="2801"/>
                </a:lnTo>
                <a:lnTo>
                  <a:pt x="184" y="2799"/>
                </a:lnTo>
                <a:lnTo>
                  <a:pt x="185" y="2795"/>
                </a:lnTo>
                <a:lnTo>
                  <a:pt x="185" y="2793"/>
                </a:lnTo>
                <a:lnTo>
                  <a:pt x="185" y="2792"/>
                </a:lnTo>
                <a:lnTo>
                  <a:pt x="184" y="2789"/>
                </a:lnTo>
                <a:lnTo>
                  <a:pt x="184" y="2788"/>
                </a:lnTo>
                <a:lnTo>
                  <a:pt x="183" y="2784"/>
                </a:lnTo>
                <a:lnTo>
                  <a:pt x="181" y="2777"/>
                </a:lnTo>
                <a:lnTo>
                  <a:pt x="176" y="2771"/>
                </a:lnTo>
                <a:lnTo>
                  <a:pt x="169" y="2765"/>
                </a:lnTo>
                <a:lnTo>
                  <a:pt x="162" y="2762"/>
                </a:lnTo>
                <a:lnTo>
                  <a:pt x="153" y="2759"/>
                </a:lnTo>
                <a:lnTo>
                  <a:pt x="139" y="2756"/>
                </a:lnTo>
                <a:lnTo>
                  <a:pt x="125" y="2751"/>
                </a:lnTo>
                <a:lnTo>
                  <a:pt x="118" y="2749"/>
                </a:lnTo>
                <a:lnTo>
                  <a:pt x="112" y="2744"/>
                </a:lnTo>
                <a:lnTo>
                  <a:pt x="106" y="2739"/>
                </a:lnTo>
                <a:lnTo>
                  <a:pt x="101" y="2735"/>
                </a:lnTo>
                <a:lnTo>
                  <a:pt x="97" y="2726"/>
                </a:lnTo>
                <a:lnTo>
                  <a:pt x="94" y="2718"/>
                </a:lnTo>
                <a:lnTo>
                  <a:pt x="93" y="2712"/>
                </a:lnTo>
                <a:lnTo>
                  <a:pt x="91" y="2704"/>
                </a:lnTo>
                <a:lnTo>
                  <a:pt x="91" y="2700"/>
                </a:lnTo>
                <a:lnTo>
                  <a:pt x="91" y="2698"/>
                </a:lnTo>
                <a:lnTo>
                  <a:pt x="93" y="2693"/>
                </a:lnTo>
                <a:lnTo>
                  <a:pt x="95" y="2689"/>
                </a:lnTo>
                <a:lnTo>
                  <a:pt x="100" y="2689"/>
                </a:lnTo>
                <a:lnTo>
                  <a:pt x="106" y="2692"/>
                </a:lnTo>
                <a:lnTo>
                  <a:pt x="110" y="2693"/>
                </a:lnTo>
                <a:lnTo>
                  <a:pt x="115" y="2693"/>
                </a:lnTo>
                <a:lnTo>
                  <a:pt x="120" y="2692"/>
                </a:lnTo>
                <a:lnTo>
                  <a:pt x="122" y="2691"/>
                </a:lnTo>
                <a:lnTo>
                  <a:pt x="125" y="2688"/>
                </a:lnTo>
                <a:lnTo>
                  <a:pt x="126" y="2687"/>
                </a:lnTo>
                <a:lnTo>
                  <a:pt x="128" y="2681"/>
                </a:lnTo>
                <a:lnTo>
                  <a:pt x="130" y="2674"/>
                </a:lnTo>
                <a:lnTo>
                  <a:pt x="131" y="2666"/>
                </a:lnTo>
                <a:lnTo>
                  <a:pt x="133" y="2657"/>
                </a:lnTo>
                <a:lnTo>
                  <a:pt x="135" y="2649"/>
                </a:lnTo>
                <a:lnTo>
                  <a:pt x="140" y="2642"/>
                </a:lnTo>
                <a:lnTo>
                  <a:pt x="145" y="2635"/>
                </a:lnTo>
                <a:lnTo>
                  <a:pt x="150" y="2629"/>
                </a:lnTo>
                <a:lnTo>
                  <a:pt x="157" y="2619"/>
                </a:lnTo>
                <a:lnTo>
                  <a:pt x="165" y="2610"/>
                </a:lnTo>
                <a:lnTo>
                  <a:pt x="170" y="2605"/>
                </a:lnTo>
                <a:lnTo>
                  <a:pt x="175" y="2601"/>
                </a:lnTo>
                <a:lnTo>
                  <a:pt x="179" y="2598"/>
                </a:lnTo>
                <a:lnTo>
                  <a:pt x="184" y="2595"/>
                </a:lnTo>
                <a:lnTo>
                  <a:pt x="189" y="2594"/>
                </a:lnTo>
                <a:lnTo>
                  <a:pt x="195" y="2594"/>
                </a:lnTo>
                <a:lnTo>
                  <a:pt x="206" y="2597"/>
                </a:lnTo>
                <a:lnTo>
                  <a:pt x="217" y="2601"/>
                </a:lnTo>
                <a:lnTo>
                  <a:pt x="229" y="2606"/>
                </a:lnTo>
                <a:lnTo>
                  <a:pt x="241" y="2612"/>
                </a:lnTo>
                <a:lnTo>
                  <a:pt x="250" y="2616"/>
                </a:lnTo>
                <a:lnTo>
                  <a:pt x="257" y="2617"/>
                </a:lnTo>
                <a:lnTo>
                  <a:pt x="264" y="2618"/>
                </a:lnTo>
                <a:lnTo>
                  <a:pt x="269" y="2618"/>
                </a:lnTo>
                <a:lnTo>
                  <a:pt x="284" y="2611"/>
                </a:lnTo>
                <a:lnTo>
                  <a:pt x="301" y="2603"/>
                </a:lnTo>
                <a:lnTo>
                  <a:pt x="305" y="2603"/>
                </a:lnTo>
                <a:lnTo>
                  <a:pt x="309" y="2603"/>
                </a:lnTo>
                <a:lnTo>
                  <a:pt x="310" y="2604"/>
                </a:lnTo>
                <a:lnTo>
                  <a:pt x="311" y="2604"/>
                </a:lnTo>
                <a:lnTo>
                  <a:pt x="314" y="2605"/>
                </a:lnTo>
                <a:lnTo>
                  <a:pt x="317" y="2607"/>
                </a:lnTo>
                <a:lnTo>
                  <a:pt x="320" y="2607"/>
                </a:lnTo>
                <a:lnTo>
                  <a:pt x="321" y="2607"/>
                </a:lnTo>
                <a:lnTo>
                  <a:pt x="322" y="2607"/>
                </a:lnTo>
                <a:lnTo>
                  <a:pt x="323" y="2607"/>
                </a:lnTo>
                <a:lnTo>
                  <a:pt x="324" y="2606"/>
                </a:lnTo>
                <a:lnTo>
                  <a:pt x="326" y="2606"/>
                </a:lnTo>
                <a:lnTo>
                  <a:pt x="329" y="2604"/>
                </a:lnTo>
                <a:lnTo>
                  <a:pt x="333" y="2601"/>
                </a:lnTo>
                <a:lnTo>
                  <a:pt x="338" y="2597"/>
                </a:lnTo>
                <a:lnTo>
                  <a:pt x="342" y="2595"/>
                </a:lnTo>
                <a:lnTo>
                  <a:pt x="345" y="2597"/>
                </a:lnTo>
                <a:lnTo>
                  <a:pt x="347" y="2600"/>
                </a:lnTo>
                <a:lnTo>
                  <a:pt x="348" y="2604"/>
                </a:lnTo>
                <a:lnTo>
                  <a:pt x="349" y="2606"/>
                </a:lnTo>
                <a:lnTo>
                  <a:pt x="351" y="2609"/>
                </a:lnTo>
                <a:lnTo>
                  <a:pt x="352" y="2610"/>
                </a:lnTo>
                <a:lnTo>
                  <a:pt x="353" y="2613"/>
                </a:lnTo>
                <a:lnTo>
                  <a:pt x="354" y="2616"/>
                </a:lnTo>
                <a:lnTo>
                  <a:pt x="357" y="2619"/>
                </a:lnTo>
                <a:lnTo>
                  <a:pt x="359" y="2623"/>
                </a:lnTo>
                <a:lnTo>
                  <a:pt x="365" y="2629"/>
                </a:lnTo>
                <a:lnTo>
                  <a:pt x="371" y="2634"/>
                </a:lnTo>
                <a:lnTo>
                  <a:pt x="378" y="2637"/>
                </a:lnTo>
                <a:lnTo>
                  <a:pt x="383" y="2638"/>
                </a:lnTo>
                <a:lnTo>
                  <a:pt x="387" y="2638"/>
                </a:lnTo>
                <a:lnTo>
                  <a:pt x="390" y="2637"/>
                </a:lnTo>
                <a:lnTo>
                  <a:pt x="395" y="2635"/>
                </a:lnTo>
                <a:lnTo>
                  <a:pt x="397" y="2631"/>
                </a:lnTo>
                <a:lnTo>
                  <a:pt x="399" y="2626"/>
                </a:lnTo>
                <a:lnTo>
                  <a:pt x="401" y="2620"/>
                </a:lnTo>
                <a:lnTo>
                  <a:pt x="403" y="2611"/>
                </a:lnTo>
                <a:lnTo>
                  <a:pt x="403" y="2601"/>
                </a:lnTo>
                <a:lnTo>
                  <a:pt x="403" y="2593"/>
                </a:lnTo>
                <a:lnTo>
                  <a:pt x="402" y="2587"/>
                </a:lnTo>
                <a:lnTo>
                  <a:pt x="401" y="2582"/>
                </a:lnTo>
                <a:lnTo>
                  <a:pt x="399" y="2579"/>
                </a:lnTo>
                <a:lnTo>
                  <a:pt x="398" y="2575"/>
                </a:lnTo>
                <a:lnTo>
                  <a:pt x="396" y="2572"/>
                </a:lnTo>
                <a:lnTo>
                  <a:pt x="386" y="2565"/>
                </a:lnTo>
                <a:lnTo>
                  <a:pt x="378" y="2557"/>
                </a:lnTo>
                <a:lnTo>
                  <a:pt x="372" y="2550"/>
                </a:lnTo>
                <a:lnTo>
                  <a:pt x="367" y="2543"/>
                </a:lnTo>
                <a:lnTo>
                  <a:pt x="366" y="2540"/>
                </a:lnTo>
                <a:lnTo>
                  <a:pt x="365" y="2536"/>
                </a:lnTo>
                <a:lnTo>
                  <a:pt x="364" y="2532"/>
                </a:lnTo>
                <a:lnTo>
                  <a:pt x="364" y="2529"/>
                </a:lnTo>
                <a:lnTo>
                  <a:pt x="365" y="2522"/>
                </a:lnTo>
                <a:lnTo>
                  <a:pt x="366" y="2516"/>
                </a:lnTo>
                <a:lnTo>
                  <a:pt x="370" y="2509"/>
                </a:lnTo>
                <a:lnTo>
                  <a:pt x="373" y="2503"/>
                </a:lnTo>
                <a:lnTo>
                  <a:pt x="377" y="2497"/>
                </a:lnTo>
                <a:lnTo>
                  <a:pt x="379" y="2491"/>
                </a:lnTo>
                <a:lnTo>
                  <a:pt x="379" y="2489"/>
                </a:lnTo>
                <a:lnTo>
                  <a:pt x="377" y="2487"/>
                </a:lnTo>
                <a:lnTo>
                  <a:pt x="373" y="2486"/>
                </a:lnTo>
                <a:lnTo>
                  <a:pt x="370" y="2486"/>
                </a:lnTo>
                <a:lnTo>
                  <a:pt x="365" y="2485"/>
                </a:lnTo>
                <a:lnTo>
                  <a:pt x="361" y="2485"/>
                </a:lnTo>
                <a:lnTo>
                  <a:pt x="357" y="2481"/>
                </a:lnTo>
                <a:lnTo>
                  <a:pt x="352" y="2477"/>
                </a:lnTo>
                <a:lnTo>
                  <a:pt x="352" y="2471"/>
                </a:lnTo>
                <a:lnTo>
                  <a:pt x="354" y="2462"/>
                </a:lnTo>
                <a:lnTo>
                  <a:pt x="362" y="2449"/>
                </a:lnTo>
                <a:lnTo>
                  <a:pt x="368" y="2440"/>
                </a:lnTo>
                <a:lnTo>
                  <a:pt x="371" y="2434"/>
                </a:lnTo>
                <a:lnTo>
                  <a:pt x="372" y="2428"/>
                </a:lnTo>
                <a:lnTo>
                  <a:pt x="372" y="2421"/>
                </a:lnTo>
                <a:lnTo>
                  <a:pt x="373" y="2415"/>
                </a:lnTo>
                <a:lnTo>
                  <a:pt x="377" y="2410"/>
                </a:lnTo>
                <a:lnTo>
                  <a:pt x="380" y="2405"/>
                </a:lnTo>
                <a:lnTo>
                  <a:pt x="389" y="2397"/>
                </a:lnTo>
                <a:lnTo>
                  <a:pt x="398" y="2385"/>
                </a:lnTo>
                <a:lnTo>
                  <a:pt x="403" y="2379"/>
                </a:lnTo>
                <a:lnTo>
                  <a:pt x="408" y="2371"/>
                </a:lnTo>
                <a:lnTo>
                  <a:pt x="411" y="2363"/>
                </a:lnTo>
                <a:lnTo>
                  <a:pt x="414" y="2353"/>
                </a:lnTo>
                <a:lnTo>
                  <a:pt x="415" y="2348"/>
                </a:lnTo>
                <a:lnTo>
                  <a:pt x="415" y="2342"/>
                </a:lnTo>
                <a:lnTo>
                  <a:pt x="415" y="2338"/>
                </a:lnTo>
                <a:lnTo>
                  <a:pt x="414" y="2333"/>
                </a:lnTo>
                <a:lnTo>
                  <a:pt x="409" y="2328"/>
                </a:lnTo>
                <a:lnTo>
                  <a:pt x="402" y="2322"/>
                </a:lnTo>
                <a:lnTo>
                  <a:pt x="395" y="2317"/>
                </a:lnTo>
                <a:lnTo>
                  <a:pt x="393" y="2315"/>
                </a:lnTo>
                <a:lnTo>
                  <a:pt x="397" y="2313"/>
                </a:lnTo>
                <a:lnTo>
                  <a:pt x="404" y="2311"/>
                </a:lnTo>
                <a:lnTo>
                  <a:pt x="412" y="2310"/>
                </a:lnTo>
                <a:lnTo>
                  <a:pt x="421" y="2310"/>
                </a:lnTo>
                <a:lnTo>
                  <a:pt x="430" y="2308"/>
                </a:lnTo>
                <a:lnTo>
                  <a:pt x="436" y="2305"/>
                </a:lnTo>
                <a:lnTo>
                  <a:pt x="441" y="2300"/>
                </a:lnTo>
                <a:lnTo>
                  <a:pt x="446" y="2292"/>
                </a:lnTo>
                <a:lnTo>
                  <a:pt x="448" y="2288"/>
                </a:lnTo>
                <a:lnTo>
                  <a:pt x="450" y="2284"/>
                </a:lnTo>
                <a:lnTo>
                  <a:pt x="453" y="2279"/>
                </a:lnTo>
                <a:lnTo>
                  <a:pt x="454" y="2273"/>
                </a:lnTo>
                <a:lnTo>
                  <a:pt x="454" y="2271"/>
                </a:lnTo>
                <a:lnTo>
                  <a:pt x="453" y="2269"/>
                </a:lnTo>
                <a:lnTo>
                  <a:pt x="450" y="2266"/>
                </a:lnTo>
                <a:lnTo>
                  <a:pt x="447" y="2264"/>
                </a:lnTo>
                <a:lnTo>
                  <a:pt x="439" y="2259"/>
                </a:lnTo>
                <a:lnTo>
                  <a:pt x="430" y="2253"/>
                </a:lnTo>
                <a:lnTo>
                  <a:pt x="423" y="2247"/>
                </a:lnTo>
                <a:lnTo>
                  <a:pt x="417" y="2241"/>
                </a:lnTo>
                <a:lnTo>
                  <a:pt x="406" y="2226"/>
                </a:lnTo>
                <a:lnTo>
                  <a:pt x="397" y="2213"/>
                </a:lnTo>
                <a:lnTo>
                  <a:pt x="393" y="2210"/>
                </a:lnTo>
                <a:lnTo>
                  <a:pt x="389" y="2208"/>
                </a:lnTo>
                <a:lnTo>
                  <a:pt x="382" y="2206"/>
                </a:lnTo>
                <a:lnTo>
                  <a:pt x="373" y="2203"/>
                </a:lnTo>
                <a:lnTo>
                  <a:pt x="361" y="2201"/>
                </a:lnTo>
                <a:lnTo>
                  <a:pt x="349" y="2198"/>
                </a:lnTo>
                <a:lnTo>
                  <a:pt x="343" y="2195"/>
                </a:lnTo>
                <a:lnTo>
                  <a:pt x="338" y="2191"/>
                </a:lnTo>
                <a:lnTo>
                  <a:pt x="335" y="2185"/>
                </a:lnTo>
                <a:lnTo>
                  <a:pt x="334" y="2179"/>
                </a:lnTo>
                <a:lnTo>
                  <a:pt x="334" y="2178"/>
                </a:lnTo>
                <a:lnTo>
                  <a:pt x="334" y="2176"/>
                </a:lnTo>
                <a:lnTo>
                  <a:pt x="336" y="2166"/>
                </a:lnTo>
                <a:lnTo>
                  <a:pt x="341" y="2158"/>
                </a:lnTo>
                <a:lnTo>
                  <a:pt x="343" y="2155"/>
                </a:lnTo>
                <a:lnTo>
                  <a:pt x="347" y="2152"/>
                </a:lnTo>
                <a:lnTo>
                  <a:pt x="352" y="2147"/>
                </a:lnTo>
                <a:lnTo>
                  <a:pt x="357" y="2144"/>
                </a:lnTo>
                <a:lnTo>
                  <a:pt x="361" y="2139"/>
                </a:lnTo>
                <a:lnTo>
                  <a:pt x="366" y="2135"/>
                </a:lnTo>
                <a:lnTo>
                  <a:pt x="377" y="2126"/>
                </a:lnTo>
                <a:lnTo>
                  <a:pt x="386" y="2116"/>
                </a:lnTo>
                <a:lnTo>
                  <a:pt x="393" y="2109"/>
                </a:lnTo>
                <a:lnTo>
                  <a:pt x="399" y="2103"/>
                </a:lnTo>
                <a:lnTo>
                  <a:pt x="403" y="2099"/>
                </a:lnTo>
                <a:lnTo>
                  <a:pt x="405" y="2093"/>
                </a:lnTo>
                <a:lnTo>
                  <a:pt x="406" y="2086"/>
                </a:lnTo>
                <a:lnTo>
                  <a:pt x="406" y="2075"/>
                </a:lnTo>
                <a:lnTo>
                  <a:pt x="405" y="2059"/>
                </a:lnTo>
                <a:lnTo>
                  <a:pt x="403" y="2042"/>
                </a:lnTo>
                <a:lnTo>
                  <a:pt x="402" y="2033"/>
                </a:lnTo>
                <a:lnTo>
                  <a:pt x="401" y="2024"/>
                </a:lnTo>
                <a:lnTo>
                  <a:pt x="401" y="2018"/>
                </a:lnTo>
                <a:lnTo>
                  <a:pt x="401" y="2013"/>
                </a:lnTo>
                <a:lnTo>
                  <a:pt x="401" y="2009"/>
                </a:lnTo>
                <a:lnTo>
                  <a:pt x="401" y="2007"/>
                </a:lnTo>
                <a:lnTo>
                  <a:pt x="401" y="2001"/>
                </a:lnTo>
                <a:lnTo>
                  <a:pt x="401" y="1994"/>
                </a:lnTo>
                <a:lnTo>
                  <a:pt x="401" y="1992"/>
                </a:lnTo>
                <a:lnTo>
                  <a:pt x="401" y="1990"/>
                </a:lnTo>
                <a:lnTo>
                  <a:pt x="402" y="1986"/>
                </a:lnTo>
                <a:lnTo>
                  <a:pt x="402" y="1981"/>
                </a:lnTo>
                <a:lnTo>
                  <a:pt x="403" y="1975"/>
                </a:lnTo>
                <a:lnTo>
                  <a:pt x="405" y="1970"/>
                </a:lnTo>
                <a:lnTo>
                  <a:pt x="408" y="1966"/>
                </a:lnTo>
                <a:lnTo>
                  <a:pt x="410" y="1962"/>
                </a:lnTo>
                <a:lnTo>
                  <a:pt x="418" y="1958"/>
                </a:lnTo>
                <a:lnTo>
                  <a:pt x="429" y="1955"/>
                </a:lnTo>
                <a:lnTo>
                  <a:pt x="440" y="1952"/>
                </a:lnTo>
                <a:lnTo>
                  <a:pt x="453" y="1950"/>
                </a:lnTo>
                <a:lnTo>
                  <a:pt x="462" y="1949"/>
                </a:lnTo>
                <a:lnTo>
                  <a:pt x="472" y="1949"/>
                </a:lnTo>
                <a:lnTo>
                  <a:pt x="481" y="1949"/>
                </a:lnTo>
                <a:lnTo>
                  <a:pt x="491" y="1949"/>
                </a:lnTo>
                <a:lnTo>
                  <a:pt x="502" y="1950"/>
                </a:lnTo>
                <a:lnTo>
                  <a:pt x="511" y="1951"/>
                </a:lnTo>
                <a:lnTo>
                  <a:pt x="521" y="1954"/>
                </a:lnTo>
                <a:lnTo>
                  <a:pt x="529" y="1956"/>
                </a:lnTo>
                <a:lnTo>
                  <a:pt x="541" y="1961"/>
                </a:lnTo>
                <a:lnTo>
                  <a:pt x="552" y="1966"/>
                </a:lnTo>
                <a:lnTo>
                  <a:pt x="561" y="1971"/>
                </a:lnTo>
                <a:lnTo>
                  <a:pt x="571" y="1979"/>
                </a:lnTo>
                <a:lnTo>
                  <a:pt x="582" y="1989"/>
                </a:lnTo>
                <a:lnTo>
                  <a:pt x="592" y="1999"/>
                </a:lnTo>
                <a:lnTo>
                  <a:pt x="604" y="2015"/>
                </a:lnTo>
                <a:lnTo>
                  <a:pt x="612" y="2027"/>
                </a:lnTo>
                <a:lnTo>
                  <a:pt x="618" y="2037"/>
                </a:lnTo>
                <a:lnTo>
                  <a:pt x="624" y="2045"/>
                </a:lnTo>
                <a:lnTo>
                  <a:pt x="628" y="2049"/>
                </a:lnTo>
                <a:lnTo>
                  <a:pt x="630" y="2050"/>
                </a:lnTo>
                <a:lnTo>
                  <a:pt x="634" y="2051"/>
                </a:lnTo>
                <a:lnTo>
                  <a:pt x="636" y="2050"/>
                </a:lnTo>
                <a:lnTo>
                  <a:pt x="643" y="2046"/>
                </a:lnTo>
                <a:lnTo>
                  <a:pt x="653" y="2039"/>
                </a:lnTo>
                <a:lnTo>
                  <a:pt x="657" y="2036"/>
                </a:lnTo>
                <a:lnTo>
                  <a:pt x="663" y="2032"/>
                </a:lnTo>
                <a:lnTo>
                  <a:pt x="670" y="2031"/>
                </a:lnTo>
                <a:lnTo>
                  <a:pt x="678" y="2030"/>
                </a:lnTo>
                <a:lnTo>
                  <a:pt x="685" y="2030"/>
                </a:lnTo>
                <a:lnTo>
                  <a:pt x="693" y="2031"/>
                </a:lnTo>
                <a:lnTo>
                  <a:pt x="700" y="2033"/>
                </a:lnTo>
                <a:lnTo>
                  <a:pt x="708" y="2036"/>
                </a:lnTo>
                <a:lnTo>
                  <a:pt x="716" y="2038"/>
                </a:lnTo>
                <a:lnTo>
                  <a:pt x="723" y="2039"/>
                </a:lnTo>
                <a:lnTo>
                  <a:pt x="729" y="2040"/>
                </a:lnTo>
                <a:lnTo>
                  <a:pt x="735" y="2039"/>
                </a:lnTo>
                <a:lnTo>
                  <a:pt x="744" y="2036"/>
                </a:lnTo>
                <a:lnTo>
                  <a:pt x="752" y="2031"/>
                </a:lnTo>
                <a:lnTo>
                  <a:pt x="757" y="2029"/>
                </a:lnTo>
                <a:lnTo>
                  <a:pt x="761" y="2026"/>
                </a:lnTo>
                <a:lnTo>
                  <a:pt x="765" y="2025"/>
                </a:lnTo>
                <a:lnTo>
                  <a:pt x="770" y="2025"/>
                </a:lnTo>
                <a:lnTo>
                  <a:pt x="780" y="2025"/>
                </a:lnTo>
                <a:lnTo>
                  <a:pt x="792" y="2026"/>
                </a:lnTo>
                <a:lnTo>
                  <a:pt x="806" y="2029"/>
                </a:lnTo>
                <a:lnTo>
                  <a:pt x="821" y="2029"/>
                </a:lnTo>
                <a:lnTo>
                  <a:pt x="830" y="2027"/>
                </a:lnTo>
                <a:lnTo>
                  <a:pt x="837" y="2026"/>
                </a:lnTo>
                <a:lnTo>
                  <a:pt x="843" y="2023"/>
                </a:lnTo>
                <a:lnTo>
                  <a:pt x="848" y="2019"/>
                </a:lnTo>
                <a:lnTo>
                  <a:pt x="851" y="2014"/>
                </a:lnTo>
                <a:lnTo>
                  <a:pt x="853" y="2009"/>
                </a:lnTo>
                <a:lnTo>
                  <a:pt x="853" y="2004"/>
                </a:lnTo>
                <a:lnTo>
                  <a:pt x="852" y="1999"/>
                </a:lnTo>
                <a:lnTo>
                  <a:pt x="851" y="1993"/>
                </a:lnTo>
                <a:lnTo>
                  <a:pt x="848" y="1988"/>
                </a:lnTo>
                <a:lnTo>
                  <a:pt x="844" y="1983"/>
                </a:lnTo>
                <a:lnTo>
                  <a:pt x="839" y="1980"/>
                </a:lnTo>
                <a:lnTo>
                  <a:pt x="831" y="1971"/>
                </a:lnTo>
                <a:lnTo>
                  <a:pt x="823" y="1962"/>
                </a:lnTo>
                <a:lnTo>
                  <a:pt x="819" y="1957"/>
                </a:lnTo>
                <a:lnTo>
                  <a:pt x="817" y="1951"/>
                </a:lnTo>
                <a:lnTo>
                  <a:pt x="815" y="1945"/>
                </a:lnTo>
                <a:lnTo>
                  <a:pt x="814" y="1938"/>
                </a:lnTo>
                <a:lnTo>
                  <a:pt x="814" y="1925"/>
                </a:lnTo>
                <a:lnTo>
                  <a:pt x="813" y="1918"/>
                </a:lnTo>
                <a:lnTo>
                  <a:pt x="812" y="1916"/>
                </a:lnTo>
                <a:lnTo>
                  <a:pt x="811" y="1914"/>
                </a:lnTo>
                <a:lnTo>
                  <a:pt x="807" y="1913"/>
                </a:lnTo>
                <a:lnTo>
                  <a:pt x="804" y="1912"/>
                </a:lnTo>
                <a:lnTo>
                  <a:pt x="800" y="1911"/>
                </a:lnTo>
                <a:lnTo>
                  <a:pt x="798" y="1908"/>
                </a:lnTo>
                <a:lnTo>
                  <a:pt x="796" y="1906"/>
                </a:lnTo>
                <a:lnTo>
                  <a:pt x="795" y="1904"/>
                </a:lnTo>
                <a:lnTo>
                  <a:pt x="796" y="1901"/>
                </a:lnTo>
                <a:lnTo>
                  <a:pt x="798" y="1899"/>
                </a:lnTo>
                <a:lnTo>
                  <a:pt x="801" y="1895"/>
                </a:lnTo>
                <a:lnTo>
                  <a:pt x="806" y="1893"/>
                </a:lnTo>
                <a:lnTo>
                  <a:pt x="811" y="1889"/>
                </a:lnTo>
                <a:lnTo>
                  <a:pt x="817" y="1885"/>
                </a:lnTo>
                <a:lnTo>
                  <a:pt x="820" y="1880"/>
                </a:lnTo>
                <a:lnTo>
                  <a:pt x="824" y="1874"/>
                </a:lnTo>
                <a:lnTo>
                  <a:pt x="830" y="1864"/>
                </a:lnTo>
                <a:lnTo>
                  <a:pt x="833" y="1861"/>
                </a:lnTo>
                <a:lnTo>
                  <a:pt x="838" y="1866"/>
                </a:lnTo>
                <a:lnTo>
                  <a:pt x="848" y="1874"/>
                </a:lnTo>
                <a:lnTo>
                  <a:pt x="855" y="1878"/>
                </a:lnTo>
                <a:lnTo>
                  <a:pt x="865" y="1882"/>
                </a:lnTo>
                <a:lnTo>
                  <a:pt x="876" y="1886"/>
                </a:lnTo>
                <a:lnTo>
                  <a:pt x="883" y="1887"/>
                </a:lnTo>
                <a:lnTo>
                  <a:pt x="887" y="1889"/>
                </a:lnTo>
                <a:lnTo>
                  <a:pt x="889" y="1892"/>
                </a:lnTo>
                <a:lnTo>
                  <a:pt x="890" y="1894"/>
                </a:lnTo>
                <a:lnTo>
                  <a:pt x="890" y="1898"/>
                </a:lnTo>
                <a:lnTo>
                  <a:pt x="891" y="1901"/>
                </a:lnTo>
                <a:lnTo>
                  <a:pt x="893" y="1905"/>
                </a:lnTo>
                <a:lnTo>
                  <a:pt x="894" y="1906"/>
                </a:lnTo>
                <a:lnTo>
                  <a:pt x="895" y="1906"/>
                </a:lnTo>
                <a:lnTo>
                  <a:pt x="897" y="1906"/>
                </a:lnTo>
                <a:lnTo>
                  <a:pt x="900" y="1904"/>
                </a:lnTo>
                <a:lnTo>
                  <a:pt x="908" y="1899"/>
                </a:lnTo>
                <a:lnTo>
                  <a:pt x="914" y="1894"/>
                </a:lnTo>
                <a:lnTo>
                  <a:pt x="915" y="1894"/>
                </a:lnTo>
                <a:lnTo>
                  <a:pt x="916" y="1893"/>
                </a:lnTo>
                <a:lnTo>
                  <a:pt x="930" y="1885"/>
                </a:lnTo>
                <a:lnTo>
                  <a:pt x="943" y="1878"/>
                </a:lnTo>
                <a:lnTo>
                  <a:pt x="957" y="1872"/>
                </a:lnTo>
                <a:lnTo>
                  <a:pt x="970" y="1868"/>
                </a:lnTo>
                <a:lnTo>
                  <a:pt x="976" y="1868"/>
                </a:lnTo>
                <a:lnTo>
                  <a:pt x="982" y="1868"/>
                </a:lnTo>
                <a:lnTo>
                  <a:pt x="987" y="1870"/>
                </a:lnTo>
                <a:lnTo>
                  <a:pt x="991" y="1874"/>
                </a:lnTo>
                <a:lnTo>
                  <a:pt x="996" y="1878"/>
                </a:lnTo>
                <a:lnTo>
                  <a:pt x="1002" y="1880"/>
                </a:lnTo>
                <a:lnTo>
                  <a:pt x="1009" y="1882"/>
                </a:lnTo>
                <a:lnTo>
                  <a:pt x="1017" y="1884"/>
                </a:lnTo>
                <a:lnTo>
                  <a:pt x="1026" y="1885"/>
                </a:lnTo>
                <a:lnTo>
                  <a:pt x="1035" y="1885"/>
                </a:lnTo>
                <a:lnTo>
                  <a:pt x="1046" y="1885"/>
                </a:lnTo>
                <a:lnTo>
                  <a:pt x="1056" y="1884"/>
                </a:lnTo>
                <a:lnTo>
                  <a:pt x="1067" y="1881"/>
                </a:lnTo>
                <a:lnTo>
                  <a:pt x="1078" y="1878"/>
                </a:lnTo>
                <a:lnTo>
                  <a:pt x="1089" y="1873"/>
                </a:lnTo>
                <a:lnTo>
                  <a:pt x="1100" y="1866"/>
                </a:lnTo>
                <a:lnTo>
                  <a:pt x="1109" y="1859"/>
                </a:lnTo>
                <a:lnTo>
                  <a:pt x="1116" y="1851"/>
                </a:lnTo>
                <a:lnTo>
                  <a:pt x="1122" y="1844"/>
                </a:lnTo>
                <a:lnTo>
                  <a:pt x="1126" y="1837"/>
                </a:lnTo>
                <a:lnTo>
                  <a:pt x="1127" y="1824"/>
                </a:lnTo>
                <a:lnTo>
                  <a:pt x="1127" y="1811"/>
                </a:lnTo>
                <a:lnTo>
                  <a:pt x="1127" y="1796"/>
                </a:lnTo>
                <a:lnTo>
                  <a:pt x="1126" y="1778"/>
                </a:lnTo>
                <a:lnTo>
                  <a:pt x="1124" y="1769"/>
                </a:lnTo>
                <a:lnTo>
                  <a:pt x="1123" y="1762"/>
                </a:lnTo>
                <a:lnTo>
                  <a:pt x="1122" y="1756"/>
                </a:lnTo>
                <a:lnTo>
                  <a:pt x="1121" y="1752"/>
                </a:lnTo>
                <a:lnTo>
                  <a:pt x="1116" y="1747"/>
                </a:lnTo>
                <a:lnTo>
                  <a:pt x="1113" y="1743"/>
                </a:lnTo>
                <a:lnTo>
                  <a:pt x="1110" y="1741"/>
                </a:lnTo>
                <a:lnTo>
                  <a:pt x="1109" y="1737"/>
                </a:lnTo>
                <a:lnTo>
                  <a:pt x="1107" y="1731"/>
                </a:lnTo>
                <a:lnTo>
                  <a:pt x="1105" y="1725"/>
                </a:lnTo>
                <a:lnTo>
                  <a:pt x="1102" y="1710"/>
                </a:lnTo>
                <a:lnTo>
                  <a:pt x="1100" y="1695"/>
                </a:lnTo>
                <a:lnTo>
                  <a:pt x="1098" y="1674"/>
                </a:lnTo>
                <a:lnTo>
                  <a:pt x="1097" y="1652"/>
                </a:lnTo>
                <a:lnTo>
                  <a:pt x="1097" y="1641"/>
                </a:lnTo>
                <a:lnTo>
                  <a:pt x="1097" y="1630"/>
                </a:lnTo>
                <a:lnTo>
                  <a:pt x="1100" y="1622"/>
                </a:lnTo>
                <a:lnTo>
                  <a:pt x="1102" y="1615"/>
                </a:lnTo>
                <a:lnTo>
                  <a:pt x="1115" y="1602"/>
                </a:lnTo>
                <a:lnTo>
                  <a:pt x="1133" y="1585"/>
                </a:lnTo>
                <a:lnTo>
                  <a:pt x="1142" y="1577"/>
                </a:lnTo>
                <a:lnTo>
                  <a:pt x="1151" y="1567"/>
                </a:lnTo>
                <a:lnTo>
                  <a:pt x="1154" y="1563"/>
                </a:lnTo>
                <a:lnTo>
                  <a:pt x="1157" y="1558"/>
                </a:lnTo>
                <a:lnTo>
                  <a:pt x="1159" y="1554"/>
                </a:lnTo>
                <a:lnTo>
                  <a:pt x="1160" y="1550"/>
                </a:lnTo>
                <a:lnTo>
                  <a:pt x="1161" y="1540"/>
                </a:lnTo>
                <a:lnTo>
                  <a:pt x="1161" y="1529"/>
                </a:lnTo>
                <a:lnTo>
                  <a:pt x="1161" y="1519"/>
                </a:lnTo>
                <a:lnTo>
                  <a:pt x="1161" y="1508"/>
                </a:lnTo>
                <a:lnTo>
                  <a:pt x="1159" y="1498"/>
                </a:lnTo>
                <a:lnTo>
                  <a:pt x="1158" y="1488"/>
                </a:lnTo>
                <a:lnTo>
                  <a:pt x="1154" y="1479"/>
                </a:lnTo>
                <a:lnTo>
                  <a:pt x="1151" y="1472"/>
                </a:lnTo>
                <a:lnTo>
                  <a:pt x="1148" y="1466"/>
                </a:lnTo>
                <a:lnTo>
                  <a:pt x="1147" y="1460"/>
                </a:lnTo>
                <a:lnTo>
                  <a:pt x="1146" y="1456"/>
                </a:lnTo>
                <a:lnTo>
                  <a:pt x="1147" y="1451"/>
                </a:lnTo>
                <a:lnTo>
                  <a:pt x="1151" y="1443"/>
                </a:lnTo>
                <a:lnTo>
                  <a:pt x="1157" y="1435"/>
                </a:lnTo>
                <a:lnTo>
                  <a:pt x="1159" y="1432"/>
                </a:lnTo>
                <a:lnTo>
                  <a:pt x="1163" y="1427"/>
                </a:lnTo>
                <a:lnTo>
                  <a:pt x="1164" y="1422"/>
                </a:lnTo>
                <a:lnTo>
                  <a:pt x="1165" y="1416"/>
                </a:lnTo>
                <a:lnTo>
                  <a:pt x="1165" y="1412"/>
                </a:lnTo>
                <a:lnTo>
                  <a:pt x="1164" y="1406"/>
                </a:lnTo>
                <a:lnTo>
                  <a:pt x="1161" y="1400"/>
                </a:lnTo>
                <a:lnTo>
                  <a:pt x="1157" y="1395"/>
                </a:lnTo>
                <a:lnTo>
                  <a:pt x="1144" y="1384"/>
                </a:lnTo>
                <a:lnTo>
                  <a:pt x="1127" y="1374"/>
                </a:lnTo>
                <a:lnTo>
                  <a:pt x="1119" y="1369"/>
                </a:lnTo>
                <a:lnTo>
                  <a:pt x="1111" y="1364"/>
                </a:lnTo>
                <a:lnTo>
                  <a:pt x="1105" y="1362"/>
                </a:lnTo>
                <a:lnTo>
                  <a:pt x="1100" y="1362"/>
                </a:lnTo>
                <a:lnTo>
                  <a:pt x="1084" y="1363"/>
                </a:lnTo>
                <a:lnTo>
                  <a:pt x="1070" y="1363"/>
                </a:lnTo>
                <a:lnTo>
                  <a:pt x="1066" y="1362"/>
                </a:lnTo>
                <a:lnTo>
                  <a:pt x="1064" y="1359"/>
                </a:lnTo>
                <a:lnTo>
                  <a:pt x="1059" y="1352"/>
                </a:lnTo>
                <a:lnTo>
                  <a:pt x="1054" y="1342"/>
                </a:lnTo>
                <a:lnTo>
                  <a:pt x="1051" y="1337"/>
                </a:lnTo>
                <a:lnTo>
                  <a:pt x="1046" y="1332"/>
                </a:lnTo>
                <a:lnTo>
                  <a:pt x="1041" y="1327"/>
                </a:lnTo>
                <a:lnTo>
                  <a:pt x="1034" y="1324"/>
                </a:lnTo>
                <a:lnTo>
                  <a:pt x="1021" y="1318"/>
                </a:lnTo>
                <a:lnTo>
                  <a:pt x="1012" y="1314"/>
                </a:lnTo>
                <a:lnTo>
                  <a:pt x="1006" y="1311"/>
                </a:lnTo>
                <a:lnTo>
                  <a:pt x="1001" y="1306"/>
                </a:lnTo>
                <a:lnTo>
                  <a:pt x="998" y="1303"/>
                </a:lnTo>
                <a:lnTo>
                  <a:pt x="997" y="1302"/>
                </a:lnTo>
                <a:lnTo>
                  <a:pt x="995" y="1302"/>
                </a:lnTo>
                <a:lnTo>
                  <a:pt x="993" y="1302"/>
                </a:lnTo>
                <a:lnTo>
                  <a:pt x="989" y="1305"/>
                </a:lnTo>
                <a:lnTo>
                  <a:pt x="985" y="1311"/>
                </a:lnTo>
                <a:lnTo>
                  <a:pt x="984" y="1313"/>
                </a:lnTo>
                <a:lnTo>
                  <a:pt x="982" y="1314"/>
                </a:lnTo>
                <a:lnTo>
                  <a:pt x="978" y="1315"/>
                </a:lnTo>
                <a:lnTo>
                  <a:pt x="975" y="1317"/>
                </a:lnTo>
                <a:lnTo>
                  <a:pt x="971" y="1317"/>
                </a:lnTo>
                <a:lnTo>
                  <a:pt x="966" y="1315"/>
                </a:lnTo>
                <a:lnTo>
                  <a:pt x="962" y="1313"/>
                </a:lnTo>
                <a:lnTo>
                  <a:pt x="957" y="1309"/>
                </a:lnTo>
                <a:lnTo>
                  <a:pt x="949" y="1302"/>
                </a:lnTo>
                <a:lnTo>
                  <a:pt x="941" y="1294"/>
                </a:lnTo>
                <a:lnTo>
                  <a:pt x="937" y="1286"/>
                </a:lnTo>
                <a:lnTo>
                  <a:pt x="934" y="1275"/>
                </a:lnTo>
                <a:lnTo>
                  <a:pt x="933" y="1270"/>
                </a:lnTo>
                <a:lnTo>
                  <a:pt x="931" y="1267"/>
                </a:lnTo>
                <a:lnTo>
                  <a:pt x="928" y="1264"/>
                </a:lnTo>
                <a:lnTo>
                  <a:pt x="927" y="1263"/>
                </a:lnTo>
                <a:lnTo>
                  <a:pt x="921" y="1263"/>
                </a:lnTo>
                <a:lnTo>
                  <a:pt x="914" y="1265"/>
                </a:lnTo>
                <a:lnTo>
                  <a:pt x="912" y="1267"/>
                </a:lnTo>
                <a:lnTo>
                  <a:pt x="909" y="1267"/>
                </a:lnTo>
                <a:lnTo>
                  <a:pt x="907" y="1265"/>
                </a:lnTo>
                <a:lnTo>
                  <a:pt x="906" y="1264"/>
                </a:lnTo>
                <a:lnTo>
                  <a:pt x="901" y="1261"/>
                </a:lnTo>
                <a:lnTo>
                  <a:pt x="899" y="1256"/>
                </a:lnTo>
                <a:lnTo>
                  <a:pt x="897" y="1249"/>
                </a:lnTo>
                <a:lnTo>
                  <a:pt x="896" y="1243"/>
                </a:lnTo>
                <a:lnTo>
                  <a:pt x="895" y="1237"/>
                </a:lnTo>
                <a:lnTo>
                  <a:pt x="890" y="1231"/>
                </a:lnTo>
                <a:lnTo>
                  <a:pt x="883" y="1224"/>
                </a:lnTo>
                <a:lnTo>
                  <a:pt x="874" y="1218"/>
                </a:lnTo>
                <a:lnTo>
                  <a:pt x="864" y="1213"/>
                </a:lnTo>
                <a:lnTo>
                  <a:pt x="857" y="1208"/>
                </a:lnTo>
                <a:lnTo>
                  <a:pt x="848" y="1202"/>
                </a:lnTo>
                <a:lnTo>
                  <a:pt x="837" y="1197"/>
                </a:lnTo>
                <a:lnTo>
                  <a:pt x="827" y="1191"/>
                </a:lnTo>
                <a:lnTo>
                  <a:pt x="820" y="1188"/>
                </a:lnTo>
                <a:lnTo>
                  <a:pt x="817" y="1187"/>
                </a:lnTo>
                <a:lnTo>
                  <a:pt x="811" y="1187"/>
                </a:lnTo>
                <a:lnTo>
                  <a:pt x="804" y="1187"/>
                </a:lnTo>
                <a:lnTo>
                  <a:pt x="793" y="1189"/>
                </a:lnTo>
                <a:lnTo>
                  <a:pt x="785" y="1189"/>
                </a:lnTo>
                <a:lnTo>
                  <a:pt x="779" y="1189"/>
                </a:lnTo>
                <a:lnTo>
                  <a:pt x="774" y="1188"/>
                </a:lnTo>
                <a:lnTo>
                  <a:pt x="770" y="1186"/>
                </a:lnTo>
                <a:lnTo>
                  <a:pt x="767" y="1179"/>
                </a:lnTo>
                <a:lnTo>
                  <a:pt x="764" y="1169"/>
                </a:lnTo>
                <a:lnTo>
                  <a:pt x="763" y="1166"/>
                </a:lnTo>
                <a:lnTo>
                  <a:pt x="761" y="1163"/>
                </a:lnTo>
                <a:lnTo>
                  <a:pt x="758" y="1161"/>
                </a:lnTo>
                <a:lnTo>
                  <a:pt x="755" y="1160"/>
                </a:lnTo>
                <a:lnTo>
                  <a:pt x="746" y="1157"/>
                </a:lnTo>
                <a:lnTo>
                  <a:pt x="737" y="1155"/>
                </a:lnTo>
                <a:lnTo>
                  <a:pt x="717" y="1155"/>
                </a:lnTo>
                <a:lnTo>
                  <a:pt x="700" y="1154"/>
                </a:lnTo>
                <a:lnTo>
                  <a:pt x="692" y="1154"/>
                </a:lnTo>
                <a:lnTo>
                  <a:pt x="687" y="1151"/>
                </a:lnTo>
                <a:lnTo>
                  <a:pt x="686" y="1150"/>
                </a:lnTo>
                <a:lnTo>
                  <a:pt x="685" y="1147"/>
                </a:lnTo>
                <a:lnTo>
                  <a:pt x="685" y="1143"/>
                </a:lnTo>
                <a:lnTo>
                  <a:pt x="685" y="1137"/>
                </a:lnTo>
                <a:lnTo>
                  <a:pt x="683" y="1128"/>
                </a:lnTo>
                <a:lnTo>
                  <a:pt x="683" y="1117"/>
                </a:lnTo>
                <a:lnTo>
                  <a:pt x="685" y="1110"/>
                </a:lnTo>
                <a:lnTo>
                  <a:pt x="686" y="1103"/>
                </a:lnTo>
                <a:lnTo>
                  <a:pt x="687" y="1098"/>
                </a:lnTo>
                <a:lnTo>
                  <a:pt x="689" y="1093"/>
                </a:lnTo>
                <a:lnTo>
                  <a:pt x="691" y="1088"/>
                </a:lnTo>
                <a:lnTo>
                  <a:pt x="692" y="1085"/>
                </a:lnTo>
                <a:lnTo>
                  <a:pt x="692" y="1081"/>
                </a:lnTo>
                <a:lnTo>
                  <a:pt x="692" y="1078"/>
                </a:lnTo>
                <a:lnTo>
                  <a:pt x="688" y="1069"/>
                </a:lnTo>
                <a:lnTo>
                  <a:pt x="683" y="1063"/>
                </a:lnTo>
                <a:lnTo>
                  <a:pt x="680" y="1061"/>
                </a:lnTo>
                <a:lnTo>
                  <a:pt x="679" y="1059"/>
                </a:lnTo>
                <a:lnTo>
                  <a:pt x="682" y="1060"/>
                </a:lnTo>
                <a:lnTo>
                  <a:pt x="688" y="1061"/>
                </a:lnTo>
                <a:lnTo>
                  <a:pt x="692" y="1061"/>
                </a:lnTo>
                <a:lnTo>
                  <a:pt x="697" y="1061"/>
                </a:lnTo>
                <a:lnTo>
                  <a:pt x="698" y="1061"/>
                </a:lnTo>
                <a:lnTo>
                  <a:pt x="699" y="1060"/>
                </a:lnTo>
                <a:lnTo>
                  <a:pt x="700" y="1059"/>
                </a:lnTo>
                <a:lnTo>
                  <a:pt x="700" y="1056"/>
                </a:lnTo>
                <a:lnTo>
                  <a:pt x="700" y="1054"/>
                </a:lnTo>
                <a:lnTo>
                  <a:pt x="702" y="1053"/>
                </a:lnTo>
                <a:lnTo>
                  <a:pt x="704" y="1051"/>
                </a:lnTo>
                <a:lnTo>
                  <a:pt x="706" y="1050"/>
                </a:lnTo>
                <a:lnTo>
                  <a:pt x="711" y="1049"/>
                </a:lnTo>
                <a:lnTo>
                  <a:pt x="713" y="1047"/>
                </a:lnTo>
                <a:lnTo>
                  <a:pt x="716" y="1041"/>
                </a:lnTo>
                <a:lnTo>
                  <a:pt x="716" y="1037"/>
                </a:lnTo>
                <a:lnTo>
                  <a:pt x="713" y="1032"/>
                </a:lnTo>
                <a:lnTo>
                  <a:pt x="710" y="1029"/>
                </a:lnTo>
                <a:lnTo>
                  <a:pt x="701" y="1023"/>
                </a:lnTo>
                <a:lnTo>
                  <a:pt x="695" y="1018"/>
                </a:lnTo>
                <a:lnTo>
                  <a:pt x="693" y="1016"/>
                </a:lnTo>
                <a:lnTo>
                  <a:pt x="692" y="1012"/>
                </a:lnTo>
                <a:lnTo>
                  <a:pt x="694" y="1009"/>
                </a:lnTo>
                <a:lnTo>
                  <a:pt x="697" y="1006"/>
                </a:lnTo>
                <a:lnTo>
                  <a:pt x="699" y="1004"/>
                </a:lnTo>
                <a:lnTo>
                  <a:pt x="701" y="1002"/>
                </a:lnTo>
                <a:lnTo>
                  <a:pt x="701" y="999"/>
                </a:lnTo>
                <a:lnTo>
                  <a:pt x="701" y="998"/>
                </a:lnTo>
                <a:lnTo>
                  <a:pt x="699" y="993"/>
                </a:lnTo>
                <a:lnTo>
                  <a:pt x="694" y="986"/>
                </a:lnTo>
                <a:lnTo>
                  <a:pt x="692" y="984"/>
                </a:lnTo>
                <a:lnTo>
                  <a:pt x="691" y="980"/>
                </a:lnTo>
                <a:lnTo>
                  <a:pt x="691" y="975"/>
                </a:lnTo>
                <a:lnTo>
                  <a:pt x="691" y="969"/>
                </a:lnTo>
                <a:lnTo>
                  <a:pt x="691" y="952"/>
                </a:lnTo>
                <a:lnTo>
                  <a:pt x="691" y="934"/>
                </a:lnTo>
                <a:lnTo>
                  <a:pt x="692" y="923"/>
                </a:lnTo>
                <a:lnTo>
                  <a:pt x="695" y="914"/>
                </a:lnTo>
                <a:lnTo>
                  <a:pt x="700" y="904"/>
                </a:lnTo>
                <a:lnTo>
                  <a:pt x="706" y="897"/>
                </a:lnTo>
                <a:lnTo>
                  <a:pt x="712" y="890"/>
                </a:lnTo>
                <a:lnTo>
                  <a:pt x="717" y="883"/>
                </a:lnTo>
                <a:lnTo>
                  <a:pt x="718" y="880"/>
                </a:lnTo>
                <a:lnTo>
                  <a:pt x="719" y="877"/>
                </a:lnTo>
                <a:lnTo>
                  <a:pt x="718" y="873"/>
                </a:lnTo>
                <a:lnTo>
                  <a:pt x="714" y="871"/>
                </a:lnTo>
                <a:lnTo>
                  <a:pt x="708" y="866"/>
                </a:lnTo>
                <a:lnTo>
                  <a:pt x="705" y="861"/>
                </a:lnTo>
                <a:lnTo>
                  <a:pt x="705" y="858"/>
                </a:lnTo>
                <a:lnTo>
                  <a:pt x="705" y="855"/>
                </a:lnTo>
                <a:lnTo>
                  <a:pt x="706" y="853"/>
                </a:lnTo>
                <a:lnTo>
                  <a:pt x="708" y="849"/>
                </a:lnTo>
                <a:lnTo>
                  <a:pt x="716" y="842"/>
                </a:lnTo>
                <a:lnTo>
                  <a:pt x="726" y="832"/>
                </a:lnTo>
                <a:lnTo>
                  <a:pt x="736" y="823"/>
                </a:lnTo>
                <a:lnTo>
                  <a:pt x="744" y="817"/>
                </a:lnTo>
                <a:lnTo>
                  <a:pt x="750" y="815"/>
                </a:lnTo>
                <a:lnTo>
                  <a:pt x="755" y="811"/>
                </a:lnTo>
                <a:lnTo>
                  <a:pt x="758" y="807"/>
                </a:lnTo>
                <a:lnTo>
                  <a:pt x="761" y="801"/>
                </a:lnTo>
                <a:lnTo>
                  <a:pt x="763" y="797"/>
                </a:lnTo>
                <a:lnTo>
                  <a:pt x="765" y="794"/>
                </a:lnTo>
                <a:lnTo>
                  <a:pt x="769" y="791"/>
                </a:lnTo>
                <a:lnTo>
                  <a:pt x="773" y="788"/>
                </a:lnTo>
                <a:lnTo>
                  <a:pt x="783" y="783"/>
                </a:lnTo>
                <a:lnTo>
                  <a:pt x="796" y="779"/>
                </a:lnTo>
                <a:lnTo>
                  <a:pt x="808" y="776"/>
                </a:lnTo>
                <a:lnTo>
                  <a:pt x="817" y="771"/>
                </a:lnTo>
                <a:lnTo>
                  <a:pt x="821" y="766"/>
                </a:lnTo>
                <a:lnTo>
                  <a:pt x="825" y="759"/>
                </a:lnTo>
                <a:lnTo>
                  <a:pt x="826" y="754"/>
                </a:lnTo>
                <a:lnTo>
                  <a:pt x="826" y="751"/>
                </a:lnTo>
                <a:lnTo>
                  <a:pt x="825" y="746"/>
                </a:lnTo>
                <a:lnTo>
                  <a:pt x="824" y="742"/>
                </a:lnTo>
                <a:lnTo>
                  <a:pt x="824" y="740"/>
                </a:lnTo>
                <a:lnTo>
                  <a:pt x="825" y="740"/>
                </a:lnTo>
                <a:lnTo>
                  <a:pt x="826" y="739"/>
                </a:lnTo>
                <a:lnTo>
                  <a:pt x="830" y="740"/>
                </a:lnTo>
                <a:lnTo>
                  <a:pt x="834" y="741"/>
                </a:lnTo>
                <a:lnTo>
                  <a:pt x="840" y="744"/>
                </a:lnTo>
                <a:lnTo>
                  <a:pt x="855" y="746"/>
                </a:lnTo>
                <a:lnTo>
                  <a:pt x="875" y="750"/>
                </a:lnTo>
                <a:lnTo>
                  <a:pt x="886" y="753"/>
                </a:lnTo>
                <a:lnTo>
                  <a:pt x="896" y="756"/>
                </a:lnTo>
                <a:lnTo>
                  <a:pt x="907" y="759"/>
                </a:lnTo>
                <a:lnTo>
                  <a:pt x="915" y="764"/>
                </a:lnTo>
                <a:lnTo>
                  <a:pt x="922" y="769"/>
                </a:lnTo>
                <a:lnTo>
                  <a:pt x="927" y="772"/>
                </a:lnTo>
                <a:lnTo>
                  <a:pt x="932" y="777"/>
                </a:lnTo>
                <a:lnTo>
                  <a:pt x="934" y="782"/>
                </a:lnTo>
                <a:lnTo>
                  <a:pt x="939" y="794"/>
                </a:lnTo>
                <a:lnTo>
                  <a:pt x="943" y="810"/>
                </a:lnTo>
                <a:lnTo>
                  <a:pt x="946" y="826"/>
                </a:lnTo>
                <a:lnTo>
                  <a:pt x="950" y="839"/>
                </a:lnTo>
                <a:lnTo>
                  <a:pt x="953" y="842"/>
                </a:lnTo>
                <a:lnTo>
                  <a:pt x="957" y="847"/>
                </a:lnTo>
                <a:lnTo>
                  <a:pt x="962" y="849"/>
                </a:lnTo>
                <a:lnTo>
                  <a:pt x="966" y="852"/>
                </a:lnTo>
                <a:lnTo>
                  <a:pt x="974" y="854"/>
                </a:lnTo>
                <a:lnTo>
                  <a:pt x="979" y="854"/>
                </a:lnTo>
                <a:lnTo>
                  <a:pt x="987" y="854"/>
                </a:lnTo>
                <a:lnTo>
                  <a:pt x="994" y="853"/>
                </a:lnTo>
                <a:lnTo>
                  <a:pt x="1007" y="849"/>
                </a:lnTo>
                <a:lnTo>
                  <a:pt x="1019" y="845"/>
                </a:lnTo>
                <a:lnTo>
                  <a:pt x="1029" y="841"/>
                </a:lnTo>
                <a:lnTo>
                  <a:pt x="1044" y="839"/>
                </a:lnTo>
                <a:lnTo>
                  <a:pt x="1059" y="838"/>
                </a:lnTo>
                <a:lnTo>
                  <a:pt x="1076" y="836"/>
                </a:lnTo>
                <a:lnTo>
                  <a:pt x="1091" y="835"/>
                </a:lnTo>
                <a:lnTo>
                  <a:pt x="1105" y="833"/>
                </a:lnTo>
                <a:lnTo>
                  <a:pt x="1121" y="832"/>
                </a:lnTo>
                <a:lnTo>
                  <a:pt x="1140" y="832"/>
                </a:lnTo>
                <a:lnTo>
                  <a:pt x="1160" y="832"/>
                </a:lnTo>
                <a:lnTo>
                  <a:pt x="1176" y="832"/>
                </a:lnTo>
                <a:lnTo>
                  <a:pt x="1183" y="830"/>
                </a:lnTo>
                <a:lnTo>
                  <a:pt x="1190" y="828"/>
                </a:lnTo>
                <a:lnTo>
                  <a:pt x="1195" y="827"/>
                </a:lnTo>
                <a:lnTo>
                  <a:pt x="1201" y="823"/>
                </a:lnTo>
                <a:lnTo>
                  <a:pt x="1204" y="820"/>
                </a:lnTo>
                <a:lnTo>
                  <a:pt x="1207" y="815"/>
                </a:lnTo>
                <a:lnTo>
                  <a:pt x="1208" y="808"/>
                </a:lnTo>
                <a:lnTo>
                  <a:pt x="1208" y="801"/>
                </a:lnTo>
                <a:lnTo>
                  <a:pt x="1207" y="786"/>
                </a:lnTo>
                <a:lnTo>
                  <a:pt x="1205" y="773"/>
                </a:lnTo>
                <a:lnTo>
                  <a:pt x="1205" y="760"/>
                </a:lnTo>
                <a:lnTo>
                  <a:pt x="1204" y="744"/>
                </a:lnTo>
                <a:lnTo>
                  <a:pt x="1204" y="725"/>
                </a:lnTo>
                <a:lnTo>
                  <a:pt x="1207" y="708"/>
                </a:lnTo>
                <a:lnTo>
                  <a:pt x="1208" y="701"/>
                </a:lnTo>
                <a:lnTo>
                  <a:pt x="1211" y="695"/>
                </a:lnTo>
                <a:lnTo>
                  <a:pt x="1214" y="690"/>
                </a:lnTo>
                <a:lnTo>
                  <a:pt x="1217" y="687"/>
                </a:lnTo>
                <a:lnTo>
                  <a:pt x="1221" y="685"/>
                </a:lnTo>
                <a:lnTo>
                  <a:pt x="1224" y="684"/>
                </a:lnTo>
                <a:lnTo>
                  <a:pt x="1228" y="687"/>
                </a:lnTo>
                <a:lnTo>
                  <a:pt x="1230" y="689"/>
                </a:lnTo>
                <a:lnTo>
                  <a:pt x="1245" y="708"/>
                </a:lnTo>
                <a:lnTo>
                  <a:pt x="1258" y="723"/>
                </a:lnTo>
                <a:lnTo>
                  <a:pt x="1260" y="725"/>
                </a:lnTo>
                <a:lnTo>
                  <a:pt x="1262" y="726"/>
                </a:lnTo>
                <a:lnTo>
                  <a:pt x="1266" y="726"/>
                </a:lnTo>
                <a:lnTo>
                  <a:pt x="1268" y="725"/>
                </a:lnTo>
                <a:lnTo>
                  <a:pt x="1273" y="719"/>
                </a:lnTo>
                <a:lnTo>
                  <a:pt x="1279" y="708"/>
                </a:lnTo>
                <a:lnTo>
                  <a:pt x="1286" y="695"/>
                </a:lnTo>
                <a:lnTo>
                  <a:pt x="1291" y="679"/>
                </a:lnTo>
                <a:lnTo>
                  <a:pt x="1294" y="665"/>
                </a:lnTo>
                <a:lnTo>
                  <a:pt x="1298" y="652"/>
                </a:lnTo>
                <a:lnTo>
                  <a:pt x="1298" y="647"/>
                </a:lnTo>
                <a:lnTo>
                  <a:pt x="1298" y="643"/>
                </a:lnTo>
                <a:lnTo>
                  <a:pt x="1297" y="639"/>
                </a:lnTo>
                <a:lnTo>
                  <a:pt x="1294" y="635"/>
                </a:lnTo>
                <a:lnTo>
                  <a:pt x="1289" y="631"/>
                </a:lnTo>
                <a:lnTo>
                  <a:pt x="1280" y="626"/>
                </a:lnTo>
                <a:lnTo>
                  <a:pt x="1274" y="622"/>
                </a:lnTo>
                <a:lnTo>
                  <a:pt x="1268" y="619"/>
                </a:lnTo>
                <a:lnTo>
                  <a:pt x="1262" y="614"/>
                </a:lnTo>
                <a:lnTo>
                  <a:pt x="1258" y="608"/>
                </a:lnTo>
                <a:lnTo>
                  <a:pt x="1253" y="602"/>
                </a:lnTo>
                <a:lnTo>
                  <a:pt x="1249" y="596"/>
                </a:lnTo>
                <a:lnTo>
                  <a:pt x="1248" y="590"/>
                </a:lnTo>
                <a:lnTo>
                  <a:pt x="1249" y="584"/>
                </a:lnTo>
                <a:lnTo>
                  <a:pt x="1253" y="576"/>
                </a:lnTo>
                <a:lnTo>
                  <a:pt x="1258" y="569"/>
                </a:lnTo>
                <a:lnTo>
                  <a:pt x="1259" y="565"/>
                </a:lnTo>
                <a:lnTo>
                  <a:pt x="1260" y="562"/>
                </a:lnTo>
                <a:lnTo>
                  <a:pt x="1261" y="557"/>
                </a:lnTo>
                <a:lnTo>
                  <a:pt x="1261" y="551"/>
                </a:lnTo>
                <a:lnTo>
                  <a:pt x="1261" y="539"/>
                </a:lnTo>
                <a:lnTo>
                  <a:pt x="1261" y="530"/>
                </a:lnTo>
                <a:lnTo>
                  <a:pt x="1262" y="526"/>
                </a:lnTo>
                <a:lnTo>
                  <a:pt x="1264" y="523"/>
                </a:lnTo>
                <a:lnTo>
                  <a:pt x="1266" y="520"/>
                </a:lnTo>
                <a:lnTo>
                  <a:pt x="1270" y="519"/>
                </a:lnTo>
                <a:lnTo>
                  <a:pt x="1278" y="518"/>
                </a:lnTo>
                <a:lnTo>
                  <a:pt x="1284" y="517"/>
                </a:lnTo>
                <a:lnTo>
                  <a:pt x="1286" y="515"/>
                </a:lnTo>
                <a:lnTo>
                  <a:pt x="1289" y="513"/>
                </a:lnTo>
                <a:lnTo>
                  <a:pt x="1291" y="509"/>
                </a:lnTo>
                <a:lnTo>
                  <a:pt x="1293" y="505"/>
                </a:lnTo>
                <a:lnTo>
                  <a:pt x="1299" y="494"/>
                </a:lnTo>
                <a:lnTo>
                  <a:pt x="1308" y="483"/>
                </a:lnTo>
                <a:lnTo>
                  <a:pt x="1316" y="473"/>
                </a:lnTo>
                <a:lnTo>
                  <a:pt x="1323" y="461"/>
                </a:lnTo>
                <a:lnTo>
                  <a:pt x="1325" y="456"/>
                </a:lnTo>
                <a:lnTo>
                  <a:pt x="1328" y="452"/>
                </a:lnTo>
                <a:lnTo>
                  <a:pt x="1330" y="449"/>
                </a:lnTo>
                <a:lnTo>
                  <a:pt x="1334" y="445"/>
                </a:lnTo>
                <a:lnTo>
                  <a:pt x="1343" y="439"/>
                </a:lnTo>
                <a:lnTo>
                  <a:pt x="1357" y="432"/>
                </a:lnTo>
                <a:lnTo>
                  <a:pt x="1373" y="424"/>
                </a:lnTo>
                <a:lnTo>
                  <a:pt x="1385" y="418"/>
                </a:lnTo>
                <a:lnTo>
                  <a:pt x="1388" y="414"/>
                </a:lnTo>
                <a:lnTo>
                  <a:pt x="1392" y="411"/>
                </a:lnTo>
                <a:lnTo>
                  <a:pt x="1394" y="408"/>
                </a:lnTo>
                <a:lnTo>
                  <a:pt x="1394" y="404"/>
                </a:lnTo>
                <a:lnTo>
                  <a:pt x="1394" y="395"/>
                </a:lnTo>
                <a:lnTo>
                  <a:pt x="1393" y="386"/>
                </a:lnTo>
                <a:lnTo>
                  <a:pt x="1393" y="381"/>
                </a:lnTo>
                <a:lnTo>
                  <a:pt x="1394" y="378"/>
                </a:lnTo>
                <a:lnTo>
                  <a:pt x="1397" y="375"/>
                </a:lnTo>
                <a:lnTo>
                  <a:pt x="1400" y="374"/>
                </a:lnTo>
                <a:lnTo>
                  <a:pt x="1407" y="372"/>
                </a:lnTo>
                <a:lnTo>
                  <a:pt x="1413" y="368"/>
                </a:lnTo>
                <a:lnTo>
                  <a:pt x="1416" y="366"/>
                </a:lnTo>
                <a:lnTo>
                  <a:pt x="1418" y="362"/>
                </a:lnTo>
                <a:lnTo>
                  <a:pt x="1420" y="359"/>
                </a:lnTo>
                <a:lnTo>
                  <a:pt x="1422" y="353"/>
                </a:lnTo>
                <a:lnTo>
                  <a:pt x="1425" y="343"/>
                </a:lnTo>
                <a:lnTo>
                  <a:pt x="1429" y="336"/>
                </a:lnTo>
                <a:lnTo>
                  <a:pt x="1431" y="334"/>
                </a:lnTo>
                <a:lnTo>
                  <a:pt x="1435" y="331"/>
                </a:lnTo>
                <a:lnTo>
                  <a:pt x="1441" y="330"/>
                </a:lnTo>
                <a:lnTo>
                  <a:pt x="1447" y="330"/>
                </a:lnTo>
                <a:lnTo>
                  <a:pt x="1460" y="329"/>
                </a:lnTo>
                <a:lnTo>
                  <a:pt x="1469" y="328"/>
                </a:lnTo>
                <a:lnTo>
                  <a:pt x="1472" y="325"/>
                </a:lnTo>
                <a:lnTo>
                  <a:pt x="1474" y="323"/>
                </a:lnTo>
                <a:lnTo>
                  <a:pt x="1476" y="321"/>
                </a:lnTo>
                <a:lnTo>
                  <a:pt x="1478" y="317"/>
                </a:lnTo>
                <a:lnTo>
                  <a:pt x="1481" y="309"/>
                </a:lnTo>
                <a:lnTo>
                  <a:pt x="1486" y="300"/>
                </a:lnTo>
                <a:lnTo>
                  <a:pt x="1492" y="293"/>
                </a:lnTo>
                <a:lnTo>
                  <a:pt x="1499" y="287"/>
                </a:lnTo>
                <a:lnTo>
                  <a:pt x="1505" y="284"/>
                </a:lnTo>
                <a:lnTo>
                  <a:pt x="1508" y="280"/>
                </a:lnTo>
                <a:lnTo>
                  <a:pt x="1508" y="274"/>
                </a:lnTo>
                <a:lnTo>
                  <a:pt x="1508" y="263"/>
                </a:lnTo>
                <a:lnTo>
                  <a:pt x="1508" y="249"/>
                </a:lnTo>
                <a:lnTo>
                  <a:pt x="1508" y="235"/>
                </a:lnTo>
                <a:lnTo>
                  <a:pt x="1510" y="229"/>
                </a:lnTo>
                <a:lnTo>
                  <a:pt x="1512" y="223"/>
                </a:lnTo>
                <a:lnTo>
                  <a:pt x="1514" y="219"/>
                </a:lnTo>
                <a:lnTo>
                  <a:pt x="1519" y="217"/>
                </a:lnTo>
                <a:lnTo>
                  <a:pt x="1530" y="215"/>
                </a:lnTo>
                <a:lnTo>
                  <a:pt x="1541" y="212"/>
                </a:lnTo>
                <a:lnTo>
                  <a:pt x="1545" y="210"/>
                </a:lnTo>
                <a:lnTo>
                  <a:pt x="1551" y="208"/>
                </a:lnTo>
                <a:lnTo>
                  <a:pt x="1555" y="204"/>
                </a:lnTo>
                <a:lnTo>
                  <a:pt x="1560" y="200"/>
                </a:lnTo>
                <a:lnTo>
                  <a:pt x="1568" y="190"/>
                </a:lnTo>
                <a:lnTo>
                  <a:pt x="1577" y="177"/>
                </a:lnTo>
                <a:lnTo>
                  <a:pt x="1583" y="171"/>
                </a:lnTo>
                <a:lnTo>
                  <a:pt x="1589" y="165"/>
                </a:lnTo>
                <a:lnTo>
                  <a:pt x="1595" y="160"/>
                </a:lnTo>
                <a:lnTo>
                  <a:pt x="1601" y="158"/>
                </a:lnTo>
                <a:lnTo>
                  <a:pt x="1612" y="153"/>
                </a:lnTo>
                <a:lnTo>
                  <a:pt x="1619" y="152"/>
                </a:lnTo>
                <a:lnTo>
                  <a:pt x="1626" y="152"/>
                </a:lnTo>
                <a:lnTo>
                  <a:pt x="1632" y="152"/>
                </a:lnTo>
                <a:lnTo>
                  <a:pt x="1638" y="151"/>
                </a:lnTo>
                <a:lnTo>
                  <a:pt x="1645" y="148"/>
                </a:lnTo>
                <a:lnTo>
                  <a:pt x="1652" y="143"/>
                </a:lnTo>
                <a:lnTo>
                  <a:pt x="1661" y="139"/>
                </a:lnTo>
                <a:lnTo>
                  <a:pt x="1668" y="135"/>
                </a:lnTo>
                <a:lnTo>
                  <a:pt x="1675" y="129"/>
                </a:lnTo>
                <a:lnTo>
                  <a:pt x="1676" y="127"/>
                </a:lnTo>
                <a:lnTo>
                  <a:pt x="1675" y="122"/>
                </a:lnTo>
                <a:lnTo>
                  <a:pt x="1673" y="117"/>
                </a:lnTo>
                <a:lnTo>
                  <a:pt x="1670" y="111"/>
                </a:lnTo>
                <a:lnTo>
                  <a:pt x="1663" y="98"/>
                </a:lnTo>
                <a:lnTo>
                  <a:pt x="1658" y="89"/>
                </a:lnTo>
                <a:lnTo>
                  <a:pt x="1652" y="78"/>
                </a:lnTo>
                <a:lnTo>
                  <a:pt x="1644" y="64"/>
                </a:lnTo>
                <a:lnTo>
                  <a:pt x="1640" y="57"/>
                </a:lnTo>
                <a:lnTo>
                  <a:pt x="1639" y="54"/>
                </a:lnTo>
                <a:lnTo>
                  <a:pt x="1643" y="53"/>
                </a:lnTo>
                <a:lnTo>
                  <a:pt x="1652" y="52"/>
                </a:lnTo>
                <a:lnTo>
                  <a:pt x="1662" y="53"/>
                </a:lnTo>
                <a:lnTo>
                  <a:pt x="1671" y="54"/>
                </a:lnTo>
                <a:lnTo>
                  <a:pt x="1676" y="57"/>
                </a:lnTo>
                <a:lnTo>
                  <a:pt x="1681" y="59"/>
                </a:lnTo>
                <a:lnTo>
                  <a:pt x="1684" y="61"/>
                </a:lnTo>
                <a:lnTo>
                  <a:pt x="1688" y="65"/>
                </a:lnTo>
                <a:lnTo>
                  <a:pt x="1696" y="79"/>
                </a:lnTo>
                <a:lnTo>
                  <a:pt x="1706" y="93"/>
                </a:lnTo>
                <a:lnTo>
                  <a:pt x="1714" y="104"/>
                </a:lnTo>
                <a:lnTo>
                  <a:pt x="1722" y="113"/>
                </a:lnTo>
                <a:lnTo>
                  <a:pt x="1726" y="115"/>
                </a:lnTo>
                <a:lnTo>
                  <a:pt x="1730" y="116"/>
                </a:lnTo>
                <a:lnTo>
                  <a:pt x="1732" y="116"/>
                </a:lnTo>
                <a:lnTo>
                  <a:pt x="1736" y="115"/>
                </a:lnTo>
                <a:lnTo>
                  <a:pt x="1738" y="114"/>
                </a:lnTo>
                <a:lnTo>
                  <a:pt x="1740" y="110"/>
                </a:lnTo>
                <a:lnTo>
                  <a:pt x="1744" y="107"/>
                </a:lnTo>
                <a:lnTo>
                  <a:pt x="1746" y="102"/>
                </a:lnTo>
                <a:lnTo>
                  <a:pt x="1750" y="96"/>
                </a:lnTo>
                <a:lnTo>
                  <a:pt x="1755" y="92"/>
                </a:lnTo>
                <a:lnTo>
                  <a:pt x="1759" y="90"/>
                </a:lnTo>
                <a:lnTo>
                  <a:pt x="1765" y="90"/>
                </a:lnTo>
                <a:lnTo>
                  <a:pt x="1770" y="90"/>
                </a:lnTo>
                <a:lnTo>
                  <a:pt x="1776" y="92"/>
                </a:lnTo>
                <a:lnTo>
                  <a:pt x="1781" y="95"/>
                </a:lnTo>
                <a:lnTo>
                  <a:pt x="1783" y="98"/>
                </a:lnTo>
                <a:lnTo>
                  <a:pt x="1789" y="109"/>
                </a:lnTo>
                <a:lnTo>
                  <a:pt x="1796" y="121"/>
                </a:lnTo>
                <a:lnTo>
                  <a:pt x="1800" y="127"/>
                </a:lnTo>
                <a:lnTo>
                  <a:pt x="1803" y="132"/>
                </a:lnTo>
                <a:lnTo>
                  <a:pt x="1807" y="135"/>
                </a:lnTo>
                <a:lnTo>
                  <a:pt x="1810" y="137"/>
                </a:lnTo>
                <a:lnTo>
                  <a:pt x="1814" y="139"/>
                </a:lnTo>
                <a:lnTo>
                  <a:pt x="1818" y="139"/>
                </a:lnTo>
                <a:lnTo>
                  <a:pt x="1822" y="137"/>
                </a:lnTo>
                <a:lnTo>
                  <a:pt x="1826" y="136"/>
                </a:lnTo>
                <a:lnTo>
                  <a:pt x="1829" y="133"/>
                </a:lnTo>
                <a:lnTo>
                  <a:pt x="1834" y="128"/>
                </a:lnTo>
                <a:lnTo>
                  <a:pt x="1838" y="122"/>
                </a:lnTo>
                <a:lnTo>
                  <a:pt x="1840" y="115"/>
                </a:lnTo>
                <a:lnTo>
                  <a:pt x="1847" y="99"/>
                </a:lnTo>
                <a:lnTo>
                  <a:pt x="1854" y="83"/>
                </a:lnTo>
                <a:lnTo>
                  <a:pt x="1864" y="67"/>
                </a:lnTo>
                <a:lnTo>
                  <a:pt x="1875" y="50"/>
                </a:lnTo>
                <a:lnTo>
                  <a:pt x="1881" y="42"/>
                </a:lnTo>
                <a:lnTo>
                  <a:pt x="1889" y="35"/>
                </a:lnTo>
                <a:lnTo>
                  <a:pt x="1896" y="29"/>
                </a:lnTo>
                <a:lnTo>
                  <a:pt x="1904" y="23"/>
                </a:lnTo>
                <a:lnTo>
                  <a:pt x="1921" y="16"/>
                </a:lnTo>
                <a:lnTo>
                  <a:pt x="1938" y="9"/>
                </a:lnTo>
                <a:lnTo>
                  <a:pt x="1952" y="3"/>
                </a:lnTo>
                <a:lnTo>
                  <a:pt x="1965" y="1"/>
                </a:lnTo>
                <a:lnTo>
                  <a:pt x="1971" y="0"/>
                </a:lnTo>
                <a:lnTo>
                  <a:pt x="1976" y="0"/>
                </a:lnTo>
                <a:lnTo>
                  <a:pt x="1979" y="1"/>
                </a:lnTo>
                <a:lnTo>
                  <a:pt x="1983" y="2"/>
                </a:lnTo>
                <a:lnTo>
                  <a:pt x="1984" y="4"/>
                </a:lnTo>
                <a:lnTo>
                  <a:pt x="1985" y="8"/>
                </a:lnTo>
                <a:lnTo>
                  <a:pt x="1985" y="11"/>
                </a:lnTo>
                <a:lnTo>
                  <a:pt x="1984" y="15"/>
                </a:lnTo>
                <a:lnTo>
                  <a:pt x="1980" y="23"/>
                </a:lnTo>
                <a:lnTo>
                  <a:pt x="1976" y="32"/>
                </a:lnTo>
                <a:lnTo>
                  <a:pt x="1968" y="40"/>
                </a:lnTo>
                <a:lnTo>
                  <a:pt x="1963" y="50"/>
                </a:lnTo>
                <a:lnTo>
                  <a:pt x="1958" y="58"/>
                </a:lnTo>
                <a:lnTo>
                  <a:pt x="1955" y="66"/>
                </a:lnTo>
                <a:lnTo>
                  <a:pt x="1955" y="71"/>
                </a:lnTo>
                <a:lnTo>
                  <a:pt x="1958" y="74"/>
                </a:lnTo>
                <a:lnTo>
                  <a:pt x="1960" y="78"/>
                </a:lnTo>
                <a:lnTo>
                  <a:pt x="1964" y="82"/>
                </a:lnTo>
                <a:lnTo>
                  <a:pt x="1965" y="84"/>
                </a:lnTo>
                <a:lnTo>
                  <a:pt x="1966" y="89"/>
                </a:lnTo>
                <a:lnTo>
                  <a:pt x="1968" y="90"/>
                </a:lnTo>
                <a:lnTo>
                  <a:pt x="1971" y="91"/>
                </a:lnTo>
                <a:lnTo>
                  <a:pt x="1976" y="91"/>
                </a:lnTo>
                <a:lnTo>
                  <a:pt x="1979" y="92"/>
                </a:lnTo>
                <a:lnTo>
                  <a:pt x="1990" y="91"/>
                </a:lnTo>
                <a:lnTo>
                  <a:pt x="1998" y="90"/>
                </a:lnTo>
                <a:lnTo>
                  <a:pt x="2007" y="90"/>
                </a:lnTo>
                <a:lnTo>
                  <a:pt x="2012" y="91"/>
                </a:lnTo>
                <a:lnTo>
                  <a:pt x="2017" y="93"/>
                </a:lnTo>
                <a:lnTo>
                  <a:pt x="2022" y="98"/>
                </a:lnTo>
                <a:lnTo>
                  <a:pt x="2027" y="105"/>
                </a:lnTo>
                <a:lnTo>
                  <a:pt x="2030" y="114"/>
                </a:lnTo>
                <a:lnTo>
                  <a:pt x="2030" y="117"/>
                </a:lnTo>
                <a:lnTo>
                  <a:pt x="2030" y="121"/>
                </a:lnTo>
                <a:lnTo>
                  <a:pt x="2029" y="123"/>
                </a:lnTo>
                <a:lnTo>
                  <a:pt x="2027" y="126"/>
                </a:lnTo>
                <a:lnTo>
                  <a:pt x="2021" y="129"/>
                </a:lnTo>
                <a:lnTo>
                  <a:pt x="2014" y="132"/>
                </a:lnTo>
                <a:lnTo>
                  <a:pt x="2010" y="133"/>
                </a:lnTo>
                <a:lnTo>
                  <a:pt x="2007" y="135"/>
                </a:lnTo>
                <a:lnTo>
                  <a:pt x="2003" y="139"/>
                </a:lnTo>
                <a:lnTo>
                  <a:pt x="2001" y="143"/>
                </a:lnTo>
                <a:lnTo>
                  <a:pt x="1996" y="155"/>
                </a:lnTo>
                <a:lnTo>
                  <a:pt x="1992" y="167"/>
                </a:lnTo>
                <a:lnTo>
                  <a:pt x="1991" y="179"/>
                </a:lnTo>
                <a:lnTo>
                  <a:pt x="1990" y="190"/>
                </a:lnTo>
                <a:lnTo>
                  <a:pt x="1989" y="200"/>
                </a:lnTo>
                <a:lnTo>
                  <a:pt x="1988" y="210"/>
                </a:lnTo>
                <a:lnTo>
                  <a:pt x="1984" y="219"/>
                </a:lnTo>
                <a:lnTo>
                  <a:pt x="1979" y="225"/>
                </a:lnTo>
                <a:lnTo>
                  <a:pt x="1972" y="233"/>
                </a:lnTo>
                <a:lnTo>
                  <a:pt x="1963" y="239"/>
                </a:lnTo>
                <a:lnTo>
                  <a:pt x="1952" y="244"/>
                </a:lnTo>
                <a:lnTo>
                  <a:pt x="1944" y="249"/>
                </a:lnTo>
                <a:lnTo>
                  <a:pt x="1941" y="250"/>
                </a:lnTo>
                <a:lnTo>
                  <a:pt x="1940" y="253"/>
                </a:lnTo>
                <a:lnTo>
                  <a:pt x="1939" y="255"/>
                </a:lnTo>
                <a:lnTo>
                  <a:pt x="1938" y="258"/>
                </a:lnTo>
                <a:lnTo>
                  <a:pt x="1939" y="263"/>
                </a:lnTo>
                <a:lnTo>
                  <a:pt x="1941" y="271"/>
                </a:lnTo>
                <a:lnTo>
                  <a:pt x="1944" y="279"/>
                </a:lnTo>
                <a:lnTo>
                  <a:pt x="1946" y="288"/>
                </a:lnTo>
                <a:lnTo>
                  <a:pt x="1947" y="294"/>
                </a:lnTo>
                <a:lnTo>
                  <a:pt x="1947" y="299"/>
                </a:lnTo>
                <a:lnTo>
                  <a:pt x="1946" y="304"/>
                </a:lnTo>
                <a:lnTo>
                  <a:pt x="1945" y="309"/>
                </a:lnTo>
                <a:lnTo>
                  <a:pt x="1940" y="318"/>
                </a:lnTo>
                <a:lnTo>
                  <a:pt x="1934" y="328"/>
                </a:lnTo>
                <a:lnTo>
                  <a:pt x="1927" y="338"/>
                </a:lnTo>
                <a:lnTo>
                  <a:pt x="1923" y="350"/>
                </a:lnTo>
                <a:lnTo>
                  <a:pt x="1920" y="363"/>
                </a:lnTo>
                <a:lnTo>
                  <a:pt x="1917" y="374"/>
                </a:lnTo>
                <a:lnTo>
                  <a:pt x="1914" y="385"/>
                </a:lnTo>
                <a:lnTo>
                  <a:pt x="1910" y="395"/>
                </a:lnTo>
                <a:lnTo>
                  <a:pt x="1905" y="408"/>
                </a:lnTo>
                <a:lnTo>
                  <a:pt x="1902" y="422"/>
                </a:lnTo>
                <a:lnTo>
                  <a:pt x="1901" y="436"/>
                </a:lnTo>
                <a:lnTo>
                  <a:pt x="1900" y="448"/>
                </a:lnTo>
                <a:lnTo>
                  <a:pt x="1900" y="458"/>
                </a:lnTo>
                <a:lnTo>
                  <a:pt x="1898" y="467"/>
                </a:lnTo>
                <a:lnTo>
                  <a:pt x="1895" y="476"/>
                </a:lnTo>
                <a:lnTo>
                  <a:pt x="1890" y="485"/>
                </a:lnTo>
                <a:lnTo>
                  <a:pt x="1884" y="493"/>
                </a:lnTo>
                <a:lnTo>
                  <a:pt x="1878" y="496"/>
                </a:lnTo>
                <a:lnTo>
                  <a:pt x="1873" y="499"/>
                </a:lnTo>
                <a:lnTo>
                  <a:pt x="1869" y="500"/>
                </a:lnTo>
                <a:lnTo>
                  <a:pt x="1864" y="501"/>
                </a:lnTo>
                <a:lnTo>
                  <a:pt x="1860" y="505"/>
                </a:lnTo>
                <a:lnTo>
                  <a:pt x="1858" y="508"/>
                </a:lnTo>
                <a:lnTo>
                  <a:pt x="1857" y="513"/>
                </a:lnTo>
                <a:lnTo>
                  <a:pt x="1854" y="520"/>
                </a:lnTo>
                <a:lnTo>
                  <a:pt x="1850" y="530"/>
                </a:lnTo>
                <a:lnTo>
                  <a:pt x="1842" y="539"/>
                </a:lnTo>
                <a:lnTo>
                  <a:pt x="1837" y="546"/>
                </a:lnTo>
                <a:lnTo>
                  <a:pt x="1831" y="552"/>
                </a:lnTo>
                <a:lnTo>
                  <a:pt x="1823" y="557"/>
                </a:lnTo>
                <a:lnTo>
                  <a:pt x="1818" y="561"/>
                </a:lnTo>
                <a:lnTo>
                  <a:pt x="1809" y="563"/>
                </a:lnTo>
                <a:lnTo>
                  <a:pt x="1802" y="564"/>
                </a:lnTo>
                <a:lnTo>
                  <a:pt x="1796" y="568"/>
                </a:lnTo>
                <a:lnTo>
                  <a:pt x="1794" y="570"/>
                </a:lnTo>
                <a:lnTo>
                  <a:pt x="1793" y="572"/>
                </a:lnTo>
                <a:lnTo>
                  <a:pt x="1791" y="576"/>
                </a:lnTo>
                <a:lnTo>
                  <a:pt x="1791" y="580"/>
                </a:lnTo>
                <a:lnTo>
                  <a:pt x="1790" y="587"/>
                </a:lnTo>
                <a:lnTo>
                  <a:pt x="1789" y="593"/>
                </a:lnTo>
                <a:lnTo>
                  <a:pt x="1787" y="599"/>
                </a:lnTo>
                <a:lnTo>
                  <a:pt x="1783" y="603"/>
                </a:lnTo>
                <a:lnTo>
                  <a:pt x="1779" y="609"/>
                </a:lnTo>
                <a:lnTo>
                  <a:pt x="1776" y="616"/>
                </a:lnTo>
                <a:lnTo>
                  <a:pt x="1775" y="624"/>
                </a:lnTo>
                <a:lnTo>
                  <a:pt x="1775" y="633"/>
                </a:lnTo>
                <a:lnTo>
                  <a:pt x="1776" y="645"/>
                </a:lnTo>
                <a:lnTo>
                  <a:pt x="1776" y="660"/>
                </a:lnTo>
                <a:lnTo>
                  <a:pt x="1775" y="675"/>
                </a:lnTo>
                <a:lnTo>
                  <a:pt x="1774" y="688"/>
                </a:lnTo>
                <a:lnTo>
                  <a:pt x="1774" y="697"/>
                </a:lnTo>
                <a:lnTo>
                  <a:pt x="1774" y="706"/>
                </a:lnTo>
                <a:lnTo>
                  <a:pt x="1775" y="709"/>
                </a:lnTo>
                <a:lnTo>
                  <a:pt x="1776" y="713"/>
                </a:lnTo>
                <a:lnTo>
                  <a:pt x="1778" y="715"/>
                </a:lnTo>
                <a:lnTo>
                  <a:pt x="1782" y="719"/>
                </a:lnTo>
                <a:lnTo>
                  <a:pt x="1789" y="725"/>
                </a:lnTo>
                <a:lnTo>
                  <a:pt x="1797" y="731"/>
                </a:lnTo>
                <a:lnTo>
                  <a:pt x="1806" y="739"/>
                </a:lnTo>
                <a:lnTo>
                  <a:pt x="1812" y="747"/>
                </a:lnTo>
                <a:lnTo>
                  <a:pt x="1820" y="765"/>
                </a:lnTo>
                <a:lnTo>
                  <a:pt x="1826" y="780"/>
                </a:lnTo>
                <a:lnTo>
                  <a:pt x="1829" y="786"/>
                </a:lnTo>
                <a:lnTo>
                  <a:pt x="1834" y="790"/>
                </a:lnTo>
                <a:lnTo>
                  <a:pt x="1839" y="791"/>
                </a:lnTo>
                <a:lnTo>
                  <a:pt x="1844" y="794"/>
                </a:lnTo>
                <a:lnTo>
                  <a:pt x="1847" y="796"/>
                </a:lnTo>
                <a:lnTo>
                  <a:pt x="1851" y="801"/>
                </a:lnTo>
                <a:lnTo>
                  <a:pt x="1851" y="804"/>
                </a:lnTo>
                <a:lnTo>
                  <a:pt x="1852" y="807"/>
                </a:lnTo>
                <a:lnTo>
                  <a:pt x="1851" y="810"/>
                </a:lnTo>
                <a:lnTo>
                  <a:pt x="1850" y="814"/>
                </a:lnTo>
                <a:lnTo>
                  <a:pt x="1847" y="820"/>
                </a:lnTo>
                <a:lnTo>
                  <a:pt x="1846" y="823"/>
                </a:lnTo>
                <a:lnTo>
                  <a:pt x="1848" y="828"/>
                </a:lnTo>
                <a:lnTo>
                  <a:pt x="1852" y="832"/>
                </a:lnTo>
                <a:lnTo>
                  <a:pt x="1857" y="835"/>
                </a:lnTo>
                <a:lnTo>
                  <a:pt x="1862" y="840"/>
                </a:lnTo>
                <a:lnTo>
                  <a:pt x="1864" y="843"/>
                </a:lnTo>
                <a:lnTo>
                  <a:pt x="1866" y="847"/>
                </a:lnTo>
                <a:lnTo>
                  <a:pt x="1869" y="851"/>
                </a:lnTo>
                <a:lnTo>
                  <a:pt x="1870" y="857"/>
                </a:lnTo>
                <a:lnTo>
                  <a:pt x="1871" y="867"/>
                </a:lnTo>
                <a:lnTo>
                  <a:pt x="1872" y="878"/>
                </a:lnTo>
                <a:lnTo>
                  <a:pt x="1872" y="889"/>
                </a:lnTo>
                <a:lnTo>
                  <a:pt x="1871" y="899"/>
                </a:lnTo>
                <a:lnTo>
                  <a:pt x="1870" y="904"/>
                </a:lnTo>
                <a:lnTo>
                  <a:pt x="1867" y="909"/>
                </a:lnTo>
                <a:lnTo>
                  <a:pt x="1865" y="914"/>
                </a:lnTo>
                <a:lnTo>
                  <a:pt x="1863" y="918"/>
                </a:lnTo>
                <a:lnTo>
                  <a:pt x="1856" y="927"/>
                </a:lnTo>
                <a:lnTo>
                  <a:pt x="1846" y="934"/>
                </a:lnTo>
                <a:lnTo>
                  <a:pt x="1837" y="940"/>
                </a:lnTo>
                <a:lnTo>
                  <a:pt x="1828" y="945"/>
                </a:lnTo>
                <a:lnTo>
                  <a:pt x="1826" y="947"/>
                </a:lnTo>
                <a:lnTo>
                  <a:pt x="1822" y="948"/>
                </a:lnTo>
                <a:lnTo>
                  <a:pt x="1821" y="950"/>
                </a:lnTo>
                <a:lnTo>
                  <a:pt x="1820" y="953"/>
                </a:lnTo>
                <a:lnTo>
                  <a:pt x="1820" y="959"/>
                </a:lnTo>
                <a:lnTo>
                  <a:pt x="1822" y="966"/>
                </a:lnTo>
                <a:lnTo>
                  <a:pt x="1826" y="972"/>
                </a:lnTo>
                <a:lnTo>
                  <a:pt x="1829" y="979"/>
                </a:lnTo>
                <a:lnTo>
                  <a:pt x="1834" y="984"/>
                </a:lnTo>
                <a:lnTo>
                  <a:pt x="1837" y="989"/>
                </a:lnTo>
                <a:lnTo>
                  <a:pt x="1838" y="994"/>
                </a:lnTo>
                <a:lnTo>
                  <a:pt x="1837" y="1003"/>
                </a:lnTo>
                <a:lnTo>
                  <a:pt x="1827" y="1019"/>
                </a:lnTo>
                <a:lnTo>
                  <a:pt x="1815" y="1036"/>
                </a:lnTo>
                <a:lnTo>
                  <a:pt x="1809" y="1047"/>
                </a:lnTo>
                <a:lnTo>
                  <a:pt x="1801" y="1060"/>
                </a:lnTo>
                <a:lnTo>
                  <a:pt x="1791" y="1074"/>
                </a:lnTo>
                <a:lnTo>
                  <a:pt x="1782" y="1087"/>
                </a:lnTo>
                <a:lnTo>
                  <a:pt x="1771" y="1098"/>
                </a:lnTo>
                <a:lnTo>
                  <a:pt x="1760" y="1109"/>
                </a:lnTo>
                <a:lnTo>
                  <a:pt x="1751" y="1118"/>
                </a:lnTo>
                <a:lnTo>
                  <a:pt x="1745" y="1124"/>
                </a:lnTo>
                <a:lnTo>
                  <a:pt x="1741" y="1130"/>
                </a:lnTo>
                <a:lnTo>
                  <a:pt x="1739" y="1136"/>
                </a:lnTo>
                <a:lnTo>
                  <a:pt x="1739" y="1142"/>
                </a:lnTo>
                <a:lnTo>
                  <a:pt x="1741" y="1148"/>
                </a:lnTo>
                <a:lnTo>
                  <a:pt x="1744" y="1155"/>
                </a:lnTo>
                <a:lnTo>
                  <a:pt x="1745" y="1162"/>
                </a:lnTo>
                <a:lnTo>
                  <a:pt x="1746" y="1169"/>
                </a:lnTo>
                <a:lnTo>
                  <a:pt x="1745" y="1179"/>
                </a:lnTo>
                <a:lnTo>
                  <a:pt x="1743" y="1186"/>
                </a:lnTo>
                <a:lnTo>
                  <a:pt x="1741" y="1192"/>
                </a:lnTo>
                <a:lnTo>
                  <a:pt x="1741" y="1197"/>
                </a:lnTo>
                <a:lnTo>
                  <a:pt x="1744" y="1201"/>
                </a:lnTo>
                <a:lnTo>
                  <a:pt x="1746" y="1207"/>
                </a:lnTo>
                <a:lnTo>
                  <a:pt x="1749" y="1214"/>
                </a:lnTo>
                <a:lnTo>
                  <a:pt x="1749" y="1221"/>
                </a:lnTo>
                <a:lnTo>
                  <a:pt x="1746" y="1229"/>
                </a:lnTo>
                <a:lnTo>
                  <a:pt x="1743" y="1236"/>
                </a:lnTo>
                <a:lnTo>
                  <a:pt x="1741" y="1243"/>
                </a:lnTo>
                <a:lnTo>
                  <a:pt x="1741" y="1245"/>
                </a:lnTo>
                <a:lnTo>
                  <a:pt x="1743" y="1248"/>
                </a:lnTo>
                <a:lnTo>
                  <a:pt x="1744" y="1250"/>
                </a:lnTo>
                <a:lnTo>
                  <a:pt x="1746" y="1251"/>
                </a:lnTo>
                <a:lnTo>
                  <a:pt x="1752" y="1255"/>
                </a:lnTo>
                <a:lnTo>
                  <a:pt x="1757" y="1258"/>
                </a:lnTo>
                <a:lnTo>
                  <a:pt x="1758" y="1262"/>
                </a:lnTo>
                <a:lnTo>
                  <a:pt x="1759" y="1264"/>
                </a:lnTo>
                <a:lnTo>
                  <a:pt x="1760" y="1268"/>
                </a:lnTo>
                <a:lnTo>
                  <a:pt x="1759" y="1273"/>
                </a:lnTo>
                <a:lnTo>
                  <a:pt x="1759" y="1282"/>
                </a:lnTo>
                <a:lnTo>
                  <a:pt x="1759" y="1290"/>
                </a:lnTo>
                <a:lnTo>
                  <a:pt x="1762" y="1299"/>
                </a:lnTo>
                <a:lnTo>
                  <a:pt x="1766" y="1308"/>
                </a:lnTo>
                <a:lnTo>
                  <a:pt x="1769" y="1313"/>
                </a:lnTo>
                <a:lnTo>
                  <a:pt x="1771" y="1318"/>
                </a:lnTo>
                <a:lnTo>
                  <a:pt x="1772" y="1324"/>
                </a:lnTo>
                <a:lnTo>
                  <a:pt x="1774" y="1328"/>
                </a:lnTo>
                <a:lnTo>
                  <a:pt x="1774" y="1340"/>
                </a:lnTo>
                <a:lnTo>
                  <a:pt x="1771" y="1350"/>
                </a:lnTo>
                <a:lnTo>
                  <a:pt x="1769" y="1359"/>
                </a:lnTo>
                <a:lnTo>
                  <a:pt x="1766" y="1368"/>
                </a:lnTo>
                <a:lnTo>
                  <a:pt x="1766" y="1377"/>
                </a:lnTo>
                <a:lnTo>
                  <a:pt x="1768" y="1387"/>
                </a:lnTo>
                <a:lnTo>
                  <a:pt x="1770" y="1399"/>
                </a:lnTo>
                <a:lnTo>
                  <a:pt x="1771" y="1412"/>
                </a:lnTo>
                <a:lnTo>
                  <a:pt x="1772" y="1418"/>
                </a:lnTo>
                <a:lnTo>
                  <a:pt x="1771" y="1425"/>
                </a:lnTo>
                <a:lnTo>
                  <a:pt x="1771" y="1432"/>
                </a:lnTo>
                <a:lnTo>
                  <a:pt x="1770" y="1438"/>
                </a:lnTo>
                <a:lnTo>
                  <a:pt x="1766" y="1451"/>
                </a:lnTo>
                <a:lnTo>
                  <a:pt x="1763" y="1465"/>
                </a:lnTo>
                <a:lnTo>
                  <a:pt x="1760" y="1481"/>
                </a:lnTo>
                <a:lnTo>
                  <a:pt x="1759" y="1495"/>
                </a:lnTo>
                <a:lnTo>
                  <a:pt x="1760" y="1509"/>
                </a:lnTo>
                <a:lnTo>
                  <a:pt x="1763" y="1521"/>
                </a:lnTo>
                <a:lnTo>
                  <a:pt x="1765" y="1534"/>
                </a:lnTo>
                <a:lnTo>
                  <a:pt x="1769" y="1546"/>
                </a:lnTo>
                <a:lnTo>
                  <a:pt x="1774" y="1559"/>
                </a:lnTo>
                <a:lnTo>
                  <a:pt x="1777" y="1569"/>
                </a:lnTo>
                <a:lnTo>
                  <a:pt x="1779" y="1578"/>
                </a:lnTo>
                <a:lnTo>
                  <a:pt x="1781" y="1589"/>
                </a:lnTo>
                <a:lnTo>
                  <a:pt x="1782" y="1601"/>
                </a:lnTo>
                <a:lnTo>
                  <a:pt x="1783" y="1610"/>
                </a:lnTo>
                <a:lnTo>
                  <a:pt x="1785" y="1620"/>
                </a:lnTo>
                <a:lnTo>
                  <a:pt x="1790" y="1626"/>
                </a:lnTo>
                <a:lnTo>
                  <a:pt x="1795" y="1629"/>
                </a:lnTo>
                <a:lnTo>
                  <a:pt x="1800" y="1633"/>
                </a:lnTo>
                <a:lnTo>
                  <a:pt x="1801" y="1636"/>
                </a:lnTo>
                <a:lnTo>
                  <a:pt x="1802" y="1640"/>
                </a:lnTo>
                <a:lnTo>
                  <a:pt x="1803" y="1645"/>
                </a:lnTo>
                <a:lnTo>
                  <a:pt x="1804" y="1652"/>
                </a:lnTo>
                <a:lnTo>
                  <a:pt x="1806" y="1670"/>
                </a:lnTo>
                <a:lnTo>
                  <a:pt x="1808" y="1692"/>
                </a:lnTo>
                <a:lnTo>
                  <a:pt x="1809" y="1714"/>
                </a:lnTo>
                <a:lnTo>
                  <a:pt x="1810" y="1728"/>
                </a:lnTo>
                <a:lnTo>
                  <a:pt x="1808" y="1746"/>
                </a:lnTo>
                <a:lnTo>
                  <a:pt x="1801" y="1772"/>
                </a:lnTo>
                <a:lnTo>
                  <a:pt x="1791" y="1800"/>
                </a:lnTo>
                <a:lnTo>
                  <a:pt x="1782" y="1823"/>
                </a:lnTo>
                <a:lnTo>
                  <a:pt x="1772" y="1842"/>
                </a:lnTo>
                <a:lnTo>
                  <a:pt x="1760" y="1860"/>
                </a:lnTo>
                <a:lnTo>
                  <a:pt x="1750" y="1875"/>
                </a:lnTo>
                <a:lnTo>
                  <a:pt x="1741" y="1887"/>
                </a:lnTo>
                <a:lnTo>
                  <a:pt x="1736" y="1900"/>
                </a:lnTo>
                <a:lnTo>
                  <a:pt x="1731" y="1917"/>
                </a:lnTo>
                <a:lnTo>
                  <a:pt x="1727" y="1932"/>
                </a:lnTo>
                <a:lnTo>
                  <a:pt x="1725" y="1945"/>
                </a:lnTo>
                <a:lnTo>
                  <a:pt x="1725" y="1957"/>
                </a:lnTo>
                <a:lnTo>
                  <a:pt x="1722" y="1970"/>
                </a:lnTo>
                <a:lnTo>
                  <a:pt x="1719" y="1983"/>
                </a:lnTo>
                <a:lnTo>
                  <a:pt x="1713" y="1996"/>
                </a:lnTo>
                <a:lnTo>
                  <a:pt x="1708" y="2009"/>
                </a:lnTo>
                <a:lnTo>
                  <a:pt x="1705" y="2024"/>
                </a:lnTo>
                <a:lnTo>
                  <a:pt x="1702" y="2040"/>
                </a:lnTo>
                <a:lnTo>
                  <a:pt x="1701" y="2057"/>
                </a:lnTo>
                <a:lnTo>
                  <a:pt x="1701" y="2075"/>
                </a:lnTo>
                <a:lnTo>
                  <a:pt x="1701" y="2094"/>
                </a:lnTo>
                <a:lnTo>
                  <a:pt x="1701" y="2112"/>
                </a:lnTo>
                <a:lnTo>
                  <a:pt x="1701" y="2125"/>
                </a:lnTo>
                <a:lnTo>
                  <a:pt x="1702" y="2139"/>
                </a:lnTo>
                <a:lnTo>
                  <a:pt x="1706" y="2156"/>
                </a:lnTo>
                <a:lnTo>
                  <a:pt x="1708" y="2163"/>
                </a:lnTo>
                <a:lnTo>
                  <a:pt x="1711" y="2171"/>
                </a:lnTo>
                <a:lnTo>
                  <a:pt x="1714" y="2177"/>
                </a:lnTo>
                <a:lnTo>
                  <a:pt x="1719" y="2183"/>
                </a:lnTo>
                <a:lnTo>
                  <a:pt x="1722" y="2187"/>
                </a:lnTo>
                <a:lnTo>
                  <a:pt x="1728" y="2188"/>
                </a:lnTo>
                <a:lnTo>
                  <a:pt x="1734" y="2190"/>
                </a:lnTo>
                <a:lnTo>
                  <a:pt x="1740" y="2190"/>
                </a:lnTo>
                <a:lnTo>
                  <a:pt x="1745" y="2190"/>
                </a:lnTo>
                <a:lnTo>
                  <a:pt x="1747" y="2190"/>
                </a:lnTo>
                <a:lnTo>
                  <a:pt x="1749" y="2190"/>
                </a:lnTo>
                <a:lnTo>
                  <a:pt x="1749" y="2193"/>
                </a:lnTo>
                <a:lnTo>
                  <a:pt x="1746" y="2196"/>
                </a:lnTo>
                <a:lnTo>
                  <a:pt x="1744" y="2202"/>
                </a:lnTo>
                <a:lnTo>
                  <a:pt x="1741" y="2209"/>
                </a:lnTo>
                <a:lnTo>
                  <a:pt x="1739" y="2218"/>
                </a:lnTo>
                <a:lnTo>
                  <a:pt x="1738" y="2227"/>
                </a:lnTo>
                <a:lnTo>
                  <a:pt x="1739" y="2237"/>
                </a:lnTo>
                <a:lnTo>
                  <a:pt x="1740" y="2246"/>
                </a:lnTo>
                <a:lnTo>
                  <a:pt x="1744" y="2253"/>
                </a:lnTo>
                <a:lnTo>
                  <a:pt x="1747" y="2259"/>
                </a:lnTo>
                <a:lnTo>
                  <a:pt x="1752" y="2264"/>
                </a:lnTo>
                <a:lnTo>
                  <a:pt x="1762" y="2272"/>
                </a:lnTo>
                <a:lnTo>
                  <a:pt x="1770" y="2279"/>
                </a:lnTo>
                <a:lnTo>
                  <a:pt x="1772" y="2283"/>
                </a:lnTo>
                <a:lnTo>
                  <a:pt x="1775" y="2288"/>
                </a:lnTo>
                <a:lnTo>
                  <a:pt x="1776" y="2291"/>
                </a:lnTo>
                <a:lnTo>
                  <a:pt x="1777" y="2295"/>
                </a:lnTo>
                <a:lnTo>
                  <a:pt x="1776" y="2298"/>
                </a:lnTo>
                <a:lnTo>
                  <a:pt x="1775" y="2302"/>
                </a:lnTo>
                <a:lnTo>
                  <a:pt x="1772" y="2305"/>
                </a:lnTo>
                <a:lnTo>
                  <a:pt x="1770" y="2309"/>
                </a:lnTo>
                <a:lnTo>
                  <a:pt x="1763" y="2317"/>
                </a:lnTo>
                <a:lnTo>
                  <a:pt x="1758" y="2327"/>
                </a:lnTo>
                <a:lnTo>
                  <a:pt x="1757" y="2332"/>
                </a:lnTo>
                <a:lnTo>
                  <a:pt x="1758" y="2335"/>
                </a:lnTo>
                <a:lnTo>
                  <a:pt x="1759" y="2340"/>
                </a:lnTo>
                <a:lnTo>
                  <a:pt x="1764" y="2343"/>
                </a:lnTo>
                <a:lnTo>
                  <a:pt x="1778" y="2351"/>
                </a:lnTo>
                <a:lnTo>
                  <a:pt x="1795" y="2359"/>
                </a:lnTo>
                <a:lnTo>
                  <a:pt x="1813" y="2366"/>
                </a:lnTo>
                <a:lnTo>
                  <a:pt x="1826" y="2373"/>
                </a:lnTo>
                <a:lnTo>
                  <a:pt x="1829" y="2377"/>
                </a:lnTo>
                <a:lnTo>
                  <a:pt x="1833" y="2379"/>
                </a:lnTo>
                <a:lnTo>
                  <a:pt x="1834" y="2383"/>
                </a:lnTo>
                <a:lnTo>
                  <a:pt x="1835" y="2385"/>
                </a:lnTo>
                <a:lnTo>
                  <a:pt x="1834" y="2391"/>
                </a:lnTo>
                <a:lnTo>
                  <a:pt x="1832" y="2396"/>
                </a:lnTo>
                <a:lnTo>
                  <a:pt x="1827" y="2402"/>
                </a:lnTo>
                <a:lnTo>
                  <a:pt x="1821" y="2409"/>
                </a:lnTo>
                <a:lnTo>
                  <a:pt x="1819" y="2412"/>
                </a:lnTo>
                <a:lnTo>
                  <a:pt x="1818" y="2417"/>
                </a:lnTo>
                <a:lnTo>
                  <a:pt x="1816" y="2423"/>
                </a:lnTo>
                <a:lnTo>
                  <a:pt x="1816" y="2429"/>
                </a:lnTo>
                <a:lnTo>
                  <a:pt x="1818" y="2435"/>
                </a:lnTo>
                <a:lnTo>
                  <a:pt x="1820" y="2441"/>
                </a:lnTo>
                <a:lnTo>
                  <a:pt x="1822" y="2446"/>
                </a:lnTo>
                <a:lnTo>
                  <a:pt x="1826" y="2450"/>
                </a:lnTo>
                <a:lnTo>
                  <a:pt x="1832" y="2458"/>
                </a:lnTo>
                <a:lnTo>
                  <a:pt x="1837" y="2464"/>
                </a:lnTo>
                <a:lnTo>
                  <a:pt x="1838" y="2466"/>
                </a:lnTo>
                <a:lnTo>
                  <a:pt x="1838" y="2469"/>
                </a:lnTo>
                <a:lnTo>
                  <a:pt x="1838" y="2472"/>
                </a:lnTo>
                <a:lnTo>
                  <a:pt x="1837" y="2475"/>
                </a:lnTo>
                <a:lnTo>
                  <a:pt x="1833" y="2481"/>
                </a:lnTo>
                <a:lnTo>
                  <a:pt x="1828" y="2489"/>
                </a:lnTo>
                <a:lnTo>
                  <a:pt x="1826" y="2492"/>
                </a:lnTo>
                <a:lnTo>
                  <a:pt x="1823" y="2496"/>
                </a:lnTo>
                <a:lnTo>
                  <a:pt x="1822" y="2500"/>
                </a:lnTo>
                <a:lnTo>
                  <a:pt x="1822" y="2504"/>
                </a:lnTo>
                <a:lnTo>
                  <a:pt x="1822" y="2508"/>
                </a:lnTo>
                <a:lnTo>
                  <a:pt x="1825" y="2511"/>
                </a:lnTo>
                <a:lnTo>
                  <a:pt x="1828" y="2513"/>
                </a:lnTo>
                <a:lnTo>
                  <a:pt x="1833" y="2516"/>
                </a:lnTo>
                <a:lnTo>
                  <a:pt x="1847" y="2518"/>
                </a:lnTo>
                <a:lnTo>
                  <a:pt x="1860" y="2523"/>
                </a:lnTo>
                <a:lnTo>
                  <a:pt x="1867" y="2525"/>
                </a:lnTo>
                <a:lnTo>
                  <a:pt x="1873" y="2529"/>
                </a:lnTo>
                <a:lnTo>
                  <a:pt x="1878" y="2534"/>
                </a:lnTo>
                <a:lnTo>
                  <a:pt x="1883" y="2541"/>
                </a:lnTo>
                <a:lnTo>
                  <a:pt x="1888" y="2555"/>
                </a:lnTo>
                <a:lnTo>
                  <a:pt x="1890" y="2568"/>
                </a:lnTo>
                <a:lnTo>
                  <a:pt x="1892" y="2575"/>
                </a:lnTo>
                <a:lnTo>
                  <a:pt x="1895" y="2582"/>
                </a:lnTo>
                <a:lnTo>
                  <a:pt x="1898" y="2588"/>
                </a:lnTo>
                <a:lnTo>
                  <a:pt x="1903" y="2594"/>
                </a:lnTo>
                <a:lnTo>
                  <a:pt x="1917" y="2607"/>
                </a:lnTo>
                <a:lnTo>
                  <a:pt x="1932" y="2618"/>
                </a:lnTo>
                <a:lnTo>
                  <a:pt x="1946" y="2630"/>
                </a:lnTo>
                <a:lnTo>
                  <a:pt x="1958" y="2642"/>
                </a:lnTo>
                <a:lnTo>
                  <a:pt x="1963" y="2648"/>
                </a:lnTo>
                <a:lnTo>
                  <a:pt x="1967" y="2654"/>
                </a:lnTo>
                <a:lnTo>
                  <a:pt x="1970" y="2660"/>
                </a:lnTo>
                <a:lnTo>
                  <a:pt x="1972" y="2667"/>
                </a:lnTo>
                <a:lnTo>
                  <a:pt x="1974" y="2680"/>
                </a:lnTo>
                <a:lnTo>
                  <a:pt x="1974" y="2694"/>
                </a:lnTo>
                <a:lnTo>
                  <a:pt x="1973" y="2711"/>
                </a:lnTo>
                <a:lnTo>
                  <a:pt x="1973" y="2727"/>
                </a:lnTo>
                <a:lnTo>
                  <a:pt x="1971" y="2742"/>
                </a:lnTo>
                <a:lnTo>
                  <a:pt x="1968" y="2754"/>
                </a:lnTo>
                <a:lnTo>
                  <a:pt x="1964" y="2763"/>
                </a:lnTo>
                <a:lnTo>
                  <a:pt x="1957" y="2775"/>
                </a:lnTo>
                <a:lnTo>
                  <a:pt x="1949" y="2787"/>
                </a:lnTo>
                <a:lnTo>
                  <a:pt x="1942" y="2795"/>
                </a:lnTo>
                <a:lnTo>
                  <a:pt x="1938" y="2801"/>
                </a:lnTo>
                <a:lnTo>
                  <a:pt x="1934" y="2802"/>
                </a:lnTo>
                <a:lnTo>
                  <a:pt x="1930" y="2802"/>
                </a:lnTo>
                <a:lnTo>
                  <a:pt x="1926" y="2800"/>
                </a:lnTo>
                <a:lnTo>
                  <a:pt x="1922" y="2799"/>
                </a:lnTo>
                <a:lnTo>
                  <a:pt x="1919" y="2800"/>
                </a:lnTo>
                <a:lnTo>
                  <a:pt x="1914" y="2801"/>
                </a:lnTo>
                <a:lnTo>
                  <a:pt x="1910" y="2802"/>
                </a:lnTo>
                <a:lnTo>
                  <a:pt x="1902" y="2808"/>
                </a:lnTo>
                <a:lnTo>
                  <a:pt x="1892" y="2815"/>
                </a:lnTo>
                <a:lnTo>
                  <a:pt x="1876" y="2826"/>
                </a:lnTo>
                <a:lnTo>
                  <a:pt x="1864" y="2833"/>
                </a:lnTo>
                <a:lnTo>
                  <a:pt x="1863" y="2836"/>
                </a:lnTo>
                <a:lnTo>
                  <a:pt x="1860" y="2837"/>
                </a:lnTo>
                <a:lnTo>
                  <a:pt x="1858" y="2837"/>
                </a:lnTo>
                <a:lnTo>
                  <a:pt x="1854" y="2838"/>
                </a:lnTo>
                <a:lnTo>
                  <a:pt x="1852" y="2837"/>
                </a:lnTo>
                <a:lnTo>
                  <a:pt x="1850" y="2836"/>
                </a:lnTo>
                <a:lnTo>
                  <a:pt x="1847" y="2834"/>
                </a:lnTo>
                <a:lnTo>
                  <a:pt x="1845" y="2831"/>
                </a:lnTo>
                <a:lnTo>
                  <a:pt x="1842" y="2827"/>
                </a:lnTo>
                <a:lnTo>
                  <a:pt x="1839" y="2825"/>
                </a:lnTo>
                <a:lnTo>
                  <a:pt x="1837" y="2825"/>
                </a:lnTo>
                <a:lnTo>
                  <a:pt x="1832" y="2826"/>
                </a:lnTo>
                <a:lnTo>
                  <a:pt x="1827" y="2826"/>
                </a:lnTo>
                <a:lnTo>
                  <a:pt x="1823" y="2824"/>
                </a:lnTo>
                <a:lnTo>
                  <a:pt x="1822" y="2819"/>
                </a:lnTo>
                <a:lnTo>
                  <a:pt x="1820" y="2809"/>
                </a:lnTo>
                <a:lnTo>
                  <a:pt x="1819" y="2799"/>
                </a:lnTo>
                <a:lnTo>
                  <a:pt x="1815" y="2792"/>
                </a:lnTo>
                <a:lnTo>
                  <a:pt x="1812" y="2788"/>
                </a:lnTo>
                <a:lnTo>
                  <a:pt x="1808" y="2784"/>
                </a:lnTo>
                <a:lnTo>
                  <a:pt x="1806" y="2784"/>
                </a:lnTo>
                <a:lnTo>
                  <a:pt x="1803" y="2784"/>
                </a:lnTo>
                <a:lnTo>
                  <a:pt x="1801" y="2784"/>
                </a:lnTo>
                <a:lnTo>
                  <a:pt x="1799" y="2786"/>
                </a:lnTo>
                <a:lnTo>
                  <a:pt x="1793" y="2790"/>
                </a:lnTo>
                <a:lnTo>
                  <a:pt x="1788" y="2796"/>
                </a:lnTo>
                <a:lnTo>
                  <a:pt x="1782" y="2801"/>
                </a:lnTo>
                <a:lnTo>
                  <a:pt x="1776" y="2805"/>
                </a:lnTo>
                <a:lnTo>
                  <a:pt x="1769" y="2807"/>
                </a:lnTo>
                <a:lnTo>
                  <a:pt x="1759" y="2809"/>
                </a:lnTo>
                <a:lnTo>
                  <a:pt x="1747" y="2809"/>
                </a:lnTo>
                <a:lnTo>
                  <a:pt x="1737" y="2811"/>
                </a:lnTo>
                <a:lnTo>
                  <a:pt x="1725" y="2813"/>
                </a:lnTo>
                <a:lnTo>
                  <a:pt x="1711" y="2817"/>
                </a:lnTo>
                <a:lnTo>
                  <a:pt x="1703" y="2818"/>
                </a:lnTo>
                <a:lnTo>
                  <a:pt x="1697" y="2819"/>
                </a:lnTo>
                <a:lnTo>
                  <a:pt x="1692" y="2818"/>
                </a:lnTo>
                <a:lnTo>
                  <a:pt x="1687" y="2817"/>
                </a:lnTo>
                <a:lnTo>
                  <a:pt x="1678" y="2813"/>
                </a:lnTo>
                <a:lnTo>
                  <a:pt x="1670" y="2808"/>
                </a:lnTo>
                <a:lnTo>
                  <a:pt x="1667" y="2805"/>
                </a:lnTo>
                <a:lnTo>
                  <a:pt x="1661" y="2802"/>
                </a:lnTo>
                <a:lnTo>
                  <a:pt x="1655" y="2801"/>
                </a:lnTo>
                <a:lnTo>
                  <a:pt x="1649" y="2800"/>
                </a:lnTo>
                <a:lnTo>
                  <a:pt x="1636" y="2799"/>
                </a:lnTo>
                <a:lnTo>
                  <a:pt x="1625" y="2800"/>
                </a:lnTo>
                <a:lnTo>
                  <a:pt x="1614" y="2801"/>
                </a:lnTo>
                <a:lnTo>
                  <a:pt x="1601" y="2801"/>
                </a:lnTo>
                <a:lnTo>
                  <a:pt x="1586" y="2800"/>
                </a:lnTo>
                <a:lnTo>
                  <a:pt x="1571" y="2796"/>
                </a:lnTo>
                <a:lnTo>
                  <a:pt x="1556" y="2793"/>
                </a:lnTo>
                <a:lnTo>
                  <a:pt x="1541" y="2790"/>
                </a:lnTo>
                <a:lnTo>
                  <a:pt x="1526" y="2790"/>
                </a:lnTo>
                <a:lnTo>
                  <a:pt x="1519" y="2790"/>
                </a:lnTo>
                <a:lnTo>
                  <a:pt x="1513" y="2788"/>
                </a:lnTo>
                <a:lnTo>
                  <a:pt x="1504" y="2786"/>
                </a:lnTo>
                <a:lnTo>
                  <a:pt x="1498" y="2784"/>
                </a:lnTo>
                <a:lnTo>
                  <a:pt x="1492" y="2783"/>
                </a:lnTo>
                <a:lnTo>
                  <a:pt x="1486" y="2784"/>
                </a:lnTo>
                <a:lnTo>
                  <a:pt x="1480" y="2786"/>
                </a:lnTo>
                <a:lnTo>
                  <a:pt x="1470" y="2788"/>
                </a:lnTo>
                <a:lnTo>
                  <a:pt x="1462" y="2790"/>
                </a:lnTo>
                <a:lnTo>
                  <a:pt x="1454" y="2790"/>
                </a:lnTo>
                <a:lnTo>
                  <a:pt x="1444" y="2790"/>
                </a:lnTo>
                <a:lnTo>
                  <a:pt x="1438" y="2790"/>
                </a:lnTo>
                <a:lnTo>
                  <a:pt x="1434" y="2792"/>
                </a:lnTo>
                <a:lnTo>
                  <a:pt x="1428" y="2794"/>
                </a:lnTo>
                <a:lnTo>
                  <a:pt x="1423" y="2798"/>
                </a:lnTo>
                <a:lnTo>
                  <a:pt x="1415" y="2803"/>
                </a:lnTo>
                <a:lnTo>
                  <a:pt x="1409" y="2811"/>
                </a:lnTo>
                <a:lnTo>
                  <a:pt x="1407" y="2814"/>
                </a:lnTo>
                <a:lnTo>
                  <a:pt x="1405" y="2817"/>
                </a:lnTo>
                <a:lnTo>
                  <a:pt x="1405" y="2820"/>
                </a:lnTo>
                <a:lnTo>
                  <a:pt x="1405" y="2824"/>
                </a:lnTo>
                <a:lnTo>
                  <a:pt x="1406" y="2827"/>
                </a:lnTo>
                <a:lnTo>
                  <a:pt x="1407" y="2831"/>
                </a:lnTo>
                <a:lnTo>
                  <a:pt x="1411" y="2833"/>
                </a:lnTo>
                <a:lnTo>
                  <a:pt x="1416" y="2834"/>
                </a:lnTo>
                <a:lnTo>
                  <a:pt x="1430" y="2838"/>
                </a:lnTo>
                <a:lnTo>
                  <a:pt x="1449" y="2840"/>
                </a:lnTo>
                <a:lnTo>
                  <a:pt x="1468" y="2843"/>
                </a:lnTo>
                <a:lnTo>
                  <a:pt x="1483" y="2845"/>
                </a:lnTo>
                <a:lnTo>
                  <a:pt x="1491" y="2846"/>
                </a:lnTo>
                <a:lnTo>
                  <a:pt x="1497" y="2849"/>
                </a:lnTo>
                <a:lnTo>
                  <a:pt x="1503" y="2852"/>
                </a:lnTo>
                <a:lnTo>
                  <a:pt x="1508" y="2856"/>
                </a:lnTo>
                <a:lnTo>
                  <a:pt x="1513" y="2861"/>
                </a:lnTo>
                <a:lnTo>
                  <a:pt x="1517" y="2864"/>
                </a:lnTo>
                <a:lnTo>
                  <a:pt x="1519" y="2869"/>
                </a:lnTo>
                <a:lnTo>
                  <a:pt x="1520" y="2874"/>
                </a:lnTo>
                <a:lnTo>
                  <a:pt x="1522" y="2884"/>
                </a:lnTo>
                <a:lnTo>
                  <a:pt x="1522" y="2901"/>
                </a:lnTo>
                <a:lnTo>
                  <a:pt x="1520" y="2919"/>
                </a:lnTo>
                <a:lnTo>
                  <a:pt x="1520" y="2935"/>
                </a:lnTo>
                <a:lnTo>
                  <a:pt x="1520" y="2943"/>
                </a:lnTo>
                <a:lnTo>
                  <a:pt x="1522" y="2947"/>
                </a:lnTo>
                <a:lnTo>
                  <a:pt x="1524" y="2950"/>
                </a:lnTo>
                <a:lnTo>
                  <a:pt x="1526" y="2951"/>
                </a:lnTo>
                <a:lnTo>
                  <a:pt x="1532" y="2952"/>
                </a:lnTo>
                <a:lnTo>
                  <a:pt x="1538" y="2950"/>
                </a:lnTo>
                <a:lnTo>
                  <a:pt x="1550" y="2946"/>
                </a:lnTo>
                <a:lnTo>
                  <a:pt x="1563" y="2943"/>
                </a:lnTo>
                <a:lnTo>
                  <a:pt x="1569" y="2943"/>
                </a:lnTo>
                <a:lnTo>
                  <a:pt x="1574" y="2944"/>
                </a:lnTo>
                <a:lnTo>
                  <a:pt x="1577" y="2946"/>
                </a:lnTo>
                <a:lnTo>
                  <a:pt x="1580" y="2948"/>
                </a:lnTo>
                <a:lnTo>
                  <a:pt x="1583" y="2951"/>
                </a:lnTo>
                <a:lnTo>
                  <a:pt x="1588" y="2954"/>
                </a:lnTo>
                <a:lnTo>
                  <a:pt x="1595" y="2956"/>
                </a:lnTo>
                <a:lnTo>
                  <a:pt x="1604" y="2957"/>
                </a:lnTo>
                <a:lnTo>
                  <a:pt x="1613" y="2956"/>
                </a:lnTo>
                <a:lnTo>
                  <a:pt x="1623" y="2956"/>
                </a:lnTo>
                <a:lnTo>
                  <a:pt x="1631" y="2958"/>
                </a:lnTo>
                <a:lnTo>
                  <a:pt x="1637" y="2960"/>
                </a:lnTo>
                <a:lnTo>
                  <a:pt x="1646" y="2969"/>
                </a:lnTo>
                <a:lnTo>
                  <a:pt x="1655" y="2975"/>
                </a:lnTo>
                <a:lnTo>
                  <a:pt x="1659" y="2978"/>
                </a:lnTo>
                <a:lnTo>
                  <a:pt x="1661" y="2981"/>
                </a:lnTo>
                <a:lnTo>
                  <a:pt x="1661" y="2985"/>
                </a:lnTo>
                <a:lnTo>
                  <a:pt x="1661" y="2991"/>
                </a:lnTo>
                <a:lnTo>
                  <a:pt x="1659" y="3001"/>
                </a:lnTo>
                <a:lnTo>
                  <a:pt x="1661" y="3011"/>
                </a:lnTo>
                <a:lnTo>
                  <a:pt x="1665" y="3030"/>
                </a:lnTo>
                <a:lnTo>
                  <a:pt x="1671" y="3046"/>
                </a:lnTo>
                <a:lnTo>
                  <a:pt x="1673" y="3055"/>
                </a:lnTo>
                <a:lnTo>
                  <a:pt x="1671" y="3063"/>
                </a:lnTo>
                <a:lnTo>
                  <a:pt x="1669" y="3065"/>
                </a:lnTo>
                <a:lnTo>
                  <a:pt x="1667" y="3067"/>
                </a:lnTo>
                <a:lnTo>
                  <a:pt x="1664" y="3067"/>
                </a:lnTo>
                <a:lnTo>
                  <a:pt x="1659" y="3067"/>
                </a:lnTo>
                <a:lnTo>
                  <a:pt x="1652" y="3067"/>
                </a:lnTo>
                <a:lnTo>
                  <a:pt x="1648" y="3069"/>
                </a:lnTo>
                <a:lnTo>
                  <a:pt x="1644" y="3072"/>
                </a:lnTo>
                <a:lnTo>
                  <a:pt x="1640" y="3077"/>
                </a:lnTo>
                <a:lnTo>
                  <a:pt x="1634" y="3083"/>
                </a:lnTo>
                <a:lnTo>
                  <a:pt x="1627" y="3089"/>
                </a:lnTo>
                <a:lnTo>
                  <a:pt x="1619" y="3096"/>
                </a:lnTo>
                <a:lnTo>
                  <a:pt x="1612" y="3101"/>
                </a:lnTo>
                <a:lnTo>
                  <a:pt x="1608" y="3102"/>
                </a:lnTo>
                <a:lnTo>
                  <a:pt x="1605" y="3101"/>
                </a:lnTo>
                <a:lnTo>
                  <a:pt x="1600" y="3098"/>
                </a:lnTo>
                <a:lnTo>
                  <a:pt x="1595" y="3096"/>
                </a:lnTo>
                <a:lnTo>
                  <a:pt x="1586" y="3088"/>
                </a:lnTo>
                <a:lnTo>
                  <a:pt x="1577" y="3079"/>
                </a:lnTo>
                <a:lnTo>
                  <a:pt x="1573" y="3077"/>
                </a:lnTo>
                <a:lnTo>
                  <a:pt x="1569" y="3074"/>
                </a:lnTo>
                <a:lnTo>
                  <a:pt x="1566" y="3074"/>
                </a:lnTo>
                <a:lnTo>
                  <a:pt x="1562" y="3074"/>
                </a:lnTo>
                <a:lnTo>
                  <a:pt x="1555" y="3077"/>
                </a:lnTo>
                <a:lnTo>
                  <a:pt x="1549" y="3082"/>
                </a:lnTo>
                <a:lnTo>
                  <a:pt x="1543" y="3086"/>
                </a:lnTo>
                <a:lnTo>
                  <a:pt x="1538" y="3089"/>
                </a:lnTo>
                <a:lnTo>
                  <a:pt x="1533" y="3088"/>
                </a:lnTo>
                <a:lnTo>
                  <a:pt x="1526" y="3085"/>
                </a:lnTo>
                <a:lnTo>
                  <a:pt x="1518" y="3083"/>
                </a:lnTo>
                <a:lnTo>
                  <a:pt x="1508" y="3083"/>
                </a:lnTo>
                <a:lnTo>
                  <a:pt x="1499" y="3083"/>
                </a:lnTo>
                <a:lnTo>
                  <a:pt x="1491" y="3082"/>
                </a:lnTo>
                <a:lnTo>
                  <a:pt x="1485" y="3080"/>
                </a:lnTo>
                <a:lnTo>
                  <a:pt x="1478" y="3080"/>
                </a:lnTo>
                <a:lnTo>
                  <a:pt x="1474" y="3080"/>
                </a:lnTo>
                <a:lnTo>
                  <a:pt x="1472" y="3082"/>
                </a:lnTo>
                <a:lnTo>
                  <a:pt x="1468" y="3084"/>
                </a:lnTo>
                <a:lnTo>
                  <a:pt x="1464" y="3086"/>
                </a:lnTo>
                <a:lnTo>
                  <a:pt x="1459" y="3095"/>
                </a:lnTo>
                <a:lnTo>
                  <a:pt x="1453" y="3105"/>
                </a:lnTo>
                <a:lnTo>
                  <a:pt x="1450" y="3111"/>
                </a:lnTo>
                <a:lnTo>
                  <a:pt x="1448" y="3118"/>
                </a:lnTo>
                <a:lnTo>
                  <a:pt x="1447" y="3124"/>
                </a:lnTo>
                <a:lnTo>
                  <a:pt x="1447" y="3132"/>
                </a:lnTo>
                <a:lnTo>
                  <a:pt x="1447" y="3137"/>
                </a:lnTo>
                <a:lnTo>
                  <a:pt x="1445" y="3143"/>
                </a:lnTo>
                <a:lnTo>
                  <a:pt x="1444" y="3147"/>
                </a:lnTo>
                <a:lnTo>
                  <a:pt x="1443" y="3151"/>
                </a:lnTo>
                <a:lnTo>
                  <a:pt x="1440" y="3155"/>
                </a:lnTo>
                <a:lnTo>
                  <a:pt x="1435" y="3159"/>
                </a:lnTo>
                <a:lnTo>
                  <a:pt x="1429" y="3165"/>
                </a:lnTo>
                <a:lnTo>
                  <a:pt x="1424" y="3173"/>
                </a:lnTo>
                <a:lnTo>
                  <a:pt x="1422" y="3179"/>
                </a:lnTo>
                <a:lnTo>
                  <a:pt x="1419" y="3186"/>
                </a:lnTo>
                <a:lnTo>
                  <a:pt x="1419" y="3192"/>
                </a:lnTo>
                <a:lnTo>
                  <a:pt x="1419" y="3200"/>
                </a:lnTo>
                <a:lnTo>
                  <a:pt x="1420" y="3208"/>
                </a:lnTo>
                <a:lnTo>
                  <a:pt x="1423" y="3214"/>
                </a:lnTo>
                <a:lnTo>
                  <a:pt x="1426" y="3218"/>
                </a:lnTo>
                <a:lnTo>
                  <a:pt x="1430" y="3223"/>
                </a:lnTo>
                <a:lnTo>
                  <a:pt x="1438" y="3229"/>
                </a:lnTo>
                <a:lnTo>
                  <a:pt x="1445" y="3235"/>
                </a:lnTo>
                <a:lnTo>
                  <a:pt x="1448" y="3238"/>
                </a:lnTo>
                <a:lnTo>
                  <a:pt x="1450" y="3243"/>
                </a:lnTo>
                <a:lnTo>
                  <a:pt x="1451" y="3249"/>
                </a:lnTo>
                <a:lnTo>
                  <a:pt x="1453" y="3256"/>
                </a:lnTo>
                <a:lnTo>
                  <a:pt x="1454" y="3273"/>
                </a:lnTo>
                <a:lnTo>
                  <a:pt x="1455" y="3291"/>
                </a:lnTo>
                <a:lnTo>
                  <a:pt x="1454" y="3313"/>
                </a:lnTo>
                <a:lnTo>
                  <a:pt x="1453" y="3343"/>
                </a:lnTo>
                <a:lnTo>
                  <a:pt x="1453" y="3359"/>
                </a:lnTo>
                <a:lnTo>
                  <a:pt x="1454" y="3374"/>
                </a:lnTo>
                <a:lnTo>
                  <a:pt x="1454" y="3387"/>
                </a:lnTo>
                <a:lnTo>
                  <a:pt x="1456" y="3398"/>
                </a:lnTo>
                <a:lnTo>
                  <a:pt x="1457" y="3407"/>
                </a:lnTo>
                <a:lnTo>
                  <a:pt x="1457" y="3416"/>
                </a:lnTo>
                <a:lnTo>
                  <a:pt x="1457" y="3423"/>
                </a:lnTo>
                <a:lnTo>
                  <a:pt x="1455" y="3430"/>
                </a:lnTo>
                <a:lnTo>
                  <a:pt x="1453" y="3436"/>
                </a:lnTo>
                <a:lnTo>
                  <a:pt x="1449" y="3442"/>
                </a:lnTo>
                <a:lnTo>
                  <a:pt x="1445" y="3447"/>
                </a:lnTo>
                <a:lnTo>
                  <a:pt x="1442" y="3450"/>
                </a:lnTo>
                <a:lnTo>
                  <a:pt x="1438" y="3452"/>
                </a:lnTo>
                <a:lnTo>
                  <a:pt x="1432" y="3455"/>
                </a:lnTo>
                <a:lnTo>
                  <a:pt x="1425" y="3457"/>
                </a:lnTo>
                <a:lnTo>
                  <a:pt x="1416" y="3460"/>
                </a:lnTo>
                <a:lnTo>
                  <a:pt x="1397" y="3462"/>
                </a:lnTo>
                <a:lnTo>
                  <a:pt x="1375" y="3463"/>
                </a:lnTo>
                <a:lnTo>
                  <a:pt x="1366" y="3462"/>
                </a:lnTo>
                <a:lnTo>
                  <a:pt x="1359" y="3461"/>
                </a:lnTo>
                <a:lnTo>
                  <a:pt x="1352" y="3460"/>
                </a:lnTo>
                <a:lnTo>
                  <a:pt x="1347" y="3457"/>
                </a:lnTo>
                <a:lnTo>
                  <a:pt x="1343" y="3455"/>
                </a:lnTo>
                <a:lnTo>
                  <a:pt x="1341" y="3450"/>
                </a:lnTo>
                <a:lnTo>
                  <a:pt x="1337" y="3445"/>
                </a:lnTo>
                <a:lnTo>
                  <a:pt x="1335" y="3441"/>
                </a:lnTo>
                <a:lnTo>
                  <a:pt x="1328" y="3427"/>
                </a:lnTo>
                <a:lnTo>
                  <a:pt x="1319" y="3416"/>
                </a:lnTo>
                <a:lnTo>
                  <a:pt x="1310" y="3404"/>
                </a:lnTo>
                <a:lnTo>
                  <a:pt x="1298" y="3391"/>
                </a:lnTo>
                <a:lnTo>
                  <a:pt x="1284" y="3376"/>
                </a:lnTo>
                <a:lnTo>
                  <a:pt x="1267" y="3361"/>
                </a:lnTo>
                <a:lnTo>
                  <a:pt x="1252" y="3348"/>
                </a:lnTo>
                <a:lnTo>
                  <a:pt x="1240" y="3341"/>
                </a:lnTo>
                <a:lnTo>
                  <a:pt x="1229" y="3336"/>
                </a:lnTo>
                <a:lnTo>
                  <a:pt x="1216" y="3331"/>
                </a:lnTo>
                <a:lnTo>
                  <a:pt x="1203" y="3326"/>
                </a:lnTo>
                <a:lnTo>
                  <a:pt x="1192" y="3322"/>
                </a:lnTo>
                <a:lnTo>
                  <a:pt x="1184" y="3316"/>
                </a:lnTo>
                <a:lnTo>
                  <a:pt x="1174" y="3307"/>
                </a:lnTo>
                <a:lnTo>
                  <a:pt x="1164" y="3299"/>
                </a:lnTo>
                <a:lnTo>
                  <a:pt x="1151" y="3290"/>
                </a:lnTo>
                <a:lnTo>
                  <a:pt x="1138" y="3282"/>
                </a:lnTo>
                <a:lnTo>
                  <a:pt x="1124" y="3274"/>
                </a:lnTo>
                <a:lnTo>
                  <a:pt x="1114" y="3268"/>
                </a:lnTo>
                <a:lnTo>
                  <a:pt x="1105" y="3263"/>
                </a:lnTo>
                <a:lnTo>
                  <a:pt x="1098" y="3259"/>
                </a:lnTo>
                <a:lnTo>
                  <a:pt x="1091" y="3254"/>
                </a:lnTo>
                <a:lnTo>
                  <a:pt x="1086" y="3248"/>
                </a:lnTo>
                <a:lnTo>
                  <a:pt x="1082" y="3243"/>
                </a:lnTo>
                <a:lnTo>
                  <a:pt x="1072" y="3233"/>
                </a:lnTo>
                <a:lnTo>
                  <a:pt x="1065" y="3224"/>
                </a:lnTo>
                <a:lnTo>
                  <a:pt x="1058" y="3218"/>
                </a:lnTo>
                <a:lnTo>
                  <a:pt x="1052" y="3214"/>
                </a:lnTo>
                <a:lnTo>
                  <a:pt x="1046" y="3210"/>
                </a:lnTo>
                <a:lnTo>
                  <a:pt x="1040" y="3210"/>
                </a:lnTo>
                <a:lnTo>
                  <a:pt x="1032" y="3211"/>
                </a:lnTo>
                <a:lnTo>
                  <a:pt x="1021" y="3214"/>
                </a:lnTo>
                <a:lnTo>
                  <a:pt x="1016" y="3215"/>
                </a:lnTo>
                <a:lnTo>
                  <a:pt x="1010" y="3215"/>
                </a:lnTo>
                <a:lnTo>
                  <a:pt x="1004" y="3214"/>
                </a:lnTo>
                <a:lnTo>
                  <a:pt x="998" y="3210"/>
                </a:lnTo>
                <a:lnTo>
                  <a:pt x="994" y="3208"/>
                </a:lnTo>
                <a:lnTo>
                  <a:pt x="989" y="3206"/>
                </a:lnTo>
                <a:lnTo>
                  <a:pt x="985" y="3205"/>
                </a:lnTo>
                <a:lnTo>
                  <a:pt x="982" y="3206"/>
                </a:lnTo>
                <a:lnTo>
                  <a:pt x="972" y="3211"/>
                </a:lnTo>
                <a:lnTo>
                  <a:pt x="959" y="3219"/>
                </a:lnTo>
                <a:lnTo>
                  <a:pt x="952" y="3223"/>
                </a:lnTo>
                <a:lnTo>
                  <a:pt x="945" y="3224"/>
                </a:lnTo>
                <a:lnTo>
                  <a:pt x="938" y="3224"/>
                </a:lnTo>
                <a:lnTo>
                  <a:pt x="931" y="3224"/>
                </a:lnTo>
                <a:lnTo>
                  <a:pt x="918" y="3223"/>
                </a:lnTo>
                <a:lnTo>
                  <a:pt x="903" y="3223"/>
                </a:lnTo>
                <a:lnTo>
                  <a:pt x="897" y="3225"/>
                </a:lnTo>
                <a:lnTo>
                  <a:pt x="893" y="3228"/>
                </a:lnTo>
                <a:lnTo>
                  <a:pt x="889" y="3231"/>
                </a:lnTo>
                <a:lnTo>
                  <a:pt x="887" y="3235"/>
                </a:lnTo>
                <a:lnTo>
                  <a:pt x="884" y="3244"/>
                </a:lnTo>
                <a:lnTo>
                  <a:pt x="881" y="3254"/>
                </a:lnTo>
                <a:lnTo>
                  <a:pt x="878" y="3258"/>
                </a:lnTo>
                <a:lnTo>
                  <a:pt x="876" y="3259"/>
                </a:lnTo>
                <a:lnTo>
                  <a:pt x="874" y="3259"/>
                </a:lnTo>
                <a:lnTo>
                  <a:pt x="870" y="3258"/>
                </a:lnTo>
                <a:lnTo>
                  <a:pt x="863" y="3252"/>
                </a:lnTo>
                <a:lnTo>
                  <a:pt x="856" y="3247"/>
                </a:lnTo>
                <a:lnTo>
                  <a:pt x="846" y="3241"/>
                </a:lnTo>
                <a:lnTo>
                  <a:pt x="836" y="3233"/>
                </a:lnTo>
                <a:lnTo>
                  <a:pt x="826" y="3224"/>
                </a:lnTo>
                <a:lnTo>
                  <a:pt x="818" y="3217"/>
                </a:lnTo>
                <a:lnTo>
                  <a:pt x="812" y="3209"/>
                </a:lnTo>
                <a:lnTo>
                  <a:pt x="805" y="3199"/>
                </a:lnTo>
                <a:lnTo>
                  <a:pt x="796" y="3190"/>
                </a:lnTo>
                <a:lnTo>
                  <a:pt x="788" y="3180"/>
                </a:lnTo>
                <a:lnTo>
                  <a:pt x="781" y="3172"/>
                </a:lnTo>
                <a:lnTo>
                  <a:pt x="774" y="3162"/>
                </a:lnTo>
                <a:lnTo>
                  <a:pt x="769" y="3154"/>
                </a:lnTo>
                <a:lnTo>
                  <a:pt x="765" y="3147"/>
                </a:lnTo>
                <a:lnTo>
                  <a:pt x="764" y="3143"/>
                </a:lnTo>
                <a:lnTo>
                  <a:pt x="761" y="3142"/>
                </a:lnTo>
                <a:lnTo>
                  <a:pt x="756" y="3140"/>
                </a:lnTo>
                <a:lnTo>
                  <a:pt x="750" y="3140"/>
                </a:lnTo>
                <a:lnTo>
                  <a:pt x="743" y="3140"/>
                </a:lnTo>
                <a:lnTo>
                  <a:pt x="736" y="3140"/>
                </a:lnTo>
                <a:lnTo>
                  <a:pt x="729" y="3142"/>
                </a:lnTo>
                <a:lnTo>
                  <a:pt x="722" y="3143"/>
                </a:lnTo>
                <a:lnTo>
                  <a:pt x="714" y="3146"/>
                </a:lnTo>
                <a:lnTo>
                  <a:pt x="706" y="3146"/>
                </a:lnTo>
                <a:lnTo>
                  <a:pt x="699" y="3146"/>
                </a:lnTo>
                <a:lnTo>
                  <a:pt x="693" y="3145"/>
                </a:lnTo>
                <a:lnTo>
                  <a:pt x="686" y="3142"/>
                </a:lnTo>
                <a:lnTo>
                  <a:pt x="680" y="3137"/>
                </a:lnTo>
                <a:lnTo>
                  <a:pt x="678" y="3135"/>
                </a:lnTo>
                <a:lnTo>
                  <a:pt x="676" y="3132"/>
                </a:lnTo>
                <a:lnTo>
                  <a:pt x="675" y="3128"/>
                </a:lnTo>
                <a:lnTo>
                  <a:pt x="676" y="3123"/>
                </a:lnTo>
                <a:lnTo>
                  <a:pt x="680" y="3104"/>
                </a:lnTo>
                <a:lnTo>
                  <a:pt x="682" y="3089"/>
                </a:lnTo>
                <a:lnTo>
                  <a:pt x="681" y="3086"/>
                </a:lnTo>
                <a:lnTo>
                  <a:pt x="679" y="3085"/>
                </a:lnTo>
                <a:lnTo>
                  <a:pt x="676" y="3084"/>
                </a:lnTo>
                <a:lnTo>
                  <a:pt x="672" y="3084"/>
                </a:lnTo>
                <a:lnTo>
                  <a:pt x="662" y="3085"/>
                </a:lnTo>
                <a:lnTo>
                  <a:pt x="654" y="3089"/>
                </a:lnTo>
                <a:lnTo>
                  <a:pt x="647" y="3095"/>
                </a:lnTo>
                <a:lnTo>
                  <a:pt x="639" y="3101"/>
                </a:lnTo>
                <a:lnTo>
                  <a:pt x="634" y="3109"/>
                </a:lnTo>
                <a:lnTo>
                  <a:pt x="629" y="3118"/>
                </a:lnTo>
                <a:lnTo>
                  <a:pt x="625" y="3123"/>
                </a:lnTo>
                <a:lnTo>
                  <a:pt x="622" y="3127"/>
                </a:lnTo>
                <a:lnTo>
                  <a:pt x="617" y="3130"/>
                </a:lnTo>
                <a:lnTo>
                  <a:pt x="612" y="3132"/>
                </a:lnTo>
                <a:lnTo>
                  <a:pt x="601" y="3133"/>
                </a:lnTo>
                <a:lnTo>
                  <a:pt x="593" y="3133"/>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4" name="稻壳儿小白白(http://dwz.cn/Wu2UP)">
            <a:extLst>
              <a:ext uri="{FF2B5EF4-FFF2-40B4-BE49-F238E27FC236}">
                <a16:creationId xmlns:a16="http://schemas.microsoft.com/office/drawing/2014/main" id="{9DC17680-F48C-4D69-9A2C-51B3CA418DDD}"/>
              </a:ext>
            </a:extLst>
          </p:cNvPr>
          <p:cNvSpPr>
            <a:spLocks/>
          </p:cNvSpPr>
          <p:nvPr/>
        </p:nvSpPr>
        <p:spPr bwMode="auto">
          <a:xfrm>
            <a:off x="2446041" y="3167029"/>
            <a:ext cx="413052" cy="398985"/>
          </a:xfrm>
          <a:custGeom>
            <a:avLst/>
            <a:gdLst>
              <a:gd name="T0" fmla="*/ 49653850 w 1775"/>
              <a:gd name="T1" fmla="*/ 114398195 h 1753"/>
              <a:gd name="T2" fmla="*/ 45564465 w 1775"/>
              <a:gd name="T3" fmla="*/ 117032637 h 1753"/>
              <a:gd name="T4" fmla="*/ 41809314 w 1775"/>
              <a:gd name="T5" fmla="*/ 126612299 h 1753"/>
              <a:gd name="T6" fmla="*/ 36551698 w 1775"/>
              <a:gd name="T7" fmla="*/ 126213064 h 1753"/>
              <a:gd name="T8" fmla="*/ 35049810 w 1775"/>
              <a:gd name="T9" fmla="*/ 117112315 h 1753"/>
              <a:gd name="T10" fmla="*/ 34298722 w 1775"/>
              <a:gd name="T11" fmla="*/ 120145992 h 1753"/>
              <a:gd name="T12" fmla="*/ 30543282 w 1775"/>
              <a:gd name="T13" fmla="*/ 124297131 h 1753"/>
              <a:gd name="T14" fmla="*/ 26120241 w 1775"/>
              <a:gd name="T15" fmla="*/ 117112315 h 1753"/>
              <a:gd name="T16" fmla="*/ 16857304 w 1775"/>
              <a:gd name="T17" fmla="*/ 110326733 h 1753"/>
              <a:gd name="T18" fmla="*/ 9596882 w 1775"/>
              <a:gd name="T19" fmla="*/ 103141916 h 1753"/>
              <a:gd name="T20" fmla="*/ 6175388 w 1775"/>
              <a:gd name="T21" fmla="*/ 97473797 h 1753"/>
              <a:gd name="T22" fmla="*/ 1502176 w 1775"/>
              <a:gd name="T23" fmla="*/ 89969705 h 1753"/>
              <a:gd name="T24" fmla="*/ 7677564 w 1775"/>
              <a:gd name="T25" fmla="*/ 78873346 h 1753"/>
              <a:gd name="T26" fmla="*/ 12183803 w 1775"/>
              <a:gd name="T27" fmla="*/ 72646355 h 1753"/>
              <a:gd name="T28" fmla="*/ 9096253 w 1775"/>
              <a:gd name="T29" fmla="*/ 67297793 h 1753"/>
              <a:gd name="T30" fmla="*/ 12768207 w 1775"/>
              <a:gd name="T31" fmla="*/ 60192653 h 1753"/>
              <a:gd name="T32" fmla="*/ 22448576 w 1775"/>
              <a:gd name="T33" fmla="*/ 61230438 h 1753"/>
              <a:gd name="T34" fmla="*/ 31961972 w 1775"/>
              <a:gd name="T35" fmla="*/ 65860773 h 1753"/>
              <a:gd name="T36" fmla="*/ 41308684 w 1775"/>
              <a:gd name="T37" fmla="*/ 70890060 h 1753"/>
              <a:gd name="T38" fmla="*/ 54410548 w 1775"/>
              <a:gd name="T39" fmla="*/ 69293402 h 1753"/>
              <a:gd name="T40" fmla="*/ 60585936 w 1775"/>
              <a:gd name="T41" fmla="*/ 61470036 h 1753"/>
              <a:gd name="T42" fmla="*/ 64424573 w 1775"/>
              <a:gd name="T43" fmla="*/ 49814805 h 1753"/>
              <a:gd name="T44" fmla="*/ 66177208 w 1775"/>
              <a:gd name="T45" fmla="*/ 44705558 h 1753"/>
              <a:gd name="T46" fmla="*/ 72269110 w 1775"/>
              <a:gd name="T47" fmla="*/ 44785235 h 1753"/>
              <a:gd name="T48" fmla="*/ 77860382 w 1775"/>
              <a:gd name="T49" fmla="*/ 43907088 h 1753"/>
              <a:gd name="T50" fmla="*/ 82283424 w 1775"/>
              <a:gd name="T51" fmla="*/ 36562633 h 1753"/>
              <a:gd name="T52" fmla="*/ 87207094 w 1775"/>
              <a:gd name="T53" fmla="*/ 28180394 h 1753"/>
              <a:gd name="T54" fmla="*/ 97304606 w 1775"/>
              <a:gd name="T55" fmla="*/ 18281458 h 1753"/>
              <a:gd name="T56" fmla="*/ 95134828 w 1775"/>
              <a:gd name="T57" fmla="*/ 13251889 h 1753"/>
              <a:gd name="T58" fmla="*/ 92047279 w 1775"/>
              <a:gd name="T59" fmla="*/ 4151140 h 1753"/>
              <a:gd name="T60" fmla="*/ 103813939 w 1775"/>
              <a:gd name="T61" fmla="*/ 2714402 h 1753"/>
              <a:gd name="T62" fmla="*/ 120921413 w 1775"/>
              <a:gd name="T63" fmla="*/ 16525163 h 1753"/>
              <a:gd name="T64" fmla="*/ 133939790 w 1775"/>
              <a:gd name="T65" fmla="*/ 17802263 h 1753"/>
              <a:gd name="T66" fmla="*/ 143286502 w 1775"/>
              <a:gd name="T67" fmla="*/ 26344422 h 1753"/>
              <a:gd name="T68" fmla="*/ 147125140 w 1775"/>
              <a:gd name="T69" fmla="*/ 37201466 h 1753"/>
              <a:gd name="T70" fmla="*/ 143036043 w 1775"/>
              <a:gd name="T71" fmla="*/ 47659275 h 1753"/>
              <a:gd name="T72" fmla="*/ 130351611 w 1775"/>
              <a:gd name="T73" fmla="*/ 52369287 h 1753"/>
              <a:gd name="T74" fmla="*/ 122590561 w 1775"/>
              <a:gd name="T75" fmla="*/ 58436359 h 1753"/>
              <a:gd name="T76" fmla="*/ 116164714 w 1775"/>
              <a:gd name="T77" fmla="*/ 57318896 h 1753"/>
              <a:gd name="T78" fmla="*/ 107569090 w 1775"/>
              <a:gd name="T79" fmla="*/ 58037406 h 1753"/>
              <a:gd name="T80" fmla="*/ 100726101 w 1775"/>
              <a:gd name="T81" fmla="*/ 56520426 h 1753"/>
              <a:gd name="T82" fmla="*/ 93465968 w 1775"/>
              <a:gd name="T83" fmla="*/ 63385968 h 1753"/>
              <a:gd name="T84" fmla="*/ 97137633 w 1775"/>
              <a:gd name="T85" fmla="*/ 74003414 h 1753"/>
              <a:gd name="T86" fmla="*/ 92547908 w 1775"/>
              <a:gd name="T87" fmla="*/ 81827064 h 1753"/>
              <a:gd name="T88" fmla="*/ 98639809 w 1775"/>
              <a:gd name="T89" fmla="*/ 83024486 h 1753"/>
              <a:gd name="T90" fmla="*/ 106066914 w 1775"/>
              <a:gd name="T91" fmla="*/ 88612645 h 1753"/>
              <a:gd name="T92" fmla="*/ 109238239 w 1775"/>
              <a:gd name="T93" fmla="*/ 98192307 h 1753"/>
              <a:gd name="T94" fmla="*/ 114495566 w 1775"/>
              <a:gd name="T95" fmla="*/ 98112629 h 1753"/>
              <a:gd name="T96" fmla="*/ 121255358 w 1775"/>
              <a:gd name="T97" fmla="*/ 109688183 h 1753"/>
              <a:gd name="T98" fmla="*/ 120921413 w 1775"/>
              <a:gd name="T99" fmla="*/ 121263737 h 1753"/>
              <a:gd name="T100" fmla="*/ 118584662 w 1775"/>
              <a:gd name="T101" fmla="*/ 124935964 h 1753"/>
              <a:gd name="T102" fmla="*/ 115580599 w 1775"/>
              <a:gd name="T103" fmla="*/ 135234135 h 1753"/>
              <a:gd name="T104" fmla="*/ 108654123 w 1775"/>
              <a:gd name="T105" fmla="*/ 138267812 h 1753"/>
              <a:gd name="T106" fmla="*/ 104314568 w 1775"/>
              <a:gd name="T107" fmla="*/ 131003036 h 1753"/>
              <a:gd name="T108" fmla="*/ 99724843 w 1775"/>
              <a:gd name="T109" fmla="*/ 134994538 h 1753"/>
              <a:gd name="T110" fmla="*/ 99223925 w 1775"/>
              <a:gd name="T111" fmla="*/ 124776326 h 1753"/>
              <a:gd name="T112" fmla="*/ 91963792 w 1775"/>
              <a:gd name="T113" fmla="*/ 118788932 h 1753"/>
              <a:gd name="T114" fmla="*/ 85287487 w 1775"/>
              <a:gd name="T115" fmla="*/ 108730076 h 1753"/>
              <a:gd name="T116" fmla="*/ 73854772 w 1775"/>
              <a:gd name="T117" fmla="*/ 104978171 h 1753"/>
              <a:gd name="T118" fmla="*/ 66093722 w 1775"/>
              <a:gd name="T119" fmla="*/ 103940386 h 1753"/>
              <a:gd name="T120" fmla="*/ 63756972 w 1775"/>
              <a:gd name="T121" fmla="*/ 113200773 h 17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75" h="1753">
                <a:moveTo>
                  <a:pt x="692" y="1479"/>
                </a:moveTo>
                <a:lnTo>
                  <a:pt x="687" y="1479"/>
                </a:lnTo>
                <a:lnTo>
                  <a:pt x="682" y="1479"/>
                </a:lnTo>
                <a:lnTo>
                  <a:pt x="680" y="1477"/>
                </a:lnTo>
                <a:lnTo>
                  <a:pt x="679" y="1475"/>
                </a:lnTo>
                <a:lnTo>
                  <a:pt x="678" y="1474"/>
                </a:lnTo>
                <a:lnTo>
                  <a:pt x="677" y="1471"/>
                </a:lnTo>
                <a:lnTo>
                  <a:pt x="674" y="1467"/>
                </a:lnTo>
                <a:lnTo>
                  <a:pt x="672" y="1460"/>
                </a:lnTo>
                <a:lnTo>
                  <a:pt x="667" y="1454"/>
                </a:lnTo>
                <a:lnTo>
                  <a:pt x="660" y="1448"/>
                </a:lnTo>
                <a:lnTo>
                  <a:pt x="653" y="1443"/>
                </a:lnTo>
                <a:lnTo>
                  <a:pt x="643" y="1441"/>
                </a:lnTo>
                <a:lnTo>
                  <a:pt x="634" y="1438"/>
                </a:lnTo>
                <a:lnTo>
                  <a:pt x="624" y="1437"/>
                </a:lnTo>
                <a:lnTo>
                  <a:pt x="617" y="1436"/>
                </a:lnTo>
                <a:lnTo>
                  <a:pt x="610" y="1435"/>
                </a:lnTo>
                <a:lnTo>
                  <a:pt x="605" y="1433"/>
                </a:lnTo>
                <a:lnTo>
                  <a:pt x="599" y="1433"/>
                </a:lnTo>
                <a:lnTo>
                  <a:pt x="595" y="1433"/>
                </a:lnTo>
                <a:lnTo>
                  <a:pt x="590" y="1435"/>
                </a:lnTo>
                <a:lnTo>
                  <a:pt x="587" y="1437"/>
                </a:lnTo>
                <a:lnTo>
                  <a:pt x="584" y="1441"/>
                </a:lnTo>
                <a:lnTo>
                  <a:pt x="583" y="1445"/>
                </a:lnTo>
                <a:lnTo>
                  <a:pt x="581" y="1450"/>
                </a:lnTo>
                <a:lnTo>
                  <a:pt x="581" y="1460"/>
                </a:lnTo>
                <a:lnTo>
                  <a:pt x="583" y="1469"/>
                </a:lnTo>
                <a:lnTo>
                  <a:pt x="583" y="1475"/>
                </a:lnTo>
                <a:lnTo>
                  <a:pt x="580" y="1479"/>
                </a:lnTo>
                <a:lnTo>
                  <a:pt x="578" y="1479"/>
                </a:lnTo>
                <a:lnTo>
                  <a:pt x="577" y="1479"/>
                </a:lnTo>
                <a:lnTo>
                  <a:pt x="574" y="1477"/>
                </a:lnTo>
                <a:lnTo>
                  <a:pt x="571" y="1475"/>
                </a:lnTo>
                <a:lnTo>
                  <a:pt x="566" y="1470"/>
                </a:lnTo>
                <a:lnTo>
                  <a:pt x="561" y="1466"/>
                </a:lnTo>
                <a:lnTo>
                  <a:pt x="556" y="1463"/>
                </a:lnTo>
                <a:lnTo>
                  <a:pt x="552" y="1463"/>
                </a:lnTo>
                <a:lnTo>
                  <a:pt x="551" y="1464"/>
                </a:lnTo>
                <a:lnTo>
                  <a:pt x="548" y="1464"/>
                </a:lnTo>
                <a:lnTo>
                  <a:pt x="546" y="1466"/>
                </a:lnTo>
                <a:lnTo>
                  <a:pt x="542" y="1468"/>
                </a:lnTo>
                <a:lnTo>
                  <a:pt x="535" y="1475"/>
                </a:lnTo>
                <a:lnTo>
                  <a:pt x="528" y="1485"/>
                </a:lnTo>
                <a:lnTo>
                  <a:pt x="523" y="1492"/>
                </a:lnTo>
                <a:lnTo>
                  <a:pt x="515" y="1502"/>
                </a:lnTo>
                <a:lnTo>
                  <a:pt x="509" y="1512"/>
                </a:lnTo>
                <a:lnTo>
                  <a:pt x="504" y="1521"/>
                </a:lnTo>
                <a:lnTo>
                  <a:pt x="503" y="1527"/>
                </a:lnTo>
                <a:lnTo>
                  <a:pt x="502" y="1533"/>
                </a:lnTo>
                <a:lnTo>
                  <a:pt x="501" y="1536"/>
                </a:lnTo>
                <a:lnTo>
                  <a:pt x="501" y="1542"/>
                </a:lnTo>
                <a:lnTo>
                  <a:pt x="502" y="1546"/>
                </a:lnTo>
                <a:lnTo>
                  <a:pt x="503" y="1551"/>
                </a:lnTo>
                <a:lnTo>
                  <a:pt x="504" y="1557"/>
                </a:lnTo>
                <a:lnTo>
                  <a:pt x="507" y="1563"/>
                </a:lnTo>
                <a:lnTo>
                  <a:pt x="507" y="1567"/>
                </a:lnTo>
                <a:lnTo>
                  <a:pt x="507" y="1570"/>
                </a:lnTo>
                <a:lnTo>
                  <a:pt x="505" y="1577"/>
                </a:lnTo>
                <a:lnTo>
                  <a:pt x="502" y="1583"/>
                </a:lnTo>
                <a:lnTo>
                  <a:pt x="501" y="1586"/>
                </a:lnTo>
                <a:lnTo>
                  <a:pt x="499" y="1588"/>
                </a:lnTo>
                <a:lnTo>
                  <a:pt x="496" y="1592"/>
                </a:lnTo>
                <a:lnTo>
                  <a:pt x="493" y="1595"/>
                </a:lnTo>
                <a:lnTo>
                  <a:pt x="488" y="1601"/>
                </a:lnTo>
                <a:lnTo>
                  <a:pt x="482" y="1605"/>
                </a:lnTo>
                <a:lnTo>
                  <a:pt x="479" y="1603"/>
                </a:lnTo>
                <a:lnTo>
                  <a:pt x="477" y="1602"/>
                </a:lnTo>
                <a:lnTo>
                  <a:pt x="476" y="1601"/>
                </a:lnTo>
                <a:lnTo>
                  <a:pt x="474" y="1600"/>
                </a:lnTo>
                <a:lnTo>
                  <a:pt x="473" y="1599"/>
                </a:lnTo>
                <a:lnTo>
                  <a:pt x="472" y="1599"/>
                </a:lnTo>
                <a:lnTo>
                  <a:pt x="468" y="1596"/>
                </a:lnTo>
                <a:lnTo>
                  <a:pt x="459" y="1593"/>
                </a:lnTo>
                <a:lnTo>
                  <a:pt x="454" y="1592"/>
                </a:lnTo>
                <a:lnTo>
                  <a:pt x="448" y="1592"/>
                </a:lnTo>
                <a:lnTo>
                  <a:pt x="446" y="1592"/>
                </a:lnTo>
                <a:lnTo>
                  <a:pt x="444" y="1590"/>
                </a:lnTo>
                <a:lnTo>
                  <a:pt x="440" y="1589"/>
                </a:lnTo>
                <a:lnTo>
                  <a:pt x="438" y="1584"/>
                </a:lnTo>
                <a:lnTo>
                  <a:pt x="438" y="1581"/>
                </a:lnTo>
                <a:lnTo>
                  <a:pt x="438" y="1576"/>
                </a:lnTo>
                <a:lnTo>
                  <a:pt x="439" y="1571"/>
                </a:lnTo>
                <a:lnTo>
                  <a:pt x="441" y="1565"/>
                </a:lnTo>
                <a:lnTo>
                  <a:pt x="446" y="1555"/>
                </a:lnTo>
                <a:lnTo>
                  <a:pt x="451" y="1543"/>
                </a:lnTo>
                <a:lnTo>
                  <a:pt x="453" y="1536"/>
                </a:lnTo>
                <a:lnTo>
                  <a:pt x="457" y="1527"/>
                </a:lnTo>
                <a:lnTo>
                  <a:pt x="458" y="1521"/>
                </a:lnTo>
                <a:lnTo>
                  <a:pt x="457" y="1518"/>
                </a:lnTo>
                <a:lnTo>
                  <a:pt x="455" y="1512"/>
                </a:lnTo>
                <a:lnTo>
                  <a:pt x="453" y="1508"/>
                </a:lnTo>
                <a:lnTo>
                  <a:pt x="451" y="1506"/>
                </a:lnTo>
                <a:lnTo>
                  <a:pt x="448" y="1505"/>
                </a:lnTo>
                <a:lnTo>
                  <a:pt x="436" y="1500"/>
                </a:lnTo>
                <a:lnTo>
                  <a:pt x="423" y="1494"/>
                </a:lnTo>
                <a:lnTo>
                  <a:pt x="421" y="1487"/>
                </a:lnTo>
                <a:lnTo>
                  <a:pt x="421" y="1479"/>
                </a:lnTo>
                <a:lnTo>
                  <a:pt x="421" y="1475"/>
                </a:lnTo>
                <a:lnTo>
                  <a:pt x="420" y="1473"/>
                </a:lnTo>
                <a:lnTo>
                  <a:pt x="420" y="1467"/>
                </a:lnTo>
                <a:lnTo>
                  <a:pt x="417" y="1463"/>
                </a:lnTo>
                <a:lnTo>
                  <a:pt x="416" y="1458"/>
                </a:lnTo>
                <a:lnTo>
                  <a:pt x="414" y="1455"/>
                </a:lnTo>
                <a:lnTo>
                  <a:pt x="409" y="1449"/>
                </a:lnTo>
                <a:lnTo>
                  <a:pt x="403" y="1443"/>
                </a:lnTo>
                <a:lnTo>
                  <a:pt x="398" y="1438"/>
                </a:lnTo>
                <a:lnTo>
                  <a:pt x="392" y="1435"/>
                </a:lnTo>
                <a:lnTo>
                  <a:pt x="389" y="1433"/>
                </a:lnTo>
                <a:lnTo>
                  <a:pt x="385" y="1433"/>
                </a:lnTo>
                <a:lnTo>
                  <a:pt x="384" y="1435"/>
                </a:lnTo>
                <a:lnTo>
                  <a:pt x="382" y="1436"/>
                </a:lnTo>
                <a:lnTo>
                  <a:pt x="381" y="1439"/>
                </a:lnTo>
                <a:lnTo>
                  <a:pt x="381" y="1444"/>
                </a:lnTo>
                <a:lnTo>
                  <a:pt x="383" y="1451"/>
                </a:lnTo>
                <a:lnTo>
                  <a:pt x="386" y="1457"/>
                </a:lnTo>
                <a:lnTo>
                  <a:pt x="392" y="1468"/>
                </a:lnTo>
                <a:lnTo>
                  <a:pt x="400" y="1479"/>
                </a:lnTo>
                <a:lnTo>
                  <a:pt x="405" y="1489"/>
                </a:lnTo>
                <a:lnTo>
                  <a:pt x="410" y="1501"/>
                </a:lnTo>
                <a:lnTo>
                  <a:pt x="411" y="1505"/>
                </a:lnTo>
                <a:lnTo>
                  <a:pt x="411" y="1510"/>
                </a:lnTo>
                <a:lnTo>
                  <a:pt x="410" y="1514"/>
                </a:lnTo>
                <a:lnTo>
                  <a:pt x="410" y="1519"/>
                </a:lnTo>
                <a:lnTo>
                  <a:pt x="408" y="1524"/>
                </a:lnTo>
                <a:lnTo>
                  <a:pt x="405" y="1527"/>
                </a:lnTo>
                <a:lnTo>
                  <a:pt x="403" y="1531"/>
                </a:lnTo>
                <a:lnTo>
                  <a:pt x="402" y="1533"/>
                </a:lnTo>
                <a:lnTo>
                  <a:pt x="401" y="1539"/>
                </a:lnTo>
                <a:lnTo>
                  <a:pt x="400" y="1552"/>
                </a:lnTo>
                <a:lnTo>
                  <a:pt x="400" y="1559"/>
                </a:lnTo>
                <a:lnTo>
                  <a:pt x="398" y="1565"/>
                </a:lnTo>
                <a:lnTo>
                  <a:pt x="398" y="1570"/>
                </a:lnTo>
                <a:lnTo>
                  <a:pt x="396" y="1574"/>
                </a:lnTo>
                <a:lnTo>
                  <a:pt x="394" y="1574"/>
                </a:lnTo>
                <a:lnTo>
                  <a:pt x="391" y="1574"/>
                </a:lnTo>
                <a:lnTo>
                  <a:pt x="386" y="1570"/>
                </a:lnTo>
                <a:lnTo>
                  <a:pt x="381" y="1567"/>
                </a:lnTo>
                <a:lnTo>
                  <a:pt x="376" y="1563"/>
                </a:lnTo>
                <a:lnTo>
                  <a:pt x="372" y="1561"/>
                </a:lnTo>
                <a:lnTo>
                  <a:pt x="366" y="1557"/>
                </a:lnTo>
                <a:lnTo>
                  <a:pt x="364" y="1555"/>
                </a:lnTo>
                <a:lnTo>
                  <a:pt x="362" y="1555"/>
                </a:lnTo>
                <a:lnTo>
                  <a:pt x="359" y="1553"/>
                </a:lnTo>
                <a:lnTo>
                  <a:pt x="357" y="1553"/>
                </a:lnTo>
                <a:lnTo>
                  <a:pt x="354" y="1552"/>
                </a:lnTo>
                <a:lnTo>
                  <a:pt x="351" y="1550"/>
                </a:lnTo>
                <a:lnTo>
                  <a:pt x="348" y="1546"/>
                </a:lnTo>
                <a:lnTo>
                  <a:pt x="339" y="1534"/>
                </a:lnTo>
                <a:lnTo>
                  <a:pt x="327" y="1521"/>
                </a:lnTo>
                <a:lnTo>
                  <a:pt x="318" y="1510"/>
                </a:lnTo>
                <a:lnTo>
                  <a:pt x="312" y="1498"/>
                </a:lnTo>
                <a:lnTo>
                  <a:pt x="310" y="1493"/>
                </a:lnTo>
                <a:lnTo>
                  <a:pt x="310" y="1487"/>
                </a:lnTo>
                <a:lnTo>
                  <a:pt x="312" y="1483"/>
                </a:lnTo>
                <a:lnTo>
                  <a:pt x="313" y="1480"/>
                </a:lnTo>
                <a:lnTo>
                  <a:pt x="313" y="1479"/>
                </a:lnTo>
                <a:lnTo>
                  <a:pt x="313" y="1476"/>
                </a:lnTo>
                <a:lnTo>
                  <a:pt x="314" y="1473"/>
                </a:lnTo>
                <a:lnTo>
                  <a:pt x="314" y="1471"/>
                </a:lnTo>
                <a:lnTo>
                  <a:pt x="313" y="1467"/>
                </a:lnTo>
                <a:lnTo>
                  <a:pt x="313" y="1463"/>
                </a:lnTo>
                <a:lnTo>
                  <a:pt x="310" y="1455"/>
                </a:lnTo>
                <a:lnTo>
                  <a:pt x="304" y="1444"/>
                </a:lnTo>
                <a:lnTo>
                  <a:pt x="297" y="1433"/>
                </a:lnTo>
                <a:lnTo>
                  <a:pt x="288" y="1422"/>
                </a:lnTo>
                <a:lnTo>
                  <a:pt x="284" y="1418"/>
                </a:lnTo>
                <a:lnTo>
                  <a:pt x="279" y="1413"/>
                </a:lnTo>
                <a:lnTo>
                  <a:pt x="276" y="1410"/>
                </a:lnTo>
                <a:lnTo>
                  <a:pt x="270" y="1407"/>
                </a:lnTo>
                <a:lnTo>
                  <a:pt x="263" y="1405"/>
                </a:lnTo>
                <a:lnTo>
                  <a:pt x="255" y="1404"/>
                </a:lnTo>
                <a:lnTo>
                  <a:pt x="245" y="1404"/>
                </a:lnTo>
                <a:lnTo>
                  <a:pt x="236" y="1404"/>
                </a:lnTo>
                <a:lnTo>
                  <a:pt x="226" y="1404"/>
                </a:lnTo>
                <a:lnTo>
                  <a:pt x="216" y="1403"/>
                </a:lnTo>
                <a:lnTo>
                  <a:pt x="213" y="1400"/>
                </a:lnTo>
                <a:lnTo>
                  <a:pt x="211" y="1397"/>
                </a:lnTo>
                <a:lnTo>
                  <a:pt x="209" y="1393"/>
                </a:lnTo>
                <a:lnTo>
                  <a:pt x="207" y="1389"/>
                </a:lnTo>
                <a:lnTo>
                  <a:pt x="202" y="1382"/>
                </a:lnTo>
                <a:lnTo>
                  <a:pt x="197" y="1376"/>
                </a:lnTo>
                <a:lnTo>
                  <a:pt x="195" y="1374"/>
                </a:lnTo>
                <a:lnTo>
                  <a:pt x="192" y="1373"/>
                </a:lnTo>
                <a:lnTo>
                  <a:pt x="187" y="1373"/>
                </a:lnTo>
                <a:lnTo>
                  <a:pt x="182" y="1372"/>
                </a:lnTo>
                <a:lnTo>
                  <a:pt x="176" y="1370"/>
                </a:lnTo>
                <a:lnTo>
                  <a:pt x="171" y="1366"/>
                </a:lnTo>
                <a:lnTo>
                  <a:pt x="163" y="1356"/>
                </a:lnTo>
                <a:lnTo>
                  <a:pt x="152" y="1347"/>
                </a:lnTo>
                <a:lnTo>
                  <a:pt x="144" y="1344"/>
                </a:lnTo>
                <a:lnTo>
                  <a:pt x="136" y="1342"/>
                </a:lnTo>
                <a:lnTo>
                  <a:pt x="129" y="1342"/>
                </a:lnTo>
                <a:lnTo>
                  <a:pt x="123" y="1340"/>
                </a:lnTo>
                <a:lnTo>
                  <a:pt x="120" y="1338"/>
                </a:lnTo>
                <a:lnTo>
                  <a:pt x="118" y="1336"/>
                </a:lnTo>
                <a:lnTo>
                  <a:pt x="115" y="1330"/>
                </a:lnTo>
                <a:lnTo>
                  <a:pt x="114" y="1322"/>
                </a:lnTo>
                <a:lnTo>
                  <a:pt x="114" y="1310"/>
                </a:lnTo>
                <a:lnTo>
                  <a:pt x="114" y="1299"/>
                </a:lnTo>
                <a:lnTo>
                  <a:pt x="115" y="1292"/>
                </a:lnTo>
                <a:lnTo>
                  <a:pt x="117" y="1284"/>
                </a:lnTo>
                <a:lnTo>
                  <a:pt x="118" y="1275"/>
                </a:lnTo>
                <a:lnTo>
                  <a:pt x="118" y="1267"/>
                </a:lnTo>
                <a:lnTo>
                  <a:pt x="118" y="1261"/>
                </a:lnTo>
                <a:lnTo>
                  <a:pt x="117" y="1255"/>
                </a:lnTo>
                <a:lnTo>
                  <a:pt x="115" y="1248"/>
                </a:lnTo>
                <a:lnTo>
                  <a:pt x="114" y="1241"/>
                </a:lnTo>
                <a:lnTo>
                  <a:pt x="115" y="1235"/>
                </a:lnTo>
                <a:lnTo>
                  <a:pt x="117" y="1231"/>
                </a:lnTo>
                <a:lnTo>
                  <a:pt x="117" y="1227"/>
                </a:lnTo>
                <a:lnTo>
                  <a:pt x="118" y="1223"/>
                </a:lnTo>
                <a:lnTo>
                  <a:pt x="118" y="1218"/>
                </a:lnTo>
                <a:lnTo>
                  <a:pt x="117" y="1216"/>
                </a:lnTo>
                <a:lnTo>
                  <a:pt x="114" y="1215"/>
                </a:lnTo>
                <a:lnTo>
                  <a:pt x="111" y="1214"/>
                </a:lnTo>
                <a:lnTo>
                  <a:pt x="107" y="1214"/>
                </a:lnTo>
                <a:lnTo>
                  <a:pt x="104" y="1215"/>
                </a:lnTo>
                <a:lnTo>
                  <a:pt x="95" y="1216"/>
                </a:lnTo>
                <a:lnTo>
                  <a:pt x="86" y="1218"/>
                </a:lnTo>
                <a:lnTo>
                  <a:pt x="74" y="1221"/>
                </a:lnTo>
                <a:lnTo>
                  <a:pt x="61" y="1224"/>
                </a:lnTo>
                <a:lnTo>
                  <a:pt x="52" y="1227"/>
                </a:lnTo>
                <a:lnTo>
                  <a:pt x="45" y="1229"/>
                </a:lnTo>
                <a:lnTo>
                  <a:pt x="41" y="1229"/>
                </a:lnTo>
                <a:lnTo>
                  <a:pt x="37" y="1229"/>
                </a:lnTo>
                <a:lnTo>
                  <a:pt x="35" y="1228"/>
                </a:lnTo>
                <a:lnTo>
                  <a:pt x="33" y="1227"/>
                </a:lnTo>
                <a:lnTo>
                  <a:pt x="32" y="1225"/>
                </a:lnTo>
                <a:lnTo>
                  <a:pt x="32" y="1223"/>
                </a:lnTo>
                <a:lnTo>
                  <a:pt x="32" y="1215"/>
                </a:lnTo>
                <a:lnTo>
                  <a:pt x="33" y="1205"/>
                </a:lnTo>
                <a:lnTo>
                  <a:pt x="36" y="1195"/>
                </a:lnTo>
                <a:lnTo>
                  <a:pt x="37" y="1183"/>
                </a:lnTo>
                <a:lnTo>
                  <a:pt x="36" y="1173"/>
                </a:lnTo>
                <a:lnTo>
                  <a:pt x="36" y="1164"/>
                </a:lnTo>
                <a:lnTo>
                  <a:pt x="35" y="1154"/>
                </a:lnTo>
                <a:lnTo>
                  <a:pt x="33" y="1145"/>
                </a:lnTo>
                <a:lnTo>
                  <a:pt x="32" y="1139"/>
                </a:lnTo>
                <a:lnTo>
                  <a:pt x="26" y="1133"/>
                </a:lnTo>
                <a:lnTo>
                  <a:pt x="18" y="1127"/>
                </a:lnTo>
                <a:lnTo>
                  <a:pt x="10" y="1120"/>
                </a:lnTo>
                <a:lnTo>
                  <a:pt x="6" y="1115"/>
                </a:lnTo>
                <a:lnTo>
                  <a:pt x="3" y="1109"/>
                </a:lnTo>
                <a:lnTo>
                  <a:pt x="1" y="1103"/>
                </a:lnTo>
                <a:lnTo>
                  <a:pt x="0" y="1098"/>
                </a:lnTo>
                <a:lnTo>
                  <a:pt x="1" y="1091"/>
                </a:lnTo>
                <a:lnTo>
                  <a:pt x="4" y="1083"/>
                </a:lnTo>
                <a:lnTo>
                  <a:pt x="7" y="1076"/>
                </a:lnTo>
                <a:lnTo>
                  <a:pt x="13" y="1069"/>
                </a:lnTo>
                <a:lnTo>
                  <a:pt x="23" y="1059"/>
                </a:lnTo>
                <a:lnTo>
                  <a:pt x="32" y="1052"/>
                </a:lnTo>
                <a:lnTo>
                  <a:pt x="42" y="1045"/>
                </a:lnTo>
                <a:lnTo>
                  <a:pt x="49" y="1039"/>
                </a:lnTo>
                <a:lnTo>
                  <a:pt x="58" y="1027"/>
                </a:lnTo>
                <a:lnTo>
                  <a:pt x="67" y="1014"/>
                </a:lnTo>
                <a:lnTo>
                  <a:pt x="71" y="1007"/>
                </a:lnTo>
                <a:lnTo>
                  <a:pt x="76" y="1001"/>
                </a:lnTo>
                <a:lnTo>
                  <a:pt x="82" y="995"/>
                </a:lnTo>
                <a:lnTo>
                  <a:pt x="88" y="990"/>
                </a:lnTo>
                <a:lnTo>
                  <a:pt x="92" y="988"/>
                </a:lnTo>
                <a:lnTo>
                  <a:pt x="98" y="985"/>
                </a:lnTo>
                <a:lnTo>
                  <a:pt x="102" y="984"/>
                </a:lnTo>
                <a:lnTo>
                  <a:pt x="108" y="983"/>
                </a:lnTo>
                <a:lnTo>
                  <a:pt x="118" y="982"/>
                </a:lnTo>
                <a:lnTo>
                  <a:pt x="127" y="978"/>
                </a:lnTo>
                <a:lnTo>
                  <a:pt x="131" y="977"/>
                </a:lnTo>
                <a:lnTo>
                  <a:pt x="133" y="975"/>
                </a:lnTo>
                <a:lnTo>
                  <a:pt x="139" y="966"/>
                </a:lnTo>
                <a:lnTo>
                  <a:pt x="145" y="958"/>
                </a:lnTo>
                <a:lnTo>
                  <a:pt x="151" y="953"/>
                </a:lnTo>
                <a:lnTo>
                  <a:pt x="156" y="947"/>
                </a:lnTo>
                <a:lnTo>
                  <a:pt x="159" y="943"/>
                </a:lnTo>
                <a:lnTo>
                  <a:pt x="163" y="938"/>
                </a:lnTo>
                <a:lnTo>
                  <a:pt x="164" y="934"/>
                </a:lnTo>
                <a:lnTo>
                  <a:pt x="165" y="929"/>
                </a:lnTo>
                <a:lnTo>
                  <a:pt x="165" y="926"/>
                </a:lnTo>
                <a:lnTo>
                  <a:pt x="163" y="922"/>
                </a:lnTo>
                <a:lnTo>
                  <a:pt x="161" y="918"/>
                </a:lnTo>
                <a:lnTo>
                  <a:pt x="156" y="914"/>
                </a:lnTo>
                <a:lnTo>
                  <a:pt x="146" y="910"/>
                </a:lnTo>
                <a:lnTo>
                  <a:pt x="137" y="907"/>
                </a:lnTo>
                <a:lnTo>
                  <a:pt x="129" y="902"/>
                </a:lnTo>
                <a:lnTo>
                  <a:pt x="120" y="897"/>
                </a:lnTo>
                <a:lnTo>
                  <a:pt x="111" y="893"/>
                </a:lnTo>
                <a:lnTo>
                  <a:pt x="104" y="887"/>
                </a:lnTo>
                <a:lnTo>
                  <a:pt x="96" y="882"/>
                </a:lnTo>
                <a:lnTo>
                  <a:pt x="89" y="876"/>
                </a:lnTo>
                <a:lnTo>
                  <a:pt x="87" y="872"/>
                </a:lnTo>
                <a:lnTo>
                  <a:pt x="85" y="870"/>
                </a:lnTo>
                <a:lnTo>
                  <a:pt x="83" y="866"/>
                </a:lnTo>
                <a:lnTo>
                  <a:pt x="83" y="863"/>
                </a:lnTo>
                <a:lnTo>
                  <a:pt x="85" y="861"/>
                </a:lnTo>
                <a:lnTo>
                  <a:pt x="87" y="857"/>
                </a:lnTo>
                <a:lnTo>
                  <a:pt x="89" y="855"/>
                </a:lnTo>
                <a:lnTo>
                  <a:pt x="93" y="852"/>
                </a:lnTo>
                <a:lnTo>
                  <a:pt x="99" y="850"/>
                </a:lnTo>
                <a:lnTo>
                  <a:pt x="104" y="849"/>
                </a:lnTo>
                <a:lnTo>
                  <a:pt x="106" y="847"/>
                </a:lnTo>
                <a:lnTo>
                  <a:pt x="107" y="846"/>
                </a:lnTo>
                <a:lnTo>
                  <a:pt x="109" y="843"/>
                </a:lnTo>
                <a:lnTo>
                  <a:pt x="111" y="838"/>
                </a:lnTo>
                <a:lnTo>
                  <a:pt x="112" y="832"/>
                </a:lnTo>
                <a:lnTo>
                  <a:pt x="113" y="826"/>
                </a:lnTo>
                <a:lnTo>
                  <a:pt x="114" y="823"/>
                </a:lnTo>
                <a:lnTo>
                  <a:pt x="115" y="820"/>
                </a:lnTo>
                <a:lnTo>
                  <a:pt x="118" y="817"/>
                </a:lnTo>
                <a:lnTo>
                  <a:pt x="120" y="814"/>
                </a:lnTo>
                <a:lnTo>
                  <a:pt x="131" y="807"/>
                </a:lnTo>
                <a:lnTo>
                  <a:pt x="140" y="800"/>
                </a:lnTo>
                <a:lnTo>
                  <a:pt x="145" y="796"/>
                </a:lnTo>
                <a:lnTo>
                  <a:pt x="150" y="792"/>
                </a:lnTo>
                <a:lnTo>
                  <a:pt x="152" y="788"/>
                </a:lnTo>
                <a:lnTo>
                  <a:pt x="155" y="783"/>
                </a:lnTo>
                <a:lnTo>
                  <a:pt x="156" y="781"/>
                </a:lnTo>
                <a:lnTo>
                  <a:pt x="156" y="777"/>
                </a:lnTo>
                <a:lnTo>
                  <a:pt x="155" y="774"/>
                </a:lnTo>
                <a:lnTo>
                  <a:pt x="155" y="770"/>
                </a:lnTo>
                <a:lnTo>
                  <a:pt x="153" y="764"/>
                </a:lnTo>
                <a:lnTo>
                  <a:pt x="153" y="760"/>
                </a:lnTo>
                <a:lnTo>
                  <a:pt x="153" y="754"/>
                </a:lnTo>
                <a:lnTo>
                  <a:pt x="156" y="749"/>
                </a:lnTo>
                <a:lnTo>
                  <a:pt x="161" y="744"/>
                </a:lnTo>
                <a:lnTo>
                  <a:pt x="168" y="742"/>
                </a:lnTo>
                <a:lnTo>
                  <a:pt x="175" y="740"/>
                </a:lnTo>
                <a:lnTo>
                  <a:pt x="182" y="742"/>
                </a:lnTo>
                <a:lnTo>
                  <a:pt x="187" y="744"/>
                </a:lnTo>
                <a:lnTo>
                  <a:pt x="192" y="748"/>
                </a:lnTo>
                <a:lnTo>
                  <a:pt x="195" y="752"/>
                </a:lnTo>
                <a:lnTo>
                  <a:pt x="200" y="755"/>
                </a:lnTo>
                <a:lnTo>
                  <a:pt x="202" y="756"/>
                </a:lnTo>
                <a:lnTo>
                  <a:pt x="205" y="757"/>
                </a:lnTo>
                <a:lnTo>
                  <a:pt x="209" y="760"/>
                </a:lnTo>
                <a:lnTo>
                  <a:pt x="214" y="760"/>
                </a:lnTo>
                <a:lnTo>
                  <a:pt x="225" y="761"/>
                </a:lnTo>
                <a:lnTo>
                  <a:pt x="236" y="762"/>
                </a:lnTo>
                <a:lnTo>
                  <a:pt x="245" y="762"/>
                </a:lnTo>
                <a:lnTo>
                  <a:pt x="253" y="762"/>
                </a:lnTo>
                <a:lnTo>
                  <a:pt x="259" y="763"/>
                </a:lnTo>
                <a:lnTo>
                  <a:pt x="264" y="765"/>
                </a:lnTo>
                <a:lnTo>
                  <a:pt x="269" y="767"/>
                </a:lnTo>
                <a:lnTo>
                  <a:pt x="271" y="768"/>
                </a:lnTo>
                <a:lnTo>
                  <a:pt x="284" y="777"/>
                </a:lnTo>
                <a:lnTo>
                  <a:pt x="299" y="787"/>
                </a:lnTo>
                <a:lnTo>
                  <a:pt x="303" y="792"/>
                </a:lnTo>
                <a:lnTo>
                  <a:pt x="307" y="796"/>
                </a:lnTo>
                <a:lnTo>
                  <a:pt x="309" y="802"/>
                </a:lnTo>
                <a:lnTo>
                  <a:pt x="310" y="808"/>
                </a:lnTo>
                <a:lnTo>
                  <a:pt x="312" y="815"/>
                </a:lnTo>
                <a:lnTo>
                  <a:pt x="312" y="821"/>
                </a:lnTo>
                <a:lnTo>
                  <a:pt x="312" y="827"/>
                </a:lnTo>
                <a:lnTo>
                  <a:pt x="313" y="832"/>
                </a:lnTo>
                <a:lnTo>
                  <a:pt x="315" y="837"/>
                </a:lnTo>
                <a:lnTo>
                  <a:pt x="318" y="840"/>
                </a:lnTo>
                <a:lnTo>
                  <a:pt x="320" y="842"/>
                </a:lnTo>
                <a:lnTo>
                  <a:pt x="323" y="842"/>
                </a:lnTo>
                <a:lnTo>
                  <a:pt x="332" y="839"/>
                </a:lnTo>
                <a:lnTo>
                  <a:pt x="340" y="836"/>
                </a:lnTo>
                <a:lnTo>
                  <a:pt x="354" y="832"/>
                </a:lnTo>
                <a:lnTo>
                  <a:pt x="370" y="827"/>
                </a:lnTo>
                <a:lnTo>
                  <a:pt x="383" y="825"/>
                </a:lnTo>
                <a:lnTo>
                  <a:pt x="395" y="823"/>
                </a:lnTo>
                <a:lnTo>
                  <a:pt x="408" y="820"/>
                </a:lnTo>
                <a:lnTo>
                  <a:pt x="420" y="820"/>
                </a:lnTo>
                <a:lnTo>
                  <a:pt x="425" y="819"/>
                </a:lnTo>
                <a:lnTo>
                  <a:pt x="428" y="818"/>
                </a:lnTo>
                <a:lnTo>
                  <a:pt x="433" y="814"/>
                </a:lnTo>
                <a:lnTo>
                  <a:pt x="436" y="811"/>
                </a:lnTo>
                <a:lnTo>
                  <a:pt x="442" y="807"/>
                </a:lnTo>
                <a:lnTo>
                  <a:pt x="446" y="806"/>
                </a:lnTo>
                <a:lnTo>
                  <a:pt x="452" y="805"/>
                </a:lnTo>
                <a:lnTo>
                  <a:pt x="457" y="806"/>
                </a:lnTo>
                <a:lnTo>
                  <a:pt x="461" y="808"/>
                </a:lnTo>
                <a:lnTo>
                  <a:pt x="466" y="812"/>
                </a:lnTo>
                <a:lnTo>
                  <a:pt x="471" y="820"/>
                </a:lnTo>
                <a:lnTo>
                  <a:pt x="476" y="828"/>
                </a:lnTo>
                <a:lnTo>
                  <a:pt x="479" y="838"/>
                </a:lnTo>
                <a:lnTo>
                  <a:pt x="483" y="849"/>
                </a:lnTo>
                <a:lnTo>
                  <a:pt x="488" y="864"/>
                </a:lnTo>
                <a:lnTo>
                  <a:pt x="492" y="878"/>
                </a:lnTo>
                <a:lnTo>
                  <a:pt x="495" y="888"/>
                </a:lnTo>
                <a:lnTo>
                  <a:pt x="497" y="895"/>
                </a:lnTo>
                <a:lnTo>
                  <a:pt x="501" y="899"/>
                </a:lnTo>
                <a:lnTo>
                  <a:pt x="504" y="901"/>
                </a:lnTo>
                <a:lnTo>
                  <a:pt x="521" y="907"/>
                </a:lnTo>
                <a:lnTo>
                  <a:pt x="537" y="912"/>
                </a:lnTo>
                <a:lnTo>
                  <a:pt x="553" y="914"/>
                </a:lnTo>
                <a:lnTo>
                  <a:pt x="567" y="915"/>
                </a:lnTo>
                <a:lnTo>
                  <a:pt x="581" y="914"/>
                </a:lnTo>
                <a:lnTo>
                  <a:pt x="590" y="913"/>
                </a:lnTo>
                <a:lnTo>
                  <a:pt x="597" y="910"/>
                </a:lnTo>
                <a:lnTo>
                  <a:pt x="603" y="906"/>
                </a:lnTo>
                <a:lnTo>
                  <a:pt x="609" y="901"/>
                </a:lnTo>
                <a:lnTo>
                  <a:pt x="614" y="897"/>
                </a:lnTo>
                <a:lnTo>
                  <a:pt x="623" y="896"/>
                </a:lnTo>
                <a:lnTo>
                  <a:pt x="633" y="895"/>
                </a:lnTo>
                <a:lnTo>
                  <a:pt x="636" y="891"/>
                </a:lnTo>
                <a:lnTo>
                  <a:pt x="640" y="887"/>
                </a:lnTo>
                <a:lnTo>
                  <a:pt x="643" y="877"/>
                </a:lnTo>
                <a:lnTo>
                  <a:pt x="647" y="870"/>
                </a:lnTo>
                <a:lnTo>
                  <a:pt x="652" y="868"/>
                </a:lnTo>
                <a:lnTo>
                  <a:pt x="656" y="868"/>
                </a:lnTo>
                <a:lnTo>
                  <a:pt x="659" y="868"/>
                </a:lnTo>
                <a:lnTo>
                  <a:pt x="662" y="866"/>
                </a:lnTo>
                <a:lnTo>
                  <a:pt x="667" y="865"/>
                </a:lnTo>
                <a:lnTo>
                  <a:pt x="669" y="864"/>
                </a:lnTo>
                <a:lnTo>
                  <a:pt x="675" y="861"/>
                </a:lnTo>
                <a:lnTo>
                  <a:pt x="681" y="857"/>
                </a:lnTo>
                <a:lnTo>
                  <a:pt x="682" y="853"/>
                </a:lnTo>
                <a:lnTo>
                  <a:pt x="685" y="851"/>
                </a:lnTo>
                <a:lnTo>
                  <a:pt x="687" y="846"/>
                </a:lnTo>
                <a:lnTo>
                  <a:pt x="688" y="842"/>
                </a:lnTo>
                <a:lnTo>
                  <a:pt x="690" y="832"/>
                </a:lnTo>
                <a:lnTo>
                  <a:pt x="692" y="821"/>
                </a:lnTo>
                <a:lnTo>
                  <a:pt x="694" y="817"/>
                </a:lnTo>
                <a:lnTo>
                  <a:pt x="697" y="811"/>
                </a:lnTo>
                <a:lnTo>
                  <a:pt x="701" y="805"/>
                </a:lnTo>
                <a:lnTo>
                  <a:pt x="706" y="800"/>
                </a:lnTo>
                <a:lnTo>
                  <a:pt x="715" y="789"/>
                </a:lnTo>
                <a:lnTo>
                  <a:pt x="723" y="776"/>
                </a:lnTo>
                <a:lnTo>
                  <a:pt x="726" y="770"/>
                </a:lnTo>
                <a:lnTo>
                  <a:pt x="730" y="763"/>
                </a:lnTo>
                <a:lnTo>
                  <a:pt x="738" y="750"/>
                </a:lnTo>
                <a:lnTo>
                  <a:pt x="748" y="737"/>
                </a:lnTo>
                <a:lnTo>
                  <a:pt x="756" y="725"/>
                </a:lnTo>
                <a:lnTo>
                  <a:pt x="766" y="714"/>
                </a:lnTo>
                <a:lnTo>
                  <a:pt x="773" y="705"/>
                </a:lnTo>
                <a:lnTo>
                  <a:pt x="780" y="693"/>
                </a:lnTo>
                <a:lnTo>
                  <a:pt x="785" y="685"/>
                </a:lnTo>
                <a:lnTo>
                  <a:pt x="788" y="678"/>
                </a:lnTo>
                <a:lnTo>
                  <a:pt x="788" y="672"/>
                </a:lnTo>
                <a:lnTo>
                  <a:pt x="788" y="667"/>
                </a:lnTo>
                <a:lnTo>
                  <a:pt x="787" y="661"/>
                </a:lnTo>
                <a:lnTo>
                  <a:pt x="785" y="655"/>
                </a:lnTo>
                <a:lnTo>
                  <a:pt x="781" y="649"/>
                </a:lnTo>
                <a:lnTo>
                  <a:pt x="779" y="645"/>
                </a:lnTo>
                <a:lnTo>
                  <a:pt x="778" y="644"/>
                </a:lnTo>
                <a:lnTo>
                  <a:pt x="776" y="642"/>
                </a:lnTo>
                <a:lnTo>
                  <a:pt x="773" y="635"/>
                </a:lnTo>
                <a:lnTo>
                  <a:pt x="772" y="628"/>
                </a:lnTo>
                <a:lnTo>
                  <a:pt x="772" y="624"/>
                </a:lnTo>
                <a:lnTo>
                  <a:pt x="773" y="620"/>
                </a:lnTo>
                <a:lnTo>
                  <a:pt x="774" y="619"/>
                </a:lnTo>
                <a:lnTo>
                  <a:pt x="776" y="618"/>
                </a:lnTo>
                <a:lnTo>
                  <a:pt x="779" y="617"/>
                </a:lnTo>
                <a:lnTo>
                  <a:pt x="781" y="615"/>
                </a:lnTo>
                <a:lnTo>
                  <a:pt x="784" y="612"/>
                </a:lnTo>
                <a:lnTo>
                  <a:pt x="786" y="609"/>
                </a:lnTo>
                <a:lnTo>
                  <a:pt x="787" y="605"/>
                </a:lnTo>
                <a:lnTo>
                  <a:pt x="787" y="601"/>
                </a:lnTo>
                <a:lnTo>
                  <a:pt x="787" y="599"/>
                </a:lnTo>
                <a:lnTo>
                  <a:pt x="787" y="597"/>
                </a:lnTo>
                <a:lnTo>
                  <a:pt x="787" y="593"/>
                </a:lnTo>
                <a:lnTo>
                  <a:pt x="787" y="590"/>
                </a:lnTo>
                <a:lnTo>
                  <a:pt x="786" y="579"/>
                </a:lnTo>
                <a:lnTo>
                  <a:pt x="786" y="571"/>
                </a:lnTo>
                <a:lnTo>
                  <a:pt x="786" y="567"/>
                </a:lnTo>
                <a:lnTo>
                  <a:pt x="787" y="565"/>
                </a:lnTo>
                <a:lnTo>
                  <a:pt x="788" y="562"/>
                </a:lnTo>
                <a:lnTo>
                  <a:pt x="791" y="561"/>
                </a:lnTo>
                <a:lnTo>
                  <a:pt x="793" y="560"/>
                </a:lnTo>
                <a:lnTo>
                  <a:pt x="797" y="559"/>
                </a:lnTo>
                <a:lnTo>
                  <a:pt x="800" y="560"/>
                </a:lnTo>
                <a:lnTo>
                  <a:pt x="805" y="561"/>
                </a:lnTo>
                <a:lnTo>
                  <a:pt x="808" y="563"/>
                </a:lnTo>
                <a:lnTo>
                  <a:pt x="812" y="567"/>
                </a:lnTo>
                <a:lnTo>
                  <a:pt x="820" y="573"/>
                </a:lnTo>
                <a:lnTo>
                  <a:pt x="826" y="578"/>
                </a:lnTo>
                <a:lnTo>
                  <a:pt x="830" y="579"/>
                </a:lnTo>
                <a:lnTo>
                  <a:pt x="832" y="580"/>
                </a:lnTo>
                <a:lnTo>
                  <a:pt x="833" y="581"/>
                </a:lnTo>
                <a:lnTo>
                  <a:pt x="835" y="581"/>
                </a:lnTo>
                <a:lnTo>
                  <a:pt x="838" y="581"/>
                </a:lnTo>
                <a:lnTo>
                  <a:pt x="841" y="580"/>
                </a:lnTo>
                <a:lnTo>
                  <a:pt x="844" y="578"/>
                </a:lnTo>
                <a:lnTo>
                  <a:pt x="848" y="575"/>
                </a:lnTo>
                <a:lnTo>
                  <a:pt x="854" y="568"/>
                </a:lnTo>
                <a:lnTo>
                  <a:pt x="860" y="562"/>
                </a:lnTo>
                <a:lnTo>
                  <a:pt x="862" y="561"/>
                </a:lnTo>
                <a:lnTo>
                  <a:pt x="863" y="561"/>
                </a:lnTo>
                <a:lnTo>
                  <a:pt x="866" y="561"/>
                </a:lnTo>
                <a:lnTo>
                  <a:pt x="868" y="563"/>
                </a:lnTo>
                <a:lnTo>
                  <a:pt x="871" y="574"/>
                </a:lnTo>
                <a:lnTo>
                  <a:pt x="876" y="588"/>
                </a:lnTo>
                <a:lnTo>
                  <a:pt x="880" y="592"/>
                </a:lnTo>
                <a:lnTo>
                  <a:pt x="883" y="595"/>
                </a:lnTo>
                <a:lnTo>
                  <a:pt x="887" y="598"/>
                </a:lnTo>
                <a:lnTo>
                  <a:pt x="892" y="599"/>
                </a:lnTo>
                <a:lnTo>
                  <a:pt x="896" y="600"/>
                </a:lnTo>
                <a:lnTo>
                  <a:pt x="902" y="601"/>
                </a:lnTo>
                <a:lnTo>
                  <a:pt x="907" y="601"/>
                </a:lnTo>
                <a:lnTo>
                  <a:pt x="913" y="600"/>
                </a:lnTo>
                <a:lnTo>
                  <a:pt x="918" y="599"/>
                </a:lnTo>
                <a:lnTo>
                  <a:pt x="923" y="597"/>
                </a:lnTo>
                <a:lnTo>
                  <a:pt x="925" y="593"/>
                </a:lnTo>
                <a:lnTo>
                  <a:pt x="927" y="588"/>
                </a:lnTo>
                <a:lnTo>
                  <a:pt x="929" y="579"/>
                </a:lnTo>
                <a:lnTo>
                  <a:pt x="930" y="568"/>
                </a:lnTo>
                <a:lnTo>
                  <a:pt x="931" y="562"/>
                </a:lnTo>
                <a:lnTo>
                  <a:pt x="932" y="556"/>
                </a:lnTo>
                <a:lnTo>
                  <a:pt x="933" y="550"/>
                </a:lnTo>
                <a:lnTo>
                  <a:pt x="937" y="544"/>
                </a:lnTo>
                <a:lnTo>
                  <a:pt x="940" y="538"/>
                </a:lnTo>
                <a:lnTo>
                  <a:pt x="944" y="534"/>
                </a:lnTo>
                <a:lnTo>
                  <a:pt x="950" y="529"/>
                </a:lnTo>
                <a:lnTo>
                  <a:pt x="956" y="525"/>
                </a:lnTo>
                <a:lnTo>
                  <a:pt x="961" y="522"/>
                </a:lnTo>
                <a:lnTo>
                  <a:pt x="967" y="518"/>
                </a:lnTo>
                <a:lnTo>
                  <a:pt x="970" y="516"/>
                </a:lnTo>
                <a:lnTo>
                  <a:pt x="973" y="513"/>
                </a:lnTo>
                <a:lnTo>
                  <a:pt x="976" y="509"/>
                </a:lnTo>
                <a:lnTo>
                  <a:pt x="980" y="504"/>
                </a:lnTo>
                <a:lnTo>
                  <a:pt x="983" y="499"/>
                </a:lnTo>
                <a:lnTo>
                  <a:pt x="984" y="493"/>
                </a:lnTo>
                <a:lnTo>
                  <a:pt x="982" y="484"/>
                </a:lnTo>
                <a:lnTo>
                  <a:pt x="977" y="473"/>
                </a:lnTo>
                <a:lnTo>
                  <a:pt x="977" y="472"/>
                </a:lnTo>
                <a:lnTo>
                  <a:pt x="977" y="471"/>
                </a:lnTo>
                <a:lnTo>
                  <a:pt x="978" y="466"/>
                </a:lnTo>
                <a:lnTo>
                  <a:pt x="982" y="461"/>
                </a:lnTo>
                <a:lnTo>
                  <a:pt x="986" y="458"/>
                </a:lnTo>
                <a:lnTo>
                  <a:pt x="990" y="455"/>
                </a:lnTo>
                <a:lnTo>
                  <a:pt x="999" y="448"/>
                </a:lnTo>
                <a:lnTo>
                  <a:pt x="1005" y="442"/>
                </a:lnTo>
                <a:lnTo>
                  <a:pt x="1006" y="440"/>
                </a:lnTo>
                <a:lnTo>
                  <a:pt x="1007" y="437"/>
                </a:lnTo>
                <a:lnTo>
                  <a:pt x="1008" y="435"/>
                </a:lnTo>
                <a:lnTo>
                  <a:pt x="1008" y="433"/>
                </a:lnTo>
                <a:lnTo>
                  <a:pt x="1006" y="428"/>
                </a:lnTo>
                <a:lnTo>
                  <a:pt x="1002" y="422"/>
                </a:lnTo>
                <a:lnTo>
                  <a:pt x="1000" y="417"/>
                </a:lnTo>
                <a:lnTo>
                  <a:pt x="1000" y="412"/>
                </a:lnTo>
                <a:lnTo>
                  <a:pt x="1001" y="409"/>
                </a:lnTo>
                <a:lnTo>
                  <a:pt x="1003" y="405"/>
                </a:lnTo>
                <a:lnTo>
                  <a:pt x="1006" y="403"/>
                </a:lnTo>
                <a:lnTo>
                  <a:pt x="1008" y="401"/>
                </a:lnTo>
                <a:lnTo>
                  <a:pt x="1017" y="391"/>
                </a:lnTo>
                <a:lnTo>
                  <a:pt x="1025" y="383"/>
                </a:lnTo>
                <a:lnTo>
                  <a:pt x="1032" y="373"/>
                </a:lnTo>
                <a:lnTo>
                  <a:pt x="1039" y="364"/>
                </a:lnTo>
                <a:lnTo>
                  <a:pt x="1045" y="353"/>
                </a:lnTo>
                <a:lnTo>
                  <a:pt x="1049" y="345"/>
                </a:lnTo>
                <a:lnTo>
                  <a:pt x="1052" y="334"/>
                </a:lnTo>
                <a:lnTo>
                  <a:pt x="1058" y="321"/>
                </a:lnTo>
                <a:lnTo>
                  <a:pt x="1062" y="313"/>
                </a:lnTo>
                <a:lnTo>
                  <a:pt x="1066" y="307"/>
                </a:lnTo>
                <a:lnTo>
                  <a:pt x="1071" y="302"/>
                </a:lnTo>
                <a:lnTo>
                  <a:pt x="1077" y="297"/>
                </a:lnTo>
                <a:lnTo>
                  <a:pt x="1082" y="292"/>
                </a:lnTo>
                <a:lnTo>
                  <a:pt x="1087" y="288"/>
                </a:lnTo>
                <a:lnTo>
                  <a:pt x="1091" y="281"/>
                </a:lnTo>
                <a:lnTo>
                  <a:pt x="1095" y="273"/>
                </a:lnTo>
                <a:lnTo>
                  <a:pt x="1099" y="266"/>
                </a:lnTo>
                <a:lnTo>
                  <a:pt x="1102" y="260"/>
                </a:lnTo>
                <a:lnTo>
                  <a:pt x="1104" y="257"/>
                </a:lnTo>
                <a:lnTo>
                  <a:pt x="1108" y="253"/>
                </a:lnTo>
                <a:lnTo>
                  <a:pt x="1119" y="248"/>
                </a:lnTo>
                <a:lnTo>
                  <a:pt x="1134" y="244"/>
                </a:lnTo>
                <a:lnTo>
                  <a:pt x="1146" y="240"/>
                </a:lnTo>
                <a:lnTo>
                  <a:pt x="1162" y="233"/>
                </a:lnTo>
                <a:lnTo>
                  <a:pt x="1166" y="229"/>
                </a:lnTo>
                <a:lnTo>
                  <a:pt x="1169" y="226"/>
                </a:lnTo>
                <a:lnTo>
                  <a:pt x="1171" y="223"/>
                </a:lnTo>
                <a:lnTo>
                  <a:pt x="1172" y="220"/>
                </a:lnTo>
                <a:lnTo>
                  <a:pt x="1175" y="215"/>
                </a:lnTo>
                <a:lnTo>
                  <a:pt x="1177" y="209"/>
                </a:lnTo>
                <a:lnTo>
                  <a:pt x="1178" y="196"/>
                </a:lnTo>
                <a:lnTo>
                  <a:pt x="1179" y="184"/>
                </a:lnTo>
                <a:lnTo>
                  <a:pt x="1178" y="181"/>
                </a:lnTo>
                <a:lnTo>
                  <a:pt x="1176" y="178"/>
                </a:lnTo>
                <a:lnTo>
                  <a:pt x="1173" y="178"/>
                </a:lnTo>
                <a:lnTo>
                  <a:pt x="1170" y="178"/>
                </a:lnTo>
                <a:lnTo>
                  <a:pt x="1164" y="179"/>
                </a:lnTo>
                <a:lnTo>
                  <a:pt x="1157" y="181"/>
                </a:lnTo>
                <a:lnTo>
                  <a:pt x="1153" y="181"/>
                </a:lnTo>
                <a:lnTo>
                  <a:pt x="1150" y="181"/>
                </a:lnTo>
                <a:lnTo>
                  <a:pt x="1147" y="181"/>
                </a:lnTo>
                <a:lnTo>
                  <a:pt x="1146" y="178"/>
                </a:lnTo>
                <a:lnTo>
                  <a:pt x="1145" y="176"/>
                </a:lnTo>
                <a:lnTo>
                  <a:pt x="1144" y="174"/>
                </a:lnTo>
                <a:lnTo>
                  <a:pt x="1140" y="166"/>
                </a:lnTo>
                <a:lnTo>
                  <a:pt x="1135" y="160"/>
                </a:lnTo>
                <a:lnTo>
                  <a:pt x="1129" y="155"/>
                </a:lnTo>
                <a:lnTo>
                  <a:pt x="1122" y="149"/>
                </a:lnTo>
                <a:lnTo>
                  <a:pt x="1113" y="140"/>
                </a:lnTo>
                <a:lnTo>
                  <a:pt x="1103" y="133"/>
                </a:lnTo>
                <a:lnTo>
                  <a:pt x="1090" y="124"/>
                </a:lnTo>
                <a:lnTo>
                  <a:pt x="1081" y="114"/>
                </a:lnTo>
                <a:lnTo>
                  <a:pt x="1077" y="109"/>
                </a:lnTo>
                <a:lnTo>
                  <a:pt x="1075" y="105"/>
                </a:lnTo>
                <a:lnTo>
                  <a:pt x="1072" y="100"/>
                </a:lnTo>
                <a:lnTo>
                  <a:pt x="1071" y="94"/>
                </a:lnTo>
                <a:lnTo>
                  <a:pt x="1071" y="89"/>
                </a:lnTo>
                <a:lnTo>
                  <a:pt x="1072" y="83"/>
                </a:lnTo>
                <a:lnTo>
                  <a:pt x="1075" y="77"/>
                </a:lnTo>
                <a:lnTo>
                  <a:pt x="1078" y="71"/>
                </a:lnTo>
                <a:lnTo>
                  <a:pt x="1082" y="65"/>
                </a:lnTo>
                <a:lnTo>
                  <a:pt x="1085" y="61"/>
                </a:lnTo>
                <a:lnTo>
                  <a:pt x="1090" y="57"/>
                </a:lnTo>
                <a:lnTo>
                  <a:pt x="1095" y="53"/>
                </a:lnTo>
                <a:lnTo>
                  <a:pt x="1103" y="52"/>
                </a:lnTo>
                <a:lnTo>
                  <a:pt x="1114" y="52"/>
                </a:lnTo>
                <a:lnTo>
                  <a:pt x="1120" y="51"/>
                </a:lnTo>
                <a:lnTo>
                  <a:pt x="1125" y="50"/>
                </a:lnTo>
                <a:lnTo>
                  <a:pt x="1131" y="48"/>
                </a:lnTo>
                <a:lnTo>
                  <a:pt x="1135" y="44"/>
                </a:lnTo>
                <a:lnTo>
                  <a:pt x="1144" y="36"/>
                </a:lnTo>
                <a:lnTo>
                  <a:pt x="1151" y="26"/>
                </a:lnTo>
                <a:lnTo>
                  <a:pt x="1152" y="25"/>
                </a:lnTo>
                <a:lnTo>
                  <a:pt x="1152" y="23"/>
                </a:lnTo>
                <a:lnTo>
                  <a:pt x="1153" y="12"/>
                </a:lnTo>
                <a:lnTo>
                  <a:pt x="1154" y="2"/>
                </a:lnTo>
                <a:lnTo>
                  <a:pt x="1154" y="1"/>
                </a:lnTo>
                <a:lnTo>
                  <a:pt x="1157" y="0"/>
                </a:lnTo>
                <a:lnTo>
                  <a:pt x="1165" y="1"/>
                </a:lnTo>
                <a:lnTo>
                  <a:pt x="1179" y="4"/>
                </a:lnTo>
                <a:lnTo>
                  <a:pt x="1196" y="8"/>
                </a:lnTo>
                <a:lnTo>
                  <a:pt x="1211" y="15"/>
                </a:lnTo>
                <a:lnTo>
                  <a:pt x="1220" y="20"/>
                </a:lnTo>
                <a:lnTo>
                  <a:pt x="1230" y="26"/>
                </a:lnTo>
                <a:lnTo>
                  <a:pt x="1244" y="34"/>
                </a:lnTo>
                <a:lnTo>
                  <a:pt x="1257" y="42"/>
                </a:lnTo>
                <a:lnTo>
                  <a:pt x="1270" y="51"/>
                </a:lnTo>
                <a:lnTo>
                  <a:pt x="1280" y="59"/>
                </a:lnTo>
                <a:lnTo>
                  <a:pt x="1290" y="68"/>
                </a:lnTo>
                <a:lnTo>
                  <a:pt x="1298" y="74"/>
                </a:lnTo>
                <a:lnTo>
                  <a:pt x="1309" y="78"/>
                </a:lnTo>
                <a:lnTo>
                  <a:pt x="1322" y="83"/>
                </a:lnTo>
                <a:lnTo>
                  <a:pt x="1335" y="88"/>
                </a:lnTo>
                <a:lnTo>
                  <a:pt x="1346" y="93"/>
                </a:lnTo>
                <a:lnTo>
                  <a:pt x="1358" y="100"/>
                </a:lnTo>
                <a:lnTo>
                  <a:pt x="1373" y="113"/>
                </a:lnTo>
                <a:lnTo>
                  <a:pt x="1390" y="128"/>
                </a:lnTo>
                <a:lnTo>
                  <a:pt x="1404" y="143"/>
                </a:lnTo>
                <a:lnTo>
                  <a:pt x="1416" y="156"/>
                </a:lnTo>
                <a:lnTo>
                  <a:pt x="1425" y="168"/>
                </a:lnTo>
                <a:lnTo>
                  <a:pt x="1434" y="179"/>
                </a:lnTo>
                <a:lnTo>
                  <a:pt x="1441" y="193"/>
                </a:lnTo>
                <a:lnTo>
                  <a:pt x="1443" y="197"/>
                </a:lnTo>
                <a:lnTo>
                  <a:pt x="1447" y="202"/>
                </a:lnTo>
                <a:lnTo>
                  <a:pt x="1449" y="207"/>
                </a:lnTo>
                <a:lnTo>
                  <a:pt x="1453" y="209"/>
                </a:lnTo>
                <a:lnTo>
                  <a:pt x="1458" y="212"/>
                </a:lnTo>
                <a:lnTo>
                  <a:pt x="1465" y="213"/>
                </a:lnTo>
                <a:lnTo>
                  <a:pt x="1472" y="214"/>
                </a:lnTo>
                <a:lnTo>
                  <a:pt x="1481" y="215"/>
                </a:lnTo>
                <a:lnTo>
                  <a:pt x="1493" y="214"/>
                </a:lnTo>
                <a:lnTo>
                  <a:pt x="1506" y="214"/>
                </a:lnTo>
                <a:lnTo>
                  <a:pt x="1518" y="212"/>
                </a:lnTo>
                <a:lnTo>
                  <a:pt x="1529" y="209"/>
                </a:lnTo>
                <a:lnTo>
                  <a:pt x="1540" y="207"/>
                </a:lnTo>
                <a:lnTo>
                  <a:pt x="1548" y="204"/>
                </a:lnTo>
                <a:lnTo>
                  <a:pt x="1555" y="203"/>
                </a:lnTo>
                <a:lnTo>
                  <a:pt x="1566" y="204"/>
                </a:lnTo>
                <a:lnTo>
                  <a:pt x="1578" y="207"/>
                </a:lnTo>
                <a:lnTo>
                  <a:pt x="1588" y="210"/>
                </a:lnTo>
                <a:lnTo>
                  <a:pt x="1593" y="212"/>
                </a:lnTo>
                <a:lnTo>
                  <a:pt x="1598" y="214"/>
                </a:lnTo>
                <a:lnTo>
                  <a:pt x="1601" y="216"/>
                </a:lnTo>
                <a:lnTo>
                  <a:pt x="1604" y="219"/>
                </a:lnTo>
                <a:lnTo>
                  <a:pt x="1605" y="223"/>
                </a:lnTo>
                <a:lnTo>
                  <a:pt x="1607" y="232"/>
                </a:lnTo>
                <a:lnTo>
                  <a:pt x="1607" y="240"/>
                </a:lnTo>
                <a:lnTo>
                  <a:pt x="1609" y="251"/>
                </a:lnTo>
                <a:lnTo>
                  <a:pt x="1609" y="260"/>
                </a:lnTo>
                <a:lnTo>
                  <a:pt x="1610" y="270"/>
                </a:lnTo>
                <a:lnTo>
                  <a:pt x="1611" y="277"/>
                </a:lnTo>
                <a:lnTo>
                  <a:pt x="1613" y="282"/>
                </a:lnTo>
                <a:lnTo>
                  <a:pt x="1617" y="284"/>
                </a:lnTo>
                <a:lnTo>
                  <a:pt x="1620" y="285"/>
                </a:lnTo>
                <a:lnTo>
                  <a:pt x="1626" y="288"/>
                </a:lnTo>
                <a:lnTo>
                  <a:pt x="1632" y="289"/>
                </a:lnTo>
                <a:lnTo>
                  <a:pt x="1643" y="290"/>
                </a:lnTo>
                <a:lnTo>
                  <a:pt x="1651" y="290"/>
                </a:lnTo>
                <a:lnTo>
                  <a:pt x="1657" y="290"/>
                </a:lnTo>
                <a:lnTo>
                  <a:pt x="1664" y="291"/>
                </a:lnTo>
                <a:lnTo>
                  <a:pt x="1673" y="292"/>
                </a:lnTo>
                <a:lnTo>
                  <a:pt x="1680" y="296"/>
                </a:lnTo>
                <a:lnTo>
                  <a:pt x="1696" y="310"/>
                </a:lnTo>
                <a:lnTo>
                  <a:pt x="1714" y="328"/>
                </a:lnTo>
                <a:lnTo>
                  <a:pt x="1717" y="330"/>
                </a:lnTo>
                <a:lnTo>
                  <a:pt x="1720" y="333"/>
                </a:lnTo>
                <a:lnTo>
                  <a:pt x="1723" y="334"/>
                </a:lnTo>
                <a:lnTo>
                  <a:pt x="1726" y="334"/>
                </a:lnTo>
                <a:lnTo>
                  <a:pt x="1735" y="334"/>
                </a:lnTo>
                <a:lnTo>
                  <a:pt x="1744" y="333"/>
                </a:lnTo>
                <a:lnTo>
                  <a:pt x="1749" y="333"/>
                </a:lnTo>
                <a:lnTo>
                  <a:pt x="1754" y="335"/>
                </a:lnTo>
                <a:lnTo>
                  <a:pt x="1758" y="339"/>
                </a:lnTo>
                <a:lnTo>
                  <a:pt x="1762" y="344"/>
                </a:lnTo>
                <a:lnTo>
                  <a:pt x="1765" y="349"/>
                </a:lnTo>
                <a:lnTo>
                  <a:pt x="1768" y="357"/>
                </a:lnTo>
                <a:lnTo>
                  <a:pt x="1770" y="364"/>
                </a:lnTo>
                <a:lnTo>
                  <a:pt x="1773" y="372"/>
                </a:lnTo>
                <a:lnTo>
                  <a:pt x="1775" y="395"/>
                </a:lnTo>
                <a:lnTo>
                  <a:pt x="1775" y="420"/>
                </a:lnTo>
                <a:lnTo>
                  <a:pt x="1774" y="431"/>
                </a:lnTo>
                <a:lnTo>
                  <a:pt x="1773" y="442"/>
                </a:lnTo>
                <a:lnTo>
                  <a:pt x="1770" y="452"/>
                </a:lnTo>
                <a:lnTo>
                  <a:pt x="1767" y="460"/>
                </a:lnTo>
                <a:lnTo>
                  <a:pt x="1763" y="466"/>
                </a:lnTo>
                <a:lnTo>
                  <a:pt x="1761" y="472"/>
                </a:lnTo>
                <a:lnTo>
                  <a:pt x="1761" y="478"/>
                </a:lnTo>
                <a:lnTo>
                  <a:pt x="1761" y="484"/>
                </a:lnTo>
                <a:lnTo>
                  <a:pt x="1762" y="496"/>
                </a:lnTo>
                <a:lnTo>
                  <a:pt x="1765" y="505"/>
                </a:lnTo>
                <a:lnTo>
                  <a:pt x="1768" y="515"/>
                </a:lnTo>
                <a:lnTo>
                  <a:pt x="1769" y="527"/>
                </a:lnTo>
                <a:lnTo>
                  <a:pt x="1769" y="538"/>
                </a:lnTo>
                <a:lnTo>
                  <a:pt x="1765" y="550"/>
                </a:lnTo>
                <a:lnTo>
                  <a:pt x="1761" y="562"/>
                </a:lnTo>
                <a:lnTo>
                  <a:pt x="1754" y="574"/>
                </a:lnTo>
                <a:lnTo>
                  <a:pt x="1750" y="580"/>
                </a:lnTo>
                <a:lnTo>
                  <a:pt x="1745" y="585"/>
                </a:lnTo>
                <a:lnTo>
                  <a:pt x="1740" y="590"/>
                </a:lnTo>
                <a:lnTo>
                  <a:pt x="1735" y="593"/>
                </a:lnTo>
                <a:lnTo>
                  <a:pt x="1730" y="595"/>
                </a:lnTo>
                <a:lnTo>
                  <a:pt x="1726" y="598"/>
                </a:lnTo>
                <a:lnTo>
                  <a:pt x="1721" y="598"/>
                </a:lnTo>
                <a:lnTo>
                  <a:pt x="1718" y="598"/>
                </a:lnTo>
                <a:lnTo>
                  <a:pt x="1714" y="597"/>
                </a:lnTo>
                <a:lnTo>
                  <a:pt x="1711" y="594"/>
                </a:lnTo>
                <a:lnTo>
                  <a:pt x="1707" y="591"/>
                </a:lnTo>
                <a:lnTo>
                  <a:pt x="1702" y="586"/>
                </a:lnTo>
                <a:lnTo>
                  <a:pt x="1696" y="582"/>
                </a:lnTo>
                <a:lnTo>
                  <a:pt x="1689" y="579"/>
                </a:lnTo>
                <a:lnTo>
                  <a:pt x="1681" y="576"/>
                </a:lnTo>
                <a:lnTo>
                  <a:pt x="1673" y="576"/>
                </a:lnTo>
                <a:lnTo>
                  <a:pt x="1662" y="576"/>
                </a:lnTo>
                <a:lnTo>
                  <a:pt x="1652" y="578"/>
                </a:lnTo>
                <a:lnTo>
                  <a:pt x="1642" y="580"/>
                </a:lnTo>
                <a:lnTo>
                  <a:pt x="1631" y="585"/>
                </a:lnTo>
                <a:lnTo>
                  <a:pt x="1622" y="590"/>
                </a:lnTo>
                <a:lnTo>
                  <a:pt x="1613" y="595"/>
                </a:lnTo>
                <a:lnTo>
                  <a:pt x="1605" y="603"/>
                </a:lnTo>
                <a:lnTo>
                  <a:pt x="1598" y="610"/>
                </a:lnTo>
                <a:lnTo>
                  <a:pt x="1586" y="624"/>
                </a:lnTo>
                <a:lnTo>
                  <a:pt x="1579" y="636"/>
                </a:lnTo>
                <a:lnTo>
                  <a:pt x="1573" y="645"/>
                </a:lnTo>
                <a:lnTo>
                  <a:pt x="1566" y="654"/>
                </a:lnTo>
                <a:lnTo>
                  <a:pt x="1562" y="656"/>
                </a:lnTo>
                <a:lnTo>
                  <a:pt x="1559" y="660"/>
                </a:lnTo>
                <a:lnTo>
                  <a:pt x="1555" y="661"/>
                </a:lnTo>
                <a:lnTo>
                  <a:pt x="1551" y="662"/>
                </a:lnTo>
                <a:lnTo>
                  <a:pt x="1544" y="663"/>
                </a:lnTo>
                <a:lnTo>
                  <a:pt x="1537" y="667"/>
                </a:lnTo>
                <a:lnTo>
                  <a:pt x="1529" y="672"/>
                </a:lnTo>
                <a:lnTo>
                  <a:pt x="1519" y="679"/>
                </a:lnTo>
                <a:lnTo>
                  <a:pt x="1509" y="691"/>
                </a:lnTo>
                <a:lnTo>
                  <a:pt x="1499" y="702"/>
                </a:lnTo>
                <a:lnTo>
                  <a:pt x="1491" y="716"/>
                </a:lnTo>
                <a:lnTo>
                  <a:pt x="1487" y="727"/>
                </a:lnTo>
                <a:lnTo>
                  <a:pt x="1485" y="732"/>
                </a:lnTo>
                <a:lnTo>
                  <a:pt x="1484" y="736"/>
                </a:lnTo>
                <a:lnTo>
                  <a:pt x="1481" y="738"/>
                </a:lnTo>
                <a:lnTo>
                  <a:pt x="1479" y="740"/>
                </a:lnTo>
                <a:lnTo>
                  <a:pt x="1478" y="740"/>
                </a:lnTo>
                <a:lnTo>
                  <a:pt x="1475" y="740"/>
                </a:lnTo>
                <a:lnTo>
                  <a:pt x="1473" y="739"/>
                </a:lnTo>
                <a:lnTo>
                  <a:pt x="1472" y="737"/>
                </a:lnTo>
                <a:lnTo>
                  <a:pt x="1469" y="732"/>
                </a:lnTo>
                <a:lnTo>
                  <a:pt x="1467" y="724"/>
                </a:lnTo>
                <a:lnTo>
                  <a:pt x="1465" y="716"/>
                </a:lnTo>
                <a:lnTo>
                  <a:pt x="1465" y="706"/>
                </a:lnTo>
                <a:lnTo>
                  <a:pt x="1463" y="698"/>
                </a:lnTo>
                <a:lnTo>
                  <a:pt x="1461" y="692"/>
                </a:lnTo>
                <a:lnTo>
                  <a:pt x="1460" y="689"/>
                </a:lnTo>
                <a:lnTo>
                  <a:pt x="1458" y="688"/>
                </a:lnTo>
                <a:lnTo>
                  <a:pt x="1455" y="687"/>
                </a:lnTo>
                <a:lnTo>
                  <a:pt x="1453" y="687"/>
                </a:lnTo>
                <a:lnTo>
                  <a:pt x="1447" y="688"/>
                </a:lnTo>
                <a:lnTo>
                  <a:pt x="1441" y="691"/>
                </a:lnTo>
                <a:lnTo>
                  <a:pt x="1435" y="697"/>
                </a:lnTo>
                <a:lnTo>
                  <a:pt x="1428" y="704"/>
                </a:lnTo>
                <a:lnTo>
                  <a:pt x="1419" y="711"/>
                </a:lnTo>
                <a:lnTo>
                  <a:pt x="1412" y="717"/>
                </a:lnTo>
                <a:lnTo>
                  <a:pt x="1408" y="719"/>
                </a:lnTo>
                <a:lnTo>
                  <a:pt x="1404" y="720"/>
                </a:lnTo>
                <a:lnTo>
                  <a:pt x="1400" y="720"/>
                </a:lnTo>
                <a:lnTo>
                  <a:pt x="1396" y="719"/>
                </a:lnTo>
                <a:lnTo>
                  <a:pt x="1392" y="718"/>
                </a:lnTo>
                <a:lnTo>
                  <a:pt x="1389" y="716"/>
                </a:lnTo>
                <a:lnTo>
                  <a:pt x="1386" y="713"/>
                </a:lnTo>
                <a:lnTo>
                  <a:pt x="1384" y="710"/>
                </a:lnTo>
                <a:lnTo>
                  <a:pt x="1379" y="701"/>
                </a:lnTo>
                <a:lnTo>
                  <a:pt x="1373" y="688"/>
                </a:lnTo>
                <a:lnTo>
                  <a:pt x="1371" y="682"/>
                </a:lnTo>
                <a:lnTo>
                  <a:pt x="1366" y="678"/>
                </a:lnTo>
                <a:lnTo>
                  <a:pt x="1361" y="674"/>
                </a:lnTo>
                <a:lnTo>
                  <a:pt x="1356" y="672"/>
                </a:lnTo>
                <a:lnTo>
                  <a:pt x="1352" y="670"/>
                </a:lnTo>
                <a:lnTo>
                  <a:pt x="1347" y="670"/>
                </a:lnTo>
                <a:lnTo>
                  <a:pt x="1342" y="670"/>
                </a:lnTo>
                <a:lnTo>
                  <a:pt x="1337" y="672"/>
                </a:lnTo>
                <a:lnTo>
                  <a:pt x="1333" y="675"/>
                </a:lnTo>
                <a:lnTo>
                  <a:pt x="1328" y="679"/>
                </a:lnTo>
                <a:lnTo>
                  <a:pt x="1322" y="685"/>
                </a:lnTo>
                <a:lnTo>
                  <a:pt x="1317" y="691"/>
                </a:lnTo>
                <a:lnTo>
                  <a:pt x="1305" y="706"/>
                </a:lnTo>
                <a:lnTo>
                  <a:pt x="1295" y="720"/>
                </a:lnTo>
                <a:lnTo>
                  <a:pt x="1289" y="727"/>
                </a:lnTo>
                <a:lnTo>
                  <a:pt x="1283" y="732"/>
                </a:lnTo>
                <a:lnTo>
                  <a:pt x="1278" y="737"/>
                </a:lnTo>
                <a:lnTo>
                  <a:pt x="1273" y="739"/>
                </a:lnTo>
                <a:lnTo>
                  <a:pt x="1269" y="742"/>
                </a:lnTo>
                <a:lnTo>
                  <a:pt x="1264" y="742"/>
                </a:lnTo>
                <a:lnTo>
                  <a:pt x="1259" y="742"/>
                </a:lnTo>
                <a:lnTo>
                  <a:pt x="1255" y="742"/>
                </a:lnTo>
                <a:lnTo>
                  <a:pt x="1252" y="740"/>
                </a:lnTo>
                <a:lnTo>
                  <a:pt x="1247" y="738"/>
                </a:lnTo>
                <a:lnTo>
                  <a:pt x="1244" y="735"/>
                </a:lnTo>
                <a:lnTo>
                  <a:pt x="1240" y="731"/>
                </a:lnTo>
                <a:lnTo>
                  <a:pt x="1233" y="724"/>
                </a:lnTo>
                <a:lnTo>
                  <a:pt x="1228" y="716"/>
                </a:lnTo>
                <a:lnTo>
                  <a:pt x="1223" y="708"/>
                </a:lnTo>
                <a:lnTo>
                  <a:pt x="1219" y="702"/>
                </a:lnTo>
                <a:lnTo>
                  <a:pt x="1216" y="700"/>
                </a:lnTo>
                <a:lnTo>
                  <a:pt x="1214" y="699"/>
                </a:lnTo>
                <a:lnTo>
                  <a:pt x="1213" y="699"/>
                </a:lnTo>
                <a:lnTo>
                  <a:pt x="1210" y="701"/>
                </a:lnTo>
                <a:lnTo>
                  <a:pt x="1207" y="708"/>
                </a:lnTo>
                <a:lnTo>
                  <a:pt x="1204" y="718"/>
                </a:lnTo>
                <a:lnTo>
                  <a:pt x="1202" y="727"/>
                </a:lnTo>
                <a:lnTo>
                  <a:pt x="1197" y="738"/>
                </a:lnTo>
                <a:lnTo>
                  <a:pt x="1195" y="743"/>
                </a:lnTo>
                <a:lnTo>
                  <a:pt x="1192" y="745"/>
                </a:lnTo>
                <a:lnTo>
                  <a:pt x="1189" y="746"/>
                </a:lnTo>
                <a:lnTo>
                  <a:pt x="1184" y="748"/>
                </a:lnTo>
                <a:lnTo>
                  <a:pt x="1175" y="746"/>
                </a:lnTo>
                <a:lnTo>
                  <a:pt x="1162" y="743"/>
                </a:lnTo>
                <a:lnTo>
                  <a:pt x="1154" y="743"/>
                </a:lnTo>
                <a:lnTo>
                  <a:pt x="1148" y="744"/>
                </a:lnTo>
                <a:lnTo>
                  <a:pt x="1143" y="746"/>
                </a:lnTo>
                <a:lnTo>
                  <a:pt x="1138" y="751"/>
                </a:lnTo>
                <a:lnTo>
                  <a:pt x="1128" y="761"/>
                </a:lnTo>
                <a:lnTo>
                  <a:pt x="1122" y="771"/>
                </a:lnTo>
                <a:lnTo>
                  <a:pt x="1118" y="780"/>
                </a:lnTo>
                <a:lnTo>
                  <a:pt x="1116" y="786"/>
                </a:lnTo>
                <a:lnTo>
                  <a:pt x="1116" y="789"/>
                </a:lnTo>
                <a:lnTo>
                  <a:pt x="1118" y="792"/>
                </a:lnTo>
                <a:lnTo>
                  <a:pt x="1120" y="794"/>
                </a:lnTo>
                <a:lnTo>
                  <a:pt x="1123" y="798"/>
                </a:lnTo>
                <a:lnTo>
                  <a:pt x="1132" y="803"/>
                </a:lnTo>
                <a:lnTo>
                  <a:pt x="1143" y="811"/>
                </a:lnTo>
                <a:lnTo>
                  <a:pt x="1153" y="819"/>
                </a:lnTo>
                <a:lnTo>
                  <a:pt x="1163" y="828"/>
                </a:lnTo>
                <a:lnTo>
                  <a:pt x="1167" y="833"/>
                </a:lnTo>
                <a:lnTo>
                  <a:pt x="1170" y="839"/>
                </a:lnTo>
                <a:lnTo>
                  <a:pt x="1172" y="844"/>
                </a:lnTo>
                <a:lnTo>
                  <a:pt x="1175" y="849"/>
                </a:lnTo>
                <a:lnTo>
                  <a:pt x="1176" y="861"/>
                </a:lnTo>
                <a:lnTo>
                  <a:pt x="1177" y="878"/>
                </a:lnTo>
                <a:lnTo>
                  <a:pt x="1177" y="888"/>
                </a:lnTo>
                <a:lnTo>
                  <a:pt x="1176" y="894"/>
                </a:lnTo>
                <a:lnTo>
                  <a:pt x="1175" y="900"/>
                </a:lnTo>
                <a:lnTo>
                  <a:pt x="1173" y="903"/>
                </a:lnTo>
                <a:lnTo>
                  <a:pt x="1170" y="909"/>
                </a:lnTo>
                <a:lnTo>
                  <a:pt x="1165" y="918"/>
                </a:lnTo>
                <a:lnTo>
                  <a:pt x="1163" y="921"/>
                </a:lnTo>
                <a:lnTo>
                  <a:pt x="1163" y="925"/>
                </a:lnTo>
                <a:lnTo>
                  <a:pt x="1164" y="927"/>
                </a:lnTo>
                <a:lnTo>
                  <a:pt x="1165" y="929"/>
                </a:lnTo>
                <a:lnTo>
                  <a:pt x="1169" y="937"/>
                </a:lnTo>
                <a:lnTo>
                  <a:pt x="1172" y="947"/>
                </a:lnTo>
                <a:lnTo>
                  <a:pt x="1173" y="954"/>
                </a:lnTo>
                <a:lnTo>
                  <a:pt x="1173" y="962"/>
                </a:lnTo>
                <a:lnTo>
                  <a:pt x="1172" y="970"/>
                </a:lnTo>
                <a:lnTo>
                  <a:pt x="1171" y="977"/>
                </a:lnTo>
                <a:lnTo>
                  <a:pt x="1169" y="984"/>
                </a:lnTo>
                <a:lnTo>
                  <a:pt x="1166" y="991"/>
                </a:lnTo>
                <a:lnTo>
                  <a:pt x="1163" y="997"/>
                </a:lnTo>
                <a:lnTo>
                  <a:pt x="1158" y="1001"/>
                </a:lnTo>
                <a:lnTo>
                  <a:pt x="1153" y="1004"/>
                </a:lnTo>
                <a:lnTo>
                  <a:pt x="1147" y="1008"/>
                </a:lnTo>
                <a:lnTo>
                  <a:pt x="1140" y="1010"/>
                </a:lnTo>
                <a:lnTo>
                  <a:pt x="1134" y="1013"/>
                </a:lnTo>
                <a:lnTo>
                  <a:pt x="1122" y="1015"/>
                </a:lnTo>
                <a:lnTo>
                  <a:pt x="1113" y="1019"/>
                </a:lnTo>
                <a:lnTo>
                  <a:pt x="1112" y="1021"/>
                </a:lnTo>
                <a:lnTo>
                  <a:pt x="1109" y="1022"/>
                </a:lnTo>
                <a:lnTo>
                  <a:pt x="1109" y="1025"/>
                </a:lnTo>
                <a:lnTo>
                  <a:pt x="1109" y="1027"/>
                </a:lnTo>
                <a:lnTo>
                  <a:pt x="1110" y="1032"/>
                </a:lnTo>
                <a:lnTo>
                  <a:pt x="1115" y="1035"/>
                </a:lnTo>
                <a:lnTo>
                  <a:pt x="1120" y="1040"/>
                </a:lnTo>
                <a:lnTo>
                  <a:pt x="1126" y="1045"/>
                </a:lnTo>
                <a:lnTo>
                  <a:pt x="1129" y="1052"/>
                </a:lnTo>
                <a:lnTo>
                  <a:pt x="1134" y="1061"/>
                </a:lnTo>
                <a:lnTo>
                  <a:pt x="1138" y="1071"/>
                </a:lnTo>
                <a:lnTo>
                  <a:pt x="1141" y="1079"/>
                </a:lnTo>
                <a:lnTo>
                  <a:pt x="1144" y="1082"/>
                </a:lnTo>
                <a:lnTo>
                  <a:pt x="1146" y="1084"/>
                </a:lnTo>
                <a:lnTo>
                  <a:pt x="1148" y="1085"/>
                </a:lnTo>
                <a:lnTo>
                  <a:pt x="1151" y="1086"/>
                </a:lnTo>
                <a:lnTo>
                  <a:pt x="1154" y="1085"/>
                </a:lnTo>
                <a:lnTo>
                  <a:pt x="1159" y="1084"/>
                </a:lnTo>
                <a:lnTo>
                  <a:pt x="1163" y="1080"/>
                </a:lnTo>
                <a:lnTo>
                  <a:pt x="1167" y="1073"/>
                </a:lnTo>
                <a:lnTo>
                  <a:pt x="1171" y="1063"/>
                </a:lnTo>
                <a:lnTo>
                  <a:pt x="1176" y="1051"/>
                </a:lnTo>
                <a:lnTo>
                  <a:pt x="1182" y="1040"/>
                </a:lnTo>
                <a:lnTo>
                  <a:pt x="1187" y="1032"/>
                </a:lnTo>
                <a:lnTo>
                  <a:pt x="1194" y="1027"/>
                </a:lnTo>
                <a:lnTo>
                  <a:pt x="1202" y="1025"/>
                </a:lnTo>
                <a:lnTo>
                  <a:pt x="1206" y="1023"/>
                </a:lnTo>
                <a:lnTo>
                  <a:pt x="1208" y="1023"/>
                </a:lnTo>
                <a:lnTo>
                  <a:pt x="1211" y="1025"/>
                </a:lnTo>
                <a:lnTo>
                  <a:pt x="1213" y="1026"/>
                </a:lnTo>
                <a:lnTo>
                  <a:pt x="1215" y="1032"/>
                </a:lnTo>
                <a:lnTo>
                  <a:pt x="1215" y="1041"/>
                </a:lnTo>
                <a:lnTo>
                  <a:pt x="1215" y="1054"/>
                </a:lnTo>
                <a:lnTo>
                  <a:pt x="1215" y="1069"/>
                </a:lnTo>
                <a:lnTo>
                  <a:pt x="1216" y="1077"/>
                </a:lnTo>
                <a:lnTo>
                  <a:pt x="1219" y="1083"/>
                </a:lnTo>
                <a:lnTo>
                  <a:pt x="1222" y="1088"/>
                </a:lnTo>
                <a:lnTo>
                  <a:pt x="1227" y="1092"/>
                </a:lnTo>
                <a:lnTo>
                  <a:pt x="1236" y="1099"/>
                </a:lnTo>
                <a:lnTo>
                  <a:pt x="1247" y="1103"/>
                </a:lnTo>
                <a:lnTo>
                  <a:pt x="1257" y="1105"/>
                </a:lnTo>
                <a:lnTo>
                  <a:pt x="1266" y="1109"/>
                </a:lnTo>
                <a:lnTo>
                  <a:pt x="1271" y="1110"/>
                </a:lnTo>
                <a:lnTo>
                  <a:pt x="1274" y="1113"/>
                </a:lnTo>
                <a:lnTo>
                  <a:pt x="1278" y="1115"/>
                </a:lnTo>
                <a:lnTo>
                  <a:pt x="1282" y="1118"/>
                </a:lnTo>
                <a:lnTo>
                  <a:pt x="1288" y="1129"/>
                </a:lnTo>
                <a:lnTo>
                  <a:pt x="1295" y="1145"/>
                </a:lnTo>
                <a:lnTo>
                  <a:pt x="1297" y="1153"/>
                </a:lnTo>
                <a:lnTo>
                  <a:pt x="1298" y="1161"/>
                </a:lnTo>
                <a:lnTo>
                  <a:pt x="1298" y="1168"/>
                </a:lnTo>
                <a:lnTo>
                  <a:pt x="1297" y="1174"/>
                </a:lnTo>
                <a:lnTo>
                  <a:pt x="1295" y="1179"/>
                </a:lnTo>
                <a:lnTo>
                  <a:pt x="1293" y="1184"/>
                </a:lnTo>
                <a:lnTo>
                  <a:pt x="1293" y="1187"/>
                </a:lnTo>
                <a:lnTo>
                  <a:pt x="1295" y="1192"/>
                </a:lnTo>
                <a:lnTo>
                  <a:pt x="1298" y="1199"/>
                </a:lnTo>
                <a:lnTo>
                  <a:pt x="1304" y="1206"/>
                </a:lnTo>
                <a:lnTo>
                  <a:pt x="1307" y="1210"/>
                </a:lnTo>
                <a:lnTo>
                  <a:pt x="1308" y="1214"/>
                </a:lnTo>
                <a:lnTo>
                  <a:pt x="1309" y="1217"/>
                </a:lnTo>
                <a:lnTo>
                  <a:pt x="1310" y="1221"/>
                </a:lnTo>
                <a:lnTo>
                  <a:pt x="1309" y="1230"/>
                </a:lnTo>
                <a:lnTo>
                  <a:pt x="1308" y="1241"/>
                </a:lnTo>
                <a:lnTo>
                  <a:pt x="1307" y="1246"/>
                </a:lnTo>
                <a:lnTo>
                  <a:pt x="1308" y="1249"/>
                </a:lnTo>
                <a:lnTo>
                  <a:pt x="1310" y="1252"/>
                </a:lnTo>
                <a:lnTo>
                  <a:pt x="1313" y="1254"/>
                </a:lnTo>
                <a:lnTo>
                  <a:pt x="1315" y="1254"/>
                </a:lnTo>
                <a:lnTo>
                  <a:pt x="1318" y="1254"/>
                </a:lnTo>
                <a:lnTo>
                  <a:pt x="1322" y="1253"/>
                </a:lnTo>
                <a:lnTo>
                  <a:pt x="1326" y="1252"/>
                </a:lnTo>
                <a:lnTo>
                  <a:pt x="1333" y="1247"/>
                </a:lnTo>
                <a:lnTo>
                  <a:pt x="1340" y="1242"/>
                </a:lnTo>
                <a:lnTo>
                  <a:pt x="1347" y="1235"/>
                </a:lnTo>
                <a:lnTo>
                  <a:pt x="1352" y="1229"/>
                </a:lnTo>
                <a:lnTo>
                  <a:pt x="1356" y="1223"/>
                </a:lnTo>
                <a:lnTo>
                  <a:pt x="1360" y="1220"/>
                </a:lnTo>
                <a:lnTo>
                  <a:pt x="1361" y="1220"/>
                </a:lnTo>
                <a:lnTo>
                  <a:pt x="1364" y="1221"/>
                </a:lnTo>
                <a:lnTo>
                  <a:pt x="1366" y="1222"/>
                </a:lnTo>
                <a:lnTo>
                  <a:pt x="1368" y="1224"/>
                </a:lnTo>
                <a:lnTo>
                  <a:pt x="1372" y="1229"/>
                </a:lnTo>
                <a:lnTo>
                  <a:pt x="1374" y="1234"/>
                </a:lnTo>
                <a:lnTo>
                  <a:pt x="1376" y="1239"/>
                </a:lnTo>
                <a:lnTo>
                  <a:pt x="1378" y="1244"/>
                </a:lnTo>
                <a:lnTo>
                  <a:pt x="1380" y="1259"/>
                </a:lnTo>
                <a:lnTo>
                  <a:pt x="1381" y="1274"/>
                </a:lnTo>
                <a:lnTo>
                  <a:pt x="1383" y="1291"/>
                </a:lnTo>
                <a:lnTo>
                  <a:pt x="1385" y="1305"/>
                </a:lnTo>
                <a:lnTo>
                  <a:pt x="1386" y="1311"/>
                </a:lnTo>
                <a:lnTo>
                  <a:pt x="1390" y="1317"/>
                </a:lnTo>
                <a:lnTo>
                  <a:pt x="1393" y="1323"/>
                </a:lnTo>
                <a:lnTo>
                  <a:pt x="1398" y="1328"/>
                </a:lnTo>
                <a:lnTo>
                  <a:pt x="1409" y="1336"/>
                </a:lnTo>
                <a:lnTo>
                  <a:pt x="1418" y="1340"/>
                </a:lnTo>
                <a:lnTo>
                  <a:pt x="1424" y="1343"/>
                </a:lnTo>
                <a:lnTo>
                  <a:pt x="1428" y="1345"/>
                </a:lnTo>
                <a:lnTo>
                  <a:pt x="1431" y="1349"/>
                </a:lnTo>
                <a:lnTo>
                  <a:pt x="1434" y="1354"/>
                </a:lnTo>
                <a:lnTo>
                  <a:pt x="1442" y="1362"/>
                </a:lnTo>
                <a:lnTo>
                  <a:pt x="1450" y="1370"/>
                </a:lnTo>
                <a:lnTo>
                  <a:pt x="1453" y="1374"/>
                </a:lnTo>
                <a:lnTo>
                  <a:pt x="1454" y="1379"/>
                </a:lnTo>
                <a:lnTo>
                  <a:pt x="1454" y="1384"/>
                </a:lnTo>
                <a:lnTo>
                  <a:pt x="1453" y="1388"/>
                </a:lnTo>
                <a:lnTo>
                  <a:pt x="1447" y="1399"/>
                </a:lnTo>
                <a:lnTo>
                  <a:pt x="1441" y="1410"/>
                </a:lnTo>
                <a:lnTo>
                  <a:pt x="1435" y="1422"/>
                </a:lnTo>
                <a:lnTo>
                  <a:pt x="1431" y="1435"/>
                </a:lnTo>
                <a:lnTo>
                  <a:pt x="1429" y="1449"/>
                </a:lnTo>
                <a:lnTo>
                  <a:pt x="1428" y="1461"/>
                </a:lnTo>
                <a:lnTo>
                  <a:pt x="1429" y="1467"/>
                </a:lnTo>
                <a:lnTo>
                  <a:pt x="1430" y="1473"/>
                </a:lnTo>
                <a:lnTo>
                  <a:pt x="1431" y="1480"/>
                </a:lnTo>
                <a:lnTo>
                  <a:pt x="1434" y="1486"/>
                </a:lnTo>
                <a:lnTo>
                  <a:pt x="1440" y="1496"/>
                </a:lnTo>
                <a:lnTo>
                  <a:pt x="1446" y="1505"/>
                </a:lnTo>
                <a:lnTo>
                  <a:pt x="1448" y="1508"/>
                </a:lnTo>
                <a:lnTo>
                  <a:pt x="1449" y="1511"/>
                </a:lnTo>
                <a:lnTo>
                  <a:pt x="1450" y="1514"/>
                </a:lnTo>
                <a:lnTo>
                  <a:pt x="1450" y="1517"/>
                </a:lnTo>
                <a:lnTo>
                  <a:pt x="1449" y="1519"/>
                </a:lnTo>
                <a:lnTo>
                  <a:pt x="1448" y="1521"/>
                </a:lnTo>
                <a:lnTo>
                  <a:pt x="1446" y="1524"/>
                </a:lnTo>
                <a:lnTo>
                  <a:pt x="1442" y="1526"/>
                </a:lnTo>
                <a:lnTo>
                  <a:pt x="1440" y="1527"/>
                </a:lnTo>
                <a:lnTo>
                  <a:pt x="1439" y="1531"/>
                </a:lnTo>
                <a:lnTo>
                  <a:pt x="1437" y="1533"/>
                </a:lnTo>
                <a:lnTo>
                  <a:pt x="1436" y="1537"/>
                </a:lnTo>
                <a:lnTo>
                  <a:pt x="1435" y="1539"/>
                </a:lnTo>
                <a:lnTo>
                  <a:pt x="1434" y="1542"/>
                </a:lnTo>
                <a:lnTo>
                  <a:pt x="1431" y="1543"/>
                </a:lnTo>
                <a:lnTo>
                  <a:pt x="1428" y="1544"/>
                </a:lnTo>
                <a:lnTo>
                  <a:pt x="1419" y="1545"/>
                </a:lnTo>
                <a:lnTo>
                  <a:pt x="1415" y="1549"/>
                </a:lnTo>
                <a:lnTo>
                  <a:pt x="1412" y="1551"/>
                </a:lnTo>
                <a:lnTo>
                  <a:pt x="1411" y="1553"/>
                </a:lnTo>
                <a:lnTo>
                  <a:pt x="1411" y="1557"/>
                </a:lnTo>
                <a:lnTo>
                  <a:pt x="1411" y="1559"/>
                </a:lnTo>
                <a:lnTo>
                  <a:pt x="1414" y="1563"/>
                </a:lnTo>
                <a:lnTo>
                  <a:pt x="1417" y="1564"/>
                </a:lnTo>
                <a:lnTo>
                  <a:pt x="1421" y="1565"/>
                </a:lnTo>
                <a:lnTo>
                  <a:pt x="1424" y="1565"/>
                </a:lnTo>
                <a:lnTo>
                  <a:pt x="1428" y="1567"/>
                </a:lnTo>
                <a:lnTo>
                  <a:pt x="1430" y="1568"/>
                </a:lnTo>
                <a:lnTo>
                  <a:pt x="1433" y="1570"/>
                </a:lnTo>
                <a:lnTo>
                  <a:pt x="1434" y="1574"/>
                </a:lnTo>
                <a:lnTo>
                  <a:pt x="1435" y="1587"/>
                </a:lnTo>
                <a:lnTo>
                  <a:pt x="1436" y="1607"/>
                </a:lnTo>
                <a:lnTo>
                  <a:pt x="1436" y="1612"/>
                </a:lnTo>
                <a:lnTo>
                  <a:pt x="1436" y="1615"/>
                </a:lnTo>
                <a:lnTo>
                  <a:pt x="1435" y="1616"/>
                </a:lnTo>
                <a:lnTo>
                  <a:pt x="1434" y="1618"/>
                </a:lnTo>
                <a:lnTo>
                  <a:pt x="1421" y="1624"/>
                </a:lnTo>
                <a:lnTo>
                  <a:pt x="1408" y="1631"/>
                </a:lnTo>
                <a:lnTo>
                  <a:pt x="1405" y="1636"/>
                </a:lnTo>
                <a:lnTo>
                  <a:pt x="1403" y="1640"/>
                </a:lnTo>
                <a:lnTo>
                  <a:pt x="1400" y="1647"/>
                </a:lnTo>
                <a:lnTo>
                  <a:pt x="1399" y="1655"/>
                </a:lnTo>
                <a:lnTo>
                  <a:pt x="1396" y="1669"/>
                </a:lnTo>
                <a:lnTo>
                  <a:pt x="1391" y="1682"/>
                </a:lnTo>
                <a:lnTo>
                  <a:pt x="1385" y="1694"/>
                </a:lnTo>
                <a:lnTo>
                  <a:pt x="1380" y="1707"/>
                </a:lnTo>
                <a:lnTo>
                  <a:pt x="1379" y="1714"/>
                </a:lnTo>
                <a:lnTo>
                  <a:pt x="1378" y="1721"/>
                </a:lnTo>
                <a:lnTo>
                  <a:pt x="1378" y="1728"/>
                </a:lnTo>
                <a:lnTo>
                  <a:pt x="1378" y="1734"/>
                </a:lnTo>
                <a:lnTo>
                  <a:pt x="1378" y="1740"/>
                </a:lnTo>
                <a:lnTo>
                  <a:pt x="1377" y="1745"/>
                </a:lnTo>
                <a:lnTo>
                  <a:pt x="1373" y="1747"/>
                </a:lnTo>
                <a:lnTo>
                  <a:pt x="1370" y="1748"/>
                </a:lnTo>
                <a:lnTo>
                  <a:pt x="1359" y="1750"/>
                </a:lnTo>
                <a:lnTo>
                  <a:pt x="1349" y="1751"/>
                </a:lnTo>
                <a:lnTo>
                  <a:pt x="1339" y="1752"/>
                </a:lnTo>
                <a:lnTo>
                  <a:pt x="1328" y="1753"/>
                </a:lnTo>
                <a:lnTo>
                  <a:pt x="1323" y="1753"/>
                </a:lnTo>
                <a:lnTo>
                  <a:pt x="1318" y="1752"/>
                </a:lnTo>
                <a:lnTo>
                  <a:pt x="1315" y="1750"/>
                </a:lnTo>
                <a:lnTo>
                  <a:pt x="1313" y="1747"/>
                </a:lnTo>
                <a:lnTo>
                  <a:pt x="1309" y="1740"/>
                </a:lnTo>
                <a:lnTo>
                  <a:pt x="1305" y="1734"/>
                </a:lnTo>
                <a:lnTo>
                  <a:pt x="1302" y="1732"/>
                </a:lnTo>
                <a:lnTo>
                  <a:pt x="1298" y="1731"/>
                </a:lnTo>
                <a:lnTo>
                  <a:pt x="1292" y="1729"/>
                </a:lnTo>
                <a:lnTo>
                  <a:pt x="1286" y="1728"/>
                </a:lnTo>
                <a:lnTo>
                  <a:pt x="1279" y="1728"/>
                </a:lnTo>
                <a:lnTo>
                  <a:pt x="1273" y="1729"/>
                </a:lnTo>
                <a:lnTo>
                  <a:pt x="1269" y="1731"/>
                </a:lnTo>
                <a:lnTo>
                  <a:pt x="1263" y="1733"/>
                </a:lnTo>
                <a:lnTo>
                  <a:pt x="1254" y="1738"/>
                </a:lnTo>
                <a:lnTo>
                  <a:pt x="1247" y="1739"/>
                </a:lnTo>
                <a:lnTo>
                  <a:pt x="1245" y="1738"/>
                </a:lnTo>
                <a:lnTo>
                  <a:pt x="1244" y="1737"/>
                </a:lnTo>
                <a:lnTo>
                  <a:pt x="1242" y="1734"/>
                </a:lnTo>
                <a:lnTo>
                  <a:pt x="1241" y="1731"/>
                </a:lnTo>
                <a:lnTo>
                  <a:pt x="1241" y="1722"/>
                </a:lnTo>
                <a:lnTo>
                  <a:pt x="1242" y="1712"/>
                </a:lnTo>
                <a:lnTo>
                  <a:pt x="1245" y="1700"/>
                </a:lnTo>
                <a:lnTo>
                  <a:pt x="1248" y="1687"/>
                </a:lnTo>
                <a:lnTo>
                  <a:pt x="1250" y="1671"/>
                </a:lnTo>
                <a:lnTo>
                  <a:pt x="1251" y="1651"/>
                </a:lnTo>
                <a:lnTo>
                  <a:pt x="1250" y="1641"/>
                </a:lnTo>
                <a:lnTo>
                  <a:pt x="1247" y="1632"/>
                </a:lnTo>
                <a:lnTo>
                  <a:pt x="1244" y="1626"/>
                </a:lnTo>
                <a:lnTo>
                  <a:pt x="1240" y="1620"/>
                </a:lnTo>
                <a:lnTo>
                  <a:pt x="1235" y="1618"/>
                </a:lnTo>
                <a:lnTo>
                  <a:pt x="1230" y="1616"/>
                </a:lnTo>
                <a:lnTo>
                  <a:pt x="1226" y="1616"/>
                </a:lnTo>
                <a:lnTo>
                  <a:pt x="1221" y="1619"/>
                </a:lnTo>
                <a:lnTo>
                  <a:pt x="1217" y="1624"/>
                </a:lnTo>
                <a:lnTo>
                  <a:pt x="1216" y="1628"/>
                </a:lnTo>
                <a:lnTo>
                  <a:pt x="1215" y="1634"/>
                </a:lnTo>
                <a:lnTo>
                  <a:pt x="1216" y="1640"/>
                </a:lnTo>
                <a:lnTo>
                  <a:pt x="1219" y="1653"/>
                </a:lnTo>
                <a:lnTo>
                  <a:pt x="1222" y="1665"/>
                </a:lnTo>
                <a:lnTo>
                  <a:pt x="1222" y="1671"/>
                </a:lnTo>
                <a:lnTo>
                  <a:pt x="1220" y="1676"/>
                </a:lnTo>
                <a:lnTo>
                  <a:pt x="1216" y="1681"/>
                </a:lnTo>
                <a:lnTo>
                  <a:pt x="1211" y="1684"/>
                </a:lnTo>
                <a:lnTo>
                  <a:pt x="1206" y="1688"/>
                </a:lnTo>
                <a:lnTo>
                  <a:pt x="1201" y="1690"/>
                </a:lnTo>
                <a:lnTo>
                  <a:pt x="1195" y="1691"/>
                </a:lnTo>
                <a:lnTo>
                  <a:pt x="1190" y="1690"/>
                </a:lnTo>
                <a:lnTo>
                  <a:pt x="1185" y="1689"/>
                </a:lnTo>
                <a:lnTo>
                  <a:pt x="1182" y="1687"/>
                </a:lnTo>
                <a:lnTo>
                  <a:pt x="1179" y="1684"/>
                </a:lnTo>
                <a:lnTo>
                  <a:pt x="1178" y="1681"/>
                </a:lnTo>
                <a:lnTo>
                  <a:pt x="1177" y="1677"/>
                </a:lnTo>
                <a:lnTo>
                  <a:pt x="1177" y="1672"/>
                </a:lnTo>
                <a:lnTo>
                  <a:pt x="1178" y="1668"/>
                </a:lnTo>
                <a:lnTo>
                  <a:pt x="1179" y="1662"/>
                </a:lnTo>
                <a:lnTo>
                  <a:pt x="1183" y="1652"/>
                </a:lnTo>
                <a:lnTo>
                  <a:pt x="1184" y="1643"/>
                </a:lnTo>
                <a:lnTo>
                  <a:pt x="1183" y="1633"/>
                </a:lnTo>
                <a:lnTo>
                  <a:pt x="1178" y="1620"/>
                </a:lnTo>
                <a:lnTo>
                  <a:pt x="1177" y="1612"/>
                </a:lnTo>
                <a:lnTo>
                  <a:pt x="1176" y="1605"/>
                </a:lnTo>
                <a:lnTo>
                  <a:pt x="1176" y="1599"/>
                </a:lnTo>
                <a:lnTo>
                  <a:pt x="1177" y="1593"/>
                </a:lnTo>
                <a:lnTo>
                  <a:pt x="1181" y="1583"/>
                </a:lnTo>
                <a:lnTo>
                  <a:pt x="1185" y="1574"/>
                </a:lnTo>
                <a:lnTo>
                  <a:pt x="1189" y="1563"/>
                </a:lnTo>
                <a:lnTo>
                  <a:pt x="1190" y="1552"/>
                </a:lnTo>
                <a:lnTo>
                  <a:pt x="1189" y="1548"/>
                </a:lnTo>
                <a:lnTo>
                  <a:pt x="1188" y="1544"/>
                </a:lnTo>
                <a:lnTo>
                  <a:pt x="1184" y="1543"/>
                </a:lnTo>
                <a:lnTo>
                  <a:pt x="1178" y="1542"/>
                </a:lnTo>
                <a:lnTo>
                  <a:pt x="1166" y="1543"/>
                </a:lnTo>
                <a:lnTo>
                  <a:pt x="1154" y="1546"/>
                </a:lnTo>
                <a:lnTo>
                  <a:pt x="1146" y="1550"/>
                </a:lnTo>
                <a:lnTo>
                  <a:pt x="1141" y="1552"/>
                </a:lnTo>
                <a:lnTo>
                  <a:pt x="1137" y="1552"/>
                </a:lnTo>
                <a:lnTo>
                  <a:pt x="1129" y="1549"/>
                </a:lnTo>
                <a:lnTo>
                  <a:pt x="1120" y="1545"/>
                </a:lnTo>
                <a:lnTo>
                  <a:pt x="1114" y="1543"/>
                </a:lnTo>
                <a:lnTo>
                  <a:pt x="1112" y="1542"/>
                </a:lnTo>
                <a:lnTo>
                  <a:pt x="1110" y="1539"/>
                </a:lnTo>
                <a:lnTo>
                  <a:pt x="1109" y="1537"/>
                </a:lnTo>
                <a:lnTo>
                  <a:pt x="1108" y="1533"/>
                </a:lnTo>
                <a:lnTo>
                  <a:pt x="1103" y="1517"/>
                </a:lnTo>
                <a:lnTo>
                  <a:pt x="1101" y="1500"/>
                </a:lnTo>
                <a:lnTo>
                  <a:pt x="1102" y="1488"/>
                </a:lnTo>
                <a:lnTo>
                  <a:pt x="1102" y="1470"/>
                </a:lnTo>
                <a:lnTo>
                  <a:pt x="1100" y="1455"/>
                </a:lnTo>
                <a:lnTo>
                  <a:pt x="1096" y="1435"/>
                </a:lnTo>
                <a:lnTo>
                  <a:pt x="1091" y="1412"/>
                </a:lnTo>
                <a:lnTo>
                  <a:pt x="1085" y="1392"/>
                </a:lnTo>
                <a:lnTo>
                  <a:pt x="1081" y="1378"/>
                </a:lnTo>
                <a:lnTo>
                  <a:pt x="1078" y="1370"/>
                </a:lnTo>
                <a:lnTo>
                  <a:pt x="1076" y="1369"/>
                </a:lnTo>
                <a:lnTo>
                  <a:pt x="1075" y="1369"/>
                </a:lnTo>
                <a:lnTo>
                  <a:pt x="1071" y="1372"/>
                </a:lnTo>
                <a:lnTo>
                  <a:pt x="1068" y="1374"/>
                </a:lnTo>
                <a:lnTo>
                  <a:pt x="1063" y="1376"/>
                </a:lnTo>
                <a:lnTo>
                  <a:pt x="1059" y="1379"/>
                </a:lnTo>
                <a:lnTo>
                  <a:pt x="1055" y="1382"/>
                </a:lnTo>
                <a:lnTo>
                  <a:pt x="1051" y="1382"/>
                </a:lnTo>
                <a:lnTo>
                  <a:pt x="1049" y="1380"/>
                </a:lnTo>
                <a:lnTo>
                  <a:pt x="1045" y="1378"/>
                </a:lnTo>
                <a:lnTo>
                  <a:pt x="1039" y="1372"/>
                </a:lnTo>
                <a:lnTo>
                  <a:pt x="1032" y="1367"/>
                </a:lnTo>
                <a:lnTo>
                  <a:pt x="1022" y="1362"/>
                </a:lnTo>
                <a:lnTo>
                  <a:pt x="1011" y="1359"/>
                </a:lnTo>
                <a:lnTo>
                  <a:pt x="1002" y="1359"/>
                </a:lnTo>
                <a:lnTo>
                  <a:pt x="994" y="1360"/>
                </a:lnTo>
                <a:lnTo>
                  <a:pt x="984" y="1362"/>
                </a:lnTo>
                <a:lnTo>
                  <a:pt x="975" y="1366"/>
                </a:lnTo>
                <a:lnTo>
                  <a:pt x="957" y="1374"/>
                </a:lnTo>
                <a:lnTo>
                  <a:pt x="943" y="1384"/>
                </a:lnTo>
                <a:lnTo>
                  <a:pt x="936" y="1387"/>
                </a:lnTo>
                <a:lnTo>
                  <a:pt x="929" y="1389"/>
                </a:lnTo>
                <a:lnTo>
                  <a:pt x="921" y="1391"/>
                </a:lnTo>
                <a:lnTo>
                  <a:pt x="915" y="1389"/>
                </a:lnTo>
                <a:lnTo>
                  <a:pt x="908" y="1389"/>
                </a:lnTo>
                <a:lnTo>
                  <a:pt x="904" y="1387"/>
                </a:lnTo>
                <a:lnTo>
                  <a:pt x="899" y="1384"/>
                </a:lnTo>
                <a:lnTo>
                  <a:pt x="895" y="1380"/>
                </a:lnTo>
                <a:lnTo>
                  <a:pt x="892" y="1369"/>
                </a:lnTo>
                <a:lnTo>
                  <a:pt x="889" y="1354"/>
                </a:lnTo>
                <a:lnTo>
                  <a:pt x="887" y="1338"/>
                </a:lnTo>
                <a:lnTo>
                  <a:pt x="886" y="1322"/>
                </a:lnTo>
                <a:lnTo>
                  <a:pt x="885" y="1315"/>
                </a:lnTo>
                <a:lnTo>
                  <a:pt x="882" y="1311"/>
                </a:lnTo>
                <a:lnTo>
                  <a:pt x="880" y="1309"/>
                </a:lnTo>
                <a:lnTo>
                  <a:pt x="876" y="1307"/>
                </a:lnTo>
                <a:lnTo>
                  <a:pt x="873" y="1307"/>
                </a:lnTo>
                <a:lnTo>
                  <a:pt x="869" y="1309"/>
                </a:lnTo>
                <a:lnTo>
                  <a:pt x="866" y="1311"/>
                </a:lnTo>
                <a:lnTo>
                  <a:pt x="862" y="1313"/>
                </a:lnTo>
                <a:lnTo>
                  <a:pt x="856" y="1318"/>
                </a:lnTo>
                <a:lnTo>
                  <a:pt x="850" y="1321"/>
                </a:lnTo>
                <a:lnTo>
                  <a:pt x="842" y="1322"/>
                </a:lnTo>
                <a:lnTo>
                  <a:pt x="832" y="1322"/>
                </a:lnTo>
                <a:lnTo>
                  <a:pt x="823" y="1321"/>
                </a:lnTo>
                <a:lnTo>
                  <a:pt x="816" y="1318"/>
                </a:lnTo>
                <a:lnTo>
                  <a:pt x="811" y="1313"/>
                </a:lnTo>
                <a:lnTo>
                  <a:pt x="807" y="1307"/>
                </a:lnTo>
                <a:lnTo>
                  <a:pt x="805" y="1305"/>
                </a:lnTo>
                <a:lnTo>
                  <a:pt x="803" y="1303"/>
                </a:lnTo>
                <a:lnTo>
                  <a:pt x="800" y="1302"/>
                </a:lnTo>
                <a:lnTo>
                  <a:pt x="798" y="1300"/>
                </a:lnTo>
                <a:lnTo>
                  <a:pt x="792" y="1302"/>
                </a:lnTo>
                <a:lnTo>
                  <a:pt x="784" y="1306"/>
                </a:lnTo>
                <a:lnTo>
                  <a:pt x="773" y="1312"/>
                </a:lnTo>
                <a:lnTo>
                  <a:pt x="762" y="1318"/>
                </a:lnTo>
                <a:lnTo>
                  <a:pt x="753" y="1325"/>
                </a:lnTo>
                <a:lnTo>
                  <a:pt x="743" y="1331"/>
                </a:lnTo>
                <a:lnTo>
                  <a:pt x="736" y="1336"/>
                </a:lnTo>
                <a:lnTo>
                  <a:pt x="732" y="1342"/>
                </a:lnTo>
                <a:lnTo>
                  <a:pt x="731" y="1344"/>
                </a:lnTo>
                <a:lnTo>
                  <a:pt x="731" y="1347"/>
                </a:lnTo>
                <a:lnTo>
                  <a:pt x="732" y="1350"/>
                </a:lnTo>
                <a:lnTo>
                  <a:pt x="734" y="1354"/>
                </a:lnTo>
                <a:lnTo>
                  <a:pt x="736" y="1367"/>
                </a:lnTo>
                <a:lnTo>
                  <a:pt x="738" y="1384"/>
                </a:lnTo>
                <a:lnTo>
                  <a:pt x="740" y="1388"/>
                </a:lnTo>
                <a:lnTo>
                  <a:pt x="741" y="1392"/>
                </a:lnTo>
                <a:lnTo>
                  <a:pt x="743" y="1395"/>
                </a:lnTo>
                <a:lnTo>
                  <a:pt x="747" y="1399"/>
                </a:lnTo>
                <a:lnTo>
                  <a:pt x="753" y="1406"/>
                </a:lnTo>
                <a:lnTo>
                  <a:pt x="761" y="1413"/>
                </a:lnTo>
                <a:lnTo>
                  <a:pt x="764" y="1418"/>
                </a:lnTo>
                <a:lnTo>
                  <a:pt x="766" y="1422"/>
                </a:lnTo>
                <a:lnTo>
                  <a:pt x="767" y="1425"/>
                </a:lnTo>
                <a:lnTo>
                  <a:pt x="764" y="1429"/>
                </a:lnTo>
                <a:lnTo>
                  <a:pt x="762" y="1432"/>
                </a:lnTo>
                <a:lnTo>
                  <a:pt x="759" y="1436"/>
                </a:lnTo>
                <a:lnTo>
                  <a:pt x="754" y="1439"/>
                </a:lnTo>
                <a:lnTo>
                  <a:pt x="748" y="1442"/>
                </a:lnTo>
                <a:lnTo>
                  <a:pt x="735" y="1449"/>
                </a:lnTo>
                <a:lnTo>
                  <a:pt x="723" y="1456"/>
                </a:lnTo>
                <a:lnTo>
                  <a:pt x="711" y="1464"/>
                </a:lnTo>
                <a:lnTo>
                  <a:pt x="700" y="1473"/>
                </a:lnTo>
                <a:lnTo>
                  <a:pt x="696" y="1476"/>
                </a:lnTo>
                <a:lnTo>
                  <a:pt x="692" y="1479"/>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5" name="稻壳儿小白白(http://dwz.cn/Wu2UP)">
            <a:extLst>
              <a:ext uri="{FF2B5EF4-FFF2-40B4-BE49-F238E27FC236}">
                <a16:creationId xmlns:a16="http://schemas.microsoft.com/office/drawing/2014/main" id="{D6E5C726-3F50-4C23-A8CF-1F406956622B}"/>
              </a:ext>
            </a:extLst>
          </p:cNvPr>
          <p:cNvSpPr>
            <a:spLocks/>
          </p:cNvSpPr>
          <p:nvPr/>
        </p:nvSpPr>
        <p:spPr bwMode="auto">
          <a:xfrm>
            <a:off x="2334786" y="3736095"/>
            <a:ext cx="694388" cy="500010"/>
          </a:xfrm>
          <a:custGeom>
            <a:avLst/>
            <a:gdLst>
              <a:gd name="T0" fmla="*/ 85181058 w 2980"/>
              <a:gd name="T1" fmla="*/ 166304805 h 2145"/>
              <a:gd name="T2" fmla="*/ 73550247 w 2980"/>
              <a:gd name="T3" fmla="*/ 157344849 h 2145"/>
              <a:gd name="T4" fmla="*/ 65768410 w 2980"/>
              <a:gd name="T5" fmla="*/ 144197909 h 2145"/>
              <a:gd name="T6" fmla="*/ 72546204 w 2980"/>
              <a:gd name="T7" fmla="*/ 130883419 h 2145"/>
              <a:gd name="T8" fmla="*/ 64262201 w 2980"/>
              <a:gd name="T9" fmla="*/ 123263275 h 2145"/>
              <a:gd name="T10" fmla="*/ 46690442 w 2980"/>
              <a:gd name="T11" fmla="*/ 121421106 h 2145"/>
              <a:gd name="T12" fmla="*/ 35729282 w 2980"/>
              <a:gd name="T13" fmla="*/ 117485300 h 2145"/>
              <a:gd name="T14" fmla="*/ 34557754 w 2980"/>
              <a:gd name="T15" fmla="*/ 108106617 h 2145"/>
              <a:gd name="T16" fmla="*/ 41753827 w 2980"/>
              <a:gd name="T17" fmla="*/ 102914628 h 2145"/>
              <a:gd name="T18" fmla="*/ 50372221 w 2980"/>
              <a:gd name="T19" fmla="*/ 102579820 h 2145"/>
              <a:gd name="T20" fmla="*/ 51627347 w 2980"/>
              <a:gd name="T21" fmla="*/ 81728816 h 2145"/>
              <a:gd name="T22" fmla="*/ 41837425 w 2980"/>
              <a:gd name="T23" fmla="*/ 82315092 h 2145"/>
              <a:gd name="T24" fmla="*/ 34139475 w 2980"/>
              <a:gd name="T25" fmla="*/ 78714384 h 2145"/>
              <a:gd name="T26" fmla="*/ 28449322 w 2980"/>
              <a:gd name="T27" fmla="*/ 79970277 h 2145"/>
              <a:gd name="T28" fmla="*/ 22508664 w 2980"/>
              <a:gd name="T29" fmla="*/ 72936409 h 2145"/>
              <a:gd name="T30" fmla="*/ 9371643 w 2980"/>
              <a:gd name="T31" fmla="*/ 65567444 h 2145"/>
              <a:gd name="T32" fmla="*/ 1589807 w 2980"/>
              <a:gd name="T33" fmla="*/ 64981167 h 2145"/>
              <a:gd name="T34" fmla="*/ 7196073 w 2980"/>
              <a:gd name="T35" fmla="*/ 59286822 h 2145"/>
              <a:gd name="T36" fmla="*/ 18408606 w 2980"/>
              <a:gd name="T37" fmla="*/ 52252954 h 2145"/>
              <a:gd name="T38" fmla="*/ 29537251 w 2980"/>
              <a:gd name="T39" fmla="*/ 49322152 h 2145"/>
              <a:gd name="T40" fmla="*/ 41084465 w 2980"/>
              <a:gd name="T41" fmla="*/ 56021211 h 2145"/>
              <a:gd name="T42" fmla="*/ 53635722 w 2980"/>
              <a:gd name="T43" fmla="*/ 58114559 h 2145"/>
              <a:gd name="T44" fmla="*/ 63341757 w 2980"/>
              <a:gd name="T45" fmla="*/ 48903424 h 2145"/>
              <a:gd name="T46" fmla="*/ 82001445 w 2980"/>
              <a:gd name="T47" fmla="*/ 40194647 h 2145"/>
              <a:gd name="T48" fmla="*/ 84678892 w 2980"/>
              <a:gd name="T49" fmla="*/ 31318321 h 2145"/>
              <a:gd name="T50" fmla="*/ 94468815 w 2980"/>
              <a:gd name="T51" fmla="*/ 34835399 h 2145"/>
              <a:gd name="T52" fmla="*/ 105011986 w 2980"/>
              <a:gd name="T53" fmla="*/ 38352188 h 2145"/>
              <a:gd name="T54" fmla="*/ 111120129 w 2980"/>
              <a:gd name="T55" fmla="*/ 45051248 h 2145"/>
              <a:gd name="T56" fmla="*/ 123085621 w 2980"/>
              <a:gd name="T57" fmla="*/ 33579217 h 2145"/>
              <a:gd name="T58" fmla="*/ 134967516 w 2980"/>
              <a:gd name="T59" fmla="*/ 37179925 h 2145"/>
              <a:gd name="T60" fmla="*/ 139736936 w 2980"/>
              <a:gd name="T61" fmla="*/ 27717612 h 2145"/>
              <a:gd name="T62" fmla="*/ 150280107 w 2980"/>
              <a:gd name="T63" fmla="*/ 28973505 h 2145"/>
              <a:gd name="T64" fmla="*/ 149276064 w 2980"/>
              <a:gd name="T65" fmla="*/ 21855718 h 2145"/>
              <a:gd name="T66" fmla="*/ 161910918 w 2980"/>
              <a:gd name="T67" fmla="*/ 18757367 h 2145"/>
              <a:gd name="T68" fmla="*/ 172370202 w 2980"/>
              <a:gd name="T69" fmla="*/ 15826564 h 2145"/>
              <a:gd name="T70" fmla="*/ 177474303 w 2980"/>
              <a:gd name="T71" fmla="*/ 12477035 h 2145"/>
              <a:gd name="T72" fmla="*/ 187431710 w 2980"/>
              <a:gd name="T73" fmla="*/ 12979392 h 2145"/>
              <a:gd name="T74" fmla="*/ 198309562 w 2980"/>
              <a:gd name="T75" fmla="*/ 6531511 h 2145"/>
              <a:gd name="T76" fmla="*/ 211948459 w 2980"/>
              <a:gd name="T77" fmla="*/ 83630 h 2145"/>
              <a:gd name="T78" fmla="*/ 220399657 w 2980"/>
              <a:gd name="T79" fmla="*/ 14319204 h 2145"/>
              <a:gd name="T80" fmla="*/ 228850856 w 2980"/>
              <a:gd name="T81" fmla="*/ 19343643 h 2145"/>
              <a:gd name="T82" fmla="*/ 223244590 w 2980"/>
              <a:gd name="T83" fmla="*/ 34583931 h 2145"/>
              <a:gd name="T84" fmla="*/ 214960876 w 2980"/>
              <a:gd name="T85" fmla="*/ 53341587 h 2145"/>
              <a:gd name="T86" fmla="*/ 227009966 w 2980"/>
              <a:gd name="T87" fmla="*/ 45553895 h 2145"/>
              <a:gd name="T88" fmla="*/ 229185537 w 2980"/>
              <a:gd name="T89" fmla="*/ 61464089 h 2145"/>
              <a:gd name="T90" fmla="*/ 247761338 w 2980"/>
              <a:gd name="T91" fmla="*/ 59035643 h 2145"/>
              <a:gd name="T92" fmla="*/ 247593853 w 2980"/>
              <a:gd name="T93" fmla="*/ 75616033 h 2145"/>
              <a:gd name="T94" fmla="*/ 242406155 w 2980"/>
              <a:gd name="T95" fmla="*/ 91442597 h 2145"/>
              <a:gd name="T96" fmla="*/ 230273177 w 2980"/>
              <a:gd name="T97" fmla="*/ 103752083 h 2145"/>
              <a:gd name="T98" fmla="*/ 223913951 w 2980"/>
              <a:gd name="T99" fmla="*/ 129459977 h 2145"/>
              <a:gd name="T100" fmla="*/ 209187125 w 2980"/>
              <a:gd name="T101" fmla="*/ 137666398 h 2145"/>
              <a:gd name="T102" fmla="*/ 207597318 w 2980"/>
              <a:gd name="T103" fmla="*/ 148384893 h 2145"/>
              <a:gd name="T104" fmla="*/ 195380743 w 2980"/>
              <a:gd name="T105" fmla="*/ 151483244 h 2145"/>
              <a:gd name="T106" fmla="*/ 190611323 w 2980"/>
              <a:gd name="T107" fmla="*/ 161447915 h 2145"/>
              <a:gd name="T108" fmla="*/ 178813315 w 2980"/>
              <a:gd name="T109" fmla="*/ 168314523 h 2145"/>
              <a:gd name="T110" fmla="*/ 167684381 w 2980"/>
              <a:gd name="T111" fmla="*/ 173171414 h 2145"/>
              <a:gd name="T112" fmla="*/ 163417127 w 2980"/>
              <a:gd name="T113" fmla="*/ 170994147 h 2145"/>
              <a:gd name="T114" fmla="*/ 155384207 w 2980"/>
              <a:gd name="T115" fmla="*/ 176856041 h 2145"/>
              <a:gd name="T116" fmla="*/ 145008521 w 2980"/>
              <a:gd name="T117" fmla="*/ 171496793 h 2145"/>
              <a:gd name="T118" fmla="*/ 134549237 w 2980"/>
              <a:gd name="T119" fmla="*/ 167644617 h 2145"/>
              <a:gd name="T120" fmla="*/ 131034943 w 2980"/>
              <a:gd name="T121" fmla="*/ 172082780 h 2145"/>
              <a:gd name="T122" fmla="*/ 101330207 w 2980"/>
              <a:gd name="T123" fmla="*/ 170910517 h 214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80" h="2145">
                <a:moveTo>
                  <a:pt x="1151" y="2037"/>
                </a:moveTo>
                <a:lnTo>
                  <a:pt x="1141" y="2031"/>
                </a:lnTo>
                <a:lnTo>
                  <a:pt x="1132" y="2025"/>
                </a:lnTo>
                <a:lnTo>
                  <a:pt x="1128" y="2024"/>
                </a:lnTo>
                <a:lnTo>
                  <a:pt x="1123" y="2024"/>
                </a:lnTo>
                <a:lnTo>
                  <a:pt x="1120" y="2026"/>
                </a:lnTo>
                <a:lnTo>
                  <a:pt x="1115" y="2029"/>
                </a:lnTo>
                <a:lnTo>
                  <a:pt x="1112" y="2033"/>
                </a:lnTo>
                <a:lnTo>
                  <a:pt x="1107" y="2036"/>
                </a:lnTo>
                <a:lnTo>
                  <a:pt x="1103" y="2038"/>
                </a:lnTo>
                <a:lnTo>
                  <a:pt x="1100" y="2038"/>
                </a:lnTo>
                <a:lnTo>
                  <a:pt x="1097" y="2037"/>
                </a:lnTo>
                <a:lnTo>
                  <a:pt x="1095" y="2035"/>
                </a:lnTo>
                <a:lnTo>
                  <a:pt x="1091" y="2030"/>
                </a:lnTo>
                <a:lnTo>
                  <a:pt x="1089" y="2025"/>
                </a:lnTo>
                <a:lnTo>
                  <a:pt x="1085" y="2018"/>
                </a:lnTo>
                <a:lnTo>
                  <a:pt x="1082" y="2008"/>
                </a:lnTo>
                <a:lnTo>
                  <a:pt x="1078" y="1998"/>
                </a:lnTo>
                <a:lnTo>
                  <a:pt x="1072" y="1989"/>
                </a:lnTo>
                <a:lnTo>
                  <a:pt x="1068" y="1986"/>
                </a:lnTo>
                <a:lnTo>
                  <a:pt x="1063" y="1983"/>
                </a:lnTo>
                <a:lnTo>
                  <a:pt x="1060" y="1983"/>
                </a:lnTo>
                <a:lnTo>
                  <a:pt x="1057" y="1985"/>
                </a:lnTo>
                <a:lnTo>
                  <a:pt x="1053" y="1986"/>
                </a:lnTo>
                <a:lnTo>
                  <a:pt x="1050" y="1989"/>
                </a:lnTo>
                <a:lnTo>
                  <a:pt x="1046" y="1992"/>
                </a:lnTo>
                <a:lnTo>
                  <a:pt x="1043" y="1994"/>
                </a:lnTo>
                <a:lnTo>
                  <a:pt x="1038" y="1997"/>
                </a:lnTo>
                <a:lnTo>
                  <a:pt x="1034" y="1995"/>
                </a:lnTo>
                <a:lnTo>
                  <a:pt x="1029" y="1993"/>
                </a:lnTo>
                <a:lnTo>
                  <a:pt x="1024" y="1991"/>
                </a:lnTo>
                <a:lnTo>
                  <a:pt x="1018" y="1986"/>
                </a:lnTo>
                <a:lnTo>
                  <a:pt x="1013" y="1981"/>
                </a:lnTo>
                <a:lnTo>
                  <a:pt x="1003" y="1973"/>
                </a:lnTo>
                <a:lnTo>
                  <a:pt x="995" y="1964"/>
                </a:lnTo>
                <a:lnTo>
                  <a:pt x="987" y="1957"/>
                </a:lnTo>
                <a:lnTo>
                  <a:pt x="980" y="1953"/>
                </a:lnTo>
                <a:lnTo>
                  <a:pt x="963" y="1948"/>
                </a:lnTo>
                <a:lnTo>
                  <a:pt x="950" y="1943"/>
                </a:lnTo>
                <a:lnTo>
                  <a:pt x="949" y="1941"/>
                </a:lnTo>
                <a:lnTo>
                  <a:pt x="949" y="1938"/>
                </a:lnTo>
                <a:lnTo>
                  <a:pt x="950" y="1935"/>
                </a:lnTo>
                <a:lnTo>
                  <a:pt x="952" y="1931"/>
                </a:lnTo>
                <a:lnTo>
                  <a:pt x="957" y="1923"/>
                </a:lnTo>
                <a:lnTo>
                  <a:pt x="963" y="1916"/>
                </a:lnTo>
                <a:lnTo>
                  <a:pt x="964" y="1911"/>
                </a:lnTo>
                <a:lnTo>
                  <a:pt x="964" y="1907"/>
                </a:lnTo>
                <a:lnTo>
                  <a:pt x="962" y="1905"/>
                </a:lnTo>
                <a:lnTo>
                  <a:pt x="959" y="1903"/>
                </a:lnTo>
                <a:lnTo>
                  <a:pt x="955" y="1900"/>
                </a:lnTo>
                <a:lnTo>
                  <a:pt x="950" y="1899"/>
                </a:lnTo>
                <a:lnTo>
                  <a:pt x="945" y="1900"/>
                </a:lnTo>
                <a:lnTo>
                  <a:pt x="940" y="1900"/>
                </a:lnTo>
                <a:lnTo>
                  <a:pt x="934" y="1903"/>
                </a:lnTo>
                <a:lnTo>
                  <a:pt x="925" y="1904"/>
                </a:lnTo>
                <a:lnTo>
                  <a:pt x="921" y="1903"/>
                </a:lnTo>
                <a:lnTo>
                  <a:pt x="918" y="1901"/>
                </a:lnTo>
                <a:lnTo>
                  <a:pt x="915" y="1899"/>
                </a:lnTo>
                <a:lnTo>
                  <a:pt x="912" y="1897"/>
                </a:lnTo>
                <a:lnTo>
                  <a:pt x="906" y="1890"/>
                </a:lnTo>
                <a:lnTo>
                  <a:pt x="900" y="1884"/>
                </a:lnTo>
                <a:lnTo>
                  <a:pt x="893" y="1881"/>
                </a:lnTo>
                <a:lnTo>
                  <a:pt x="886" y="1879"/>
                </a:lnTo>
                <a:lnTo>
                  <a:pt x="879" y="1879"/>
                </a:lnTo>
                <a:lnTo>
                  <a:pt x="873" y="1878"/>
                </a:lnTo>
                <a:lnTo>
                  <a:pt x="863" y="1876"/>
                </a:lnTo>
                <a:lnTo>
                  <a:pt x="852" y="1879"/>
                </a:lnTo>
                <a:lnTo>
                  <a:pt x="846" y="1881"/>
                </a:lnTo>
                <a:lnTo>
                  <a:pt x="839" y="1885"/>
                </a:lnTo>
                <a:lnTo>
                  <a:pt x="837" y="1886"/>
                </a:lnTo>
                <a:lnTo>
                  <a:pt x="833" y="1886"/>
                </a:lnTo>
                <a:lnTo>
                  <a:pt x="831" y="1885"/>
                </a:lnTo>
                <a:lnTo>
                  <a:pt x="829" y="1882"/>
                </a:lnTo>
                <a:lnTo>
                  <a:pt x="826" y="1876"/>
                </a:lnTo>
                <a:lnTo>
                  <a:pt x="825" y="1871"/>
                </a:lnTo>
                <a:lnTo>
                  <a:pt x="825" y="1863"/>
                </a:lnTo>
                <a:lnTo>
                  <a:pt x="824" y="1853"/>
                </a:lnTo>
                <a:lnTo>
                  <a:pt x="826" y="1846"/>
                </a:lnTo>
                <a:lnTo>
                  <a:pt x="829" y="1837"/>
                </a:lnTo>
                <a:lnTo>
                  <a:pt x="829" y="1828"/>
                </a:lnTo>
                <a:lnTo>
                  <a:pt x="827" y="1817"/>
                </a:lnTo>
                <a:lnTo>
                  <a:pt x="826" y="1808"/>
                </a:lnTo>
                <a:lnTo>
                  <a:pt x="825" y="1797"/>
                </a:lnTo>
                <a:lnTo>
                  <a:pt x="825" y="1783"/>
                </a:lnTo>
                <a:lnTo>
                  <a:pt x="824" y="1771"/>
                </a:lnTo>
                <a:lnTo>
                  <a:pt x="823" y="1760"/>
                </a:lnTo>
                <a:lnTo>
                  <a:pt x="821" y="1750"/>
                </a:lnTo>
                <a:lnTo>
                  <a:pt x="820" y="1743"/>
                </a:lnTo>
                <a:lnTo>
                  <a:pt x="818" y="1737"/>
                </a:lnTo>
                <a:lnTo>
                  <a:pt x="814" y="1734"/>
                </a:lnTo>
                <a:lnTo>
                  <a:pt x="810" y="1731"/>
                </a:lnTo>
                <a:lnTo>
                  <a:pt x="804" y="1730"/>
                </a:lnTo>
                <a:lnTo>
                  <a:pt x="798" y="1729"/>
                </a:lnTo>
                <a:lnTo>
                  <a:pt x="793" y="1728"/>
                </a:lnTo>
                <a:lnTo>
                  <a:pt x="788" y="1724"/>
                </a:lnTo>
                <a:lnTo>
                  <a:pt x="786" y="1722"/>
                </a:lnTo>
                <a:lnTo>
                  <a:pt x="786" y="1718"/>
                </a:lnTo>
                <a:lnTo>
                  <a:pt x="786" y="1715"/>
                </a:lnTo>
                <a:lnTo>
                  <a:pt x="786" y="1710"/>
                </a:lnTo>
                <a:lnTo>
                  <a:pt x="785" y="1705"/>
                </a:lnTo>
                <a:lnTo>
                  <a:pt x="783" y="1701"/>
                </a:lnTo>
                <a:lnTo>
                  <a:pt x="780" y="1697"/>
                </a:lnTo>
                <a:lnTo>
                  <a:pt x="776" y="1693"/>
                </a:lnTo>
                <a:lnTo>
                  <a:pt x="774" y="1689"/>
                </a:lnTo>
                <a:lnTo>
                  <a:pt x="773" y="1684"/>
                </a:lnTo>
                <a:lnTo>
                  <a:pt x="774" y="1678"/>
                </a:lnTo>
                <a:lnTo>
                  <a:pt x="775" y="1673"/>
                </a:lnTo>
                <a:lnTo>
                  <a:pt x="777" y="1667"/>
                </a:lnTo>
                <a:lnTo>
                  <a:pt x="780" y="1663"/>
                </a:lnTo>
                <a:lnTo>
                  <a:pt x="786" y="1654"/>
                </a:lnTo>
                <a:lnTo>
                  <a:pt x="791" y="1647"/>
                </a:lnTo>
                <a:lnTo>
                  <a:pt x="792" y="1641"/>
                </a:lnTo>
                <a:lnTo>
                  <a:pt x="794" y="1634"/>
                </a:lnTo>
                <a:lnTo>
                  <a:pt x="795" y="1632"/>
                </a:lnTo>
                <a:lnTo>
                  <a:pt x="796" y="1628"/>
                </a:lnTo>
                <a:lnTo>
                  <a:pt x="798" y="1626"/>
                </a:lnTo>
                <a:lnTo>
                  <a:pt x="800" y="1625"/>
                </a:lnTo>
                <a:lnTo>
                  <a:pt x="808" y="1625"/>
                </a:lnTo>
                <a:lnTo>
                  <a:pt x="817" y="1627"/>
                </a:lnTo>
                <a:lnTo>
                  <a:pt x="820" y="1628"/>
                </a:lnTo>
                <a:lnTo>
                  <a:pt x="824" y="1628"/>
                </a:lnTo>
                <a:lnTo>
                  <a:pt x="827" y="1628"/>
                </a:lnTo>
                <a:lnTo>
                  <a:pt x="831" y="1626"/>
                </a:lnTo>
                <a:lnTo>
                  <a:pt x="839" y="1615"/>
                </a:lnTo>
                <a:lnTo>
                  <a:pt x="845" y="1602"/>
                </a:lnTo>
                <a:lnTo>
                  <a:pt x="852" y="1589"/>
                </a:lnTo>
                <a:lnTo>
                  <a:pt x="858" y="1577"/>
                </a:lnTo>
                <a:lnTo>
                  <a:pt x="867" y="1563"/>
                </a:lnTo>
                <a:lnTo>
                  <a:pt x="873" y="1550"/>
                </a:lnTo>
                <a:lnTo>
                  <a:pt x="880" y="1540"/>
                </a:lnTo>
                <a:lnTo>
                  <a:pt x="883" y="1532"/>
                </a:lnTo>
                <a:lnTo>
                  <a:pt x="883" y="1529"/>
                </a:lnTo>
                <a:lnTo>
                  <a:pt x="881" y="1527"/>
                </a:lnTo>
                <a:lnTo>
                  <a:pt x="876" y="1525"/>
                </a:lnTo>
                <a:lnTo>
                  <a:pt x="870" y="1523"/>
                </a:lnTo>
                <a:lnTo>
                  <a:pt x="864" y="1521"/>
                </a:lnTo>
                <a:lnTo>
                  <a:pt x="858" y="1519"/>
                </a:lnTo>
                <a:lnTo>
                  <a:pt x="856" y="1519"/>
                </a:lnTo>
                <a:lnTo>
                  <a:pt x="854" y="1518"/>
                </a:lnTo>
                <a:lnTo>
                  <a:pt x="852" y="1516"/>
                </a:lnTo>
                <a:lnTo>
                  <a:pt x="851" y="1514"/>
                </a:lnTo>
                <a:lnTo>
                  <a:pt x="850" y="1512"/>
                </a:lnTo>
                <a:lnTo>
                  <a:pt x="850" y="1508"/>
                </a:lnTo>
                <a:lnTo>
                  <a:pt x="849" y="1506"/>
                </a:lnTo>
                <a:lnTo>
                  <a:pt x="849" y="1504"/>
                </a:lnTo>
                <a:lnTo>
                  <a:pt x="848" y="1502"/>
                </a:lnTo>
                <a:lnTo>
                  <a:pt x="846" y="1502"/>
                </a:lnTo>
                <a:lnTo>
                  <a:pt x="837" y="1500"/>
                </a:lnTo>
                <a:lnTo>
                  <a:pt x="827" y="1500"/>
                </a:lnTo>
                <a:lnTo>
                  <a:pt x="819" y="1500"/>
                </a:lnTo>
                <a:lnTo>
                  <a:pt x="812" y="1497"/>
                </a:lnTo>
                <a:lnTo>
                  <a:pt x="808" y="1493"/>
                </a:lnTo>
                <a:lnTo>
                  <a:pt x="804" y="1485"/>
                </a:lnTo>
                <a:lnTo>
                  <a:pt x="799" y="1482"/>
                </a:lnTo>
                <a:lnTo>
                  <a:pt x="795" y="1478"/>
                </a:lnTo>
                <a:lnTo>
                  <a:pt x="789" y="1475"/>
                </a:lnTo>
                <a:lnTo>
                  <a:pt x="783" y="1472"/>
                </a:lnTo>
                <a:lnTo>
                  <a:pt x="779" y="1471"/>
                </a:lnTo>
                <a:lnTo>
                  <a:pt x="774" y="1471"/>
                </a:lnTo>
                <a:lnTo>
                  <a:pt x="768" y="1472"/>
                </a:lnTo>
                <a:lnTo>
                  <a:pt x="762" y="1475"/>
                </a:lnTo>
                <a:lnTo>
                  <a:pt x="754" y="1481"/>
                </a:lnTo>
                <a:lnTo>
                  <a:pt x="744" y="1487"/>
                </a:lnTo>
                <a:lnTo>
                  <a:pt x="736" y="1491"/>
                </a:lnTo>
                <a:lnTo>
                  <a:pt x="728" y="1496"/>
                </a:lnTo>
                <a:lnTo>
                  <a:pt x="720" y="1499"/>
                </a:lnTo>
                <a:lnTo>
                  <a:pt x="713" y="1500"/>
                </a:lnTo>
                <a:lnTo>
                  <a:pt x="706" y="1501"/>
                </a:lnTo>
                <a:lnTo>
                  <a:pt x="699" y="1501"/>
                </a:lnTo>
                <a:lnTo>
                  <a:pt x="692" y="1501"/>
                </a:lnTo>
                <a:lnTo>
                  <a:pt x="685" y="1501"/>
                </a:lnTo>
                <a:lnTo>
                  <a:pt x="678" y="1499"/>
                </a:lnTo>
                <a:lnTo>
                  <a:pt x="670" y="1496"/>
                </a:lnTo>
                <a:lnTo>
                  <a:pt x="668" y="1494"/>
                </a:lnTo>
                <a:lnTo>
                  <a:pt x="665" y="1490"/>
                </a:lnTo>
                <a:lnTo>
                  <a:pt x="662" y="1488"/>
                </a:lnTo>
                <a:lnTo>
                  <a:pt x="660" y="1483"/>
                </a:lnTo>
                <a:lnTo>
                  <a:pt x="656" y="1472"/>
                </a:lnTo>
                <a:lnTo>
                  <a:pt x="651" y="1464"/>
                </a:lnTo>
                <a:lnTo>
                  <a:pt x="644" y="1459"/>
                </a:lnTo>
                <a:lnTo>
                  <a:pt x="637" y="1456"/>
                </a:lnTo>
                <a:lnTo>
                  <a:pt x="631" y="1452"/>
                </a:lnTo>
                <a:lnTo>
                  <a:pt x="625" y="1450"/>
                </a:lnTo>
                <a:lnTo>
                  <a:pt x="616" y="1446"/>
                </a:lnTo>
                <a:lnTo>
                  <a:pt x="604" y="1445"/>
                </a:lnTo>
                <a:lnTo>
                  <a:pt x="590" y="1445"/>
                </a:lnTo>
                <a:lnTo>
                  <a:pt x="574" y="1443"/>
                </a:lnTo>
                <a:lnTo>
                  <a:pt x="569" y="1443"/>
                </a:lnTo>
                <a:lnTo>
                  <a:pt x="565" y="1443"/>
                </a:lnTo>
                <a:lnTo>
                  <a:pt x="561" y="1444"/>
                </a:lnTo>
                <a:lnTo>
                  <a:pt x="559" y="1445"/>
                </a:lnTo>
                <a:lnTo>
                  <a:pt x="558" y="1450"/>
                </a:lnTo>
                <a:lnTo>
                  <a:pt x="558" y="1455"/>
                </a:lnTo>
                <a:lnTo>
                  <a:pt x="556" y="1459"/>
                </a:lnTo>
                <a:lnTo>
                  <a:pt x="554" y="1463"/>
                </a:lnTo>
                <a:lnTo>
                  <a:pt x="552" y="1464"/>
                </a:lnTo>
                <a:lnTo>
                  <a:pt x="549" y="1465"/>
                </a:lnTo>
                <a:lnTo>
                  <a:pt x="543" y="1466"/>
                </a:lnTo>
                <a:lnTo>
                  <a:pt x="539" y="1465"/>
                </a:lnTo>
                <a:lnTo>
                  <a:pt x="531" y="1465"/>
                </a:lnTo>
                <a:lnTo>
                  <a:pt x="525" y="1465"/>
                </a:lnTo>
                <a:lnTo>
                  <a:pt x="518" y="1468"/>
                </a:lnTo>
                <a:lnTo>
                  <a:pt x="512" y="1469"/>
                </a:lnTo>
                <a:lnTo>
                  <a:pt x="509" y="1468"/>
                </a:lnTo>
                <a:lnTo>
                  <a:pt x="505" y="1464"/>
                </a:lnTo>
                <a:lnTo>
                  <a:pt x="498" y="1453"/>
                </a:lnTo>
                <a:lnTo>
                  <a:pt x="491" y="1444"/>
                </a:lnTo>
                <a:lnTo>
                  <a:pt x="484" y="1439"/>
                </a:lnTo>
                <a:lnTo>
                  <a:pt x="476" y="1434"/>
                </a:lnTo>
                <a:lnTo>
                  <a:pt x="473" y="1433"/>
                </a:lnTo>
                <a:lnTo>
                  <a:pt x="470" y="1432"/>
                </a:lnTo>
                <a:lnTo>
                  <a:pt x="467" y="1431"/>
                </a:lnTo>
                <a:lnTo>
                  <a:pt x="465" y="1430"/>
                </a:lnTo>
                <a:lnTo>
                  <a:pt x="462" y="1428"/>
                </a:lnTo>
                <a:lnTo>
                  <a:pt x="461" y="1426"/>
                </a:lnTo>
                <a:lnTo>
                  <a:pt x="461" y="1424"/>
                </a:lnTo>
                <a:lnTo>
                  <a:pt x="459" y="1421"/>
                </a:lnTo>
                <a:lnTo>
                  <a:pt x="457" y="1419"/>
                </a:lnTo>
                <a:lnTo>
                  <a:pt x="453" y="1417"/>
                </a:lnTo>
                <a:lnTo>
                  <a:pt x="446" y="1412"/>
                </a:lnTo>
                <a:lnTo>
                  <a:pt x="441" y="1408"/>
                </a:lnTo>
                <a:lnTo>
                  <a:pt x="437" y="1407"/>
                </a:lnTo>
                <a:lnTo>
                  <a:pt x="433" y="1405"/>
                </a:lnTo>
                <a:lnTo>
                  <a:pt x="427" y="1403"/>
                </a:lnTo>
                <a:lnTo>
                  <a:pt x="420" y="1402"/>
                </a:lnTo>
                <a:lnTo>
                  <a:pt x="410" y="1400"/>
                </a:lnTo>
                <a:lnTo>
                  <a:pt x="403" y="1400"/>
                </a:lnTo>
                <a:lnTo>
                  <a:pt x="399" y="1401"/>
                </a:lnTo>
                <a:lnTo>
                  <a:pt x="396" y="1402"/>
                </a:lnTo>
                <a:lnTo>
                  <a:pt x="390" y="1405"/>
                </a:lnTo>
                <a:lnTo>
                  <a:pt x="386" y="1406"/>
                </a:lnTo>
                <a:lnTo>
                  <a:pt x="385" y="1405"/>
                </a:lnTo>
                <a:lnTo>
                  <a:pt x="384" y="1401"/>
                </a:lnTo>
                <a:lnTo>
                  <a:pt x="385" y="1397"/>
                </a:lnTo>
                <a:lnTo>
                  <a:pt x="385" y="1394"/>
                </a:lnTo>
                <a:lnTo>
                  <a:pt x="385" y="1389"/>
                </a:lnTo>
                <a:lnTo>
                  <a:pt x="385" y="1383"/>
                </a:lnTo>
                <a:lnTo>
                  <a:pt x="385" y="1378"/>
                </a:lnTo>
                <a:lnTo>
                  <a:pt x="384" y="1374"/>
                </a:lnTo>
                <a:lnTo>
                  <a:pt x="382" y="1365"/>
                </a:lnTo>
                <a:lnTo>
                  <a:pt x="378" y="1357"/>
                </a:lnTo>
                <a:lnTo>
                  <a:pt x="374" y="1351"/>
                </a:lnTo>
                <a:lnTo>
                  <a:pt x="372" y="1345"/>
                </a:lnTo>
                <a:lnTo>
                  <a:pt x="373" y="1342"/>
                </a:lnTo>
                <a:lnTo>
                  <a:pt x="377" y="1338"/>
                </a:lnTo>
                <a:lnTo>
                  <a:pt x="379" y="1333"/>
                </a:lnTo>
                <a:lnTo>
                  <a:pt x="382" y="1330"/>
                </a:lnTo>
                <a:lnTo>
                  <a:pt x="385" y="1325"/>
                </a:lnTo>
                <a:lnTo>
                  <a:pt x="389" y="1320"/>
                </a:lnTo>
                <a:lnTo>
                  <a:pt x="394" y="1314"/>
                </a:lnTo>
                <a:lnTo>
                  <a:pt x="398" y="1308"/>
                </a:lnTo>
                <a:lnTo>
                  <a:pt x="402" y="1304"/>
                </a:lnTo>
                <a:lnTo>
                  <a:pt x="407" y="1299"/>
                </a:lnTo>
                <a:lnTo>
                  <a:pt x="409" y="1295"/>
                </a:lnTo>
                <a:lnTo>
                  <a:pt x="410" y="1293"/>
                </a:lnTo>
                <a:lnTo>
                  <a:pt x="413" y="1291"/>
                </a:lnTo>
                <a:lnTo>
                  <a:pt x="415" y="1289"/>
                </a:lnTo>
                <a:lnTo>
                  <a:pt x="423" y="1286"/>
                </a:lnTo>
                <a:lnTo>
                  <a:pt x="430" y="1285"/>
                </a:lnTo>
                <a:lnTo>
                  <a:pt x="435" y="1283"/>
                </a:lnTo>
                <a:lnTo>
                  <a:pt x="439" y="1283"/>
                </a:lnTo>
                <a:lnTo>
                  <a:pt x="441" y="1283"/>
                </a:lnTo>
                <a:lnTo>
                  <a:pt x="443" y="1283"/>
                </a:lnTo>
                <a:lnTo>
                  <a:pt x="445" y="1282"/>
                </a:lnTo>
                <a:lnTo>
                  <a:pt x="446" y="1281"/>
                </a:lnTo>
                <a:lnTo>
                  <a:pt x="447" y="1280"/>
                </a:lnTo>
                <a:lnTo>
                  <a:pt x="447" y="1277"/>
                </a:lnTo>
                <a:lnTo>
                  <a:pt x="447" y="1275"/>
                </a:lnTo>
                <a:lnTo>
                  <a:pt x="446" y="1274"/>
                </a:lnTo>
                <a:lnTo>
                  <a:pt x="445" y="1273"/>
                </a:lnTo>
                <a:lnTo>
                  <a:pt x="445" y="1271"/>
                </a:lnTo>
                <a:lnTo>
                  <a:pt x="442" y="1266"/>
                </a:lnTo>
                <a:lnTo>
                  <a:pt x="440" y="1260"/>
                </a:lnTo>
                <a:lnTo>
                  <a:pt x="440" y="1257"/>
                </a:lnTo>
                <a:lnTo>
                  <a:pt x="441" y="1254"/>
                </a:lnTo>
                <a:lnTo>
                  <a:pt x="445" y="1250"/>
                </a:lnTo>
                <a:lnTo>
                  <a:pt x="451" y="1248"/>
                </a:lnTo>
                <a:lnTo>
                  <a:pt x="455" y="1247"/>
                </a:lnTo>
                <a:lnTo>
                  <a:pt x="460" y="1247"/>
                </a:lnTo>
                <a:lnTo>
                  <a:pt x="470" y="1244"/>
                </a:lnTo>
                <a:lnTo>
                  <a:pt x="476" y="1243"/>
                </a:lnTo>
                <a:lnTo>
                  <a:pt x="479" y="1242"/>
                </a:lnTo>
                <a:lnTo>
                  <a:pt x="483" y="1241"/>
                </a:lnTo>
                <a:lnTo>
                  <a:pt x="486" y="1238"/>
                </a:lnTo>
                <a:lnTo>
                  <a:pt x="491" y="1236"/>
                </a:lnTo>
                <a:lnTo>
                  <a:pt x="493" y="1233"/>
                </a:lnTo>
                <a:lnTo>
                  <a:pt x="497" y="1232"/>
                </a:lnTo>
                <a:lnTo>
                  <a:pt x="499" y="1229"/>
                </a:lnTo>
                <a:lnTo>
                  <a:pt x="500" y="1225"/>
                </a:lnTo>
                <a:lnTo>
                  <a:pt x="502" y="1224"/>
                </a:lnTo>
                <a:lnTo>
                  <a:pt x="503" y="1223"/>
                </a:lnTo>
                <a:lnTo>
                  <a:pt x="504" y="1219"/>
                </a:lnTo>
                <a:lnTo>
                  <a:pt x="505" y="1217"/>
                </a:lnTo>
                <a:lnTo>
                  <a:pt x="506" y="1213"/>
                </a:lnTo>
                <a:lnTo>
                  <a:pt x="509" y="1211"/>
                </a:lnTo>
                <a:lnTo>
                  <a:pt x="512" y="1207"/>
                </a:lnTo>
                <a:lnTo>
                  <a:pt x="516" y="1206"/>
                </a:lnTo>
                <a:lnTo>
                  <a:pt x="517" y="1206"/>
                </a:lnTo>
                <a:lnTo>
                  <a:pt x="518" y="1206"/>
                </a:lnTo>
                <a:lnTo>
                  <a:pt x="521" y="1206"/>
                </a:lnTo>
                <a:lnTo>
                  <a:pt x="524" y="1206"/>
                </a:lnTo>
                <a:lnTo>
                  <a:pt x="533" y="1208"/>
                </a:lnTo>
                <a:lnTo>
                  <a:pt x="541" y="1211"/>
                </a:lnTo>
                <a:lnTo>
                  <a:pt x="552" y="1213"/>
                </a:lnTo>
                <a:lnTo>
                  <a:pt x="561" y="1218"/>
                </a:lnTo>
                <a:lnTo>
                  <a:pt x="566" y="1220"/>
                </a:lnTo>
                <a:lnTo>
                  <a:pt x="568" y="1223"/>
                </a:lnTo>
                <a:lnTo>
                  <a:pt x="571" y="1228"/>
                </a:lnTo>
                <a:lnTo>
                  <a:pt x="572" y="1232"/>
                </a:lnTo>
                <a:lnTo>
                  <a:pt x="573" y="1235"/>
                </a:lnTo>
                <a:lnTo>
                  <a:pt x="574" y="1236"/>
                </a:lnTo>
                <a:lnTo>
                  <a:pt x="575" y="1237"/>
                </a:lnTo>
                <a:lnTo>
                  <a:pt x="577" y="1237"/>
                </a:lnTo>
                <a:lnTo>
                  <a:pt x="581" y="1236"/>
                </a:lnTo>
                <a:lnTo>
                  <a:pt x="585" y="1235"/>
                </a:lnTo>
                <a:lnTo>
                  <a:pt x="587" y="1233"/>
                </a:lnTo>
                <a:lnTo>
                  <a:pt x="590" y="1231"/>
                </a:lnTo>
                <a:lnTo>
                  <a:pt x="592" y="1230"/>
                </a:lnTo>
                <a:lnTo>
                  <a:pt x="594" y="1229"/>
                </a:lnTo>
                <a:lnTo>
                  <a:pt x="602" y="1225"/>
                </a:lnTo>
                <a:lnTo>
                  <a:pt x="606" y="1223"/>
                </a:lnTo>
                <a:lnTo>
                  <a:pt x="611" y="1220"/>
                </a:lnTo>
                <a:lnTo>
                  <a:pt x="616" y="1218"/>
                </a:lnTo>
                <a:lnTo>
                  <a:pt x="618" y="1216"/>
                </a:lnTo>
                <a:lnTo>
                  <a:pt x="621" y="1213"/>
                </a:lnTo>
                <a:lnTo>
                  <a:pt x="622" y="1211"/>
                </a:lnTo>
                <a:lnTo>
                  <a:pt x="623" y="1208"/>
                </a:lnTo>
                <a:lnTo>
                  <a:pt x="625" y="1204"/>
                </a:lnTo>
                <a:lnTo>
                  <a:pt x="626" y="1199"/>
                </a:lnTo>
                <a:lnTo>
                  <a:pt x="629" y="1188"/>
                </a:lnTo>
                <a:lnTo>
                  <a:pt x="631" y="1179"/>
                </a:lnTo>
                <a:lnTo>
                  <a:pt x="634" y="1166"/>
                </a:lnTo>
                <a:lnTo>
                  <a:pt x="635" y="1153"/>
                </a:lnTo>
                <a:lnTo>
                  <a:pt x="637" y="1141"/>
                </a:lnTo>
                <a:lnTo>
                  <a:pt x="638" y="1128"/>
                </a:lnTo>
                <a:lnTo>
                  <a:pt x="640" y="1118"/>
                </a:lnTo>
                <a:lnTo>
                  <a:pt x="640" y="1110"/>
                </a:lnTo>
                <a:lnTo>
                  <a:pt x="642" y="1098"/>
                </a:lnTo>
                <a:lnTo>
                  <a:pt x="647" y="1087"/>
                </a:lnTo>
                <a:lnTo>
                  <a:pt x="654" y="1078"/>
                </a:lnTo>
                <a:lnTo>
                  <a:pt x="659" y="1068"/>
                </a:lnTo>
                <a:lnTo>
                  <a:pt x="659" y="1065"/>
                </a:lnTo>
                <a:lnTo>
                  <a:pt x="660" y="1060"/>
                </a:lnTo>
                <a:lnTo>
                  <a:pt x="659" y="1055"/>
                </a:lnTo>
                <a:lnTo>
                  <a:pt x="657" y="1049"/>
                </a:lnTo>
                <a:lnTo>
                  <a:pt x="655" y="1042"/>
                </a:lnTo>
                <a:lnTo>
                  <a:pt x="651" y="1034"/>
                </a:lnTo>
                <a:lnTo>
                  <a:pt x="646" y="1023"/>
                </a:lnTo>
                <a:lnTo>
                  <a:pt x="638" y="1012"/>
                </a:lnTo>
                <a:lnTo>
                  <a:pt x="631" y="1002"/>
                </a:lnTo>
                <a:lnTo>
                  <a:pt x="625" y="991"/>
                </a:lnTo>
                <a:lnTo>
                  <a:pt x="617" y="976"/>
                </a:lnTo>
                <a:lnTo>
                  <a:pt x="609" y="962"/>
                </a:lnTo>
                <a:lnTo>
                  <a:pt x="605" y="957"/>
                </a:lnTo>
                <a:lnTo>
                  <a:pt x="600" y="953"/>
                </a:lnTo>
                <a:lnTo>
                  <a:pt x="594" y="952"/>
                </a:lnTo>
                <a:lnTo>
                  <a:pt x="584" y="951"/>
                </a:lnTo>
                <a:lnTo>
                  <a:pt x="574" y="952"/>
                </a:lnTo>
                <a:lnTo>
                  <a:pt x="561" y="953"/>
                </a:lnTo>
                <a:lnTo>
                  <a:pt x="558" y="954"/>
                </a:lnTo>
                <a:lnTo>
                  <a:pt x="552" y="957"/>
                </a:lnTo>
                <a:lnTo>
                  <a:pt x="549" y="958"/>
                </a:lnTo>
                <a:lnTo>
                  <a:pt x="547" y="961"/>
                </a:lnTo>
                <a:lnTo>
                  <a:pt x="544" y="966"/>
                </a:lnTo>
                <a:lnTo>
                  <a:pt x="543" y="971"/>
                </a:lnTo>
                <a:lnTo>
                  <a:pt x="543" y="973"/>
                </a:lnTo>
                <a:lnTo>
                  <a:pt x="543" y="974"/>
                </a:lnTo>
                <a:lnTo>
                  <a:pt x="543" y="977"/>
                </a:lnTo>
                <a:lnTo>
                  <a:pt x="543" y="978"/>
                </a:lnTo>
                <a:lnTo>
                  <a:pt x="543" y="981"/>
                </a:lnTo>
                <a:lnTo>
                  <a:pt x="541" y="984"/>
                </a:lnTo>
                <a:lnTo>
                  <a:pt x="539" y="986"/>
                </a:lnTo>
                <a:lnTo>
                  <a:pt x="536" y="987"/>
                </a:lnTo>
                <a:lnTo>
                  <a:pt x="533" y="990"/>
                </a:lnTo>
                <a:lnTo>
                  <a:pt x="528" y="992"/>
                </a:lnTo>
                <a:lnTo>
                  <a:pt x="523" y="993"/>
                </a:lnTo>
                <a:lnTo>
                  <a:pt x="518" y="993"/>
                </a:lnTo>
                <a:lnTo>
                  <a:pt x="516" y="993"/>
                </a:lnTo>
                <a:lnTo>
                  <a:pt x="512" y="993"/>
                </a:lnTo>
                <a:lnTo>
                  <a:pt x="511" y="993"/>
                </a:lnTo>
                <a:lnTo>
                  <a:pt x="509" y="992"/>
                </a:lnTo>
                <a:lnTo>
                  <a:pt x="506" y="991"/>
                </a:lnTo>
                <a:lnTo>
                  <a:pt x="504" y="989"/>
                </a:lnTo>
                <a:lnTo>
                  <a:pt x="500" y="983"/>
                </a:lnTo>
                <a:lnTo>
                  <a:pt x="498" y="977"/>
                </a:lnTo>
                <a:lnTo>
                  <a:pt x="497" y="973"/>
                </a:lnTo>
                <a:lnTo>
                  <a:pt x="495" y="971"/>
                </a:lnTo>
                <a:lnTo>
                  <a:pt x="493" y="970"/>
                </a:lnTo>
                <a:lnTo>
                  <a:pt x="492" y="968"/>
                </a:lnTo>
                <a:lnTo>
                  <a:pt x="491" y="968"/>
                </a:lnTo>
                <a:lnTo>
                  <a:pt x="490" y="968"/>
                </a:lnTo>
                <a:lnTo>
                  <a:pt x="486" y="967"/>
                </a:lnTo>
                <a:lnTo>
                  <a:pt x="483" y="967"/>
                </a:lnTo>
                <a:lnTo>
                  <a:pt x="478" y="968"/>
                </a:lnTo>
                <a:lnTo>
                  <a:pt x="472" y="971"/>
                </a:lnTo>
                <a:lnTo>
                  <a:pt x="467" y="972"/>
                </a:lnTo>
                <a:lnTo>
                  <a:pt x="462" y="972"/>
                </a:lnTo>
                <a:lnTo>
                  <a:pt x="457" y="972"/>
                </a:lnTo>
                <a:lnTo>
                  <a:pt x="452" y="971"/>
                </a:lnTo>
                <a:lnTo>
                  <a:pt x="448" y="968"/>
                </a:lnTo>
                <a:lnTo>
                  <a:pt x="446" y="965"/>
                </a:lnTo>
                <a:lnTo>
                  <a:pt x="445" y="961"/>
                </a:lnTo>
                <a:lnTo>
                  <a:pt x="442" y="957"/>
                </a:lnTo>
                <a:lnTo>
                  <a:pt x="441" y="954"/>
                </a:lnTo>
                <a:lnTo>
                  <a:pt x="440" y="952"/>
                </a:lnTo>
                <a:lnTo>
                  <a:pt x="437" y="949"/>
                </a:lnTo>
                <a:lnTo>
                  <a:pt x="434" y="947"/>
                </a:lnTo>
                <a:lnTo>
                  <a:pt x="432" y="946"/>
                </a:lnTo>
                <a:lnTo>
                  <a:pt x="430" y="946"/>
                </a:lnTo>
                <a:lnTo>
                  <a:pt x="427" y="946"/>
                </a:lnTo>
                <a:lnTo>
                  <a:pt x="423" y="945"/>
                </a:lnTo>
                <a:lnTo>
                  <a:pt x="420" y="942"/>
                </a:lnTo>
                <a:lnTo>
                  <a:pt x="416" y="941"/>
                </a:lnTo>
                <a:lnTo>
                  <a:pt x="413" y="940"/>
                </a:lnTo>
                <a:lnTo>
                  <a:pt x="409" y="940"/>
                </a:lnTo>
                <a:lnTo>
                  <a:pt x="408" y="940"/>
                </a:lnTo>
                <a:lnTo>
                  <a:pt x="405" y="941"/>
                </a:lnTo>
                <a:lnTo>
                  <a:pt x="403" y="943"/>
                </a:lnTo>
                <a:lnTo>
                  <a:pt x="402" y="946"/>
                </a:lnTo>
                <a:lnTo>
                  <a:pt x="401" y="949"/>
                </a:lnTo>
                <a:lnTo>
                  <a:pt x="401" y="952"/>
                </a:lnTo>
                <a:lnTo>
                  <a:pt x="401" y="955"/>
                </a:lnTo>
                <a:lnTo>
                  <a:pt x="399" y="960"/>
                </a:lnTo>
                <a:lnTo>
                  <a:pt x="399" y="965"/>
                </a:lnTo>
                <a:lnTo>
                  <a:pt x="401" y="970"/>
                </a:lnTo>
                <a:lnTo>
                  <a:pt x="401" y="974"/>
                </a:lnTo>
                <a:lnTo>
                  <a:pt x="401" y="979"/>
                </a:lnTo>
                <a:lnTo>
                  <a:pt x="401" y="980"/>
                </a:lnTo>
                <a:lnTo>
                  <a:pt x="401" y="981"/>
                </a:lnTo>
                <a:lnTo>
                  <a:pt x="401" y="983"/>
                </a:lnTo>
                <a:lnTo>
                  <a:pt x="399" y="984"/>
                </a:lnTo>
                <a:lnTo>
                  <a:pt x="398" y="985"/>
                </a:lnTo>
                <a:lnTo>
                  <a:pt x="397" y="986"/>
                </a:lnTo>
                <a:lnTo>
                  <a:pt x="395" y="987"/>
                </a:lnTo>
                <a:lnTo>
                  <a:pt x="391" y="987"/>
                </a:lnTo>
                <a:lnTo>
                  <a:pt x="388" y="989"/>
                </a:lnTo>
                <a:lnTo>
                  <a:pt x="380" y="989"/>
                </a:lnTo>
                <a:lnTo>
                  <a:pt x="374" y="989"/>
                </a:lnTo>
                <a:lnTo>
                  <a:pt x="371" y="989"/>
                </a:lnTo>
                <a:lnTo>
                  <a:pt x="366" y="987"/>
                </a:lnTo>
                <a:lnTo>
                  <a:pt x="363" y="986"/>
                </a:lnTo>
                <a:lnTo>
                  <a:pt x="359" y="983"/>
                </a:lnTo>
                <a:lnTo>
                  <a:pt x="355" y="980"/>
                </a:lnTo>
                <a:lnTo>
                  <a:pt x="353" y="976"/>
                </a:lnTo>
                <a:lnTo>
                  <a:pt x="347" y="967"/>
                </a:lnTo>
                <a:lnTo>
                  <a:pt x="342" y="959"/>
                </a:lnTo>
                <a:lnTo>
                  <a:pt x="340" y="955"/>
                </a:lnTo>
                <a:lnTo>
                  <a:pt x="338" y="952"/>
                </a:lnTo>
                <a:lnTo>
                  <a:pt x="333" y="949"/>
                </a:lnTo>
                <a:lnTo>
                  <a:pt x="329" y="948"/>
                </a:lnTo>
                <a:lnTo>
                  <a:pt x="326" y="948"/>
                </a:lnTo>
                <a:lnTo>
                  <a:pt x="321" y="951"/>
                </a:lnTo>
                <a:lnTo>
                  <a:pt x="319" y="953"/>
                </a:lnTo>
                <a:lnTo>
                  <a:pt x="315" y="957"/>
                </a:lnTo>
                <a:lnTo>
                  <a:pt x="313" y="958"/>
                </a:lnTo>
                <a:lnTo>
                  <a:pt x="309" y="959"/>
                </a:lnTo>
                <a:lnTo>
                  <a:pt x="304" y="960"/>
                </a:lnTo>
                <a:lnTo>
                  <a:pt x="300" y="959"/>
                </a:lnTo>
                <a:lnTo>
                  <a:pt x="295" y="957"/>
                </a:lnTo>
                <a:lnTo>
                  <a:pt x="291" y="955"/>
                </a:lnTo>
                <a:lnTo>
                  <a:pt x="277" y="948"/>
                </a:lnTo>
                <a:lnTo>
                  <a:pt x="266" y="941"/>
                </a:lnTo>
                <a:lnTo>
                  <a:pt x="263" y="937"/>
                </a:lnTo>
                <a:lnTo>
                  <a:pt x="260" y="934"/>
                </a:lnTo>
                <a:lnTo>
                  <a:pt x="259" y="932"/>
                </a:lnTo>
                <a:lnTo>
                  <a:pt x="260" y="929"/>
                </a:lnTo>
                <a:lnTo>
                  <a:pt x="263" y="926"/>
                </a:lnTo>
                <a:lnTo>
                  <a:pt x="267" y="921"/>
                </a:lnTo>
                <a:lnTo>
                  <a:pt x="279" y="915"/>
                </a:lnTo>
                <a:lnTo>
                  <a:pt x="288" y="910"/>
                </a:lnTo>
                <a:lnTo>
                  <a:pt x="289" y="908"/>
                </a:lnTo>
                <a:lnTo>
                  <a:pt x="290" y="903"/>
                </a:lnTo>
                <a:lnTo>
                  <a:pt x="289" y="899"/>
                </a:lnTo>
                <a:lnTo>
                  <a:pt x="287" y="896"/>
                </a:lnTo>
                <a:lnTo>
                  <a:pt x="283" y="892"/>
                </a:lnTo>
                <a:lnTo>
                  <a:pt x="278" y="888"/>
                </a:lnTo>
                <a:lnTo>
                  <a:pt x="275" y="883"/>
                </a:lnTo>
                <a:lnTo>
                  <a:pt x="271" y="878"/>
                </a:lnTo>
                <a:lnTo>
                  <a:pt x="269" y="871"/>
                </a:lnTo>
                <a:lnTo>
                  <a:pt x="267" y="864"/>
                </a:lnTo>
                <a:lnTo>
                  <a:pt x="267" y="852"/>
                </a:lnTo>
                <a:lnTo>
                  <a:pt x="267" y="842"/>
                </a:lnTo>
                <a:lnTo>
                  <a:pt x="264" y="835"/>
                </a:lnTo>
                <a:lnTo>
                  <a:pt x="260" y="829"/>
                </a:lnTo>
                <a:lnTo>
                  <a:pt x="257" y="826"/>
                </a:lnTo>
                <a:lnTo>
                  <a:pt x="253" y="822"/>
                </a:lnTo>
                <a:lnTo>
                  <a:pt x="245" y="815"/>
                </a:lnTo>
                <a:lnTo>
                  <a:pt x="234" y="808"/>
                </a:lnTo>
                <a:lnTo>
                  <a:pt x="229" y="804"/>
                </a:lnTo>
                <a:lnTo>
                  <a:pt x="226" y="802"/>
                </a:lnTo>
                <a:lnTo>
                  <a:pt x="219" y="800"/>
                </a:lnTo>
                <a:lnTo>
                  <a:pt x="212" y="798"/>
                </a:lnTo>
                <a:lnTo>
                  <a:pt x="209" y="798"/>
                </a:lnTo>
                <a:lnTo>
                  <a:pt x="206" y="800"/>
                </a:lnTo>
                <a:lnTo>
                  <a:pt x="203" y="801"/>
                </a:lnTo>
                <a:lnTo>
                  <a:pt x="201" y="802"/>
                </a:lnTo>
                <a:lnTo>
                  <a:pt x="197" y="804"/>
                </a:lnTo>
                <a:lnTo>
                  <a:pt x="195" y="807"/>
                </a:lnTo>
                <a:lnTo>
                  <a:pt x="190" y="808"/>
                </a:lnTo>
                <a:lnTo>
                  <a:pt x="187" y="809"/>
                </a:lnTo>
                <a:lnTo>
                  <a:pt x="180" y="809"/>
                </a:lnTo>
                <a:lnTo>
                  <a:pt x="171" y="807"/>
                </a:lnTo>
                <a:lnTo>
                  <a:pt x="159" y="802"/>
                </a:lnTo>
                <a:lnTo>
                  <a:pt x="150" y="798"/>
                </a:lnTo>
                <a:lnTo>
                  <a:pt x="146" y="796"/>
                </a:lnTo>
                <a:lnTo>
                  <a:pt x="143" y="795"/>
                </a:lnTo>
                <a:lnTo>
                  <a:pt x="137" y="792"/>
                </a:lnTo>
                <a:lnTo>
                  <a:pt x="131" y="789"/>
                </a:lnTo>
                <a:lnTo>
                  <a:pt x="122" y="787"/>
                </a:lnTo>
                <a:lnTo>
                  <a:pt x="115" y="784"/>
                </a:lnTo>
                <a:lnTo>
                  <a:pt x="112" y="783"/>
                </a:lnTo>
                <a:lnTo>
                  <a:pt x="109" y="782"/>
                </a:lnTo>
                <a:lnTo>
                  <a:pt x="107" y="782"/>
                </a:lnTo>
                <a:lnTo>
                  <a:pt x="105" y="782"/>
                </a:lnTo>
                <a:lnTo>
                  <a:pt x="102" y="782"/>
                </a:lnTo>
                <a:lnTo>
                  <a:pt x="98" y="783"/>
                </a:lnTo>
                <a:lnTo>
                  <a:pt x="92" y="785"/>
                </a:lnTo>
                <a:lnTo>
                  <a:pt x="86" y="790"/>
                </a:lnTo>
                <a:lnTo>
                  <a:pt x="83" y="794"/>
                </a:lnTo>
                <a:lnTo>
                  <a:pt x="82" y="796"/>
                </a:lnTo>
                <a:lnTo>
                  <a:pt x="80" y="800"/>
                </a:lnTo>
                <a:lnTo>
                  <a:pt x="78" y="804"/>
                </a:lnTo>
                <a:lnTo>
                  <a:pt x="78" y="808"/>
                </a:lnTo>
                <a:lnTo>
                  <a:pt x="78" y="812"/>
                </a:lnTo>
                <a:lnTo>
                  <a:pt x="80" y="816"/>
                </a:lnTo>
                <a:lnTo>
                  <a:pt x="81" y="820"/>
                </a:lnTo>
                <a:lnTo>
                  <a:pt x="82" y="825"/>
                </a:lnTo>
                <a:lnTo>
                  <a:pt x="82" y="829"/>
                </a:lnTo>
                <a:lnTo>
                  <a:pt x="82" y="833"/>
                </a:lnTo>
                <a:lnTo>
                  <a:pt x="81" y="834"/>
                </a:lnTo>
                <a:lnTo>
                  <a:pt x="80" y="835"/>
                </a:lnTo>
                <a:lnTo>
                  <a:pt x="78" y="835"/>
                </a:lnTo>
                <a:lnTo>
                  <a:pt x="70" y="835"/>
                </a:lnTo>
                <a:lnTo>
                  <a:pt x="62" y="833"/>
                </a:lnTo>
                <a:lnTo>
                  <a:pt x="56" y="829"/>
                </a:lnTo>
                <a:lnTo>
                  <a:pt x="51" y="825"/>
                </a:lnTo>
                <a:lnTo>
                  <a:pt x="49" y="822"/>
                </a:lnTo>
                <a:lnTo>
                  <a:pt x="48" y="820"/>
                </a:lnTo>
                <a:lnTo>
                  <a:pt x="43" y="813"/>
                </a:lnTo>
                <a:lnTo>
                  <a:pt x="38" y="804"/>
                </a:lnTo>
                <a:lnTo>
                  <a:pt x="27" y="788"/>
                </a:lnTo>
                <a:lnTo>
                  <a:pt x="21" y="778"/>
                </a:lnTo>
                <a:lnTo>
                  <a:pt x="19" y="776"/>
                </a:lnTo>
                <a:lnTo>
                  <a:pt x="18" y="771"/>
                </a:lnTo>
                <a:lnTo>
                  <a:pt x="18" y="766"/>
                </a:lnTo>
                <a:lnTo>
                  <a:pt x="18" y="762"/>
                </a:lnTo>
                <a:lnTo>
                  <a:pt x="18" y="757"/>
                </a:lnTo>
                <a:lnTo>
                  <a:pt x="18" y="754"/>
                </a:lnTo>
                <a:lnTo>
                  <a:pt x="18" y="752"/>
                </a:lnTo>
                <a:lnTo>
                  <a:pt x="17" y="751"/>
                </a:lnTo>
                <a:lnTo>
                  <a:pt x="13" y="740"/>
                </a:lnTo>
                <a:lnTo>
                  <a:pt x="7" y="726"/>
                </a:lnTo>
                <a:lnTo>
                  <a:pt x="4" y="712"/>
                </a:lnTo>
                <a:lnTo>
                  <a:pt x="0" y="697"/>
                </a:lnTo>
                <a:lnTo>
                  <a:pt x="0" y="688"/>
                </a:lnTo>
                <a:lnTo>
                  <a:pt x="0" y="680"/>
                </a:lnTo>
                <a:lnTo>
                  <a:pt x="1" y="675"/>
                </a:lnTo>
                <a:lnTo>
                  <a:pt x="2" y="672"/>
                </a:lnTo>
                <a:lnTo>
                  <a:pt x="5" y="670"/>
                </a:lnTo>
                <a:lnTo>
                  <a:pt x="7" y="669"/>
                </a:lnTo>
                <a:lnTo>
                  <a:pt x="11" y="668"/>
                </a:lnTo>
                <a:lnTo>
                  <a:pt x="15" y="667"/>
                </a:lnTo>
                <a:lnTo>
                  <a:pt x="20" y="665"/>
                </a:lnTo>
                <a:lnTo>
                  <a:pt x="25" y="664"/>
                </a:lnTo>
                <a:lnTo>
                  <a:pt x="31" y="664"/>
                </a:lnTo>
                <a:lnTo>
                  <a:pt x="37" y="665"/>
                </a:lnTo>
                <a:lnTo>
                  <a:pt x="42" y="668"/>
                </a:lnTo>
                <a:lnTo>
                  <a:pt x="46" y="672"/>
                </a:lnTo>
                <a:lnTo>
                  <a:pt x="54" y="680"/>
                </a:lnTo>
                <a:lnTo>
                  <a:pt x="61" y="686"/>
                </a:lnTo>
                <a:lnTo>
                  <a:pt x="68" y="690"/>
                </a:lnTo>
                <a:lnTo>
                  <a:pt x="76" y="695"/>
                </a:lnTo>
                <a:lnTo>
                  <a:pt x="80" y="700"/>
                </a:lnTo>
                <a:lnTo>
                  <a:pt x="83" y="705"/>
                </a:lnTo>
                <a:lnTo>
                  <a:pt x="86" y="708"/>
                </a:lnTo>
                <a:lnTo>
                  <a:pt x="89" y="712"/>
                </a:lnTo>
                <a:lnTo>
                  <a:pt x="92" y="715"/>
                </a:lnTo>
                <a:lnTo>
                  <a:pt x="96" y="716"/>
                </a:lnTo>
                <a:lnTo>
                  <a:pt x="99" y="718"/>
                </a:lnTo>
                <a:lnTo>
                  <a:pt x="100" y="716"/>
                </a:lnTo>
                <a:lnTo>
                  <a:pt x="103" y="715"/>
                </a:lnTo>
                <a:lnTo>
                  <a:pt x="105" y="714"/>
                </a:lnTo>
                <a:lnTo>
                  <a:pt x="107" y="712"/>
                </a:lnTo>
                <a:lnTo>
                  <a:pt x="108" y="708"/>
                </a:lnTo>
                <a:lnTo>
                  <a:pt x="112" y="703"/>
                </a:lnTo>
                <a:lnTo>
                  <a:pt x="117" y="699"/>
                </a:lnTo>
                <a:lnTo>
                  <a:pt x="121" y="696"/>
                </a:lnTo>
                <a:lnTo>
                  <a:pt x="127" y="695"/>
                </a:lnTo>
                <a:lnTo>
                  <a:pt x="133" y="693"/>
                </a:lnTo>
                <a:lnTo>
                  <a:pt x="137" y="691"/>
                </a:lnTo>
                <a:lnTo>
                  <a:pt x="139" y="689"/>
                </a:lnTo>
                <a:lnTo>
                  <a:pt x="141" y="688"/>
                </a:lnTo>
                <a:lnTo>
                  <a:pt x="144" y="684"/>
                </a:lnTo>
                <a:lnTo>
                  <a:pt x="147" y="681"/>
                </a:lnTo>
                <a:lnTo>
                  <a:pt x="152" y="675"/>
                </a:lnTo>
                <a:lnTo>
                  <a:pt x="158" y="668"/>
                </a:lnTo>
                <a:lnTo>
                  <a:pt x="164" y="661"/>
                </a:lnTo>
                <a:lnTo>
                  <a:pt x="171" y="656"/>
                </a:lnTo>
                <a:lnTo>
                  <a:pt x="178" y="653"/>
                </a:lnTo>
                <a:lnTo>
                  <a:pt x="185" y="652"/>
                </a:lnTo>
                <a:lnTo>
                  <a:pt x="195" y="651"/>
                </a:lnTo>
                <a:lnTo>
                  <a:pt x="200" y="649"/>
                </a:lnTo>
                <a:lnTo>
                  <a:pt x="206" y="646"/>
                </a:lnTo>
                <a:lnTo>
                  <a:pt x="210" y="642"/>
                </a:lnTo>
                <a:lnTo>
                  <a:pt x="214" y="637"/>
                </a:lnTo>
                <a:lnTo>
                  <a:pt x="216" y="632"/>
                </a:lnTo>
                <a:lnTo>
                  <a:pt x="220" y="624"/>
                </a:lnTo>
                <a:lnTo>
                  <a:pt x="224" y="614"/>
                </a:lnTo>
                <a:lnTo>
                  <a:pt x="228" y="605"/>
                </a:lnTo>
                <a:lnTo>
                  <a:pt x="233" y="596"/>
                </a:lnTo>
                <a:lnTo>
                  <a:pt x="235" y="593"/>
                </a:lnTo>
                <a:lnTo>
                  <a:pt x="239" y="592"/>
                </a:lnTo>
                <a:lnTo>
                  <a:pt x="243" y="589"/>
                </a:lnTo>
                <a:lnTo>
                  <a:pt x="247" y="587"/>
                </a:lnTo>
                <a:lnTo>
                  <a:pt x="251" y="584"/>
                </a:lnTo>
                <a:lnTo>
                  <a:pt x="256" y="582"/>
                </a:lnTo>
                <a:lnTo>
                  <a:pt x="260" y="577"/>
                </a:lnTo>
                <a:lnTo>
                  <a:pt x="265" y="574"/>
                </a:lnTo>
                <a:lnTo>
                  <a:pt x="269" y="569"/>
                </a:lnTo>
                <a:lnTo>
                  <a:pt x="272" y="563"/>
                </a:lnTo>
                <a:lnTo>
                  <a:pt x="276" y="561"/>
                </a:lnTo>
                <a:lnTo>
                  <a:pt x="279" y="558"/>
                </a:lnTo>
                <a:lnTo>
                  <a:pt x="283" y="557"/>
                </a:lnTo>
                <a:lnTo>
                  <a:pt x="287" y="556"/>
                </a:lnTo>
                <a:lnTo>
                  <a:pt x="289" y="557"/>
                </a:lnTo>
                <a:lnTo>
                  <a:pt x="292" y="560"/>
                </a:lnTo>
                <a:lnTo>
                  <a:pt x="295" y="562"/>
                </a:lnTo>
                <a:lnTo>
                  <a:pt x="296" y="563"/>
                </a:lnTo>
                <a:lnTo>
                  <a:pt x="300" y="569"/>
                </a:lnTo>
                <a:lnTo>
                  <a:pt x="302" y="575"/>
                </a:lnTo>
                <a:lnTo>
                  <a:pt x="304" y="577"/>
                </a:lnTo>
                <a:lnTo>
                  <a:pt x="306" y="580"/>
                </a:lnTo>
                <a:lnTo>
                  <a:pt x="308" y="584"/>
                </a:lnTo>
                <a:lnTo>
                  <a:pt x="311" y="587"/>
                </a:lnTo>
                <a:lnTo>
                  <a:pt x="315" y="588"/>
                </a:lnTo>
                <a:lnTo>
                  <a:pt x="317" y="589"/>
                </a:lnTo>
                <a:lnTo>
                  <a:pt x="329" y="589"/>
                </a:lnTo>
                <a:lnTo>
                  <a:pt x="345" y="589"/>
                </a:lnTo>
                <a:lnTo>
                  <a:pt x="353" y="589"/>
                </a:lnTo>
                <a:lnTo>
                  <a:pt x="361" y="589"/>
                </a:lnTo>
                <a:lnTo>
                  <a:pt x="367" y="590"/>
                </a:lnTo>
                <a:lnTo>
                  <a:pt x="373" y="592"/>
                </a:lnTo>
                <a:lnTo>
                  <a:pt x="376" y="593"/>
                </a:lnTo>
                <a:lnTo>
                  <a:pt x="377" y="594"/>
                </a:lnTo>
                <a:lnTo>
                  <a:pt x="379" y="598"/>
                </a:lnTo>
                <a:lnTo>
                  <a:pt x="380" y="601"/>
                </a:lnTo>
                <a:lnTo>
                  <a:pt x="383" y="606"/>
                </a:lnTo>
                <a:lnTo>
                  <a:pt x="385" y="612"/>
                </a:lnTo>
                <a:lnTo>
                  <a:pt x="388" y="618"/>
                </a:lnTo>
                <a:lnTo>
                  <a:pt x="390" y="624"/>
                </a:lnTo>
                <a:lnTo>
                  <a:pt x="392" y="630"/>
                </a:lnTo>
                <a:lnTo>
                  <a:pt x="395" y="636"/>
                </a:lnTo>
                <a:lnTo>
                  <a:pt x="398" y="639"/>
                </a:lnTo>
                <a:lnTo>
                  <a:pt x="402" y="643"/>
                </a:lnTo>
                <a:lnTo>
                  <a:pt x="405" y="646"/>
                </a:lnTo>
                <a:lnTo>
                  <a:pt x="411" y="647"/>
                </a:lnTo>
                <a:lnTo>
                  <a:pt x="414" y="647"/>
                </a:lnTo>
                <a:lnTo>
                  <a:pt x="415" y="647"/>
                </a:lnTo>
                <a:lnTo>
                  <a:pt x="418" y="649"/>
                </a:lnTo>
                <a:lnTo>
                  <a:pt x="422" y="649"/>
                </a:lnTo>
                <a:lnTo>
                  <a:pt x="429" y="650"/>
                </a:lnTo>
                <a:lnTo>
                  <a:pt x="435" y="652"/>
                </a:lnTo>
                <a:lnTo>
                  <a:pt x="440" y="653"/>
                </a:lnTo>
                <a:lnTo>
                  <a:pt x="445" y="657"/>
                </a:lnTo>
                <a:lnTo>
                  <a:pt x="449" y="659"/>
                </a:lnTo>
                <a:lnTo>
                  <a:pt x="453" y="661"/>
                </a:lnTo>
                <a:lnTo>
                  <a:pt x="461" y="664"/>
                </a:lnTo>
                <a:lnTo>
                  <a:pt x="470" y="667"/>
                </a:lnTo>
                <a:lnTo>
                  <a:pt x="477" y="668"/>
                </a:lnTo>
                <a:lnTo>
                  <a:pt x="485" y="669"/>
                </a:lnTo>
                <a:lnTo>
                  <a:pt x="491" y="669"/>
                </a:lnTo>
                <a:lnTo>
                  <a:pt x="497" y="670"/>
                </a:lnTo>
                <a:lnTo>
                  <a:pt x="499" y="672"/>
                </a:lnTo>
                <a:lnTo>
                  <a:pt x="502" y="676"/>
                </a:lnTo>
                <a:lnTo>
                  <a:pt x="503" y="680"/>
                </a:lnTo>
                <a:lnTo>
                  <a:pt x="504" y="683"/>
                </a:lnTo>
                <a:lnTo>
                  <a:pt x="506" y="688"/>
                </a:lnTo>
                <a:lnTo>
                  <a:pt x="508" y="691"/>
                </a:lnTo>
                <a:lnTo>
                  <a:pt x="511" y="694"/>
                </a:lnTo>
                <a:lnTo>
                  <a:pt x="515" y="697"/>
                </a:lnTo>
                <a:lnTo>
                  <a:pt x="521" y="700"/>
                </a:lnTo>
                <a:lnTo>
                  <a:pt x="528" y="700"/>
                </a:lnTo>
                <a:lnTo>
                  <a:pt x="534" y="700"/>
                </a:lnTo>
                <a:lnTo>
                  <a:pt x="541" y="697"/>
                </a:lnTo>
                <a:lnTo>
                  <a:pt x="546" y="696"/>
                </a:lnTo>
                <a:lnTo>
                  <a:pt x="552" y="695"/>
                </a:lnTo>
                <a:lnTo>
                  <a:pt x="561" y="695"/>
                </a:lnTo>
                <a:lnTo>
                  <a:pt x="569" y="697"/>
                </a:lnTo>
                <a:lnTo>
                  <a:pt x="575" y="700"/>
                </a:lnTo>
                <a:lnTo>
                  <a:pt x="580" y="705"/>
                </a:lnTo>
                <a:lnTo>
                  <a:pt x="585" y="710"/>
                </a:lnTo>
                <a:lnTo>
                  <a:pt x="590" y="716"/>
                </a:lnTo>
                <a:lnTo>
                  <a:pt x="594" y="721"/>
                </a:lnTo>
                <a:lnTo>
                  <a:pt x="599" y="722"/>
                </a:lnTo>
                <a:lnTo>
                  <a:pt x="603" y="724"/>
                </a:lnTo>
                <a:lnTo>
                  <a:pt x="605" y="724"/>
                </a:lnTo>
                <a:lnTo>
                  <a:pt x="607" y="722"/>
                </a:lnTo>
                <a:lnTo>
                  <a:pt x="611" y="720"/>
                </a:lnTo>
                <a:lnTo>
                  <a:pt x="616" y="716"/>
                </a:lnTo>
                <a:lnTo>
                  <a:pt x="621" y="712"/>
                </a:lnTo>
                <a:lnTo>
                  <a:pt x="628" y="703"/>
                </a:lnTo>
                <a:lnTo>
                  <a:pt x="635" y="697"/>
                </a:lnTo>
                <a:lnTo>
                  <a:pt x="641" y="694"/>
                </a:lnTo>
                <a:lnTo>
                  <a:pt x="646" y="690"/>
                </a:lnTo>
                <a:lnTo>
                  <a:pt x="654" y="687"/>
                </a:lnTo>
                <a:lnTo>
                  <a:pt x="661" y="682"/>
                </a:lnTo>
                <a:lnTo>
                  <a:pt x="666" y="678"/>
                </a:lnTo>
                <a:lnTo>
                  <a:pt x="669" y="675"/>
                </a:lnTo>
                <a:lnTo>
                  <a:pt x="673" y="671"/>
                </a:lnTo>
                <a:lnTo>
                  <a:pt x="675" y="669"/>
                </a:lnTo>
                <a:lnTo>
                  <a:pt x="678" y="663"/>
                </a:lnTo>
                <a:lnTo>
                  <a:pt x="680" y="657"/>
                </a:lnTo>
                <a:lnTo>
                  <a:pt x="682" y="652"/>
                </a:lnTo>
                <a:lnTo>
                  <a:pt x="682" y="646"/>
                </a:lnTo>
                <a:lnTo>
                  <a:pt x="684" y="640"/>
                </a:lnTo>
                <a:lnTo>
                  <a:pt x="682" y="636"/>
                </a:lnTo>
                <a:lnTo>
                  <a:pt x="681" y="630"/>
                </a:lnTo>
                <a:lnTo>
                  <a:pt x="679" y="625"/>
                </a:lnTo>
                <a:lnTo>
                  <a:pt x="675" y="618"/>
                </a:lnTo>
                <a:lnTo>
                  <a:pt x="673" y="612"/>
                </a:lnTo>
                <a:lnTo>
                  <a:pt x="670" y="607"/>
                </a:lnTo>
                <a:lnTo>
                  <a:pt x="669" y="601"/>
                </a:lnTo>
                <a:lnTo>
                  <a:pt x="669" y="599"/>
                </a:lnTo>
                <a:lnTo>
                  <a:pt x="670" y="595"/>
                </a:lnTo>
                <a:lnTo>
                  <a:pt x="672" y="593"/>
                </a:lnTo>
                <a:lnTo>
                  <a:pt x="673" y="590"/>
                </a:lnTo>
                <a:lnTo>
                  <a:pt x="675" y="589"/>
                </a:lnTo>
                <a:lnTo>
                  <a:pt x="678" y="588"/>
                </a:lnTo>
                <a:lnTo>
                  <a:pt x="684" y="588"/>
                </a:lnTo>
                <a:lnTo>
                  <a:pt x="690" y="588"/>
                </a:lnTo>
                <a:lnTo>
                  <a:pt x="701" y="590"/>
                </a:lnTo>
                <a:lnTo>
                  <a:pt x="713" y="593"/>
                </a:lnTo>
                <a:lnTo>
                  <a:pt x="728" y="592"/>
                </a:lnTo>
                <a:lnTo>
                  <a:pt x="742" y="589"/>
                </a:lnTo>
                <a:lnTo>
                  <a:pt x="757" y="584"/>
                </a:lnTo>
                <a:lnTo>
                  <a:pt x="770" y="577"/>
                </a:lnTo>
                <a:lnTo>
                  <a:pt x="781" y="571"/>
                </a:lnTo>
                <a:lnTo>
                  <a:pt x="793" y="564"/>
                </a:lnTo>
                <a:lnTo>
                  <a:pt x="805" y="557"/>
                </a:lnTo>
                <a:lnTo>
                  <a:pt x="817" y="549"/>
                </a:lnTo>
                <a:lnTo>
                  <a:pt x="831" y="535"/>
                </a:lnTo>
                <a:lnTo>
                  <a:pt x="845" y="521"/>
                </a:lnTo>
                <a:lnTo>
                  <a:pt x="852" y="516"/>
                </a:lnTo>
                <a:lnTo>
                  <a:pt x="859" y="512"/>
                </a:lnTo>
                <a:lnTo>
                  <a:pt x="865" y="508"/>
                </a:lnTo>
                <a:lnTo>
                  <a:pt x="873" y="506"/>
                </a:lnTo>
                <a:lnTo>
                  <a:pt x="881" y="505"/>
                </a:lnTo>
                <a:lnTo>
                  <a:pt x="890" y="505"/>
                </a:lnTo>
                <a:lnTo>
                  <a:pt x="902" y="506"/>
                </a:lnTo>
                <a:lnTo>
                  <a:pt x="914" y="510"/>
                </a:lnTo>
                <a:lnTo>
                  <a:pt x="921" y="512"/>
                </a:lnTo>
                <a:lnTo>
                  <a:pt x="928" y="513"/>
                </a:lnTo>
                <a:lnTo>
                  <a:pt x="936" y="513"/>
                </a:lnTo>
                <a:lnTo>
                  <a:pt x="942" y="512"/>
                </a:lnTo>
                <a:lnTo>
                  <a:pt x="945" y="511"/>
                </a:lnTo>
                <a:lnTo>
                  <a:pt x="950" y="508"/>
                </a:lnTo>
                <a:lnTo>
                  <a:pt x="953" y="505"/>
                </a:lnTo>
                <a:lnTo>
                  <a:pt x="956" y="500"/>
                </a:lnTo>
                <a:lnTo>
                  <a:pt x="961" y="491"/>
                </a:lnTo>
                <a:lnTo>
                  <a:pt x="963" y="480"/>
                </a:lnTo>
                <a:lnTo>
                  <a:pt x="964" y="476"/>
                </a:lnTo>
                <a:lnTo>
                  <a:pt x="966" y="475"/>
                </a:lnTo>
                <a:lnTo>
                  <a:pt x="968" y="474"/>
                </a:lnTo>
                <a:lnTo>
                  <a:pt x="971" y="473"/>
                </a:lnTo>
                <a:lnTo>
                  <a:pt x="975" y="474"/>
                </a:lnTo>
                <a:lnTo>
                  <a:pt x="977" y="476"/>
                </a:lnTo>
                <a:lnTo>
                  <a:pt x="980" y="480"/>
                </a:lnTo>
                <a:lnTo>
                  <a:pt x="982" y="483"/>
                </a:lnTo>
                <a:lnTo>
                  <a:pt x="983" y="491"/>
                </a:lnTo>
                <a:lnTo>
                  <a:pt x="984" y="498"/>
                </a:lnTo>
                <a:lnTo>
                  <a:pt x="984" y="501"/>
                </a:lnTo>
                <a:lnTo>
                  <a:pt x="986" y="502"/>
                </a:lnTo>
                <a:lnTo>
                  <a:pt x="987" y="502"/>
                </a:lnTo>
                <a:lnTo>
                  <a:pt x="988" y="501"/>
                </a:lnTo>
                <a:lnTo>
                  <a:pt x="988" y="499"/>
                </a:lnTo>
                <a:lnTo>
                  <a:pt x="989" y="498"/>
                </a:lnTo>
                <a:lnTo>
                  <a:pt x="989" y="497"/>
                </a:lnTo>
                <a:lnTo>
                  <a:pt x="991" y="491"/>
                </a:lnTo>
                <a:lnTo>
                  <a:pt x="993" y="485"/>
                </a:lnTo>
                <a:lnTo>
                  <a:pt x="997" y="473"/>
                </a:lnTo>
                <a:lnTo>
                  <a:pt x="1001" y="463"/>
                </a:lnTo>
                <a:lnTo>
                  <a:pt x="1002" y="458"/>
                </a:lnTo>
                <a:lnTo>
                  <a:pt x="1002" y="453"/>
                </a:lnTo>
                <a:lnTo>
                  <a:pt x="1001" y="447"/>
                </a:lnTo>
                <a:lnTo>
                  <a:pt x="1000" y="441"/>
                </a:lnTo>
                <a:lnTo>
                  <a:pt x="999" y="436"/>
                </a:lnTo>
                <a:lnTo>
                  <a:pt x="996" y="431"/>
                </a:lnTo>
                <a:lnTo>
                  <a:pt x="994" y="424"/>
                </a:lnTo>
                <a:lnTo>
                  <a:pt x="990" y="417"/>
                </a:lnTo>
                <a:lnTo>
                  <a:pt x="989" y="410"/>
                </a:lnTo>
                <a:lnTo>
                  <a:pt x="990" y="401"/>
                </a:lnTo>
                <a:lnTo>
                  <a:pt x="993" y="394"/>
                </a:lnTo>
                <a:lnTo>
                  <a:pt x="997" y="386"/>
                </a:lnTo>
                <a:lnTo>
                  <a:pt x="1005" y="380"/>
                </a:lnTo>
                <a:lnTo>
                  <a:pt x="1009" y="375"/>
                </a:lnTo>
                <a:lnTo>
                  <a:pt x="1012" y="374"/>
                </a:lnTo>
                <a:lnTo>
                  <a:pt x="1013" y="372"/>
                </a:lnTo>
                <a:lnTo>
                  <a:pt x="1016" y="369"/>
                </a:lnTo>
                <a:lnTo>
                  <a:pt x="1019" y="366"/>
                </a:lnTo>
                <a:lnTo>
                  <a:pt x="1021" y="362"/>
                </a:lnTo>
                <a:lnTo>
                  <a:pt x="1022" y="360"/>
                </a:lnTo>
                <a:lnTo>
                  <a:pt x="1025" y="355"/>
                </a:lnTo>
                <a:lnTo>
                  <a:pt x="1028" y="352"/>
                </a:lnTo>
                <a:lnTo>
                  <a:pt x="1037" y="348"/>
                </a:lnTo>
                <a:lnTo>
                  <a:pt x="1047" y="347"/>
                </a:lnTo>
                <a:lnTo>
                  <a:pt x="1054" y="346"/>
                </a:lnTo>
                <a:lnTo>
                  <a:pt x="1063" y="341"/>
                </a:lnTo>
                <a:lnTo>
                  <a:pt x="1069" y="337"/>
                </a:lnTo>
                <a:lnTo>
                  <a:pt x="1073" y="334"/>
                </a:lnTo>
                <a:lnTo>
                  <a:pt x="1079" y="330"/>
                </a:lnTo>
                <a:lnTo>
                  <a:pt x="1084" y="330"/>
                </a:lnTo>
                <a:lnTo>
                  <a:pt x="1088" y="333"/>
                </a:lnTo>
                <a:lnTo>
                  <a:pt x="1090" y="337"/>
                </a:lnTo>
                <a:lnTo>
                  <a:pt x="1092" y="342"/>
                </a:lnTo>
                <a:lnTo>
                  <a:pt x="1094" y="348"/>
                </a:lnTo>
                <a:lnTo>
                  <a:pt x="1098" y="355"/>
                </a:lnTo>
                <a:lnTo>
                  <a:pt x="1102" y="357"/>
                </a:lnTo>
                <a:lnTo>
                  <a:pt x="1107" y="362"/>
                </a:lnTo>
                <a:lnTo>
                  <a:pt x="1110" y="365"/>
                </a:lnTo>
                <a:lnTo>
                  <a:pt x="1113" y="366"/>
                </a:lnTo>
                <a:lnTo>
                  <a:pt x="1116" y="368"/>
                </a:lnTo>
                <a:lnTo>
                  <a:pt x="1119" y="371"/>
                </a:lnTo>
                <a:lnTo>
                  <a:pt x="1120" y="375"/>
                </a:lnTo>
                <a:lnTo>
                  <a:pt x="1122" y="387"/>
                </a:lnTo>
                <a:lnTo>
                  <a:pt x="1125" y="401"/>
                </a:lnTo>
                <a:lnTo>
                  <a:pt x="1126" y="407"/>
                </a:lnTo>
                <a:lnTo>
                  <a:pt x="1128" y="412"/>
                </a:lnTo>
                <a:lnTo>
                  <a:pt x="1129" y="416"/>
                </a:lnTo>
                <a:lnTo>
                  <a:pt x="1132" y="418"/>
                </a:lnTo>
                <a:lnTo>
                  <a:pt x="1135" y="420"/>
                </a:lnTo>
                <a:lnTo>
                  <a:pt x="1138" y="422"/>
                </a:lnTo>
                <a:lnTo>
                  <a:pt x="1144" y="423"/>
                </a:lnTo>
                <a:lnTo>
                  <a:pt x="1148" y="423"/>
                </a:lnTo>
                <a:lnTo>
                  <a:pt x="1157" y="425"/>
                </a:lnTo>
                <a:lnTo>
                  <a:pt x="1161" y="429"/>
                </a:lnTo>
                <a:lnTo>
                  <a:pt x="1163" y="431"/>
                </a:lnTo>
                <a:lnTo>
                  <a:pt x="1164" y="434"/>
                </a:lnTo>
                <a:lnTo>
                  <a:pt x="1165" y="438"/>
                </a:lnTo>
                <a:lnTo>
                  <a:pt x="1165" y="443"/>
                </a:lnTo>
                <a:lnTo>
                  <a:pt x="1165" y="450"/>
                </a:lnTo>
                <a:lnTo>
                  <a:pt x="1165" y="457"/>
                </a:lnTo>
                <a:lnTo>
                  <a:pt x="1166" y="463"/>
                </a:lnTo>
                <a:lnTo>
                  <a:pt x="1169" y="470"/>
                </a:lnTo>
                <a:lnTo>
                  <a:pt x="1171" y="476"/>
                </a:lnTo>
                <a:lnTo>
                  <a:pt x="1173" y="482"/>
                </a:lnTo>
                <a:lnTo>
                  <a:pt x="1177" y="487"/>
                </a:lnTo>
                <a:lnTo>
                  <a:pt x="1182" y="492"/>
                </a:lnTo>
                <a:lnTo>
                  <a:pt x="1188" y="494"/>
                </a:lnTo>
                <a:lnTo>
                  <a:pt x="1194" y="497"/>
                </a:lnTo>
                <a:lnTo>
                  <a:pt x="1199" y="497"/>
                </a:lnTo>
                <a:lnTo>
                  <a:pt x="1207" y="495"/>
                </a:lnTo>
                <a:lnTo>
                  <a:pt x="1213" y="493"/>
                </a:lnTo>
                <a:lnTo>
                  <a:pt x="1220" y="489"/>
                </a:lnTo>
                <a:lnTo>
                  <a:pt x="1227" y="483"/>
                </a:lnTo>
                <a:lnTo>
                  <a:pt x="1233" y="476"/>
                </a:lnTo>
                <a:lnTo>
                  <a:pt x="1239" y="470"/>
                </a:lnTo>
                <a:lnTo>
                  <a:pt x="1243" y="464"/>
                </a:lnTo>
                <a:lnTo>
                  <a:pt x="1248" y="461"/>
                </a:lnTo>
                <a:lnTo>
                  <a:pt x="1253" y="458"/>
                </a:lnTo>
                <a:lnTo>
                  <a:pt x="1255" y="458"/>
                </a:lnTo>
                <a:lnTo>
                  <a:pt x="1259" y="460"/>
                </a:lnTo>
                <a:lnTo>
                  <a:pt x="1260" y="463"/>
                </a:lnTo>
                <a:lnTo>
                  <a:pt x="1260" y="469"/>
                </a:lnTo>
                <a:lnTo>
                  <a:pt x="1260" y="482"/>
                </a:lnTo>
                <a:lnTo>
                  <a:pt x="1260" y="493"/>
                </a:lnTo>
                <a:lnTo>
                  <a:pt x="1261" y="498"/>
                </a:lnTo>
                <a:lnTo>
                  <a:pt x="1262" y="502"/>
                </a:lnTo>
                <a:lnTo>
                  <a:pt x="1265" y="505"/>
                </a:lnTo>
                <a:lnTo>
                  <a:pt x="1268" y="508"/>
                </a:lnTo>
                <a:lnTo>
                  <a:pt x="1270" y="510"/>
                </a:lnTo>
                <a:lnTo>
                  <a:pt x="1272" y="510"/>
                </a:lnTo>
                <a:lnTo>
                  <a:pt x="1274" y="508"/>
                </a:lnTo>
                <a:lnTo>
                  <a:pt x="1276" y="507"/>
                </a:lnTo>
                <a:lnTo>
                  <a:pt x="1280" y="504"/>
                </a:lnTo>
                <a:lnTo>
                  <a:pt x="1284" y="500"/>
                </a:lnTo>
                <a:lnTo>
                  <a:pt x="1289" y="498"/>
                </a:lnTo>
                <a:lnTo>
                  <a:pt x="1292" y="495"/>
                </a:lnTo>
                <a:lnTo>
                  <a:pt x="1293" y="495"/>
                </a:lnTo>
                <a:lnTo>
                  <a:pt x="1295" y="497"/>
                </a:lnTo>
                <a:lnTo>
                  <a:pt x="1296" y="499"/>
                </a:lnTo>
                <a:lnTo>
                  <a:pt x="1297" y="501"/>
                </a:lnTo>
                <a:lnTo>
                  <a:pt x="1299" y="516"/>
                </a:lnTo>
                <a:lnTo>
                  <a:pt x="1299" y="530"/>
                </a:lnTo>
                <a:lnTo>
                  <a:pt x="1301" y="535"/>
                </a:lnTo>
                <a:lnTo>
                  <a:pt x="1302" y="539"/>
                </a:lnTo>
                <a:lnTo>
                  <a:pt x="1304" y="541"/>
                </a:lnTo>
                <a:lnTo>
                  <a:pt x="1305" y="542"/>
                </a:lnTo>
                <a:lnTo>
                  <a:pt x="1308" y="543"/>
                </a:lnTo>
                <a:lnTo>
                  <a:pt x="1310" y="543"/>
                </a:lnTo>
                <a:lnTo>
                  <a:pt x="1316" y="542"/>
                </a:lnTo>
                <a:lnTo>
                  <a:pt x="1322" y="541"/>
                </a:lnTo>
                <a:lnTo>
                  <a:pt x="1328" y="538"/>
                </a:lnTo>
                <a:lnTo>
                  <a:pt x="1335" y="535"/>
                </a:lnTo>
                <a:lnTo>
                  <a:pt x="1342" y="531"/>
                </a:lnTo>
                <a:lnTo>
                  <a:pt x="1352" y="527"/>
                </a:lnTo>
                <a:lnTo>
                  <a:pt x="1364" y="524"/>
                </a:lnTo>
                <a:lnTo>
                  <a:pt x="1377" y="519"/>
                </a:lnTo>
                <a:lnTo>
                  <a:pt x="1403" y="514"/>
                </a:lnTo>
                <a:lnTo>
                  <a:pt x="1421" y="510"/>
                </a:lnTo>
                <a:lnTo>
                  <a:pt x="1428" y="507"/>
                </a:lnTo>
                <a:lnTo>
                  <a:pt x="1434" y="504"/>
                </a:lnTo>
                <a:lnTo>
                  <a:pt x="1438" y="499"/>
                </a:lnTo>
                <a:lnTo>
                  <a:pt x="1443" y="493"/>
                </a:lnTo>
                <a:lnTo>
                  <a:pt x="1447" y="486"/>
                </a:lnTo>
                <a:lnTo>
                  <a:pt x="1448" y="479"/>
                </a:lnTo>
                <a:lnTo>
                  <a:pt x="1448" y="472"/>
                </a:lnTo>
                <a:lnTo>
                  <a:pt x="1447" y="463"/>
                </a:lnTo>
                <a:lnTo>
                  <a:pt x="1446" y="456"/>
                </a:lnTo>
                <a:lnTo>
                  <a:pt x="1446" y="449"/>
                </a:lnTo>
                <a:lnTo>
                  <a:pt x="1446" y="443"/>
                </a:lnTo>
                <a:lnTo>
                  <a:pt x="1447" y="437"/>
                </a:lnTo>
                <a:lnTo>
                  <a:pt x="1453" y="430"/>
                </a:lnTo>
                <a:lnTo>
                  <a:pt x="1457" y="428"/>
                </a:lnTo>
                <a:lnTo>
                  <a:pt x="1459" y="425"/>
                </a:lnTo>
                <a:lnTo>
                  <a:pt x="1459" y="424"/>
                </a:lnTo>
                <a:lnTo>
                  <a:pt x="1459" y="420"/>
                </a:lnTo>
                <a:lnTo>
                  <a:pt x="1457" y="416"/>
                </a:lnTo>
                <a:lnTo>
                  <a:pt x="1456" y="410"/>
                </a:lnTo>
                <a:lnTo>
                  <a:pt x="1456" y="406"/>
                </a:lnTo>
                <a:lnTo>
                  <a:pt x="1457" y="404"/>
                </a:lnTo>
                <a:lnTo>
                  <a:pt x="1460" y="401"/>
                </a:lnTo>
                <a:lnTo>
                  <a:pt x="1462" y="400"/>
                </a:lnTo>
                <a:lnTo>
                  <a:pt x="1466" y="400"/>
                </a:lnTo>
                <a:lnTo>
                  <a:pt x="1471" y="401"/>
                </a:lnTo>
                <a:lnTo>
                  <a:pt x="1475" y="404"/>
                </a:lnTo>
                <a:lnTo>
                  <a:pt x="1480" y="405"/>
                </a:lnTo>
                <a:lnTo>
                  <a:pt x="1485" y="406"/>
                </a:lnTo>
                <a:lnTo>
                  <a:pt x="1490" y="406"/>
                </a:lnTo>
                <a:lnTo>
                  <a:pt x="1494" y="405"/>
                </a:lnTo>
                <a:lnTo>
                  <a:pt x="1498" y="403"/>
                </a:lnTo>
                <a:lnTo>
                  <a:pt x="1501" y="399"/>
                </a:lnTo>
                <a:lnTo>
                  <a:pt x="1505" y="394"/>
                </a:lnTo>
                <a:lnTo>
                  <a:pt x="1507" y="388"/>
                </a:lnTo>
                <a:lnTo>
                  <a:pt x="1510" y="376"/>
                </a:lnTo>
                <a:lnTo>
                  <a:pt x="1514" y="368"/>
                </a:lnTo>
                <a:lnTo>
                  <a:pt x="1517" y="367"/>
                </a:lnTo>
                <a:lnTo>
                  <a:pt x="1520" y="367"/>
                </a:lnTo>
                <a:lnTo>
                  <a:pt x="1525" y="368"/>
                </a:lnTo>
                <a:lnTo>
                  <a:pt x="1531" y="373"/>
                </a:lnTo>
                <a:lnTo>
                  <a:pt x="1536" y="379"/>
                </a:lnTo>
                <a:lnTo>
                  <a:pt x="1539" y="385"/>
                </a:lnTo>
                <a:lnTo>
                  <a:pt x="1543" y="391"/>
                </a:lnTo>
                <a:lnTo>
                  <a:pt x="1545" y="396"/>
                </a:lnTo>
                <a:lnTo>
                  <a:pt x="1548" y="400"/>
                </a:lnTo>
                <a:lnTo>
                  <a:pt x="1553" y="404"/>
                </a:lnTo>
                <a:lnTo>
                  <a:pt x="1558" y="407"/>
                </a:lnTo>
                <a:lnTo>
                  <a:pt x="1566" y="410"/>
                </a:lnTo>
                <a:lnTo>
                  <a:pt x="1579" y="411"/>
                </a:lnTo>
                <a:lnTo>
                  <a:pt x="1589" y="412"/>
                </a:lnTo>
                <a:lnTo>
                  <a:pt x="1594" y="412"/>
                </a:lnTo>
                <a:lnTo>
                  <a:pt x="1598" y="413"/>
                </a:lnTo>
                <a:lnTo>
                  <a:pt x="1601" y="415"/>
                </a:lnTo>
                <a:lnTo>
                  <a:pt x="1605" y="417"/>
                </a:lnTo>
                <a:lnTo>
                  <a:pt x="1608" y="422"/>
                </a:lnTo>
                <a:lnTo>
                  <a:pt x="1611" y="429"/>
                </a:lnTo>
                <a:lnTo>
                  <a:pt x="1613" y="444"/>
                </a:lnTo>
                <a:lnTo>
                  <a:pt x="1616" y="454"/>
                </a:lnTo>
                <a:lnTo>
                  <a:pt x="1618" y="457"/>
                </a:lnTo>
                <a:lnTo>
                  <a:pt x="1619" y="460"/>
                </a:lnTo>
                <a:lnTo>
                  <a:pt x="1623" y="461"/>
                </a:lnTo>
                <a:lnTo>
                  <a:pt x="1626" y="461"/>
                </a:lnTo>
                <a:lnTo>
                  <a:pt x="1630" y="460"/>
                </a:lnTo>
                <a:lnTo>
                  <a:pt x="1633" y="458"/>
                </a:lnTo>
                <a:lnTo>
                  <a:pt x="1637" y="454"/>
                </a:lnTo>
                <a:lnTo>
                  <a:pt x="1639" y="449"/>
                </a:lnTo>
                <a:lnTo>
                  <a:pt x="1641" y="443"/>
                </a:lnTo>
                <a:lnTo>
                  <a:pt x="1641" y="437"/>
                </a:lnTo>
                <a:lnTo>
                  <a:pt x="1642" y="429"/>
                </a:lnTo>
                <a:lnTo>
                  <a:pt x="1641" y="420"/>
                </a:lnTo>
                <a:lnTo>
                  <a:pt x="1639" y="404"/>
                </a:lnTo>
                <a:lnTo>
                  <a:pt x="1639" y="391"/>
                </a:lnTo>
                <a:lnTo>
                  <a:pt x="1639" y="385"/>
                </a:lnTo>
                <a:lnTo>
                  <a:pt x="1641" y="381"/>
                </a:lnTo>
                <a:lnTo>
                  <a:pt x="1642" y="379"/>
                </a:lnTo>
                <a:lnTo>
                  <a:pt x="1644" y="378"/>
                </a:lnTo>
                <a:lnTo>
                  <a:pt x="1649" y="378"/>
                </a:lnTo>
                <a:lnTo>
                  <a:pt x="1652" y="376"/>
                </a:lnTo>
                <a:lnTo>
                  <a:pt x="1654" y="375"/>
                </a:lnTo>
                <a:lnTo>
                  <a:pt x="1655" y="373"/>
                </a:lnTo>
                <a:lnTo>
                  <a:pt x="1655" y="369"/>
                </a:lnTo>
                <a:lnTo>
                  <a:pt x="1654" y="366"/>
                </a:lnTo>
                <a:lnTo>
                  <a:pt x="1652" y="361"/>
                </a:lnTo>
                <a:lnTo>
                  <a:pt x="1654" y="355"/>
                </a:lnTo>
                <a:lnTo>
                  <a:pt x="1655" y="349"/>
                </a:lnTo>
                <a:lnTo>
                  <a:pt x="1658" y="344"/>
                </a:lnTo>
                <a:lnTo>
                  <a:pt x="1661" y="340"/>
                </a:lnTo>
                <a:lnTo>
                  <a:pt x="1665" y="335"/>
                </a:lnTo>
                <a:lnTo>
                  <a:pt x="1670" y="331"/>
                </a:lnTo>
                <a:lnTo>
                  <a:pt x="1675" y="330"/>
                </a:lnTo>
                <a:lnTo>
                  <a:pt x="1679" y="329"/>
                </a:lnTo>
                <a:lnTo>
                  <a:pt x="1683" y="328"/>
                </a:lnTo>
                <a:lnTo>
                  <a:pt x="1687" y="329"/>
                </a:lnTo>
                <a:lnTo>
                  <a:pt x="1689" y="330"/>
                </a:lnTo>
                <a:lnTo>
                  <a:pt x="1692" y="333"/>
                </a:lnTo>
                <a:lnTo>
                  <a:pt x="1694" y="336"/>
                </a:lnTo>
                <a:lnTo>
                  <a:pt x="1696" y="341"/>
                </a:lnTo>
                <a:lnTo>
                  <a:pt x="1696" y="347"/>
                </a:lnTo>
                <a:lnTo>
                  <a:pt x="1699" y="353"/>
                </a:lnTo>
                <a:lnTo>
                  <a:pt x="1700" y="357"/>
                </a:lnTo>
                <a:lnTo>
                  <a:pt x="1704" y="361"/>
                </a:lnTo>
                <a:lnTo>
                  <a:pt x="1707" y="363"/>
                </a:lnTo>
                <a:lnTo>
                  <a:pt x="1711" y="366"/>
                </a:lnTo>
                <a:lnTo>
                  <a:pt x="1715" y="366"/>
                </a:lnTo>
                <a:lnTo>
                  <a:pt x="1721" y="367"/>
                </a:lnTo>
                <a:lnTo>
                  <a:pt x="1727" y="367"/>
                </a:lnTo>
                <a:lnTo>
                  <a:pt x="1740" y="367"/>
                </a:lnTo>
                <a:lnTo>
                  <a:pt x="1755" y="369"/>
                </a:lnTo>
                <a:lnTo>
                  <a:pt x="1769" y="372"/>
                </a:lnTo>
                <a:lnTo>
                  <a:pt x="1781" y="375"/>
                </a:lnTo>
                <a:lnTo>
                  <a:pt x="1786" y="378"/>
                </a:lnTo>
                <a:lnTo>
                  <a:pt x="1791" y="379"/>
                </a:lnTo>
                <a:lnTo>
                  <a:pt x="1797" y="379"/>
                </a:lnTo>
                <a:lnTo>
                  <a:pt x="1803" y="379"/>
                </a:lnTo>
                <a:lnTo>
                  <a:pt x="1807" y="378"/>
                </a:lnTo>
                <a:lnTo>
                  <a:pt x="1810" y="375"/>
                </a:lnTo>
                <a:lnTo>
                  <a:pt x="1812" y="372"/>
                </a:lnTo>
                <a:lnTo>
                  <a:pt x="1810" y="367"/>
                </a:lnTo>
                <a:lnTo>
                  <a:pt x="1803" y="357"/>
                </a:lnTo>
                <a:lnTo>
                  <a:pt x="1799" y="350"/>
                </a:lnTo>
                <a:lnTo>
                  <a:pt x="1796" y="346"/>
                </a:lnTo>
                <a:lnTo>
                  <a:pt x="1796" y="340"/>
                </a:lnTo>
                <a:lnTo>
                  <a:pt x="1797" y="334"/>
                </a:lnTo>
                <a:lnTo>
                  <a:pt x="1802" y="325"/>
                </a:lnTo>
                <a:lnTo>
                  <a:pt x="1803" y="322"/>
                </a:lnTo>
                <a:lnTo>
                  <a:pt x="1805" y="318"/>
                </a:lnTo>
                <a:lnTo>
                  <a:pt x="1807" y="312"/>
                </a:lnTo>
                <a:lnTo>
                  <a:pt x="1808" y="308"/>
                </a:lnTo>
                <a:lnTo>
                  <a:pt x="1810" y="299"/>
                </a:lnTo>
                <a:lnTo>
                  <a:pt x="1812" y="293"/>
                </a:lnTo>
                <a:lnTo>
                  <a:pt x="1810" y="291"/>
                </a:lnTo>
                <a:lnTo>
                  <a:pt x="1809" y="289"/>
                </a:lnTo>
                <a:lnTo>
                  <a:pt x="1808" y="289"/>
                </a:lnTo>
                <a:lnTo>
                  <a:pt x="1806" y="287"/>
                </a:lnTo>
                <a:lnTo>
                  <a:pt x="1802" y="289"/>
                </a:lnTo>
                <a:lnTo>
                  <a:pt x="1797" y="291"/>
                </a:lnTo>
                <a:lnTo>
                  <a:pt x="1793" y="294"/>
                </a:lnTo>
                <a:lnTo>
                  <a:pt x="1787" y="298"/>
                </a:lnTo>
                <a:lnTo>
                  <a:pt x="1776" y="306"/>
                </a:lnTo>
                <a:lnTo>
                  <a:pt x="1765" y="312"/>
                </a:lnTo>
                <a:lnTo>
                  <a:pt x="1759" y="313"/>
                </a:lnTo>
                <a:lnTo>
                  <a:pt x="1755" y="313"/>
                </a:lnTo>
                <a:lnTo>
                  <a:pt x="1750" y="312"/>
                </a:lnTo>
                <a:lnTo>
                  <a:pt x="1746" y="311"/>
                </a:lnTo>
                <a:lnTo>
                  <a:pt x="1744" y="308"/>
                </a:lnTo>
                <a:lnTo>
                  <a:pt x="1742" y="304"/>
                </a:lnTo>
                <a:lnTo>
                  <a:pt x="1742" y="300"/>
                </a:lnTo>
                <a:lnTo>
                  <a:pt x="1743" y="296"/>
                </a:lnTo>
                <a:lnTo>
                  <a:pt x="1747" y="291"/>
                </a:lnTo>
                <a:lnTo>
                  <a:pt x="1752" y="285"/>
                </a:lnTo>
                <a:lnTo>
                  <a:pt x="1759" y="279"/>
                </a:lnTo>
                <a:lnTo>
                  <a:pt x="1768" y="273"/>
                </a:lnTo>
                <a:lnTo>
                  <a:pt x="1784" y="261"/>
                </a:lnTo>
                <a:lnTo>
                  <a:pt x="1797" y="254"/>
                </a:lnTo>
                <a:lnTo>
                  <a:pt x="1803" y="252"/>
                </a:lnTo>
                <a:lnTo>
                  <a:pt x="1809" y="250"/>
                </a:lnTo>
                <a:lnTo>
                  <a:pt x="1815" y="250"/>
                </a:lnTo>
                <a:lnTo>
                  <a:pt x="1821" y="250"/>
                </a:lnTo>
                <a:lnTo>
                  <a:pt x="1827" y="253"/>
                </a:lnTo>
                <a:lnTo>
                  <a:pt x="1833" y="255"/>
                </a:lnTo>
                <a:lnTo>
                  <a:pt x="1840" y="259"/>
                </a:lnTo>
                <a:lnTo>
                  <a:pt x="1845" y="262"/>
                </a:lnTo>
                <a:lnTo>
                  <a:pt x="1856" y="272"/>
                </a:lnTo>
                <a:lnTo>
                  <a:pt x="1864" y="279"/>
                </a:lnTo>
                <a:lnTo>
                  <a:pt x="1870" y="281"/>
                </a:lnTo>
                <a:lnTo>
                  <a:pt x="1876" y="284"/>
                </a:lnTo>
                <a:lnTo>
                  <a:pt x="1884" y="285"/>
                </a:lnTo>
                <a:lnTo>
                  <a:pt x="1894" y="286"/>
                </a:lnTo>
                <a:lnTo>
                  <a:pt x="1903" y="285"/>
                </a:lnTo>
                <a:lnTo>
                  <a:pt x="1909" y="284"/>
                </a:lnTo>
                <a:lnTo>
                  <a:pt x="1914" y="281"/>
                </a:lnTo>
                <a:lnTo>
                  <a:pt x="1916" y="278"/>
                </a:lnTo>
                <a:lnTo>
                  <a:pt x="1916" y="274"/>
                </a:lnTo>
                <a:lnTo>
                  <a:pt x="1916" y="271"/>
                </a:lnTo>
                <a:lnTo>
                  <a:pt x="1914" y="267"/>
                </a:lnTo>
                <a:lnTo>
                  <a:pt x="1913" y="264"/>
                </a:lnTo>
                <a:lnTo>
                  <a:pt x="1912" y="259"/>
                </a:lnTo>
                <a:lnTo>
                  <a:pt x="1912" y="255"/>
                </a:lnTo>
                <a:lnTo>
                  <a:pt x="1912" y="250"/>
                </a:lnTo>
                <a:lnTo>
                  <a:pt x="1913" y="247"/>
                </a:lnTo>
                <a:lnTo>
                  <a:pt x="1915" y="243"/>
                </a:lnTo>
                <a:lnTo>
                  <a:pt x="1919" y="239"/>
                </a:lnTo>
                <a:lnTo>
                  <a:pt x="1922" y="235"/>
                </a:lnTo>
                <a:lnTo>
                  <a:pt x="1927" y="231"/>
                </a:lnTo>
                <a:lnTo>
                  <a:pt x="1935" y="224"/>
                </a:lnTo>
                <a:lnTo>
                  <a:pt x="1942" y="216"/>
                </a:lnTo>
                <a:lnTo>
                  <a:pt x="1945" y="212"/>
                </a:lnTo>
                <a:lnTo>
                  <a:pt x="1947" y="208"/>
                </a:lnTo>
                <a:lnTo>
                  <a:pt x="1948" y="203"/>
                </a:lnTo>
                <a:lnTo>
                  <a:pt x="1950" y="197"/>
                </a:lnTo>
                <a:lnTo>
                  <a:pt x="1951" y="189"/>
                </a:lnTo>
                <a:lnTo>
                  <a:pt x="1952" y="182"/>
                </a:lnTo>
                <a:lnTo>
                  <a:pt x="1956" y="176"/>
                </a:lnTo>
                <a:lnTo>
                  <a:pt x="1961" y="170"/>
                </a:lnTo>
                <a:lnTo>
                  <a:pt x="1966" y="166"/>
                </a:lnTo>
                <a:lnTo>
                  <a:pt x="1969" y="165"/>
                </a:lnTo>
                <a:lnTo>
                  <a:pt x="1972" y="164"/>
                </a:lnTo>
                <a:lnTo>
                  <a:pt x="1975" y="165"/>
                </a:lnTo>
                <a:lnTo>
                  <a:pt x="1979" y="167"/>
                </a:lnTo>
                <a:lnTo>
                  <a:pt x="1984" y="171"/>
                </a:lnTo>
                <a:lnTo>
                  <a:pt x="1989" y="172"/>
                </a:lnTo>
                <a:lnTo>
                  <a:pt x="1995" y="172"/>
                </a:lnTo>
                <a:lnTo>
                  <a:pt x="2000" y="172"/>
                </a:lnTo>
                <a:lnTo>
                  <a:pt x="2004" y="170"/>
                </a:lnTo>
                <a:lnTo>
                  <a:pt x="2014" y="165"/>
                </a:lnTo>
                <a:lnTo>
                  <a:pt x="2022" y="161"/>
                </a:lnTo>
                <a:lnTo>
                  <a:pt x="2026" y="160"/>
                </a:lnTo>
                <a:lnTo>
                  <a:pt x="2030" y="160"/>
                </a:lnTo>
                <a:lnTo>
                  <a:pt x="2035" y="160"/>
                </a:lnTo>
                <a:lnTo>
                  <a:pt x="2040" y="161"/>
                </a:lnTo>
                <a:lnTo>
                  <a:pt x="2051" y="165"/>
                </a:lnTo>
                <a:lnTo>
                  <a:pt x="2058" y="170"/>
                </a:lnTo>
                <a:lnTo>
                  <a:pt x="2060" y="173"/>
                </a:lnTo>
                <a:lnTo>
                  <a:pt x="2061" y="177"/>
                </a:lnTo>
                <a:lnTo>
                  <a:pt x="2063" y="180"/>
                </a:lnTo>
                <a:lnTo>
                  <a:pt x="2061" y="185"/>
                </a:lnTo>
                <a:lnTo>
                  <a:pt x="2060" y="189"/>
                </a:lnTo>
                <a:lnTo>
                  <a:pt x="2058" y="193"/>
                </a:lnTo>
                <a:lnTo>
                  <a:pt x="2054" y="196"/>
                </a:lnTo>
                <a:lnTo>
                  <a:pt x="2051" y="199"/>
                </a:lnTo>
                <a:lnTo>
                  <a:pt x="2047" y="203"/>
                </a:lnTo>
                <a:lnTo>
                  <a:pt x="2045" y="205"/>
                </a:lnTo>
                <a:lnTo>
                  <a:pt x="2042" y="210"/>
                </a:lnTo>
                <a:lnTo>
                  <a:pt x="2042" y="215"/>
                </a:lnTo>
                <a:lnTo>
                  <a:pt x="2043" y="218"/>
                </a:lnTo>
                <a:lnTo>
                  <a:pt x="2047" y="222"/>
                </a:lnTo>
                <a:lnTo>
                  <a:pt x="2052" y="226"/>
                </a:lnTo>
                <a:lnTo>
                  <a:pt x="2058" y="227"/>
                </a:lnTo>
                <a:lnTo>
                  <a:pt x="2064" y="228"/>
                </a:lnTo>
                <a:lnTo>
                  <a:pt x="2072" y="229"/>
                </a:lnTo>
                <a:lnTo>
                  <a:pt x="2079" y="229"/>
                </a:lnTo>
                <a:lnTo>
                  <a:pt x="2085" y="228"/>
                </a:lnTo>
                <a:lnTo>
                  <a:pt x="2091" y="227"/>
                </a:lnTo>
                <a:lnTo>
                  <a:pt x="2095" y="224"/>
                </a:lnTo>
                <a:lnTo>
                  <a:pt x="2097" y="221"/>
                </a:lnTo>
                <a:lnTo>
                  <a:pt x="2098" y="217"/>
                </a:lnTo>
                <a:lnTo>
                  <a:pt x="2097" y="209"/>
                </a:lnTo>
                <a:lnTo>
                  <a:pt x="2093" y="198"/>
                </a:lnTo>
                <a:lnTo>
                  <a:pt x="2092" y="193"/>
                </a:lnTo>
                <a:lnTo>
                  <a:pt x="2091" y="187"/>
                </a:lnTo>
                <a:lnTo>
                  <a:pt x="2090" y="182"/>
                </a:lnTo>
                <a:lnTo>
                  <a:pt x="2091" y="177"/>
                </a:lnTo>
                <a:lnTo>
                  <a:pt x="2092" y="172"/>
                </a:lnTo>
                <a:lnTo>
                  <a:pt x="2095" y="167"/>
                </a:lnTo>
                <a:lnTo>
                  <a:pt x="2098" y="164"/>
                </a:lnTo>
                <a:lnTo>
                  <a:pt x="2103" y="160"/>
                </a:lnTo>
                <a:lnTo>
                  <a:pt x="2111" y="157"/>
                </a:lnTo>
                <a:lnTo>
                  <a:pt x="2117" y="153"/>
                </a:lnTo>
                <a:lnTo>
                  <a:pt x="2121" y="149"/>
                </a:lnTo>
                <a:lnTo>
                  <a:pt x="2123" y="145"/>
                </a:lnTo>
                <a:lnTo>
                  <a:pt x="2126" y="138"/>
                </a:lnTo>
                <a:lnTo>
                  <a:pt x="2129" y="129"/>
                </a:lnTo>
                <a:lnTo>
                  <a:pt x="2135" y="113"/>
                </a:lnTo>
                <a:lnTo>
                  <a:pt x="2141" y="102"/>
                </a:lnTo>
                <a:lnTo>
                  <a:pt x="2145" y="97"/>
                </a:lnTo>
                <a:lnTo>
                  <a:pt x="2148" y="95"/>
                </a:lnTo>
                <a:lnTo>
                  <a:pt x="2153" y="94"/>
                </a:lnTo>
                <a:lnTo>
                  <a:pt x="2158" y="92"/>
                </a:lnTo>
                <a:lnTo>
                  <a:pt x="2172" y="91"/>
                </a:lnTo>
                <a:lnTo>
                  <a:pt x="2187" y="92"/>
                </a:lnTo>
                <a:lnTo>
                  <a:pt x="2193" y="94"/>
                </a:lnTo>
                <a:lnTo>
                  <a:pt x="2199" y="97"/>
                </a:lnTo>
                <a:lnTo>
                  <a:pt x="2202" y="98"/>
                </a:lnTo>
                <a:lnTo>
                  <a:pt x="2204" y="101"/>
                </a:lnTo>
                <a:lnTo>
                  <a:pt x="2205" y="103"/>
                </a:lnTo>
                <a:lnTo>
                  <a:pt x="2205" y="105"/>
                </a:lnTo>
                <a:lnTo>
                  <a:pt x="2205" y="119"/>
                </a:lnTo>
                <a:lnTo>
                  <a:pt x="2204" y="133"/>
                </a:lnTo>
                <a:lnTo>
                  <a:pt x="2203" y="140"/>
                </a:lnTo>
                <a:lnTo>
                  <a:pt x="2203" y="148"/>
                </a:lnTo>
                <a:lnTo>
                  <a:pt x="2203" y="154"/>
                </a:lnTo>
                <a:lnTo>
                  <a:pt x="2205" y="160"/>
                </a:lnTo>
                <a:lnTo>
                  <a:pt x="2209" y="165"/>
                </a:lnTo>
                <a:lnTo>
                  <a:pt x="2211" y="168"/>
                </a:lnTo>
                <a:lnTo>
                  <a:pt x="2215" y="171"/>
                </a:lnTo>
                <a:lnTo>
                  <a:pt x="2218" y="172"/>
                </a:lnTo>
                <a:lnTo>
                  <a:pt x="2222" y="172"/>
                </a:lnTo>
                <a:lnTo>
                  <a:pt x="2225" y="170"/>
                </a:lnTo>
                <a:lnTo>
                  <a:pt x="2229" y="167"/>
                </a:lnTo>
                <a:lnTo>
                  <a:pt x="2233" y="164"/>
                </a:lnTo>
                <a:lnTo>
                  <a:pt x="2240" y="155"/>
                </a:lnTo>
                <a:lnTo>
                  <a:pt x="2247" y="148"/>
                </a:lnTo>
                <a:lnTo>
                  <a:pt x="2253" y="145"/>
                </a:lnTo>
                <a:lnTo>
                  <a:pt x="2257" y="144"/>
                </a:lnTo>
                <a:lnTo>
                  <a:pt x="2261" y="144"/>
                </a:lnTo>
                <a:lnTo>
                  <a:pt x="2262" y="145"/>
                </a:lnTo>
                <a:lnTo>
                  <a:pt x="2265" y="148"/>
                </a:lnTo>
                <a:lnTo>
                  <a:pt x="2266" y="151"/>
                </a:lnTo>
                <a:lnTo>
                  <a:pt x="2268" y="160"/>
                </a:lnTo>
                <a:lnTo>
                  <a:pt x="2268" y="170"/>
                </a:lnTo>
                <a:lnTo>
                  <a:pt x="2269" y="178"/>
                </a:lnTo>
                <a:lnTo>
                  <a:pt x="2272" y="183"/>
                </a:lnTo>
                <a:lnTo>
                  <a:pt x="2274" y="184"/>
                </a:lnTo>
                <a:lnTo>
                  <a:pt x="2276" y="184"/>
                </a:lnTo>
                <a:lnTo>
                  <a:pt x="2280" y="183"/>
                </a:lnTo>
                <a:lnTo>
                  <a:pt x="2286" y="180"/>
                </a:lnTo>
                <a:lnTo>
                  <a:pt x="2292" y="176"/>
                </a:lnTo>
                <a:lnTo>
                  <a:pt x="2297" y="171"/>
                </a:lnTo>
                <a:lnTo>
                  <a:pt x="2303" y="164"/>
                </a:lnTo>
                <a:lnTo>
                  <a:pt x="2307" y="158"/>
                </a:lnTo>
                <a:lnTo>
                  <a:pt x="2316" y="142"/>
                </a:lnTo>
                <a:lnTo>
                  <a:pt x="2323" y="129"/>
                </a:lnTo>
                <a:lnTo>
                  <a:pt x="2329" y="119"/>
                </a:lnTo>
                <a:lnTo>
                  <a:pt x="2335" y="109"/>
                </a:lnTo>
                <a:lnTo>
                  <a:pt x="2338" y="105"/>
                </a:lnTo>
                <a:lnTo>
                  <a:pt x="2342" y="102"/>
                </a:lnTo>
                <a:lnTo>
                  <a:pt x="2347" y="98"/>
                </a:lnTo>
                <a:lnTo>
                  <a:pt x="2353" y="96"/>
                </a:lnTo>
                <a:lnTo>
                  <a:pt x="2357" y="94"/>
                </a:lnTo>
                <a:lnTo>
                  <a:pt x="2362" y="90"/>
                </a:lnTo>
                <a:lnTo>
                  <a:pt x="2364" y="88"/>
                </a:lnTo>
                <a:lnTo>
                  <a:pt x="2368" y="85"/>
                </a:lnTo>
                <a:lnTo>
                  <a:pt x="2370" y="78"/>
                </a:lnTo>
                <a:lnTo>
                  <a:pt x="2373" y="70"/>
                </a:lnTo>
                <a:lnTo>
                  <a:pt x="2374" y="58"/>
                </a:lnTo>
                <a:lnTo>
                  <a:pt x="2378" y="46"/>
                </a:lnTo>
                <a:lnTo>
                  <a:pt x="2381" y="40"/>
                </a:lnTo>
                <a:lnTo>
                  <a:pt x="2385" y="35"/>
                </a:lnTo>
                <a:lnTo>
                  <a:pt x="2388" y="32"/>
                </a:lnTo>
                <a:lnTo>
                  <a:pt x="2394" y="29"/>
                </a:lnTo>
                <a:lnTo>
                  <a:pt x="2407" y="29"/>
                </a:lnTo>
                <a:lnTo>
                  <a:pt x="2424" y="29"/>
                </a:lnTo>
                <a:lnTo>
                  <a:pt x="2432" y="31"/>
                </a:lnTo>
                <a:lnTo>
                  <a:pt x="2439" y="33"/>
                </a:lnTo>
                <a:lnTo>
                  <a:pt x="2445" y="35"/>
                </a:lnTo>
                <a:lnTo>
                  <a:pt x="2450" y="40"/>
                </a:lnTo>
                <a:lnTo>
                  <a:pt x="2457" y="48"/>
                </a:lnTo>
                <a:lnTo>
                  <a:pt x="2464" y="54"/>
                </a:lnTo>
                <a:lnTo>
                  <a:pt x="2469" y="57"/>
                </a:lnTo>
                <a:lnTo>
                  <a:pt x="2475" y="58"/>
                </a:lnTo>
                <a:lnTo>
                  <a:pt x="2482" y="58"/>
                </a:lnTo>
                <a:lnTo>
                  <a:pt x="2490" y="57"/>
                </a:lnTo>
                <a:lnTo>
                  <a:pt x="2500" y="56"/>
                </a:lnTo>
                <a:lnTo>
                  <a:pt x="2507" y="53"/>
                </a:lnTo>
                <a:lnTo>
                  <a:pt x="2513" y="50"/>
                </a:lnTo>
                <a:lnTo>
                  <a:pt x="2518" y="46"/>
                </a:lnTo>
                <a:lnTo>
                  <a:pt x="2520" y="41"/>
                </a:lnTo>
                <a:lnTo>
                  <a:pt x="2523" y="37"/>
                </a:lnTo>
                <a:lnTo>
                  <a:pt x="2524" y="32"/>
                </a:lnTo>
                <a:lnTo>
                  <a:pt x="2525" y="26"/>
                </a:lnTo>
                <a:lnTo>
                  <a:pt x="2525" y="20"/>
                </a:lnTo>
                <a:lnTo>
                  <a:pt x="2526" y="14"/>
                </a:lnTo>
                <a:lnTo>
                  <a:pt x="2528" y="8"/>
                </a:lnTo>
                <a:lnTo>
                  <a:pt x="2531" y="3"/>
                </a:lnTo>
                <a:lnTo>
                  <a:pt x="2533" y="1"/>
                </a:lnTo>
                <a:lnTo>
                  <a:pt x="2537" y="0"/>
                </a:lnTo>
                <a:lnTo>
                  <a:pt x="2540" y="1"/>
                </a:lnTo>
                <a:lnTo>
                  <a:pt x="2545" y="6"/>
                </a:lnTo>
                <a:lnTo>
                  <a:pt x="2553" y="18"/>
                </a:lnTo>
                <a:lnTo>
                  <a:pt x="2561" y="27"/>
                </a:lnTo>
                <a:lnTo>
                  <a:pt x="2565" y="32"/>
                </a:lnTo>
                <a:lnTo>
                  <a:pt x="2570" y="34"/>
                </a:lnTo>
                <a:lnTo>
                  <a:pt x="2576" y="37"/>
                </a:lnTo>
                <a:lnTo>
                  <a:pt x="2583" y="37"/>
                </a:lnTo>
                <a:lnTo>
                  <a:pt x="2597" y="35"/>
                </a:lnTo>
                <a:lnTo>
                  <a:pt x="2611" y="34"/>
                </a:lnTo>
                <a:lnTo>
                  <a:pt x="2616" y="34"/>
                </a:lnTo>
                <a:lnTo>
                  <a:pt x="2622" y="34"/>
                </a:lnTo>
                <a:lnTo>
                  <a:pt x="2630" y="37"/>
                </a:lnTo>
                <a:lnTo>
                  <a:pt x="2637" y="40"/>
                </a:lnTo>
                <a:lnTo>
                  <a:pt x="2650" y="48"/>
                </a:lnTo>
                <a:lnTo>
                  <a:pt x="2660" y="56"/>
                </a:lnTo>
                <a:lnTo>
                  <a:pt x="2664" y="60"/>
                </a:lnTo>
                <a:lnTo>
                  <a:pt x="2666" y="64"/>
                </a:lnTo>
                <a:lnTo>
                  <a:pt x="2668" y="67"/>
                </a:lnTo>
                <a:lnTo>
                  <a:pt x="2668" y="71"/>
                </a:lnTo>
                <a:lnTo>
                  <a:pt x="2665" y="81"/>
                </a:lnTo>
                <a:lnTo>
                  <a:pt x="2663" y="90"/>
                </a:lnTo>
                <a:lnTo>
                  <a:pt x="2662" y="100"/>
                </a:lnTo>
                <a:lnTo>
                  <a:pt x="2660" y="110"/>
                </a:lnTo>
                <a:lnTo>
                  <a:pt x="2658" y="122"/>
                </a:lnTo>
                <a:lnTo>
                  <a:pt x="2655" y="133"/>
                </a:lnTo>
                <a:lnTo>
                  <a:pt x="2650" y="145"/>
                </a:lnTo>
                <a:lnTo>
                  <a:pt x="2643" y="155"/>
                </a:lnTo>
                <a:lnTo>
                  <a:pt x="2639" y="161"/>
                </a:lnTo>
                <a:lnTo>
                  <a:pt x="2637" y="166"/>
                </a:lnTo>
                <a:lnTo>
                  <a:pt x="2634" y="171"/>
                </a:lnTo>
                <a:lnTo>
                  <a:pt x="2633" y="176"/>
                </a:lnTo>
                <a:lnTo>
                  <a:pt x="2633" y="179"/>
                </a:lnTo>
                <a:lnTo>
                  <a:pt x="2634" y="183"/>
                </a:lnTo>
                <a:lnTo>
                  <a:pt x="2637" y="185"/>
                </a:lnTo>
                <a:lnTo>
                  <a:pt x="2639" y="187"/>
                </a:lnTo>
                <a:lnTo>
                  <a:pt x="2643" y="190"/>
                </a:lnTo>
                <a:lnTo>
                  <a:pt x="2644" y="192"/>
                </a:lnTo>
                <a:lnTo>
                  <a:pt x="2645" y="195"/>
                </a:lnTo>
                <a:lnTo>
                  <a:pt x="2645" y="197"/>
                </a:lnTo>
                <a:lnTo>
                  <a:pt x="2645" y="204"/>
                </a:lnTo>
                <a:lnTo>
                  <a:pt x="2645" y="212"/>
                </a:lnTo>
                <a:lnTo>
                  <a:pt x="2647" y="222"/>
                </a:lnTo>
                <a:lnTo>
                  <a:pt x="2651" y="230"/>
                </a:lnTo>
                <a:lnTo>
                  <a:pt x="2653" y="233"/>
                </a:lnTo>
                <a:lnTo>
                  <a:pt x="2657" y="233"/>
                </a:lnTo>
                <a:lnTo>
                  <a:pt x="2662" y="231"/>
                </a:lnTo>
                <a:lnTo>
                  <a:pt x="2668" y="228"/>
                </a:lnTo>
                <a:lnTo>
                  <a:pt x="2677" y="217"/>
                </a:lnTo>
                <a:lnTo>
                  <a:pt x="2685" y="210"/>
                </a:lnTo>
                <a:lnTo>
                  <a:pt x="2690" y="209"/>
                </a:lnTo>
                <a:lnTo>
                  <a:pt x="2694" y="208"/>
                </a:lnTo>
                <a:lnTo>
                  <a:pt x="2700" y="207"/>
                </a:lnTo>
                <a:lnTo>
                  <a:pt x="2707" y="208"/>
                </a:lnTo>
                <a:lnTo>
                  <a:pt x="2720" y="211"/>
                </a:lnTo>
                <a:lnTo>
                  <a:pt x="2732" y="212"/>
                </a:lnTo>
                <a:lnTo>
                  <a:pt x="2740" y="214"/>
                </a:lnTo>
                <a:lnTo>
                  <a:pt x="2745" y="217"/>
                </a:lnTo>
                <a:lnTo>
                  <a:pt x="2746" y="218"/>
                </a:lnTo>
                <a:lnTo>
                  <a:pt x="2746" y="221"/>
                </a:lnTo>
                <a:lnTo>
                  <a:pt x="2745" y="223"/>
                </a:lnTo>
                <a:lnTo>
                  <a:pt x="2742" y="226"/>
                </a:lnTo>
                <a:lnTo>
                  <a:pt x="2735" y="231"/>
                </a:lnTo>
                <a:lnTo>
                  <a:pt x="2729" y="237"/>
                </a:lnTo>
                <a:lnTo>
                  <a:pt x="2731" y="247"/>
                </a:lnTo>
                <a:lnTo>
                  <a:pt x="2732" y="258"/>
                </a:lnTo>
                <a:lnTo>
                  <a:pt x="2729" y="261"/>
                </a:lnTo>
                <a:lnTo>
                  <a:pt x="2726" y="265"/>
                </a:lnTo>
                <a:lnTo>
                  <a:pt x="2722" y="267"/>
                </a:lnTo>
                <a:lnTo>
                  <a:pt x="2718" y="270"/>
                </a:lnTo>
                <a:lnTo>
                  <a:pt x="2713" y="272"/>
                </a:lnTo>
                <a:lnTo>
                  <a:pt x="2707" y="273"/>
                </a:lnTo>
                <a:lnTo>
                  <a:pt x="2701" y="273"/>
                </a:lnTo>
                <a:lnTo>
                  <a:pt x="2696" y="273"/>
                </a:lnTo>
                <a:lnTo>
                  <a:pt x="2688" y="273"/>
                </a:lnTo>
                <a:lnTo>
                  <a:pt x="2683" y="274"/>
                </a:lnTo>
                <a:lnTo>
                  <a:pt x="2678" y="275"/>
                </a:lnTo>
                <a:lnTo>
                  <a:pt x="2676" y="279"/>
                </a:lnTo>
                <a:lnTo>
                  <a:pt x="2675" y="283"/>
                </a:lnTo>
                <a:lnTo>
                  <a:pt x="2675" y="286"/>
                </a:lnTo>
                <a:lnTo>
                  <a:pt x="2675" y="292"/>
                </a:lnTo>
                <a:lnTo>
                  <a:pt x="2675" y="298"/>
                </a:lnTo>
                <a:lnTo>
                  <a:pt x="2677" y="312"/>
                </a:lnTo>
                <a:lnTo>
                  <a:pt x="2681" y="325"/>
                </a:lnTo>
                <a:lnTo>
                  <a:pt x="2685" y="337"/>
                </a:lnTo>
                <a:lnTo>
                  <a:pt x="2689" y="350"/>
                </a:lnTo>
                <a:lnTo>
                  <a:pt x="2690" y="357"/>
                </a:lnTo>
                <a:lnTo>
                  <a:pt x="2690" y="363"/>
                </a:lnTo>
                <a:lnTo>
                  <a:pt x="2690" y="371"/>
                </a:lnTo>
                <a:lnTo>
                  <a:pt x="2689" y="378"/>
                </a:lnTo>
                <a:lnTo>
                  <a:pt x="2688" y="385"/>
                </a:lnTo>
                <a:lnTo>
                  <a:pt x="2684" y="392"/>
                </a:lnTo>
                <a:lnTo>
                  <a:pt x="2682" y="398"/>
                </a:lnTo>
                <a:lnTo>
                  <a:pt x="2677" y="403"/>
                </a:lnTo>
                <a:lnTo>
                  <a:pt x="2668" y="413"/>
                </a:lnTo>
                <a:lnTo>
                  <a:pt x="2657" y="424"/>
                </a:lnTo>
                <a:lnTo>
                  <a:pt x="2646" y="436"/>
                </a:lnTo>
                <a:lnTo>
                  <a:pt x="2634" y="448"/>
                </a:lnTo>
                <a:lnTo>
                  <a:pt x="2622" y="458"/>
                </a:lnTo>
                <a:lnTo>
                  <a:pt x="2614" y="468"/>
                </a:lnTo>
                <a:lnTo>
                  <a:pt x="2611" y="473"/>
                </a:lnTo>
                <a:lnTo>
                  <a:pt x="2609" y="478"/>
                </a:lnTo>
                <a:lnTo>
                  <a:pt x="2607" y="482"/>
                </a:lnTo>
                <a:lnTo>
                  <a:pt x="2607" y="489"/>
                </a:lnTo>
                <a:lnTo>
                  <a:pt x="2606" y="501"/>
                </a:lnTo>
                <a:lnTo>
                  <a:pt x="2605" y="508"/>
                </a:lnTo>
                <a:lnTo>
                  <a:pt x="2603" y="512"/>
                </a:lnTo>
                <a:lnTo>
                  <a:pt x="2601" y="514"/>
                </a:lnTo>
                <a:lnTo>
                  <a:pt x="2599" y="517"/>
                </a:lnTo>
                <a:lnTo>
                  <a:pt x="2593" y="520"/>
                </a:lnTo>
                <a:lnTo>
                  <a:pt x="2582" y="525"/>
                </a:lnTo>
                <a:lnTo>
                  <a:pt x="2570" y="531"/>
                </a:lnTo>
                <a:lnTo>
                  <a:pt x="2565" y="535"/>
                </a:lnTo>
                <a:lnTo>
                  <a:pt x="2561" y="538"/>
                </a:lnTo>
                <a:lnTo>
                  <a:pt x="2557" y="543"/>
                </a:lnTo>
                <a:lnTo>
                  <a:pt x="2553" y="549"/>
                </a:lnTo>
                <a:lnTo>
                  <a:pt x="2551" y="555"/>
                </a:lnTo>
                <a:lnTo>
                  <a:pt x="2550" y="562"/>
                </a:lnTo>
                <a:lnTo>
                  <a:pt x="2549" y="569"/>
                </a:lnTo>
                <a:lnTo>
                  <a:pt x="2549" y="576"/>
                </a:lnTo>
                <a:lnTo>
                  <a:pt x="2550" y="592"/>
                </a:lnTo>
                <a:lnTo>
                  <a:pt x="2552" y="606"/>
                </a:lnTo>
                <a:lnTo>
                  <a:pt x="2555" y="619"/>
                </a:lnTo>
                <a:lnTo>
                  <a:pt x="2558" y="628"/>
                </a:lnTo>
                <a:lnTo>
                  <a:pt x="2561" y="632"/>
                </a:lnTo>
                <a:lnTo>
                  <a:pt x="2564" y="634"/>
                </a:lnTo>
                <a:lnTo>
                  <a:pt x="2569" y="637"/>
                </a:lnTo>
                <a:lnTo>
                  <a:pt x="2576" y="637"/>
                </a:lnTo>
                <a:lnTo>
                  <a:pt x="2582" y="637"/>
                </a:lnTo>
                <a:lnTo>
                  <a:pt x="2589" y="637"/>
                </a:lnTo>
                <a:lnTo>
                  <a:pt x="2594" y="636"/>
                </a:lnTo>
                <a:lnTo>
                  <a:pt x="2599" y="634"/>
                </a:lnTo>
                <a:lnTo>
                  <a:pt x="2602" y="632"/>
                </a:lnTo>
                <a:lnTo>
                  <a:pt x="2605" y="630"/>
                </a:lnTo>
                <a:lnTo>
                  <a:pt x="2607" y="625"/>
                </a:lnTo>
                <a:lnTo>
                  <a:pt x="2608" y="619"/>
                </a:lnTo>
                <a:lnTo>
                  <a:pt x="2609" y="608"/>
                </a:lnTo>
                <a:lnTo>
                  <a:pt x="2612" y="598"/>
                </a:lnTo>
                <a:lnTo>
                  <a:pt x="2614" y="593"/>
                </a:lnTo>
                <a:lnTo>
                  <a:pt x="2615" y="588"/>
                </a:lnTo>
                <a:lnTo>
                  <a:pt x="2619" y="583"/>
                </a:lnTo>
                <a:lnTo>
                  <a:pt x="2622" y="580"/>
                </a:lnTo>
                <a:lnTo>
                  <a:pt x="2639" y="564"/>
                </a:lnTo>
                <a:lnTo>
                  <a:pt x="2655" y="550"/>
                </a:lnTo>
                <a:lnTo>
                  <a:pt x="2660" y="544"/>
                </a:lnTo>
                <a:lnTo>
                  <a:pt x="2668" y="542"/>
                </a:lnTo>
                <a:lnTo>
                  <a:pt x="2670" y="542"/>
                </a:lnTo>
                <a:lnTo>
                  <a:pt x="2674" y="542"/>
                </a:lnTo>
                <a:lnTo>
                  <a:pt x="2676" y="543"/>
                </a:lnTo>
                <a:lnTo>
                  <a:pt x="2679" y="545"/>
                </a:lnTo>
                <a:lnTo>
                  <a:pt x="2685" y="550"/>
                </a:lnTo>
                <a:lnTo>
                  <a:pt x="2690" y="554"/>
                </a:lnTo>
                <a:lnTo>
                  <a:pt x="2693" y="554"/>
                </a:lnTo>
                <a:lnTo>
                  <a:pt x="2696" y="554"/>
                </a:lnTo>
                <a:lnTo>
                  <a:pt x="2698" y="552"/>
                </a:lnTo>
                <a:lnTo>
                  <a:pt x="2702" y="550"/>
                </a:lnTo>
                <a:lnTo>
                  <a:pt x="2706" y="548"/>
                </a:lnTo>
                <a:lnTo>
                  <a:pt x="2709" y="545"/>
                </a:lnTo>
                <a:lnTo>
                  <a:pt x="2713" y="544"/>
                </a:lnTo>
                <a:lnTo>
                  <a:pt x="2716" y="544"/>
                </a:lnTo>
                <a:lnTo>
                  <a:pt x="2720" y="544"/>
                </a:lnTo>
                <a:lnTo>
                  <a:pt x="2723" y="546"/>
                </a:lnTo>
                <a:lnTo>
                  <a:pt x="2727" y="549"/>
                </a:lnTo>
                <a:lnTo>
                  <a:pt x="2729" y="554"/>
                </a:lnTo>
                <a:lnTo>
                  <a:pt x="2729" y="562"/>
                </a:lnTo>
                <a:lnTo>
                  <a:pt x="2726" y="575"/>
                </a:lnTo>
                <a:lnTo>
                  <a:pt x="2723" y="582"/>
                </a:lnTo>
                <a:lnTo>
                  <a:pt x="2723" y="588"/>
                </a:lnTo>
                <a:lnTo>
                  <a:pt x="2723" y="592"/>
                </a:lnTo>
                <a:lnTo>
                  <a:pt x="2725" y="593"/>
                </a:lnTo>
                <a:lnTo>
                  <a:pt x="2726" y="595"/>
                </a:lnTo>
                <a:lnTo>
                  <a:pt x="2727" y="595"/>
                </a:lnTo>
                <a:lnTo>
                  <a:pt x="2735" y="599"/>
                </a:lnTo>
                <a:lnTo>
                  <a:pt x="2741" y="602"/>
                </a:lnTo>
                <a:lnTo>
                  <a:pt x="2744" y="605"/>
                </a:lnTo>
                <a:lnTo>
                  <a:pt x="2745" y="608"/>
                </a:lnTo>
                <a:lnTo>
                  <a:pt x="2745" y="612"/>
                </a:lnTo>
                <a:lnTo>
                  <a:pt x="2745" y="617"/>
                </a:lnTo>
                <a:lnTo>
                  <a:pt x="2741" y="625"/>
                </a:lnTo>
                <a:lnTo>
                  <a:pt x="2738" y="633"/>
                </a:lnTo>
                <a:lnTo>
                  <a:pt x="2735" y="638"/>
                </a:lnTo>
                <a:lnTo>
                  <a:pt x="2734" y="642"/>
                </a:lnTo>
                <a:lnTo>
                  <a:pt x="2733" y="646"/>
                </a:lnTo>
                <a:lnTo>
                  <a:pt x="2734" y="651"/>
                </a:lnTo>
                <a:lnTo>
                  <a:pt x="2742" y="671"/>
                </a:lnTo>
                <a:lnTo>
                  <a:pt x="2750" y="686"/>
                </a:lnTo>
                <a:lnTo>
                  <a:pt x="2745" y="702"/>
                </a:lnTo>
                <a:lnTo>
                  <a:pt x="2739" y="718"/>
                </a:lnTo>
                <a:lnTo>
                  <a:pt x="2738" y="726"/>
                </a:lnTo>
                <a:lnTo>
                  <a:pt x="2738" y="732"/>
                </a:lnTo>
                <a:lnTo>
                  <a:pt x="2739" y="734"/>
                </a:lnTo>
                <a:lnTo>
                  <a:pt x="2741" y="735"/>
                </a:lnTo>
                <a:lnTo>
                  <a:pt x="2745" y="738"/>
                </a:lnTo>
                <a:lnTo>
                  <a:pt x="2750" y="738"/>
                </a:lnTo>
                <a:lnTo>
                  <a:pt x="2760" y="739"/>
                </a:lnTo>
                <a:lnTo>
                  <a:pt x="2767" y="741"/>
                </a:lnTo>
                <a:lnTo>
                  <a:pt x="2772" y="744"/>
                </a:lnTo>
                <a:lnTo>
                  <a:pt x="2777" y="746"/>
                </a:lnTo>
                <a:lnTo>
                  <a:pt x="2779" y="749"/>
                </a:lnTo>
                <a:lnTo>
                  <a:pt x="2783" y="749"/>
                </a:lnTo>
                <a:lnTo>
                  <a:pt x="2785" y="749"/>
                </a:lnTo>
                <a:lnTo>
                  <a:pt x="2789" y="747"/>
                </a:lnTo>
                <a:lnTo>
                  <a:pt x="2792" y="745"/>
                </a:lnTo>
                <a:lnTo>
                  <a:pt x="2796" y="741"/>
                </a:lnTo>
                <a:lnTo>
                  <a:pt x="2800" y="738"/>
                </a:lnTo>
                <a:lnTo>
                  <a:pt x="2803" y="732"/>
                </a:lnTo>
                <a:lnTo>
                  <a:pt x="2807" y="726"/>
                </a:lnTo>
                <a:lnTo>
                  <a:pt x="2811" y="719"/>
                </a:lnTo>
                <a:lnTo>
                  <a:pt x="2817" y="713"/>
                </a:lnTo>
                <a:lnTo>
                  <a:pt x="2824" y="707"/>
                </a:lnTo>
                <a:lnTo>
                  <a:pt x="2833" y="702"/>
                </a:lnTo>
                <a:lnTo>
                  <a:pt x="2841" y="697"/>
                </a:lnTo>
                <a:lnTo>
                  <a:pt x="2851" y="695"/>
                </a:lnTo>
                <a:lnTo>
                  <a:pt x="2859" y="694"/>
                </a:lnTo>
                <a:lnTo>
                  <a:pt x="2880" y="694"/>
                </a:lnTo>
                <a:lnTo>
                  <a:pt x="2903" y="694"/>
                </a:lnTo>
                <a:lnTo>
                  <a:pt x="2924" y="695"/>
                </a:lnTo>
                <a:lnTo>
                  <a:pt x="2941" y="696"/>
                </a:lnTo>
                <a:lnTo>
                  <a:pt x="2953" y="697"/>
                </a:lnTo>
                <a:lnTo>
                  <a:pt x="2959" y="700"/>
                </a:lnTo>
                <a:lnTo>
                  <a:pt x="2961" y="701"/>
                </a:lnTo>
                <a:lnTo>
                  <a:pt x="2961" y="703"/>
                </a:lnTo>
                <a:lnTo>
                  <a:pt x="2961" y="705"/>
                </a:lnTo>
                <a:lnTo>
                  <a:pt x="2961" y="707"/>
                </a:lnTo>
                <a:lnTo>
                  <a:pt x="2955" y="712"/>
                </a:lnTo>
                <a:lnTo>
                  <a:pt x="2947" y="715"/>
                </a:lnTo>
                <a:lnTo>
                  <a:pt x="2942" y="719"/>
                </a:lnTo>
                <a:lnTo>
                  <a:pt x="2937" y="724"/>
                </a:lnTo>
                <a:lnTo>
                  <a:pt x="2934" y="729"/>
                </a:lnTo>
                <a:lnTo>
                  <a:pt x="2931" y="737"/>
                </a:lnTo>
                <a:lnTo>
                  <a:pt x="2929" y="752"/>
                </a:lnTo>
                <a:lnTo>
                  <a:pt x="2927" y="765"/>
                </a:lnTo>
                <a:lnTo>
                  <a:pt x="2927" y="770"/>
                </a:lnTo>
                <a:lnTo>
                  <a:pt x="2928" y="773"/>
                </a:lnTo>
                <a:lnTo>
                  <a:pt x="2929" y="777"/>
                </a:lnTo>
                <a:lnTo>
                  <a:pt x="2933" y="781"/>
                </a:lnTo>
                <a:lnTo>
                  <a:pt x="2941" y="784"/>
                </a:lnTo>
                <a:lnTo>
                  <a:pt x="2951" y="788"/>
                </a:lnTo>
                <a:lnTo>
                  <a:pt x="2955" y="791"/>
                </a:lnTo>
                <a:lnTo>
                  <a:pt x="2959" y="795"/>
                </a:lnTo>
                <a:lnTo>
                  <a:pt x="2961" y="800"/>
                </a:lnTo>
                <a:lnTo>
                  <a:pt x="2964" y="807"/>
                </a:lnTo>
                <a:lnTo>
                  <a:pt x="2965" y="820"/>
                </a:lnTo>
                <a:lnTo>
                  <a:pt x="2967" y="832"/>
                </a:lnTo>
                <a:lnTo>
                  <a:pt x="2971" y="841"/>
                </a:lnTo>
                <a:lnTo>
                  <a:pt x="2974" y="852"/>
                </a:lnTo>
                <a:lnTo>
                  <a:pt x="2978" y="863"/>
                </a:lnTo>
                <a:lnTo>
                  <a:pt x="2980" y="871"/>
                </a:lnTo>
                <a:lnTo>
                  <a:pt x="2979" y="875"/>
                </a:lnTo>
                <a:lnTo>
                  <a:pt x="2979" y="879"/>
                </a:lnTo>
                <a:lnTo>
                  <a:pt x="2977" y="883"/>
                </a:lnTo>
                <a:lnTo>
                  <a:pt x="2974" y="889"/>
                </a:lnTo>
                <a:lnTo>
                  <a:pt x="2970" y="894"/>
                </a:lnTo>
                <a:lnTo>
                  <a:pt x="2965" y="898"/>
                </a:lnTo>
                <a:lnTo>
                  <a:pt x="2959" y="903"/>
                </a:lnTo>
                <a:lnTo>
                  <a:pt x="2952" y="908"/>
                </a:lnTo>
                <a:lnTo>
                  <a:pt x="2937" y="916"/>
                </a:lnTo>
                <a:lnTo>
                  <a:pt x="2923" y="924"/>
                </a:lnTo>
                <a:lnTo>
                  <a:pt x="2917" y="929"/>
                </a:lnTo>
                <a:lnTo>
                  <a:pt x="2914" y="933"/>
                </a:lnTo>
                <a:lnTo>
                  <a:pt x="2910" y="937"/>
                </a:lnTo>
                <a:lnTo>
                  <a:pt x="2908" y="941"/>
                </a:lnTo>
                <a:lnTo>
                  <a:pt x="2907" y="946"/>
                </a:lnTo>
                <a:lnTo>
                  <a:pt x="2907" y="951"/>
                </a:lnTo>
                <a:lnTo>
                  <a:pt x="2907" y="955"/>
                </a:lnTo>
                <a:lnTo>
                  <a:pt x="2908" y="961"/>
                </a:lnTo>
                <a:lnTo>
                  <a:pt x="2914" y="974"/>
                </a:lnTo>
                <a:lnTo>
                  <a:pt x="2921" y="989"/>
                </a:lnTo>
                <a:lnTo>
                  <a:pt x="2929" y="1003"/>
                </a:lnTo>
                <a:lnTo>
                  <a:pt x="2935" y="1012"/>
                </a:lnTo>
                <a:lnTo>
                  <a:pt x="2937" y="1017"/>
                </a:lnTo>
                <a:lnTo>
                  <a:pt x="2939" y="1021"/>
                </a:lnTo>
                <a:lnTo>
                  <a:pt x="2939" y="1025"/>
                </a:lnTo>
                <a:lnTo>
                  <a:pt x="2939" y="1029"/>
                </a:lnTo>
                <a:lnTo>
                  <a:pt x="2937" y="1034"/>
                </a:lnTo>
                <a:lnTo>
                  <a:pt x="2936" y="1037"/>
                </a:lnTo>
                <a:lnTo>
                  <a:pt x="2933" y="1041"/>
                </a:lnTo>
                <a:lnTo>
                  <a:pt x="2929" y="1043"/>
                </a:lnTo>
                <a:lnTo>
                  <a:pt x="2920" y="1048"/>
                </a:lnTo>
                <a:lnTo>
                  <a:pt x="2912" y="1053"/>
                </a:lnTo>
                <a:lnTo>
                  <a:pt x="2909" y="1055"/>
                </a:lnTo>
                <a:lnTo>
                  <a:pt x="2905" y="1059"/>
                </a:lnTo>
                <a:lnTo>
                  <a:pt x="2903" y="1063"/>
                </a:lnTo>
                <a:lnTo>
                  <a:pt x="2901" y="1071"/>
                </a:lnTo>
                <a:lnTo>
                  <a:pt x="2898" y="1083"/>
                </a:lnTo>
                <a:lnTo>
                  <a:pt x="2897" y="1090"/>
                </a:lnTo>
                <a:lnTo>
                  <a:pt x="2897" y="1092"/>
                </a:lnTo>
                <a:lnTo>
                  <a:pt x="2895" y="1094"/>
                </a:lnTo>
                <a:lnTo>
                  <a:pt x="2891" y="1097"/>
                </a:lnTo>
                <a:lnTo>
                  <a:pt x="2886" y="1098"/>
                </a:lnTo>
                <a:lnTo>
                  <a:pt x="2874" y="1100"/>
                </a:lnTo>
                <a:lnTo>
                  <a:pt x="2864" y="1100"/>
                </a:lnTo>
                <a:lnTo>
                  <a:pt x="2852" y="1100"/>
                </a:lnTo>
                <a:lnTo>
                  <a:pt x="2840" y="1100"/>
                </a:lnTo>
                <a:lnTo>
                  <a:pt x="2834" y="1102"/>
                </a:lnTo>
                <a:lnTo>
                  <a:pt x="2829" y="1104"/>
                </a:lnTo>
                <a:lnTo>
                  <a:pt x="2826" y="1106"/>
                </a:lnTo>
                <a:lnTo>
                  <a:pt x="2823" y="1109"/>
                </a:lnTo>
                <a:lnTo>
                  <a:pt x="2821" y="1113"/>
                </a:lnTo>
                <a:lnTo>
                  <a:pt x="2820" y="1117"/>
                </a:lnTo>
                <a:lnTo>
                  <a:pt x="2820" y="1122"/>
                </a:lnTo>
                <a:lnTo>
                  <a:pt x="2821" y="1126"/>
                </a:lnTo>
                <a:lnTo>
                  <a:pt x="2822" y="1138"/>
                </a:lnTo>
                <a:lnTo>
                  <a:pt x="2824" y="1151"/>
                </a:lnTo>
                <a:lnTo>
                  <a:pt x="2824" y="1159"/>
                </a:lnTo>
                <a:lnTo>
                  <a:pt x="2823" y="1165"/>
                </a:lnTo>
                <a:lnTo>
                  <a:pt x="2821" y="1169"/>
                </a:lnTo>
                <a:lnTo>
                  <a:pt x="2817" y="1174"/>
                </a:lnTo>
                <a:lnTo>
                  <a:pt x="2805" y="1179"/>
                </a:lnTo>
                <a:lnTo>
                  <a:pt x="2789" y="1185"/>
                </a:lnTo>
                <a:lnTo>
                  <a:pt x="2782" y="1188"/>
                </a:lnTo>
                <a:lnTo>
                  <a:pt x="2775" y="1192"/>
                </a:lnTo>
                <a:lnTo>
                  <a:pt x="2770" y="1197"/>
                </a:lnTo>
                <a:lnTo>
                  <a:pt x="2766" y="1201"/>
                </a:lnTo>
                <a:lnTo>
                  <a:pt x="2763" y="1213"/>
                </a:lnTo>
                <a:lnTo>
                  <a:pt x="2759" y="1224"/>
                </a:lnTo>
                <a:lnTo>
                  <a:pt x="2758" y="1230"/>
                </a:lnTo>
                <a:lnTo>
                  <a:pt x="2756" y="1235"/>
                </a:lnTo>
                <a:lnTo>
                  <a:pt x="2752" y="1239"/>
                </a:lnTo>
                <a:lnTo>
                  <a:pt x="2748" y="1244"/>
                </a:lnTo>
                <a:lnTo>
                  <a:pt x="2739" y="1252"/>
                </a:lnTo>
                <a:lnTo>
                  <a:pt x="2731" y="1258"/>
                </a:lnTo>
                <a:lnTo>
                  <a:pt x="2728" y="1261"/>
                </a:lnTo>
                <a:lnTo>
                  <a:pt x="2725" y="1266"/>
                </a:lnTo>
                <a:lnTo>
                  <a:pt x="2722" y="1270"/>
                </a:lnTo>
                <a:lnTo>
                  <a:pt x="2721" y="1276"/>
                </a:lnTo>
                <a:lnTo>
                  <a:pt x="2720" y="1293"/>
                </a:lnTo>
                <a:lnTo>
                  <a:pt x="2720" y="1315"/>
                </a:lnTo>
                <a:lnTo>
                  <a:pt x="2720" y="1338"/>
                </a:lnTo>
                <a:lnTo>
                  <a:pt x="2720" y="1356"/>
                </a:lnTo>
                <a:lnTo>
                  <a:pt x="2720" y="1370"/>
                </a:lnTo>
                <a:lnTo>
                  <a:pt x="2720" y="1382"/>
                </a:lnTo>
                <a:lnTo>
                  <a:pt x="2720" y="1393"/>
                </a:lnTo>
                <a:lnTo>
                  <a:pt x="2720" y="1403"/>
                </a:lnTo>
                <a:lnTo>
                  <a:pt x="2721" y="1413"/>
                </a:lnTo>
                <a:lnTo>
                  <a:pt x="2723" y="1419"/>
                </a:lnTo>
                <a:lnTo>
                  <a:pt x="2728" y="1422"/>
                </a:lnTo>
                <a:lnTo>
                  <a:pt x="2734" y="1427"/>
                </a:lnTo>
                <a:lnTo>
                  <a:pt x="2737" y="1430"/>
                </a:lnTo>
                <a:lnTo>
                  <a:pt x="2739" y="1433"/>
                </a:lnTo>
                <a:lnTo>
                  <a:pt x="2741" y="1437"/>
                </a:lnTo>
                <a:lnTo>
                  <a:pt x="2742" y="1441"/>
                </a:lnTo>
                <a:lnTo>
                  <a:pt x="2744" y="1446"/>
                </a:lnTo>
                <a:lnTo>
                  <a:pt x="2744" y="1451"/>
                </a:lnTo>
                <a:lnTo>
                  <a:pt x="2741" y="1456"/>
                </a:lnTo>
                <a:lnTo>
                  <a:pt x="2739" y="1460"/>
                </a:lnTo>
                <a:lnTo>
                  <a:pt x="2731" y="1474"/>
                </a:lnTo>
                <a:lnTo>
                  <a:pt x="2719" y="1491"/>
                </a:lnTo>
                <a:lnTo>
                  <a:pt x="2704" y="1512"/>
                </a:lnTo>
                <a:lnTo>
                  <a:pt x="2689" y="1531"/>
                </a:lnTo>
                <a:lnTo>
                  <a:pt x="2676" y="1546"/>
                </a:lnTo>
                <a:lnTo>
                  <a:pt x="2666" y="1557"/>
                </a:lnTo>
                <a:lnTo>
                  <a:pt x="2658" y="1565"/>
                </a:lnTo>
                <a:lnTo>
                  <a:pt x="2650" y="1570"/>
                </a:lnTo>
                <a:lnTo>
                  <a:pt x="2640" y="1572"/>
                </a:lnTo>
                <a:lnTo>
                  <a:pt x="2630" y="1573"/>
                </a:lnTo>
                <a:lnTo>
                  <a:pt x="2619" y="1575"/>
                </a:lnTo>
                <a:lnTo>
                  <a:pt x="2611" y="1575"/>
                </a:lnTo>
                <a:lnTo>
                  <a:pt x="2603" y="1576"/>
                </a:lnTo>
                <a:lnTo>
                  <a:pt x="2600" y="1578"/>
                </a:lnTo>
                <a:lnTo>
                  <a:pt x="2600" y="1579"/>
                </a:lnTo>
                <a:lnTo>
                  <a:pt x="2600" y="1582"/>
                </a:lnTo>
                <a:lnTo>
                  <a:pt x="2601" y="1585"/>
                </a:lnTo>
                <a:lnTo>
                  <a:pt x="2603" y="1589"/>
                </a:lnTo>
                <a:lnTo>
                  <a:pt x="2608" y="1596"/>
                </a:lnTo>
                <a:lnTo>
                  <a:pt x="2612" y="1603"/>
                </a:lnTo>
                <a:lnTo>
                  <a:pt x="2612" y="1605"/>
                </a:lnTo>
                <a:lnTo>
                  <a:pt x="2611" y="1608"/>
                </a:lnTo>
                <a:lnTo>
                  <a:pt x="2609" y="1610"/>
                </a:lnTo>
                <a:lnTo>
                  <a:pt x="2607" y="1611"/>
                </a:lnTo>
                <a:lnTo>
                  <a:pt x="2597" y="1613"/>
                </a:lnTo>
                <a:lnTo>
                  <a:pt x="2584" y="1614"/>
                </a:lnTo>
                <a:lnTo>
                  <a:pt x="2577" y="1614"/>
                </a:lnTo>
                <a:lnTo>
                  <a:pt x="2570" y="1615"/>
                </a:lnTo>
                <a:lnTo>
                  <a:pt x="2563" y="1617"/>
                </a:lnTo>
                <a:lnTo>
                  <a:pt x="2557" y="1621"/>
                </a:lnTo>
                <a:lnTo>
                  <a:pt x="2546" y="1628"/>
                </a:lnTo>
                <a:lnTo>
                  <a:pt x="2538" y="1634"/>
                </a:lnTo>
                <a:lnTo>
                  <a:pt x="2534" y="1638"/>
                </a:lnTo>
                <a:lnTo>
                  <a:pt x="2530" y="1640"/>
                </a:lnTo>
                <a:lnTo>
                  <a:pt x="2524" y="1641"/>
                </a:lnTo>
                <a:lnTo>
                  <a:pt x="2515" y="1642"/>
                </a:lnTo>
                <a:lnTo>
                  <a:pt x="2500" y="1644"/>
                </a:lnTo>
                <a:lnTo>
                  <a:pt x="2488" y="1644"/>
                </a:lnTo>
                <a:lnTo>
                  <a:pt x="2485" y="1644"/>
                </a:lnTo>
                <a:lnTo>
                  <a:pt x="2481" y="1645"/>
                </a:lnTo>
                <a:lnTo>
                  <a:pt x="2479" y="1647"/>
                </a:lnTo>
                <a:lnTo>
                  <a:pt x="2479" y="1651"/>
                </a:lnTo>
                <a:lnTo>
                  <a:pt x="2479" y="1660"/>
                </a:lnTo>
                <a:lnTo>
                  <a:pt x="2480" y="1670"/>
                </a:lnTo>
                <a:lnTo>
                  <a:pt x="2479" y="1678"/>
                </a:lnTo>
                <a:lnTo>
                  <a:pt x="2477" y="1685"/>
                </a:lnTo>
                <a:lnTo>
                  <a:pt x="2475" y="1686"/>
                </a:lnTo>
                <a:lnTo>
                  <a:pt x="2474" y="1687"/>
                </a:lnTo>
                <a:lnTo>
                  <a:pt x="2473" y="1687"/>
                </a:lnTo>
                <a:lnTo>
                  <a:pt x="2470" y="1687"/>
                </a:lnTo>
                <a:lnTo>
                  <a:pt x="2467" y="1686"/>
                </a:lnTo>
                <a:lnTo>
                  <a:pt x="2461" y="1685"/>
                </a:lnTo>
                <a:lnTo>
                  <a:pt x="2457" y="1685"/>
                </a:lnTo>
                <a:lnTo>
                  <a:pt x="2455" y="1686"/>
                </a:lnTo>
                <a:lnTo>
                  <a:pt x="2454" y="1689"/>
                </a:lnTo>
                <a:lnTo>
                  <a:pt x="2452" y="1691"/>
                </a:lnTo>
                <a:lnTo>
                  <a:pt x="2451" y="1697"/>
                </a:lnTo>
                <a:lnTo>
                  <a:pt x="2454" y="1704"/>
                </a:lnTo>
                <a:lnTo>
                  <a:pt x="2456" y="1714"/>
                </a:lnTo>
                <a:lnTo>
                  <a:pt x="2461" y="1728"/>
                </a:lnTo>
                <a:lnTo>
                  <a:pt x="2463" y="1735"/>
                </a:lnTo>
                <a:lnTo>
                  <a:pt x="2465" y="1742"/>
                </a:lnTo>
                <a:lnTo>
                  <a:pt x="2469" y="1748"/>
                </a:lnTo>
                <a:lnTo>
                  <a:pt x="2471" y="1753"/>
                </a:lnTo>
                <a:lnTo>
                  <a:pt x="2479" y="1759"/>
                </a:lnTo>
                <a:lnTo>
                  <a:pt x="2482" y="1765"/>
                </a:lnTo>
                <a:lnTo>
                  <a:pt x="2482" y="1767"/>
                </a:lnTo>
                <a:lnTo>
                  <a:pt x="2482" y="1770"/>
                </a:lnTo>
                <a:lnTo>
                  <a:pt x="2481" y="1772"/>
                </a:lnTo>
                <a:lnTo>
                  <a:pt x="2477" y="1774"/>
                </a:lnTo>
                <a:lnTo>
                  <a:pt x="2468" y="1777"/>
                </a:lnTo>
                <a:lnTo>
                  <a:pt x="2458" y="1777"/>
                </a:lnTo>
                <a:lnTo>
                  <a:pt x="2455" y="1778"/>
                </a:lnTo>
                <a:lnTo>
                  <a:pt x="2450" y="1778"/>
                </a:lnTo>
                <a:lnTo>
                  <a:pt x="2446" y="1780"/>
                </a:lnTo>
                <a:lnTo>
                  <a:pt x="2443" y="1783"/>
                </a:lnTo>
                <a:lnTo>
                  <a:pt x="2431" y="1799"/>
                </a:lnTo>
                <a:lnTo>
                  <a:pt x="2423" y="1812"/>
                </a:lnTo>
                <a:lnTo>
                  <a:pt x="2420" y="1815"/>
                </a:lnTo>
                <a:lnTo>
                  <a:pt x="2418" y="1816"/>
                </a:lnTo>
                <a:lnTo>
                  <a:pt x="2417" y="1817"/>
                </a:lnTo>
                <a:lnTo>
                  <a:pt x="2414" y="1817"/>
                </a:lnTo>
                <a:lnTo>
                  <a:pt x="2410" y="1816"/>
                </a:lnTo>
                <a:lnTo>
                  <a:pt x="2405" y="1813"/>
                </a:lnTo>
                <a:lnTo>
                  <a:pt x="2400" y="1810"/>
                </a:lnTo>
                <a:lnTo>
                  <a:pt x="2395" y="1809"/>
                </a:lnTo>
                <a:lnTo>
                  <a:pt x="2393" y="1809"/>
                </a:lnTo>
                <a:lnTo>
                  <a:pt x="2392" y="1810"/>
                </a:lnTo>
                <a:lnTo>
                  <a:pt x="2389" y="1811"/>
                </a:lnTo>
                <a:lnTo>
                  <a:pt x="2387" y="1815"/>
                </a:lnTo>
                <a:lnTo>
                  <a:pt x="2383" y="1822"/>
                </a:lnTo>
                <a:lnTo>
                  <a:pt x="2380" y="1827"/>
                </a:lnTo>
                <a:lnTo>
                  <a:pt x="2379" y="1828"/>
                </a:lnTo>
                <a:lnTo>
                  <a:pt x="2376" y="1828"/>
                </a:lnTo>
                <a:lnTo>
                  <a:pt x="2373" y="1827"/>
                </a:lnTo>
                <a:lnTo>
                  <a:pt x="2369" y="1824"/>
                </a:lnTo>
                <a:lnTo>
                  <a:pt x="2361" y="1818"/>
                </a:lnTo>
                <a:lnTo>
                  <a:pt x="2351" y="1813"/>
                </a:lnTo>
                <a:lnTo>
                  <a:pt x="2347" y="1811"/>
                </a:lnTo>
                <a:lnTo>
                  <a:pt x="2341" y="1810"/>
                </a:lnTo>
                <a:lnTo>
                  <a:pt x="2335" y="1809"/>
                </a:lnTo>
                <a:lnTo>
                  <a:pt x="2329" y="1809"/>
                </a:lnTo>
                <a:lnTo>
                  <a:pt x="2323" y="1810"/>
                </a:lnTo>
                <a:lnTo>
                  <a:pt x="2317" y="1811"/>
                </a:lnTo>
                <a:lnTo>
                  <a:pt x="2313" y="1813"/>
                </a:lnTo>
                <a:lnTo>
                  <a:pt x="2310" y="1816"/>
                </a:lnTo>
                <a:lnTo>
                  <a:pt x="2307" y="1818"/>
                </a:lnTo>
                <a:lnTo>
                  <a:pt x="2306" y="1822"/>
                </a:lnTo>
                <a:lnTo>
                  <a:pt x="2306" y="1827"/>
                </a:lnTo>
                <a:lnTo>
                  <a:pt x="2306" y="1831"/>
                </a:lnTo>
                <a:lnTo>
                  <a:pt x="2306" y="1842"/>
                </a:lnTo>
                <a:lnTo>
                  <a:pt x="2307" y="1854"/>
                </a:lnTo>
                <a:lnTo>
                  <a:pt x="2307" y="1865"/>
                </a:lnTo>
                <a:lnTo>
                  <a:pt x="2307" y="1874"/>
                </a:lnTo>
                <a:lnTo>
                  <a:pt x="2307" y="1884"/>
                </a:lnTo>
                <a:lnTo>
                  <a:pt x="2309" y="1892"/>
                </a:lnTo>
                <a:lnTo>
                  <a:pt x="2311" y="1899"/>
                </a:lnTo>
                <a:lnTo>
                  <a:pt x="2316" y="1906"/>
                </a:lnTo>
                <a:lnTo>
                  <a:pt x="2320" y="1912"/>
                </a:lnTo>
                <a:lnTo>
                  <a:pt x="2323" y="1918"/>
                </a:lnTo>
                <a:lnTo>
                  <a:pt x="2323" y="1925"/>
                </a:lnTo>
                <a:lnTo>
                  <a:pt x="2323" y="1931"/>
                </a:lnTo>
                <a:lnTo>
                  <a:pt x="2322" y="1935"/>
                </a:lnTo>
                <a:lnTo>
                  <a:pt x="2319" y="1936"/>
                </a:lnTo>
                <a:lnTo>
                  <a:pt x="2317" y="1936"/>
                </a:lnTo>
                <a:lnTo>
                  <a:pt x="2313" y="1936"/>
                </a:lnTo>
                <a:lnTo>
                  <a:pt x="2305" y="1932"/>
                </a:lnTo>
                <a:lnTo>
                  <a:pt x="2299" y="1929"/>
                </a:lnTo>
                <a:lnTo>
                  <a:pt x="2293" y="1925"/>
                </a:lnTo>
                <a:lnTo>
                  <a:pt x="2287" y="1924"/>
                </a:lnTo>
                <a:lnTo>
                  <a:pt x="2284" y="1925"/>
                </a:lnTo>
                <a:lnTo>
                  <a:pt x="2280" y="1926"/>
                </a:lnTo>
                <a:lnTo>
                  <a:pt x="2278" y="1928"/>
                </a:lnTo>
                <a:lnTo>
                  <a:pt x="2275" y="1931"/>
                </a:lnTo>
                <a:lnTo>
                  <a:pt x="2272" y="1934"/>
                </a:lnTo>
                <a:lnTo>
                  <a:pt x="2269" y="1936"/>
                </a:lnTo>
                <a:lnTo>
                  <a:pt x="2266" y="1937"/>
                </a:lnTo>
                <a:lnTo>
                  <a:pt x="2261" y="1938"/>
                </a:lnTo>
                <a:lnTo>
                  <a:pt x="2254" y="1938"/>
                </a:lnTo>
                <a:lnTo>
                  <a:pt x="2247" y="1936"/>
                </a:lnTo>
                <a:lnTo>
                  <a:pt x="2240" y="1934"/>
                </a:lnTo>
                <a:lnTo>
                  <a:pt x="2233" y="1931"/>
                </a:lnTo>
                <a:lnTo>
                  <a:pt x="2229" y="1930"/>
                </a:lnTo>
                <a:lnTo>
                  <a:pt x="2225" y="1931"/>
                </a:lnTo>
                <a:lnTo>
                  <a:pt x="2222" y="1932"/>
                </a:lnTo>
                <a:lnTo>
                  <a:pt x="2218" y="1936"/>
                </a:lnTo>
                <a:lnTo>
                  <a:pt x="2212" y="1943"/>
                </a:lnTo>
                <a:lnTo>
                  <a:pt x="2208" y="1948"/>
                </a:lnTo>
                <a:lnTo>
                  <a:pt x="2205" y="1950"/>
                </a:lnTo>
                <a:lnTo>
                  <a:pt x="2202" y="1951"/>
                </a:lnTo>
                <a:lnTo>
                  <a:pt x="2198" y="1951"/>
                </a:lnTo>
                <a:lnTo>
                  <a:pt x="2193" y="1951"/>
                </a:lnTo>
                <a:lnTo>
                  <a:pt x="2181" y="1949"/>
                </a:lnTo>
                <a:lnTo>
                  <a:pt x="2172" y="1947"/>
                </a:lnTo>
                <a:lnTo>
                  <a:pt x="2167" y="1947"/>
                </a:lnTo>
                <a:lnTo>
                  <a:pt x="2162" y="1948"/>
                </a:lnTo>
                <a:lnTo>
                  <a:pt x="2159" y="1949"/>
                </a:lnTo>
                <a:lnTo>
                  <a:pt x="2155" y="1953"/>
                </a:lnTo>
                <a:lnTo>
                  <a:pt x="2152" y="1958"/>
                </a:lnTo>
                <a:lnTo>
                  <a:pt x="2149" y="1963"/>
                </a:lnTo>
                <a:lnTo>
                  <a:pt x="2147" y="1969"/>
                </a:lnTo>
                <a:lnTo>
                  <a:pt x="2146" y="1976"/>
                </a:lnTo>
                <a:lnTo>
                  <a:pt x="2142" y="1988"/>
                </a:lnTo>
                <a:lnTo>
                  <a:pt x="2140" y="2000"/>
                </a:lnTo>
                <a:lnTo>
                  <a:pt x="2137" y="2010"/>
                </a:lnTo>
                <a:lnTo>
                  <a:pt x="2133" y="2019"/>
                </a:lnTo>
                <a:lnTo>
                  <a:pt x="2128" y="2027"/>
                </a:lnTo>
                <a:lnTo>
                  <a:pt x="2122" y="2035"/>
                </a:lnTo>
                <a:lnTo>
                  <a:pt x="2114" y="2039"/>
                </a:lnTo>
                <a:lnTo>
                  <a:pt x="2104" y="2043"/>
                </a:lnTo>
                <a:lnTo>
                  <a:pt x="2093" y="2044"/>
                </a:lnTo>
                <a:lnTo>
                  <a:pt x="2084" y="2048"/>
                </a:lnTo>
                <a:lnTo>
                  <a:pt x="2079" y="2050"/>
                </a:lnTo>
                <a:lnTo>
                  <a:pt x="2074" y="2052"/>
                </a:lnTo>
                <a:lnTo>
                  <a:pt x="2070" y="2057"/>
                </a:lnTo>
                <a:lnTo>
                  <a:pt x="2065" y="2062"/>
                </a:lnTo>
                <a:lnTo>
                  <a:pt x="2061" y="2070"/>
                </a:lnTo>
                <a:lnTo>
                  <a:pt x="2060" y="2079"/>
                </a:lnTo>
                <a:lnTo>
                  <a:pt x="2060" y="2087"/>
                </a:lnTo>
                <a:lnTo>
                  <a:pt x="2061" y="2094"/>
                </a:lnTo>
                <a:lnTo>
                  <a:pt x="2064" y="2099"/>
                </a:lnTo>
                <a:lnTo>
                  <a:pt x="2065" y="2104"/>
                </a:lnTo>
                <a:lnTo>
                  <a:pt x="2065" y="2109"/>
                </a:lnTo>
                <a:lnTo>
                  <a:pt x="2064" y="2115"/>
                </a:lnTo>
                <a:lnTo>
                  <a:pt x="2064" y="2117"/>
                </a:lnTo>
                <a:lnTo>
                  <a:pt x="2063" y="2118"/>
                </a:lnTo>
                <a:lnTo>
                  <a:pt x="2061" y="2118"/>
                </a:lnTo>
                <a:lnTo>
                  <a:pt x="2060" y="2118"/>
                </a:lnTo>
                <a:lnTo>
                  <a:pt x="2057" y="2117"/>
                </a:lnTo>
                <a:lnTo>
                  <a:pt x="2053" y="2113"/>
                </a:lnTo>
                <a:lnTo>
                  <a:pt x="2045" y="2106"/>
                </a:lnTo>
                <a:lnTo>
                  <a:pt x="2040" y="2101"/>
                </a:lnTo>
                <a:lnTo>
                  <a:pt x="2029" y="2092"/>
                </a:lnTo>
                <a:lnTo>
                  <a:pt x="2016" y="2082"/>
                </a:lnTo>
                <a:lnTo>
                  <a:pt x="2011" y="2077"/>
                </a:lnTo>
                <a:lnTo>
                  <a:pt x="2007" y="2073"/>
                </a:lnTo>
                <a:lnTo>
                  <a:pt x="2004" y="2068"/>
                </a:lnTo>
                <a:lnTo>
                  <a:pt x="2002" y="2063"/>
                </a:lnTo>
                <a:lnTo>
                  <a:pt x="1998" y="2051"/>
                </a:lnTo>
                <a:lnTo>
                  <a:pt x="1995" y="2038"/>
                </a:lnTo>
                <a:lnTo>
                  <a:pt x="1994" y="2033"/>
                </a:lnTo>
                <a:lnTo>
                  <a:pt x="1994" y="2029"/>
                </a:lnTo>
                <a:lnTo>
                  <a:pt x="1995" y="2024"/>
                </a:lnTo>
                <a:lnTo>
                  <a:pt x="1997" y="2019"/>
                </a:lnTo>
                <a:lnTo>
                  <a:pt x="2003" y="2011"/>
                </a:lnTo>
                <a:lnTo>
                  <a:pt x="2008" y="2005"/>
                </a:lnTo>
                <a:lnTo>
                  <a:pt x="2010" y="2001"/>
                </a:lnTo>
                <a:lnTo>
                  <a:pt x="2013" y="1998"/>
                </a:lnTo>
                <a:lnTo>
                  <a:pt x="2011" y="1994"/>
                </a:lnTo>
                <a:lnTo>
                  <a:pt x="2008" y="1991"/>
                </a:lnTo>
                <a:lnTo>
                  <a:pt x="2005" y="1988"/>
                </a:lnTo>
                <a:lnTo>
                  <a:pt x="2003" y="1989"/>
                </a:lnTo>
                <a:lnTo>
                  <a:pt x="2000" y="1991"/>
                </a:lnTo>
                <a:lnTo>
                  <a:pt x="1997" y="1993"/>
                </a:lnTo>
                <a:lnTo>
                  <a:pt x="1991" y="2001"/>
                </a:lnTo>
                <a:lnTo>
                  <a:pt x="1984" y="2012"/>
                </a:lnTo>
                <a:lnTo>
                  <a:pt x="1978" y="2021"/>
                </a:lnTo>
                <a:lnTo>
                  <a:pt x="1972" y="2026"/>
                </a:lnTo>
                <a:lnTo>
                  <a:pt x="1966" y="2029"/>
                </a:lnTo>
                <a:lnTo>
                  <a:pt x="1959" y="2029"/>
                </a:lnTo>
                <a:lnTo>
                  <a:pt x="1952" y="2027"/>
                </a:lnTo>
                <a:lnTo>
                  <a:pt x="1946" y="2027"/>
                </a:lnTo>
                <a:lnTo>
                  <a:pt x="1941" y="2029"/>
                </a:lnTo>
                <a:lnTo>
                  <a:pt x="1939" y="2031"/>
                </a:lnTo>
                <a:lnTo>
                  <a:pt x="1939" y="2032"/>
                </a:lnTo>
                <a:lnTo>
                  <a:pt x="1940" y="2035"/>
                </a:lnTo>
                <a:lnTo>
                  <a:pt x="1942" y="2036"/>
                </a:lnTo>
                <a:lnTo>
                  <a:pt x="1945" y="2038"/>
                </a:lnTo>
                <a:lnTo>
                  <a:pt x="1953" y="2042"/>
                </a:lnTo>
                <a:lnTo>
                  <a:pt x="1961" y="2043"/>
                </a:lnTo>
                <a:lnTo>
                  <a:pt x="1969" y="2045"/>
                </a:lnTo>
                <a:lnTo>
                  <a:pt x="1976" y="2050"/>
                </a:lnTo>
                <a:lnTo>
                  <a:pt x="1978" y="2052"/>
                </a:lnTo>
                <a:lnTo>
                  <a:pt x="1980" y="2055"/>
                </a:lnTo>
                <a:lnTo>
                  <a:pt x="1982" y="2058"/>
                </a:lnTo>
                <a:lnTo>
                  <a:pt x="1983" y="2062"/>
                </a:lnTo>
                <a:lnTo>
                  <a:pt x="1984" y="2073"/>
                </a:lnTo>
                <a:lnTo>
                  <a:pt x="1984" y="2083"/>
                </a:lnTo>
                <a:lnTo>
                  <a:pt x="1983" y="2089"/>
                </a:lnTo>
                <a:lnTo>
                  <a:pt x="1982" y="2094"/>
                </a:lnTo>
                <a:lnTo>
                  <a:pt x="1980" y="2099"/>
                </a:lnTo>
                <a:lnTo>
                  <a:pt x="1978" y="2102"/>
                </a:lnTo>
                <a:lnTo>
                  <a:pt x="1965" y="2109"/>
                </a:lnTo>
                <a:lnTo>
                  <a:pt x="1946" y="2118"/>
                </a:lnTo>
                <a:lnTo>
                  <a:pt x="1927" y="2125"/>
                </a:lnTo>
                <a:lnTo>
                  <a:pt x="1917" y="2127"/>
                </a:lnTo>
                <a:lnTo>
                  <a:pt x="1908" y="2127"/>
                </a:lnTo>
                <a:lnTo>
                  <a:pt x="1900" y="2127"/>
                </a:lnTo>
                <a:lnTo>
                  <a:pt x="1893" y="2128"/>
                </a:lnTo>
                <a:lnTo>
                  <a:pt x="1885" y="2131"/>
                </a:lnTo>
                <a:lnTo>
                  <a:pt x="1878" y="2132"/>
                </a:lnTo>
                <a:lnTo>
                  <a:pt x="1871" y="2132"/>
                </a:lnTo>
                <a:lnTo>
                  <a:pt x="1868" y="2132"/>
                </a:lnTo>
                <a:lnTo>
                  <a:pt x="1865" y="2130"/>
                </a:lnTo>
                <a:lnTo>
                  <a:pt x="1863" y="2128"/>
                </a:lnTo>
                <a:lnTo>
                  <a:pt x="1863" y="2125"/>
                </a:lnTo>
                <a:lnTo>
                  <a:pt x="1862" y="2120"/>
                </a:lnTo>
                <a:lnTo>
                  <a:pt x="1860" y="2115"/>
                </a:lnTo>
                <a:lnTo>
                  <a:pt x="1859" y="2113"/>
                </a:lnTo>
                <a:lnTo>
                  <a:pt x="1858" y="2113"/>
                </a:lnTo>
                <a:lnTo>
                  <a:pt x="1857" y="2112"/>
                </a:lnTo>
                <a:lnTo>
                  <a:pt x="1854" y="2112"/>
                </a:lnTo>
                <a:lnTo>
                  <a:pt x="1847" y="2123"/>
                </a:lnTo>
                <a:lnTo>
                  <a:pt x="1837" y="2140"/>
                </a:lnTo>
                <a:lnTo>
                  <a:pt x="1832" y="2143"/>
                </a:lnTo>
                <a:lnTo>
                  <a:pt x="1828" y="2145"/>
                </a:lnTo>
                <a:lnTo>
                  <a:pt x="1824" y="2145"/>
                </a:lnTo>
                <a:lnTo>
                  <a:pt x="1819" y="2144"/>
                </a:lnTo>
                <a:lnTo>
                  <a:pt x="1810" y="2140"/>
                </a:lnTo>
                <a:lnTo>
                  <a:pt x="1801" y="2137"/>
                </a:lnTo>
                <a:lnTo>
                  <a:pt x="1794" y="2133"/>
                </a:lnTo>
                <a:lnTo>
                  <a:pt x="1789" y="2128"/>
                </a:lnTo>
                <a:lnTo>
                  <a:pt x="1788" y="2126"/>
                </a:lnTo>
                <a:lnTo>
                  <a:pt x="1787" y="2123"/>
                </a:lnTo>
                <a:lnTo>
                  <a:pt x="1787" y="2120"/>
                </a:lnTo>
                <a:lnTo>
                  <a:pt x="1787" y="2117"/>
                </a:lnTo>
                <a:lnTo>
                  <a:pt x="1797" y="2111"/>
                </a:lnTo>
                <a:lnTo>
                  <a:pt x="1816" y="2098"/>
                </a:lnTo>
                <a:lnTo>
                  <a:pt x="1820" y="2094"/>
                </a:lnTo>
                <a:lnTo>
                  <a:pt x="1822" y="2090"/>
                </a:lnTo>
                <a:lnTo>
                  <a:pt x="1824" y="2087"/>
                </a:lnTo>
                <a:lnTo>
                  <a:pt x="1822" y="2083"/>
                </a:lnTo>
                <a:lnTo>
                  <a:pt x="1820" y="2081"/>
                </a:lnTo>
                <a:lnTo>
                  <a:pt x="1814" y="2079"/>
                </a:lnTo>
                <a:lnTo>
                  <a:pt x="1806" y="2075"/>
                </a:lnTo>
                <a:lnTo>
                  <a:pt x="1794" y="2074"/>
                </a:lnTo>
                <a:lnTo>
                  <a:pt x="1782" y="2071"/>
                </a:lnTo>
                <a:lnTo>
                  <a:pt x="1771" y="2068"/>
                </a:lnTo>
                <a:lnTo>
                  <a:pt x="1762" y="2065"/>
                </a:lnTo>
                <a:lnTo>
                  <a:pt x="1753" y="2061"/>
                </a:lnTo>
                <a:lnTo>
                  <a:pt x="1745" y="2057"/>
                </a:lnTo>
                <a:lnTo>
                  <a:pt x="1739" y="2052"/>
                </a:lnTo>
                <a:lnTo>
                  <a:pt x="1733" y="2048"/>
                </a:lnTo>
                <a:lnTo>
                  <a:pt x="1727" y="2043"/>
                </a:lnTo>
                <a:lnTo>
                  <a:pt x="1724" y="2037"/>
                </a:lnTo>
                <a:lnTo>
                  <a:pt x="1721" y="2032"/>
                </a:lnTo>
                <a:lnTo>
                  <a:pt x="1719" y="2025"/>
                </a:lnTo>
                <a:lnTo>
                  <a:pt x="1718" y="2018"/>
                </a:lnTo>
                <a:lnTo>
                  <a:pt x="1718" y="2011"/>
                </a:lnTo>
                <a:lnTo>
                  <a:pt x="1719" y="2004"/>
                </a:lnTo>
                <a:lnTo>
                  <a:pt x="1720" y="1998"/>
                </a:lnTo>
                <a:lnTo>
                  <a:pt x="1719" y="1991"/>
                </a:lnTo>
                <a:lnTo>
                  <a:pt x="1718" y="1985"/>
                </a:lnTo>
                <a:lnTo>
                  <a:pt x="1714" y="1980"/>
                </a:lnTo>
                <a:lnTo>
                  <a:pt x="1709" y="1975"/>
                </a:lnTo>
                <a:lnTo>
                  <a:pt x="1704" y="1970"/>
                </a:lnTo>
                <a:lnTo>
                  <a:pt x="1701" y="1969"/>
                </a:lnTo>
                <a:lnTo>
                  <a:pt x="1698" y="1969"/>
                </a:lnTo>
                <a:lnTo>
                  <a:pt x="1695" y="1969"/>
                </a:lnTo>
                <a:lnTo>
                  <a:pt x="1694" y="1969"/>
                </a:lnTo>
                <a:lnTo>
                  <a:pt x="1687" y="1978"/>
                </a:lnTo>
                <a:lnTo>
                  <a:pt x="1682" y="1986"/>
                </a:lnTo>
                <a:lnTo>
                  <a:pt x="1679" y="1995"/>
                </a:lnTo>
                <a:lnTo>
                  <a:pt x="1677" y="2005"/>
                </a:lnTo>
                <a:lnTo>
                  <a:pt x="1676" y="2014"/>
                </a:lnTo>
                <a:lnTo>
                  <a:pt x="1674" y="2020"/>
                </a:lnTo>
                <a:lnTo>
                  <a:pt x="1673" y="2024"/>
                </a:lnTo>
                <a:lnTo>
                  <a:pt x="1670" y="2025"/>
                </a:lnTo>
                <a:lnTo>
                  <a:pt x="1668" y="2026"/>
                </a:lnTo>
                <a:lnTo>
                  <a:pt x="1665" y="2026"/>
                </a:lnTo>
                <a:lnTo>
                  <a:pt x="1649" y="2025"/>
                </a:lnTo>
                <a:lnTo>
                  <a:pt x="1635" y="2020"/>
                </a:lnTo>
                <a:lnTo>
                  <a:pt x="1623" y="2016"/>
                </a:lnTo>
                <a:lnTo>
                  <a:pt x="1614" y="2010"/>
                </a:lnTo>
                <a:lnTo>
                  <a:pt x="1608" y="2002"/>
                </a:lnTo>
                <a:lnTo>
                  <a:pt x="1605" y="1995"/>
                </a:lnTo>
                <a:lnTo>
                  <a:pt x="1602" y="1987"/>
                </a:lnTo>
                <a:lnTo>
                  <a:pt x="1601" y="1980"/>
                </a:lnTo>
                <a:lnTo>
                  <a:pt x="1604" y="1966"/>
                </a:lnTo>
                <a:lnTo>
                  <a:pt x="1607" y="1953"/>
                </a:lnTo>
                <a:lnTo>
                  <a:pt x="1608" y="1947"/>
                </a:lnTo>
                <a:lnTo>
                  <a:pt x="1608" y="1942"/>
                </a:lnTo>
                <a:lnTo>
                  <a:pt x="1607" y="1937"/>
                </a:lnTo>
                <a:lnTo>
                  <a:pt x="1605" y="1934"/>
                </a:lnTo>
                <a:lnTo>
                  <a:pt x="1600" y="1930"/>
                </a:lnTo>
                <a:lnTo>
                  <a:pt x="1593" y="1928"/>
                </a:lnTo>
                <a:lnTo>
                  <a:pt x="1587" y="1928"/>
                </a:lnTo>
                <a:lnTo>
                  <a:pt x="1580" y="1929"/>
                </a:lnTo>
                <a:lnTo>
                  <a:pt x="1576" y="1930"/>
                </a:lnTo>
                <a:lnTo>
                  <a:pt x="1574" y="1932"/>
                </a:lnTo>
                <a:lnTo>
                  <a:pt x="1570" y="1935"/>
                </a:lnTo>
                <a:lnTo>
                  <a:pt x="1568" y="1938"/>
                </a:lnTo>
                <a:lnTo>
                  <a:pt x="1566" y="1943"/>
                </a:lnTo>
                <a:lnTo>
                  <a:pt x="1564" y="1948"/>
                </a:lnTo>
                <a:lnTo>
                  <a:pt x="1563" y="1953"/>
                </a:lnTo>
                <a:lnTo>
                  <a:pt x="1563" y="1960"/>
                </a:lnTo>
                <a:lnTo>
                  <a:pt x="1563" y="1972"/>
                </a:lnTo>
                <a:lnTo>
                  <a:pt x="1567" y="1985"/>
                </a:lnTo>
                <a:lnTo>
                  <a:pt x="1570" y="1995"/>
                </a:lnTo>
                <a:lnTo>
                  <a:pt x="1574" y="2006"/>
                </a:lnTo>
                <a:lnTo>
                  <a:pt x="1577" y="2017"/>
                </a:lnTo>
                <a:lnTo>
                  <a:pt x="1579" y="2026"/>
                </a:lnTo>
                <a:lnTo>
                  <a:pt x="1579" y="2031"/>
                </a:lnTo>
                <a:lnTo>
                  <a:pt x="1579" y="2036"/>
                </a:lnTo>
                <a:lnTo>
                  <a:pt x="1577" y="2042"/>
                </a:lnTo>
                <a:lnTo>
                  <a:pt x="1575" y="2046"/>
                </a:lnTo>
                <a:lnTo>
                  <a:pt x="1566" y="2055"/>
                </a:lnTo>
                <a:lnTo>
                  <a:pt x="1551" y="2069"/>
                </a:lnTo>
                <a:lnTo>
                  <a:pt x="1547" y="2070"/>
                </a:lnTo>
                <a:lnTo>
                  <a:pt x="1539" y="2071"/>
                </a:lnTo>
                <a:lnTo>
                  <a:pt x="1529" y="2074"/>
                </a:lnTo>
                <a:lnTo>
                  <a:pt x="1514" y="2076"/>
                </a:lnTo>
                <a:lnTo>
                  <a:pt x="1494" y="2081"/>
                </a:lnTo>
                <a:lnTo>
                  <a:pt x="1474" y="2086"/>
                </a:lnTo>
                <a:lnTo>
                  <a:pt x="1456" y="2089"/>
                </a:lnTo>
                <a:lnTo>
                  <a:pt x="1446" y="2090"/>
                </a:lnTo>
                <a:lnTo>
                  <a:pt x="1427" y="2088"/>
                </a:lnTo>
                <a:lnTo>
                  <a:pt x="1409" y="2083"/>
                </a:lnTo>
                <a:lnTo>
                  <a:pt x="1394" y="2080"/>
                </a:lnTo>
                <a:lnTo>
                  <a:pt x="1386" y="2076"/>
                </a:lnTo>
                <a:lnTo>
                  <a:pt x="1377" y="2074"/>
                </a:lnTo>
                <a:lnTo>
                  <a:pt x="1367" y="2074"/>
                </a:lnTo>
                <a:lnTo>
                  <a:pt x="1354" y="2070"/>
                </a:lnTo>
                <a:lnTo>
                  <a:pt x="1343" y="2065"/>
                </a:lnTo>
                <a:lnTo>
                  <a:pt x="1336" y="2062"/>
                </a:lnTo>
                <a:lnTo>
                  <a:pt x="1330" y="2058"/>
                </a:lnTo>
                <a:lnTo>
                  <a:pt x="1325" y="2055"/>
                </a:lnTo>
                <a:lnTo>
                  <a:pt x="1322" y="2050"/>
                </a:lnTo>
                <a:lnTo>
                  <a:pt x="1315" y="2041"/>
                </a:lnTo>
                <a:lnTo>
                  <a:pt x="1306" y="2033"/>
                </a:lnTo>
                <a:lnTo>
                  <a:pt x="1296" y="2026"/>
                </a:lnTo>
                <a:lnTo>
                  <a:pt x="1283" y="2020"/>
                </a:lnTo>
                <a:lnTo>
                  <a:pt x="1277" y="2019"/>
                </a:lnTo>
                <a:lnTo>
                  <a:pt x="1270" y="2019"/>
                </a:lnTo>
                <a:lnTo>
                  <a:pt x="1261" y="2020"/>
                </a:lnTo>
                <a:lnTo>
                  <a:pt x="1253" y="2023"/>
                </a:lnTo>
                <a:lnTo>
                  <a:pt x="1236" y="2030"/>
                </a:lnTo>
                <a:lnTo>
                  <a:pt x="1220" y="2038"/>
                </a:lnTo>
                <a:lnTo>
                  <a:pt x="1211" y="2041"/>
                </a:lnTo>
                <a:lnTo>
                  <a:pt x="1203" y="2044"/>
                </a:lnTo>
                <a:lnTo>
                  <a:pt x="1195" y="2045"/>
                </a:lnTo>
                <a:lnTo>
                  <a:pt x="1185" y="2046"/>
                </a:lnTo>
                <a:lnTo>
                  <a:pt x="1176" y="2046"/>
                </a:lnTo>
                <a:lnTo>
                  <a:pt x="1166" y="2044"/>
                </a:lnTo>
                <a:lnTo>
                  <a:pt x="1158" y="2041"/>
                </a:lnTo>
                <a:lnTo>
                  <a:pt x="1151" y="2037"/>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6" name="稻壳儿小白白(http://dwz.cn/Wu2UP)">
            <a:extLst>
              <a:ext uri="{FF2B5EF4-FFF2-40B4-BE49-F238E27FC236}">
                <a16:creationId xmlns:a16="http://schemas.microsoft.com/office/drawing/2014/main" id="{F99AE646-7546-4998-963C-264F4F036DDC}"/>
              </a:ext>
            </a:extLst>
          </p:cNvPr>
          <p:cNvSpPr>
            <a:spLocks/>
          </p:cNvSpPr>
          <p:nvPr/>
        </p:nvSpPr>
        <p:spPr bwMode="auto">
          <a:xfrm>
            <a:off x="1685155" y="3403607"/>
            <a:ext cx="806923" cy="829940"/>
          </a:xfrm>
          <a:custGeom>
            <a:avLst/>
            <a:gdLst>
              <a:gd name="T0" fmla="*/ 64283180 w 3417"/>
              <a:gd name="T1" fmla="*/ 13815970 h 3582"/>
              <a:gd name="T2" fmla="*/ 58353520 w 3417"/>
              <a:gd name="T3" fmla="*/ 28459162 h 3582"/>
              <a:gd name="T4" fmla="*/ 45118713 w 3417"/>
              <a:gd name="T5" fmla="*/ 27963002 h 3582"/>
              <a:gd name="T6" fmla="*/ 40048292 w 3417"/>
              <a:gd name="T7" fmla="*/ 52533707 h 3582"/>
              <a:gd name="T8" fmla="*/ 53368994 w 3417"/>
              <a:gd name="T9" fmla="*/ 65108846 h 3582"/>
              <a:gd name="T10" fmla="*/ 47868807 w 3417"/>
              <a:gd name="T11" fmla="*/ 109783379 h 3582"/>
              <a:gd name="T12" fmla="*/ 37555883 w 3417"/>
              <a:gd name="T13" fmla="*/ 123351125 h 3582"/>
              <a:gd name="T14" fmla="*/ 20969427 w 3417"/>
              <a:gd name="T15" fmla="*/ 137084259 h 3582"/>
              <a:gd name="T16" fmla="*/ 10054947 w 3417"/>
              <a:gd name="T17" fmla="*/ 152637508 h 3582"/>
              <a:gd name="T18" fmla="*/ 6445614 w 3417"/>
              <a:gd name="T19" fmla="*/ 171996664 h 3582"/>
              <a:gd name="T20" fmla="*/ 22774093 w 3417"/>
              <a:gd name="T21" fmla="*/ 180600510 h 3582"/>
              <a:gd name="T22" fmla="*/ 40305976 w 3417"/>
              <a:gd name="T23" fmla="*/ 186143408 h 3582"/>
              <a:gd name="T24" fmla="*/ 43227859 w 3417"/>
              <a:gd name="T25" fmla="*/ 210135404 h 3582"/>
              <a:gd name="T26" fmla="*/ 58267625 w 3417"/>
              <a:gd name="T27" fmla="*/ 219483921 h 3582"/>
              <a:gd name="T28" fmla="*/ 54572105 w 3417"/>
              <a:gd name="T29" fmla="*/ 234044275 h 3582"/>
              <a:gd name="T30" fmla="*/ 60587953 w 3417"/>
              <a:gd name="T31" fmla="*/ 255802544 h 3582"/>
              <a:gd name="T32" fmla="*/ 72877332 w 3417"/>
              <a:gd name="T33" fmla="*/ 268046622 h 3582"/>
              <a:gd name="T34" fmla="*/ 82244829 w 3417"/>
              <a:gd name="T35" fmla="*/ 280207863 h 3582"/>
              <a:gd name="T36" fmla="*/ 108972127 w 3417"/>
              <a:gd name="T37" fmla="*/ 274334192 h 3582"/>
              <a:gd name="T38" fmla="*/ 116449063 w 3417"/>
              <a:gd name="T39" fmla="*/ 290218214 h 3582"/>
              <a:gd name="T40" fmla="*/ 136645145 w 3417"/>
              <a:gd name="T41" fmla="*/ 293610223 h 3582"/>
              <a:gd name="T42" fmla="*/ 135785612 w 3417"/>
              <a:gd name="T43" fmla="*/ 272183014 h 3582"/>
              <a:gd name="T44" fmla="*/ 138621601 w 3417"/>
              <a:gd name="T45" fmla="*/ 248935978 h 3582"/>
              <a:gd name="T46" fmla="*/ 157786361 w 3417"/>
              <a:gd name="T47" fmla="*/ 248025919 h 3582"/>
              <a:gd name="T48" fmla="*/ 177380594 w 3417"/>
              <a:gd name="T49" fmla="*/ 251169704 h 3582"/>
              <a:gd name="T50" fmla="*/ 196717144 w 3417"/>
              <a:gd name="T51" fmla="*/ 246950475 h 3582"/>
              <a:gd name="T52" fmla="*/ 215967798 w 3417"/>
              <a:gd name="T53" fmla="*/ 253899591 h 3582"/>
              <a:gd name="T54" fmla="*/ 229288500 w 3417"/>
              <a:gd name="T55" fmla="*/ 246950475 h 3582"/>
              <a:gd name="T56" fmla="*/ 248883026 w 3417"/>
              <a:gd name="T57" fmla="*/ 232389833 h 3582"/>
              <a:gd name="T58" fmla="*/ 267188254 w 3417"/>
              <a:gd name="T59" fmla="*/ 230817941 h 3582"/>
              <a:gd name="T60" fmla="*/ 282485704 w 3417"/>
              <a:gd name="T61" fmla="*/ 220641915 h 3582"/>
              <a:gd name="T62" fmla="*/ 288759236 w 3417"/>
              <a:gd name="T63" fmla="*/ 199628605 h 3582"/>
              <a:gd name="T64" fmla="*/ 272430757 w 3417"/>
              <a:gd name="T65" fmla="*/ 198470323 h 3582"/>
              <a:gd name="T66" fmla="*/ 261344195 w 3417"/>
              <a:gd name="T67" fmla="*/ 196319433 h 3582"/>
              <a:gd name="T68" fmla="*/ 242695389 w 3417"/>
              <a:gd name="T69" fmla="*/ 189783640 h 3582"/>
              <a:gd name="T70" fmla="*/ 244156184 w 3417"/>
              <a:gd name="T71" fmla="*/ 164467976 h 3582"/>
              <a:gd name="T72" fmla="*/ 242265623 w 3417"/>
              <a:gd name="T73" fmla="*/ 152803182 h 3582"/>
              <a:gd name="T74" fmla="*/ 235390242 w 3417"/>
              <a:gd name="T75" fmla="*/ 138490764 h 3582"/>
              <a:gd name="T76" fmla="*/ 244070289 w 3417"/>
              <a:gd name="T77" fmla="*/ 109700542 h 3582"/>
              <a:gd name="T78" fmla="*/ 216827331 w 3417"/>
              <a:gd name="T79" fmla="*/ 107218591 h 3582"/>
              <a:gd name="T80" fmla="*/ 214507004 w 3417"/>
              <a:gd name="T81" fmla="*/ 89928063 h 3582"/>
              <a:gd name="T82" fmla="*/ 233155810 w 3417"/>
              <a:gd name="T83" fmla="*/ 83805880 h 3582"/>
              <a:gd name="T84" fmla="*/ 254812980 w 3417"/>
              <a:gd name="T85" fmla="*/ 84550552 h 3582"/>
              <a:gd name="T86" fmla="*/ 269508581 w 3417"/>
              <a:gd name="T87" fmla="*/ 67590796 h 3582"/>
              <a:gd name="T88" fmla="*/ 264008394 w 3417"/>
              <a:gd name="T89" fmla="*/ 55843166 h 3582"/>
              <a:gd name="T90" fmla="*/ 239515529 w 3417"/>
              <a:gd name="T91" fmla="*/ 55512105 h 3582"/>
              <a:gd name="T92" fmla="*/ 237109307 w 3417"/>
              <a:gd name="T93" fmla="*/ 44839920 h 3582"/>
              <a:gd name="T94" fmla="*/ 226796383 w 3417"/>
              <a:gd name="T95" fmla="*/ 34664182 h 3582"/>
              <a:gd name="T96" fmla="*/ 215796009 w 3417"/>
              <a:gd name="T97" fmla="*/ 46825422 h 3582"/>
              <a:gd name="T98" fmla="*/ 198178232 w 3417"/>
              <a:gd name="T99" fmla="*/ 75532808 h 3582"/>
              <a:gd name="T100" fmla="*/ 190185928 w 3417"/>
              <a:gd name="T101" fmla="*/ 95305574 h 3582"/>
              <a:gd name="T102" fmla="*/ 187693518 w 3417"/>
              <a:gd name="T103" fmla="*/ 114416219 h 3582"/>
              <a:gd name="T104" fmla="*/ 166208431 w 3417"/>
              <a:gd name="T105" fmla="*/ 117146393 h 3582"/>
              <a:gd name="T106" fmla="*/ 144809238 w 3417"/>
              <a:gd name="T107" fmla="*/ 116153498 h 3582"/>
              <a:gd name="T108" fmla="*/ 139137261 w 3417"/>
              <a:gd name="T109" fmla="*/ 103744033 h 3582"/>
              <a:gd name="T110" fmla="*/ 139137261 w 3417"/>
              <a:gd name="T111" fmla="*/ 92327176 h 3582"/>
              <a:gd name="T112" fmla="*/ 129082314 w 3417"/>
              <a:gd name="T113" fmla="*/ 75450258 h 3582"/>
              <a:gd name="T114" fmla="*/ 116277274 w 3417"/>
              <a:gd name="T115" fmla="*/ 53774826 h 3582"/>
              <a:gd name="T116" fmla="*/ 104417367 w 3417"/>
              <a:gd name="T117" fmla="*/ 52451158 h 3582"/>
              <a:gd name="T118" fmla="*/ 103558128 w 3417"/>
              <a:gd name="T119" fmla="*/ 35326016 h 3582"/>
              <a:gd name="T120" fmla="*/ 92385671 w 3417"/>
              <a:gd name="T121" fmla="*/ 15966860 h 3582"/>
              <a:gd name="T122" fmla="*/ 79838608 w 3417"/>
              <a:gd name="T123" fmla="*/ 28459162 h 3582"/>
              <a:gd name="T124" fmla="*/ 72533461 w 3417"/>
              <a:gd name="T125" fmla="*/ 19276319 h 3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17" h="3582">
                <a:moveTo>
                  <a:pt x="856" y="1"/>
                </a:moveTo>
                <a:lnTo>
                  <a:pt x="851" y="1"/>
                </a:lnTo>
                <a:lnTo>
                  <a:pt x="844" y="1"/>
                </a:lnTo>
                <a:lnTo>
                  <a:pt x="828" y="0"/>
                </a:lnTo>
                <a:lnTo>
                  <a:pt x="815" y="0"/>
                </a:lnTo>
                <a:lnTo>
                  <a:pt x="810" y="3"/>
                </a:lnTo>
                <a:lnTo>
                  <a:pt x="807" y="6"/>
                </a:lnTo>
                <a:lnTo>
                  <a:pt x="806" y="11"/>
                </a:lnTo>
                <a:lnTo>
                  <a:pt x="805" y="17"/>
                </a:lnTo>
                <a:lnTo>
                  <a:pt x="806" y="23"/>
                </a:lnTo>
                <a:lnTo>
                  <a:pt x="807" y="29"/>
                </a:lnTo>
                <a:lnTo>
                  <a:pt x="811" y="34"/>
                </a:lnTo>
                <a:lnTo>
                  <a:pt x="813" y="38"/>
                </a:lnTo>
                <a:lnTo>
                  <a:pt x="817" y="42"/>
                </a:lnTo>
                <a:lnTo>
                  <a:pt x="819" y="47"/>
                </a:lnTo>
                <a:lnTo>
                  <a:pt x="821" y="50"/>
                </a:lnTo>
                <a:lnTo>
                  <a:pt x="821" y="54"/>
                </a:lnTo>
                <a:lnTo>
                  <a:pt x="821" y="59"/>
                </a:lnTo>
                <a:lnTo>
                  <a:pt x="819" y="62"/>
                </a:lnTo>
                <a:lnTo>
                  <a:pt x="817" y="66"/>
                </a:lnTo>
                <a:lnTo>
                  <a:pt x="813" y="69"/>
                </a:lnTo>
                <a:lnTo>
                  <a:pt x="804" y="76"/>
                </a:lnTo>
                <a:lnTo>
                  <a:pt x="794" y="86"/>
                </a:lnTo>
                <a:lnTo>
                  <a:pt x="791" y="91"/>
                </a:lnTo>
                <a:lnTo>
                  <a:pt x="786" y="95"/>
                </a:lnTo>
                <a:lnTo>
                  <a:pt x="783" y="101"/>
                </a:lnTo>
                <a:lnTo>
                  <a:pt x="780" y="108"/>
                </a:lnTo>
                <a:lnTo>
                  <a:pt x="779" y="114"/>
                </a:lnTo>
                <a:lnTo>
                  <a:pt x="778" y="119"/>
                </a:lnTo>
                <a:lnTo>
                  <a:pt x="779" y="125"/>
                </a:lnTo>
                <a:lnTo>
                  <a:pt x="780" y="129"/>
                </a:lnTo>
                <a:lnTo>
                  <a:pt x="784" y="137"/>
                </a:lnTo>
                <a:lnTo>
                  <a:pt x="787" y="144"/>
                </a:lnTo>
                <a:lnTo>
                  <a:pt x="788" y="147"/>
                </a:lnTo>
                <a:lnTo>
                  <a:pt x="788" y="150"/>
                </a:lnTo>
                <a:lnTo>
                  <a:pt x="788" y="152"/>
                </a:lnTo>
                <a:lnTo>
                  <a:pt x="786" y="155"/>
                </a:lnTo>
                <a:lnTo>
                  <a:pt x="781" y="158"/>
                </a:lnTo>
                <a:lnTo>
                  <a:pt x="772" y="164"/>
                </a:lnTo>
                <a:lnTo>
                  <a:pt x="767" y="167"/>
                </a:lnTo>
                <a:lnTo>
                  <a:pt x="762" y="169"/>
                </a:lnTo>
                <a:lnTo>
                  <a:pt x="758" y="170"/>
                </a:lnTo>
                <a:lnTo>
                  <a:pt x="754" y="169"/>
                </a:lnTo>
                <a:lnTo>
                  <a:pt x="750" y="169"/>
                </a:lnTo>
                <a:lnTo>
                  <a:pt x="748" y="167"/>
                </a:lnTo>
                <a:lnTo>
                  <a:pt x="746" y="164"/>
                </a:lnTo>
                <a:lnTo>
                  <a:pt x="743" y="160"/>
                </a:lnTo>
                <a:lnTo>
                  <a:pt x="742" y="148"/>
                </a:lnTo>
                <a:lnTo>
                  <a:pt x="741" y="130"/>
                </a:lnTo>
                <a:lnTo>
                  <a:pt x="740" y="112"/>
                </a:lnTo>
                <a:lnTo>
                  <a:pt x="740" y="97"/>
                </a:lnTo>
                <a:lnTo>
                  <a:pt x="739" y="91"/>
                </a:lnTo>
                <a:lnTo>
                  <a:pt x="737" y="87"/>
                </a:lnTo>
                <a:lnTo>
                  <a:pt x="735" y="84"/>
                </a:lnTo>
                <a:lnTo>
                  <a:pt x="733" y="81"/>
                </a:lnTo>
                <a:lnTo>
                  <a:pt x="729" y="80"/>
                </a:lnTo>
                <a:lnTo>
                  <a:pt x="725" y="80"/>
                </a:lnTo>
                <a:lnTo>
                  <a:pt x="721" y="80"/>
                </a:lnTo>
                <a:lnTo>
                  <a:pt x="716" y="81"/>
                </a:lnTo>
                <a:lnTo>
                  <a:pt x="703" y="84"/>
                </a:lnTo>
                <a:lnTo>
                  <a:pt x="690" y="86"/>
                </a:lnTo>
                <a:lnTo>
                  <a:pt x="684" y="87"/>
                </a:lnTo>
                <a:lnTo>
                  <a:pt x="680" y="89"/>
                </a:lnTo>
                <a:lnTo>
                  <a:pt x="678" y="91"/>
                </a:lnTo>
                <a:lnTo>
                  <a:pt x="677" y="93"/>
                </a:lnTo>
                <a:lnTo>
                  <a:pt x="678" y="100"/>
                </a:lnTo>
                <a:lnTo>
                  <a:pt x="680" y="111"/>
                </a:lnTo>
                <a:lnTo>
                  <a:pt x="681" y="123"/>
                </a:lnTo>
                <a:lnTo>
                  <a:pt x="681" y="139"/>
                </a:lnTo>
                <a:lnTo>
                  <a:pt x="680" y="158"/>
                </a:lnTo>
                <a:lnTo>
                  <a:pt x="678" y="175"/>
                </a:lnTo>
                <a:lnTo>
                  <a:pt x="679" y="195"/>
                </a:lnTo>
                <a:lnTo>
                  <a:pt x="678" y="202"/>
                </a:lnTo>
                <a:lnTo>
                  <a:pt x="668" y="205"/>
                </a:lnTo>
                <a:lnTo>
                  <a:pt x="658" y="209"/>
                </a:lnTo>
                <a:lnTo>
                  <a:pt x="655" y="212"/>
                </a:lnTo>
                <a:lnTo>
                  <a:pt x="653" y="215"/>
                </a:lnTo>
                <a:lnTo>
                  <a:pt x="651" y="220"/>
                </a:lnTo>
                <a:lnTo>
                  <a:pt x="649" y="227"/>
                </a:lnTo>
                <a:lnTo>
                  <a:pt x="648" y="243"/>
                </a:lnTo>
                <a:lnTo>
                  <a:pt x="648" y="262"/>
                </a:lnTo>
                <a:lnTo>
                  <a:pt x="648" y="272"/>
                </a:lnTo>
                <a:lnTo>
                  <a:pt x="651" y="283"/>
                </a:lnTo>
                <a:lnTo>
                  <a:pt x="653" y="293"/>
                </a:lnTo>
                <a:lnTo>
                  <a:pt x="655" y="301"/>
                </a:lnTo>
                <a:lnTo>
                  <a:pt x="664" y="315"/>
                </a:lnTo>
                <a:lnTo>
                  <a:pt x="671" y="326"/>
                </a:lnTo>
                <a:lnTo>
                  <a:pt x="674" y="331"/>
                </a:lnTo>
                <a:lnTo>
                  <a:pt x="677" y="337"/>
                </a:lnTo>
                <a:lnTo>
                  <a:pt x="679" y="344"/>
                </a:lnTo>
                <a:lnTo>
                  <a:pt x="681" y="350"/>
                </a:lnTo>
                <a:lnTo>
                  <a:pt x="681" y="357"/>
                </a:lnTo>
                <a:lnTo>
                  <a:pt x="681" y="363"/>
                </a:lnTo>
                <a:lnTo>
                  <a:pt x="679" y="368"/>
                </a:lnTo>
                <a:lnTo>
                  <a:pt x="676" y="372"/>
                </a:lnTo>
                <a:lnTo>
                  <a:pt x="673" y="376"/>
                </a:lnTo>
                <a:lnTo>
                  <a:pt x="671" y="381"/>
                </a:lnTo>
                <a:lnTo>
                  <a:pt x="670" y="384"/>
                </a:lnTo>
                <a:lnTo>
                  <a:pt x="668" y="390"/>
                </a:lnTo>
                <a:lnTo>
                  <a:pt x="667" y="395"/>
                </a:lnTo>
                <a:lnTo>
                  <a:pt x="666" y="401"/>
                </a:lnTo>
                <a:lnTo>
                  <a:pt x="665" y="407"/>
                </a:lnTo>
                <a:lnTo>
                  <a:pt x="661" y="413"/>
                </a:lnTo>
                <a:lnTo>
                  <a:pt x="658" y="419"/>
                </a:lnTo>
                <a:lnTo>
                  <a:pt x="652" y="423"/>
                </a:lnTo>
                <a:lnTo>
                  <a:pt x="647" y="427"/>
                </a:lnTo>
                <a:lnTo>
                  <a:pt x="641" y="429"/>
                </a:lnTo>
                <a:lnTo>
                  <a:pt x="635" y="429"/>
                </a:lnTo>
                <a:lnTo>
                  <a:pt x="629" y="429"/>
                </a:lnTo>
                <a:lnTo>
                  <a:pt x="624" y="428"/>
                </a:lnTo>
                <a:lnTo>
                  <a:pt x="620" y="426"/>
                </a:lnTo>
                <a:lnTo>
                  <a:pt x="616" y="423"/>
                </a:lnTo>
                <a:lnTo>
                  <a:pt x="611" y="423"/>
                </a:lnTo>
                <a:lnTo>
                  <a:pt x="607" y="423"/>
                </a:lnTo>
                <a:lnTo>
                  <a:pt x="602" y="426"/>
                </a:lnTo>
                <a:lnTo>
                  <a:pt x="592" y="432"/>
                </a:lnTo>
                <a:lnTo>
                  <a:pt x="584" y="439"/>
                </a:lnTo>
                <a:lnTo>
                  <a:pt x="580" y="442"/>
                </a:lnTo>
                <a:lnTo>
                  <a:pt x="576" y="445"/>
                </a:lnTo>
                <a:lnTo>
                  <a:pt x="571" y="447"/>
                </a:lnTo>
                <a:lnTo>
                  <a:pt x="567" y="448"/>
                </a:lnTo>
                <a:lnTo>
                  <a:pt x="563" y="450"/>
                </a:lnTo>
                <a:lnTo>
                  <a:pt x="558" y="448"/>
                </a:lnTo>
                <a:lnTo>
                  <a:pt x="554" y="447"/>
                </a:lnTo>
                <a:lnTo>
                  <a:pt x="552" y="446"/>
                </a:lnTo>
                <a:lnTo>
                  <a:pt x="547" y="439"/>
                </a:lnTo>
                <a:lnTo>
                  <a:pt x="545" y="431"/>
                </a:lnTo>
                <a:lnTo>
                  <a:pt x="544" y="421"/>
                </a:lnTo>
                <a:lnTo>
                  <a:pt x="542" y="409"/>
                </a:lnTo>
                <a:lnTo>
                  <a:pt x="544" y="397"/>
                </a:lnTo>
                <a:lnTo>
                  <a:pt x="544" y="389"/>
                </a:lnTo>
                <a:lnTo>
                  <a:pt x="542" y="381"/>
                </a:lnTo>
                <a:lnTo>
                  <a:pt x="540" y="374"/>
                </a:lnTo>
                <a:lnTo>
                  <a:pt x="532" y="357"/>
                </a:lnTo>
                <a:lnTo>
                  <a:pt x="525" y="338"/>
                </a:lnTo>
                <a:lnTo>
                  <a:pt x="523" y="332"/>
                </a:lnTo>
                <a:lnTo>
                  <a:pt x="521" y="328"/>
                </a:lnTo>
                <a:lnTo>
                  <a:pt x="517" y="325"/>
                </a:lnTo>
                <a:lnTo>
                  <a:pt x="515" y="322"/>
                </a:lnTo>
                <a:lnTo>
                  <a:pt x="511" y="321"/>
                </a:lnTo>
                <a:lnTo>
                  <a:pt x="508" y="322"/>
                </a:lnTo>
                <a:lnTo>
                  <a:pt x="504" y="324"/>
                </a:lnTo>
                <a:lnTo>
                  <a:pt x="500" y="327"/>
                </a:lnTo>
                <a:lnTo>
                  <a:pt x="496" y="332"/>
                </a:lnTo>
                <a:lnTo>
                  <a:pt x="494" y="338"/>
                </a:lnTo>
                <a:lnTo>
                  <a:pt x="492" y="344"/>
                </a:lnTo>
                <a:lnTo>
                  <a:pt x="492" y="351"/>
                </a:lnTo>
                <a:lnTo>
                  <a:pt x="495" y="365"/>
                </a:lnTo>
                <a:lnTo>
                  <a:pt x="498" y="378"/>
                </a:lnTo>
                <a:lnTo>
                  <a:pt x="501" y="383"/>
                </a:lnTo>
                <a:lnTo>
                  <a:pt x="500" y="388"/>
                </a:lnTo>
                <a:lnTo>
                  <a:pt x="497" y="391"/>
                </a:lnTo>
                <a:lnTo>
                  <a:pt x="495" y="394"/>
                </a:lnTo>
                <a:lnTo>
                  <a:pt x="485" y="398"/>
                </a:lnTo>
                <a:lnTo>
                  <a:pt x="475" y="402"/>
                </a:lnTo>
                <a:lnTo>
                  <a:pt x="462" y="406"/>
                </a:lnTo>
                <a:lnTo>
                  <a:pt x="453" y="408"/>
                </a:lnTo>
                <a:lnTo>
                  <a:pt x="450" y="409"/>
                </a:lnTo>
                <a:lnTo>
                  <a:pt x="447" y="410"/>
                </a:lnTo>
                <a:lnTo>
                  <a:pt x="446" y="412"/>
                </a:lnTo>
                <a:lnTo>
                  <a:pt x="446" y="414"/>
                </a:lnTo>
                <a:lnTo>
                  <a:pt x="446" y="420"/>
                </a:lnTo>
                <a:lnTo>
                  <a:pt x="447" y="427"/>
                </a:lnTo>
                <a:lnTo>
                  <a:pt x="447" y="435"/>
                </a:lnTo>
                <a:lnTo>
                  <a:pt x="445" y="445"/>
                </a:lnTo>
                <a:lnTo>
                  <a:pt x="441" y="460"/>
                </a:lnTo>
                <a:lnTo>
                  <a:pt x="437" y="477"/>
                </a:lnTo>
                <a:lnTo>
                  <a:pt x="435" y="484"/>
                </a:lnTo>
                <a:lnTo>
                  <a:pt x="435" y="491"/>
                </a:lnTo>
                <a:lnTo>
                  <a:pt x="437" y="497"/>
                </a:lnTo>
                <a:lnTo>
                  <a:pt x="439" y="503"/>
                </a:lnTo>
                <a:lnTo>
                  <a:pt x="441" y="508"/>
                </a:lnTo>
                <a:lnTo>
                  <a:pt x="444" y="513"/>
                </a:lnTo>
                <a:lnTo>
                  <a:pt x="446" y="519"/>
                </a:lnTo>
                <a:lnTo>
                  <a:pt x="447" y="524"/>
                </a:lnTo>
                <a:lnTo>
                  <a:pt x="450" y="539"/>
                </a:lnTo>
                <a:lnTo>
                  <a:pt x="451" y="554"/>
                </a:lnTo>
                <a:lnTo>
                  <a:pt x="454" y="576"/>
                </a:lnTo>
                <a:lnTo>
                  <a:pt x="459" y="604"/>
                </a:lnTo>
                <a:lnTo>
                  <a:pt x="466" y="635"/>
                </a:lnTo>
                <a:lnTo>
                  <a:pt x="472" y="662"/>
                </a:lnTo>
                <a:lnTo>
                  <a:pt x="478" y="684"/>
                </a:lnTo>
                <a:lnTo>
                  <a:pt x="483" y="699"/>
                </a:lnTo>
                <a:lnTo>
                  <a:pt x="487" y="705"/>
                </a:lnTo>
                <a:lnTo>
                  <a:pt x="490" y="709"/>
                </a:lnTo>
                <a:lnTo>
                  <a:pt x="496" y="710"/>
                </a:lnTo>
                <a:lnTo>
                  <a:pt x="502" y="711"/>
                </a:lnTo>
                <a:lnTo>
                  <a:pt x="509" y="710"/>
                </a:lnTo>
                <a:lnTo>
                  <a:pt x="515" y="708"/>
                </a:lnTo>
                <a:lnTo>
                  <a:pt x="520" y="704"/>
                </a:lnTo>
                <a:lnTo>
                  <a:pt x="523" y="699"/>
                </a:lnTo>
                <a:lnTo>
                  <a:pt x="527" y="693"/>
                </a:lnTo>
                <a:lnTo>
                  <a:pt x="529" y="686"/>
                </a:lnTo>
                <a:lnTo>
                  <a:pt x="532" y="679"/>
                </a:lnTo>
                <a:lnTo>
                  <a:pt x="532" y="671"/>
                </a:lnTo>
                <a:lnTo>
                  <a:pt x="533" y="666"/>
                </a:lnTo>
                <a:lnTo>
                  <a:pt x="534" y="662"/>
                </a:lnTo>
                <a:lnTo>
                  <a:pt x="538" y="659"/>
                </a:lnTo>
                <a:lnTo>
                  <a:pt x="540" y="658"/>
                </a:lnTo>
                <a:lnTo>
                  <a:pt x="545" y="658"/>
                </a:lnTo>
                <a:lnTo>
                  <a:pt x="548" y="659"/>
                </a:lnTo>
                <a:lnTo>
                  <a:pt x="553" y="662"/>
                </a:lnTo>
                <a:lnTo>
                  <a:pt x="558" y="667"/>
                </a:lnTo>
                <a:lnTo>
                  <a:pt x="567" y="667"/>
                </a:lnTo>
                <a:lnTo>
                  <a:pt x="580" y="669"/>
                </a:lnTo>
                <a:lnTo>
                  <a:pt x="585" y="677"/>
                </a:lnTo>
                <a:lnTo>
                  <a:pt x="590" y="685"/>
                </a:lnTo>
                <a:lnTo>
                  <a:pt x="592" y="688"/>
                </a:lnTo>
                <a:lnTo>
                  <a:pt x="595" y="691"/>
                </a:lnTo>
                <a:lnTo>
                  <a:pt x="598" y="693"/>
                </a:lnTo>
                <a:lnTo>
                  <a:pt x="602" y="692"/>
                </a:lnTo>
                <a:lnTo>
                  <a:pt x="610" y="688"/>
                </a:lnTo>
                <a:lnTo>
                  <a:pt x="617" y="686"/>
                </a:lnTo>
                <a:lnTo>
                  <a:pt x="621" y="686"/>
                </a:lnTo>
                <a:lnTo>
                  <a:pt x="622" y="687"/>
                </a:lnTo>
                <a:lnTo>
                  <a:pt x="623" y="690"/>
                </a:lnTo>
                <a:lnTo>
                  <a:pt x="623" y="693"/>
                </a:lnTo>
                <a:lnTo>
                  <a:pt x="621" y="702"/>
                </a:lnTo>
                <a:lnTo>
                  <a:pt x="616" y="711"/>
                </a:lnTo>
                <a:lnTo>
                  <a:pt x="613" y="722"/>
                </a:lnTo>
                <a:lnTo>
                  <a:pt x="611" y="734"/>
                </a:lnTo>
                <a:lnTo>
                  <a:pt x="611" y="747"/>
                </a:lnTo>
                <a:lnTo>
                  <a:pt x="615" y="760"/>
                </a:lnTo>
                <a:lnTo>
                  <a:pt x="618" y="773"/>
                </a:lnTo>
                <a:lnTo>
                  <a:pt x="621" y="787"/>
                </a:lnTo>
                <a:lnTo>
                  <a:pt x="622" y="799"/>
                </a:lnTo>
                <a:lnTo>
                  <a:pt x="623" y="809"/>
                </a:lnTo>
                <a:lnTo>
                  <a:pt x="623" y="818"/>
                </a:lnTo>
                <a:lnTo>
                  <a:pt x="622" y="825"/>
                </a:lnTo>
                <a:lnTo>
                  <a:pt x="617" y="839"/>
                </a:lnTo>
                <a:lnTo>
                  <a:pt x="609" y="855"/>
                </a:lnTo>
                <a:lnTo>
                  <a:pt x="605" y="863"/>
                </a:lnTo>
                <a:lnTo>
                  <a:pt x="603" y="872"/>
                </a:lnTo>
                <a:lnTo>
                  <a:pt x="602" y="880"/>
                </a:lnTo>
                <a:lnTo>
                  <a:pt x="602" y="889"/>
                </a:lnTo>
                <a:lnTo>
                  <a:pt x="603" y="898"/>
                </a:lnTo>
                <a:lnTo>
                  <a:pt x="607" y="906"/>
                </a:lnTo>
                <a:lnTo>
                  <a:pt x="611" y="913"/>
                </a:lnTo>
                <a:lnTo>
                  <a:pt x="617" y="921"/>
                </a:lnTo>
                <a:lnTo>
                  <a:pt x="621" y="925"/>
                </a:lnTo>
                <a:lnTo>
                  <a:pt x="622" y="929"/>
                </a:lnTo>
                <a:lnTo>
                  <a:pt x="624" y="932"/>
                </a:lnTo>
                <a:lnTo>
                  <a:pt x="624" y="935"/>
                </a:lnTo>
                <a:lnTo>
                  <a:pt x="624" y="940"/>
                </a:lnTo>
                <a:lnTo>
                  <a:pt x="622" y="946"/>
                </a:lnTo>
                <a:lnTo>
                  <a:pt x="614" y="958"/>
                </a:lnTo>
                <a:lnTo>
                  <a:pt x="608" y="971"/>
                </a:lnTo>
                <a:lnTo>
                  <a:pt x="605" y="982"/>
                </a:lnTo>
                <a:lnTo>
                  <a:pt x="605" y="998"/>
                </a:lnTo>
                <a:lnTo>
                  <a:pt x="605" y="1015"/>
                </a:lnTo>
                <a:lnTo>
                  <a:pt x="605" y="1034"/>
                </a:lnTo>
                <a:lnTo>
                  <a:pt x="605" y="1075"/>
                </a:lnTo>
                <a:lnTo>
                  <a:pt x="603" y="1108"/>
                </a:lnTo>
                <a:lnTo>
                  <a:pt x="599" y="1135"/>
                </a:lnTo>
                <a:lnTo>
                  <a:pt x="596" y="1164"/>
                </a:lnTo>
                <a:lnTo>
                  <a:pt x="594" y="1178"/>
                </a:lnTo>
                <a:lnTo>
                  <a:pt x="590" y="1192"/>
                </a:lnTo>
                <a:lnTo>
                  <a:pt x="585" y="1207"/>
                </a:lnTo>
                <a:lnTo>
                  <a:pt x="579" y="1221"/>
                </a:lnTo>
                <a:lnTo>
                  <a:pt x="572" y="1234"/>
                </a:lnTo>
                <a:lnTo>
                  <a:pt x="564" y="1246"/>
                </a:lnTo>
                <a:lnTo>
                  <a:pt x="557" y="1255"/>
                </a:lnTo>
                <a:lnTo>
                  <a:pt x="553" y="1265"/>
                </a:lnTo>
                <a:lnTo>
                  <a:pt x="560" y="1279"/>
                </a:lnTo>
                <a:lnTo>
                  <a:pt x="569" y="1297"/>
                </a:lnTo>
                <a:lnTo>
                  <a:pt x="569" y="1308"/>
                </a:lnTo>
                <a:lnTo>
                  <a:pt x="567" y="1315"/>
                </a:lnTo>
                <a:lnTo>
                  <a:pt x="564" y="1321"/>
                </a:lnTo>
                <a:lnTo>
                  <a:pt x="560" y="1326"/>
                </a:lnTo>
                <a:lnTo>
                  <a:pt x="557" y="1327"/>
                </a:lnTo>
                <a:lnTo>
                  <a:pt x="553" y="1328"/>
                </a:lnTo>
                <a:lnTo>
                  <a:pt x="550" y="1327"/>
                </a:lnTo>
                <a:lnTo>
                  <a:pt x="547" y="1324"/>
                </a:lnTo>
                <a:lnTo>
                  <a:pt x="542" y="1317"/>
                </a:lnTo>
                <a:lnTo>
                  <a:pt x="534" y="1309"/>
                </a:lnTo>
                <a:lnTo>
                  <a:pt x="529" y="1305"/>
                </a:lnTo>
                <a:lnTo>
                  <a:pt x="525" y="1303"/>
                </a:lnTo>
                <a:lnTo>
                  <a:pt x="519" y="1302"/>
                </a:lnTo>
                <a:lnTo>
                  <a:pt x="513" y="1302"/>
                </a:lnTo>
                <a:lnTo>
                  <a:pt x="510" y="1303"/>
                </a:lnTo>
                <a:lnTo>
                  <a:pt x="509" y="1305"/>
                </a:lnTo>
                <a:lnTo>
                  <a:pt x="507" y="1308"/>
                </a:lnTo>
                <a:lnTo>
                  <a:pt x="506" y="1310"/>
                </a:lnTo>
                <a:lnTo>
                  <a:pt x="506" y="1316"/>
                </a:lnTo>
                <a:lnTo>
                  <a:pt x="506" y="1323"/>
                </a:lnTo>
                <a:lnTo>
                  <a:pt x="509" y="1341"/>
                </a:lnTo>
                <a:lnTo>
                  <a:pt x="513" y="1362"/>
                </a:lnTo>
                <a:lnTo>
                  <a:pt x="516" y="1373"/>
                </a:lnTo>
                <a:lnTo>
                  <a:pt x="521" y="1384"/>
                </a:lnTo>
                <a:lnTo>
                  <a:pt x="526" y="1393"/>
                </a:lnTo>
                <a:lnTo>
                  <a:pt x="533" y="1403"/>
                </a:lnTo>
                <a:lnTo>
                  <a:pt x="538" y="1412"/>
                </a:lnTo>
                <a:lnTo>
                  <a:pt x="542" y="1421"/>
                </a:lnTo>
                <a:lnTo>
                  <a:pt x="544" y="1425"/>
                </a:lnTo>
                <a:lnTo>
                  <a:pt x="544" y="1429"/>
                </a:lnTo>
                <a:lnTo>
                  <a:pt x="544" y="1434"/>
                </a:lnTo>
                <a:lnTo>
                  <a:pt x="544" y="1437"/>
                </a:lnTo>
                <a:lnTo>
                  <a:pt x="541" y="1443"/>
                </a:lnTo>
                <a:lnTo>
                  <a:pt x="538" y="1449"/>
                </a:lnTo>
                <a:lnTo>
                  <a:pt x="534" y="1453"/>
                </a:lnTo>
                <a:lnTo>
                  <a:pt x="529" y="1455"/>
                </a:lnTo>
                <a:lnTo>
                  <a:pt x="525" y="1455"/>
                </a:lnTo>
                <a:lnTo>
                  <a:pt x="517" y="1454"/>
                </a:lnTo>
                <a:lnTo>
                  <a:pt x="509" y="1450"/>
                </a:lnTo>
                <a:lnTo>
                  <a:pt x="498" y="1446"/>
                </a:lnTo>
                <a:lnTo>
                  <a:pt x="492" y="1443"/>
                </a:lnTo>
                <a:lnTo>
                  <a:pt x="487" y="1442"/>
                </a:lnTo>
                <a:lnTo>
                  <a:pt x="483" y="1442"/>
                </a:lnTo>
                <a:lnTo>
                  <a:pt x="478" y="1442"/>
                </a:lnTo>
                <a:lnTo>
                  <a:pt x="475" y="1443"/>
                </a:lnTo>
                <a:lnTo>
                  <a:pt x="471" y="1446"/>
                </a:lnTo>
                <a:lnTo>
                  <a:pt x="467" y="1448"/>
                </a:lnTo>
                <a:lnTo>
                  <a:pt x="464" y="1452"/>
                </a:lnTo>
                <a:lnTo>
                  <a:pt x="451" y="1468"/>
                </a:lnTo>
                <a:lnTo>
                  <a:pt x="437" y="1491"/>
                </a:lnTo>
                <a:lnTo>
                  <a:pt x="422" y="1513"/>
                </a:lnTo>
                <a:lnTo>
                  <a:pt x="409" y="1535"/>
                </a:lnTo>
                <a:lnTo>
                  <a:pt x="404" y="1544"/>
                </a:lnTo>
                <a:lnTo>
                  <a:pt x="400" y="1550"/>
                </a:lnTo>
                <a:lnTo>
                  <a:pt x="397" y="1553"/>
                </a:lnTo>
                <a:lnTo>
                  <a:pt x="395" y="1555"/>
                </a:lnTo>
                <a:lnTo>
                  <a:pt x="393" y="1555"/>
                </a:lnTo>
                <a:lnTo>
                  <a:pt x="391" y="1555"/>
                </a:lnTo>
                <a:lnTo>
                  <a:pt x="384" y="1553"/>
                </a:lnTo>
                <a:lnTo>
                  <a:pt x="374" y="1547"/>
                </a:lnTo>
                <a:lnTo>
                  <a:pt x="368" y="1542"/>
                </a:lnTo>
                <a:lnTo>
                  <a:pt x="362" y="1537"/>
                </a:lnTo>
                <a:lnTo>
                  <a:pt x="356" y="1532"/>
                </a:lnTo>
                <a:lnTo>
                  <a:pt x="351" y="1526"/>
                </a:lnTo>
                <a:lnTo>
                  <a:pt x="345" y="1510"/>
                </a:lnTo>
                <a:lnTo>
                  <a:pt x="339" y="1498"/>
                </a:lnTo>
                <a:lnTo>
                  <a:pt x="336" y="1497"/>
                </a:lnTo>
                <a:lnTo>
                  <a:pt x="332" y="1497"/>
                </a:lnTo>
                <a:lnTo>
                  <a:pt x="330" y="1498"/>
                </a:lnTo>
                <a:lnTo>
                  <a:pt x="327" y="1499"/>
                </a:lnTo>
                <a:lnTo>
                  <a:pt x="325" y="1506"/>
                </a:lnTo>
                <a:lnTo>
                  <a:pt x="322" y="1516"/>
                </a:lnTo>
                <a:lnTo>
                  <a:pt x="319" y="1526"/>
                </a:lnTo>
                <a:lnTo>
                  <a:pt x="317" y="1537"/>
                </a:lnTo>
                <a:lnTo>
                  <a:pt x="315" y="1542"/>
                </a:lnTo>
                <a:lnTo>
                  <a:pt x="313" y="1547"/>
                </a:lnTo>
                <a:lnTo>
                  <a:pt x="311" y="1550"/>
                </a:lnTo>
                <a:lnTo>
                  <a:pt x="307" y="1554"/>
                </a:lnTo>
                <a:lnTo>
                  <a:pt x="303" y="1559"/>
                </a:lnTo>
                <a:lnTo>
                  <a:pt x="301" y="1563"/>
                </a:lnTo>
                <a:lnTo>
                  <a:pt x="301" y="1568"/>
                </a:lnTo>
                <a:lnTo>
                  <a:pt x="303" y="1573"/>
                </a:lnTo>
                <a:lnTo>
                  <a:pt x="305" y="1576"/>
                </a:lnTo>
                <a:lnTo>
                  <a:pt x="307" y="1581"/>
                </a:lnTo>
                <a:lnTo>
                  <a:pt x="308" y="1585"/>
                </a:lnTo>
                <a:lnTo>
                  <a:pt x="308" y="1588"/>
                </a:lnTo>
                <a:lnTo>
                  <a:pt x="305" y="1597"/>
                </a:lnTo>
                <a:lnTo>
                  <a:pt x="300" y="1603"/>
                </a:lnTo>
                <a:lnTo>
                  <a:pt x="294" y="1607"/>
                </a:lnTo>
                <a:lnTo>
                  <a:pt x="287" y="1614"/>
                </a:lnTo>
                <a:lnTo>
                  <a:pt x="278" y="1627"/>
                </a:lnTo>
                <a:lnTo>
                  <a:pt x="269" y="1639"/>
                </a:lnTo>
                <a:lnTo>
                  <a:pt x="262" y="1644"/>
                </a:lnTo>
                <a:lnTo>
                  <a:pt x="252" y="1650"/>
                </a:lnTo>
                <a:lnTo>
                  <a:pt x="244" y="1657"/>
                </a:lnTo>
                <a:lnTo>
                  <a:pt x="238" y="1664"/>
                </a:lnTo>
                <a:lnTo>
                  <a:pt x="235" y="1670"/>
                </a:lnTo>
                <a:lnTo>
                  <a:pt x="231" y="1675"/>
                </a:lnTo>
                <a:lnTo>
                  <a:pt x="226" y="1679"/>
                </a:lnTo>
                <a:lnTo>
                  <a:pt x="223" y="1681"/>
                </a:lnTo>
                <a:lnTo>
                  <a:pt x="218" y="1681"/>
                </a:lnTo>
                <a:lnTo>
                  <a:pt x="213" y="1680"/>
                </a:lnTo>
                <a:lnTo>
                  <a:pt x="207" y="1675"/>
                </a:lnTo>
                <a:lnTo>
                  <a:pt x="200" y="1670"/>
                </a:lnTo>
                <a:lnTo>
                  <a:pt x="195" y="1667"/>
                </a:lnTo>
                <a:lnTo>
                  <a:pt x="192" y="1666"/>
                </a:lnTo>
                <a:lnTo>
                  <a:pt x="188" y="1666"/>
                </a:lnTo>
                <a:lnTo>
                  <a:pt x="186" y="1666"/>
                </a:lnTo>
                <a:lnTo>
                  <a:pt x="180" y="1669"/>
                </a:lnTo>
                <a:lnTo>
                  <a:pt x="174" y="1676"/>
                </a:lnTo>
                <a:lnTo>
                  <a:pt x="163" y="1693"/>
                </a:lnTo>
                <a:lnTo>
                  <a:pt x="150" y="1711"/>
                </a:lnTo>
                <a:lnTo>
                  <a:pt x="144" y="1717"/>
                </a:lnTo>
                <a:lnTo>
                  <a:pt x="137" y="1723"/>
                </a:lnTo>
                <a:lnTo>
                  <a:pt x="131" y="1727"/>
                </a:lnTo>
                <a:lnTo>
                  <a:pt x="128" y="1729"/>
                </a:lnTo>
                <a:lnTo>
                  <a:pt x="125" y="1729"/>
                </a:lnTo>
                <a:lnTo>
                  <a:pt x="125" y="1730"/>
                </a:lnTo>
                <a:lnTo>
                  <a:pt x="125" y="1731"/>
                </a:lnTo>
                <a:lnTo>
                  <a:pt x="125" y="1733"/>
                </a:lnTo>
                <a:lnTo>
                  <a:pt x="128" y="1738"/>
                </a:lnTo>
                <a:lnTo>
                  <a:pt x="129" y="1745"/>
                </a:lnTo>
                <a:lnTo>
                  <a:pt x="129" y="1753"/>
                </a:lnTo>
                <a:lnTo>
                  <a:pt x="126" y="1762"/>
                </a:lnTo>
                <a:lnTo>
                  <a:pt x="123" y="1770"/>
                </a:lnTo>
                <a:lnTo>
                  <a:pt x="120" y="1777"/>
                </a:lnTo>
                <a:lnTo>
                  <a:pt x="118" y="1786"/>
                </a:lnTo>
                <a:lnTo>
                  <a:pt x="117" y="1794"/>
                </a:lnTo>
                <a:lnTo>
                  <a:pt x="118" y="1800"/>
                </a:lnTo>
                <a:lnTo>
                  <a:pt x="119" y="1806"/>
                </a:lnTo>
                <a:lnTo>
                  <a:pt x="125" y="1815"/>
                </a:lnTo>
                <a:lnTo>
                  <a:pt x="130" y="1822"/>
                </a:lnTo>
                <a:lnTo>
                  <a:pt x="132" y="1826"/>
                </a:lnTo>
                <a:lnTo>
                  <a:pt x="133" y="1830"/>
                </a:lnTo>
                <a:lnTo>
                  <a:pt x="133" y="1833"/>
                </a:lnTo>
                <a:lnTo>
                  <a:pt x="133" y="1837"/>
                </a:lnTo>
                <a:lnTo>
                  <a:pt x="131" y="1841"/>
                </a:lnTo>
                <a:lnTo>
                  <a:pt x="126" y="1844"/>
                </a:lnTo>
                <a:lnTo>
                  <a:pt x="123" y="1845"/>
                </a:lnTo>
                <a:lnTo>
                  <a:pt x="117" y="1845"/>
                </a:lnTo>
                <a:lnTo>
                  <a:pt x="105" y="1844"/>
                </a:lnTo>
                <a:lnTo>
                  <a:pt x="93" y="1845"/>
                </a:lnTo>
                <a:lnTo>
                  <a:pt x="85" y="1850"/>
                </a:lnTo>
                <a:lnTo>
                  <a:pt x="75" y="1858"/>
                </a:lnTo>
                <a:lnTo>
                  <a:pt x="66" y="1864"/>
                </a:lnTo>
                <a:lnTo>
                  <a:pt x="56" y="1870"/>
                </a:lnTo>
                <a:lnTo>
                  <a:pt x="51" y="1874"/>
                </a:lnTo>
                <a:lnTo>
                  <a:pt x="48" y="1878"/>
                </a:lnTo>
                <a:lnTo>
                  <a:pt x="45" y="1883"/>
                </a:lnTo>
                <a:lnTo>
                  <a:pt x="44" y="1888"/>
                </a:lnTo>
                <a:lnTo>
                  <a:pt x="42" y="1901"/>
                </a:lnTo>
                <a:lnTo>
                  <a:pt x="40" y="1916"/>
                </a:lnTo>
                <a:lnTo>
                  <a:pt x="36" y="1933"/>
                </a:lnTo>
                <a:lnTo>
                  <a:pt x="32" y="1950"/>
                </a:lnTo>
                <a:lnTo>
                  <a:pt x="26" y="1967"/>
                </a:lnTo>
                <a:lnTo>
                  <a:pt x="22" y="1984"/>
                </a:lnTo>
                <a:lnTo>
                  <a:pt x="19" y="1994"/>
                </a:lnTo>
                <a:lnTo>
                  <a:pt x="18" y="2001"/>
                </a:lnTo>
                <a:lnTo>
                  <a:pt x="19" y="2005"/>
                </a:lnTo>
                <a:lnTo>
                  <a:pt x="22" y="2008"/>
                </a:lnTo>
                <a:lnTo>
                  <a:pt x="25" y="2010"/>
                </a:lnTo>
                <a:lnTo>
                  <a:pt x="30" y="2010"/>
                </a:lnTo>
                <a:lnTo>
                  <a:pt x="38" y="2010"/>
                </a:lnTo>
                <a:lnTo>
                  <a:pt x="48" y="2009"/>
                </a:lnTo>
                <a:lnTo>
                  <a:pt x="53" y="2010"/>
                </a:lnTo>
                <a:lnTo>
                  <a:pt x="57" y="2011"/>
                </a:lnTo>
                <a:lnTo>
                  <a:pt x="62" y="2013"/>
                </a:lnTo>
                <a:lnTo>
                  <a:pt x="66" y="2015"/>
                </a:lnTo>
                <a:lnTo>
                  <a:pt x="72" y="2022"/>
                </a:lnTo>
                <a:lnTo>
                  <a:pt x="76" y="2029"/>
                </a:lnTo>
                <a:lnTo>
                  <a:pt x="79" y="2038"/>
                </a:lnTo>
                <a:lnTo>
                  <a:pt x="79" y="2045"/>
                </a:lnTo>
                <a:lnTo>
                  <a:pt x="78" y="2048"/>
                </a:lnTo>
                <a:lnTo>
                  <a:pt x="76" y="2051"/>
                </a:lnTo>
                <a:lnTo>
                  <a:pt x="74" y="2053"/>
                </a:lnTo>
                <a:lnTo>
                  <a:pt x="70" y="2055"/>
                </a:lnTo>
                <a:lnTo>
                  <a:pt x="65" y="2058"/>
                </a:lnTo>
                <a:lnTo>
                  <a:pt x="61" y="2061"/>
                </a:lnTo>
                <a:lnTo>
                  <a:pt x="59" y="2065"/>
                </a:lnTo>
                <a:lnTo>
                  <a:pt x="59" y="2068"/>
                </a:lnTo>
                <a:lnTo>
                  <a:pt x="60" y="2072"/>
                </a:lnTo>
                <a:lnTo>
                  <a:pt x="62" y="2074"/>
                </a:lnTo>
                <a:lnTo>
                  <a:pt x="66" y="2077"/>
                </a:lnTo>
                <a:lnTo>
                  <a:pt x="70" y="2078"/>
                </a:lnTo>
                <a:lnTo>
                  <a:pt x="75" y="2079"/>
                </a:lnTo>
                <a:lnTo>
                  <a:pt x="79" y="2080"/>
                </a:lnTo>
                <a:lnTo>
                  <a:pt x="82" y="2083"/>
                </a:lnTo>
                <a:lnTo>
                  <a:pt x="86" y="2087"/>
                </a:lnTo>
                <a:lnTo>
                  <a:pt x="88" y="2092"/>
                </a:lnTo>
                <a:lnTo>
                  <a:pt x="89" y="2098"/>
                </a:lnTo>
                <a:lnTo>
                  <a:pt x="89" y="2106"/>
                </a:lnTo>
                <a:lnTo>
                  <a:pt x="88" y="2116"/>
                </a:lnTo>
                <a:lnTo>
                  <a:pt x="86" y="2126"/>
                </a:lnTo>
                <a:lnTo>
                  <a:pt x="82" y="2134"/>
                </a:lnTo>
                <a:lnTo>
                  <a:pt x="78" y="2142"/>
                </a:lnTo>
                <a:lnTo>
                  <a:pt x="73" y="2148"/>
                </a:lnTo>
                <a:lnTo>
                  <a:pt x="59" y="2161"/>
                </a:lnTo>
                <a:lnTo>
                  <a:pt x="40" y="2177"/>
                </a:lnTo>
                <a:lnTo>
                  <a:pt x="31" y="2186"/>
                </a:lnTo>
                <a:lnTo>
                  <a:pt x="23" y="2194"/>
                </a:lnTo>
                <a:lnTo>
                  <a:pt x="12" y="2204"/>
                </a:lnTo>
                <a:lnTo>
                  <a:pt x="4" y="2212"/>
                </a:lnTo>
                <a:lnTo>
                  <a:pt x="0" y="2219"/>
                </a:lnTo>
                <a:lnTo>
                  <a:pt x="0" y="2225"/>
                </a:lnTo>
                <a:lnTo>
                  <a:pt x="3" y="2230"/>
                </a:lnTo>
                <a:lnTo>
                  <a:pt x="7" y="2236"/>
                </a:lnTo>
                <a:lnTo>
                  <a:pt x="13" y="2241"/>
                </a:lnTo>
                <a:lnTo>
                  <a:pt x="19" y="2247"/>
                </a:lnTo>
                <a:lnTo>
                  <a:pt x="22" y="2250"/>
                </a:lnTo>
                <a:lnTo>
                  <a:pt x="24" y="2251"/>
                </a:lnTo>
                <a:lnTo>
                  <a:pt x="32" y="2249"/>
                </a:lnTo>
                <a:lnTo>
                  <a:pt x="42" y="2246"/>
                </a:lnTo>
                <a:lnTo>
                  <a:pt x="56" y="2241"/>
                </a:lnTo>
                <a:lnTo>
                  <a:pt x="74" y="2231"/>
                </a:lnTo>
                <a:lnTo>
                  <a:pt x="85" y="2224"/>
                </a:lnTo>
                <a:lnTo>
                  <a:pt x="95" y="2217"/>
                </a:lnTo>
                <a:lnTo>
                  <a:pt x="104" y="2211"/>
                </a:lnTo>
                <a:lnTo>
                  <a:pt x="113" y="2206"/>
                </a:lnTo>
                <a:lnTo>
                  <a:pt x="128" y="2208"/>
                </a:lnTo>
                <a:lnTo>
                  <a:pt x="139" y="2206"/>
                </a:lnTo>
                <a:lnTo>
                  <a:pt x="147" y="2202"/>
                </a:lnTo>
                <a:lnTo>
                  <a:pt x="160" y="2193"/>
                </a:lnTo>
                <a:lnTo>
                  <a:pt x="171" y="2185"/>
                </a:lnTo>
                <a:lnTo>
                  <a:pt x="180" y="2179"/>
                </a:lnTo>
                <a:lnTo>
                  <a:pt x="185" y="2180"/>
                </a:lnTo>
                <a:lnTo>
                  <a:pt x="193" y="2183"/>
                </a:lnTo>
                <a:lnTo>
                  <a:pt x="205" y="2184"/>
                </a:lnTo>
                <a:lnTo>
                  <a:pt x="220" y="2184"/>
                </a:lnTo>
                <a:lnTo>
                  <a:pt x="243" y="2183"/>
                </a:lnTo>
                <a:lnTo>
                  <a:pt x="265" y="2183"/>
                </a:lnTo>
                <a:lnTo>
                  <a:pt x="276" y="2183"/>
                </a:lnTo>
                <a:lnTo>
                  <a:pt x="284" y="2184"/>
                </a:lnTo>
                <a:lnTo>
                  <a:pt x="292" y="2186"/>
                </a:lnTo>
                <a:lnTo>
                  <a:pt x="296" y="2187"/>
                </a:lnTo>
                <a:lnTo>
                  <a:pt x="307" y="2192"/>
                </a:lnTo>
                <a:lnTo>
                  <a:pt x="317" y="2193"/>
                </a:lnTo>
                <a:lnTo>
                  <a:pt x="325" y="2194"/>
                </a:lnTo>
                <a:lnTo>
                  <a:pt x="333" y="2193"/>
                </a:lnTo>
                <a:lnTo>
                  <a:pt x="351" y="2190"/>
                </a:lnTo>
                <a:lnTo>
                  <a:pt x="369" y="2187"/>
                </a:lnTo>
                <a:lnTo>
                  <a:pt x="376" y="2187"/>
                </a:lnTo>
                <a:lnTo>
                  <a:pt x="382" y="2188"/>
                </a:lnTo>
                <a:lnTo>
                  <a:pt x="388" y="2191"/>
                </a:lnTo>
                <a:lnTo>
                  <a:pt x="393" y="2193"/>
                </a:lnTo>
                <a:lnTo>
                  <a:pt x="399" y="2197"/>
                </a:lnTo>
                <a:lnTo>
                  <a:pt x="404" y="2202"/>
                </a:lnTo>
                <a:lnTo>
                  <a:pt x="412" y="2206"/>
                </a:lnTo>
                <a:lnTo>
                  <a:pt x="419" y="2208"/>
                </a:lnTo>
                <a:lnTo>
                  <a:pt x="426" y="2208"/>
                </a:lnTo>
                <a:lnTo>
                  <a:pt x="434" y="2206"/>
                </a:lnTo>
                <a:lnTo>
                  <a:pt x="443" y="2205"/>
                </a:lnTo>
                <a:lnTo>
                  <a:pt x="448" y="2203"/>
                </a:lnTo>
                <a:lnTo>
                  <a:pt x="454" y="2199"/>
                </a:lnTo>
                <a:lnTo>
                  <a:pt x="460" y="2198"/>
                </a:lnTo>
                <a:lnTo>
                  <a:pt x="466" y="2197"/>
                </a:lnTo>
                <a:lnTo>
                  <a:pt x="473" y="2198"/>
                </a:lnTo>
                <a:lnTo>
                  <a:pt x="481" y="2199"/>
                </a:lnTo>
                <a:lnTo>
                  <a:pt x="489" y="2199"/>
                </a:lnTo>
                <a:lnTo>
                  <a:pt x="497" y="2198"/>
                </a:lnTo>
                <a:lnTo>
                  <a:pt x="503" y="2197"/>
                </a:lnTo>
                <a:lnTo>
                  <a:pt x="511" y="2193"/>
                </a:lnTo>
                <a:lnTo>
                  <a:pt x="519" y="2192"/>
                </a:lnTo>
                <a:lnTo>
                  <a:pt x="520" y="2193"/>
                </a:lnTo>
                <a:lnTo>
                  <a:pt x="522" y="2196"/>
                </a:lnTo>
                <a:lnTo>
                  <a:pt x="523" y="2198"/>
                </a:lnTo>
                <a:lnTo>
                  <a:pt x="526" y="2203"/>
                </a:lnTo>
                <a:lnTo>
                  <a:pt x="527" y="2208"/>
                </a:lnTo>
                <a:lnTo>
                  <a:pt x="527" y="2213"/>
                </a:lnTo>
                <a:lnTo>
                  <a:pt x="526" y="2218"/>
                </a:lnTo>
                <a:lnTo>
                  <a:pt x="522" y="2224"/>
                </a:lnTo>
                <a:lnTo>
                  <a:pt x="516" y="2229"/>
                </a:lnTo>
                <a:lnTo>
                  <a:pt x="509" y="2234"/>
                </a:lnTo>
                <a:lnTo>
                  <a:pt x="500" y="2238"/>
                </a:lnTo>
                <a:lnTo>
                  <a:pt x="490" y="2243"/>
                </a:lnTo>
                <a:lnTo>
                  <a:pt x="469" y="2250"/>
                </a:lnTo>
                <a:lnTo>
                  <a:pt x="451" y="2256"/>
                </a:lnTo>
                <a:lnTo>
                  <a:pt x="446" y="2257"/>
                </a:lnTo>
                <a:lnTo>
                  <a:pt x="444" y="2260"/>
                </a:lnTo>
                <a:lnTo>
                  <a:pt x="440" y="2263"/>
                </a:lnTo>
                <a:lnTo>
                  <a:pt x="439" y="2267"/>
                </a:lnTo>
                <a:lnTo>
                  <a:pt x="435" y="2276"/>
                </a:lnTo>
                <a:lnTo>
                  <a:pt x="434" y="2288"/>
                </a:lnTo>
                <a:lnTo>
                  <a:pt x="434" y="2312"/>
                </a:lnTo>
                <a:lnTo>
                  <a:pt x="432" y="2330"/>
                </a:lnTo>
                <a:lnTo>
                  <a:pt x="431" y="2332"/>
                </a:lnTo>
                <a:lnTo>
                  <a:pt x="432" y="2335"/>
                </a:lnTo>
                <a:lnTo>
                  <a:pt x="433" y="2337"/>
                </a:lnTo>
                <a:lnTo>
                  <a:pt x="435" y="2338"/>
                </a:lnTo>
                <a:lnTo>
                  <a:pt x="441" y="2339"/>
                </a:lnTo>
                <a:lnTo>
                  <a:pt x="448" y="2341"/>
                </a:lnTo>
                <a:lnTo>
                  <a:pt x="457" y="2342"/>
                </a:lnTo>
                <a:lnTo>
                  <a:pt x="465" y="2343"/>
                </a:lnTo>
                <a:lnTo>
                  <a:pt x="469" y="2343"/>
                </a:lnTo>
                <a:lnTo>
                  <a:pt x="472" y="2345"/>
                </a:lnTo>
                <a:lnTo>
                  <a:pt x="475" y="2347"/>
                </a:lnTo>
                <a:lnTo>
                  <a:pt x="477" y="2349"/>
                </a:lnTo>
                <a:lnTo>
                  <a:pt x="479" y="2356"/>
                </a:lnTo>
                <a:lnTo>
                  <a:pt x="482" y="2366"/>
                </a:lnTo>
                <a:lnTo>
                  <a:pt x="482" y="2377"/>
                </a:lnTo>
                <a:lnTo>
                  <a:pt x="483" y="2391"/>
                </a:lnTo>
                <a:lnTo>
                  <a:pt x="487" y="2405"/>
                </a:lnTo>
                <a:lnTo>
                  <a:pt x="491" y="2418"/>
                </a:lnTo>
                <a:lnTo>
                  <a:pt x="492" y="2424"/>
                </a:lnTo>
                <a:lnTo>
                  <a:pt x="492" y="2429"/>
                </a:lnTo>
                <a:lnTo>
                  <a:pt x="491" y="2433"/>
                </a:lnTo>
                <a:lnTo>
                  <a:pt x="488" y="2438"/>
                </a:lnTo>
                <a:lnTo>
                  <a:pt x="481" y="2444"/>
                </a:lnTo>
                <a:lnTo>
                  <a:pt x="475" y="2451"/>
                </a:lnTo>
                <a:lnTo>
                  <a:pt x="472" y="2455"/>
                </a:lnTo>
                <a:lnTo>
                  <a:pt x="471" y="2458"/>
                </a:lnTo>
                <a:lnTo>
                  <a:pt x="471" y="2462"/>
                </a:lnTo>
                <a:lnTo>
                  <a:pt x="472" y="2465"/>
                </a:lnTo>
                <a:lnTo>
                  <a:pt x="482" y="2470"/>
                </a:lnTo>
                <a:lnTo>
                  <a:pt x="491" y="2473"/>
                </a:lnTo>
                <a:lnTo>
                  <a:pt x="495" y="2476"/>
                </a:lnTo>
                <a:lnTo>
                  <a:pt x="497" y="2483"/>
                </a:lnTo>
                <a:lnTo>
                  <a:pt x="498" y="2492"/>
                </a:lnTo>
                <a:lnTo>
                  <a:pt x="501" y="2501"/>
                </a:lnTo>
                <a:lnTo>
                  <a:pt x="502" y="2521"/>
                </a:lnTo>
                <a:lnTo>
                  <a:pt x="503" y="2540"/>
                </a:lnTo>
                <a:lnTo>
                  <a:pt x="510" y="2545"/>
                </a:lnTo>
                <a:lnTo>
                  <a:pt x="520" y="2550"/>
                </a:lnTo>
                <a:lnTo>
                  <a:pt x="521" y="2553"/>
                </a:lnTo>
                <a:lnTo>
                  <a:pt x="520" y="2557"/>
                </a:lnTo>
                <a:lnTo>
                  <a:pt x="517" y="2559"/>
                </a:lnTo>
                <a:lnTo>
                  <a:pt x="514" y="2563"/>
                </a:lnTo>
                <a:lnTo>
                  <a:pt x="507" y="2569"/>
                </a:lnTo>
                <a:lnTo>
                  <a:pt x="498" y="2577"/>
                </a:lnTo>
                <a:lnTo>
                  <a:pt x="494" y="2583"/>
                </a:lnTo>
                <a:lnTo>
                  <a:pt x="492" y="2589"/>
                </a:lnTo>
                <a:lnTo>
                  <a:pt x="492" y="2595"/>
                </a:lnTo>
                <a:lnTo>
                  <a:pt x="494" y="2600"/>
                </a:lnTo>
                <a:lnTo>
                  <a:pt x="496" y="2605"/>
                </a:lnTo>
                <a:lnTo>
                  <a:pt x="501" y="2608"/>
                </a:lnTo>
                <a:lnTo>
                  <a:pt x="507" y="2610"/>
                </a:lnTo>
                <a:lnTo>
                  <a:pt x="513" y="2610"/>
                </a:lnTo>
                <a:lnTo>
                  <a:pt x="527" y="2610"/>
                </a:lnTo>
                <a:lnTo>
                  <a:pt x="538" y="2613"/>
                </a:lnTo>
                <a:lnTo>
                  <a:pt x="542" y="2614"/>
                </a:lnTo>
                <a:lnTo>
                  <a:pt x="546" y="2618"/>
                </a:lnTo>
                <a:lnTo>
                  <a:pt x="548" y="2621"/>
                </a:lnTo>
                <a:lnTo>
                  <a:pt x="550" y="2627"/>
                </a:lnTo>
                <a:lnTo>
                  <a:pt x="551" y="2633"/>
                </a:lnTo>
                <a:lnTo>
                  <a:pt x="552" y="2638"/>
                </a:lnTo>
                <a:lnTo>
                  <a:pt x="555" y="2641"/>
                </a:lnTo>
                <a:lnTo>
                  <a:pt x="559" y="2644"/>
                </a:lnTo>
                <a:lnTo>
                  <a:pt x="564" y="2645"/>
                </a:lnTo>
                <a:lnTo>
                  <a:pt x="570" y="2646"/>
                </a:lnTo>
                <a:lnTo>
                  <a:pt x="577" y="2646"/>
                </a:lnTo>
                <a:lnTo>
                  <a:pt x="584" y="2646"/>
                </a:lnTo>
                <a:lnTo>
                  <a:pt x="591" y="2645"/>
                </a:lnTo>
                <a:lnTo>
                  <a:pt x="597" y="2646"/>
                </a:lnTo>
                <a:lnTo>
                  <a:pt x="602" y="2646"/>
                </a:lnTo>
                <a:lnTo>
                  <a:pt x="605" y="2647"/>
                </a:lnTo>
                <a:lnTo>
                  <a:pt x="614" y="2651"/>
                </a:lnTo>
                <a:lnTo>
                  <a:pt x="624" y="2654"/>
                </a:lnTo>
                <a:lnTo>
                  <a:pt x="629" y="2656"/>
                </a:lnTo>
                <a:lnTo>
                  <a:pt x="635" y="2657"/>
                </a:lnTo>
                <a:lnTo>
                  <a:pt x="641" y="2658"/>
                </a:lnTo>
                <a:lnTo>
                  <a:pt x="646" y="2657"/>
                </a:lnTo>
                <a:lnTo>
                  <a:pt x="657" y="2652"/>
                </a:lnTo>
                <a:lnTo>
                  <a:pt x="666" y="2650"/>
                </a:lnTo>
                <a:lnTo>
                  <a:pt x="670" y="2650"/>
                </a:lnTo>
                <a:lnTo>
                  <a:pt x="674" y="2651"/>
                </a:lnTo>
                <a:lnTo>
                  <a:pt x="678" y="2653"/>
                </a:lnTo>
                <a:lnTo>
                  <a:pt x="683" y="2656"/>
                </a:lnTo>
                <a:lnTo>
                  <a:pt x="690" y="2659"/>
                </a:lnTo>
                <a:lnTo>
                  <a:pt x="700" y="2662"/>
                </a:lnTo>
                <a:lnTo>
                  <a:pt x="712" y="2664"/>
                </a:lnTo>
                <a:lnTo>
                  <a:pt x="723" y="2667"/>
                </a:lnTo>
                <a:lnTo>
                  <a:pt x="727" y="2670"/>
                </a:lnTo>
                <a:lnTo>
                  <a:pt x="729" y="2673"/>
                </a:lnTo>
                <a:lnTo>
                  <a:pt x="730" y="2676"/>
                </a:lnTo>
                <a:lnTo>
                  <a:pt x="731" y="2679"/>
                </a:lnTo>
                <a:lnTo>
                  <a:pt x="733" y="2688"/>
                </a:lnTo>
                <a:lnTo>
                  <a:pt x="734" y="2696"/>
                </a:lnTo>
                <a:lnTo>
                  <a:pt x="733" y="2714"/>
                </a:lnTo>
                <a:lnTo>
                  <a:pt x="733" y="2728"/>
                </a:lnTo>
                <a:lnTo>
                  <a:pt x="735" y="2741"/>
                </a:lnTo>
                <a:lnTo>
                  <a:pt x="735" y="2751"/>
                </a:lnTo>
                <a:lnTo>
                  <a:pt x="734" y="2753"/>
                </a:lnTo>
                <a:lnTo>
                  <a:pt x="734" y="2755"/>
                </a:lnTo>
                <a:lnTo>
                  <a:pt x="731" y="2757"/>
                </a:lnTo>
                <a:lnTo>
                  <a:pt x="730" y="2757"/>
                </a:lnTo>
                <a:lnTo>
                  <a:pt x="728" y="2757"/>
                </a:lnTo>
                <a:lnTo>
                  <a:pt x="725" y="2755"/>
                </a:lnTo>
                <a:lnTo>
                  <a:pt x="723" y="2754"/>
                </a:lnTo>
                <a:lnTo>
                  <a:pt x="721" y="2752"/>
                </a:lnTo>
                <a:lnTo>
                  <a:pt x="715" y="2744"/>
                </a:lnTo>
                <a:lnTo>
                  <a:pt x="709" y="2739"/>
                </a:lnTo>
                <a:lnTo>
                  <a:pt x="705" y="2738"/>
                </a:lnTo>
                <a:lnTo>
                  <a:pt x="703" y="2739"/>
                </a:lnTo>
                <a:lnTo>
                  <a:pt x="700" y="2740"/>
                </a:lnTo>
                <a:lnTo>
                  <a:pt x="699" y="2744"/>
                </a:lnTo>
                <a:lnTo>
                  <a:pt x="697" y="2751"/>
                </a:lnTo>
                <a:lnTo>
                  <a:pt x="695" y="2761"/>
                </a:lnTo>
                <a:lnTo>
                  <a:pt x="692" y="2766"/>
                </a:lnTo>
                <a:lnTo>
                  <a:pt x="690" y="2771"/>
                </a:lnTo>
                <a:lnTo>
                  <a:pt x="686" y="2776"/>
                </a:lnTo>
                <a:lnTo>
                  <a:pt x="681" y="2779"/>
                </a:lnTo>
                <a:lnTo>
                  <a:pt x="666" y="2788"/>
                </a:lnTo>
                <a:lnTo>
                  <a:pt x="648" y="2797"/>
                </a:lnTo>
                <a:lnTo>
                  <a:pt x="646" y="2799"/>
                </a:lnTo>
                <a:lnTo>
                  <a:pt x="642" y="2803"/>
                </a:lnTo>
                <a:lnTo>
                  <a:pt x="641" y="2805"/>
                </a:lnTo>
                <a:lnTo>
                  <a:pt x="640" y="2809"/>
                </a:lnTo>
                <a:lnTo>
                  <a:pt x="637" y="2814"/>
                </a:lnTo>
                <a:lnTo>
                  <a:pt x="635" y="2818"/>
                </a:lnTo>
                <a:lnTo>
                  <a:pt x="635" y="2824"/>
                </a:lnTo>
                <a:lnTo>
                  <a:pt x="635" y="2829"/>
                </a:lnTo>
                <a:lnTo>
                  <a:pt x="639" y="2840"/>
                </a:lnTo>
                <a:lnTo>
                  <a:pt x="643" y="2849"/>
                </a:lnTo>
                <a:lnTo>
                  <a:pt x="648" y="2860"/>
                </a:lnTo>
                <a:lnTo>
                  <a:pt x="652" y="2871"/>
                </a:lnTo>
                <a:lnTo>
                  <a:pt x="652" y="2880"/>
                </a:lnTo>
                <a:lnTo>
                  <a:pt x="652" y="2890"/>
                </a:lnTo>
                <a:lnTo>
                  <a:pt x="652" y="2899"/>
                </a:lnTo>
                <a:lnTo>
                  <a:pt x="649" y="2908"/>
                </a:lnTo>
                <a:lnTo>
                  <a:pt x="649" y="2912"/>
                </a:lnTo>
                <a:lnTo>
                  <a:pt x="647" y="2917"/>
                </a:lnTo>
                <a:lnTo>
                  <a:pt x="646" y="2919"/>
                </a:lnTo>
                <a:lnTo>
                  <a:pt x="643" y="2923"/>
                </a:lnTo>
                <a:lnTo>
                  <a:pt x="637" y="2928"/>
                </a:lnTo>
                <a:lnTo>
                  <a:pt x="629" y="2931"/>
                </a:lnTo>
                <a:lnTo>
                  <a:pt x="622" y="2935"/>
                </a:lnTo>
                <a:lnTo>
                  <a:pt x="616" y="2940"/>
                </a:lnTo>
                <a:lnTo>
                  <a:pt x="611" y="2944"/>
                </a:lnTo>
                <a:lnTo>
                  <a:pt x="607" y="2950"/>
                </a:lnTo>
                <a:lnTo>
                  <a:pt x="602" y="2965"/>
                </a:lnTo>
                <a:lnTo>
                  <a:pt x="598" y="2978"/>
                </a:lnTo>
                <a:lnTo>
                  <a:pt x="597" y="2985"/>
                </a:lnTo>
                <a:lnTo>
                  <a:pt x="594" y="2993"/>
                </a:lnTo>
                <a:lnTo>
                  <a:pt x="589" y="3001"/>
                </a:lnTo>
                <a:lnTo>
                  <a:pt x="584" y="3010"/>
                </a:lnTo>
                <a:lnTo>
                  <a:pt x="574" y="3021"/>
                </a:lnTo>
                <a:lnTo>
                  <a:pt x="563" y="3030"/>
                </a:lnTo>
                <a:lnTo>
                  <a:pt x="555" y="3040"/>
                </a:lnTo>
                <a:lnTo>
                  <a:pt x="548" y="3050"/>
                </a:lnTo>
                <a:lnTo>
                  <a:pt x="545" y="3055"/>
                </a:lnTo>
                <a:lnTo>
                  <a:pt x="544" y="3060"/>
                </a:lnTo>
                <a:lnTo>
                  <a:pt x="542" y="3062"/>
                </a:lnTo>
                <a:lnTo>
                  <a:pt x="544" y="3064"/>
                </a:lnTo>
                <a:lnTo>
                  <a:pt x="554" y="3070"/>
                </a:lnTo>
                <a:lnTo>
                  <a:pt x="567" y="3076"/>
                </a:lnTo>
                <a:lnTo>
                  <a:pt x="582" y="3082"/>
                </a:lnTo>
                <a:lnTo>
                  <a:pt x="601" y="3087"/>
                </a:lnTo>
                <a:lnTo>
                  <a:pt x="611" y="3088"/>
                </a:lnTo>
                <a:lnTo>
                  <a:pt x="622" y="3089"/>
                </a:lnTo>
                <a:lnTo>
                  <a:pt x="635" y="3089"/>
                </a:lnTo>
                <a:lnTo>
                  <a:pt x="648" y="3088"/>
                </a:lnTo>
                <a:lnTo>
                  <a:pt x="660" y="3087"/>
                </a:lnTo>
                <a:lnTo>
                  <a:pt x="671" y="3086"/>
                </a:lnTo>
                <a:lnTo>
                  <a:pt x="681" y="3087"/>
                </a:lnTo>
                <a:lnTo>
                  <a:pt x="691" y="3088"/>
                </a:lnTo>
                <a:lnTo>
                  <a:pt x="705" y="3092"/>
                </a:lnTo>
                <a:lnTo>
                  <a:pt x="717" y="3097"/>
                </a:lnTo>
                <a:lnTo>
                  <a:pt x="728" y="3101"/>
                </a:lnTo>
                <a:lnTo>
                  <a:pt x="735" y="3105"/>
                </a:lnTo>
                <a:lnTo>
                  <a:pt x="746" y="3112"/>
                </a:lnTo>
                <a:lnTo>
                  <a:pt x="755" y="3118"/>
                </a:lnTo>
                <a:lnTo>
                  <a:pt x="760" y="3119"/>
                </a:lnTo>
                <a:lnTo>
                  <a:pt x="763" y="3122"/>
                </a:lnTo>
                <a:lnTo>
                  <a:pt x="768" y="3122"/>
                </a:lnTo>
                <a:lnTo>
                  <a:pt x="772" y="3122"/>
                </a:lnTo>
                <a:lnTo>
                  <a:pt x="780" y="3119"/>
                </a:lnTo>
                <a:lnTo>
                  <a:pt x="786" y="3119"/>
                </a:lnTo>
                <a:lnTo>
                  <a:pt x="790" y="3119"/>
                </a:lnTo>
                <a:lnTo>
                  <a:pt x="793" y="3120"/>
                </a:lnTo>
                <a:lnTo>
                  <a:pt x="798" y="3123"/>
                </a:lnTo>
                <a:lnTo>
                  <a:pt x="802" y="3126"/>
                </a:lnTo>
                <a:lnTo>
                  <a:pt x="806" y="3130"/>
                </a:lnTo>
                <a:lnTo>
                  <a:pt x="811" y="3133"/>
                </a:lnTo>
                <a:lnTo>
                  <a:pt x="817" y="3136"/>
                </a:lnTo>
                <a:lnTo>
                  <a:pt x="823" y="3137"/>
                </a:lnTo>
                <a:lnTo>
                  <a:pt x="826" y="3137"/>
                </a:lnTo>
                <a:lnTo>
                  <a:pt x="829" y="3136"/>
                </a:lnTo>
                <a:lnTo>
                  <a:pt x="830" y="3135"/>
                </a:lnTo>
                <a:lnTo>
                  <a:pt x="832" y="3133"/>
                </a:lnTo>
                <a:lnTo>
                  <a:pt x="834" y="3132"/>
                </a:lnTo>
                <a:lnTo>
                  <a:pt x="837" y="3131"/>
                </a:lnTo>
                <a:lnTo>
                  <a:pt x="842" y="3130"/>
                </a:lnTo>
                <a:lnTo>
                  <a:pt x="849" y="3130"/>
                </a:lnTo>
                <a:lnTo>
                  <a:pt x="851" y="3130"/>
                </a:lnTo>
                <a:lnTo>
                  <a:pt x="855" y="3131"/>
                </a:lnTo>
                <a:lnTo>
                  <a:pt x="857" y="3133"/>
                </a:lnTo>
                <a:lnTo>
                  <a:pt x="860" y="3136"/>
                </a:lnTo>
                <a:lnTo>
                  <a:pt x="865" y="3143"/>
                </a:lnTo>
                <a:lnTo>
                  <a:pt x="869" y="3151"/>
                </a:lnTo>
                <a:lnTo>
                  <a:pt x="875" y="3163"/>
                </a:lnTo>
                <a:lnTo>
                  <a:pt x="879" y="3173"/>
                </a:lnTo>
                <a:lnTo>
                  <a:pt x="878" y="3176"/>
                </a:lnTo>
                <a:lnTo>
                  <a:pt x="876" y="3181"/>
                </a:lnTo>
                <a:lnTo>
                  <a:pt x="873" y="3187"/>
                </a:lnTo>
                <a:lnTo>
                  <a:pt x="869" y="3193"/>
                </a:lnTo>
                <a:lnTo>
                  <a:pt x="861" y="3204"/>
                </a:lnTo>
                <a:lnTo>
                  <a:pt x="854" y="3214"/>
                </a:lnTo>
                <a:lnTo>
                  <a:pt x="851" y="3220"/>
                </a:lnTo>
                <a:lnTo>
                  <a:pt x="849" y="3226"/>
                </a:lnTo>
                <a:lnTo>
                  <a:pt x="848" y="3233"/>
                </a:lnTo>
                <a:lnTo>
                  <a:pt x="848" y="3240"/>
                </a:lnTo>
                <a:lnTo>
                  <a:pt x="848" y="3250"/>
                </a:lnTo>
                <a:lnTo>
                  <a:pt x="851" y="3262"/>
                </a:lnTo>
                <a:lnTo>
                  <a:pt x="856" y="3271"/>
                </a:lnTo>
                <a:lnTo>
                  <a:pt x="860" y="3280"/>
                </a:lnTo>
                <a:lnTo>
                  <a:pt x="863" y="3292"/>
                </a:lnTo>
                <a:lnTo>
                  <a:pt x="867" y="3301"/>
                </a:lnTo>
                <a:lnTo>
                  <a:pt x="869" y="3305"/>
                </a:lnTo>
                <a:lnTo>
                  <a:pt x="872" y="3307"/>
                </a:lnTo>
                <a:lnTo>
                  <a:pt x="875" y="3308"/>
                </a:lnTo>
                <a:lnTo>
                  <a:pt x="879" y="3308"/>
                </a:lnTo>
                <a:lnTo>
                  <a:pt x="886" y="3307"/>
                </a:lnTo>
                <a:lnTo>
                  <a:pt x="892" y="3305"/>
                </a:lnTo>
                <a:lnTo>
                  <a:pt x="897" y="3301"/>
                </a:lnTo>
                <a:lnTo>
                  <a:pt x="903" y="3294"/>
                </a:lnTo>
                <a:lnTo>
                  <a:pt x="905" y="3293"/>
                </a:lnTo>
                <a:lnTo>
                  <a:pt x="909" y="3293"/>
                </a:lnTo>
                <a:lnTo>
                  <a:pt x="913" y="3294"/>
                </a:lnTo>
                <a:lnTo>
                  <a:pt x="918" y="3296"/>
                </a:lnTo>
                <a:lnTo>
                  <a:pt x="922" y="3300"/>
                </a:lnTo>
                <a:lnTo>
                  <a:pt x="925" y="3302"/>
                </a:lnTo>
                <a:lnTo>
                  <a:pt x="928" y="3306"/>
                </a:lnTo>
                <a:lnTo>
                  <a:pt x="928" y="3309"/>
                </a:lnTo>
                <a:lnTo>
                  <a:pt x="926" y="3314"/>
                </a:lnTo>
                <a:lnTo>
                  <a:pt x="923" y="3319"/>
                </a:lnTo>
                <a:lnTo>
                  <a:pt x="918" y="3324"/>
                </a:lnTo>
                <a:lnTo>
                  <a:pt x="913" y="3330"/>
                </a:lnTo>
                <a:lnTo>
                  <a:pt x="909" y="3335"/>
                </a:lnTo>
                <a:lnTo>
                  <a:pt x="906" y="3343"/>
                </a:lnTo>
                <a:lnTo>
                  <a:pt x="905" y="3346"/>
                </a:lnTo>
                <a:lnTo>
                  <a:pt x="904" y="3350"/>
                </a:lnTo>
                <a:lnTo>
                  <a:pt x="904" y="3353"/>
                </a:lnTo>
                <a:lnTo>
                  <a:pt x="904" y="3358"/>
                </a:lnTo>
                <a:lnTo>
                  <a:pt x="906" y="3368"/>
                </a:lnTo>
                <a:lnTo>
                  <a:pt x="909" y="3375"/>
                </a:lnTo>
                <a:lnTo>
                  <a:pt x="911" y="3377"/>
                </a:lnTo>
                <a:lnTo>
                  <a:pt x="914" y="3378"/>
                </a:lnTo>
                <a:lnTo>
                  <a:pt x="918" y="3378"/>
                </a:lnTo>
                <a:lnTo>
                  <a:pt x="924" y="3377"/>
                </a:lnTo>
                <a:lnTo>
                  <a:pt x="930" y="3376"/>
                </a:lnTo>
                <a:lnTo>
                  <a:pt x="937" y="3375"/>
                </a:lnTo>
                <a:lnTo>
                  <a:pt x="943" y="3376"/>
                </a:lnTo>
                <a:lnTo>
                  <a:pt x="948" y="3378"/>
                </a:lnTo>
                <a:lnTo>
                  <a:pt x="951" y="3383"/>
                </a:lnTo>
                <a:lnTo>
                  <a:pt x="955" y="3385"/>
                </a:lnTo>
                <a:lnTo>
                  <a:pt x="957" y="3387"/>
                </a:lnTo>
                <a:lnTo>
                  <a:pt x="960" y="3388"/>
                </a:lnTo>
                <a:lnTo>
                  <a:pt x="963" y="3387"/>
                </a:lnTo>
                <a:lnTo>
                  <a:pt x="966" y="3385"/>
                </a:lnTo>
                <a:lnTo>
                  <a:pt x="968" y="3383"/>
                </a:lnTo>
                <a:lnTo>
                  <a:pt x="970" y="3381"/>
                </a:lnTo>
                <a:lnTo>
                  <a:pt x="975" y="3375"/>
                </a:lnTo>
                <a:lnTo>
                  <a:pt x="981" y="3370"/>
                </a:lnTo>
                <a:lnTo>
                  <a:pt x="985" y="3368"/>
                </a:lnTo>
                <a:lnTo>
                  <a:pt x="989" y="3365"/>
                </a:lnTo>
                <a:lnTo>
                  <a:pt x="994" y="3364"/>
                </a:lnTo>
                <a:lnTo>
                  <a:pt x="1001" y="3363"/>
                </a:lnTo>
                <a:lnTo>
                  <a:pt x="1008" y="3362"/>
                </a:lnTo>
                <a:lnTo>
                  <a:pt x="1016" y="3362"/>
                </a:lnTo>
                <a:lnTo>
                  <a:pt x="1021" y="3363"/>
                </a:lnTo>
                <a:lnTo>
                  <a:pt x="1026" y="3364"/>
                </a:lnTo>
                <a:lnTo>
                  <a:pt x="1031" y="3368"/>
                </a:lnTo>
                <a:lnTo>
                  <a:pt x="1035" y="3371"/>
                </a:lnTo>
                <a:lnTo>
                  <a:pt x="1037" y="3377"/>
                </a:lnTo>
                <a:lnTo>
                  <a:pt x="1039" y="3384"/>
                </a:lnTo>
                <a:lnTo>
                  <a:pt x="1042" y="3388"/>
                </a:lnTo>
                <a:lnTo>
                  <a:pt x="1044" y="3393"/>
                </a:lnTo>
                <a:lnTo>
                  <a:pt x="1049" y="3396"/>
                </a:lnTo>
                <a:lnTo>
                  <a:pt x="1054" y="3400"/>
                </a:lnTo>
                <a:lnTo>
                  <a:pt x="1065" y="3406"/>
                </a:lnTo>
                <a:lnTo>
                  <a:pt x="1076" y="3408"/>
                </a:lnTo>
                <a:lnTo>
                  <a:pt x="1087" y="3410"/>
                </a:lnTo>
                <a:lnTo>
                  <a:pt x="1095" y="3409"/>
                </a:lnTo>
                <a:lnTo>
                  <a:pt x="1103" y="3408"/>
                </a:lnTo>
                <a:lnTo>
                  <a:pt x="1112" y="3406"/>
                </a:lnTo>
                <a:lnTo>
                  <a:pt x="1122" y="3401"/>
                </a:lnTo>
                <a:lnTo>
                  <a:pt x="1133" y="3395"/>
                </a:lnTo>
                <a:lnTo>
                  <a:pt x="1144" y="3389"/>
                </a:lnTo>
                <a:lnTo>
                  <a:pt x="1153" y="3381"/>
                </a:lnTo>
                <a:lnTo>
                  <a:pt x="1164" y="3372"/>
                </a:lnTo>
                <a:lnTo>
                  <a:pt x="1174" y="3364"/>
                </a:lnTo>
                <a:lnTo>
                  <a:pt x="1184" y="3355"/>
                </a:lnTo>
                <a:lnTo>
                  <a:pt x="1194" y="3344"/>
                </a:lnTo>
                <a:lnTo>
                  <a:pt x="1202" y="3335"/>
                </a:lnTo>
                <a:lnTo>
                  <a:pt x="1208" y="3328"/>
                </a:lnTo>
                <a:lnTo>
                  <a:pt x="1213" y="3324"/>
                </a:lnTo>
                <a:lnTo>
                  <a:pt x="1218" y="3322"/>
                </a:lnTo>
                <a:lnTo>
                  <a:pt x="1229" y="3324"/>
                </a:lnTo>
                <a:lnTo>
                  <a:pt x="1250" y="3322"/>
                </a:lnTo>
                <a:lnTo>
                  <a:pt x="1258" y="3321"/>
                </a:lnTo>
                <a:lnTo>
                  <a:pt x="1268" y="3316"/>
                </a:lnTo>
                <a:lnTo>
                  <a:pt x="1277" y="3313"/>
                </a:lnTo>
                <a:lnTo>
                  <a:pt x="1287" y="3308"/>
                </a:lnTo>
                <a:lnTo>
                  <a:pt x="1306" y="3305"/>
                </a:lnTo>
                <a:lnTo>
                  <a:pt x="1320" y="3302"/>
                </a:lnTo>
                <a:lnTo>
                  <a:pt x="1322" y="3302"/>
                </a:lnTo>
                <a:lnTo>
                  <a:pt x="1323" y="3303"/>
                </a:lnTo>
                <a:lnTo>
                  <a:pt x="1325" y="3306"/>
                </a:lnTo>
                <a:lnTo>
                  <a:pt x="1323" y="3309"/>
                </a:lnTo>
                <a:lnTo>
                  <a:pt x="1322" y="3315"/>
                </a:lnTo>
                <a:lnTo>
                  <a:pt x="1321" y="3320"/>
                </a:lnTo>
                <a:lnTo>
                  <a:pt x="1321" y="3324"/>
                </a:lnTo>
                <a:lnTo>
                  <a:pt x="1322" y="3327"/>
                </a:lnTo>
                <a:lnTo>
                  <a:pt x="1325" y="3332"/>
                </a:lnTo>
                <a:lnTo>
                  <a:pt x="1327" y="3335"/>
                </a:lnTo>
                <a:lnTo>
                  <a:pt x="1331" y="3340"/>
                </a:lnTo>
                <a:lnTo>
                  <a:pt x="1334" y="3346"/>
                </a:lnTo>
                <a:lnTo>
                  <a:pt x="1336" y="3351"/>
                </a:lnTo>
                <a:lnTo>
                  <a:pt x="1338" y="3358"/>
                </a:lnTo>
                <a:lnTo>
                  <a:pt x="1335" y="3370"/>
                </a:lnTo>
                <a:lnTo>
                  <a:pt x="1335" y="3382"/>
                </a:lnTo>
                <a:lnTo>
                  <a:pt x="1339" y="3384"/>
                </a:lnTo>
                <a:lnTo>
                  <a:pt x="1346" y="3385"/>
                </a:lnTo>
                <a:lnTo>
                  <a:pt x="1350" y="3387"/>
                </a:lnTo>
                <a:lnTo>
                  <a:pt x="1353" y="3388"/>
                </a:lnTo>
                <a:lnTo>
                  <a:pt x="1355" y="3389"/>
                </a:lnTo>
                <a:lnTo>
                  <a:pt x="1357" y="3393"/>
                </a:lnTo>
                <a:lnTo>
                  <a:pt x="1352" y="3401"/>
                </a:lnTo>
                <a:lnTo>
                  <a:pt x="1345" y="3414"/>
                </a:lnTo>
                <a:lnTo>
                  <a:pt x="1344" y="3429"/>
                </a:lnTo>
                <a:lnTo>
                  <a:pt x="1344" y="3441"/>
                </a:lnTo>
                <a:lnTo>
                  <a:pt x="1334" y="3447"/>
                </a:lnTo>
                <a:lnTo>
                  <a:pt x="1325" y="3453"/>
                </a:lnTo>
                <a:lnTo>
                  <a:pt x="1325" y="3458"/>
                </a:lnTo>
                <a:lnTo>
                  <a:pt x="1326" y="3463"/>
                </a:lnTo>
                <a:lnTo>
                  <a:pt x="1328" y="3469"/>
                </a:lnTo>
                <a:lnTo>
                  <a:pt x="1331" y="3473"/>
                </a:lnTo>
                <a:lnTo>
                  <a:pt x="1338" y="3482"/>
                </a:lnTo>
                <a:lnTo>
                  <a:pt x="1345" y="3488"/>
                </a:lnTo>
                <a:lnTo>
                  <a:pt x="1351" y="3491"/>
                </a:lnTo>
                <a:lnTo>
                  <a:pt x="1357" y="3494"/>
                </a:lnTo>
                <a:lnTo>
                  <a:pt x="1358" y="3495"/>
                </a:lnTo>
                <a:lnTo>
                  <a:pt x="1359" y="3497"/>
                </a:lnTo>
                <a:lnTo>
                  <a:pt x="1359" y="3500"/>
                </a:lnTo>
                <a:lnTo>
                  <a:pt x="1358" y="3502"/>
                </a:lnTo>
                <a:lnTo>
                  <a:pt x="1355" y="3508"/>
                </a:lnTo>
                <a:lnTo>
                  <a:pt x="1351" y="3514"/>
                </a:lnTo>
                <a:lnTo>
                  <a:pt x="1350" y="3516"/>
                </a:lnTo>
                <a:lnTo>
                  <a:pt x="1348" y="3520"/>
                </a:lnTo>
                <a:lnTo>
                  <a:pt x="1347" y="3523"/>
                </a:lnTo>
                <a:lnTo>
                  <a:pt x="1348" y="3527"/>
                </a:lnTo>
                <a:lnTo>
                  <a:pt x="1352" y="3534"/>
                </a:lnTo>
                <a:lnTo>
                  <a:pt x="1357" y="3541"/>
                </a:lnTo>
                <a:lnTo>
                  <a:pt x="1361" y="3543"/>
                </a:lnTo>
                <a:lnTo>
                  <a:pt x="1365" y="3546"/>
                </a:lnTo>
                <a:lnTo>
                  <a:pt x="1370" y="3548"/>
                </a:lnTo>
                <a:lnTo>
                  <a:pt x="1375" y="3548"/>
                </a:lnTo>
                <a:lnTo>
                  <a:pt x="1384" y="3547"/>
                </a:lnTo>
                <a:lnTo>
                  <a:pt x="1396" y="3546"/>
                </a:lnTo>
                <a:lnTo>
                  <a:pt x="1407" y="3543"/>
                </a:lnTo>
                <a:lnTo>
                  <a:pt x="1417" y="3540"/>
                </a:lnTo>
                <a:lnTo>
                  <a:pt x="1428" y="3536"/>
                </a:lnTo>
                <a:lnTo>
                  <a:pt x="1440" y="3534"/>
                </a:lnTo>
                <a:lnTo>
                  <a:pt x="1451" y="3533"/>
                </a:lnTo>
                <a:lnTo>
                  <a:pt x="1461" y="3533"/>
                </a:lnTo>
                <a:lnTo>
                  <a:pt x="1478" y="3534"/>
                </a:lnTo>
                <a:lnTo>
                  <a:pt x="1491" y="3538"/>
                </a:lnTo>
                <a:lnTo>
                  <a:pt x="1493" y="3541"/>
                </a:lnTo>
                <a:lnTo>
                  <a:pt x="1495" y="3548"/>
                </a:lnTo>
                <a:lnTo>
                  <a:pt x="1496" y="3552"/>
                </a:lnTo>
                <a:lnTo>
                  <a:pt x="1497" y="3554"/>
                </a:lnTo>
                <a:lnTo>
                  <a:pt x="1498" y="3557"/>
                </a:lnTo>
                <a:lnTo>
                  <a:pt x="1502" y="3558"/>
                </a:lnTo>
                <a:lnTo>
                  <a:pt x="1514" y="3557"/>
                </a:lnTo>
                <a:lnTo>
                  <a:pt x="1525" y="3558"/>
                </a:lnTo>
                <a:lnTo>
                  <a:pt x="1529" y="3567"/>
                </a:lnTo>
                <a:lnTo>
                  <a:pt x="1530" y="3577"/>
                </a:lnTo>
                <a:lnTo>
                  <a:pt x="1535" y="3579"/>
                </a:lnTo>
                <a:lnTo>
                  <a:pt x="1541" y="3580"/>
                </a:lnTo>
                <a:lnTo>
                  <a:pt x="1546" y="3582"/>
                </a:lnTo>
                <a:lnTo>
                  <a:pt x="1552" y="3582"/>
                </a:lnTo>
                <a:lnTo>
                  <a:pt x="1556" y="3580"/>
                </a:lnTo>
                <a:lnTo>
                  <a:pt x="1561" y="3579"/>
                </a:lnTo>
                <a:lnTo>
                  <a:pt x="1565" y="3576"/>
                </a:lnTo>
                <a:lnTo>
                  <a:pt x="1567" y="3572"/>
                </a:lnTo>
                <a:lnTo>
                  <a:pt x="1568" y="3565"/>
                </a:lnTo>
                <a:lnTo>
                  <a:pt x="1571" y="3559"/>
                </a:lnTo>
                <a:lnTo>
                  <a:pt x="1578" y="3558"/>
                </a:lnTo>
                <a:lnTo>
                  <a:pt x="1585" y="3555"/>
                </a:lnTo>
                <a:lnTo>
                  <a:pt x="1587" y="3553"/>
                </a:lnTo>
                <a:lnTo>
                  <a:pt x="1590" y="3549"/>
                </a:lnTo>
                <a:lnTo>
                  <a:pt x="1591" y="3545"/>
                </a:lnTo>
                <a:lnTo>
                  <a:pt x="1592" y="3539"/>
                </a:lnTo>
                <a:lnTo>
                  <a:pt x="1591" y="3532"/>
                </a:lnTo>
                <a:lnTo>
                  <a:pt x="1588" y="3527"/>
                </a:lnTo>
                <a:lnTo>
                  <a:pt x="1585" y="3523"/>
                </a:lnTo>
                <a:lnTo>
                  <a:pt x="1579" y="3520"/>
                </a:lnTo>
                <a:lnTo>
                  <a:pt x="1568" y="3517"/>
                </a:lnTo>
                <a:lnTo>
                  <a:pt x="1559" y="3515"/>
                </a:lnTo>
                <a:lnTo>
                  <a:pt x="1555" y="3511"/>
                </a:lnTo>
                <a:lnTo>
                  <a:pt x="1554" y="3507"/>
                </a:lnTo>
                <a:lnTo>
                  <a:pt x="1553" y="3501"/>
                </a:lnTo>
                <a:lnTo>
                  <a:pt x="1553" y="3492"/>
                </a:lnTo>
                <a:lnTo>
                  <a:pt x="1554" y="3477"/>
                </a:lnTo>
                <a:lnTo>
                  <a:pt x="1556" y="3461"/>
                </a:lnTo>
                <a:lnTo>
                  <a:pt x="1558" y="3453"/>
                </a:lnTo>
                <a:lnTo>
                  <a:pt x="1560" y="3441"/>
                </a:lnTo>
                <a:lnTo>
                  <a:pt x="1566" y="3432"/>
                </a:lnTo>
                <a:lnTo>
                  <a:pt x="1569" y="3422"/>
                </a:lnTo>
                <a:lnTo>
                  <a:pt x="1568" y="3415"/>
                </a:lnTo>
                <a:lnTo>
                  <a:pt x="1566" y="3410"/>
                </a:lnTo>
                <a:lnTo>
                  <a:pt x="1565" y="3407"/>
                </a:lnTo>
                <a:lnTo>
                  <a:pt x="1565" y="3404"/>
                </a:lnTo>
                <a:lnTo>
                  <a:pt x="1565" y="3402"/>
                </a:lnTo>
                <a:lnTo>
                  <a:pt x="1566" y="3398"/>
                </a:lnTo>
                <a:lnTo>
                  <a:pt x="1567" y="3396"/>
                </a:lnTo>
                <a:lnTo>
                  <a:pt x="1569" y="3395"/>
                </a:lnTo>
                <a:lnTo>
                  <a:pt x="1573" y="3395"/>
                </a:lnTo>
                <a:lnTo>
                  <a:pt x="1575" y="3394"/>
                </a:lnTo>
                <a:lnTo>
                  <a:pt x="1581" y="3394"/>
                </a:lnTo>
                <a:lnTo>
                  <a:pt x="1585" y="3394"/>
                </a:lnTo>
                <a:lnTo>
                  <a:pt x="1592" y="3393"/>
                </a:lnTo>
                <a:lnTo>
                  <a:pt x="1596" y="3391"/>
                </a:lnTo>
                <a:lnTo>
                  <a:pt x="1598" y="3389"/>
                </a:lnTo>
                <a:lnTo>
                  <a:pt x="1599" y="3385"/>
                </a:lnTo>
                <a:lnTo>
                  <a:pt x="1596" y="3377"/>
                </a:lnTo>
                <a:lnTo>
                  <a:pt x="1588" y="3366"/>
                </a:lnTo>
                <a:lnTo>
                  <a:pt x="1583" y="3356"/>
                </a:lnTo>
                <a:lnTo>
                  <a:pt x="1577" y="3345"/>
                </a:lnTo>
                <a:lnTo>
                  <a:pt x="1575" y="3340"/>
                </a:lnTo>
                <a:lnTo>
                  <a:pt x="1573" y="3334"/>
                </a:lnTo>
                <a:lnTo>
                  <a:pt x="1573" y="3328"/>
                </a:lnTo>
                <a:lnTo>
                  <a:pt x="1572" y="3322"/>
                </a:lnTo>
                <a:lnTo>
                  <a:pt x="1577" y="3311"/>
                </a:lnTo>
                <a:lnTo>
                  <a:pt x="1580" y="3296"/>
                </a:lnTo>
                <a:lnTo>
                  <a:pt x="1580" y="3290"/>
                </a:lnTo>
                <a:lnTo>
                  <a:pt x="1578" y="3286"/>
                </a:lnTo>
                <a:lnTo>
                  <a:pt x="1575" y="3281"/>
                </a:lnTo>
                <a:lnTo>
                  <a:pt x="1572" y="3275"/>
                </a:lnTo>
                <a:lnTo>
                  <a:pt x="1567" y="3268"/>
                </a:lnTo>
                <a:lnTo>
                  <a:pt x="1562" y="3259"/>
                </a:lnTo>
                <a:lnTo>
                  <a:pt x="1558" y="3253"/>
                </a:lnTo>
                <a:lnTo>
                  <a:pt x="1552" y="3248"/>
                </a:lnTo>
                <a:lnTo>
                  <a:pt x="1543" y="3239"/>
                </a:lnTo>
                <a:lnTo>
                  <a:pt x="1535" y="3229"/>
                </a:lnTo>
                <a:lnTo>
                  <a:pt x="1534" y="3225"/>
                </a:lnTo>
                <a:lnTo>
                  <a:pt x="1533" y="3220"/>
                </a:lnTo>
                <a:lnTo>
                  <a:pt x="1533" y="3215"/>
                </a:lnTo>
                <a:lnTo>
                  <a:pt x="1533" y="3209"/>
                </a:lnTo>
                <a:lnTo>
                  <a:pt x="1533" y="3199"/>
                </a:lnTo>
                <a:lnTo>
                  <a:pt x="1530" y="3189"/>
                </a:lnTo>
                <a:lnTo>
                  <a:pt x="1524" y="3177"/>
                </a:lnTo>
                <a:lnTo>
                  <a:pt x="1521" y="3164"/>
                </a:lnTo>
                <a:lnTo>
                  <a:pt x="1524" y="3151"/>
                </a:lnTo>
                <a:lnTo>
                  <a:pt x="1525" y="3142"/>
                </a:lnTo>
                <a:lnTo>
                  <a:pt x="1525" y="3135"/>
                </a:lnTo>
                <a:lnTo>
                  <a:pt x="1522" y="3127"/>
                </a:lnTo>
                <a:lnTo>
                  <a:pt x="1516" y="3116"/>
                </a:lnTo>
                <a:lnTo>
                  <a:pt x="1512" y="3105"/>
                </a:lnTo>
                <a:lnTo>
                  <a:pt x="1514" y="3100"/>
                </a:lnTo>
                <a:lnTo>
                  <a:pt x="1515" y="3097"/>
                </a:lnTo>
                <a:lnTo>
                  <a:pt x="1520" y="3094"/>
                </a:lnTo>
                <a:lnTo>
                  <a:pt x="1525" y="3092"/>
                </a:lnTo>
                <a:lnTo>
                  <a:pt x="1533" y="3091"/>
                </a:lnTo>
                <a:lnTo>
                  <a:pt x="1539" y="3089"/>
                </a:lnTo>
                <a:lnTo>
                  <a:pt x="1542" y="3087"/>
                </a:lnTo>
                <a:lnTo>
                  <a:pt x="1546" y="3084"/>
                </a:lnTo>
                <a:lnTo>
                  <a:pt x="1552" y="3070"/>
                </a:lnTo>
                <a:lnTo>
                  <a:pt x="1555" y="3061"/>
                </a:lnTo>
                <a:lnTo>
                  <a:pt x="1556" y="3045"/>
                </a:lnTo>
                <a:lnTo>
                  <a:pt x="1560" y="3028"/>
                </a:lnTo>
                <a:lnTo>
                  <a:pt x="1564" y="3021"/>
                </a:lnTo>
                <a:lnTo>
                  <a:pt x="1567" y="3015"/>
                </a:lnTo>
                <a:lnTo>
                  <a:pt x="1573" y="3010"/>
                </a:lnTo>
                <a:lnTo>
                  <a:pt x="1579" y="3005"/>
                </a:lnTo>
                <a:lnTo>
                  <a:pt x="1587" y="3003"/>
                </a:lnTo>
                <a:lnTo>
                  <a:pt x="1593" y="3000"/>
                </a:lnTo>
                <a:lnTo>
                  <a:pt x="1599" y="3000"/>
                </a:lnTo>
                <a:lnTo>
                  <a:pt x="1605" y="3001"/>
                </a:lnTo>
                <a:lnTo>
                  <a:pt x="1610" y="3005"/>
                </a:lnTo>
                <a:lnTo>
                  <a:pt x="1613" y="3009"/>
                </a:lnTo>
                <a:lnTo>
                  <a:pt x="1617" y="3013"/>
                </a:lnTo>
                <a:lnTo>
                  <a:pt x="1621" y="3021"/>
                </a:lnTo>
                <a:lnTo>
                  <a:pt x="1623" y="3028"/>
                </a:lnTo>
                <a:lnTo>
                  <a:pt x="1625" y="3035"/>
                </a:lnTo>
                <a:lnTo>
                  <a:pt x="1627" y="3038"/>
                </a:lnTo>
                <a:lnTo>
                  <a:pt x="1629" y="3042"/>
                </a:lnTo>
                <a:lnTo>
                  <a:pt x="1631" y="3044"/>
                </a:lnTo>
                <a:lnTo>
                  <a:pt x="1635" y="3047"/>
                </a:lnTo>
                <a:lnTo>
                  <a:pt x="1642" y="3049"/>
                </a:lnTo>
                <a:lnTo>
                  <a:pt x="1649" y="3049"/>
                </a:lnTo>
                <a:lnTo>
                  <a:pt x="1651" y="3049"/>
                </a:lnTo>
                <a:lnTo>
                  <a:pt x="1654" y="3048"/>
                </a:lnTo>
                <a:lnTo>
                  <a:pt x="1656" y="3047"/>
                </a:lnTo>
                <a:lnTo>
                  <a:pt x="1657" y="3045"/>
                </a:lnTo>
                <a:lnTo>
                  <a:pt x="1660" y="3040"/>
                </a:lnTo>
                <a:lnTo>
                  <a:pt x="1662" y="3036"/>
                </a:lnTo>
                <a:lnTo>
                  <a:pt x="1665" y="3034"/>
                </a:lnTo>
                <a:lnTo>
                  <a:pt x="1668" y="3031"/>
                </a:lnTo>
                <a:lnTo>
                  <a:pt x="1672" y="3030"/>
                </a:lnTo>
                <a:lnTo>
                  <a:pt x="1674" y="3031"/>
                </a:lnTo>
                <a:lnTo>
                  <a:pt x="1678" y="3032"/>
                </a:lnTo>
                <a:lnTo>
                  <a:pt x="1684" y="3035"/>
                </a:lnTo>
                <a:lnTo>
                  <a:pt x="1694" y="3035"/>
                </a:lnTo>
                <a:lnTo>
                  <a:pt x="1704" y="3032"/>
                </a:lnTo>
                <a:lnTo>
                  <a:pt x="1717" y="3031"/>
                </a:lnTo>
                <a:lnTo>
                  <a:pt x="1728" y="3032"/>
                </a:lnTo>
                <a:lnTo>
                  <a:pt x="1735" y="3035"/>
                </a:lnTo>
                <a:lnTo>
                  <a:pt x="1743" y="3040"/>
                </a:lnTo>
                <a:lnTo>
                  <a:pt x="1750" y="3050"/>
                </a:lnTo>
                <a:lnTo>
                  <a:pt x="1757" y="3056"/>
                </a:lnTo>
                <a:lnTo>
                  <a:pt x="1761" y="3050"/>
                </a:lnTo>
                <a:lnTo>
                  <a:pt x="1764" y="3044"/>
                </a:lnTo>
                <a:lnTo>
                  <a:pt x="1775" y="3045"/>
                </a:lnTo>
                <a:lnTo>
                  <a:pt x="1786" y="3048"/>
                </a:lnTo>
                <a:lnTo>
                  <a:pt x="1792" y="3048"/>
                </a:lnTo>
                <a:lnTo>
                  <a:pt x="1797" y="3048"/>
                </a:lnTo>
                <a:lnTo>
                  <a:pt x="1800" y="3047"/>
                </a:lnTo>
                <a:lnTo>
                  <a:pt x="1802" y="3044"/>
                </a:lnTo>
                <a:lnTo>
                  <a:pt x="1807" y="3032"/>
                </a:lnTo>
                <a:lnTo>
                  <a:pt x="1812" y="3021"/>
                </a:lnTo>
                <a:lnTo>
                  <a:pt x="1817" y="3015"/>
                </a:lnTo>
                <a:lnTo>
                  <a:pt x="1821" y="3009"/>
                </a:lnTo>
                <a:lnTo>
                  <a:pt x="1827" y="3004"/>
                </a:lnTo>
                <a:lnTo>
                  <a:pt x="1831" y="3000"/>
                </a:lnTo>
                <a:lnTo>
                  <a:pt x="1836" y="2998"/>
                </a:lnTo>
                <a:lnTo>
                  <a:pt x="1842" y="2994"/>
                </a:lnTo>
                <a:lnTo>
                  <a:pt x="1848" y="2991"/>
                </a:lnTo>
                <a:lnTo>
                  <a:pt x="1851" y="2986"/>
                </a:lnTo>
                <a:lnTo>
                  <a:pt x="1855" y="2981"/>
                </a:lnTo>
                <a:lnTo>
                  <a:pt x="1858" y="2973"/>
                </a:lnTo>
                <a:lnTo>
                  <a:pt x="1861" y="2959"/>
                </a:lnTo>
                <a:lnTo>
                  <a:pt x="1863" y="2947"/>
                </a:lnTo>
                <a:lnTo>
                  <a:pt x="1864" y="2943"/>
                </a:lnTo>
                <a:lnTo>
                  <a:pt x="1867" y="2942"/>
                </a:lnTo>
                <a:lnTo>
                  <a:pt x="1869" y="2942"/>
                </a:lnTo>
                <a:lnTo>
                  <a:pt x="1871" y="2942"/>
                </a:lnTo>
                <a:lnTo>
                  <a:pt x="1875" y="2942"/>
                </a:lnTo>
                <a:lnTo>
                  <a:pt x="1880" y="2942"/>
                </a:lnTo>
                <a:lnTo>
                  <a:pt x="1884" y="2938"/>
                </a:lnTo>
                <a:lnTo>
                  <a:pt x="1889" y="2933"/>
                </a:lnTo>
                <a:lnTo>
                  <a:pt x="1894" y="2922"/>
                </a:lnTo>
                <a:lnTo>
                  <a:pt x="1898" y="2912"/>
                </a:lnTo>
                <a:lnTo>
                  <a:pt x="1901" y="2911"/>
                </a:lnTo>
                <a:lnTo>
                  <a:pt x="1904" y="2910"/>
                </a:lnTo>
                <a:lnTo>
                  <a:pt x="1906" y="2910"/>
                </a:lnTo>
                <a:lnTo>
                  <a:pt x="1909" y="2910"/>
                </a:lnTo>
                <a:lnTo>
                  <a:pt x="1912" y="2911"/>
                </a:lnTo>
                <a:lnTo>
                  <a:pt x="1915" y="2914"/>
                </a:lnTo>
                <a:lnTo>
                  <a:pt x="1919" y="2917"/>
                </a:lnTo>
                <a:lnTo>
                  <a:pt x="1921" y="2922"/>
                </a:lnTo>
                <a:lnTo>
                  <a:pt x="1926" y="2929"/>
                </a:lnTo>
                <a:lnTo>
                  <a:pt x="1931" y="2934"/>
                </a:lnTo>
                <a:lnTo>
                  <a:pt x="1937" y="2936"/>
                </a:lnTo>
                <a:lnTo>
                  <a:pt x="1947" y="2938"/>
                </a:lnTo>
                <a:lnTo>
                  <a:pt x="1959" y="2942"/>
                </a:lnTo>
                <a:lnTo>
                  <a:pt x="1967" y="2946"/>
                </a:lnTo>
                <a:lnTo>
                  <a:pt x="1983" y="2949"/>
                </a:lnTo>
                <a:lnTo>
                  <a:pt x="1995" y="2954"/>
                </a:lnTo>
                <a:lnTo>
                  <a:pt x="2008" y="2966"/>
                </a:lnTo>
                <a:lnTo>
                  <a:pt x="2025" y="2981"/>
                </a:lnTo>
                <a:lnTo>
                  <a:pt x="2035" y="2988"/>
                </a:lnTo>
                <a:lnTo>
                  <a:pt x="2047" y="2994"/>
                </a:lnTo>
                <a:lnTo>
                  <a:pt x="2053" y="2998"/>
                </a:lnTo>
                <a:lnTo>
                  <a:pt x="2056" y="3004"/>
                </a:lnTo>
                <a:lnTo>
                  <a:pt x="2058" y="3010"/>
                </a:lnTo>
                <a:lnTo>
                  <a:pt x="2059" y="3021"/>
                </a:lnTo>
                <a:lnTo>
                  <a:pt x="2059" y="3024"/>
                </a:lnTo>
                <a:lnTo>
                  <a:pt x="2060" y="3029"/>
                </a:lnTo>
                <a:lnTo>
                  <a:pt x="2062" y="3032"/>
                </a:lnTo>
                <a:lnTo>
                  <a:pt x="2064" y="3036"/>
                </a:lnTo>
                <a:lnTo>
                  <a:pt x="2070" y="3042"/>
                </a:lnTo>
                <a:lnTo>
                  <a:pt x="2079" y="3048"/>
                </a:lnTo>
                <a:lnTo>
                  <a:pt x="2091" y="3055"/>
                </a:lnTo>
                <a:lnTo>
                  <a:pt x="2097" y="3062"/>
                </a:lnTo>
                <a:lnTo>
                  <a:pt x="2102" y="3064"/>
                </a:lnTo>
                <a:lnTo>
                  <a:pt x="2107" y="3067"/>
                </a:lnTo>
                <a:lnTo>
                  <a:pt x="2112" y="3068"/>
                </a:lnTo>
                <a:lnTo>
                  <a:pt x="2116" y="3069"/>
                </a:lnTo>
                <a:lnTo>
                  <a:pt x="2121" y="3068"/>
                </a:lnTo>
                <a:lnTo>
                  <a:pt x="2125" y="3067"/>
                </a:lnTo>
                <a:lnTo>
                  <a:pt x="2128" y="3064"/>
                </a:lnTo>
                <a:lnTo>
                  <a:pt x="2129" y="3062"/>
                </a:lnTo>
                <a:lnTo>
                  <a:pt x="2132" y="3057"/>
                </a:lnTo>
                <a:lnTo>
                  <a:pt x="2135" y="3053"/>
                </a:lnTo>
                <a:lnTo>
                  <a:pt x="2139" y="3049"/>
                </a:lnTo>
                <a:lnTo>
                  <a:pt x="2142" y="3045"/>
                </a:lnTo>
                <a:lnTo>
                  <a:pt x="2152" y="3042"/>
                </a:lnTo>
                <a:lnTo>
                  <a:pt x="2161" y="3037"/>
                </a:lnTo>
                <a:lnTo>
                  <a:pt x="2166" y="3034"/>
                </a:lnTo>
                <a:lnTo>
                  <a:pt x="2169" y="3030"/>
                </a:lnTo>
                <a:lnTo>
                  <a:pt x="2171" y="3025"/>
                </a:lnTo>
                <a:lnTo>
                  <a:pt x="2171" y="3022"/>
                </a:lnTo>
                <a:lnTo>
                  <a:pt x="2172" y="3013"/>
                </a:lnTo>
                <a:lnTo>
                  <a:pt x="2173" y="3006"/>
                </a:lnTo>
                <a:lnTo>
                  <a:pt x="2176" y="3001"/>
                </a:lnTo>
                <a:lnTo>
                  <a:pt x="2179" y="2998"/>
                </a:lnTo>
                <a:lnTo>
                  <a:pt x="2184" y="2994"/>
                </a:lnTo>
                <a:lnTo>
                  <a:pt x="2190" y="2990"/>
                </a:lnTo>
                <a:lnTo>
                  <a:pt x="2203" y="2980"/>
                </a:lnTo>
                <a:lnTo>
                  <a:pt x="2215" y="2969"/>
                </a:lnTo>
                <a:lnTo>
                  <a:pt x="2224" y="2958"/>
                </a:lnTo>
                <a:lnTo>
                  <a:pt x="2232" y="2946"/>
                </a:lnTo>
                <a:lnTo>
                  <a:pt x="2239" y="2935"/>
                </a:lnTo>
                <a:lnTo>
                  <a:pt x="2245" y="2929"/>
                </a:lnTo>
                <a:lnTo>
                  <a:pt x="2247" y="2928"/>
                </a:lnTo>
                <a:lnTo>
                  <a:pt x="2249" y="2927"/>
                </a:lnTo>
                <a:lnTo>
                  <a:pt x="2253" y="2927"/>
                </a:lnTo>
                <a:lnTo>
                  <a:pt x="2255" y="2927"/>
                </a:lnTo>
                <a:lnTo>
                  <a:pt x="2260" y="2929"/>
                </a:lnTo>
                <a:lnTo>
                  <a:pt x="2265" y="2933"/>
                </a:lnTo>
                <a:lnTo>
                  <a:pt x="2271" y="2940"/>
                </a:lnTo>
                <a:lnTo>
                  <a:pt x="2276" y="2947"/>
                </a:lnTo>
                <a:lnTo>
                  <a:pt x="2279" y="2956"/>
                </a:lnTo>
                <a:lnTo>
                  <a:pt x="2283" y="2966"/>
                </a:lnTo>
                <a:lnTo>
                  <a:pt x="2289" y="2985"/>
                </a:lnTo>
                <a:lnTo>
                  <a:pt x="2296" y="3004"/>
                </a:lnTo>
                <a:lnTo>
                  <a:pt x="2299" y="3011"/>
                </a:lnTo>
                <a:lnTo>
                  <a:pt x="2304" y="3017"/>
                </a:lnTo>
                <a:lnTo>
                  <a:pt x="2305" y="3018"/>
                </a:lnTo>
                <a:lnTo>
                  <a:pt x="2308" y="3021"/>
                </a:lnTo>
                <a:lnTo>
                  <a:pt x="2310" y="3021"/>
                </a:lnTo>
                <a:lnTo>
                  <a:pt x="2312" y="3021"/>
                </a:lnTo>
                <a:lnTo>
                  <a:pt x="2316" y="3019"/>
                </a:lnTo>
                <a:lnTo>
                  <a:pt x="2320" y="3017"/>
                </a:lnTo>
                <a:lnTo>
                  <a:pt x="2322" y="3015"/>
                </a:lnTo>
                <a:lnTo>
                  <a:pt x="2326" y="3011"/>
                </a:lnTo>
                <a:lnTo>
                  <a:pt x="2331" y="3003"/>
                </a:lnTo>
                <a:lnTo>
                  <a:pt x="2337" y="2992"/>
                </a:lnTo>
                <a:lnTo>
                  <a:pt x="2339" y="2985"/>
                </a:lnTo>
                <a:lnTo>
                  <a:pt x="2339" y="2977"/>
                </a:lnTo>
                <a:lnTo>
                  <a:pt x="2341" y="2971"/>
                </a:lnTo>
                <a:lnTo>
                  <a:pt x="2343" y="2965"/>
                </a:lnTo>
                <a:lnTo>
                  <a:pt x="2346" y="2959"/>
                </a:lnTo>
                <a:lnTo>
                  <a:pt x="2349" y="2953"/>
                </a:lnTo>
                <a:lnTo>
                  <a:pt x="2356" y="2943"/>
                </a:lnTo>
                <a:lnTo>
                  <a:pt x="2364" y="2936"/>
                </a:lnTo>
                <a:lnTo>
                  <a:pt x="2367" y="2935"/>
                </a:lnTo>
                <a:lnTo>
                  <a:pt x="2369" y="2935"/>
                </a:lnTo>
                <a:lnTo>
                  <a:pt x="2373" y="2936"/>
                </a:lnTo>
                <a:lnTo>
                  <a:pt x="2375" y="2937"/>
                </a:lnTo>
                <a:lnTo>
                  <a:pt x="2380" y="2944"/>
                </a:lnTo>
                <a:lnTo>
                  <a:pt x="2384" y="2950"/>
                </a:lnTo>
                <a:lnTo>
                  <a:pt x="2390" y="2958"/>
                </a:lnTo>
                <a:lnTo>
                  <a:pt x="2397" y="2966"/>
                </a:lnTo>
                <a:lnTo>
                  <a:pt x="2406" y="2975"/>
                </a:lnTo>
                <a:lnTo>
                  <a:pt x="2417" y="2982"/>
                </a:lnTo>
                <a:lnTo>
                  <a:pt x="2428" y="2992"/>
                </a:lnTo>
                <a:lnTo>
                  <a:pt x="2440" y="3003"/>
                </a:lnTo>
                <a:lnTo>
                  <a:pt x="2450" y="3013"/>
                </a:lnTo>
                <a:lnTo>
                  <a:pt x="2457" y="3022"/>
                </a:lnTo>
                <a:lnTo>
                  <a:pt x="2466" y="3030"/>
                </a:lnTo>
                <a:lnTo>
                  <a:pt x="2475" y="3042"/>
                </a:lnTo>
                <a:lnTo>
                  <a:pt x="2486" y="3054"/>
                </a:lnTo>
                <a:lnTo>
                  <a:pt x="2496" y="3066"/>
                </a:lnTo>
                <a:lnTo>
                  <a:pt x="2501" y="3074"/>
                </a:lnTo>
                <a:lnTo>
                  <a:pt x="2505" y="3079"/>
                </a:lnTo>
                <a:lnTo>
                  <a:pt x="2507" y="3080"/>
                </a:lnTo>
                <a:lnTo>
                  <a:pt x="2509" y="3079"/>
                </a:lnTo>
                <a:lnTo>
                  <a:pt x="2511" y="3075"/>
                </a:lnTo>
                <a:lnTo>
                  <a:pt x="2513" y="3069"/>
                </a:lnTo>
                <a:lnTo>
                  <a:pt x="2516" y="3060"/>
                </a:lnTo>
                <a:lnTo>
                  <a:pt x="2517" y="3054"/>
                </a:lnTo>
                <a:lnTo>
                  <a:pt x="2518" y="3049"/>
                </a:lnTo>
                <a:lnTo>
                  <a:pt x="2518" y="3042"/>
                </a:lnTo>
                <a:lnTo>
                  <a:pt x="2519" y="3035"/>
                </a:lnTo>
                <a:lnTo>
                  <a:pt x="2519" y="3029"/>
                </a:lnTo>
                <a:lnTo>
                  <a:pt x="2518" y="3012"/>
                </a:lnTo>
                <a:lnTo>
                  <a:pt x="2518" y="2998"/>
                </a:lnTo>
                <a:lnTo>
                  <a:pt x="2520" y="2988"/>
                </a:lnTo>
                <a:lnTo>
                  <a:pt x="2523" y="2980"/>
                </a:lnTo>
                <a:lnTo>
                  <a:pt x="2526" y="2972"/>
                </a:lnTo>
                <a:lnTo>
                  <a:pt x="2531" y="2963"/>
                </a:lnTo>
                <a:lnTo>
                  <a:pt x="2537" y="2956"/>
                </a:lnTo>
                <a:lnTo>
                  <a:pt x="2544" y="2950"/>
                </a:lnTo>
                <a:lnTo>
                  <a:pt x="2553" y="2944"/>
                </a:lnTo>
                <a:lnTo>
                  <a:pt x="2563" y="2940"/>
                </a:lnTo>
                <a:lnTo>
                  <a:pt x="2570" y="2936"/>
                </a:lnTo>
                <a:lnTo>
                  <a:pt x="2581" y="2934"/>
                </a:lnTo>
                <a:lnTo>
                  <a:pt x="2591" y="2930"/>
                </a:lnTo>
                <a:lnTo>
                  <a:pt x="2601" y="2928"/>
                </a:lnTo>
                <a:lnTo>
                  <a:pt x="2612" y="2927"/>
                </a:lnTo>
                <a:lnTo>
                  <a:pt x="2618" y="2925"/>
                </a:lnTo>
                <a:lnTo>
                  <a:pt x="2620" y="2927"/>
                </a:lnTo>
                <a:lnTo>
                  <a:pt x="2622" y="2927"/>
                </a:lnTo>
                <a:lnTo>
                  <a:pt x="2622" y="2928"/>
                </a:lnTo>
                <a:lnTo>
                  <a:pt x="2620" y="2930"/>
                </a:lnTo>
                <a:lnTo>
                  <a:pt x="2619" y="2933"/>
                </a:lnTo>
                <a:lnTo>
                  <a:pt x="2617" y="2940"/>
                </a:lnTo>
                <a:lnTo>
                  <a:pt x="2617" y="2950"/>
                </a:lnTo>
                <a:lnTo>
                  <a:pt x="2617" y="2963"/>
                </a:lnTo>
                <a:lnTo>
                  <a:pt x="2617" y="2974"/>
                </a:lnTo>
                <a:lnTo>
                  <a:pt x="2617" y="2980"/>
                </a:lnTo>
                <a:lnTo>
                  <a:pt x="2617" y="2982"/>
                </a:lnTo>
                <a:lnTo>
                  <a:pt x="2618" y="2984"/>
                </a:lnTo>
                <a:lnTo>
                  <a:pt x="2619" y="2984"/>
                </a:lnTo>
                <a:lnTo>
                  <a:pt x="2622" y="2984"/>
                </a:lnTo>
                <a:lnTo>
                  <a:pt x="2626" y="2985"/>
                </a:lnTo>
                <a:lnTo>
                  <a:pt x="2632" y="2986"/>
                </a:lnTo>
                <a:lnTo>
                  <a:pt x="2641" y="2990"/>
                </a:lnTo>
                <a:lnTo>
                  <a:pt x="2645" y="2993"/>
                </a:lnTo>
                <a:lnTo>
                  <a:pt x="2648" y="2994"/>
                </a:lnTo>
                <a:lnTo>
                  <a:pt x="2649" y="2994"/>
                </a:lnTo>
                <a:lnTo>
                  <a:pt x="2651" y="2994"/>
                </a:lnTo>
                <a:lnTo>
                  <a:pt x="2654" y="2993"/>
                </a:lnTo>
                <a:lnTo>
                  <a:pt x="2668" y="2985"/>
                </a:lnTo>
                <a:lnTo>
                  <a:pt x="2685" y="2972"/>
                </a:lnTo>
                <a:lnTo>
                  <a:pt x="2701" y="2961"/>
                </a:lnTo>
                <a:lnTo>
                  <a:pt x="2718" y="2953"/>
                </a:lnTo>
                <a:lnTo>
                  <a:pt x="2724" y="2947"/>
                </a:lnTo>
                <a:lnTo>
                  <a:pt x="2728" y="2941"/>
                </a:lnTo>
                <a:lnTo>
                  <a:pt x="2731" y="2937"/>
                </a:lnTo>
                <a:lnTo>
                  <a:pt x="2734" y="2935"/>
                </a:lnTo>
                <a:lnTo>
                  <a:pt x="2738" y="2933"/>
                </a:lnTo>
                <a:lnTo>
                  <a:pt x="2744" y="2931"/>
                </a:lnTo>
                <a:lnTo>
                  <a:pt x="2750" y="2935"/>
                </a:lnTo>
                <a:lnTo>
                  <a:pt x="2767" y="2941"/>
                </a:lnTo>
                <a:lnTo>
                  <a:pt x="2781" y="2942"/>
                </a:lnTo>
                <a:lnTo>
                  <a:pt x="2790" y="2941"/>
                </a:lnTo>
                <a:lnTo>
                  <a:pt x="2797" y="2937"/>
                </a:lnTo>
                <a:lnTo>
                  <a:pt x="2805" y="2934"/>
                </a:lnTo>
                <a:lnTo>
                  <a:pt x="2818" y="2922"/>
                </a:lnTo>
                <a:lnTo>
                  <a:pt x="2833" y="2910"/>
                </a:lnTo>
                <a:lnTo>
                  <a:pt x="2838" y="2906"/>
                </a:lnTo>
                <a:lnTo>
                  <a:pt x="2843" y="2905"/>
                </a:lnTo>
                <a:lnTo>
                  <a:pt x="2847" y="2904"/>
                </a:lnTo>
                <a:lnTo>
                  <a:pt x="2851" y="2904"/>
                </a:lnTo>
                <a:lnTo>
                  <a:pt x="2853" y="2904"/>
                </a:lnTo>
                <a:lnTo>
                  <a:pt x="2856" y="2904"/>
                </a:lnTo>
                <a:lnTo>
                  <a:pt x="2857" y="2902"/>
                </a:lnTo>
                <a:lnTo>
                  <a:pt x="2858" y="2898"/>
                </a:lnTo>
                <a:lnTo>
                  <a:pt x="2858" y="2892"/>
                </a:lnTo>
                <a:lnTo>
                  <a:pt x="2858" y="2886"/>
                </a:lnTo>
                <a:lnTo>
                  <a:pt x="2857" y="2881"/>
                </a:lnTo>
                <a:lnTo>
                  <a:pt x="2856" y="2877"/>
                </a:lnTo>
                <a:lnTo>
                  <a:pt x="2852" y="2868"/>
                </a:lnTo>
                <a:lnTo>
                  <a:pt x="2847" y="2860"/>
                </a:lnTo>
                <a:lnTo>
                  <a:pt x="2845" y="2854"/>
                </a:lnTo>
                <a:lnTo>
                  <a:pt x="2843" y="2848"/>
                </a:lnTo>
                <a:lnTo>
                  <a:pt x="2843" y="2843"/>
                </a:lnTo>
                <a:lnTo>
                  <a:pt x="2843" y="2839"/>
                </a:lnTo>
                <a:lnTo>
                  <a:pt x="2843" y="2835"/>
                </a:lnTo>
                <a:lnTo>
                  <a:pt x="2844" y="2833"/>
                </a:lnTo>
                <a:lnTo>
                  <a:pt x="2845" y="2829"/>
                </a:lnTo>
                <a:lnTo>
                  <a:pt x="2847" y="2827"/>
                </a:lnTo>
                <a:lnTo>
                  <a:pt x="2855" y="2822"/>
                </a:lnTo>
                <a:lnTo>
                  <a:pt x="2865" y="2817"/>
                </a:lnTo>
                <a:lnTo>
                  <a:pt x="2874" y="2813"/>
                </a:lnTo>
                <a:lnTo>
                  <a:pt x="2881" y="2807"/>
                </a:lnTo>
                <a:lnTo>
                  <a:pt x="2889" y="2808"/>
                </a:lnTo>
                <a:lnTo>
                  <a:pt x="2896" y="2809"/>
                </a:lnTo>
                <a:lnTo>
                  <a:pt x="2903" y="2805"/>
                </a:lnTo>
                <a:lnTo>
                  <a:pt x="2912" y="2801"/>
                </a:lnTo>
                <a:lnTo>
                  <a:pt x="2920" y="2795"/>
                </a:lnTo>
                <a:lnTo>
                  <a:pt x="2926" y="2790"/>
                </a:lnTo>
                <a:lnTo>
                  <a:pt x="2931" y="2785"/>
                </a:lnTo>
                <a:lnTo>
                  <a:pt x="2938" y="2779"/>
                </a:lnTo>
                <a:lnTo>
                  <a:pt x="2945" y="2774"/>
                </a:lnTo>
                <a:lnTo>
                  <a:pt x="2953" y="2771"/>
                </a:lnTo>
                <a:lnTo>
                  <a:pt x="2972" y="2770"/>
                </a:lnTo>
                <a:lnTo>
                  <a:pt x="2983" y="2769"/>
                </a:lnTo>
                <a:lnTo>
                  <a:pt x="2988" y="2766"/>
                </a:lnTo>
                <a:lnTo>
                  <a:pt x="2994" y="2764"/>
                </a:lnTo>
                <a:lnTo>
                  <a:pt x="2997" y="2764"/>
                </a:lnTo>
                <a:lnTo>
                  <a:pt x="3002" y="2764"/>
                </a:lnTo>
                <a:lnTo>
                  <a:pt x="3007" y="2766"/>
                </a:lnTo>
                <a:lnTo>
                  <a:pt x="3011" y="2767"/>
                </a:lnTo>
                <a:lnTo>
                  <a:pt x="3014" y="2767"/>
                </a:lnTo>
                <a:lnTo>
                  <a:pt x="3015" y="2766"/>
                </a:lnTo>
                <a:lnTo>
                  <a:pt x="3017" y="2765"/>
                </a:lnTo>
                <a:lnTo>
                  <a:pt x="3019" y="2761"/>
                </a:lnTo>
                <a:lnTo>
                  <a:pt x="3021" y="2757"/>
                </a:lnTo>
                <a:lnTo>
                  <a:pt x="3024" y="2751"/>
                </a:lnTo>
                <a:lnTo>
                  <a:pt x="3029" y="2746"/>
                </a:lnTo>
                <a:lnTo>
                  <a:pt x="3034" y="2741"/>
                </a:lnTo>
                <a:lnTo>
                  <a:pt x="3042" y="2734"/>
                </a:lnTo>
                <a:lnTo>
                  <a:pt x="3051" y="2728"/>
                </a:lnTo>
                <a:lnTo>
                  <a:pt x="3052" y="2727"/>
                </a:lnTo>
                <a:lnTo>
                  <a:pt x="3054" y="2728"/>
                </a:lnTo>
                <a:lnTo>
                  <a:pt x="3055" y="2729"/>
                </a:lnTo>
                <a:lnTo>
                  <a:pt x="3058" y="2730"/>
                </a:lnTo>
                <a:lnTo>
                  <a:pt x="3061" y="2736"/>
                </a:lnTo>
                <a:lnTo>
                  <a:pt x="3066" y="2744"/>
                </a:lnTo>
                <a:lnTo>
                  <a:pt x="3074" y="2755"/>
                </a:lnTo>
                <a:lnTo>
                  <a:pt x="3084" y="2765"/>
                </a:lnTo>
                <a:lnTo>
                  <a:pt x="3086" y="2767"/>
                </a:lnTo>
                <a:lnTo>
                  <a:pt x="3088" y="2767"/>
                </a:lnTo>
                <a:lnTo>
                  <a:pt x="3089" y="2766"/>
                </a:lnTo>
                <a:lnTo>
                  <a:pt x="3090" y="2765"/>
                </a:lnTo>
                <a:lnTo>
                  <a:pt x="3091" y="2764"/>
                </a:lnTo>
                <a:lnTo>
                  <a:pt x="3093" y="2763"/>
                </a:lnTo>
                <a:lnTo>
                  <a:pt x="3095" y="2761"/>
                </a:lnTo>
                <a:lnTo>
                  <a:pt x="3098" y="2763"/>
                </a:lnTo>
                <a:lnTo>
                  <a:pt x="3101" y="2771"/>
                </a:lnTo>
                <a:lnTo>
                  <a:pt x="3103" y="2783"/>
                </a:lnTo>
                <a:lnTo>
                  <a:pt x="3109" y="2790"/>
                </a:lnTo>
                <a:lnTo>
                  <a:pt x="3115" y="2795"/>
                </a:lnTo>
                <a:lnTo>
                  <a:pt x="3121" y="2799"/>
                </a:lnTo>
                <a:lnTo>
                  <a:pt x="3126" y="2801"/>
                </a:lnTo>
                <a:lnTo>
                  <a:pt x="3128" y="2802"/>
                </a:lnTo>
                <a:lnTo>
                  <a:pt x="3130" y="2801"/>
                </a:lnTo>
                <a:lnTo>
                  <a:pt x="3131" y="2799"/>
                </a:lnTo>
                <a:lnTo>
                  <a:pt x="3134" y="2797"/>
                </a:lnTo>
                <a:lnTo>
                  <a:pt x="3137" y="2790"/>
                </a:lnTo>
                <a:lnTo>
                  <a:pt x="3142" y="2784"/>
                </a:lnTo>
                <a:lnTo>
                  <a:pt x="3155" y="2767"/>
                </a:lnTo>
                <a:lnTo>
                  <a:pt x="3165" y="2755"/>
                </a:lnTo>
                <a:lnTo>
                  <a:pt x="3168" y="2752"/>
                </a:lnTo>
                <a:lnTo>
                  <a:pt x="3172" y="2748"/>
                </a:lnTo>
                <a:lnTo>
                  <a:pt x="3175" y="2747"/>
                </a:lnTo>
                <a:lnTo>
                  <a:pt x="3179" y="2745"/>
                </a:lnTo>
                <a:lnTo>
                  <a:pt x="3187" y="2744"/>
                </a:lnTo>
                <a:lnTo>
                  <a:pt x="3194" y="2742"/>
                </a:lnTo>
                <a:lnTo>
                  <a:pt x="3198" y="2742"/>
                </a:lnTo>
                <a:lnTo>
                  <a:pt x="3200" y="2742"/>
                </a:lnTo>
                <a:lnTo>
                  <a:pt x="3203" y="2741"/>
                </a:lnTo>
                <a:lnTo>
                  <a:pt x="3204" y="2739"/>
                </a:lnTo>
                <a:lnTo>
                  <a:pt x="3204" y="2735"/>
                </a:lnTo>
                <a:lnTo>
                  <a:pt x="3200" y="2727"/>
                </a:lnTo>
                <a:lnTo>
                  <a:pt x="3198" y="2723"/>
                </a:lnTo>
                <a:lnTo>
                  <a:pt x="3197" y="2720"/>
                </a:lnTo>
                <a:lnTo>
                  <a:pt x="3197" y="2716"/>
                </a:lnTo>
                <a:lnTo>
                  <a:pt x="3198" y="2714"/>
                </a:lnTo>
                <a:lnTo>
                  <a:pt x="3199" y="2710"/>
                </a:lnTo>
                <a:lnTo>
                  <a:pt x="3203" y="2709"/>
                </a:lnTo>
                <a:lnTo>
                  <a:pt x="3206" y="2707"/>
                </a:lnTo>
                <a:lnTo>
                  <a:pt x="3212" y="2706"/>
                </a:lnTo>
                <a:lnTo>
                  <a:pt x="3225" y="2703"/>
                </a:lnTo>
                <a:lnTo>
                  <a:pt x="3238" y="2700"/>
                </a:lnTo>
                <a:lnTo>
                  <a:pt x="3246" y="2697"/>
                </a:lnTo>
                <a:lnTo>
                  <a:pt x="3250" y="2692"/>
                </a:lnTo>
                <a:lnTo>
                  <a:pt x="3255" y="2689"/>
                </a:lnTo>
                <a:lnTo>
                  <a:pt x="3259" y="2683"/>
                </a:lnTo>
                <a:lnTo>
                  <a:pt x="3261" y="2677"/>
                </a:lnTo>
                <a:lnTo>
                  <a:pt x="3263" y="2673"/>
                </a:lnTo>
                <a:lnTo>
                  <a:pt x="3266" y="2670"/>
                </a:lnTo>
                <a:lnTo>
                  <a:pt x="3269" y="2667"/>
                </a:lnTo>
                <a:lnTo>
                  <a:pt x="3273" y="2665"/>
                </a:lnTo>
                <a:lnTo>
                  <a:pt x="3277" y="2665"/>
                </a:lnTo>
                <a:lnTo>
                  <a:pt x="3281" y="2665"/>
                </a:lnTo>
                <a:lnTo>
                  <a:pt x="3287" y="2667"/>
                </a:lnTo>
                <a:lnTo>
                  <a:pt x="3300" y="2671"/>
                </a:lnTo>
                <a:lnTo>
                  <a:pt x="3312" y="2675"/>
                </a:lnTo>
                <a:lnTo>
                  <a:pt x="3318" y="2676"/>
                </a:lnTo>
                <a:lnTo>
                  <a:pt x="3322" y="2678"/>
                </a:lnTo>
                <a:lnTo>
                  <a:pt x="3325" y="2682"/>
                </a:lnTo>
                <a:lnTo>
                  <a:pt x="3326" y="2684"/>
                </a:lnTo>
                <a:lnTo>
                  <a:pt x="3329" y="2691"/>
                </a:lnTo>
                <a:lnTo>
                  <a:pt x="3332" y="2695"/>
                </a:lnTo>
                <a:lnTo>
                  <a:pt x="3335" y="2696"/>
                </a:lnTo>
                <a:lnTo>
                  <a:pt x="3337" y="2696"/>
                </a:lnTo>
                <a:lnTo>
                  <a:pt x="3341" y="2695"/>
                </a:lnTo>
                <a:lnTo>
                  <a:pt x="3345" y="2691"/>
                </a:lnTo>
                <a:lnTo>
                  <a:pt x="3357" y="2685"/>
                </a:lnTo>
                <a:lnTo>
                  <a:pt x="3367" y="2679"/>
                </a:lnTo>
                <a:lnTo>
                  <a:pt x="3372" y="2677"/>
                </a:lnTo>
                <a:lnTo>
                  <a:pt x="3376" y="2673"/>
                </a:lnTo>
                <a:lnTo>
                  <a:pt x="3380" y="2670"/>
                </a:lnTo>
                <a:lnTo>
                  <a:pt x="3382" y="2664"/>
                </a:lnTo>
                <a:lnTo>
                  <a:pt x="3386" y="2650"/>
                </a:lnTo>
                <a:lnTo>
                  <a:pt x="3389" y="2632"/>
                </a:lnTo>
                <a:lnTo>
                  <a:pt x="3392" y="2613"/>
                </a:lnTo>
                <a:lnTo>
                  <a:pt x="3394" y="2595"/>
                </a:lnTo>
                <a:lnTo>
                  <a:pt x="3397" y="2580"/>
                </a:lnTo>
                <a:lnTo>
                  <a:pt x="3398" y="2565"/>
                </a:lnTo>
                <a:lnTo>
                  <a:pt x="3399" y="2559"/>
                </a:lnTo>
                <a:lnTo>
                  <a:pt x="3400" y="2553"/>
                </a:lnTo>
                <a:lnTo>
                  <a:pt x="3403" y="2549"/>
                </a:lnTo>
                <a:lnTo>
                  <a:pt x="3405" y="2544"/>
                </a:lnTo>
                <a:lnTo>
                  <a:pt x="3411" y="2537"/>
                </a:lnTo>
                <a:lnTo>
                  <a:pt x="3416" y="2528"/>
                </a:lnTo>
                <a:lnTo>
                  <a:pt x="3416" y="2525"/>
                </a:lnTo>
                <a:lnTo>
                  <a:pt x="3417" y="2520"/>
                </a:lnTo>
                <a:lnTo>
                  <a:pt x="3416" y="2514"/>
                </a:lnTo>
                <a:lnTo>
                  <a:pt x="3414" y="2508"/>
                </a:lnTo>
                <a:lnTo>
                  <a:pt x="3412" y="2501"/>
                </a:lnTo>
                <a:lnTo>
                  <a:pt x="3411" y="2494"/>
                </a:lnTo>
                <a:lnTo>
                  <a:pt x="3407" y="2488"/>
                </a:lnTo>
                <a:lnTo>
                  <a:pt x="3404" y="2483"/>
                </a:lnTo>
                <a:lnTo>
                  <a:pt x="3395" y="2471"/>
                </a:lnTo>
                <a:lnTo>
                  <a:pt x="3387" y="2458"/>
                </a:lnTo>
                <a:lnTo>
                  <a:pt x="3382" y="2450"/>
                </a:lnTo>
                <a:lnTo>
                  <a:pt x="3374" y="2436"/>
                </a:lnTo>
                <a:lnTo>
                  <a:pt x="3369" y="2427"/>
                </a:lnTo>
                <a:lnTo>
                  <a:pt x="3362" y="2417"/>
                </a:lnTo>
                <a:lnTo>
                  <a:pt x="3360" y="2413"/>
                </a:lnTo>
                <a:lnTo>
                  <a:pt x="3356" y="2411"/>
                </a:lnTo>
                <a:lnTo>
                  <a:pt x="3351" y="2410"/>
                </a:lnTo>
                <a:lnTo>
                  <a:pt x="3347" y="2410"/>
                </a:lnTo>
                <a:lnTo>
                  <a:pt x="3336" y="2410"/>
                </a:lnTo>
                <a:lnTo>
                  <a:pt x="3323" y="2412"/>
                </a:lnTo>
                <a:lnTo>
                  <a:pt x="3317" y="2412"/>
                </a:lnTo>
                <a:lnTo>
                  <a:pt x="3312" y="2414"/>
                </a:lnTo>
                <a:lnTo>
                  <a:pt x="3309" y="2416"/>
                </a:lnTo>
                <a:lnTo>
                  <a:pt x="3305" y="2419"/>
                </a:lnTo>
                <a:lnTo>
                  <a:pt x="3303" y="2421"/>
                </a:lnTo>
                <a:lnTo>
                  <a:pt x="3301" y="2425"/>
                </a:lnTo>
                <a:lnTo>
                  <a:pt x="3300" y="2430"/>
                </a:lnTo>
                <a:lnTo>
                  <a:pt x="3300" y="2436"/>
                </a:lnTo>
                <a:lnTo>
                  <a:pt x="3300" y="2438"/>
                </a:lnTo>
                <a:lnTo>
                  <a:pt x="3299" y="2440"/>
                </a:lnTo>
                <a:lnTo>
                  <a:pt x="3298" y="2443"/>
                </a:lnTo>
                <a:lnTo>
                  <a:pt x="3296" y="2445"/>
                </a:lnTo>
                <a:lnTo>
                  <a:pt x="3290" y="2449"/>
                </a:lnTo>
                <a:lnTo>
                  <a:pt x="3282" y="2451"/>
                </a:lnTo>
                <a:lnTo>
                  <a:pt x="3275" y="2452"/>
                </a:lnTo>
                <a:lnTo>
                  <a:pt x="3268" y="2452"/>
                </a:lnTo>
                <a:lnTo>
                  <a:pt x="3265" y="2451"/>
                </a:lnTo>
                <a:lnTo>
                  <a:pt x="3262" y="2450"/>
                </a:lnTo>
                <a:lnTo>
                  <a:pt x="3261" y="2448"/>
                </a:lnTo>
                <a:lnTo>
                  <a:pt x="3260" y="2445"/>
                </a:lnTo>
                <a:lnTo>
                  <a:pt x="3255" y="2436"/>
                </a:lnTo>
                <a:lnTo>
                  <a:pt x="3252" y="2430"/>
                </a:lnTo>
                <a:lnTo>
                  <a:pt x="3248" y="2427"/>
                </a:lnTo>
                <a:lnTo>
                  <a:pt x="3244" y="2426"/>
                </a:lnTo>
                <a:lnTo>
                  <a:pt x="3240" y="2426"/>
                </a:lnTo>
                <a:lnTo>
                  <a:pt x="3235" y="2429"/>
                </a:lnTo>
                <a:lnTo>
                  <a:pt x="3224" y="2431"/>
                </a:lnTo>
                <a:lnTo>
                  <a:pt x="3215" y="2431"/>
                </a:lnTo>
                <a:lnTo>
                  <a:pt x="3210" y="2430"/>
                </a:lnTo>
                <a:lnTo>
                  <a:pt x="3206" y="2429"/>
                </a:lnTo>
                <a:lnTo>
                  <a:pt x="3204" y="2425"/>
                </a:lnTo>
                <a:lnTo>
                  <a:pt x="3202" y="2420"/>
                </a:lnTo>
                <a:lnTo>
                  <a:pt x="3199" y="2414"/>
                </a:lnTo>
                <a:lnTo>
                  <a:pt x="3197" y="2411"/>
                </a:lnTo>
                <a:lnTo>
                  <a:pt x="3194" y="2408"/>
                </a:lnTo>
                <a:lnTo>
                  <a:pt x="3193" y="2407"/>
                </a:lnTo>
                <a:lnTo>
                  <a:pt x="3187" y="2405"/>
                </a:lnTo>
                <a:lnTo>
                  <a:pt x="3181" y="2404"/>
                </a:lnTo>
                <a:lnTo>
                  <a:pt x="3175" y="2401"/>
                </a:lnTo>
                <a:lnTo>
                  <a:pt x="3170" y="2399"/>
                </a:lnTo>
                <a:lnTo>
                  <a:pt x="3167" y="2399"/>
                </a:lnTo>
                <a:lnTo>
                  <a:pt x="3165" y="2399"/>
                </a:lnTo>
                <a:lnTo>
                  <a:pt x="3162" y="2400"/>
                </a:lnTo>
                <a:lnTo>
                  <a:pt x="3160" y="2402"/>
                </a:lnTo>
                <a:lnTo>
                  <a:pt x="3158" y="2408"/>
                </a:lnTo>
                <a:lnTo>
                  <a:pt x="3156" y="2416"/>
                </a:lnTo>
                <a:lnTo>
                  <a:pt x="3156" y="2423"/>
                </a:lnTo>
                <a:lnTo>
                  <a:pt x="3158" y="2427"/>
                </a:lnTo>
                <a:lnTo>
                  <a:pt x="3158" y="2437"/>
                </a:lnTo>
                <a:lnTo>
                  <a:pt x="3158" y="2443"/>
                </a:lnTo>
                <a:lnTo>
                  <a:pt x="3156" y="2444"/>
                </a:lnTo>
                <a:lnTo>
                  <a:pt x="3154" y="2445"/>
                </a:lnTo>
                <a:lnTo>
                  <a:pt x="3151" y="2446"/>
                </a:lnTo>
                <a:lnTo>
                  <a:pt x="3146" y="2448"/>
                </a:lnTo>
                <a:lnTo>
                  <a:pt x="3137" y="2448"/>
                </a:lnTo>
                <a:lnTo>
                  <a:pt x="3128" y="2448"/>
                </a:lnTo>
                <a:lnTo>
                  <a:pt x="3123" y="2446"/>
                </a:lnTo>
                <a:lnTo>
                  <a:pt x="3120" y="2445"/>
                </a:lnTo>
                <a:lnTo>
                  <a:pt x="3115" y="2442"/>
                </a:lnTo>
                <a:lnTo>
                  <a:pt x="3112" y="2438"/>
                </a:lnTo>
                <a:lnTo>
                  <a:pt x="3104" y="2426"/>
                </a:lnTo>
                <a:lnTo>
                  <a:pt x="3099" y="2417"/>
                </a:lnTo>
                <a:lnTo>
                  <a:pt x="3096" y="2413"/>
                </a:lnTo>
                <a:lnTo>
                  <a:pt x="3093" y="2411"/>
                </a:lnTo>
                <a:lnTo>
                  <a:pt x="3090" y="2408"/>
                </a:lnTo>
                <a:lnTo>
                  <a:pt x="3086" y="2407"/>
                </a:lnTo>
                <a:lnTo>
                  <a:pt x="3082" y="2408"/>
                </a:lnTo>
                <a:lnTo>
                  <a:pt x="3079" y="2410"/>
                </a:lnTo>
                <a:lnTo>
                  <a:pt x="3076" y="2412"/>
                </a:lnTo>
                <a:lnTo>
                  <a:pt x="3073" y="2414"/>
                </a:lnTo>
                <a:lnTo>
                  <a:pt x="3070" y="2417"/>
                </a:lnTo>
                <a:lnTo>
                  <a:pt x="3065" y="2419"/>
                </a:lnTo>
                <a:lnTo>
                  <a:pt x="3060" y="2418"/>
                </a:lnTo>
                <a:lnTo>
                  <a:pt x="3053" y="2417"/>
                </a:lnTo>
                <a:lnTo>
                  <a:pt x="3038" y="2410"/>
                </a:lnTo>
                <a:lnTo>
                  <a:pt x="3024" y="2401"/>
                </a:lnTo>
                <a:lnTo>
                  <a:pt x="3020" y="2398"/>
                </a:lnTo>
                <a:lnTo>
                  <a:pt x="3017" y="2393"/>
                </a:lnTo>
                <a:lnTo>
                  <a:pt x="3016" y="2392"/>
                </a:lnTo>
                <a:lnTo>
                  <a:pt x="3016" y="2389"/>
                </a:lnTo>
                <a:lnTo>
                  <a:pt x="3017" y="2387"/>
                </a:lnTo>
                <a:lnTo>
                  <a:pt x="3019" y="2386"/>
                </a:lnTo>
                <a:lnTo>
                  <a:pt x="3027" y="2379"/>
                </a:lnTo>
                <a:lnTo>
                  <a:pt x="3036" y="2375"/>
                </a:lnTo>
                <a:lnTo>
                  <a:pt x="3041" y="2373"/>
                </a:lnTo>
                <a:lnTo>
                  <a:pt x="3045" y="2369"/>
                </a:lnTo>
                <a:lnTo>
                  <a:pt x="3046" y="2367"/>
                </a:lnTo>
                <a:lnTo>
                  <a:pt x="3047" y="2362"/>
                </a:lnTo>
                <a:lnTo>
                  <a:pt x="3039" y="2350"/>
                </a:lnTo>
                <a:lnTo>
                  <a:pt x="3027" y="2335"/>
                </a:lnTo>
                <a:lnTo>
                  <a:pt x="3024" y="2323"/>
                </a:lnTo>
                <a:lnTo>
                  <a:pt x="3024" y="2311"/>
                </a:lnTo>
                <a:lnTo>
                  <a:pt x="3024" y="2306"/>
                </a:lnTo>
                <a:lnTo>
                  <a:pt x="3024" y="2301"/>
                </a:lnTo>
                <a:lnTo>
                  <a:pt x="3022" y="2297"/>
                </a:lnTo>
                <a:lnTo>
                  <a:pt x="3020" y="2292"/>
                </a:lnTo>
                <a:lnTo>
                  <a:pt x="3009" y="2281"/>
                </a:lnTo>
                <a:lnTo>
                  <a:pt x="2997" y="2272"/>
                </a:lnTo>
                <a:lnTo>
                  <a:pt x="2985" y="2263"/>
                </a:lnTo>
                <a:lnTo>
                  <a:pt x="2976" y="2259"/>
                </a:lnTo>
                <a:lnTo>
                  <a:pt x="2969" y="2257"/>
                </a:lnTo>
                <a:lnTo>
                  <a:pt x="2964" y="2257"/>
                </a:lnTo>
                <a:lnTo>
                  <a:pt x="2958" y="2261"/>
                </a:lnTo>
                <a:lnTo>
                  <a:pt x="2953" y="2265"/>
                </a:lnTo>
                <a:lnTo>
                  <a:pt x="2951" y="2266"/>
                </a:lnTo>
                <a:lnTo>
                  <a:pt x="2947" y="2267"/>
                </a:lnTo>
                <a:lnTo>
                  <a:pt x="2944" y="2268"/>
                </a:lnTo>
                <a:lnTo>
                  <a:pt x="2939" y="2268"/>
                </a:lnTo>
                <a:lnTo>
                  <a:pt x="2928" y="2266"/>
                </a:lnTo>
                <a:lnTo>
                  <a:pt x="2915" y="2261"/>
                </a:lnTo>
                <a:lnTo>
                  <a:pt x="2902" y="2255"/>
                </a:lnTo>
                <a:lnTo>
                  <a:pt x="2888" y="2249"/>
                </a:lnTo>
                <a:lnTo>
                  <a:pt x="2874" y="2243"/>
                </a:lnTo>
                <a:lnTo>
                  <a:pt x="2863" y="2241"/>
                </a:lnTo>
                <a:lnTo>
                  <a:pt x="2857" y="2241"/>
                </a:lnTo>
                <a:lnTo>
                  <a:pt x="2852" y="2243"/>
                </a:lnTo>
                <a:lnTo>
                  <a:pt x="2847" y="2246"/>
                </a:lnTo>
                <a:lnTo>
                  <a:pt x="2843" y="2250"/>
                </a:lnTo>
                <a:lnTo>
                  <a:pt x="2839" y="2255"/>
                </a:lnTo>
                <a:lnTo>
                  <a:pt x="2837" y="2260"/>
                </a:lnTo>
                <a:lnTo>
                  <a:pt x="2835" y="2266"/>
                </a:lnTo>
                <a:lnTo>
                  <a:pt x="2835" y="2271"/>
                </a:lnTo>
                <a:lnTo>
                  <a:pt x="2838" y="2281"/>
                </a:lnTo>
                <a:lnTo>
                  <a:pt x="2839" y="2288"/>
                </a:lnTo>
                <a:lnTo>
                  <a:pt x="2839" y="2291"/>
                </a:lnTo>
                <a:lnTo>
                  <a:pt x="2838" y="2293"/>
                </a:lnTo>
                <a:lnTo>
                  <a:pt x="2835" y="2294"/>
                </a:lnTo>
                <a:lnTo>
                  <a:pt x="2832" y="2294"/>
                </a:lnTo>
                <a:lnTo>
                  <a:pt x="2828" y="2294"/>
                </a:lnTo>
                <a:lnTo>
                  <a:pt x="2824" y="2294"/>
                </a:lnTo>
                <a:lnTo>
                  <a:pt x="2819" y="2292"/>
                </a:lnTo>
                <a:lnTo>
                  <a:pt x="2814" y="2288"/>
                </a:lnTo>
                <a:lnTo>
                  <a:pt x="2808" y="2282"/>
                </a:lnTo>
                <a:lnTo>
                  <a:pt x="2801" y="2274"/>
                </a:lnTo>
                <a:lnTo>
                  <a:pt x="2794" y="2263"/>
                </a:lnTo>
                <a:lnTo>
                  <a:pt x="2788" y="2253"/>
                </a:lnTo>
                <a:lnTo>
                  <a:pt x="2782" y="2243"/>
                </a:lnTo>
                <a:lnTo>
                  <a:pt x="2777" y="2236"/>
                </a:lnTo>
                <a:lnTo>
                  <a:pt x="2775" y="2222"/>
                </a:lnTo>
                <a:lnTo>
                  <a:pt x="2771" y="2203"/>
                </a:lnTo>
                <a:lnTo>
                  <a:pt x="2767" y="2192"/>
                </a:lnTo>
                <a:lnTo>
                  <a:pt x="2763" y="2181"/>
                </a:lnTo>
                <a:lnTo>
                  <a:pt x="2759" y="2171"/>
                </a:lnTo>
                <a:lnTo>
                  <a:pt x="2758" y="2159"/>
                </a:lnTo>
                <a:lnTo>
                  <a:pt x="2757" y="2147"/>
                </a:lnTo>
                <a:lnTo>
                  <a:pt x="2757" y="2137"/>
                </a:lnTo>
                <a:lnTo>
                  <a:pt x="2758" y="2134"/>
                </a:lnTo>
                <a:lnTo>
                  <a:pt x="2761" y="2130"/>
                </a:lnTo>
                <a:lnTo>
                  <a:pt x="2763" y="2129"/>
                </a:lnTo>
                <a:lnTo>
                  <a:pt x="2767" y="2127"/>
                </a:lnTo>
                <a:lnTo>
                  <a:pt x="2771" y="2127"/>
                </a:lnTo>
                <a:lnTo>
                  <a:pt x="2774" y="2126"/>
                </a:lnTo>
                <a:lnTo>
                  <a:pt x="2776" y="2124"/>
                </a:lnTo>
                <a:lnTo>
                  <a:pt x="2777" y="2122"/>
                </a:lnTo>
                <a:lnTo>
                  <a:pt x="2777" y="2115"/>
                </a:lnTo>
                <a:lnTo>
                  <a:pt x="2777" y="2104"/>
                </a:lnTo>
                <a:lnTo>
                  <a:pt x="2778" y="2099"/>
                </a:lnTo>
                <a:lnTo>
                  <a:pt x="2778" y="2095"/>
                </a:lnTo>
                <a:lnTo>
                  <a:pt x="2780" y="2089"/>
                </a:lnTo>
                <a:lnTo>
                  <a:pt x="2782" y="2083"/>
                </a:lnTo>
                <a:lnTo>
                  <a:pt x="2786" y="2072"/>
                </a:lnTo>
                <a:lnTo>
                  <a:pt x="2790" y="2063"/>
                </a:lnTo>
                <a:lnTo>
                  <a:pt x="2794" y="2057"/>
                </a:lnTo>
                <a:lnTo>
                  <a:pt x="2797" y="2052"/>
                </a:lnTo>
                <a:lnTo>
                  <a:pt x="2801" y="2047"/>
                </a:lnTo>
                <a:lnTo>
                  <a:pt x="2808" y="2038"/>
                </a:lnTo>
                <a:lnTo>
                  <a:pt x="2821" y="2023"/>
                </a:lnTo>
                <a:lnTo>
                  <a:pt x="2833" y="2009"/>
                </a:lnTo>
                <a:lnTo>
                  <a:pt x="2837" y="2003"/>
                </a:lnTo>
                <a:lnTo>
                  <a:pt x="2840" y="1998"/>
                </a:lnTo>
                <a:lnTo>
                  <a:pt x="2840" y="1995"/>
                </a:lnTo>
                <a:lnTo>
                  <a:pt x="2841" y="1992"/>
                </a:lnTo>
                <a:lnTo>
                  <a:pt x="2841" y="1990"/>
                </a:lnTo>
                <a:lnTo>
                  <a:pt x="2841" y="1989"/>
                </a:lnTo>
                <a:lnTo>
                  <a:pt x="2841" y="1988"/>
                </a:lnTo>
                <a:lnTo>
                  <a:pt x="2839" y="1986"/>
                </a:lnTo>
                <a:lnTo>
                  <a:pt x="2837" y="1986"/>
                </a:lnTo>
                <a:lnTo>
                  <a:pt x="2833" y="1983"/>
                </a:lnTo>
                <a:lnTo>
                  <a:pt x="2828" y="1980"/>
                </a:lnTo>
                <a:lnTo>
                  <a:pt x="2821" y="1978"/>
                </a:lnTo>
                <a:lnTo>
                  <a:pt x="2818" y="1975"/>
                </a:lnTo>
                <a:lnTo>
                  <a:pt x="2815" y="1972"/>
                </a:lnTo>
                <a:lnTo>
                  <a:pt x="2815" y="1969"/>
                </a:lnTo>
                <a:lnTo>
                  <a:pt x="2816" y="1963"/>
                </a:lnTo>
                <a:lnTo>
                  <a:pt x="2820" y="1958"/>
                </a:lnTo>
                <a:lnTo>
                  <a:pt x="2837" y="1956"/>
                </a:lnTo>
                <a:lnTo>
                  <a:pt x="2855" y="1952"/>
                </a:lnTo>
                <a:lnTo>
                  <a:pt x="2859" y="1934"/>
                </a:lnTo>
                <a:lnTo>
                  <a:pt x="2864" y="1923"/>
                </a:lnTo>
                <a:lnTo>
                  <a:pt x="2868" y="1922"/>
                </a:lnTo>
                <a:lnTo>
                  <a:pt x="2875" y="1925"/>
                </a:lnTo>
                <a:lnTo>
                  <a:pt x="2881" y="1927"/>
                </a:lnTo>
                <a:lnTo>
                  <a:pt x="2887" y="1931"/>
                </a:lnTo>
                <a:lnTo>
                  <a:pt x="2889" y="1932"/>
                </a:lnTo>
                <a:lnTo>
                  <a:pt x="2891" y="1932"/>
                </a:lnTo>
                <a:lnTo>
                  <a:pt x="2893" y="1931"/>
                </a:lnTo>
                <a:lnTo>
                  <a:pt x="2894" y="1929"/>
                </a:lnTo>
                <a:lnTo>
                  <a:pt x="2896" y="1923"/>
                </a:lnTo>
                <a:lnTo>
                  <a:pt x="2896" y="1916"/>
                </a:lnTo>
                <a:lnTo>
                  <a:pt x="2897" y="1908"/>
                </a:lnTo>
                <a:lnTo>
                  <a:pt x="2898" y="1901"/>
                </a:lnTo>
                <a:lnTo>
                  <a:pt x="2898" y="1897"/>
                </a:lnTo>
                <a:lnTo>
                  <a:pt x="2898" y="1894"/>
                </a:lnTo>
                <a:lnTo>
                  <a:pt x="2897" y="1890"/>
                </a:lnTo>
                <a:lnTo>
                  <a:pt x="2896" y="1888"/>
                </a:lnTo>
                <a:lnTo>
                  <a:pt x="2893" y="1885"/>
                </a:lnTo>
                <a:lnTo>
                  <a:pt x="2887" y="1884"/>
                </a:lnTo>
                <a:lnTo>
                  <a:pt x="2881" y="1883"/>
                </a:lnTo>
                <a:lnTo>
                  <a:pt x="2874" y="1882"/>
                </a:lnTo>
                <a:lnTo>
                  <a:pt x="2859" y="1883"/>
                </a:lnTo>
                <a:lnTo>
                  <a:pt x="2845" y="1884"/>
                </a:lnTo>
                <a:lnTo>
                  <a:pt x="2839" y="1885"/>
                </a:lnTo>
                <a:lnTo>
                  <a:pt x="2835" y="1885"/>
                </a:lnTo>
                <a:lnTo>
                  <a:pt x="2832" y="1885"/>
                </a:lnTo>
                <a:lnTo>
                  <a:pt x="2831" y="1884"/>
                </a:lnTo>
                <a:lnTo>
                  <a:pt x="2828" y="1878"/>
                </a:lnTo>
                <a:lnTo>
                  <a:pt x="2827" y="1869"/>
                </a:lnTo>
                <a:lnTo>
                  <a:pt x="2826" y="1859"/>
                </a:lnTo>
                <a:lnTo>
                  <a:pt x="2824" y="1853"/>
                </a:lnTo>
                <a:lnTo>
                  <a:pt x="2819" y="1847"/>
                </a:lnTo>
                <a:lnTo>
                  <a:pt x="2813" y="1843"/>
                </a:lnTo>
                <a:lnTo>
                  <a:pt x="2809" y="1839"/>
                </a:lnTo>
                <a:lnTo>
                  <a:pt x="2806" y="1833"/>
                </a:lnTo>
                <a:lnTo>
                  <a:pt x="2803" y="1827"/>
                </a:lnTo>
                <a:lnTo>
                  <a:pt x="2802" y="1820"/>
                </a:lnTo>
                <a:lnTo>
                  <a:pt x="2801" y="1812"/>
                </a:lnTo>
                <a:lnTo>
                  <a:pt x="2801" y="1802"/>
                </a:lnTo>
                <a:lnTo>
                  <a:pt x="2802" y="1794"/>
                </a:lnTo>
                <a:lnTo>
                  <a:pt x="2803" y="1786"/>
                </a:lnTo>
                <a:lnTo>
                  <a:pt x="2805" y="1782"/>
                </a:lnTo>
                <a:lnTo>
                  <a:pt x="2803" y="1778"/>
                </a:lnTo>
                <a:lnTo>
                  <a:pt x="2801" y="1775"/>
                </a:lnTo>
                <a:lnTo>
                  <a:pt x="2797" y="1772"/>
                </a:lnTo>
                <a:lnTo>
                  <a:pt x="2794" y="1770"/>
                </a:lnTo>
                <a:lnTo>
                  <a:pt x="2792" y="1769"/>
                </a:lnTo>
                <a:lnTo>
                  <a:pt x="2789" y="1769"/>
                </a:lnTo>
                <a:lnTo>
                  <a:pt x="2788" y="1769"/>
                </a:lnTo>
                <a:lnTo>
                  <a:pt x="2781" y="1777"/>
                </a:lnTo>
                <a:lnTo>
                  <a:pt x="2772" y="1783"/>
                </a:lnTo>
                <a:lnTo>
                  <a:pt x="2765" y="1788"/>
                </a:lnTo>
                <a:lnTo>
                  <a:pt x="2759" y="1790"/>
                </a:lnTo>
                <a:lnTo>
                  <a:pt x="2756" y="1792"/>
                </a:lnTo>
                <a:lnTo>
                  <a:pt x="2753" y="1792"/>
                </a:lnTo>
                <a:lnTo>
                  <a:pt x="2751" y="1789"/>
                </a:lnTo>
                <a:lnTo>
                  <a:pt x="2751" y="1787"/>
                </a:lnTo>
                <a:lnTo>
                  <a:pt x="2751" y="1778"/>
                </a:lnTo>
                <a:lnTo>
                  <a:pt x="2752" y="1767"/>
                </a:lnTo>
                <a:lnTo>
                  <a:pt x="2751" y="1763"/>
                </a:lnTo>
                <a:lnTo>
                  <a:pt x="2751" y="1761"/>
                </a:lnTo>
                <a:lnTo>
                  <a:pt x="2749" y="1757"/>
                </a:lnTo>
                <a:lnTo>
                  <a:pt x="2748" y="1755"/>
                </a:lnTo>
                <a:lnTo>
                  <a:pt x="2742" y="1750"/>
                </a:lnTo>
                <a:lnTo>
                  <a:pt x="2736" y="1745"/>
                </a:lnTo>
                <a:lnTo>
                  <a:pt x="2723" y="1738"/>
                </a:lnTo>
                <a:lnTo>
                  <a:pt x="2715" y="1731"/>
                </a:lnTo>
                <a:lnTo>
                  <a:pt x="2713" y="1727"/>
                </a:lnTo>
                <a:lnTo>
                  <a:pt x="2712" y="1723"/>
                </a:lnTo>
                <a:lnTo>
                  <a:pt x="2712" y="1718"/>
                </a:lnTo>
                <a:lnTo>
                  <a:pt x="2712" y="1712"/>
                </a:lnTo>
                <a:lnTo>
                  <a:pt x="2713" y="1707"/>
                </a:lnTo>
                <a:lnTo>
                  <a:pt x="2714" y="1702"/>
                </a:lnTo>
                <a:lnTo>
                  <a:pt x="2717" y="1698"/>
                </a:lnTo>
                <a:lnTo>
                  <a:pt x="2719" y="1694"/>
                </a:lnTo>
                <a:lnTo>
                  <a:pt x="2727" y="1686"/>
                </a:lnTo>
                <a:lnTo>
                  <a:pt x="2739" y="1674"/>
                </a:lnTo>
                <a:lnTo>
                  <a:pt x="2744" y="1667"/>
                </a:lnTo>
                <a:lnTo>
                  <a:pt x="2749" y="1660"/>
                </a:lnTo>
                <a:lnTo>
                  <a:pt x="2752" y="1654"/>
                </a:lnTo>
                <a:lnTo>
                  <a:pt x="2755" y="1648"/>
                </a:lnTo>
                <a:lnTo>
                  <a:pt x="2755" y="1637"/>
                </a:lnTo>
                <a:lnTo>
                  <a:pt x="2756" y="1624"/>
                </a:lnTo>
                <a:lnTo>
                  <a:pt x="2758" y="1612"/>
                </a:lnTo>
                <a:lnTo>
                  <a:pt x="2762" y="1603"/>
                </a:lnTo>
                <a:lnTo>
                  <a:pt x="2767" y="1592"/>
                </a:lnTo>
                <a:lnTo>
                  <a:pt x="2771" y="1581"/>
                </a:lnTo>
                <a:lnTo>
                  <a:pt x="2775" y="1568"/>
                </a:lnTo>
                <a:lnTo>
                  <a:pt x="2777" y="1556"/>
                </a:lnTo>
                <a:lnTo>
                  <a:pt x="2777" y="1550"/>
                </a:lnTo>
                <a:lnTo>
                  <a:pt x="2780" y="1547"/>
                </a:lnTo>
                <a:lnTo>
                  <a:pt x="2781" y="1544"/>
                </a:lnTo>
                <a:lnTo>
                  <a:pt x="2784" y="1543"/>
                </a:lnTo>
                <a:lnTo>
                  <a:pt x="2790" y="1541"/>
                </a:lnTo>
                <a:lnTo>
                  <a:pt x="2795" y="1538"/>
                </a:lnTo>
                <a:lnTo>
                  <a:pt x="2797" y="1536"/>
                </a:lnTo>
                <a:lnTo>
                  <a:pt x="2800" y="1532"/>
                </a:lnTo>
                <a:lnTo>
                  <a:pt x="2801" y="1528"/>
                </a:lnTo>
                <a:lnTo>
                  <a:pt x="2803" y="1522"/>
                </a:lnTo>
                <a:lnTo>
                  <a:pt x="2806" y="1511"/>
                </a:lnTo>
                <a:lnTo>
                  <a:pt x="2808" y="1500"/>
                </a:lnTo>
                <a:lnTo>
                  <a:pt x="2811" y="1486"/>
                </a:lnTo>
                <a:lnTo>
                  <a:pt x="2814" y="1469"/>
                </a:lnTo>
                <a:lnTo>
                  <a:pt x="2816" y="1462"/>
                </a:lnTo>
                <a:lnTo>
                  <a:pt x="2821" y="1456"/>
                </a:lnTo>
                <a:lnTo>
                  <a:pt x="2827" y="1452"/>
                </a:lnTo>
                <a:lnTo>
                  <a:pt x="2833" y="1446"/>
                </a:lnTo>
                <a:lnTo>
                  <a:pt x="2840" y="1438"/>
                </a:lnTo>
                <a:lnTo>
                  <a:pt x="2850" y="1433"/>
                </a:lnTo>
                <a:lnTo>
                  <a:pt x="2857" y="1427"/>
                </a:lnTo>
                <a:lnTo>
                  <a:pt x="2864" y="1423"/>
                </a:lnTo>
                <a:lnTo>
                  <a:pt x="2872" y="1419"/>
                </a:lnTo>
                <a:lnTo>
                  <a:pt x="2876" y="1416"/>
                </a:lnTo>
                <a:lnTo>
                  <a:pt x="2876" y="1411"/>
                </a:lnTo>
                <a:lnTo>
                  <a:pt x="2876" y="1404"/>
                </a:lnTo>
                <a:lnTo>
                  <a:pt x="2874" y="1393"/>
                </a:lnTo>
                <a:lnTo>
                  <a:pt x="2871" y="1384"/>
                </a:lnTo>
                <a:lnTo>
                  <a:pt x="2866" y="1373"/>
                </a:lnTo>
                <a:lnTo>
                  <a:pt x="2860" y="1361"/>
                </a:lnTo>
                <a:lnTo>
                  <a:pt x="2855" y="1348"/>
                </a:lnTo>
                <a:lnTo>
                  <a:pt x="2847" y="1336"/>
                </a:lnTo>
                <a:lnTo>
                  <a:pt x="2840" y="1326"/>
                </a:lnTo>
                <a:lnTo>
                  <a:pt x="2832" y="1317"/>
                </a:lnTo>
                <a:lnTo>
                  <a:pt x="2822" y="1310"/>
                </a:lnTo>
                <a:lnTo>
                  <a:pt x="2813" y="1303"/>
                </a:lnTo>
                <a:lnTo>
                  <a:pt x="2805" y="1296"/>
                </a:lnTo>
                <a:lnTo>
                  <a:pt x="2800" y="1290"/>
                </a:lnTo>
                <a:lnTo>
                  <a:pt x="2796" y="1282"/>
                </a:lnTo>
                <a:lnTo>
                  <a:pt x="2792" y="1273"/>
                </a:lnTo>
                <a:lnTo>
                  <a:pt x="2789" y="1267"/>
                </a:lnTo>
                <a:lnTo>
                  <a:pt x="2786" y="1264"/>
                </a:lnTo>
                <a:lnTo>
                  <a:pt x="2781" y="1261"/>
                </a:lnTo>
                <a:lnTo>
                  <a:pt x="2777" y="1259"/>
                </a:lnTo>
                <a:lnTo>
                  <a:pt x="2774" y="1258"/>
                </a:lnTo>
                <a:lnTo>
                  <a:pt x="2770" y="1258"/>
                </a:lnTo>
                <a:lnTo>
                  <a:pt x="2768" y="1258"/>
                </a:lnTo>
                <a:lnTo>
                  <a:pt x="2765" y="1259"/>
                </a:lnTo>
                <a:lnTo>
                  <a:pt x="2751" y="1274"/>
                </a:lnTo>
                <a:lnTo>
                  <a:pt x="2736" y="1290"/>
                </a:lnTo>
                <a:lnTo>
                  <a:pt x="2732" y="1292"/>
                </a:lnTo>
                <a:lnTo>
                  <a:pt x="2727" y="1293"/>
                </a:lnTo>
                <a:lnTo>
                  <a:pt x="2723" y="1295"/>
                </a:lnTo>
                <a:lnTo>
                  <a:pt x="2717" y="1295"/>
                </a:lnTo>
                <a:lnTo>
                  <a:pt x="2707" y="1293"/>
                </a:lnTo>
                <a:lnTo>
                  <a:pt x="2698" y="1291"/>
                </a:lnTo>
                <a:lnTo>
                  <a:pt x="2689" y="1288"/>
                </a:lnTo>
                <a:lnTo>
                  <a:pt x="2681" y="1286"/>
                </a:lnTo>
                <a:lnTo>
                  <a:pt x="2673" y="1288"/>
                </a:lnTo>
                <a:lnTo>
                  <a:pt x="2664" y="1290"/>
                </a:lnTo>
                <a:lnTo>
                  <a:pt x="2660" y="1292"/>
                </a:lnTo>
                <a:lnTo>
                  <a:pt x="2656" y="1297"/>
                </a:lnTo>
                <a:lnTo>
                  <a:pt x="2652" y="1302"/>
                </a:lnTo>
                <a:lnTo>
                  <a:pt x="2649" y="1307"/>
                </a:lnTo>
                <a:lnTo>
                  <a:pt x="2645" y="1314"/>
                </a:lnTo>
                <a:lnTo>
                  <a:pt x="2643" y="1317"/>
                </a:lnTo>
                <a:lnTo>
                  <a:pt x="2639" y="1321"/>
                </a:lnTo>
                <a:lnTo>
                  <a:pt x="2637" y="1323"/>
                </a:lnTo>
                <a:lnTo>
                  <a:pt x="2629" y="1326"/>
                </a:lnTo>
                <a:lnTo>
                  <a:pt x="2616" y="1327"/>
                </a:lnTo>
                <a:lnTo>
                  <a:pt x="2601" y="1328"/>
                </a:lnTo>
                <a:lnTo>
                  <a:pt x="2587" y="1328"/>
                </a:lnTo>
                <a:lnTo>
                  <a:pt x="2574" y="1326"/>
                </a:lnTo>
                <a:lnTo>
                  <a:pt x="2564" y="1323"/>
                </a:lnTo>
                <a:lnTo>
                  <a:pt x="2556" y="1318"/>
                </a:lnTo>
                <a:lnTo>
                  <a:pt x="2545" y="1311"/>
                </a:lnTo>
                <a:lnTo>
                  <a:pt x="2534" y="1304"/>
                </a:lnTo>
                <a:lnTo>
                  <a:pt x="2523" y="1296"/>
                </a:lnTo>
                <a:lnTo>
                  <a:pt x="2522" y="1292"/>
                </a:lnTo>
                <a:lnTo>
                  <a:pt x="2522" y="1289"/>
                </a:lnTo>
                <a:lnTo>
                  <a:pt x="2522" y="1285"/>
                </a:lnTo>
                <a:lnTo>
                  <a:pt x="2523" y="1283"/>
                </a:lnTo>
                <a:lnTo>
                  <a:pt x="2526" y="1272"/>
                </a:lnTo>
                <a:lnTo>
                  <a:pt x="2528" y="1259"/>
                </a:lnTo>
                <a:lnTo>
                  <a:pt x="2528" y="1253"/>
                </a:lnTo>
                <a:lnTo>
                  <a:pt x="2526" y="1246"/>
                </a:lnTo>
                <a:lnTo>
                  <a:pt x="2524" y="1239"/>
                </a:lnTo>
                <a:lnTo>
                  <a:pt x="2522" y="1232"/>
                </a:lnTo>
                <a:lnTo>
                  <a:pt x="2517" y="1217"/>
                </a:lnTo>
                <a:lnTo>
                  <a:pt x="2513" y="1207"/>
                </a:lnTo>
                <a:lnTo>
                  <a:pt x="2512" y="1201"/>
                </a:lnTo>
                <a:lnTo>
                  <a:pt x="2512" y="1196"/>
                </a:lnTo>
                <a:lnTo>
                  <a:pt x="2513" y="1190"/>
                </a:lnTo>
                <a:lnTo>
                  <a:pt x="2515" y="1185"/>
                </a:lnTo>
                <a:lnTo>
                  <a:pt x="2518" y="1177"/>
                </a:lnTo>
                <a:lnTo>
                  <a:pt x="2524" y="1170"/>
                </a:lnTo>
                <a:lnTo>
                  <a:pt x="2529" y="1165"/>
                </a:lnTo>
                <a:lnTo>
                  <a:pt x="2534" y="1160"/>
                </a:lnTo>
                <a:lnTo>
                  <a:pt x="2535" y="1157"/>
                </a:lnTo>
                <a:lnTo>
                  <a:pt x="2536" y="1153"/>
                </a:lnTo>
                <a:lnTo>
                  <a:pt x="2536" y="1148"/>
                </a:lnTo>
                <a:lnTo>
                  <a:pt x="2535" y="1143"/>
                </a:lnTo>
                <a:lnTo>
                  <a:pt x="2532" y="1131"/>
                </a:lnTo>
                <a:lnTo>
                  <a:pt x="2529" y="1119"/>
                </a:lnTo>
                <a:lnTo>
                  <a:pt x="2524" y="1109"/>
                </a:lnTo>
                <a:lnTo>
                  <a:pt x="2518" y="1102"/>
                </a:lnTo>
                <a:lnTo>
                  <a:pt x="2513" y="1097"/>
                </a:lnTo>
                <a:lnTo>
                  <a:pt x="2509" y="1094"/>
                </a:lnTo>
                <a:lnTo>
                  <a:pt x="2505" y="1093"/>
                </a:lnTo>
                <a:lnTo>
                  <a:pt x="2500" y="1094"/>
                </a:lnTo>
                <a:lnTo>
                  <a:pt x="2496" y="1095"/>
                </a:lnTo>
                <a:lnTo>
                  <a:pt x="2491" y="1100"/>
                </a:lnTo>
                <a:lnTo>
                  <a:pt x="2487" y="1105"/>
                </a:lnTo>
                <a:lnTo>
                  <a:pt x="2485" y="1106"/>
                </a:lnTo>
                <a:lnTo>
                  <a:pt x="2482" y="1105"/>
                </a:lnTo>
                <a:lnTo>
                  <a:pt x="2480" y="1100"/>
                </a:lnTo>
                <a:lnTo>
                  <a:pt x="2479" y="1097"/>
                </a:lnTo>
                <a:lnTo>
                  <a:pt x="2479" y="1094"/>
                </a:lnTo>
                <a:lnTo>
                  <a:pt x="2480" y="1091"/>
                </a:lnTo>
                <a:lnTo>
                  <a:pt x="2481" y="1091"/>
                </a:lnTo>
                <a:lnTo>
                  <a:pt x="2488" y="1090"/>
                </a:lnTo>
                <a:lnTo>
                  <a:pt x="2494" y="1088"/>
                </a:lnTo>
                <a:lnTo>
                  <a:pt x="2496" y="1087"/>
                </a:lnTo>
                <a:lnTo>
                  <a:pt x="2497" y="1084"/>
                </a:lnTo>
                <a:lnTo>
                  <a:pt x="2496" y="1081"/>
                </a:lnTo>
                <a:lnTo>
                  <a:pt x="2492" y="1076"/>
                </a:lnTo>
                <a:lnTo>
                  <a:pt x="2490" y="1074"/>
                </a:lnTo>
                <a:lnTo>
                  <a:pt x="2488" y="1071"/>
                </a:lnTo>
                <a:lnTo>
                  <a:pt x="2488" y="1070"/>
                </a:lnTo>
                <a:lnTo>
                  <a:pt x="2488" y="1068"/>
                </a:lnTo>
                <a:lnTo>
                  <a:pt x="2491" y="1064"/>
                </a:lnTo>
                <a:lnTo>
                  <a:pt x="2496" y="1062"/>
                </a:lnTo>
                <a:lnTo>
                  <a:pt x="2507" y="1055"/>
                </a:lnTo>
                <a:lnTo>
                  <a:pt x="2519" y="1046"/>
                </a:lnTo>
                <a:lnTo>
                  <a:pt x="2532" y="1032"/>
                </a:lnTo>
                <a:lnTo>
                  <a:pt x="2547" y="1018"/>
                </a:lnTo>
                <a:lnTo>
                  <a:pt x="2562" y="1001"/>
                </a:lnTo>
                <a:lnTo>
                  <a:pt x="2575" y="987"/>
                </a:lnTo>
                <a:lnTo>
                  <a:pt x="2586" y="974"/>
                </a:lnTo>
                <a:lnTo>
                  <a:pt x="2593" y="962"/>
                </a:lnTo>
                <a:lnTo>
                  <a:pt x="2598" y="951"/>
                </a:lnTo>
                <a:lnTo>
                  <a:pt x="2600" y="940"/>
                </a:lnTo>
                <a:lnTo>
                  <a:pt x="2601" y="936"/>
                </a:lnTo>
                <a:lnTo>
                  <a:pt x="2604" y="931"/>
                </a:lnTo>
                <a:lnTo>
                  <a:pt x="2606" y="929"/>
                </a:lnTo>
                <a:lnTo>
                  <a:pt x="2608" y="926"/>
                </a:lnTo>
                <a:lnTo>
                  <a:pt x="2611" y="926"/>
                </a:lnTo>
                <a:lnTo>
                  <a:pt x="2613" y="926"/>
                </a:lnTo>
                <a:lnTo>
                  <a:pt x="2617" y="926"/>
                </a:lnTo>
                <a:lnTo>
                  <a:pt x="2620" y="927"/>
                </a:lnTo>
                <a:lnTo>
                  <a:pt x="2629" y="932"/>
                </a:lnTo>
                <a:lnTo>
                  <a:pt x="2638" y="937"/>
                </a:lnTo>
                <a:lnTo>
                  <a:pt x="2643" y="939"/>
                </a:lnTo>
                <a:lnTo>
                  <a:pt x="2646" y="943"/>
                </a:lnTo>
                <a:lnTo>
                  <a:pt x="2650" y="945"/>
                </a:lnTo>
                <a:lnTo>
                  <a:pt x="2651" y="948"/>
                </a:lnTo>
                <a:lnTo>
                  <a:pt x="2652" y="955"/>
                </a:lnTo>
                <a:lnTo>
                  <a:pt x="2656" y="961"/>
                </a:lnTo>
                <a:lnTo>
                  <a:pt x="2660" y="967"/>
                </a:lnTo>
                <a:lnTo>
                  <a:pt x="2663" y="970"/>
                </a:lnTo>
                <a:lnTo>
                  <a:pt x="2675" y="979"/>
                </a:lnTo>
                <a:lnTo>
                  <a:pt x="2686" y="989"/>
                </a:lnTo>
                <a:lnTo>
                  <a:pt x="2692" y="999"/>
                </a:lnTo>
                <a:lnTo>
                  <a:pt x="2698" y="1008"/>
                </a:lnTo>
                <a:lnTo>
                  <a:pt x="2701" y="1012"/>
                </a:lnTo>
                <a:lnTo>
                  <a:pt x="2706" y="1014"/>
                </a:lnTo>
                <a:lnTo>
                  <a:pt x="2709" y="1014"/>
                </a:lnTo>
                <a:lnTo>
                  <a:pt x="2713" y="1013"/>
                </a:lnTo>
                <a:lnTo>
                  <a:pt x="2719" y="1007"/>
                </a:lnTo>
                <a:lnTo>
                  <a:pt x="2725" y="1001"/>
                </a:lnTo>
                <a:lnTo>
                  <a:pt x="2737" y="987"/>
                </a:lnTo>
                <a:lnTo>
                  <a:pt x="2749" y="973"/>
                </a:lnTo>
                <a:lnTo>
                  <a:pt x="2758" y="959"/>
                </a:lnTo>
                <a:lnTo>
                  <a:pt x="2767" y="949"/>
                </a:lnTo>
                <a:lnTo>
                  <a:pt x="2770" y="944"/>
                </a:lnTo>
                <a:lnTo>
                  <a:pt x="2775" y="940"/>
                </a:lnTo>
                <a:lnTo>
                  <a:pt x="2778" y="938"/>
                </a:lnTo>
                <a:lnTo>
                  <a:pt x="2783" y="936"/>
                </a:lnTo>
                <a:lnTo>
                  <a:pt x="2787" y="935"/>
                </a:lnTo>
                <a:lnTo>
                  <a:pt x="2792" y="935"/>
                </a:lnTo>
                <a:lnTo>
                  <a:pt x="2796" y="937"/>
                </a:lnTo>
                <a:lnTo>
                  <a:pt x="2801" y="939"/>
                </a:lnTo>
                <a:lnTo>
                  <a:pt x="2812" y="946"/>
                </a:lnTo>
                <a:lnTo>
                  <a:pt x="2822" y="957"/>
                </a:lnTo>
                <a:lnTo>
                  <a:pt x="2827" y="964"/>
                </a:lnTo>
                <a:lnTo>
                  <a:pt x="2831" y="970"/>
                </a:lnTo>
                <a:lnTo>
                  <a:pt x="2834" y="977"/>
                </a:lnTo>
                <a:lnTo>
                  <a:pt x="2835" y="984"/>
                </a:lnTo>
                <a:lnTo>
                  <a:pt x="2838" y="996"/>
                </a:lnTo>
                <a:lnTo>
                  <a:pt x="2840" y="1003"/>
                </a:lnTo>
                <a:lnTo>
                  <a:pt x="2843" y="1006"/>
                </a:lnTo>
                <a:lnTo>
                  <a:pt x="2845" y="1007"/>
                </a:lnTo>
                <a:lnTo>
                  <a:pt x="2847" y="1008"/>
                </a:lnTo>
                <a:lnTo>
                  <a:pt x="2851" y="1008"/>
                </a:lnTo>
                <a:lnTo>
                  <a:pt x="2860" y="1009"/>
                </a:lnTo>
                <a:lnTo>
                  <a:pt x="2876" y="1009"/>
                </a:lnTo>
                <a:lnTo>
                  <a:pt x="2895" y="1008"/>
                </a:lnTo>
                <a:lnTo>
                  <a:pt x="2914" y="1007"/>
                </a:lnTo>
                <a:lnTo>
                  <a:pt x="2928" y="1006"/>
                </a:lnTo>
                <a:lnTo>
                  <a:pt x="2934" y="1005"/>
                </a:lnTo>
                <a:lnTo>
                  <a:pt x="2939" y="1002"/>
                </a:lnTo>
                <a:lnTo>
                  <a:pt x="2947" y="1001"/>
                </a:lnTo>
                <a:lnTo>
                  <a:pt x="2950" y="1001"/>
                </a:lnTo>
                <a:lnTo>
                  <a:pt x="2952" y="1001"/>
                </a:lnTo>
                <a:lnTo>
                  <a:pt x="2953" y="1002"/>
                </a:lnTo>
                <a:lnTo>
                  <a:pt x="2956" y="1003"/>
                </a:lnTo>
                <a:lnTo>
                  <a:pt x="2957" y="1007"/>
                </a:lnTo>
                <a:lnTo>
                  <a:pt x="2958" y="1012"/>
                </a:lnTo>
                <a:lnTo>
                  <a:pt x="2959" y="1017"/>
                </a:lnTo>
                <a:lnTo>
                  <a:pt x="2960" y="1020"/>
                </a:lnTo>
                <a:lnTo>
                  <a:pt x="2961" y="1021"/>
                </a:lnTo>
                <a:lnTo>
                  <a:pt x="2963" y="1022"/>
                </a:lnTo>
                <a:lnTo>
                  <a:pt x="2965" y="1022"/>
                </a:lnTo>
                <a:lnTo>
                  <a:pt x="2967" y="1022"/>
                </a:lnTo>
                <a:lnTo>
                  <a:pt x="2975" y="1021"/>
                </a:lnTo>
                <a:lnTo>
                  <a:pt x="2981" y="1018"/>
                </a:lnTo>
                <a:lnTo>
                  <a:pt x="2988" y="1012"/>
                </a:lnTo>
                <a:lnTo>
                  <a:pt x="2997" y="1002"/>
                </a:lnTo>
                <a:lnTo>
                  <a:pt x="3009" y="993"/>
                </a:lnTo>
                <a:lnTo>
                  <a:pt x="3021" y="984"/>
                </a:lnTo>
                <a:lnTo>
                  <a:pt x="3034" y="976"/>
                </a:lnTo>
                <a:lnTo>
                  <a:pt x="3046" y="971"/>
                </a:lnTo>
                <a:lnTo>
                  <a:pt x="3052" y="970"/>
                </a:lnTo>
                <a:lnTo>
                  <a:pt x="3058" y="971"/>
                </a:lnTo>
                <a:lnTo>
                  <a:pt x="3064" y="973"/>
                </a:lnTo>
                <a:lnTo>
                  <a:pt x="3068" y="975"/>
                </a:lnTo>
                <a:lnTo>
                  <a:pt x="3079" y="982"/>
                </a:lnTo>
                <a:lnTo>
                  <a:pt x="3088" y="989"/>
                </a:lnTo>
                <a:lnTo>
                  <a:pt x="3091" y="992"/>
                </a:lnTo>
                <a:lnTo>
                  <a:pt x="3093" y="993"/>
                </a:lnTo>
                <a:lnTo>
                  <a:pt x="3096" y="994"/>
                </a:lnTo>
                <a:lnTo>
                  <a:pt x="3098" y="993"/>
                </a:lnTo>
                <a:lnTo>
                  <a:pt x="3101" y="987"/>
                </a:lnTo>
                <a:lnTo>
                  <a:pt x="3104" y="974"/>
                </a:lnTo>
                <a:lnTo>
                  <a:pt x="3108" y="959"/>
                </a:lnTo>
                <a:lnTo>
                  <a:pt x="3111" y="945"/>
                </a:lnTo>
                <a:lnTo>
                  <a:pt x="3114" y="931"/>
                </a:lnTo>
                <a:lnTo>
                  <a:pt x="3116" y="916"/>
                </a:lnTo>
                <a:lnTo>
                  <a:pt x="3117" y="908"/>
                </a:lnTo>
                <a:lnTo>
                  <a:pt x="3120" y="902"/>
                </a:lnTo>
                <a:lnTo>
                  <a:pt x="3123" y="898"/>
                </a:lnTo>
                <a:lnTo>
                  <a:pt x="3128" y="893"/>
                </a:lnTo>
                <a:lnTo>
                  <a:pt x="3136" y="885"/>
                </a:lnTo>
                <a:lnTo>
                  <a:pt x="3142" y="876"/>
                </a:lnTo>
                <a:lnTo>
                  <a:pt x="3145" y="872"/>
                </a:lnTo>
                <a:lnTo>
                  <a:pt x="3145" y="867"/>
                </a:lnTo>
                <a:lnTo>
                  <a:pt x="3146" y="862"/>
                </a:lnTo>
                <a:lnTo>
                  <a:pt x="3145" y="858"/>
                </a:lnTo>
                <a:lnTo>
                  <a:pt x="3143" y="854"/>
                </a:lnTo>
                <a:lnTo>
                  <a:pt x="3142" y="850"/>
                </a:lnTo>
                <a:lnTo>
                  <a:pt x="3140" y="847"/>
                </a:lnTo>
                <a:lnTo>
                  <a:pt x="3137" y="844"/>
                </a:lnTo>
                <a:lnTo>
                  <a:pt x="3135" y="841"/>
                </a:lnTo>
                <a:lnTo>
                  <a:pt x="3134" y="836"/>
                </a:lnTo>
                <a:lnTo>
                  <a:pt x="3133" y="831"/>
                </a:lnTo>
                <a:lnTo>
                  <a:pt x="3133" y="826"/>
                </a:lnTo>
                <a:lnTo>
                  <a:pt x="3134" y="822"/>
                </a:lnTo>
                <a:lnTo>
                  <a:pt x="3136" y="817"/>
                </a:lnTo>
                <a:lnTo>
                  <a:pt x="3139" y="813"/>
                </a:lnTo>
                <a:lnTo>
                  <a:pt x="3141" y="810"/>
                </a:lnTo>
                <a:lnTo>
                  <a:pt x="3143" y="807"/>
                </a:lnTo>
                <a:lnTo>
                  <a:pt x="3145" y="805"/>
                </a:lnTo>
                <a:lnTo>
                  <a:pt x="3146" y="803"/>
                </a:lnTo>
                <a:lnTo>
                  <a:pt x="3146" y="801"/>
                </a:lnTo>
                <a:lnTo>
                  <a:pt x="3145" y="800"/>
                </a:lnTo>
                <a:lnTo>
                  <a:pt x="3142" y="799"/>
                </a:lnTo>
                <a:lnTo>
                  <a:pt x="3139" y="798"/>
                </a:lnTo>
                <a:lnTo>
                  <a:pt x="3135" y="798"/>
                </a:lnTo>
                <a:lnTo>
                  <a:pt x="3131" y="798"/>
                </a:lnTo>
                <a:lnTo>
                  <a:pt x="3128" y="798"/>
                </a:lnTo>
                <a:lnTo>
                  <a:pt x="3124" y="797"/>
                </a:lnTo>
                <a:lnTo>
                  <a:pt x="3122" y="794"/>
                </a:lnTo>
                <a:lnTo>
                  <a:pt x="3121" y="792"/>
                </a:lnTo>
                <a:lnTo>
                  <a:pt x="3120" y="788"/>
                </a:lnTo>
                <a:lnTo>
                  <a:pt x="3120" y="785"/>
                </a:lnTo>
                <a:lnTo>
                  <a:pt x="3120" y="780"/>
                </a:lnTo>
                <a:lnTo>
                  <a:pt x="3122" y="771"/>
                </a:lnTo>
                <a:lnTo>
                  <a:pt x="3126" y="762"/>
                </a:lnTo>
                <a:lnTo>
                  <a:pt x="3130" y="754"/>
                </a:lnTo>
                <a:lnTo>
                  <a:pt x="3134" y="742"/>
                </a:lnTo>
                <a:lnTo>
                  <a:pt x="3134" y="736"/>
                </a:lnTo>
                <a:lnTo>
                  <a:pt x="3134" y="730"/>
                </a:lnTo>
                <a:lnTo>
                  <a:pt x="3133" y="727"/>
                </a:lnTo>
                <a:lnTo>
                  <a:pt x="3131" y="723"/>
                </a:lnTo>
                <a:lnTo>
                  <a:pt x="3129" y="721"/>
                </a:lnTo>
                <a:lnTo>
                  <a:pt x="3127" y="719"/>
                </a:lnTo>
                <a:lnTo>
                  <a:pt x="3123" y="718"/>
                </a:lnTo>
                <a:lnTo>
                  <a:pt x="3118" y="718"/>
                </a:lnTo>
                <a:lnTo>
                  <a:pt x="3110" y="718"/>
                </a:lnTo>
                <a:lnTo>
                  <a:pt x="3104" y="718"/>
                </a:lnTo>
                <a:lnTo>
                  <a:pt x="3101" y="718"/>
                </a:lnTo>
                <a:lnTo>
                  <a:pt x="3099" y="717"/>
                </a:lnTo>
                <a:lnTo>
                  <a:pt x="3097" y="716"/>
                </a:lnTo>
                <a:lnTo>
                  <a:pt x="3096" y="713"/>
                </a:lnTo>
                <a:lnTo>
                  <a:pt x="3095" y="706"/>
                </a:lnTo>
                <a:lnTo>
                  <a:pt x="3095" y="699"/>
                </a:lnTo>
                <a:lnTo>
                  <a:pt x="3093" y="694"/>
                </a:lnTo>
                <a:lnTo>
                  <a:pt x="3092" y="691"/>
                </a:lnTo>
                <a:lnTo>
                  <a:pt x="3090" y="687"/>
                </a:lnTo>
                <a:lnTo>
                  <a:pt x="3088" y="685"/>
                </a:lnTo>
                <a:lnTo>
                  <a:pt x="3084" y="681"/>
                </a:lnTo>
                <a:lnTo>
                  <a:pt x="3079" y="678"/>
                </a:lnTo>
                <a:lnTo>
                  <a:pt x="3072" y="675"/>
                </a:lnTo>
                <a:lnTo>
                  <a:pt x="3065" y="674"/>
                </a:lnTo>
                <a:lnTo>
                  <a:pt x="3057" y="674"/>
                </a:lnTo>
                <a:lnTo>
                  <a:pt x="3048" y="675"/>
                </a:lnTo>
                <a:lnTo>
                  <a:pt x="3039" y="679"/>
                </a:lnTo>
                <a:lnTo>
                  <a:pt x="3028" y="685"/>
                </a:lnTo>
                <a:lnTo>
                  <a:pt x="3019" y="693"/>
                </a:lnTo>
                <a:lnTo>
                  <a:pt x="3010" y="702"/>
                </a:lnTo>
                <a:lnTo>
                  <a:pt x="3003" y="711"/>
                </a:lnTo>
                <a:lnTo>
                  <a:pt x="2997" y="721"/>
                </a:lnTo>
                <a:lnTo>
                  <a:pt x="2989" y="738"/>
                </a:lnTo>
                <a:lnTo>
                  <a:pt x="2984" y="753"/>
                </a:lnTo>
                <a:lnTo>
                  <a:pt x="2983" y="755"/>
                </a:lnTo>
                <a:lnTo>
                  <a:pt x="2981" y="756"/>
                </a:lnTo>
                <a:lnTo>
                  <a:pt x="2978" y="759"/>
                </a:lnTo>
                <a:lnTo>
                  <a:pt x="2976" y="759"/>
                </a:lnTo>
                <a:lnTo>
                  <a:pt x="2967" y="760"/>
                </a:lnTo>
                <a:lnTo>
                  <a:pt x="2959" y="760"/>
                </a:lnTo>
                <a:lnTo>
                  <a:pt x="2941" y="757"/>
                </a:lnTo>
                <a:lnTo>
                  <a:pt x="2926" y="755"/>
                </a:lnTo>
                <a:lnTo>
                  <a:pt x="2919" y="755"/>
                </a:lnTo>
                <a:lnTo>
                  <a:pt x="2913" y="757"/>
                </a:lnTo>
                <a:lnTo>
                  <a:pt x="2907" y="760"/>
                </a:lnTo>
                <a:lnTo>
                  <a:pt x="2900" y="765"/>
                </a:lnTo>
                <a:lnTo>
                  <a:pt x="2894" y="768"/>
                </a:lnTo>
                <a:lnTo>
                  <a:pt x="2888" y="771"/>
                </a:lnTo>
                <a:lnTo>
                  <a:pt x="2882" y="772"/>
                </a:lnTo>
                <a:lnTo>
                  <a:pt x="2875" y="772"/>
                </a:lnTo>
                <a:lnTo>
                  <a:pt x="2869" y="771"/>
                </a:lnTo>
                <a:lnTo>
                  <a:pt x="2863" y="767"/>
                </a:lnTo>
                <a:lnTo>
                  <a:pt x="2858" y="765"/>
                </a:lnTo>
                <a:lnTo>
                  <a:pt x="2852" y="760"/>
                </a:lnTo>
                <a:lnTo>
                  <a:pt x="2840" y="749"/>
                </a:lnTo>
                <a:lnTo>
                  <a:pt x="2826" y="736"/>
                </a:lnTo>
                <a:lnTo>
                  <a:pt x="2808" y="722"/>
                </a:lnTo>
                <a:lnTo>
                  <a:pt x="2789" y="709"/>
                </a:lnTo>
                <a:lnTo>
                  <a:pt x="2781" y="703"/>
                </a:lnTo>
                <a:lnTo>
                  <a:pt x="2775" y="697"/>
                </a:lnTo>
                <a:lnTo>
                  <a:pt x="2769" y="692"/>
                </a:lnTo>
                <a:lnTo>
                  <a:pt x="2767" y="688"/>
                </a:lnTo>
                <a:lnTo>
                  <a:pt x="2765" y="684"/>
                </a:lnTo>
                <a:lnTo>
                  <a:pt x="2765" y="681"/>
                </a:lnTo>
                <a:lnTo>
                  <a:pt x="2767" y="679"/>
                </a:lnTo>
                <a:lnTo>
                  <a:pt x="2769" y="677"/>
                </a:lnTo>
                <a:lnTo>
                  <a:pt x="2776" y="674"/>
                </a:lnTo>
                <a:lnTo>
                  <a:pt x="2787" y="671"/>
                </a:lnTo>
                <a:lnTo>
                  <a:pt x="2792" y="669"/>
                </a:lnTo>
                <a:lnTo>
                  <a:pt x="2796" y="667"/>
                </a:lnTo>
                <a:lnTo>
                  <a:pt x="2801" y="665"/>
                </a:lnTo>
                <a:lnTo>
                  <a:pt x="2805" y="662"/>
                </a:lnTo>
                <a:lnTo>
                  <a:pt x="2811" y="656"/>
                </a:lnTo>
                <a:lnTo>
                  <a:pt x="2815" y="649"/>
                </a:lnTo>
                <a:lnTo>
                  <a:pt x="2819" y="642"/>
                </a:lnTo>
                <a:lnTo>
                  <a:pt x="2821" y="636"/>
                </a:lnTo>
                <a:lnTo>
                  <a:pt x="2821" y="633"/>
                </a:lnTo>
                <a:lnTo>
                  <a:pt x="2820" y="630"/>
                </a:lnTo>
                <a:lnTo>
                  <a:pt x="2818" y="628"/>
                </a:lnTo>
                <a:lnTo>
                  <a:pt x="2815" y="624"/>
                </a:lnTo>
                <a:lnTo>
                  <a:pt x="2812" y="622"/>
                </a:lnTo>
                <a:lnTo>
                  <a:pt x="2809" y="620"/>
                </a:lnTo>
                <a:lnTo>
                  <a:pt x="2809" y="617"/>
                </a:lnTo>
                <a:lnTo>
                  <a:pt x="2809" y="615"/>
                </a:lnTo>
                <a:lnTo>
                  <a:pt x="2814" y="610"/>
                </a:lnTo>
                <a:lnTo>
                  <a:pt x="2821" y="604"/>
                </a:lnTo>
                <a:lnTo>
                  <a:pt x="2825" y="602"/>
                </a:lnTo>
                <a:lnTo>
                  <a:pt x="2827" y="598"/>
                </a:lnTo>
                <a:lnTo>
                  <a:pt x="2828" y="596"/>
                </a:lnTo>
                <a:lnTo>
                  <a:pt x="2828" y="592"/>
                </a:lnTo>
                <a:lnTo>
                  <a:pt x="2825" y="587"/>
                </a:lnTo>
                <a:lnTo>
                  <a:pt x="2820" y="582"/>
                </a:lnTo>
                <a:lnTo>
                  <a:pt x="2814" y="577"/>
                </a:lnTo>
                <a:lnTo>
                  <a:pt x="2811" y="572"/>
                </a:lnTo>
                <a:lnTo>
                  <a:pt x="2807" y="567"/>
                </a:lnTo>
                <a:lnTo>
                  <a:pt x="2806" y="559"/>
                </a:lnTo>
                <a:lnTo>
                  <a:pt x="2805" y="555"/>
                </a:lnTo>
                <a:lnTo>
                  <a:pt x="2803" y="553"/>
                </a:lnTo>
                <a:lnTo>
                  <a:pt x="2801" y="552"/>
                </a:lnTo>
                <a:lnTo>
                  <a:pt x="2799" y="551"/>
                </a:lnTo>
                <a:lnTo>
                  <a:pt x="2795" y="551"/>
                </a:lnTo>
                <a:lnTo>
                  <a:pt x="2790" y="552"/>
                </a:lnTo>
                <a:lnTo>
                  <a:pt x="2787" y="554"/>
                </a:lnTo>
                <a:lnTo>
                  <a:pt x="2783" y="557"/>
                </a:lnTo>
                <a:lnTo>
                  <a:pt x="2778" y="559"/>
                </a:lnTo>
                <a:lnTo>
                  <a:pt x="2774" y="561"/>
                </a:lnTo>
                <a:lnTo>
                  <a:pt x="2769" y="561"/>
                </a:lnTo>
                <a:lnTo>
                  <a:pt x="2765" y="560"/>
                </a:lnTo>
                <a:lnTo>
                  <a:pt x="2762" y="559"/>
                </a:lnTo>
                <a:lnTo>
                  <a:pt x="2759" y="557"/>
                </a:lnTo>
                <a:lnTo>
                  <a:pt x="2758" y="554"/>
                </a:lnTo>
                <a:lnTo>
                  <a:pt x="2758" y="551"/>
                </a:lnTo>
                <a:lnTo>
                  <a:pt x="2759" y="542"/>
                </a:lnTo>
                <a:lnTo>
                  <a:pt x="2762" y="532"/>
                </a:lnTo>
                <a:lnTo>
                  <a:pt x="2763" y="520"/>
                </a:lnTo>
                <a:lnTo>
                  <a:pt x="2764" y="504"/>
                </a:lnTo>
                <a:lnTo>
                  <a:pt x="2764" y="497"/>
                </a:lnTo>
                <a:lnTo>
                  <a:pt x="2765" y="489"/>
                </a:lnTo>
                <a:lnTo>
                  <a:pt x="2768" y="482"/>
                </a:lnTo>
                <a:lnTo>
                  <a:pt x="2771" y="473"/>
                </a:lnTo>
                <a:lnTo>
                  <a:pt x="2775" y="467"/>
                </a:lnTo>
                <a:lnTo>
                  <a:pt x="2780" y="461"/>
                </a:lnTo>
                <a:lnTo>
                  <a:pt x="2786" y="456"/>
                </a:lnTo>
                <a:lnTo>
                  <a:pt x="2792" y="452"/>
                </a:lnTo>
                <a:lnTo>
                  <a:pt x="2802" y="446"/>
                </a:lnTo>
                <a:lnTo>
                  <a:pt x="2813" y="440"/>
                </a:lnTo>
                <a:lnTo>
                  <a:pt x="2822" y="434"/>
                </a:lnTo>
                <a:lnTo>
                  <a:pt x="2831" y="427"/>
                </a:lnTo>
                <a:lnTo>
                  <a:pt x="2834" y="423"/>
                </a:lnTo>
                <a:lnTo>
                  <a:pt x="2835" y="422"/>
                </a:lnTo>
                <a:lnTo>
                  <a:pt x="2834" y="421"/>
                </a:lnTo>
                <a:lnTo>
                  <a:pt x="2832" y="420"/>
                </a:lnTo>
                <a:lnTo>
                  <a:pt x="2828" y="419"/>
                </a:lnTo>
                <a:lnTo>
                  <a:pt x="2825" y="417"/>
                </a:lnTo>
                <a:lnTo>
                  <a:pt x="2816" y="417"/>
                </a:lnTo>
                <a:lnTo>
                  <a:pt x="2808" y="417"/>
                </a:lnTo>
                <a:lnTo>
                  <a:pt x="2802" y="417"/>
                </a:lnTo>
                <a:lnTo>
                  <a:pt x="2796" y="417"/>
                </a:lnTo>
                <a:lnTo>
                  <a:pt x="2790" y="416"/>
                </a:lnTo>
                <a:lnTo>
                  <a:pt x="2787" y="415"/>
                </a:lnTo>
                <a:lnTo>
                  <a:pt x="2782" y="413"/>
                </a:lnTo>
                <a:lnTo>
                  <a:pt x="2776" y="410"/>
                </a:lnTo>
                <a:lnTo>
                  <a:pt x="2770" y="410"/>
                </a:lnTo>
                <a:lnTo>
                  <a:pt x="2763" y="410"/>
                </a:lnTo>
                <a:lnTo>
                  <a:pt x="2755" y="413"/>
                </a:lnTo>
                <a:lnTo>
                  <a:pt x="2745" y="416"/>
                </a:lnTo>
                <a:lnTo>
                  <a:pt x="2736" y="421"/>
                </a:lnTo>
                <a:lnTo>
                  <a:pt x="2725" y="423"/>
                </a:lnTo>
                <a:lnTo>
                  <a:pt x="2714" y="426"/>
                </a:lnTo>
                <a:lnTo>
                  <a:pt x="2704" y="426"/>
                </a:lnTo>
                <a:lnTo>
                  <a:pt x="2694" y="425"/>
                </a:lnTo>
                <a:lnTo>
                  <a:pt x="2687" y="422"/>
                </a:lnTo>
                <a:lnTo>
                  <a:pt x="2680" y="420"/>
                </a:lnTo>
                <a:lnTo>
                  <a:pt x="2671" y="419"/>
                </a:lnTo>
                <a:lnTo>
                  <a:pt x="2663" y="420"/>
                </a:lnTo>
                <a:lnTo>
                  <a:pt x="2654" y="421"/>
                </a:lnTo>
                <a:lnTo>
                  <a:pt x="2646" y="421"/>
                </a:lnTo>
                <a:lnTo>
                  <a:pt x="2639" y="419"/>
                </a:lnTo>
                <a:lnTo>
                  <a:pt x="2635" y="416"/>
                </a:lnTo>
                <a:lnTo>
                  <a:pt x="2631" y="412"/>
                </a:lnTo>
                <a:lnTo>
                  <a:pt x="2629" y="408"/>
                </a:lnTo>
                <a:lnTo>
                  <a:pt x="2625" y="404"/>
                </a:lnTo>
                <a:lnTo>
                  <a:pt x="2622" y="402"/>
                </a:lnTo>
                <a:lnTo>
                  <a:pt x="2618" y="401"/>
                </a:lnTo>
                <a:lnTo>
                  <a:pt x="2614" y="402"/>
                </a:lnTo>
                <a:lnTo>
                  <a:pt x="2611" y="403"/>
                </a:lnTo>
                <a:lnTo>
                  <a:pt x="2608" y="407"/>
                </a:lnTo>
                <a:lnTo>
                  <a:pt x="2607" y="413"/>
                </a:lnTo>
                <a:lnTo>
                  <a:pt x="2606" y="420"/>
                </a:lnTo>
                <a:lnTo>
                  <a:pt x="2602" y="426"/>
                </a:lnTo>
                <a:lnTo>
                  <a:pt x="2599" y="432"/>
                </a:lnTo>
                <a:lnTo>
                  <a:pt x="2595" y="438"/>
                </a:lnTo>
                <a:lnTo>
                  <a:pt x="2592" y="444"/>
                </a:lnTo>
                <a:lnTo>
                  <a:pt x="2591" y="451"/>
                </a:lnTo>
                <a:lnTo>
                  <a:pt x="2591" y="459"/>
                </a:lnTo>
                <a:lnTo>
                  <a:pt x="2592" y="466"/>
                </a:lnTo>
                <a:lnTo>
                  <a:pt x="2595" y="473"/>
                </a:lnTo>
                <a:lnTo>
                  <a:pt x="2599" y="483"/>
                </a:lnTo>
                <a:lnTo>
                  <a:pt x="2604" y="492"/>
                </a:lnTo>
                <a:lnTo>
                  <a:pt x="2607" y="502"/>
                </a:lnTo>
                <a:lnTo>
                  <a:pt x="2612" y="511"/>
                </a:lnTo>
                <a:lnTo>
                  <a:pt x="2614" y="521"/>
                </a:lnTo>
                <a:lnTo>
                  <a:pt x="2616" y="529"/>
                </a:lnTo>
                <a:lnTo>
                  <a:pt x="2616" y="538"/>
                </a:lnTo>
                <a:lnTo>
                  <a:pt x="2613" y="546"/>
                </a:lnTo>
                <a:lnTo>
                  <a:pt x="2610" y="552"/>
                </a:lnTo>
                <a:lnTo>
                  <a:pt x="2605" y="558"/>
                </a:lnTo>
                <a:lnTo>
                  <a:pt x="2598" y="563"/>
                </a:lnTo>
                <a:lnTo>
                  <a:pt x="2587" y="571"/>
                </a:lnTo>
                <a:lnTo>
                  <a:pt x="2576" y="580"/>
                </a:lnTo>
                <a:lnTo>
                  <a:pt x="2570" y="586"/>
                </a:lnTo>
                <a:lnTo>
                  <a:pt x="2566" y="590"/>
                </a:lnTo>
                <a:lnTo>
                  <a:pt x="2560" y="592"/>
                </a:lnTo>
                <a:lnTo>
                  <a:pt x="2555" y="592"/>
                </a:lnTo>
                <a:lnTo>
                  <a:pt x="2550" y="591"/>
                </a:lnTo>
                <a:lnTo>
                  <a:pt x="2545" y="589"/>
                </a:lnTo>
                <a:lnTo>
                  <a:pt x="2541" y="584"/>
                </a:lnTo>
                <a:lnTo>
                  <a:pt x="2536" y="578"/>
                </a:lnTo>
                <a:lnTo>
                  <a:pt x="2531" y="572"/>
                </a:lnTo>
                <a:lnTo>
                  <a:pt x="2526" y="568"/>
                </a:lnTo>
                <a:lnTo>
                  <a:pt x="2522" y="566"/>
                </a:lnTo>
                <a:lnTo>
                  <a:pt x="2517" y="565"/>
                </a:lnTo>
                <a:lnTo>
                  <a:pt x="2511" y="566"/>
                </a:lnTo>
                <a:lnTo>
                  <a:pt x="2507" y="570"/>
                </a:lnTo>
                <a:lnTo>
                  <a:pt x="2501" y="576"/>
                </a:lnTo>
                <a:lnTo>
                  <a:pt x="2494" y="583"/>
                </a:lnTo>
                <a:lnTo>
                  <a:pt x="2475" y="598"/>
                </a:lnTo>
                <a:lnTo>
                  <a:pt x="2459" y="610"/>
                </a:lnTo>
                <a:lnTo>
                  <a:pt x="2453" y="615"/>
                </a:lnTo>
                <a:lnTo>
                  <a:pt x="2448" y="621"/>
                </a:lnTo>
                <a:lnTo>
                  <a:pt x="2446" y="628"/>
                </a:lnTo>
                <a:lnTo>
                  <a:pt x="2446" y="634"/>
                </a:lnTo>
                <a:lnTo>
                  <a:pt x="2448" y="641"/>
                </a:lnTo>
                <a:lnTo>
                  <a:pt x="2452" y="648"/>
                </a:lnTo>
                <a:lnTo>
                  <a:pt x="2457" y="656"/>
                </a:lnTo>
                <a:lnTo>
                  <a:pt x="2465" y="664"/>
                </a:lnTo>
                <a:lnTo>
                  <a:pt x="2468" y="667"/>
                </a:lnTo>
                <a:lnTo>
                  <a:pt x="2471" y="671"/>
                </a:lnTo>
                <a:lnTo>
                  <a:pt x="2473" y="675"/>
                </a:lnTo>
                <a:lnTo>
                  <a:pt x="2473" y="679"/>
                </a:lnTo>
                <a:lnTo>
                  <a:pt x="2473" y="686"/>
                </a:lnTo>
                <a:lnTo>
                  <a:pt x="2472" y="694"/>
                </a:lnTo>
                <a:lnTo>
                  <a:pt x="2469" y="705"/>
                </a:lnTo>
                <a:lnTo>
                  <a:pt x="2466" y="719"/>
                </a:lnTo>
                <a:lnTo>
                  <a:pt x="2463" y="735"/>
                </a:lnTo>
                <a:lnTo>
                  <a:pt x="2460" y="747"/>
                </a:lnTo>
                <a:lnTo>
                  <a:pt x="2457" y="751"/>
                </a:lnTo>
                <a:lnTo>
                  <a:pt x="2455" y="757"/>
                </a:lnTo>
                <a:lnTo>
                  <a:pt x="2452" y="762"/>
                </a:lnTo>
                <a:lnTo>
                  <a:pt x="2447" y="767"/>
                </a:lnTo>
                <a:lnTo>
                  <a:pt x="2435" y="778"/>
                </a:lnTo>
                <a:lnTo>
                  <a:pt x="2422" y="787"/>
                </a:lnTo>
                <a:lnTo>
                  <a:pt x="2410" y="798"/>
                </a:lnTo>
                <a:lnTo>
                  <a:pt x="2400" y="807"/>
                </a:lnTo>
                <a:lnTo>
                  <a:pt x="2392" y="818"/>
                </a:lnTo>
                <a:lnTo>
                  <a:pt x="2381" y="831"/>
                </a:lnTo>
                <a:lnTo>
                  <a:pt x="2371" y="842"/>
                </a:lnTo>
                <a:lnTo>
                  <a:pt x="2360" y="849"/>
                </a:lnTo>
                <a:lnTo>
                  <a:pt x="2349" y="856"/>
                </a:lnTo>
                <a:lnTo>
                  <a:pt x="2339" y="862"/>
                </a:lnTo>
                <a:lnTo>
                  <a:pt x="2335" y="866"/>
                </a:lnTo>
                <a:lnTo>
                  <a:pt x="2331" y="869"/>
                </a:lnTo>
                <a:lnTo>
                  <a:pt x="2328" y="874"/>
                </a:lnTo>
                <a:lnTo>
                  <a:pt x="2327" y="880"/>
                </a:lnTo>
                <a:lnTo>
                  <a:pt x="2322" y="889"/>
                </a:lnTo>
                <a:lnTo>
                  <a:pt x="2318" y="900"/>
                </a:lnTo>
                <a:lnTo>
                  <a:pt x="2312" y="908"/>
                </a:lnTo>
                <a:lnTo>
                  <a:pt x="2306" y="913"/>
                </a:lnTo>
                <a:lnTo>
                  <a:pt x="2301" y="917"/>
                </a:lnTo>
                <a:lnTo>
                  <a:pt x="2292" y="920"/>
                </a:lnTo>
                <a:lnTo>
                  <a:pt x="2286" y="923"/>
                </a:lnTo>
                <a:lnTo>
                  <a:pt x="2280" y="927"/>
                </a:lnTo>
                <a:lnTo>
                  <a:pt x="2276" y="931"/>
                </a:lnTo>
                <a:lnTo>
                  <a:pt x="2271" y="936"/>
                </a:lnTo>
                <a:lnTo>
                  <a:pt x="2268" y="938"/>
                </a:lnTo>
                <a:lnTo>
                  <a:pt x="2265" y="939"/>
                </a:lnTo>
                <a:lnTo>
                  <a:pt x="2264" y="939"/>
                </a:lnTo>
                <a:lnTo>
                  <a:pt x="2261" y="939"/>
                </a:lnTo>
                <a:lnTo>
                  <a:pt x="2257" y="936"/>
                </a:lnTo>
                <a:lnTo>
                  <a:pt x="2253" y="931"/>
                </a:lnTo>
                <a:lnTo>
                  <a:pt x="2249" y="926"/>
                </a:lnTo>
                <a:lnTo>
                  <a:pt x="2246" y="923"/>
                </a:lnTo>
                <a:lnTo>
                  <a:pt x="2242" y="921"/>
                </a:lnTo>
                <a:lnTo>
                  <a:pt x="2239" y="921"/>
                </a:lnTo>
                <a:lnTo>
                  <a:pt x="2236" y="921"/>
                </a:lnTo>
                <a:lnTo>
                  <a:pt x="2235" y="923"/>
                </a:lnTo>
                <a:lnTo>
                  <a:pt x="2234" y="925"/>
                </a:lnTo>
                <a:lnTo>
                  <a:pt x="2233" y="927"/>
                </a:lnTo>
                <a:lnTo>
                  <a:pt x="2232" y="933"/>
                </a:lnTo>
                <a:lnTo>
                  <a:pt x="2230" y="942"/>
                </a:lnTo>
                <a:lnTo>
                  <a:pt x="2228" y="949"/>
                </a:lnTo>
                <a:lnTo>
                  <a:pt x="2226" y="954"/>
                </a:lnTo>
                <a:lnTo>
                  <a:pt x="2223" y="958"/>
                </a:lnTo>
                <a:lnTo>
                  <a:pt x="2219" y="964"/>
                </a:lnTo>
                <a:lnTo>
                  <a:pt x="2217" y="968"/>
                </a:lnTo>
                <a:lnTo>
                  <a:pt x="2216" y="974"/>
                </a:lnTo>
                <a:lnTo>
                  <a:pt x="2215" y="982"/>
                </a:lnTo>
                <a:lnTo>
                  <a:pt x="2215" y="989"/>
                </a:lnTo>
                <a:lnTo>
                  <a:pt x="2215" y="1006"/>
                </a:lnTo>
                <a:lnTo>
                  <a:pt x="2215" y="1021"/>
                </a:lnTo>
                <a:lnTo>
                  <a:pt x="2214" y="1034"/>
                </a:lnTo>
                <a:lnTo>
                  <a:pt x="2210" y="1046"/>
                </a:lnTo>
                <a:lnTo>
                  <a:pt x="2207" y="1056"/>
                </a:lnTo>
                <a:lnTo>
                  <a:pt x="2203" y="1065"/>
                </a:lnTo>
                <a:lnTo>
                  <a:pt x="2201" y="1078"/>
                </a:lnTo>
                <a:lnTo>
                  <a:pt x="2200" y="1096"/>
                </a:lnTo>
                <a:lnTo>
                  <a:pt x="2200" y="1114"/>
                </a:lnTo>
                <a:lnTo>
                  <a:pt x="2201" y="1127"/>
                </a:lnTo>
                <a:lnTo>
                  <a:pt x="2201" y="1132"/>
                </a:lnTo>
                <a:lnTo>
                  <a:pt x="2203" y="1135"/>
                </a:lnTo>
                <a:lnTo>
                  <a:pt x="2204" y="1140"/>
                </a:lnTo>
                <a:lnTo>
                  <a:pt x="2207" y="1144"/>
                </a:lnTo>
                <a:lnTo>
                  <a:pt x="2213" y="1152"/>
                </a:lnTo>
                <a:lnTo>
                  <a:pt x="2220" y="1160"/>
                </a:lnTo>
                <a:lnTo>
                  <a:pt x="2227" y="1171"/>
                </a:lnTo>
                <a:lnTo>
                  <a:pt x="2232" y="1183"/>
                </a:lnTo>
                <a:lnTo>
                  <a:pt x="2234" y="1194"/>
                </a:lnTo>
                <a:lnTo>
                  <a:pt x="2235" y="1203"/>
                </a:lnTo>
                <a:lnTo>
                  <a:pt x="2235" y="1213"/>
                </a:lnTo>
                <a:lnTo>
                  <a:pt x="2233" y="1222"/>
                </a:lnTo>
                <a:lnTo>
                  <a:pt x="2232" y="1233"/>
                </a:lnTo>
                <a:lnTo>
                  <a:pt x="2229" y="1244"/>
                </a:lnTo>
                <a:lnTo>
                  <a:pt x="2229" y="1248"/>
                </a:lnTo>
                <a:lnTo>
                  <a:pt x="2229" y="1253"/>
                </a:lnTo>
                <a:lnTo>
                  <a:pt x="2229" y="1258"/>
                </a:lnTo>
                <a:lnTo>
                  <a:pt x="2230" y="1263"/>
                </a:lnTo>
                <a:lnTo>
                  <a:pt x="2232" y="1266"/>
                </a:lnTo>
                <a:lnTo>
                  <a:pt x="2234" y="1270"/>
                </a:lnTo>
                <a:lnTo>
                  <a:pt x="2236" y="1272"/>
                </a:lnTo>
                <a:lnTo>
                  <a:pt x="2239" y="1274"/>
                </a:lnTo>
                <a:lnTo>
                  <a:pt x="2243" y="1278"/>
                </a:lnTo>
                <a:lnTo>
                  <a:pt x="2247" y="1284"/>
                </a:lnTo>
                <a:lnTo>
                  <a:pt x="2249" y="1290"/>
                </a:lnTo>
                <a:lnTo>
                  <a:pt x="2251" y="1298"/>
                </a:lnTo>
                <a:lnTo>
                  <a:pt x="2249" y="1302"/>
                </a:lnTo>
                <a:lnTo>
                  <a:pt x="2248" y="1305"/>
                </a:lnTo>
                <a:lnTo>
                  <a:pt x="2247" y="1308"/>
                </a:lnTo>
                <a:lnTo>
                  <a:pt x="2246" y="1309"/>
                </a:lnTo>
                <a:lnTo>
                  <a:pt x="2241" y="1311"/>
                </a:lnTo>
                <a:lnTo>
                  <a:pt x="2235" y="1314"/>
                </a:lnTo>
                <a:lnTo>
                  <a:pt x="2233" y="1315"/>
                </a:lnTo>
                <a:lnTo>
                  <a:pt x="2230" y="1316"/>
                </a:lnTo>
                <a:lnTo>
                  <a:pt x="2228" y="1318"/>
                </a:lnTo>
                <a:lnTo>
                  <a:pt x="2227" y="1322"/>
                </a:lnTo>
                <a:lnTo>
                  <a:pt x="2226" y="1328"/>
                </a:lnTo>
                <a:lnTo>
                  <a:pt x="2226" y="1336"/>
                </a:lnTo>
                <a:lnTo>
                  <a:pt x="2224" y="1347"/>
                </a:lnTo>
                <a:lnTo>
                  <a:pt x="2224" y="1359"/>
                </a:lnTo>
                <a:lnTo>
                  <a:pt x="2222" y="1371"/>
                </a:lnTo>
                <a:lnTo>
                  <a:pt x="2219" y="1380"/>
                </a:lnTo>
                <a:lnTo>
                  <a:pt x="2216" y="1383"/>
                </a:lnTo>
                <a:lnTo>
                  <a:pt x="2214" y="1385"/>
                </a:lnTo>
                <a:lnTo>
                  <a:pt x="2210" y="1386"/>
                </a:lnTo>
                <a:lnTo>
                  <a:pt x="2207" y="1386"/>
                </a:lnTo>
                <a:lnTo>
                  <a:pt x="2200" y="1386"/>
                </a:lnTo>
                <a:lnTo>
                  <a:pt x="2191" y="1384"/>
                </a:lnTo>
                <a:lnTo>
                  <a:pt x="2188" y="1383"/>
                </a:lnTo>
                <a:lnTo>
                  <a:pt x="2184" y="1383"/>
                </a:lnTo>
                <a:lnTo>
                  <a:pt x="2180" y="1384"/>
                </a:lnTo>
                <a:lnTo>
                  <a:pt x="2177" y="1385"/>
                </a:lnTo>
                <a:lnTo>
                  <a:pt x="2170" y="1389"/>
                </a:lnTo>
                <a:lnTo>
                  <a:pt x="2163" y="1395"/>
                </a:lnTo>
                <a:lnTo>
                  <a:pt x="2159" y="1398"/>
                </a:lnTo>
                <a:lnTo>
                  <a:pt x="2157" y="1400"/>
                </a:lnTo>
                <a:lnTo>
                  <a:pt x="2153" y="1402"/>
                </a:lnTo>
                <a:lnTo>
                  <a:pt x="2150" y="1402"/>
                </a:lnTo>
                <a:lnTo>
                  <a:pt x="2142" y="1403"/>
                </a:lnTo>
                <a:lnTo>
                  <a:pt x="2135" y="1403"/>
                </a:lnTo>
                <a:lnTo>
                  <a:pt x="2132" y="1404"/>
                </a:lnTo>
                <a:lnTo>
                  <a:pt x="2127" y="1406"/>
                </a:lnTo>
                <a:lnTo>
                  <a:pt x="2123" y="1410"/>
                </a:lnTo>
                <a:lnTo>
                  <a:pt x="2119" y="1414"/>
                </a:lnTo>
                <a:lnTo>
                  <a:pt x="2112" y="1423"/>
                </a:lnTo>
                <a:lnTo>
                  <a:pt x="2106" y="1429"/>
                </a:lnTo>
                <a:lnTo>
                  <a:pt x="2102" y="1431"/>
                </a:lnTo>
                <a:lnTo>
                  <a:pt x="2098" y="1431"/>
                </a:lnTo>
                <a:lnTo>
                  <a:pt x="2095" y="1433"/>
                </a:lnTo>
                <a:lnTo>
                  <a:pt x="2091" y="1431"/>
                </a:lnTo>
                <a:lnTo>
                  <a:pt x="2084" y="1429"/>
                </a:lnTo>
                <a:lnTo>
                  <a:pt x="2077" y="1423"/>
                </a:lnTo>
                <a:lnTo>
                  <a:pt x="2072" y="1417"/>
                </a:lnTo>
                <a:lnTo>
                  <a:pt x="2071" y="1412"/>
                </a:lnTo>
                <a:lnTo>
                  <a:pt x="2070" y="1406"/>
                </a:lnTo>
                <a:lnTo>
                  <a:pt x="2071" y="1402"/>
                </a:lnTo>
                <a:lnTo>
                  <a:pt x="2072" y="1396"/>
                </a:lnTo>
                <a:lnTo>
                  <a:pt x="2073" y="1389"/>
                </a:lnTo>
                <a:lnTo>
                  <a:pt x="2073" y="1380"/>
                </a:lnTo>
                <a:lnTo>
                  <a:pt x="2072" y="1374"/>
                </a:lnTo>
                <a:lnTo>
                  <a:pt x="2071" y="1371"/>
                </a:lnTo>
                <a:lnTo>
                  <a:pt x="2069" y="1368"/>
                </a:lnTo>
                <a:lnTo>
                  <a:pt x="2065" y="1367"/>
                </a:lnTo>
                <a:lnTo>
                  <a:pt x="2062" y="1367"/>
                </a:lnTo>
                <a:lnTo>
                  <a:pt x="2053" y="1367"/>
                </a:lnTo>
                <a:lnTo>
                  <a:pt x="2045" y="1368"/>
                </a:lnTo>
                <a:lnTo>
                  <a:pt x="2033" y="1374"/>
                </a:lnTo>
                <a:lnTo>
                  <a:pt x="2019" y="1381"/>
                </a:lnTo>
                <a:lnTo>
                  <a:pt x="2002" y="1391"/>
                </a:lnTo>
                <a:lnTo>
                  <a:pt x="1987" y="1399"/>
                </a:lnTo>
                <a:lnTo>
                  <a:pt x="1975" y="1405"/>
                </a:lnTo>
                <a:lnTo>
                  <a:pt x="1964" y="1410"/>
                </a:lnTo>
                <a:lnTo>
                  <a:pt x="1953" y="1412"/>
                </a:lnTo>
                <a:lnTo>
                  <a:pt x="1942" y="1414"/>
                </a:lnTo>
                <a:lnTo>
                  <a:pt x="1934" y="1416"/>
                </a:lnTo>
                <a:lnTo>
                  <a:pt x="1926" y="1419"/>
                </a:lnTo>
                <a:lnTo>
                  <a:pt x="1919" y="1425"/>
                </a:lnTo>
                <a:lnTo>
                  <a:pt x="1911" y="1431"/>
                </a:lnTo>
                <a:lnTo>
                  <a:pt x="1896" y="1446"/>
                </a:lnTo>
                <a:lnTo>
                  <a:pt x="1886" y="1458"/>
                </a:lnTo>
                <a:lnTo>
                  <a:pt x="1880" y="1466"/>
                </a:lnTo>
                <a:lnTo>
                  <a:pt x="1876" y="1472"/>
                </a:lnTo>
                <a:lnTo>
                  <a:pt x="1874" y="1473"/>
                </a:lnTo>
                <a:lnTo>
                  <a:pt x="1870" y="1475"/>
                </a:lnTo>
                <a:lnTo>
                  <a:pt x="1865" y="1475"/>
                </a:lnTo>
                <a:lnTo>
                  <a:pt x="1860" y="1475"/>
                </a:lnTo>
                <a:lnTo>
                  <a:pt x="1850" y="1474"/>
                </a:lnTo>
                <a:lnTo>
                  <a:pt x="1842" y="1472"/>
                </a:lnTo>
                <a:lnTo>
                  <a:pt x="1835" y="1468"/>
                </a:lnTo>
                <a:lnTo>
                  <a:pt x="1826" y="1463"/>
                </a:lnTo>
                <a:lnTo>
                  <a:pt x="1820" y="1460"/>
                </a:lnTo>
                <a:lnTo>
                  <a:pt x="1816" y="1458"/>
                </a:lnTo>
                <a:lnTo>
                  <a:pt x="1810" y="1458"/>
                </a:lnTo>
                <a:lnTo>
                  <a:pt x="1805" y="1458"/>
                </a:lnTo>
                <a:lnTo>
                  <a:pt x="1800" y="1459"/>
                </a:lnTo>
                <a:lnTo>
                  <a:pt x="1797" y="1461"/>
                </a:lnTo>
                <a:lnTo>
                  <a:pt x="1792" y="1465"/>
                </a:lnTo>
                <a:lnTo>
                  <a:pt x="1789" y="1469"/>
                </a:lnTo>
                <a:lnTo>
                  <a:pt x="1786" y="1473"/>
                </a:lnTo>
                <a:lnTo>
                  <a:pt x="1782" y="1477"/>
                </a:lnTo>
                <a:lnTo>
                  <a:pt x="1779" y="1479"/>
                </a:lnTo>
                <a:lnTo>
                  <a:pt x="1775" y="1480"/>
                </a:lnTo>
                <a:lnTo>
                  <a:pt x="1770" y="1480"/>
                </a:lnTo>
                <a:lnTo>
                  <a:pt x="1767" y="1479"/>
                </a:lnTo>
                <a:lnTo>
                  <a:pt x="1763" y="1477"/>
                </a:lnTo>
                <a:lnTo>
                  <a:pt x="1758" y="1473"/>
                </a:lnTo>
                <a:lnTo>
                  <a:pt x="1755" y="1468"/>
                </a:lnTo>
                <a:lnTo>
                  <a:pt x="1751" y="1461"/>
                </a:lnTo>
                <a:lnTo>
                  <a:pt x="1748" y="1452"/>
                </a:lnTo>
                <a:lnTo>
                  <a:pt x="1744" y="1443"/>
                </a:lnTo>
                <a:lnTo>
                  <a:pt x="1738" y="1424"/>
                </a:lnTo>
                <a:lnTo>
                  <a:pt x="1732" y="1411"/>
                </a:lnTo>
                <a:lnTo>
                  <a:pt x="1730" y="1408"/>
                </a:lnTo>
                <a:lnTo>
                  <a:pt x="1728" y="1404"/>
                </a:lnTo>
                <a:lnTo>
                  <a:pt x="1724" y="1403"/>
                </a:lnTo>
                <a:lnTo>
                  <a:pt x="1720" y="1402"/>
                </a:lnTo>
                <a:lnTo>
                  <a:pt x="1710" y="1402"/>
                </a:lnTo>
                <a:lnTo>
                  <a:pt x="1697" y="1404"/>
                </a:lnTo>
                <a:lnTo>
                  <a:pt x="1690" y="1404"/>
                </a:lnTo>
                <a:lnTo>
                  <a:pt x="1685" y="1404"/>
                </a:lnTo>
                <a:lnTo>
                  <a:pt x="1681" y="1403"/>
                </a:lnTo>
                <a:lnTo>
                  <a:pt x="1678" y="1400"/>
                </a:lnTo>
                <a:lnTo>
                  <a:pt x="1674" y="1392"/>
                </a:lnTo>
                <a:lnTo>
                  <a:pt x="1671" y="1383"/>
                </a:lnTo>
                <a:lnTo>
                  <a:pt x="1667" y="1372"/>
                </a:lnTo>
                <a:lnTo>
                  <a:pt x="1665" y="1362"/>
                </a:lnTo>
                <a:lnTo>
                  <a:pt x="1665" y="1359"/>
                </a:lnTo>
                <a:lnTo>
                  <a:pt x="1666" y="1356"/>
                </a:lnTo>
                <a:lnTo>
                  <a:pt x="1667" y="1354"/>
                </a:lnTo>
                <a:lnTo>
                  <a:pt x="1671" y="1353"/>
                </a:lnTo>
                <a:lnTo>
                  <a:pt x="1675" y="1353"/>
                </a:lnTo>
                <a:lnTo>
                  <a:pt x="1680" y="1355"/>
                </a:lnTo>
                <a:lnTo>
                  <a:pt x="1685" y="1358"/>
                </a:lnTo>
                <a:lnTo>
                  <a:pt x="1690" y="1361"/>
                </a:lnTo>
                <a:lnTo>
                  <a:pt x="1693" y="1362"/>
                </a:lnTo>
                <a:lnTo>
                  <a:pt x="1697" y="1364"/>
                </a:lnTo>
                <a:lnTo>
                  <a:pt x="1698" y="1362"/>
                </a:lnTo>
                <a:lnTo>
                  <a:pt x="1700" y="1361"/>
                </a:lnTo>
                <a:lnTo>
                  <a:pt x="1700" y="1359"/>
                </a:lnTo>
                <a:lnTo>
                  <a:pt x="1701" y="1355"/>
                </a:lnTo>
                <a:lnTo>
                  <a:pt x="1703" y="1348"/>
                </a:lnTo>
                <a:lnTo>
                  <a:pt x="1701" y="1342"/>
                </a:lnTo>
                <a:lnTo>
                  <a:pt x="1698" y="1336"/>
                </a:lnTo>
                <a:lnTo>
                  <a:pt x="1694" y="1332"/>
                </a:lnTo>
                <a:lnTo>
                  <a:pt x="1685" y="1321"/>
                </a:lnTo>
                <a:lnTo>
                  <a:pt x="1673" y="1310"/>
                </a:lnTo>
                <a:lnTo>
                  <a:pt x="1668" y="1303"/>
                </a:lnTo>
                <a:lnTo>
                  <a:pt x="1663" y="1295"/>
                </a:lnTo>
                <a:lnTo>
                  <a:pt x="1661" y="1291"/>
                </a:lnTo>
                <a:lnTo>
                  <a:pt x="1659" y="1288"/>
                </a:lnTo>
                <a:lnTo>
                  <a:pt x="1654" y="1284"/>
                </a:lnTo>
                <a:lnTo>
                  <a:pt x="1648" y="1282"/>
                </a:lnTo>
                <a:lnTo>
                  <a:pt x="1646" y="1282"/>
                </a:lnTo>
                <a:lnTo>
                  <a:pt x="1644" y="1279"/>
                </a:lnTo>
                <a:lnTo>
                  <a:pt x="1643" y="1278"/>
                </a:lnTo>
                <a:lnTo>
                  <a:pt x="1642" y="1276"/>
                </a:lnTo>
                <a:lnTo>
                  <a:pt x="1642" y="1269"/>
                </a:lnTo>
                <a:lnTo>
                  <a:pt x="1644" y="1261"/>
                </a:lnTo>
                <a:lnTo>
                  <a:pt x="1644" y="1260"/>
                </a:lnTo>
                <a:lnTo>
                  <a:pt x="1642" y="1259"/>
                </a:lnTo>
                <a:lnTo>
                  <a:pt x="1640" y="1258"/>
                </a:lnTo>
                <a:lnTo>
                  <a:pt x="1636" y="1257"/>
                </a:lnTo>
                <a:lnTo>
                  <a:pt x="1629" y="1257"/>
                </a:lnTo>
                <a:lnTo>
                  <a:pt x="1624" y="1255"/>
                </a:lnTo>
                <a:lnTo>
                  <a:pt x="1619" y="1254"/>
                </a:lnTo>
                <a:lnTo>
                  <a:pt x="1616" y="1252"/>
                </a:lnTo>
                <a:lnTo>
                  <a:pt x="1613" y="1250"/>
                </a:lnTo>
                <a:lnTo>
                  <a:pt x="1612" y="1247"/>
                </a:lnTo>
                <a:lnTo>
                  <a:pt x="1612" y="1244"/>
                </a:lnTo>
                <a:lnTo>
                  <a:pt x="1615" y="1240"/>
                </a:lnTo>
                <a:lnTo>
                  <a:pt x="1617" y="1236"/>
                </a:lnTo>
                <a:lnTo>
                  <a:pt x="1622" y="1232"/>
                </a:lnTo>
                <a:lnTo>
                  <a:pt x="1627" y="1227"/>
                </a:lnTo>
                <a:lnTo>
                  <a:pt x="1631" y="1222"/>
                </a:lnTo>
                <a:lnTo>
                  <a:pt x="1635" y="1216"/>
                </a:lnTo>
                <a:lnTo>
                  <a:pt x="1638" y="1210"/>
                </a:lnTo>
                <a:lnTo>
                  <a:pt x="1643" y="1198"/>
                </a:lnTo>
                <a:lnTo>
                  <a:pt x="1648" y="1185"/>
                </a:lnTo>
                <a:lnTo>
                  <a:pt x="1660" y="1170"/>
                </a:lnTo>
                <a:lnTo>
                  <a:pt x="1668" y="1163"/>
                </a:lnTo>
                <a:lnTo>
                  <a:pt x="1668" y="1159"/>
                </a:lnTo>
                <a:lnTo>
                  <a:pt x="1667" y="1157"/>
                </a:lnTo>
                <a:lnTo>
                  <a:pt x="1666" y="1154"/>
                </a:lnTo>
                <a:lnTo>
                  <a:pt x="1663" y="1152"/>
                </a:lnTo>
                <a:lnTo>
                  <a:pt x="1660" y="1150"/>
                </a:lnTo>
                <a:lnTo>
                  <a:pt x="1656" y="1148"/>
                </a:lnTo>
                <a:lnTo>
                  <a:pt x="1653" y="1147"/>
                </a:lnTo>
                <a:lnTo>
                  <a:pt x="1648" y="1147"/>
                </a:lnTo>
                <a:lnTo>
                  <a:pt x="1644" y="1148"/>
                </a:lnTo>
                <a:lnTo>
                  <a:pt x="1643" y="1151"/>
                </a:lnTo>
                <a:lnTo>
                  <a:pt x="1641" y="1154"/>
                </a:lnTo>
                <a:lnTo>
                  <a:pt x="1641" y="1158"/>
                </a:lnTo>
                <a:lnTo>
                  <a:pt x="1640" y="1163"/>
                </a:lnTo>
                <a:lnTo>
                  <a:pt x="1638" y="1166"/>
                </a:lnTo>
                <a:lnTo>
                  <a:pt x="1636" y="1169"/>
                </a:lnTo>
                <a:lnTo>
                  <a:pt x="1634" y="1171"/>
                </a:lnTo>
                <a:lnTo>
                  <a:pt x="1630" y="1172"/>
                </a:lnTo>
                <a:lnTo>
                  <a:pt x="1627" y="1173"/>
                </a:lnTo>
                <a:lnTo>
                  <a:pt x="1623" y="1173"/>
                </a:lnTo>
                <a:lnTo>
                  <a:pt x="1619" y="1172"/>
                </a:lnTo>
                <a:lnTo>
                  <a:pt x="1617" y="1170"/>
                </a:lnTo>
                <a:lnTo>
                  <a:pt x="1615" y="1167"/>
                </a:lnTo>
                <a:lnTo>
                  <a:pt x="1613" y="1165"/>
                </a:lnTo>
                <a:lnTo>
                  <a:pt x="1612" y="1160"/>
                </a:lnTo>
                <a:lnTo>
                  <a:pt x="1615" y="1150"/>
                </a:lnTo>
                <a:lnTo>
                  <a:pt x="1617" y="1139"/>
                </a:lnTo>
                <a:lnTo>
                  <a:pt x="1618" y="1133"/>
                </a:lnTo>
                <a:lnTo>
                  <a:pt x="1619" y="1127"/>
                </a:lnTo>
                <a:lnTo>
                  <a:pt x="1619" y="1122"/>
                </a:lnTo>
                <a:lnTo>
                  <a:pt x="1619" y="1116"/>
                </a:lnTo>
                <a:lnTo>
                  <a:pt x="1617" y="1113"/>
                </a:lnTo>
                <a:lnTo>
                  <a:pt x="1615" y="1108"/>
                </a:lnTo>
                <a:lnTo>
                  <a:pt x="1611" y="1106"/>
                </a:lnTo>
                <a:lnTo>
                  <a:pt x="1606" y="1103"/>
                </a:lnTo>
                <a:lnTo>
                  <a:pt x="1598" y="1100"/>
                </a:lnTo>
                <a:lnTo>
                  <a:pt x="1590" y="1099"/>
                </a:lnTo>
                <a:lnTo>
                  <a:pt x="1584" y="1097"/>
                </a:lnTo>
                <a:lnTo>
                  <a:pt x="1580" y="1095"/>
                </a:lnTo>
                <a:lnTo>
                  <a:pt x="1578" y="1093"/>
                </a:lnTo>
                <a:lnTo>
                  <a:pt x="1577" y="1089"/>
                </a:lnTo>
                <a:lnTo>
                  <a:pt x="1577" y="1085"/>
                </a:lnTo>
                <a:lnTo>
                  <a:pt x="1577" y="1082"/>
                </a:lnTo>
                <a:lnTo>
                  <a:pt x="1575" y="1074"/>
                </a:lnTo>
                <a:lnTo>
                  <a:pt x="1574" y="1069"/>
                </a:lnTo>
                <a:lnTo>
                  <a:pt x="1571" y="1065"/>
                </a:lnTo>
                <a:lnTo>
                  <a:pt x="1566" y="1061"/>
                </a:lnTo>
                <a:lnTo>
                  <a:pt x="1560" y="1056"/>
                </a:lnTo>
                <a:lnTo>
                  <a:pt x="1552" y="1051"/>
                </a:lnTo>
                <a:lnTo>
                  <a:pt x="1548" y="1047"/>
                </a:lnTo>
                <a:lnTo>
                  <a:pt x="1545" y="1044"/>
                </a:lnTo>
                <a:lnTo>
                  <a:pt x="1541" y="1039"/>
                </a:lnTo>
                <a:lnTo>
                  <a:pt x="1539" y="1033"/>
                </a:lnTo>
                <a:lnTo>
                  <a:pt x="1536" y="1027"/>
                </a:lnTo>
                <a:lnTo>
                  <a:pt x="1536" y="1021"/>
                </a:lnTo>
                <a:lnTo>
                  <a:pt x="1537" y="1015"/>
                </a:lnTo>
                <a:lnTo>
                  <a:pt x="1539" y="1011"/>
                </a:lnTo>
                <a:lnTo>
                  <a:pt x="1542" y="999"/>
                </a:lnTo>
                <a:lnTo>
                  <a:pt x="1547" y="984"/>
                </a:lnTo>
                <a:lnTo>
                  <a:pt x="1547" y="977"/>
                </a:lnTo>
                <a:lnTo>
                  <a:pt x="1547" y="971"/>
                </a:lnTo>
                <a:lnTo>
                  <a:pt x="1545" y="968"/>
                </a:lnTo>
                <a:lnTo>
                  <a:pt x="1542" y="964"/>
                </a:lnTo>
                <a:lnTo>
                  <a:pt x="1537" y="963"/>
                </a:lnTo>
                <a:lnTo>
                  <a:pt x="1533" y="961"/>
                </a:lnTo>
                <a:lnTo>
                  <a:pt x="1527" y="961"/>
                </a:lnTo>
                <a:lnTo>
                  <a:pt x="1521" y="961"/>
                </a:lnTo>
                <a:lnTo>
                  <a:pt x="1515" y="959"/>
                </a:lnTo>
                <a:lnTo>
                  <a:pt x="1510" y="959"/>
                </a:lnTo>
                <a:lnTo>
                  <a:pt x="1508" y="958"/>
                </a:lnTo>
                <a:lnTo>
                  <a:pt x="1505" y="956"/>
                </a:lnTo>
                <a:lnTo>
                  <a:pt x="1504" y="950"/>
                </a:lnTo>
                <a:lnTo>
                  <a:pt x="1504" y="940"/>
                </a:lnTo>
                <a:lnTo>
                  <a:pt x="1505" y="931"/>
                </a:lnTo>
                <a:lnTo>
                  <a:pt x="1504" y="921"/>
                </a:lnTo>
                <a:lnTo>
                  <a:pt x="1502" y="912"/>
                </a:lnTo>
                <a:lnTo>
                  <a:pt x="1498" y="901"/>
                </a:lnTo>
                <a:lnTo>
                  <a:pt x="1491" y="889"/>
                </a:lnTo>
                <a:lnTo>
                  <a:pt x="1484" y="877"/>
                </a:lnTo>
                <a:lnTo>
                  <a:pt x="1480" y="872"/>
                </a:lnTo>
                <a:lnTo>
                  <a:pt x="1478" y="866"/>
                </a:lnTo>
                <a:lnTo>
                  <a:pt x="1476" y="861"/>
                </a:lnTo>
                <a:lnTo>
                  <a:pt x="1476" y="855"/>
                </a:lnTo>
                <a:lnTo>
                  <a:pt x="1474" y="850"/>
                </a:lnTo>
                <a:lnTo>
                  <a:pt x="1473" y="845"/>
                </a:lnTo>
                <a:lnTo>
                  <a:pt x="1471" y="842"/>
                </a:lnTo>
                <a:lnTo>
                  <a:pt x="1468" y="839"/>
                </a:lnTo>
                <a:lnTo>
                  <a:pt x="1462" y="836"/>
                </a:lnTo>
                <a:lnTo>
                  <a:pt x="1457" y="834"/>
                </a:lnTo>
                <a:lnTo>
                  <a:pt x="1452" y="831"/>
                </a:lnTo>
                <a:lnTo>
                  <a:pt x="1448" y="828"/>
                </a:lnTo>
                <a:lnTo>
                  <a:pt x="1447" y="822"/>
                </a:lnTo>
                <a:lnTo>
                  <a:pt x="1447" y="813"/>
                </a:lnTo>
                <a:lnTo>
                  <a:pt x="1447" y="805"/>
                </a:lnTo>
                <a:lnTo>
                  <a:pt x="1447" y="797"/>
                </a:lnTo>
                <a:lnTo>
                  <a:pt x="1447" y="786"/>
                </a:lnTo>
                <a:lnTo>
                  <a:pt x="1447" y="776"/>
                </a:lnTo>
                <a:lnTo>
                  <a:pt x="1447" y="767"/>
                </a:lnTo>
                <a:lnTo>
                  <a:pt x="1446" y="759"/>
                </a:lnTo>
                <a:lnTo>
                  <a:pt x="1445" y="755"/>
                </a:lnTo>
                <a:lnTo>
                  <a:pt x="1442" y="750"/>
                </a:lnTo>
                <a:lnTo>
                  <a:pt x="1440" y="747"/>
                </a:lnTo>
                <a:lnTo>
                  <a:pt x="1436" y="742"/>
                </a:lnTo>
                <a:lnTo>
                  <a:pt x="1424" y="730"/>
                </a:lnTo>
                <a:lnTo>
                  <a:pt x="1413" y="717"/>
                </a:lnTo>
                <a:lnTo>
                  <a:pt x="1408" y="709"/>
                </a:lnTo>
                <a:lnTo>
                  <a:pt x="1404" y="700"/>
                </a:lnTo>
                <a:lnTo>
                  <a:pt x="1403" y="692"/>
                </a:lnTo>
                <a:lnTo>
                  <a:pt x="1402" y="683"/>
                </a:lnTo>
                <a:lnTo>
                  <a:pt x="1398" y="668"/>
                </a:lnTo>
                <a:lnTo>
                  <a:pt x="1394" y="654"/>
                </a:lnTo>
                <a:lnTo>
                  <a:pt x="1390" y="642"/>
                </a:lnTo>
                <a:lnTo>
                  <a:pt x="1385" y="635"/>
                </a:lnTo>
                <a:lnTo>
                  <a:pt x="1382" y="633"/>
                </a:lnTo>
                <a:lnTo>
                  <a:pt x="1377" y="631"/>
                </a:lnTo>
                <a:lnTo>
                  <a:pt x="1372" y="631"/>
                </a:lnTo>
                <a:lnTo>
                  <a:pt x="1369" y="633"/>
                </a:lnTo>
                <a:lnTo>
                  <a:pt x="1364" y="635"/>
                </a:lnTo>
                <a:lnTo>
                  <a:pt x="1359" y="640"/>
                </a:lnTo>
                <a:lnTo>
                  <a:pt x="1355" y="645"/>
                </a:lnTo>
                <a:lnTo>
                  <a:pt x="1353" y="650"/>
                </a:lnTo>
                <a:lnTo>
                  <a:pt x="1351" y="656"/>
                </a:lnTo>
                <a:lnTo>
                  <a:pt x="1347" y="661"/>
                </a:lnTo>
                <a:lnTo>
                  <a:pt x="1342" y="665"/>
                </a:lnTo>
                <a:lnTo>
                  <a:pt x="1339" y="667"/>
                </a:lnTo>
                <a:lnTo>
                  <a:pt x="1334" y="668"/>
                </a:lnTo>
                <a:lnTo>
                  <a:pt x="1331" y="668"/>
                </a:lnTo>
                <a:lnTo>
                  <a:pt x="1326" y="666"/>
                </a:lnTo>
                <a:lnTo>
                  <a:pt x="1322" y="664"/>
                </a:lnTo>
                <a:lnTo>
                  <a:pt x="1316" y="652"/>
                </a:lnTo>
                <a:lnTo>
                  <a:pt x="1312" y="639"/>
                </a:lnTo>
                <a:lnTo>
                  <a:pt x="1310" y="637"/>
                </a:lnTo>
                <a:lnTo>
                  <a:pt x="1309" y="636"/>
                </a:lnTo>
                <a:lnTo>
                  <a:pt x="1308" y="635"/>
                </a:lnTo>
                <a:lnTo>
                  <a:pt x="1307" y="636"/>
                </a:lnTo>
                <a:lnTo>
                  <a:pt x="1304" y="639"/>
                </a:lnTo>
                <a:lnTo>
                  <a:pt x="1302" y="642"/>
                </a:lnTo>
                <a:lnTo>
                  <a:pt x="1294" y="654"/>
                </a:lnTo>
                <a:lnTo>
                  <a:pt x="1287" y="667"/>
                </a:lnTo>
                <a:lnTo>
                  <a:pt x="1283" y="675"/>
                </a:lnTo>
                <a:lnTo>
                  <a:pt x="1281" y="685"/>
                </a:lnTo>
                <a:lnTo>
                  <a:pt x="1279" y="687"/>
                </a:lnTo>
                <a:lnTo>
                  <a:pt x="1278" y="688"/>
                </a:lnTo>
                <a:lnTo>
                  <a:pt x="1277" y="688"/>
                </a:lnTo>
                <a:lnTo>
                  <a:pt x="1275" y="688"/>
                </a:lnTo>
                <a:lnTo>
                  <a:pt x="1269" y="690"/>
                </a:lnTo>
                <a:lnTo>
                  <a:pt x="1263" y="692"/>
                </a:lnTo>
                <a:lnTo>
                  <a:pt x="1257" y="696"/>
                </a:lnTo>
                <a:lnTo>
                  <a:pt x="1250" y="697"/>
                </a:lnTo>
                <a:lnTo>
                  <a:pt x="1246" y="698"/>
                </a:lnTo>
                <a:lnTo>
                  <a:pt x="1243" y="698"/>
                </a:lnTo>
                <a:lnTo>
                  <a:pt x="1240" y="697"/>
                </a:lnTo>
                <a:lnTo>
                  <a:pt x="1238" y="696"/>
                </a:lnTo>
                <a:lnTo>
                  <a:pt x="1237" y="691"/>
                </a:lnTo>
                <a:lnTo>
                  <a:pt x="1235" y="684"/>
                </a:lnTo>
                <a:lnTo>
                  <a:pt x="1237" y="672"/>
                </a:lnTo>
                <a:lnTo>
                  <a:pt x="1240" y="662"/>
                </a:lnTo>
                <a:lnTo>
                  <a:pt x="1241" y="658"/>
                </a:lnTo>
                <a:lnTo>
                  <a:pt x="1243" y="654"/>
                </a:lnTo>
                <a:lnTo>
                  <a:pt x="1243" y="650"/>
                </a:lnTo>
                <a:lnTo>
                  <a:pt x="1243" y="647"/>
                </a:lnTo>
                <a:lnTo>
                  <a:pt x="1240" y="643"/>
                </a:lnTo>
                <a:lnTo>
                  <a:pt x="1238" y="640"/>
                </a:lnTo>
                <a:lnTo>
                  <a:pt x="1233" y="639"/>
                </a:lnTo>
                <a:lnTo>
                  <a:pt x="1227" y="636"/>
                </a:lnTo>
                <a:lnTo>
                  <a:pt x="1215" y="634"/>
                </a:lnTo>
                <a:lnTo>
                  <a:pt x="1202" y="629"/>
                </a:lnTo>
                <a:lnTo>
                  <a:pt x="1197" y="626"/>
                </a:lnTo>
                <a:lnTo>
                  <a:pt x="1195" y="623"/>
                </a:lnTo>
                <a:lnTo>
                  <a:pt x="1194" y="621"/>
                </a:lnTo>
                <a:lnTo>
                  <a:pt x="1195" y="617"/>
                </a:lnTo>
                <a:lnTo>
                  <a:pt x="1199" y="612"/>
                </a:lnTo>
                <a:lnTo>
                  <a:pt x="1206" y="606"/>
                </a:lnTo>
                <a:lnTo>
                  <a:pt x="1208" y="603"/>
                </a:lnTo>
                <a:lnTo>
                  <a:pt x="1208" y="601"/>
                </a:lnTo>
                <a:lnTo>
                  <a:pt x="1208" y="598"/>
                </a:lnTo>
                <a:lnTo>
                  <a:pt x="1206" y="596"/>
                </a:lnTo>
                <a:lnTo>
                  <a:pt x="1200" y="589"/>
                </a:lnTo>
                <a:lnTo>
                  <a:pt x="1193" y="578"/>
                </a:lnTo>
                <a:lnTo>
                  <a:pt x="1184" y="564"/>
                </a:lnTo>
                <a:lnTo>
                  <a:pt x="1174" y="546"/>
                </a:lnTo>
                <a:lnTo>
                  <a:pt x="1164" y="528"/>
                </a:lnTo>
                <a:lnTo>
                  <a:pt x="1157" y="514"/>
                </a:lnTo>
                <a:lnTo>
                  <a:pt x="1156" y="508"/>
                </a:lnTo>
                <a:lnTo>
                  <a:pt x="1155" y="503"/>
                </a:lnTo>
                <a:lnTo>
                  <a:pt x="1156" y="500"/>
                </a:lnTo>
                <a:lnTo>
                  <a:pt x="1158" y="496"/>
                </a:lnTo>
                <a:lnTo>
                  <a:pt x="1162" y="494"/>
                </a:lnTo>
                <a:lnTo>
                  <a:pt x="1165" y="491"/>
                </a:lnTo>
                <a:lnTo>
                  <a:pt x="1170" y="490"/>
                </a:lnTo>
                <a:lnTo>
                  <a:pt x="1175" y="490"/>
                </a:lnTo>
                <a:lnTo>
                  <a:pt x="1184" y="490"/>
                </a:lnTo>
                <a:lnTo>
                  <a:pt x="1194" y="489"/>
                </a:lnTo>
                <a:lnTo>
                  <a:pt x="1199" y="488"/>
                </a:lnTo>
                <a:lnTo>
                  <a:pt x="1202" y="486"/>
                </a:lnTo>
                <a:lnTo>
                  <a:pt x="1205" y="485"/>
                </a:lnTo>
                <a:lnTo>
                  <a:pt x="1207" y="483"/>
                </a:lnTo>
                <a:lnTo>
                  <a:pt x="1209" y="477"/>
                </a:lnTo>
                <a:lnTo>
                  <a:pt x="1209" y="471"/>
                </a:lnTo>
                <a:lnTo>
                  <a:pt x="1208" y="465"/>
                </a:lnTo>
                <a:lnTo>
                  <a:pt x="1205" y="459"/>
                </a:lnTo>
                <a:lnTo>
                  <a:pt x="1203" y="457"/>
                </a:lnTo>
                <a:lnTo>
                  <a:pt x="1202" y="454"/>
                </a:lnTo>
                <a:lnTo>
                  <a:pt x="1202" y="452"/>
                </a:lnTo>
                <a:lnTo>
                  <a:pt x="1203" y="451"/>
                </a:lnTo>
                <a:lnTo>
                  <a:pt x="1207" y="446"/>
                </a:lnTo>
                <a:lnTo>
                  <a:pt x="1210" y="439"/>
                </a:lnTo>
                <a:lnTo>
                  <a:pt x="1210" y="435"/>
                </a:lnTo>
                <a:lnTo>
                  <a:pt x="1209" y="432"/>
                </a:lnTo>
                <a:lnTo>
                  <a:pt x="1208" y="429"/>
                </a:lnTo>
                <a:lnTo>
                  <a:pt x="1205" y="427"/>
                </a:lnTo>
                <a:lnTo>
                  <a:pt x="1196" y="423"/>
                </a:lnTo>
                <a:lnTo>
                  <a:pt x="1189" y="420"/>
                </a:lnTo>
                <a:lnTo>
                  <a:pt x="1186" y="417"/>
                </a:lnTo>
                <a:lnTo>
                  <a:pt x="1183" y="414"/>
                </a:lnTo>
                <a:lnTo>
                  <a:pt x="1181" y="412"/>
                </a:lnTo>
                <a:lnTo>
                  <a:pt x="1180" y="408"/>
                </a:lnTo>
                <a:lnTo>
                  <a:pt x="1178" y="400"/>
                </a:lnTo>
                <a:lnTo>
                  <a:pt x="1178" y="391"/>
                </a:lnTo>
                <a:lnTo>
                  <a:pt x="1176" y="382"/>
                </a:lnTo>
                <a:lnTo>
                  <a:pt x="1172" y="374"/>
                </a:lnTo>
                <a:lnTo>
                  <a:pt x="1166" y="364"/>
                </a:lnTo>
                <a:lnTo>
                  <a:pt x="1161" y="353"/>
                </a:lnTo>
                <a:lnTo>
                  <a:pt x="1155" y="340"/>
                </a:lnTo>
                <a:lnTo>
                  <a:pt x="1149" y="325"/>
                </a:lnTo>
                <a:lnTo>
                  <a:pt x="1146" y="319"/>
                </a:lnTo>
                <a:lnTo>
                  <a:pt x="1144" y="313"/>
                </a:lnTo>
                <a:lnTo>
                  <a:pt x="1140" y="308"/>
                </a:lnTo>
                <a:lnTo>
                  <a:pt x="1138" y="305"/>
                </a:lnTo>
                <a:lnTo>
                  <a:pt x="1120" y="306"/>
                </a:lnTo>
                <a:lnTo>
                  <a:pt x="1107" y="307"/>
                </a:lnTo>
                <a:lnTo>
                  <a:pt x="1106" y="305"/>
                </a:lnTo>
                <a:lnTo>
                  <a:pt x="1108" y="302"/>
                </a:lnTo>
                <a:lnTo>
                  <a:pt x="1111" y="300"/>
                </a:lnTo>
                <a:lnTo>
                  <a:pt x="1113" y="296"/>
                </a:lnTo>
                <a:lnTo>
                  <a:pt x="1117" y="293"/>
                </a:lnTo>
                <a:lnTo>
                  <a:pt x="1120" y="287"/>
                </a:lnTo>
                <a:lnTo>
                  <a:pt x="1121" y="281"/>
                </a:lnTo>
                <a:lnTo>
                  <a:pt x="1121" y="274"/>
                </a:lnTo>
                <a:lnTo>
                  <a:pt x="1121" y="270"/>
                </a:lnTo>
                <a:lnTo>
                  <a:pt x="1119" y="267"/>
                </a:lnTo>
                <a:lnTo>
                  <a:pt x="1118" y="263"/>
                </a:lnTo>
                <a:lnTo>
                  <a:pt x="1114" y="261"/>
                </a:lnTo>
                <a:lnTo>
                  <a:pt x="1108" y="256"/>
                </a:lnTo>
                <a:lnTo>
                  <a:pt x="1101" y="251"/>
                </a:lnTo>
                <a:lnTo>
                  <a:pt x="1086" y="245"/>
                </a:lnTo>
                <a:lnTo>
                  <a:pt x="1075" y="238"/>
                </a:lnTo>
                <a:lnTo>
                  <a:pt x="1071" y="236"/>
                </a:lnTo>
                <a:lnTo>
                  <a:pt x="1069" y="232"/>
                </a:lnTo>
                <a:lnTo>
                  <a:pt x="1068" y="227"/>
                </a:lnTo>
                <a:lnTo>
                  <a:pt x="1068" y="224"/>
                </a:lnTo>
                <a:lnTo>
                  <a:pt x="1069" y="215"/>
                </a:lnTo>
                <a:lnTo>
                  <a:pt x="1073" y="206"/>
                </a:lnTo>
                <a:lnTo>
                  <a:pt x="1075" y="201"/>
                </a:lnTo>
                <a:lnTo>
                  <a:pt x="1075" y="196"/>
                </a:lnTo>
                <a:lnTo>
                  <a:pt x="1075" y="193"/>
                </a:lnTo>
                <a:lnTo>
                  <a:pt x="1074" y="189"/>
                </a:lnTo>
                <a:lnTo>
                  <a:pt x="1073" y="187"/>
                </a:lnTo>
                <a:lnTo>
                  <a:pt x="1069" y="186"/>
                </a:lnTo>
                <a:lnTo>
                  <a:pt x="1065" y="185"/>
                </a:lnTo>
                <a:lnTo>
                  <a:pt x="1062" y="186"/>
                </a:lnTo>
                <a:lnTo>
                  <a:pt x="1051" y="189"/>
                </a:lnTo>
                <a:lnTo>
                  <a:pt x="1042" y="194"/>
                </a:lnTo>
                <a:lnTo>
                  <a:pt x="1038" y="198"/>
                </a:lnTo>
                <a:lnTo>
                  <a:pt x="1035" y="202"/>
                </a:lnTo>
                <a:lnTo>
                  <a:pt x="1032" y="206"/>
                </a:lnTo>
                <a:lnTo>
                  <a:pt x="1031" y="211"/>
                </a:lnTo>
                <a:lnTo>
                  <a:pt x="1030" y="220"/>
                </a:lnTo>
                <a:lnTo>
                  <a:pt x="1027" y="226"/>
                </a:lnTo>
                <a:lnTo>
                  <a:pt x="1025" y="229"/>
                </a:lnTo>
                <a:lnTo>
                  <a:pt x="1021" y="231"/>
                </a:lnTo>
                <a:lnTo>
                  <a:pt x="1018" y="233"/>
                </a:lnTo>
                <a:lnTo>
                  <a:pt x="1013" y="233"/>
                </a:lnTo>
                <a:lnTo>
                  <a:pt x="1008" y="234"/>
                </a:lnTo>
                <a:lnTo>
                  <a:pt x="1005" y="237"/>
                </a:lnTo>
                <a:lnTo>
                  <a:pt x="1001" y="239"/>
                </a:lnTo>
                <a:lnTo>
                  <a:pt x="999" y="242"/>
                </a:lnTo>
                <a:lnTo>
                  <a:pt x="996" y="248"/>
                </a:lnTo>
                <a:lnTo>
                  <a:pt x="995" y="256"/>
                </a:lnTo>
                <a:lnTo>
                  <a:pt x="995" y="263"/>
                </a:lnTo>
                <a:lnTo>
                  <a:pt x="995" y="272"/>
                </a:lnTo>
                <a:lnTo>
                  <a:pt x="994" y="277"/>
                </a:lnTo>
                <a:lnTo>
                  <a:pt x="993" y="281"/>
                </a:lnTo>
                <a:lnTo>
                  <a:pt x="989" y="286"/>
                </a:lnTo>
                <a:lnTo>
                  <a:pt x="986" y="290"/>
                </a:lnTo>
                <a:lnTo>
                  <a:pt x="981" y="294"/>
                </a:lnTo>
                <a:lnTo>
                  <a:pt x="975" y="296"/>
                </a:lnTo>
                <a:lnTo>
                  <a:pt x="970" y="299"/>
                </a:lnTo>
                <a:lnTo>
                  <a:pt x="966" y="300"/>
                </a:lnTo>
                <a:lnTo>
                  <a:pt x="954" y="301"/>
                </a:lnTo>
                <a:lnTo>
                  <a:pt x="942" y="301"/>
                </a:lnTo>
                <a:lnTo>
                  <a:pt x="936" y="301"/>
                </a:lnTo>
                <a:lnTo>
                  <a:pt x="931" y="303"/>
                </a:lnTo>
                <a:lnTo>
                  <a:pt x="928" y="306"/>
                </a:lnTo>
                <a:lnTo>
                  <a:pt x="924" y="309"/>
                </a:lnTo>
                <a:lnTo>
                  <a:pt x="922" y="313"/>
                </a:lnTo>
                <a:lnTo>
                  <a:pt x="920" y="318"/>
                </a:lnTo>
                <a:lnTo>
                  <a:pt x="920" y="321"/>
                </a:lnTo>
                <a:lnTo>
                  <a:pt x="922" y="325"/>
                </a:lnTo>
                <a:lnTo>
                  <a:pt x="925" y="333"/>
                </a:lnTo>
                <a:lnTo>
                  <a:pt x="929" y="344"/>
                </a:lnTo>
                <a:lnTo>
                  <a:pt x="931" y="357"/>
                </a:lnTo>
                <a:lnTo>
                  <a:pt x="931" y="372"/>
                </a:lnTo>
                <a:lnTo>
                  <a:pt x="931" y="389"/>
                </a:lnTo>
                <a:lnTo>
                  <a:pt x="929" y="404"/>
                </a:lnTo>
                <a:lnTo>
                  <a:pt x="926" y="410"/>
                </a:lnTo>
                <a:lnTo>
                  <a:pt x="924" y="417"/>
                </a:lnTo>
                <a:lnTo>
                  <a:pt x="922" y="422"/>
                </a:lnTo>
                <a:lnTo>
                  <a:pt x="919" y="426"/>
                </a:lnTo>
                <a:lnTo>
                  <a:pt x="917" y="431"/>
                </a:lnTo>
                <a:lnTo>
                  <a:pt x="913" y="435"/>
                </a:lnTo>
                <a:lnTo>
                  <a:pt x="911" y="441"/>
                </a:lnTo>
                <a:lnTo>
                  <a:pt x="910" y="448"/>
                </a:lnTo>
                <a:lnTo>
                  <a:pt x="909" y="456"/>
                </a:lnTo>
                <a:lnTo>
                  <a:pt x="907" y="460"/>
                </a:lnTo>
                <a:lnTo>
                  <a:pt x="906" y="461"/>
                </a:lnTo>
                <a:lnTo>
                  <a:pt x="904" y="460"/>
                </a:lnTo>
                <a:lnTo>
                  <a:pt x="901" y="459"/>
                </a:lnTo>
                <a:lnTo>
                  <a:pt x="898" y="454"/>
                </a:lnTo>
                <a:lnTo>
                  <a:pt x="893" y="447"/>
                </a:lnTo>
                <a:lnTo>
                  <a:pt x="890" y="439"/>
                </a:lnTo>
                <a:lnTo>
                  <a:pt x="886" y="431"/>
                </a:lnTo>
                <a:lnTo>
                  <a:pt x="884" y="420"/>
                </a:lnTo>
                <a:lnTo>
                  <a:pt x="882" y="415"/>
                </a:lnTo>
                <a:lnTo>
                  <a:pt x="880" y="409"/>
                </a:lnTo>
                <a:lnTo>
                  <a:pt x="876" y="404"/>
                </a:lnTo>
                <a:lnTo>
                  <a:pt x="873" y="400"/>
                </a:lnTo>
                <a:lnTo>
                  <a:pt x="866" y="391"/>
                </a:lnTo>
                <a:lnTo>
                  <a:pt x="860" y="384"/>
                </a:lnTo>
                <a:lnTo>
                  <a:pt x="855" y="377"/>
                </a:lnTo>
                <a:lnTo>
                  <a:pt x="851" y="369"/>
                </a:lnTo>
                <a:lnTo>
                  <a:pt x="848" y="359"/>
                </a:lnTo>
                <a:lnTo>
                  <a:pt x="848" y="350"/>
                </a:lnTo>
                <a:lnTo>
                  <a:pt x="849" y="343"/>
                </a:lnTo>
                <a:lnTo>
                  <a:pt x="851" y="335"/>
                </a:lnTo>
                <a:lnTo>
                  <a:pt x="855" y="330"/>
                </a:lnTo>
                <a:lnTo>
                  <a:pt x="857" y="325"/>
                </a:lnTo>
                <a:lnTo>
                  <a:pt x="860" y="316"/>
                </a:lnTo>
                <a:lnTo>
                  <a:pt x="860" y="307"/>
                </a:lnTo>
                <a:lnTo>
                  <a:pt x="860" y="296"/>
                </a:lnTo>
                <a:lnTo>
                  <a:pt x="859" y="287"/>
                </a:lnTo>
                <a:lnTo>
                  <a:pt x="856" y="276"/>
                </a:lnTo>
                <a:lnTo>
                  <a:pt x="854" y="265"/>
                </a:lnTo>
                <a:lnTo>
                  <a:pt x="850" y="255"/>
                </a:lnTo>
                <a:lnTo>
                  <a:pt x="847" y="244"/>
                </a:lnTo>
                <a:lnTo>
                  <a:pt x="844" y="233"/>
                </a:lnTo>
                <a:lnTo>
                  <a:pt x="842" y="220"/>
                </a:lnTo>
                <a:lnTo>
                  <a:pt x="840" y="206"/>
                </a:lnTo>
                <a:lnTo>
                  <a:pt x="840" y="193"/>
                </a:lnTo>
                <a:lnTo>
                  <a:pt x="841" y="181"/>
                </a:lnTo>
                <a:lnTo>
                  <a:pt x="843" y="169"/>
                </a:lnTo>
                <a:lnTo>
                  <a:pt x="846" y="160"/>
                </a:lnTo>
                <a:lnTo>
                  <a:pt x="848" y="152"/>
                </a:lnTo>
                <a:lnTo>
                  <a:pt x="850" y="137"/>
                </a:lnTo>
                <a:lnTo>
                  <a:pt x="850" y="118"/>
                </a:lnTo>
                <a:lnTo>
                  <a:pt x="853" y="107"/>
                </a:lnTo>
                <a:lnTo>
                  <a:pt x="856" y="95"/>
                </a:lnTo>
                <a:lnTo>
                  <a:pt x="860" y="84"/>
                </a:lnTo>
                <a:lnTo>
                  <a:pt x="862" y="74"/>
                </a:lnTo>
                <a:lnTo>
                  <a:pt x="862" y="63"/>
                </a:lnTo>
                <a:lnTo>
                  <a:pt x="862" y="50"/>
                </a:lnTo>
                <a:lnTo>
                  <a:pt x="863" y="34"/>
                </a:lnTo>
                <a:lnTo>
                  <a:pt x="863" y="13"/>
                </a:lnTo>
                <a:lnTo>
                  <a:pt x="863" y="6"/>
                </a:lnTo>
                <a:lnTo>
                  <a:pt x="863" y="4"/>
                </a:lnTo>
                <a:lnTo>
                  <a:pt x="862" y="3"/>
                </a:lnTo>
                <a:lnTo>
                  <a:pt x="856" y="1"/>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7" name="稻壳儿小白白(http://dwz.cn/Wu2UP)">
            <a:extLst>
              <a:ext uri="{FF2B5EF4-FFF2-40B4-BE49-F238E27FC236}">
                <a16:creationId xmlns:a16="http://schemas.microsoft.com/office/drawing/2014/main" id="{7C88CF9F-A3F6-41C1-9BFE-1BEA70830A22}"/>
              </a:ext>
            </a:extLst>
          </p:cNvPr>
          <p:cNvSpPr>
            <a:spLocks/>
          </p:cNvSpPr>
          <p:nvPr/>
        </p:nvSpPr>
        <p:spPr bwMode="auto">
          <a:xfrm>
            <a:off x="1180030" y="2338367"/>
            <a:ext cx="1109998" cy="808201"/>
          </a:xfrm>
          <a:custGeom>
            <a:avLst/>
            <a:gdLst>
              <a:gd name="T0" fmla="*/ 374664229 w 4767"/>
              <a:gd name="T1" fmla="*/ 90027625 h 3475"/>
              <a:gd name="T2" fmla="*/ 356532639 w 4767"/>
              <a:gd name="T3" fmla="*/ 78357297 h 3475"/>
              <a:gd name="T4" fmla="*/ 331716531 w 4767"/>
              <a:gd name="T5" fmla="*/ 60351887 h 3475"/>
              <a:gd name="T6" fmla="*/ 322107592 w 4767"/>
              <a:gd name="T7" fmla="*/ 57184347 h 3475"/>
              <a:gd name="T8" fmla="*/ 294116447 w 4767"/>
              <a:gd name="T9" fmla="*/ 33927131 h 3475"/>
              <a:gd name="T10" fmla="*/ 277071144 w 4767"/>
              <a:gd name="T11" fmla="*/ 28425293 h 3475"/>
              <a:gd name="T12" fmla="*/ 259607861 w 4767"/>
              <a:gd name="T13" fmla="*/ 28175262 h 3475"/>
              <a:gd name="T14" fmla="*/ 237382022 w 4767"/>
              <a:gd name="T15" fmla="*/ 17838818 h 3475"/>
              <a:gd name="T16" fmla="*/ 229026448 w 4767"/>
              <a:gd name="T17" fmla="*/ 38511707 h 3475"/>
              <a:gd name="T18" fmla="*/ 214905568 w 4767"/>
              <a:gd name="T19" fmla="*/ 51099007 h 3475"/>
              <a:gd name="T20" fmla="*/ 188669018 w 4767"/>
              <a:gd name="T21" fmla="*/ 42513069 h 3475"/>
              <a:gd name="T22" fmla="*/ 165189814 w 4767"/>
              <a:gd name="T23" fmla="*/ 22173363 h 3475"/>
              <a:gd name="T24" fmla="*/ 143214590 w 4767"/>
              <a:gd name="T25" fmla="*/ 11670328 h 3475"/>
              <a:gd name="T26" fmla="*/ 115223445 w 4767"/>
              <a:gd name="T27" fmla="*/ 1083564 h 3475"/>
              <a:gd name="T28" fmla="*/ 83138051 w 4767"/>
              <a:gd name="T29" fmla="*/ 6418522 h 3475"/>
              <a:gd name="T30" fmla="*/ 48044697 w 4767"/>
              <a:gd name="T31" fmla="*/ 18839231 h 3475"/>
              <a:gd name="T32" fmla="*/ 62416192 w 4767"/>
              <a:gd name="T33" fmla="*/ 50182034 h 3475"/>
              <a:gd name="T34" fmla="*/ 53224945 w 4767"/>
              <a:gd name="T35" fmla="*/ 72688868 h 3475"/>
              <a:gd name="T36" fmla="*/ 57152117 w 4767"/>
              <a:gd name="T37" fmla="*/ 91611540 h 3475"/>
              <a:gd name="T38" fmla="*/ 51804503 w 4767"/>
              <a:gd name="T39" fmla="*/ 102364606 h 3475"/>
              <a:gd name="T40" fmla="*/ 24816108 w 4767"/>
              <a:gd name="T41" fmla="*/ 95195991 h 3475"/>
              <a:gd name="T42" fmla="*/ 12616900 w 4767"/>
              <a:gd name="T43" fmla="*/ 102448046 h 3475"/>
              <a:gd name="T44" fmla="*/ 13369035 w 4767"/>
              <a:gd name="T45" fmla="*/ 116869292 h 3475"/>
              <a:gd name="T46" fmla="*/ 4010710 w 4767"/>
              <a:gd name="T47" fmla="*/ 135124733 h 3475"/>
              <a:gd name="T48" fmla="*/ 8522651 w 4767"/>
              <a:gd name="T49" fmla="*/ 148629006 h 3475"/>
              <a:gd name="T50" fmla="*/ 2089038 w 4767"/>
              <a:gd name="T51" fmla="*/ 171552751 h 3475"/>
              <a:gd name="T52" fmla="*/ 12867515 w 4767"/>
              <a:gd name="T53" fmla="*/ 190308254 h 3475"/>
              <a:gd name="T54" fmla="*/ 29160972 w 4767"/>
              <a:gd name="T55" fmla="*/ 206730037 h 3475"/>
              <a:gd name="T56" fmla="*/ 44702294 w 4767"/>
              <a:gd name="T57" fmla="*/ 204896091 h 3475"/>
              <a:gd name="T58" fmla="*/ 67262286 w 4767"/>
              <a:gd name="T59" fmla="*/ 224652295 h 3475"/>
              <a:gd name="T60" fmla="*/ 89237510 w 4767"/>
              <a:gd name="T61" fmla="*/ 233404825 h 3475"/>
              <a:gd name="T62" fmla="*/ 108037697 w 4767"/>
              <a:gd name="T63" fmla="*/ 242407674 h 3475"/>
              <a:gd name="T64" fmla="*/ 131600440 w 4767"/>
              <a:gd name="T65" fmla="*/ 245075153 h 3475"/>
              <a:gd name="T66" fmla="*/ 150316799 w 4767"/>
              <a:gd name="T67" fmla="*/ 260746554 h 3475"/>
              <a:gd name="T68" fmla="*/ 158588835 w 4767"/>
              <a:gd name="T69" fmla="*/ 280252727 h 3475"/>
              <a:gd name="T70" fmla="*/ 176971330 w 4767"/>
              <a:gd name="T71" fmla="*/ 288338315 h 3475"/>
              <a:gd name="T72" fmla="*/ 179895752 w 4767"/>
              <a:gd name="T73" fmla="*/ 278585373 h 3475"/>
              <a:gd name="T74" fmla="*/ 197442284 w 4767"/>
              <a:gd name="T75" fmla="*/ 287588222 h 3475"/>
              <a:gd name="T76" fmla="*/ 208053974 w 4767"/>
              <a:gd name="T77" fmla="*/ 275751303 h 3475"/>
              <a:gd name="T78" fmla="*/ 217829990 w 4767"/>
              <a:gd name="T79" fmla="*/ 265331419 h 3475"/>
              <a:gd name="T80" fmla="*/ 222843450 w 4767"/>
              <a:gd name="T81" fmla="*/ 253494500 h 3475"/>
              <a:gd name="T82" fmla="*/ 226770333 w 4767"/>
              <a:gd name="T83" fmla="*/ 235405650 h 3475"/>
              <a:gd name="T84" fmla="*/ 226018487 w 4767"/>
              <a:gd name="T85" fmla="*/ 222234848 h 3475"/>
              <a:gd name="T86" fmla="*/ 235209446 w 4767"/>
              <a:gd name="T87" fmla="*/ 207063508 h 3475"/>
              <a:gd name="T88" fmla="*/ 253424863 w 4767"/>
              <a:gd name="T89" fmla="*/ 214065532 h 3475"/>
              <a:gd name="T90" fmla="*/ 264286879 w 4767"/>
              <a:gd name="T91" fmla="*/ 238239720 h 3475"/>
              <a:gd name="T92" fmla="*/ 283254142 w 4767"/>
              <a:gd name="T93" fmla="*/ 254911535 h 3475"/>
              <a:gd name="T94" fmla="*/ 297625638 w 4767"/>
              <a:gd name="T95" fmla="*/ 250576990 h 3475"/>
              <a:gd name="T96" fmla="*/ 305479981 w 4767"/>
              <a:gd name="T97" fmla="*/ 261663527 h 3475"/>
              <a:gd name="T98" fmla="*/ 316759978 w 4767"/>
              <a:gd name="T99" fmla="*/ 269499372 h 3475"/>
              <a:gd name="T100" fmla="*/ 331800069 w 4767"/>
              <a:gd name="T101" fmla="*/ 266498423 h 3475"/>
              <a:gd name="T102" fmla="*/ 340991317 w 4767"/>
              <a:gd name="T103" fmla="*/ 247909511 h 3475"/>
              <a:gd name="T104" fmla="*/ 351853621 w 4767"/>
              <a:gd name="T105" fmla="*/ 240740608 h 3475"/>
              <a:gd name="T106" fmla="*/ 342662374 w 4767"/>
              <a:gd name="T107" fmla="*/ 230320724 h 3475"/>
              <a:gd name="T108" fmla="*/ 327288129 w 4767"/>
              <a:gd name="T109" fmla="*/ 212398466 h 3475"/>
              <a:gd name="T110" fmla="*/ 340406259 w 4767"/>
              <a:gd name="T111" fmla="*/ 207563570 h 3475"/>
              <a:gd name="T112" fmla="*/ 360125368 w 4767"/>
              <a:gd name="T113" fmla="*/ 215399415 h 3475"/>
              <a:gd name="T114" fmla="*/ 368815385 w 4767"/>
              <a:gd name="T115" fmla="*/ 204145998 h 3475"/>
              <a:gd name="T116" fmla="*/ 375917594 w 4767"/>
              <a:gd name="T117" fmla="*/ 177220891 h 3475"/>
              <a:gd name="T118" fmla="*/ 386194841 w 4767"/>
              <a:gd name="T119" fmla="*/ 165550852 h 3475"/>
              <a:gd name="T120" fmla="*/ 394383338 w 4767"/>
              <a:gd name="T121" fmla="*/ 148712158 h 3475"/>
              <a:gd name="T122" fmla="*/ 386278379 w 4767"/>
              <a:gd name="T123" fmla="*/ 123621285 h 34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67" h="3475">
                <a:moveTo>
                  <a:pt x="4599" y="1319"/>
                </a:moveTo>
                <a:lnTo>
                  <a:pt x="4599" y="1311"/>
                </a:lnTo>
                <a:lnTo>
                  <a:pt x="4599" y="1304"/>
                </a:lnTo>
                <a:lnTo>
                  <a:pt x="4600" y="1301"/>
                </a:lnTo>
                <a:lnTo>
                  <a:pt x="4601" y="1299"/>
                </a:lnTo>
                <a:lnTo>
                  <a:pt x="4603" y="1298"/>
                </a:lnTo>
                <a:lnTo>
                  <a:pt x="4605" y="1297"/>
                </a:lnTo>
                <a:lnTo>
                  <a:pt x="4611" y="1297"/>
                </a:lnTo>
                <a:lnTo>
                  <a:pt x="4617" y="1297"/>
                </a:lnTo>
                <a:lnTo>
                  <a:pt x="4622" y="1295"/>
                </a:lnTo>
                <a:lnTo>
                  <a:pt x="4626" y="1293"/>
                </a:lnTo>
                <a:lnTo>
                  <a:pt x="4630" y="1288"/>
                </a:lnTo>
                <a:lnTo>
                  <a:pt x="4631" y="1281"/>
                </a:lnTo>
                <a:lnTo>
                  <a:pt x="4631" y="1277"/>
                </a:lnTo>
                <a:lnTo>
                  <a:pt x="4630" y="1273"/>
                </a:lnTo>
                <a:lnTo>
                  <a:pt x="4629" y="1269"/>
                </a:lnTo>
                <a:lnTo>
                  <a:pt x="4626" y="1263"/>
                </a:lnTo>
                <a:lnTo>
                  <a:pt x="4612" y="1253"/>
                </a:lnTo>
                <a:lnTo>
                  <a:pt x="4600" y="1241"/>
                </a:lnTo>
                <a:lnTo>
                  <a:pt x="4597" y="1231"/>
                </a:lnTo>
                <a:lnTo>
                  <a:pt x="4592" y="1224"/>
                </a:lnTo>
                <a:lnTo>
                  <a:pt x="4588" y="1220"/>
                </a:lnTo>
                <a:lnTo>
                  <a:pt x="4586" y="1217"/>
                </a:lnTo>
                <a:lnTo>
                  <a:pt x="4581" y="1214"/>
                </a:lnTo>
                <a:lnTo>
                  <a:pt x="4576" y="1212"/>
                </a:lnTo>
                <a:lnTo>
                  <a:pt x="4568" y="1207"/>
                </a:lnTo>
                <a:lnTo>
                  <a:pt x="4561" y="1203"/>
                </a:lnTo>
                <a:lnTo>
                  <a:pt x="4556" y="1197"/>
                </a:lnTo>
                <a:lnTo>
                  <a:pt x="4550" y="1188"/>
                </a:lnTo>
                <a:lnTo>
                  <a:pt x="4542" y="1179"/>
                </a:lnTo>
                <a:lnTo>
                  <a:pt x="4530" y="1168"/>
                </a:lnTo>
                <a:lnTo>
                  <a:pt x="4517" y="1159"/>
                </a:lnTo>
                <a:lnTo>
                  <a:pt x="4505" y="1150"/>
                </a:lnTo>
                <a:lnTo>
                  <a:pt x="4493" y="1141"/>
                </a:lnTo>
                <a:lnTo>
                  <a:pt x="4486" y="1134"/>
                </a:lnTo>
                <a:lnTo>
                  <a:pt x="4484" y="1130"/>
                </a:lnTo>
                <a:lnTo>
                  <a:pt x="4483" y="1128"/>
                </a:lnTo>
                <a:lnTo>
                  <a:pt x="4483" y="1123"/>
                </a:lnTo>
                <a:lnTo>
                  <a:pt x="4483" y="1119"/>
                </a:lnTo>
                <a:lnTo>
                  <a:pt x="4485" y="1109"/>
                </a:lnTo>
                <a:lnTo>
                  <a:pt x="4487" y="1098"/>
                </a:lnTo>
                <a:lnTo>
                  <a:pt x="4487" y="1093"/>
                </a:lnTo>
                <a:lnTo>
                  <a:pt x="4487" y="1088"/>
                </a:lnTo>
                <a:lnTo>
                  <a:pt x="4486" y="1084"/>
                </a:lnTo>
                <a:lnTo>
                  <a:pt x="4484" y="1080"/>
                </a:lnTo>
                <a:lnTo>
                  <a:pt x="4479" y="1073"/>
                </a:lnTo>
                <a:lnTo>
                  <a:pt x="4475" y="1066"/>
                </a:lnTo>
                <a:lnTo>
                  <a:pt x="4469" y="1055"/>
                </a:lnTo>
                <a:lnTo>
                  <a:pt x="4463" y="1042"/>
                </a:lnTo>
                <a:lnTo>
                  <a:pt x="4460" y="1036"/>
                </a:lnTo>
                <a:lnTo>
                  <a:pt x="4458" y="1029"/>
                </a:lnTo>
                <a:lnTo>
                  <a:pt x="4456" y="1023"/>
                </a:lnTo>
                <a:lnTo>
                  <a:pt x="4455" y="1017"/>
                </a:lnTo>
                <a:lnTo>
                  <a:pt x="4455" y="1009"/>
                </a:lnTo>
                <a:lnTo>
                  <a:pt x="4453" y="1002"/>
                </a:lnTo>
                <a:lnTo>
                  <a:pt x="4452" y="998"/>
                </a:lnTo>
                <a:lnTo>
                  <a:pt x="4450" y="996"/>
                </a:lnTo>
                <a:lnTo>
                  <a:pt x="4448" y="995"/>
                </a:lnTo>
                <a:lnTo>
                  <a:pt x="4446" y="995"/>
                </a:lnTo>
                <a:lnTo>
                  <a:pt x="4443" y="995"/>
                </a:lnTo>
                <a:lnTo>
                  <a:pt x="4441" y="996"/>
                </a:lnTo>
                <a:lnTo>
                  <a:pt x="4439" y="997"/>
                </a:lnTo>
                <a:lnTo>
                  <a:pt x="4436" y="999"/>
                </a:lnTo>
                <a:lnTo>
                  <a:pt x="4430" y="1006"/>
                </a:lnTo>
                <a:lnTo>
                  <a:pt x="4421" y="1017"/>
                </a:lnTo>
                <a:lnTo>
                  <a:pt x="4406" y="1030"/>
                </a:lnTo>
                <a:lnTo>
                  <a:pt x="4396" y="1037"/>
                </a:lnTo>
                <a:lnTo>
                  <a:pt x="4391" y="1043"/>
                </a:lnTo>
                <a:lnTo>
                  <a:pt x="4389" y="1045"/>
                </a:lnTo>
                <a:lnTo>
                  <a:pt x="4385" y="1043"/>
                </a:lnTo>
                <a:lnTo>
                  <a:pt x="4380" y="1040"/>
                </a:lnTo>
                <a:lnTo>
                  <a:pt x="4371" y="1033"/>
                </a:lnTo>
                <a:lnTo>
                  <a:pt x="4357" y="1020"/>
                </a:lnTo>
                <a:lnTo>
                  <a:pt x="4349" y="1014"/>
                </a:lnTo>
                <a:lnTo>
                  <a:pt x="4346" y="1012"/>
                </a:lnTo>
                <a:lnTo>
                  <a:pt x="4343" y="1010"/>
                </a:lnTo>
                <a:lnTo>
                  <a:pt x="4336" y="1004"/>
                </a:lnTo>
                <a:lnTo>
                  <a:pt x="4337" y="998"/>
                </a:lnTo>
                <a:lnTo>
                  <a:pt x="4340" y="987"/>
                </a:lnTo>
                <a:lnTo>
                  <a:pt x="4333" y="976"/>
                </a:lnTo>
                <a:lnTo>
                  <a:pt x="4323" y="965"/>
                </a:lnTo>
                <a:lnTo>
                  <a:pt x="4318" y="959"/>
                </a:lnTo>
                <a:lnTo>
                  <a:pt x="4314" y="954"/>
                </a:lnTo>
                <a:lnTo>
                  <a:pt x="4307" y="951"/>
                </a:lnTo>
                <a:lnTo>
                  <a:pt x="4301" y="946"/>
                </a:lnTo>
                <a:lnTo>
                  <a:pt x="4289" y="940"/>
                </a:lnTo>
                <a:lnTo>
                  <a:pt x="4282" y="935"/>
                </a:lnTo>
                <a:lnTo>
                  <a:pt x="4278" y="935"/>
                </a:lnTo>
                <a:lnTo>
                  <a:pt x="4273" y="936"/>
                </a:lnTo>
                <a:lnTo>
                  <a:pt x="4267" y="940"/>
                </a:lnTo>
                <a:lnTo>
                  <a:pt x="4260" y="943"/>
                </a:lnTo>
                <a:lnTo>
                  <a:pt x="4253" y="948"/>
                </a:lnTo>
                <a:lnTo>
                  <a:pt x="4247" y="952"/>
                </a:lnTo>
                <a:lnTo>
                  <a:pt x="4241" y="953"/>
                </a:lnTo>
                <a:lnTo>
                  <a:pt x="4236" y="953"/>
                </a:lnTo>
                <a:lnTo>
                  <a:pt x="4222" y="943"/>
                </a:lnTo>
                <a:lnTo>
                  <a:pt x="4208" y="936"/>
                </a:lnTo>
                <a:lnTo>
                  <a:pt x="4200" y="932"/>
                </a:lnTo>
                <a:lnTo>
                  <a:pt x="4194" y="926"/>
                </a:lnTo>
                <a:lnTo>
                  <a:pt x="4188" y="919"/>
                </a:lnTo>
                <a:lnTo>
                  <a:pt x="4181" y="907"/>
                </a:lnTo>
                <a:lnTo>
                  <a:pt x="4172" y="895"/>
                </a:lnTo>
                <a:lnTo>
                  <a:pt x="4164" y="886"/>
                </a:lnTo>
                <a:lnTo>
                  <a:pt x="4156" y="879"/>
                </a:lnTo>
                <a:lnTo>
                  <a:pt x="4144" y="871"/>
                </a:lnTo>
                <a:lnTo>
                  <a:pt x="4133" y="864"/>
                </a:lnTo>
                <a:lnTo>
                  <a:pt x="4122" y="859"/>
                </a:lnTo>
                <a:lnTo>
                  <a:pt x="4114" y="857"/>
                </a:lnTo>
                <a:lnTo>
                  <a:pt x="4108" y="856"/>
                </a:lnTo>
                <a:lnTo>
                  <a:pt x="4101" y="854"/>
                </a:lnTo>
                <a:lnTo>
                  <a:pt x="4093" y="850"/>
                </a:lnTo>
                <a:lnTo>
                  <a:pt x="4082" y="844"/>
                </a:lnTo>
                <a:lnTo>
                  <a:pt x="4071" y="833"/>
                </a:lnTo>
                <a:lnTo>
                  <a:pt x="4065" y="828"/>
                </a:lnTo>
                <a:lnTo>
                  <a:pt x="4059" y="823"/>
                </a:lnTo>
                <a:lnTo>
                  <a:pt x="4052" y="819"/>
                </a:lnTo>
                <a:lnTo>
                  <a:pt x="4046" y="815"/>
                </a:lnTo>
                <a:lnTo>
                  <a:pt x="4033" y="809"/>
                </a:lnTo>
                <a:lnTo>
                  <a:pt x="4024" y="806"/>
                </a:lnTo>
                <a:lnTo>
                  <a:pt x="4020" y="803"/>
                </a:lnTo>
                <a:lnTo>
                  <a:pt x="4017" y="800"/>
                </a:lnTo>
                <a:lnTo>
                  <a:pt x="4015" y="796"/>
                </a:lnTo>
                <a:lnTo>
                  <a:pt x="4014" y="793"/>
                </a:lnTo>
                <a:lnTo>
                  <a:pt x="4013" y="784"/>
                </a:lnTo>
                <a:lnTo>
                  <a:pt x="4013" y="775"/>
                </a:lnTo>
                <a:lnTo>
                  <a:pt x="4013" y="764"/>
                </a:lnTo>
                <a:lnTo>
                  <a:pt x="4011" y="753"/>
                </a:lnTo>
                <a:lnTo>
                  <a:pt x="4008" y="747"/>
                </a:lnTo>
                <a:lnTo>
                  <a:pt x="4006" y="743"/>
                </a:lnTo>
                <a:lnTo>
                  <a:pt x="4001" y="737"/>
                </a:lnTo>
                <a:lnTo>
                  <a:pt x="3996" y="732"/>
                </a:lnTo>
                <a:lnTo>
                  <a:pt x="3989" y="728"/>
                </a:lnTo>
                <a:lnTo>
                  <a:pt x="3983" y="726"/>
                </a:lnTo>
                <a:lnTo>
                  <a:pt x="3976" y="725"/>
                </a:lnTo>
                <a:lnTo>
                  <a:pt x="3970" y="724"/>
                </a:lnTo>
                <a:lnTo>
                  <a:pt x="3957" y="724"/>
                </a:lnTo>
                <a:lnTo>
                  <a:pt x="3946" y="722"/>
                </a:lnTo>
                <a:lnTo>
                  <a:pt x="3942" y="720"/>
                </a:lnTo>
                <a:lnTo>
                  <a:pt x="3937" y="716"/>
                </a:lnTo>
                <a:lnTo>
                  <a:pt x="3932" y="712"/>
                </a:lnTo>
                <a:lnTo>
                  <a:pt x="3927" y="707"/>
                </a:lnTo>
                <a:lnTo>
                  <a:pt x="3924" y="702"/>
                </a:lnTo>
                <a:lnTo>
                  <a:pt x="3921" y="697"/>
                </a:lnTo>
                <a:lnTo>
                  <a:pt x="3919" y="693"/>
                </a:lnTo>
                <a:lnTo>
                  <a:pt x="3918" y="688"/>
                </a:lnTo>
                <a:lnTo>
                  <a:pt x="3917" y="681"/>
                </a:lnTo>
                <a:lnTo>
                  <a:pt x="3914" y="675"/>
                </a:lnTo>
                <a:lnTo>
                  <a:pt x="3913" y="674"/>
                </a:lnTo>
                <a:lnTo>
                  <a:pt x="3911" y="671"/>
                </a:lnTo>
                <a:lnTo>
                  <a:pt x="3908" y="671"/>
                </a:lnTo>
                <a:lnTo>
                  <a:pt x="3905" y="671"/>
                </a:lnTo>
                <a:lnTo>
                  <a:pt x="3901" y="671"/>
                </a:lnTo>
                <a:lnTo>
                  <a:pt x="3898" y="670"/>
                </a:lnTo>
                <a:lnTo>
                  <a:pt x="3896" y="669"/>
                </a:lnTo>
                <a:lnTo>
                  <a:pt x="3895" y="667"/>
                </a:lnTo>
                <a:lnTo>
                  <a:pt x="3894" y="661"/>
                </a:lnTo>
                <a:lnTo>
                  <a:pt x="3894" y="651"/>
                </a:lnTo>
                <a:lnTo>
                  <a:pt x="3893" y="646"/>
                </a:lnTo>
                <a:lnTo>
                  <a:pt x="3892" y="642"/>
                </a:lnTo>
                <a:lnTo>
                  <a:pt x="3891" y="637"/>
                </a:lnTo>
                <a:lnTo>
                  <a:pt x="3888" y="633"/>
                </a:lnTo>
                <a:lnTo>
                  <a:pt x="3882" y="626"/>
                </a:lnTo>
                <a:lnTo>
                  <a:pt x="3874" y="619"/>
                </a:lnTo>
                <a:lnTo>
                  <a:pt x="3869" y="615"/>
                </a:lnTo>
                <a:lnTo>
                  <a:pt x="3863" y="613"/>
                </a:lnTo>
                <a:lnTo>
                  <a:pt x="3857" y="609"/>
                </a:lnTo>
                <a:lnTo>
                  <a:pt x="3850" y="608"/>
                </a:lnTo>
                <a:lnTo>
                  <a:pt x="3844" y="607"/>
                </a:lnTo>
                <a:lnTo>
                  <a:pt x="3839" y="608"/>
                </a:lnTo>
                <a:lnTo>
                  <a:pt x="3837" y="608"/>
                </a:lnTo>
                <a:lnTo>
                  <a:pt x="3835" y="609"/>
                </a:lnTo>
                <a:lnTo>
                  <a:pt x="3835" y="612"/>
                </a:lnTo>
                <a:lnTo>
                  <a:pt x="3833" y="614"/>
                </a:lnTo>
                <a:lnTo>
                  <a:pt x="3833" y="624"/>
                </a:lnTo>
                <a:lnTo>
                  <a:pt x="3832" y="633"/>
                </a:lnTo>
                <a:lnTo>
                  <a:pt x="3832" y="640"/>
                </a:lnTo>
                <a:lnTo>
                  <a:pt x="3837" y="651"/>
                </a:lnTo>
                <a:lnTo>
                  <a:pt x="3842" y="662"/>
                </a:lnTo>
                <a:lnTo>
                  <a:pt x="3847" y="671"/>
                </a:lnTo>
                <a:lnTo>
                  <a:pt x="3855" y="686"/>
                </a:lnTo>
                <a:lnTo>
                  <a:pt x="3862" y="701"/>
                </a:lnTo>
                <a:lnTo>
                  <a:pt x="3864" y="708"/>
                </a:lnTo>
                <a:lnTo>
                  <a:pt x="3866" y="713"/>
                </a:lnTo>
                <a:lnTo>
                  <a:pt x="3866" y="718"/>
                </a:lnTo>
                <a:lnTo>
                  <a:pt x="3864" y="720"/>
                </a:lnTo>
                <a:lnTo>
                  <a:pt x="3863" y="721"/>
                </a:lnTo>
                <a:lnTo>
                  <a:pt x="3860" y="721"/>
                </a:lnTo>
                <a:lnTo>
                  <a:pt x="3856" y="720"/>
                </a:lnTo>
                <a:lnTo>
                  <a:pt x="3850" y="718"/>
                </a:lnTo>
                <a:lnTo>
                  <a:pt x="3838" y="711"/>
                </a:lnTo>
                <a:lnTo>
                  <a:pt x="3826" y="705"/>
                </a:lnTo>
                <a:lnTo>
                  <a:pt x="3814" y="697"/>
                </a:lnTo>
                <a:lnTo>
                  <a:pt x="3804" y="690"/>
                </a:lnTo>
                <a:lnTo>
                  <a:pt x="3789" y="682"/>
                </a:lnTo>
                <a:lnTo>
                  <a:pt x="3773" y="672"/>
                </a:lnTo>
                <a:lnTo>
                  <a:pt x="3757" y="663"/>
                </a:lnTo>
                <a:lnTo>
                  <a:pt x="3744" y="655"/>
                </a:lnTo>
                <a:lnTo>
                  <a:pt x="3731" y="645"/>
                </a:lnTo>
                <a:lnTo>
                  <a:pt x="3716" y="633"/>
                </a:lnTo>
                <a:lnTo>
                  <a:pt x="3700" y="621"/>
                </a:lnTo>
                <a:lnTo>
                  <a:pt x="3690" y="612"/>
                </a:lnTo>
                <a:lnTo>
                  <a:pt x="3682" y="602"/>
                </a:lnTo>
                <a:lnTo>
                  <a:pt x="3675" y="590"/>
                </a:lnTo>
                <a:lnTo>
                  <a:pt x="3669" y="579"/>
                </a:lnTo>
                <a:lnTo>
                  <a:pt x="3666" y="569"/>
                </a:lnTo>
                <a:lnTo>
                  <a:pt x="3665" y="563"/>
                </a:lnTo>
                <a:lnTo>
                  <a:pt x="3663" y="558"/>
                </a:lnTo>
                <a:lnTo>
                  <a:pt x="3660" y="554"/>
                </a:lnTo>
                <a:lnTo>
                  <a:pt x="3653" y="547"/>
                </a:lnTo>
                <a:lnTo>
                  <a:pt x="3644" y="538"/>
                </a:lnTo>
                <a:lnTo>
                  <a:pt x="3637" y="529"/>
                </a:lnTo>
                <a:lnTo>
                  <a:pt x="3631" y="518"/>
                </a:lnTo>
                <a:lnTo>
                  <a:pt x="3624" y="505"/>
                </a:lnTo>
                <a:lnTo>
                  <a:pt x="3621" y="499"/>
                </a:lnTo>
                <a:lnTo>
                  <a:pt x="3616" y="492"/>
                </a:lnTo>
                <a:lnTo>
                  <a:pt x="3610" y="486"/>
                </a:lnTo>
                <a:lnTo>
                  <a:pt x="3603" y="479"/>
                </a:lnTo>
                <a:lnTo>
                  <a:pt x="3589" y="467"/>
                </a:lnTo>
                <a:lnTo>
                  <a:pt x="3575" y="456"/>
                </a:lnTo>
                <a:lnTo>
                  <a:pt x="3562" y="445"/>
                </a:lnTo>
                <a:lnTo>
                  <a:pt x="3547" y="434"/>
                </a:lnTo>
                <a:lnTo>
                  <a:pt x="3534" y="423"/>
                </a:lnTo>
                <a:lnTo>
                  <a:pt x="3524" y="415"/>
                </a:lnTo>
                <a:lnTo>
                  <a:pt x="3521" y="411"/>
                </a:lnTo>
                <a:lnTo>
                  <a:pt x="3520" y="407"/>
                </a:lnTo>
                <a:lnTo>
                  <a:pt x="3520" y="405"/>
                </a:lnTo>
                <a:lnTo>
                  <a:pt x="3520" y="403"/>
                </a:lnTo>
                <a:lnTo>
                  <a:pt x="3521" y="398"/>
                </a:lnTo>
                <a:lnTo>
                  <a:pt x="3524" y="392"/>
                </a:lnTo>
                <a:lnTo>
                  <a:pt x="3526" y="390"/>
                </a:lnTo>
                <a:lnTo>
                  <a:pt x="3524" y="386"/>
                </a:lnTo>
                <a:lnTo>
                  <a:pt x="3523" y="384"/>
                </a:lnTo>
                <a:lnTo>
                  <a:pt x="3522" y="381"/>
                </a:lnTo>
                <a:lnTo>
                  <a:pt x="3516" y="378"/>
                </a:lnTo>
                <a:lnTo>
                  <a:pt x="3508" y="375"/>
                </a:lnTo>
                <a:lnTo>
                  <a:pt x="3497" y="373"/>
                </a:lnTo>
                <a:lnTo>
                  <a:pt x="3486" y="369"/>
                </a:lnTo>
                <a:lnTo>
                  <a:pt x="3480" y="366"/>
                </a:lnTo>
                <a:lnTo>
                  <a:pt x="3476" y="363"/>
                </a:lnTo>
                <a:lnTo>
                  <a:pt x="3470" y="360"/>
                </a:lnTo>
                <a:lnTo>
                  <a:pt x="3465" y="355"/>
                </a:lnTo>
                <a:lnTo>
                  <a:pt x="3461" y="350"/>
                </a:lnTo>
                <a:lnTo>
                  <a:pt x="3459" y="346"/>
                </a:lnTo>
                <a:lnTo>
                  <a:pt x="3457" y="341"/>
                </a:lnTo>
                <a:lnTo>
                  <a:pt x="3455" y="335"/>
                </a:lnTo>
                <a:lnTo>
                  <a:pt x="3452" y="325"/>
                </a:lnTo>
                <a:lnTo>
                  <a:pt x="3447" y="316"/>
                </a:lnTo>
                <a:lnTo>
                  <a:pt x="3444" y="312"/>
                </a:lnTo>
                <a:lnTo>
                  <a:pt x="3440" y="310"/>
                </a:lnTo>
                <a:lnTo>
                  <a:pt x="3435" y="309"/>
                </a:lnTo>
                <a:lnTo>
                  <a:pt x="3432" y="308"/>
                </a:lnTo>
                <a:lnTo>
                  <a:pt x="3427" y="309"/>
                </a:lnTo>
                <a:lnTo>
                  <a:pt x="3422" y="311"/>
                </a:lnTo>
                <a:lnTo>
                  <a:pt x="3417" y="314"/>
                </a:lnTo>
                <a:lnTo>
                  <a:pt x="3413" y="318"/>
                </a:lnTo>
                <a:lnTo>
                  <a:pt x="3403" y="330"/>
                </a:lnTo>
                <a:lnTo>
                  <a:pt x="3392" y="344"/>
                </a:lnTo>
                <a:lnTo>
                  <a:pt x="3382" y="356"/>
                </a:lnTo>
                <a:lnTo>
                  <a:pt x="3372" y="366"/>
                </a:lnTo>
                <a:lnTo>
                  <a:pt x="3367" y="368"/>
                </a:lnTo>
                <a:lnTo>
                  <a:pt x="3363" y="368"/>
                </a:lnTo>
                <a:lnTo>
                  <a:pt x="3357" y="368"/>
                </a:lnTo>
                <a:lnTo>
                  <a:pt x="3350" y="367"/>
                </a:lnTo>
                <a:lnTo>
                  <a:pt x="3338" y="363"/>
                </a:lnTo>
                <a:lnTo>
                  <a:pt x="3327" y="359"/>
                </a:lnTo>
                <a:lnTo>
                  <a:pt x="3323" y="358"/>
                </a:lnTo>
                <a:lnTo>
                  <a:pt x="3321" y="355"/>
                </a:lnTo>
                <a:lnTo>
                  <a:pt x="3319" y="352"/>
                </a:lnTo>
                <a:lnTo>
                  <a:pt x="3318" y="349"/>
                </a:lnTo>
                <a:lnTo>
                  <a:pt x="3316" y="341"/>
                </a:lnTo>
                <a:lnTo>
                  <a:pt x="3316" y="330"/>
                </a:lnTo>
                <a:lnTo>
                  <a:pt x="3315" y="324"/>
                </a:lnTo>
                <a:lnTo>
                  <a:pt x="3312" y="321"/>
                </a:lnTo>
                <a:lnTo>
                  <a:pt x="3307" y="317"/>
                </a:lnTo>
                <a:lnTo>
                  <a:pt x="3301" y="315"/>
                </a:lnTo>
                <a:lnTo>
                  <a:pt x="3294" y="314"/>
                </a:lnTo>
                <a:lnTo>
                  <a:pt x="3288" y="314"/>
                </a:lnTo>
                <a:lnTo>
                  <a:pt x="3281" y="314"/>
                </a:lnTo>
                <a:lnTo>
                  <a:pt x="3276" y="315"/>
                </a:lnTo>
                <a:lnTo>
                  <a:pt x="3271" y="317"/>
                </a:lnTo>
                <a:lnTo>
                  <a:pt x="3269" y="319"/>
                </a:lnTo>
                <a:lnTo>
                  <a:pt x="3266" y="323"/>
                </a:lnTo>
                <a:lnTo>
                  <a:pt x="3266" y="327"/>
                </a:lnTo>
                <a:lnTo>
                  <a:pt x="3266" y="336"/>
                </a:lnTo>
                <a:lnTo>
                  <a:pt x="3266" y="346"/>
                </a:lnTo>
                <a:lnTo>
                  <a:pt x="3265" y="350"/>
                </a:lnTo>
                <a:lnTo>
                  <a:pt x="3264" y="354"/>
                </a:lnTo>
                <a:lnTo>
                  <a:pt x="3260" y="358"/>
                </a:lnTo>
                <a:lnTo>
                  <a:pt x="3256" y="362"/>
                </a:lnTo>
                <a:lnTo>
                  <a:pt x="3243" y="371"/>
                </a:lnTo>
                <a:lnTo>
                  <a:pt x="3227" y="381"/>
                </a:lnTo>
                <a:lnTo>
                  <a:pt x="3220" y="386"/>
                </a:lnTo>
                <a:lnTo>
                  <a:pt x="3214" y="391"/>
                </a:lnTo>
                <a:lnTo>
                  <a:pt x="3211" y="394"/>
                </a:lnTo>
                <a:lnTo>
                  <a:pt x="3208" y="398"/>
                </a:lnTo>
                <a:lnTo>
                  <a:pt x="3207" y="404"/>
                </a:lnTo>
                <a:lnTo>
                  <a:pt x="3205" y="410"/>
                </a:lnTo>
                <a:lnTo>
                  <a:pt x="3202" y="413"/>
                </a:lnTo>
                <a:lnTo>
                  <a:pt x="3200" y="416"/>
                </a:lnTo>
                <a:lnTo>
                  <a:pt x="3197" y="417"/>
                </a:lnTo>
                <a:lnTo>
                  <a:pt x="3196" y="417"/>
                </a:lnTo>
                <a:lnTo>
                  <a:pt x="3194" y="417"/>
                </a:lnTo>
                <a:lnTo>
                  <a:pt x="3192" y="415"/>
                </a:lnTo>
                <a:lnTo>
                  <a:pt x="3189" y="412"/>
                </a:lnTo>
                <a:lnTo>
                  <a:pt x="3187" y="409"/>
                </a:lnTo>
                <a:lnTo>
                  <a:pt x="3183" y="401"/>
                </a:lnTo>
                <a:lnTo>
                  <a:pt x="3178" y="393"/>
                </a:lnTo>
                <a:lnTo>
                  <a:pt x="3174" y="386"/>
                </a:lnTo>
                <a:lnTo>
                  <a:pt x="3165" y="380"/>
                </a:lnTo>
                <a:lnTo>
                  <a:pt x="3156" y="374"/>
                </a:lnTo>
                <a:lnTo>
                  <a:pt x="3146" y="368"/>
                </a:lnTo>
                <a:lnTo>
                  <a:pt x="3137" y="361"/>
                </a:lnTo>
                <a:lnTo>
                  <a:pt x="3127" y="354"/>
                </a:lnTo>
                <a:lnTo>
                  <a:pt x="3118" y="346"/>
                </a:lnTo>
                <a:lnTo>
                  <a:pt x="3107" y="338"/>
                </a:lnTo>
                <a:lnTo>
                  <a:pt x="3101" y="336"/>
                </a:lnTo>
                <a:lnTo>
                  <a:pt x="3095" y="334"/>
                </a:lnTo>
                <a:lnTo>
                  <a:pt x="3090" y="331"/>
                </a:lnTo>
                <a:lnTo>
                  <a:pt x="3086" y="331"/>
                </a:lnTo>
                <a:lnTo>
                  <a:pt x="3081" y="330"/>
                </a:lnTo>
                <a:lnTo>
                  <a:pt x="3079" y="330"/>
                </a:lnTo>
                <a:lnTo>
                  <a:pt x="3076" y="329"/>
                </a:lnTo>
                <a:lnTo>
                  <a:pt x="3074" y="328"/>
                </a:lnTo>
                <a:lnTo>
                  <a:pt x="3073" y="323"/>
                </a:lnTo>
                <a:lnTo>
                  <a:pt x="3073" y="316"/>
                </a:lnTo>
                <a:lnTo>
                  <a:pt x="3071" y="311"/>
                </a:lnTo>
                <a:lnTo>
                  <a:pt x="3069" y="308"/>
                </a:lnTo>
                <a:lnTo>
                  <a:pt x="3067" y="304"/>
                </a:lnTo>
                <a:lnTo>
                  <a:pt x="3063" y="300"/>
                </a:lnTo>
                <a:lnTo>
                  <a:pt x="3054" y="292"/>
                </a:lnTo>
                <a:lnTo>
                  <a:pt x="3044" y="284"/>
                </a:lnTo>
                <a:lnTo>
                  <a:pt x="3036" y="274"/>
                </a:lnTo>
                <a:lnTo>
                  <a:pt x="3025" y="264"/>
                </a:lnTo>
                <a:lnTo>
                  <a:pt x="3016" y="254"/>
                </a:lnTo>
                <a:lnTo>
                  <a:pt x="3007" y="246"/>
                </a:lnTo>
                <a:lnTo>
                  <a:pt x="3001" y="239"/>
                </a:lnTo>
                <a:lnTo>
                  <a:pt x="2995" y="232"/>
                </a:lnTo>
                <a:lnTo>
                  <a:pt x="2991" y="227"/>
                </a:lnTo>
                <a:lnTo>
                  <a:pt x="2985" y="224"/>
                </a:lnTo>
                <a:lnTo>
                  <a:pt x="2980" y="224"/>
                </a:lnTo>
                <a:lnTo>
                  <a:pt x="2976" y="223"/>
                </a:lnTo>
                <a:lnTo>
                  <a:pt x="2972" y="221"/>
                </a:lnTo>
                <a:lnTo>
                  <a:pt x="2967" y="214"/>
                </a:lnTo>
                <a:lnTo>
                  <a:pt x="2963" y="210"/>
                </a:lnTo>
                <a:lnTo>
                  <a:pt x="2957" y="207"/>
                </a:lnTo>
                <a:lnTo>
                  <a:pt x="2950" y="203"/>
                </a:lnTo>
                <a:lnTo>
                  <a:pt x="2943" y="199"/>
                </a:lnTo>
                <a:lnTo>
                  <a:pt x="2926" y="195"/>
                </a:lnTo>
                <a:lnTo>
                  <a:pt x="2912" y="189"/>
                </a:lnTo>
                <a:lnTo>
                  <a:pt x="2905" y="186"/>
                </a:lnTo>
                <a:lnTo>
                  <a:pt x="2898" y="185"/>
                </a:lnTo>
                <a:lnTo>
                  <a:pt x="2890" y="185"/>
                </a:lnTo>
                <a:lnTo>
                  <a:pt x="2882" y="185"/>
                </a:lnTo>
                <a:lnTo>
                  <a:pt x="2874" y="186"/>
                </a:lnTo>
                <a:lnTo>
                  <a:pt x="2867" y="189"/>
                </a:lnTo>
                <a:lnTo>
                  <a:pt x="2860" y="192"/>
                </a:lnTo>
                <a:lnTo>
                  <a:pt x="2854" y="197"/>
                </a:lnTo>
                <a:lnTo>
                  <a:pt x="2849" y="203"/>
                </a:lnTo>
                <a:lnTo>
                  <a:pt x="2844" y="209"/>
                </a:lnTo>
                <a:lnTo>
                  <a:pt x="2841" y="214"/>
                </a:lnTo>
                <a:lnTo>
                  <a:pt x="2838" y="220"/>
                </a:lnTo>
                <a:lnTo>
                  <a:pt x="2837" y="226"/>
                </a:lnTo>
                <a:lnTo>
                  <a:pt x="2837" y="232"/>
                </a:lnTo>
                <a:lnTo>
                  <a:pt x="2838" y="236"/>
                </a:lnTo>
                <a:lnTo>
                  <a:pt x="2840" y="242"/>
                </a:lnTo>
                <a:lnTo>
                  <a:pt x="2842" y="248"/>
                </a:lnTo>
                <a:lnTo>
                  <a:pt x="2844" y="255"/>
                </a:lnTo>
                <a:lnTo>
                  <a:pt x="2846" y="264"/>
                </a:lnTo>
                <a:lnTo>
                  <a:pt x="2846" y="272"/>
                </a:lnTo>
                <a:lnTo>
                  <a:pt x="2846" y="280"/>
                </a:lnTo>
                <a:lnTo>
                  <a:pt x="2844" y="287"/>
                </a:lnTo>
                <a:lnTo>
                  <a:pt x="2843" y="295"/>
                </a:lnTo>
                <a:lnTo>
                  <a:pt x="2841" y="302"/>
                </a:lnTo>
                <a:lnTo>
                  <a:pt x="2838" y="308"/>
                </a:lnTo>
                <a:lnTo>
                  <a:pt x="2836" y="316"/>
                </a:lnTo>
                <a:lnTo>
                  <a:pt x="2835" y="324"/>
                </a:lnTo>
                <a:lnTo>
                  <a:pt x="2835" y="335"/>
                </a:lnTo>
                <a:lnTo>
                  <a:pt x="2835" y="355"/>
                </a:lnTo>
                <a:lnTo>
                  <a:pt x="2836" y="375"/>
                </a:lnTo>
                <a:lnTo>
                  <a:pt x="2837" y="391"/>
                </a:lnTo>
                <a:lnTo>
                  <a:pt x="2840" y="404"/>
                </a:lnTo>
                <a:lnTo>
                  <a:pt x="2843" y="415"/>
                </a:lnTo>
                <a:lnTo>
                  <a:pt x="2847" y="422"/>
                </a:lnTo>
                <a:lnTo>
                  <a:pt x="2848" y="436"/>
                </a:lnTo>
                <a:lnTo>
                  <a:pt x="2847" y="449"/>
                </a:lnTo>
                <a:lnTo>
                  <a:pt x="2846" y="454"/>
                </a:lnTo>
                <a:lnTo>
                  <a:pt x="2843" y="460"/>
                </a:lnTo>
                <a:lnTo>
                  <a:pt x="2840" y="464"/>
                </a:lnTo>
                <a:lnTo>
                  <a:pt x="2834" y="469"/>
                </a:lnTo>
                <a:lnTo>
                  <a:pt x="2827" y="472"/>
                </a:lnTo>
                <a:lnTo>
                  <a:pt x="2819" y="472"/>
                </a:lnTo>
                <a:lnTo>
                  <a:pt x="2815" y="472"/>
                </a:lnTo>
                <a:lnTo>
                  <a:pt x="2810" y="470"/>
                </a:lnTo>
                <a:lnTo>
                  <a:pt x="2806" y="468"/>
                </a:lnTo>
                <a:lnTo>
                  <a:pt x="2802" y="466"/>
                </a:lnTo>
                <a:lnTo>
                  <a:pt x="2787" y="457"/>
                </a:lnTo>
                <a:lnTo>
                  <a:pt x="2775" y="453"/>
                </a:lnTo>
                <a:lnTo>
                  <a:pt x="2764" y="448"/>
                </a:lnTo>
                <a:lnTo>
                  <a:pt x="2753" y="444"/>
                </a:lnTo>
                <a:lnTo>
                  <a:pt x="2750" y="444"/>
                </a:lnTo>
                <a:lnTo>
                  <a:pt x="2748" y="444"/>
                </a:lnTo>
                <a:lnTo>
                  <a:pt x="2747" y="445"/>
                </a:lnTo>
                <a:lnTo>
                  <a:pt x="2746" y="448"/>
                </a:lnTo>
                <a:lnTo>
                  <a:pt x="2743" y="454"/>
                </a:lnTo>
                <a:lnTo>
                  <a:pt x="2741" y="462"/>
                </a:lnTo>
                <a:lnTo>
                  <a:pt x="2740" y="469"/>
                </a:lnTo>
                <a:lnTo>
                  <a:pt x="2739" y="476"/>
                </a:lnTo>
                <a:lnTo>
                  <a:pt x="2737" y="482"/>
                </a:lnTo>
                <a:lnTo>
                  <a:pt x="2735" y="486"/>
                </a:lnTo>
                <a:lnTo>
                  <a:pt x="2728" y="487"/>
                </a:lnTo>
                <a:lnTo>
                  <a:pt x="2720" y="489"/>
                </a:lnTo>
                <a:lnTo>
                  <a:pt x="2716" y="491"/>
                </a:lnTo>
                <a:lnTo>
                  <a:pt x="2712" y="493"/>
                </a:lnTo>
                <a:lnTo>
                  <a:pt x="2710" y="495"/>
                </a:lnTo>
                <a:lnTo>
                  <a:pt x="2709" y="499"/>
                </a:lnTo>
                <a:lnTo>
                  <a:pt x="2710" y="510"/>
                </a:lnTo>
                <a:lnTo>
                  <a:pt x="2712" y="519"/>
                </a:lnTo>
                <a:lnTo>
                  <a:pt x="2714" y="524"/>
                </a:lnTo>
                <a:lnTo>
                  <a:pt x="2714" y="527"/>
                </a:lnTo>
                <a:lnTo>
                  <a:pt x="2712" y="531"/>
                </a:lnTo>
                <a:lnTo>
                  <a:pt x="2710" y="533"/>
                </a:lnTo>
                <a:lnTo>
                  <a:pt x="2705" y="536"/>
                </a:lnTo>
                <a:lnTo>
                  <a:pt x="2703" y="538"/>
                </a:lnTo>
                <a:lnTo>
                  <a:pt x="2701" y="543"/>
                </a:lnTo>
                <a:lnTo>
                  <a:pt x="2698" y="548"/>
                </a:lnTo>
                <a:lnTo>
                  <a:pt x="2696" y="561"/>
                </a:lnTo>
                <a:lnTo>
                  <a:pt x="2693" y="574"/>
                </a:lnTo>
                <a:lnTo>
                  <a:pt x="2692" y="587"/>
                </a:lnTo>
                <a:lnTo>
                  <a:pt x="2690" y="599"/>
                </a:lnTo>
                <a:lnTo>
                  <a:pt x="2689" y="604"/>
                </a:lnTo>
                <a:lnTo>
                  <a:pt x="2686" y="607"/>
                </a:lnTo>
                <a:lnTo>
                  <a:pt x="2685" y="611"/>
                </a:lnTo>
                <a:lnTo>
                  <a:pt x="2683" y="612"/>
                </a:lnTo>
                <a:lnTo>
                  <a:pt x="2677" y="612"/>
                </a:lnTo>
                <a:lnTo>
                  <a:pt x="2672" y="612"/>
                </a:lnTo>
                <a:lnTo>
                  <a:pt x="2668" y="609"/>
                </a:lnTo>
                <a:lnTo>
                  <a:pt x="2665" y="608"/>
                </a:lnTo>
                <a:lnTo>
                  <a:pt x="2658" y="602"/>
                </a:lnTo>
                <a:lnTo>
                  <a:pt x="2651" y="596"/>
                </a:lnTo>
                <a:lnTo>
                  <a:pt x="2642" y="592"/>
                </a:lnTo>
                <a:lnTo>
                  <a:pt x="2633" y="587"/>
                </a:lnTo>
                <a:lnTo>
                  <a:pt x="2623" y="582"/>
                </a:lnTo>
                <a:lnTo>
                  <a:pt x="2614" y="580"/>
                </a:lnTo>
                <a:lnTo>
                  <a:pt x="2609" y="580"/>
                </a:lnTo>
                <a:lnTo>
                  <a:pt x="2605" y="581"/>
                </a:lnTo>
                <a:lnTo>
                  <a:pt x="2601" y="585"/>
                </a:lnTo>
                <a:lnTo>
                  <a:pt x="2597" y="588"/>
                </a:lnTo>
                <a:lnTo>
                  <a:pt x="2589" y="598"/>
                </a:lnTo>
                <a:lnTo>
                  <a:pt x="2579" y="608"/>
                </a:lnTo>
                <a:lnTo>
                  <a:pt x="2572" y="613"/>
                </a:lnTo>
                <a:lnTo>
                  <a:pt x="2566" y="615"/>
                </a:lnTo>
                <a:lnTo>
                  <a:pt x="2560" y="617"/>
                </a:lnTo>
                <a:lnTo>
                  <a:pt x="2556" y="617"/>
                </a:lnTo>
                <a:lnTo>
                  <a:pt x="2551" y="617"/>
                </a:lnTo>
                <a:lnTo>
                  <a:pt x="2548" y="615"/>
                </a:lnTo>
                <a:lnTo>
                  <a:pt x="2546" y="613"/>
                </a:lnTo>
                <a:lnTo>
                  <a:pt x="2544" y="611"/>
                </a:lnTo>
                <a:lnTo>
                  <a:pt x="2540" y="607"/>
                </a:lnTo>
                <a:lnTo>
                  <a:pt x="2535" y="604"/>
                </a:lnTo>
                <a:lnTo>
                  <a:pt x="2529" y="601"/>
                </a:lnTo>
                <a:lnTo>
                  <a:pt x="2521" y="598"/>
                </a:lnTo>
                <a:lnTo>
                  <a:pt x="2506" y="592"/>
                </a:lnTo>
                <a:lnTo>
                  <a:pt x="2494" y="586"/>
                </a:lnTo>
                <a:lnTo>
                  <a:pt x="2483" y="580"/>
                </a:lnTo>
                <a:lnTo>
                  <a:pt x="2474" y="573"/>
                </a:lnTo>
                <a:lnTo>
                  <a:pt x="2469" y="569"/>
                </a:lnTo>
                <a:lnTo>
                  <a:pt x="2464" y="564"/>
                </a:lnTo>
                <a:lnTo>
                  <a:pt x="2460" y="558"/>
                </a:lnTo>
                <a:lnTo>
                  <a:pt x="2457" y="551"/>
                </a:lnTo>
                <a:lnTo>
                  <a:pt x="2451" y="538"/>
                </a:lnTo>
                <a:lnTo>
                  <a:pt x="2445" y="526"/>
                </a:lnTo>
                <a:lnTo>
                  <a:pt x="2439" y="517"/>
                </a:lnTo>
                <a:lnTo>
                  <a:pt x="2432" y="507"/>
                </a:lnTo>
                <a:lnTo>
                  <a:pt x="2422" y="500"/>
                </a:lnTo>
                <a:lnTo>
                  <a:pt x="2413" y="494"/>
                </a:lnTo>
                <a:lnTo>
                  <a:pt x="2408" y="491"/>
                </a:lnTo>
                <a:lnTo>
                  <a:pt x="2403" y="489"/>
                </a:lnTo>
                <a:lnTo>
                  <a:pt x="2401" y="488"/>
                </a:lnTo>
                <a:lnTo>
                  <a:pt x="2397" y="488"/>
                </a:lnTo>
                <a:lnTo>
                  <a:pt x="2390" y="491"/>
                </a:lnTo>
                <a:lnTo>
                  <a:pt x="2381" y="495"/>
                </a:lnTo>
                <a:lnTo>
                  <a:pt x="2368" y="505"/>
                </a:lnTo>
                <a:lnTo>
                  <a:pt x="2351" y="516"/>
                </a:lnTo>
                <a:lnTo>
                  <a:pt x="2342" y="520"/>
                </a:lnTo>
                <a:lnTo>
                  <a:pt x="2331" y="524"/>
                </a:lnTo>
                <a:lnTo>
                  <a:pt x="2326" y="525"/>
                </a:lnTo>
                <a:lnTo>
                  <a:pt x="2321" y="525"/>
                </a:lnTo>
                <a:lnTo>
                  <a:pt x="2315" y="524"/>
                </a:lnTo>
                <a:lnTo>
                  <a:pt x="2311" y="523"/>
                </a:lnTo>
                <a:lnTo>
                  <a:pt x="2300" y="518"/>
                </a:lnTo>
                <a:lnTo>
                  <a:pt x="2290" y="513"/>
                </a:lnTo>
                <a:lnTo>
                  <a:pt x="2282" y="511"/>
                </a:lnTo>
                <a:lnTo>
                  <a:pt x="2273" y="508"/>
                </a:lnTo>
                <a:lnTo>
                  <a:pt x="2264" y="508"/>
                </a:lnTo>
                <a:lnTo>
                  <a:pt x="2258" y="510"/>
                </a:lnTo>
                <a:lnTo>
                  <a:pt x="2252" y="512"/>
                </a:lnTo>
                <a:lnTo>
                  <a:pt x="2249" y="514"/>
                </a:lnTo>
                <a:lnTo>
                  <a:pt x="2246" y="514"/>
                </a:lnTo>
                <a:lnTo>
                  <a:pt x="2244" y="513"/>
                </a:lnTo>
                <a:lnTo>
                  <a:pt x="2242" y="512"/>
                </a:lnTo>
                <a:lnTo>
                  <a:pt x="2241" y="508"/>
                </a:lnTo>
                <a:lnTo>
                  <a:pt x="2236" y="501"/>
                </a:lnTo>
                <a:lnTo>
                  <a:pt x="2232" y="492"/>
                </a:lnTo>
                <a:lnTo>
                  <a:pt x="2229" y="482"/>
                </a:lnTo>
                <a:lnTo>
                  <a:pt x="2224" y="473"/>
                </a:lnTo>
                <a:lnTo>
                  <a:pt x="2220" y="464"/>
                </a:lnTo>
                <a:lnTo>
                  <a:pt x="2214" y="461"/>
                </a:lnTo>
                <a:lnTo>
                  <a:pt x="2201" y="455"/>
                </a:lnTo>
                <a:lnTo>
                  <a:pt x="2183" y="449"/>
                </a:lnTo>
                <a:lnTo>
                  <a:pt x="2167" y="443"/>
                </a:lnTo>
                <a:lnTo>
                  <a:pt x="2154" y="437"/>
                </a:lnTo>
                <a:lnTo>
                  <a:pt x="2148" y="436"/>
                </a:lnTo>
                <a:lnTo>
                  <a:pt x="2143" y="437"/>
                </a:lnTo>
                <a:lnTo>
                  <a:pt x="2137" y="438"/>
                </a:lnTo>
                <a:lnTo>
                  <a:pt x="2132" y="442"/>
                </a:lnTo>
                <a:lnTo>
                  <a:pt x="2126" y="445"/>
                </a:lnTo>
                <a:lnTo>
                  <a:pt x="2120" y="448"/>
                </a:lnTo>
                <a:lnTo>
                  <a:pt x="2116" y="450"/>
                </a:lnTo>
                <a:lnTo>
                  <a:pt x="2110" y="450"/>
                </a:lnTo>
                <a:lnTo>
                  <a:pt x="2093" y="449"/>
                </a:lnTo>
                <a:lnTo>
                  <a:pt x="2067" y="449"/>
                </a:lnTo>
                <a:lnTo>
                  <a:pt x="2053" y="448"/>
                </a:lnTo>
                <a:lnTo>
                  <a:pt x="2040" y="448"/>
                </a:lnTo>
                <a:lnTo>
                  <a:pt x="2027" y="445"/>
                </a:lnTo>
                <a:lnTo>
                  <a:pt x="2016" y="443"/>
                </a:lnTo>
                <a:lnTo>
                  <a:pt x="2011" y="441"/>
                </a:lnTo>
                <a:lnTo>
                  <a:pt x="2008" y="437"/>
                </a:lnTo>
                <a:lnTo>
                  <a:pt x="2005" y="434"/>
                </a:lnTo>
                <a:lnTo>
                  <a:pt x="2003" y="429"/>
                </a:lnTo>
                <a:lnTo>
                  <a:pt x="1999" y="418"/>
                </a:lnTo>
                <a:lnTo>
                  <a:pt x="1997" y="406"/>
                </a:lnTo>
                <a:lnTo>
                  <a:pt x="1994" y="380"/>
                </a:lnTo>
                <a:lnTo>
                  <a:pt x="1992" y="358"/>
                </a:lnTo>
                <a:lnTo>
                  <a:pt x="1989" y="349"/>
                </a:lnTo>
                <a:lnTo>
                  <a:pt x="1985" y="340"/>
                </a:lnTo>
                <a:lnTo>
                  <a:pt x="1983" y="316"/>
                </a:lnTo>
                <a:lnTo>
                  <a:pt x="1981" y="293"/>
                </a:lnTo>
                <a:lnTo>
                  <a:pt x="1980" y="283"/>
                </a:lnTo>
                <a:lnTo>
                  <a:pt x="1978" y="273"/>
                </a:lnTo>
                <a:lnTo>
                  <a:pt x="1977" y="266"/>
                </a:lnTo>
                <a:lnTo>
                  <a:pt x="1973" y="261"/>
                </a:lnTo>
                <a:lnTo>
                  <a:pt x="1969" y="260"/>
                </a:lnTo>
                <a:lnTo>
                  <a:pt x="1965" y="259"/>
                </a:lnTo>
                <a:lnTo>
                  <a:pt x="1958" y="258"/>
                </a:lnTo>
                <a:lnTo>
                  <a:pt x="1948" y="258"/>
                </a:lnTo>
                <a:lnTo>
                  <a:pt x="1928" y="258"/>
                </a:lnTo>
                <a:lnTo>
                  <a:pt x="1904" y="259"/>
                </a:lnTo>
                <a:lnTo>
                  <a:pt x="1879" y="261"/>
                </a:lnTo>
                <a:lnTo>
                  <a:pt x="1855" y="262"/>
                </a:lnTo>
                <a:lnTo>
                  <a:pt x="1836" y="262"/>
                </a:lnTo>
                <a:lnTo>
                  <a:pt x="1822" y="260"/>
                </a:lnTo>
                <a:lnTo>
                  <a:pt x="1813" y="258"/>
                </a:lnTo>
                <a:lnTo>
                  <a:pt x="1804" y="254"/>
                </a:lnTo>
                <a:lnTo>
                  <a:pt x="1797" y="251"/>
                </a:lnTo>
                <a:lnTo>
                  <a:pt x="1790" y="246"/>
                </a:lnTo>
                <a:lnTo>
                  <a:pt x="1785" y="240"/>
                </a:lnTo>
                <a:lnTo>
                  <a:pt x="1780" y="233"/>
                </a:lnTo>
                <a:lnTo>
                  <a:pt x="1777" y="224"/>
                </a:lnTo>
                <a:lnTo>
                  <a:pt x="1775" y="215"/>
                </a:lnTo>
                <a:lnTo>
                  <a:pt x="1773" y="210"/>
                </a:lnTo>
                <a:lnTo>
                  <a:pt x="1773" y="208"/>
                </a:lnTo>
                <a:lnTo>
                  <a:pt x="1775" y="205"/>
                </a:lnTo>
                <a:lnTo>
                  <a:pt x="1776" y="203"/>
                </a:lnTo>
                <a:lnTo>
                  <a:pt x="1779" y="202"/>
                </a:lnTo>
                <a:lnTo>
                  <a:pt x="1785" y="202"/>
                </a:lnTo>
                <a:lnTo>
                  <a:pt x="1791" y="203"/>
                </a:lnTo>
                <a:lnTo>
                  <a:pt x="1798" y="204"/>
                </a:lnTo>
                <a:lnTo>
                  <a:pt x="1802" y="204"/>
                </a:lnTo>
                <a:lnTo>
                  <a:pt x="1804" y="203"/>
                </a:lnTo>
                <a:lnTo>
                  <a:pt x="1808" y="203"/>
                </a:lnTo>
                <a:lnTo>
                  <a:pt x="1810" y="201"/>
                </a:lnTo>
                <a:lnTo>
                  <a:pt x="1817" y="193"/>
                </a:lnTo>
                <a:lnTo>
                  <a:pt x="1820" y="189"/>
                </a:lnTo>
                <a:lnTo>
                  <a:pt x="1821" y="185"/>
                </a:lnTo>
                <a:lnTo>
                  <a:pt x="1820" y="183"/>
                </a:lnTo>
                <a:lnTo>
                  <a:pt x="1820" y="180"/>
                </a:lnTo>
                <a:lnTo>
                  <a:pt x="1816" y="176"/>
                </a:lnTo>
                <a:lnTo>
                  <a:pt x="1809" y="171"/>
                </a:lnTo>
                <a:lnTo>
                  <a:pt x="1794" y="163"/>
                </a:lnTo>
                <a:lnTo>
                  <a:pt x="1777" y="153"/>
                </a:lnTo>
                <a:lnTo>
                  <a:pt x="1760" y="146"/>
                </a:lnTo>
                <a:lnTo>
                  <a:pt x="1752" y="144"/>
                </a:lnTo>
                <a:lnTo>
                  <a:pt x="1741" y="142"/>
                </a:lnTo>
                <a:lnTo>
                  <a:pt x="1728" y="140"/>
                </a:lnTo>
                <a:lnTo>
                  <a:pt x="1714" y="140"/>
                </a:lnTo>
                <a:lnTo>
                  <a:pt x="1697" y="139"/>
                </a:lnTo>
                <a:lnTo>
                  <a:pt x="1681" y="136"/>
                </a:lnTo>
                <a:lnTo>
                  <a:pt x="1664" y="133"/>
                </a:lnTo>
                <a:lnTo>
                  <a:pt x="1650" y="129"/>
                </a:lnTo>
                <a:lnTo>
                  <a:pt x="1635" y="127"/>
                </a:lnTo>
                <a:lnTo>
                  <a:pt x="1624" y="125"/>
                </a:lnTo>
                <a:lnTo>
                  <a:pt x="1614" y="125"/>
                </a:lnTo>
                <a:lnTo>
                  <a:pt x="1608" y="126"/>
                </a:lnTo>
                <a:lnTo>
                  <a:pt x="1606" y="127"/>
                </a:lnTo>
                <a:lnTo>
                  <a:pt x="1603" y="125"/>
                </a:lnTo>
                <a:lnTo>
                  <a:pt x="1602" y="121"/>
                </a:lnTo>
                <a:lnTo>
                  <a:pt x="1602" y="116"/>
                </a:lnTo>
                <a:lnTo>
                  <a:pt x="1603" y="102"/>
                </a:lnTo>
                <a:lnTo>
                  <a:pt x="1605" y="84"/>
                </a:lnTo>
                <a:lnTo>
                  <a:pt x="1607" y="66"/>
                </a:lnTo>
                <a:lnTo>
                  <a:pt x="1607" y="48"/>
                </a:lnTo>
                <a:lnTo>
                  <a:pt x="1607" y="41"/>
                </a:lnTo>
                <a:lnTo>
                  <a:pt x="1607" y="34"/>
                </a:lnTo>
                <a:lnTo>
                  <a:pt x="1606" y="29"/>
                </a:lnTo>
                <a:lnTo>
                  <a:pt x="1605" y="25"/>
                </a:lnTo>
                <a:lnTo>
                  <a:pt x="1600" y="19"/>
                </a:lnTo>
                <a:lnTo>
                  <a:pt x="1594" y="15"/>
                </a:lnTo>
                <a:lnTo>
                  <a:pt x="1589" y="12"/>
                </a:lnTo>
                <a:lnTo>
                  <a:pt x="1583" y="9"/>
                </a:lnTo>
                <a:lnTo>
                  <a:pt x="1572" y="8"/>
                </a:lnTo>
                <a:lnTo>
                  <a:pt x="1561" y="8"/>
                </a:lnTo>
                <a:lnTo>
                  <a:pt x="1556" y="8"/>
                </a:lnTo>
                <a:lnTo>
                  <a:pt x="1550" y="7"/>
                </a:lnTo>
                <a:lnTo>
                  <a:pt x="1545" y="6"/>
                </a:lnTo>
                <a:lnTo>
                  <a:pt x="1540" y="5"/>
                </a:lnTo>
                <a:lnTo>
                  <a:pt x="1534" y="2"/>
                </a:lnTo>
                <a:lnTo>
                  <a:pt x="1528" y="2"/>
                </a:lnTo>
                <a:lnTo>
                  <a:pt x="1521" y="1"/>
                </a:lnTo>
                <a:lnTo>
                  <a:pt x="1515" y="2"/>
                </a:lnTo>
                <a:lnTo>
                  <a:pt x="1494" y="2"/>
                </a:lnTo>
                <a:lnTo>
                  <a:pt x="1469" y="1"/>
                </a:lnTo>
                <a:lnTo>
                  <a:pt x="1442" y="1"/>
                </a:lnTo>
                <a:lnTo>
                  <a:pt x="1417" y="0"/>
                </a:lnTo>
                <a:lnTo>
                  <a:pt x="1406" y="0"/>
                </a:lnTo>
                <a:lnTo>
                  <a:pt x="1399" y="2"/>
                </a:lnTo>
                <a:lnTo>
                  <a:pt x="1393" y="3"/>
                </a:lnTo>
                <a:lnTo>
                  <a:pt x="1389" y="6"/>
                </a:lnTo>
                <a:lnTo>
                  <a:pt x="1386" y="9"/>
                </a:lnTo>
                <a:lnTo>
                  <a:pt x="1382" y="10"/>
                </a:lnTo>
                <a:lnTo>
                  <a:pt x="1379" y="13"/>
                </a:lnTo>
                <a:lnTo>
                  <a:pt x="1374" y="13"/>
                </a:lnTo>
                <a:lnTo>
                  <a:pt x="1368" y="13"/>
                </a:lnTo>
                <a:lnTo>
                  <a:pt x="1363" y="13"/>
                </a:lnTo>
                <a:lnTo>
                  <a:pt x="1360" y="15"/>
                </a:lnTo>
                <a:lnTo>
                  <a:pt x="1356" y="18"/>
                </a:lnTo>
                <a:lnTo>
                  <a:pt x="1350" y="22"/>
                </a:lnTo>
                <a:lnTo>
                  <a:pt x="1345" y="28"/>
                </a:lnTo>
                <a:lnTo>
                  <a:pt x="1343" y="32"/>
                </a:lnTo>
                <a:lnTo>
                  <a:pt x="1341" y="33"/>
                </a:lnTo>
                <a:lnTo>
                  <a:pt x="1337" y="34"/>
                </a:lnTo>
                <a:lnTo>
                  <a:pt x="1334" y="34"/>
                </a:lnTo>
                <a:lnTo>
                  <a:pt x="1325" y="32"/>
                </a:lnTo>
                <a:lnTo>
                  <a:pt x="1317" y="29"/>
                </a:lnTo>
                <a:lnTo>
                  <a:pt x="1312" y="28"/>
                </a:lnTo>
                <a:lnTo>
                  <a:pt x="1307" y="28"/>
                </a:lnTo>
                <a:lnTo>
                  <a:pt x="1303" y="28"/>
                </a:lnTo>
                <a:lnTo>
                  <a:pt x="1297" y="28"/>
                </a:lnTo>
                <a:lnTo>
                  <a:pt x="1285" y="31"/>
                </a:lnTo>
                <a:lnTo>
                  <a:pt x="1273" y="35"/>
                </a:lnTo>
                <a:lnTo>
                  <a:pt x="1262" y="40"/>
                </a:lnTo>
                <a:lnTo>
                  <a:pt x="1254" y="41"/>
                </a:lnTo>
                <a:lnTo>
                  <a:pt x="1244" y="43"/>
                </a:lnTo>
                <a:lnTo>
                  <a:pt x="1232" y="43"/>
                </a:lnTo>
                <a:lnTo>
                  <a:pt x="1219" y="44"/>
                </a:lnTo>
                <a:lnTo>
                  <a:pt x="1209" y="45"/>
                </a:lnTo>
                <a:lnTo>
                  <a:pt x="1198" y="50"/>
                </a:lnTo>
                <a:lnTo>
                  <a:pt x="1187" y="56"/>
                </a:lnTo>
                <a:lnTo>
                  <a:pt x="1180" y="59"/>
                </a:lnTo>
                <a:lnTo>
                  <a:pt x="1172" y="63"/>
                </a:lnTo>
                <a:lnTo>
                  <a:pt x="1164" y="66"/>
                </a:lnTo>
                <a:lnTo>
                  <a:pt x="1154" y="68"/>
                </a:lnTo>
                <a:lnTo>
                  <a:pt x="1144" y="70"/>
                </a:lnTo>
                <a:lnTo>
                  <a:pt x="1135" y="71"/>
                </a:lnTo>
                <a:lnTo>
                  <a:pt x="1127" y="71"/>
                </a:lnTo>
                <a:lnTo>
                  <a:pt x="1120" y="71"/>
                </a:lnTo>
                <a:lnTo>
                  <a:pt x="1103" y="69"/>
                </a:lnTo>
                <a:lnTo>
                  <a:pt x="1084" y="65"/>
                </a:lnTo>
                <a:lnTo>
                  <a:pt x="1073" y="64"/>
                </a:lnTo>
                <a:lnTo>
                  <a:pt x="1062" y="64"/>
                </a:lnTo>
                <a:lnTo>
                  <a:pt x="1052" y="64"/>
                </a:lnTo>
                <a:lnTo>
                  <a:pt x="1040" y="64"/>
                </a:lnTo>
                <a:lnTo>
                  <a:pt x="1029" y="66"/>
                </a:lnTo>
                <a:lnTo>
                  <a:pt x="1017" y="69"/>
                </a:lnTo>
                <a:lnTo>
                  <a:pt x="1007" y="72"/>
                </a:lnTo>
                <a:lnTo>
                  <a:pt x="995" y="77"/>
                </a:lnTo>
                <a:lnTo>
                  <a:pt x="976" y="84"/>
                </a:lnTo>
                <a:lnTo>
                  <a:pt x="963" y="88"/>
                </a:lnTo>
                <a:lnTo>
                  <a:pt x="948" y="90"/>
                </a:lnTo>
                <a:lnTo>
                  <a:pt x="927" y="91"/>
                </a:lnTo>
                <a:lnTo>
                  <a:pt x="901" y="92"/>
                </a:lnTo>
                <a:lnTo>
                  <a:pt x="875" y="94"/>
                </a:lnTo>
                <a:lnTo>
                  <a:pt x="851" y="95"/>
                </a:lnTo>
                <a:lnTo>
                  <a:pt x="826" y="94"/>
                </a:lnTo>
                <a:lnTo>
                  <a:pt x="802" y="92"/>
                </a:lnTo>
                <a:lnTo>
                  <a:pt x="782" y="90"/>
                </a:lnTo>
                <a:lnTo>
                  <a:pt x="774" y="90"/>
                </a:lnTo>
                <a:lnTo>
                  <a:pt x="764" y="91"/>
                </a:lnTo>
                <a:lnTo>
                  <a:pt x="755" y="94"/>
                </a:lnTo>
                <a:lnTo>
                  <a:pt x="745" y="97"/>
                </a:lnTo>
                <a:lnTo>
                  <a:pt x="726" y="107"/>
                </a:lnTo>
                <a:lnTo>
                  <a:pt x="705" y="119"/>
                </a:lnTo>
                <a:lnTo>
                  <a:pt x="683" y="130"/>
                </a:lnTo>
                <a:lnTo>
                  <a:pt x="665" y="138"/>
                </a:lnTo>
                <a:lnTo>
                  <a:pt x="649" y="144"/>
                </a:lnTo>
                <a:lnTo>
                  <a:pt x="633" y="146"/>
                </a:lnTo>
                <a:lnTo>
                  <a:pt x="625" y="147"/>
                </a:lnTo>
                <a:lnTo>
                  <a:pt x="618" y="146"/>
                </a:lnTo>
                <a:lnTo>
                  <a:pt x="611" y="145"/>
                </a:lnTo>
                <a:lnTo>
                  <a:pt x="604" y="142"/>
                </a:lnTo>
                <a:lnTo>
                  <a:pt x="598" y="141"/>
                </a:lnTo>
                <a:lnTo>
                  <a:pt x="592" y="140"/>
                </a:lnTo>
                <a:lnTo>
                  <a:pt x="586" y="140"/>
                </a:lnTo>
                <a:lnTo>
                  <a:pt x="580" y="141"/>
                </a:lnTo>
                <a:lnTo>
                  <a:pt x="569" y="146"/>
                </a:lnTo>
                <a:lnTo>
                  <a:pt x="560" y="151"/>
                </a:lnTo>
                <a:lnTo>
                  <a:pt x="554" y="157"/>
                </a:lnTo>
                <a:lnTo>
                  <a:pt x="549" y="164"/>
                </a:lnTo>
                <a:lnTo>
                  <a:pt x="547" y="170"/>
                </a:lnTo>
                <a:lnTo>
                  <a:pt x="545" y="177"/>
                </a:lnTo>
                <a:lnTo>
                  <a:pt x="545" y="184"/>
                </a:lnTo>
                <a:lnTo>
                  <a:pt x="547" y="191"/>
                </a:lnTo>
                <a:lnTo>
                  <a:pt x="549" y="198"/>
                </a:lnTo>
                <a:lnTo>
                  <a:pt x="553" y="204"/>
                </a:lnTo>
                <a:lnTo>
                  <a:pt x="556" y="210"/>
                </a:lnTo>
                <a:lnTo>
                  <a:pt x="560" y="216"/>
                </a:lnTo>
                <a:lnTo>
                  <a:pt x="563" y="220"/>
                </a:lnTo>
                <a:lnTo>
                  <a:pt x="567" y="223"/>
                </a:lnTo>
                <a:lnTo>
                  <a:pt x="569" y="224"/>
                </a:lnTo>
                <a:lnTo>
                  <a:pt x="572" y="226"/>
                </a:lnTo>
                <a:lnTo>
                  <a:pt x="575" y="226"/>
                </a:lnTo>
                <a:lnTo>
                  <a:pt x="579" y="228"/>
                </a:lnTo>
                <a:lnTo>
                  <a:pt x="582" y="230"/>
                </a:lnTo>
                <a:lnTo>
                  <a:pt x="586" y="235"/>
                </a:lnTo>
                <a:lnTo>
                  <a:pt x="592" y="246"/>
                </a:lnTo>
                <a:lnTo>
                  <a:pt x="598" y="259"/>
                </a:lnTo>
                <a:lnTo>
                  <a:pt x="608" y="284"/>
                </a:lnTo>
                <a:lnTo>
                  <a:pt x="616" y="302"/>
                </a:lnTo>
                <a:lnTo>
                  <a:pt x="623" y="312"/>
                </a:lnTo>
                <a:lnTo>
                  <a:pt x="629" y="328"/>
                </a:lnTo>
                <a:lnTo>
                  <a:pt x="635" y="344"/>
                </a:lnTo>
                <a:lnTo>
                  <a:pt x="636" y="358"/>
                </a:lnTo>
                <a:lnTo>
                  <a:pt x="636" y="362"/>
                </a:lnTo>
                <a:lnTo>
                  <a:pt x="633" y="366"/>
                </a:lnTo>
                <a:lnTo>
                  <a:pt x="631" y="369"/>
                </a:lnTo>
                <a:lnTo>
                  <a:pt x="627" y="371"/>
                </a:lnTo>
                <a:lnTo>
                  <a:pt x="618" y="374"/>
                </a:lnTo>
                <a:lnTo>
                  <a:pt x="607" y="377"/>
                </a:lnTo>
                <a:lnTo>
                  <a:pt x="602" y="379"/>
                </a:lnTo>
                <a:lnTo>
                  <a:pt x="599" y="381"/>
                </a:lnTo>
                <a:lnTo>
                  <a:pt x="596" y="386"/>
                </a:lnTo>
                <a:lnTo>
                  <a:pt x="594" y="392"/>
                </a:lnTo>
                <a:lnTo>
                  <a:pt x="593" y="405"/>
                </a:lnTo>
                <a:lnTo>
                  <a:pt x="593" y="421"/>
                </a:lnTo>
                <a:lnTo>
                  <a:pt x="593" y="428"/>
                </a:lnTo>
                <a:lnTo>
                  <a:pt x="595" y="435"/>
                </a:lnTo>
                <a:lnTo>
                  <a:pt x="599" y="442"/>
                </a:lnTo>
                <a:lnTo>
                  <a:pt x="604" y="448"/>
                </a:lnTo>
                <a:lnTo>
                  <a:pt x="608" y="454"/>
                </a:lnTo>
                <a:lnTo>
                  <a:pt x="614" y="460"/>
                </a:lnTo>
                <a:lnTo>
                  <a:pt x="620" y="464"/>
                </a:lnTo>
                <a:lnTo>
                  <a:pt x="627" y="469"/>
                </a:lnTo>
                <a:lnTo>
                  <a:pt x="644" y="480"/>
                </a:lnTo>
                <a:lnTo>
                  <a:pt x="664" y="493"/>
                </a:lnTo>
                <a:lnTo>
                  <a:pt x="687" y="507"/>
                </a:lnTo>
                <a:lnTo>
                  <a:pt x="706" y="523"/>
                </a:lnTo>
                <a:lnTo>
                  <a:pt x="713" y="531"/>
                </a:lnTo>
                <a:lnTo>
                  <a:pt x="718" y="538"/>
                </a:lnTo>
                <a:lnTo>
                  <a:pt x="720" y="545"/>
                </a:lnTo>
                <a:lnTo>
                  <a:pt x="722" y="552"/>
                </a:lnTo>
                <a:lnTo>
                  <a:pt x="725" y="567"/>
                </a:lnTo>
                <a:lnTo>
                  <a:pt x="730" y="582"/>
                </a:lnTo>
                <a:lnTo>
                  <a:pt x="733" y="589"/>
                </a:lnTo>
                <a:lnTo>
                  <a:pt x="737" y="595"/>
                </a:lnTo>
                <a:lnTo>
                  <a:pt x="743" y="599"/>
                </a:lnTo>
                <a:lnTo>
                  <a:pt x="747" y="602"/>
                </a:lnTo>
                <a:lnTo>
                  <a:pt x="759" y="608"/>
                </a:lnTo>
                <a:lnTo>
                  <a:pt x="770" y="612"/>
                </a:lnTo>
                <a:lnTo>
                  <a:pt x="775" y="614"/>
                </a:lnTo>
                <a:lnTo>
                  <a:pt x="778" y="618"/>
                </a:lnTo>
                <a:lnTo>
                  <a:pt x="782" y="621"/>
                </a:lnTo>
                <a:lnTo>
                  <a:pt x="785" y="626"/>
                </a:lnTo>
                <a:lnTo>
                  <a:pt x="790" y="637"/>
                </a:lnTo>
                <a:lnTo>
                  <a:pt x="793" y="650"/>
                </a:lnTo>
                <a:lnTo>
                  <a:pt x="795" y="665"/>
                </a:lnTo>
                <a:lnTo>
                  <a:pt x="797" y="686"/>
                </a:lnTo>
                <a:lnTo>
                  <a:pt x="800" y="706"/>
                </a:lnTo>
                <a:lnTo>
                  <a:pt x="805" y="721"/>
                </a:lnTo>
                <a:lnTo>
                  <a:pt x="809" y="733"/>
                </a:lnTo>
                <a:lnTo>
                  <a:pt x="816" y="746"/>
                </a:lnTo>
                <a:lnTo>
                  <a:pt x="824" y="758"/>
                </a:lnTo>
                <a:lnTo>
                  <a:pt x="828" y="768"/>
                </a:lnTo>
                <a:lnTo>
                  <a:pt x="833" y="778"/>
                </a:lnTo>
                <a:lnTo>
                  <a:pt x="835" y="794"/>
                </a:lnTo>
                <a:lnTo>
                  <a:pt x="837" y="801"/>
                </a:lnTo>
                <a:lnTo>
                  <a:pt x="837" y="808"/>
                </a:lnTo>
                <a:lnTo>
                  <a:pt x="834" y="814"/>
                </a:lnTo>
                <a:lnTo>
                  <a:pt x="832" y="819"/>
                </a:lnTo>
                <a:lnTo>
                  <a:pt x="828" y="822"/>
                </a:lnTo>
                <a:lnTo>
                  <a:pt x="824" y="823"/>
                </a:lnTo>
                <a:lnTo>
                  <a:pt x="819" y="825"/>
                </a:lnTo>
                <a:lnTo>
                  <a:pt x="814" y="825"/>
                </a:lnTo>
                <a:lnTo>
                  <a:pt x="802" y="822"/>
                </a:lnTo>
                <a:lnTo>
                  <a:pt x="788" y="820"/>
                </a:lnTo>
                <a:lnTo>
                  <a:pt x="781" y="819"/>
                </a:lnTo>
                <a:lnTo>
                  <a:pt x="775" y="820"/>
                </a:lnTo>
                <a:lnTo>
                  <a:pt x="770" y="822"/>
                </a:lnTo>
                <a:lnTo>
                  <a:pt x="766" y="826"/>
                </a:lnTo>
                <a:lnTo>
                  <a:pt x="758" y="834"/>
                </a:lnTo>
                <a:lnTo>
                  <a:pt x="747" y="845"/>
                </a:lnTo>
                <a:lnTo>
                  <a:pt x="740" y="848"/>
                </a:lnTo>
                <a:lnTo>
                  <a:pt x="733" y="851"/>
                </a:lnTo>
                <a:lnTo>
                  <a:pt x="724" y="853"/>
                </a:lnTo>
                <a:lnTo>
                  <a:pt x="715" y="853"/>
                </a:lnTo>
                <a:lnTo>
                  <a:pt x="696" y="853"/>
                </a:lnTo>
                <a:lnTo>
                  <a:pt x="681" y="851"/>
                </a:lnTo>
                <a:lnTo>
                  <a:pt x="674" y="852"/>
                </a:lnTo>
                <a:lnTo>
                  <a:pt x="667" y="853"/>
                </a:lnTo>
                <a:lnTo>
                  <a:pt x="658" y="858"/>
                </a:lnTo>
                <a:lnTo>
                  <a:pt x="651" y="861"/>
                </a:lnTo>
                <a:lnTo>
                  <a:pt x="637" y="872"/>
                </a:lnTo>
                <a:lnTo>
                  <a:pt x="625" y="882"/>
                </a:lnTo>
                <a:lnTo>
                  <a:pt x="620" y="885"/>
                </a:lnTo>
                <a:lnTo>
                  <a:pt x="618" y="889"/>
                </a:lnTo>
                <a:lnTo>
                  <a:pt x="616" y="892"/>
                </a:lnTo>
                <a:lnTo>
                  <a:pt x="613" y="895"/>
                </a:lnTo>
                <a:lnTo>
                  <a:pt x="613" y="898"/>
                </a:lnTo>
                <a:lnTo>
                  <a:pt x="613" y="902"/>
                </a:lnTo>
                <a:lnTo>
                  <a:pt x="614" y="905"/>
                </a:lnTo>
                <a:lnTo>
                  <a:pt x="616" y="908"/>
                </a:lnTo>
                <a:lnTo>
                  <a:pt x="617" y="915"/>
                </a:lnTo>
                <a:lnTo>
                  <a:pt x="618" y="920"/>
                </a:lnTo>
                <a:lnTo>
                  <a:pt x="616" y="924"/>
                </a:lnTo>
                <a:lnTo>
                  <a:pt x="612" y="929"/>
                </a:lnTo>
                <a:lnTo>
                  <a:pt x="610" y="932"/>
                </a:lnTo>
                <a:lnTo>
                  <a:pt x="608" y="936"/>
                </a:lnTo>
                <a:lnTo>
                  <a:pt x="607" y="941"/>
                </a:lnTo>
                <a:lnTo>
                  <a:pt x="606" y="947"/>
                </a:lnTo>
                <a:lnTo>
                  <a:pt x="605" y="961"/>
                </a:lnTo>
                <a:lnTo>
                  <a:pt x="607" y="974"/>
                </a:lnTo>
                <a:lnTo>
                  <a:pt x="608" y="980"/>
                </a:lnTo>
                <a:lnTo>
                  <a:pt x="611" y="984"/>
                </a:lnTo>
                <a:lnTo>
                  <a:pt x="613" y="987"/>
                </a:lnTo>
                <a:lnTo>
                  <a:pt x="617" y="990"/>
                </a:lnTo>
                <a:lnTo>
                  <a:pt x="623" y="992"/>
                </a:lnTo>
                <a:lnTo>
                  <a:pt x="630" y="992"/>
                </a:lnTo>
                <a:lnTo>
                  <a:pt x="635" y="993"/>
                </a:lnTo>
                <a:lnTo>
                  <a:pt x="638" y="995"/>
                </a:lnTo>
                <a:lnTo>
                  <a:pt x="639" y="998"/>
                </a:lnTo>
                <a:lnTo>
                  <a:pt x="640" y="1004"/>
                </a:lnTo>
                <a:lnTo>
                  <a:pt x="642" y="1006"/>
                </a:lnTo>
                <a:lnTo>
                  <a:pt x="644" y="1009"/>
                </a:lnTo>
                <a:lnTo>
                  <a:pt x="648" y="1010"/>
                </a:lnTo>
                <a:lnTo>
                  <a:pt x="652" y="1011"/>
                </a:lnTo>
                <a:lnTo>
                  <a:pt x="664" y="1012"/>
                </a:lnTo>
                <a:lnTo>
                  <a:pt x="679" y="1015"/>
                </a:lnTo>
                <a:lnTo>
                  <a:pt x="686" y="1017"/>
                </a:lnTo>
                <a:lnTo>
                  <a:pt x="690" y="1021"/>
                </a:lnTo>
                <a:lnTo>
                  <a:pt x="693" y="1026"/>
                </a:lnTo>
                <a:lnTo>
                  <a:pt x="694" y="1030"/>
                </a:lnTo>
                <a:lnTo>
                  <a:pt x="695" y="1042"/>
                </a:lnTo>
                <a:lnTo>
                  <a:pt x="695" y="1054"/>
                </a:lnTo>
                <a:lnTo>
                  <a:pt x="694" y="1066"/>
                </a:lnTo>
                <a:lnTo>
                  <a:pt x="692" y="1075"/>
                </a:lnTo>
                <a:lnTo>
                  <a:pt x="688" y="1087"/>
                </a:lnTo>
                <a:lnTo>
                  <a:pt x="684" y="1099"/>
                </a:lnTo>
                <a:lnTo>
                  <a:pt x="683" y="1105"/>
                </a:lnTo>
                <a:lnTo>
                  <a:pt x="683" y="1110"/>
                </a:lnTo>
                <a:lnTo>
                  <a:pt x="684" y="1115"/>
                </a:lnTo>
                <a:lnTo>
                  <a:pt x="686" y="1117"/>
                </a:lnTo>
                <a:lnTo>
                  <a:pt x="688" y="1119"/>
                </a:lnTo>
                <a:lnTo>
                  <a:pt x="690" y="1121"/>
                </a:lnTo>
                <a:lnTo>
                  <a:pt x="694" y="1122"/>
                </a:lnTo>
                <a:lnTo>
                  <a:pt x="696" y="1123"/>
                </a:lnTo>
                <a:lnTo>
                  <a:pt x="700" y="1123"/>
                </a:lnTo>
                <a:lnTo>
                  <a:pt x="701" y="1123"/>
                </a:lnTo>
                <a:lnTo>
                  <a:pt x="702" y="1124"/>
                </a:lnTo>
                <a:lnTo>
                  <a:pt x="702" y="1125"/>
                </a:lnTo>
                <a:lnTo>
                  <a:pt x="699" y="1129"/>
                </a:lnTo>
                <a:lnTo>
                  <a:pt x="694" y="1132"/>
                </a:lnTo>
                <a:lnTo>
                  <a:pt x="692" y="1135"/>
                </a:lnTo>
                <a:lnTo>
                  <a:pt x="690" y="1137"/>
                </a:lnTo>
                <a:lnTo>
                  <a:pt x="689" y="1140"/>
                </a:lnTo>
                <a:lnTo>
                  <a:pt x="689" y="1142"/>
                </a:lnTo>
                <a:lnTo>
                  <a:pt x="690" y="1147"/>
                </a:lnTo>
                <a:lnTo>
                  <a:pt x="695" y="1153"/>
                </a:lnTo>
                <a:lnTo>
                  <a:pt x="696" y="1155"/>
                </a:lnTo>
                <a:lnTo>
                  <a:pt x="699" y="1159"/>
                </a:lnTo>
                <a:lnTo>
                  <a:pt x="700" y="1163"/>
                </a:lnTo>
                <a:lnTo>
                  <a:pt x="701" y="1169"/>
                </a:lnTo>
                <a:lnTo>
                  <a:pt x="701" y="1180"/>
                </a:lnTo>
                <a:lnTo>
                  <a:pt x="700" y="1192"/>
                </a:lnTo>
                <a:lnTo>
                  <a:pt x="699" y="1198"/>
                </a:lnTo>
                <a:lnTo>
                  <a:pt x="696" y="1201"/>
                </a:lnTo>
                <a:lnTo>
                  <a:pt x="694" y="1205"/>
                </a:lnTo>
                <a:lnTo>
                  <a:pt x="690" y="1207"/>
                </a:lnTo>
                <a:lnTo>
                  <a:pt x="687" y="1209"/>
                </a:lnTo>
                <a:lnTo>
                  <a:pt x="683" y="1210"/>
                </a:lnTo>
                <a:lnTo>
                  <a:pt x="679" y="1210"/>
                </a:lnTo>
                <a:lnTo>
                  <a:pt x="674" y="1209"/>
                </a:lnTo>
                <a:lnTo>
                  <a:pt x="664" y="1207"/>
                </a:lnTo>
                <a:lnTo>
                  <a:pt x="656" y="1209"/>
                </a:lnTo>
                <a:lnTo>
                  <a:pt x="652" y="1210"/>
                </a:lnTo>
                <a:lnTo>
                  <a:pt x="649" y="1212"/>
                </a:lnTo>
                <a:lnTo>
                  <a:pt x="646" y="1214"/>
                </a:lnTo>
                <a:lnTo>
                  <a:pt x="643" y="1217"/>
                </a:lnTo>
                <a:lnTo>
                  <a:pt x="640" y="1220"/>
                </a:lnTo>
                <a:lnTo>
                  <a:pt x="637" y="1223"/>
                </a:lnTo>
                <a:lnTo>
                  <a:pt x="633" y="1224"/>
                </a:lnTo>
                <a:lnTo>
                  <a:pt x="630" y="1226"/>
                </a:lnTo>
                <a:lnTo>
                  <a:pt x="620" y="1228"/>
                </a:lnTo>
                <a:lnTo>
                  <a:pt x="610" y="1228"/>
                </a:lnTo>
                <a:lnTo>
                  <a:pt x="605" y="1226"/>
                </a:lnTo>
                <a:lnTo>
                  <a:pt x="600" y="1225"/>
                </a:lnTo>
                <a:lnTo>
                  <a:pt x="595" y="1223"/>
                </a:lnTo>
                <a:lnTo>
                  <a:pt x="592" y="1219"/>
                </a:lnTo>
                <a:lnTo>
                  <a:pt x="583" y="1212"/>
                </a:lnTo>
                <a:lnTo>
                  <a:pt x="577" y="1204"/>
                </a:lnTo>
                <a:lnTo>
                  <a:pt x="570" y="1194"/>
                </a:lnTo>
                <a:lnTo>
                  <a:pt x="563" y="1186"/>
                </a:lnTo>
                <a:lnTo>
                  <a:pt x="555" y="1178"/>
                </a:lnTo>
                <a:lnTo>
                  <a:pt x="544" y="1171"/>
                </a:lnTo>
                <a:lnTo>
                  <a:pt x="533" y="1162"/>
                </a:lnTo>
                <a:lnTo>
                  <a:pt x="520" y="1156"/>
                </a:lnTo>
                <a:lnTo>
                  <a:pt x="509" y="1151"/>
                </a:lnTo>
                <a:lnTo>
                  <a:pt x="499" y="1150"/>
                </a:lnTo>
                <a:lnTo>
                  <a:pt x="488" y="1150"/>
                </a:lnTo>
                <a:lnTo>
                  <a:pt x="475" y="1150"/>
                </a:lnTo>
                <a:lnTo>
                  <a:pt x="468" y="1150"/>
                </a:lnTo>
                <a:lnTo>
                  <a:pt x="461" y="1149"/>
                </a:lnTo>
                <a:lnTo>
                  <a:pt x="454" y="1147"/>
                </a:lnTo>
                <a:lnTo>
                  <a:pt x="447" y="1144"/>
                </a:lnTo>
                <a:lnTo>
                  <a:pt x="429" y="1137"/>
                </a:lnTo>
                <a:lnTo>
                  <a:pt x="410" y="1130"/>
                </a:lnTo>
                <a:lnTo>
                  <a:pt x="400" y="1127"/>
                </a:lnTo>
                <a:lnTo>
                  <a:pt x="392" y="1123"/>
                </a:lnTo>
                <a:lnTo>
                  <a:pt x="385" y="1118"/>
                </a:lnTo>
                <a:lnTo>
                  <a:pt x="381" y="1115"/>
                </a:lnTo>
                <a:lnTo>
                  <a:pt x="375" y="1105"/>
                </a:lnTo>
                <a:lnTo>
                  <a:pt x="369" y="1094"/>
                </a:lnTo>
                <a:lnTo>
                  <a:pt x="362" y="1084"/>
                </a:lnTo>
                <a:lnTo>
                  <a:pt x="354" y="1074"/>
                </a:lnTo>
                <a:lnTo>
                  <a:pt x="346" y="1067"/>
                </a:lnTo>
                <a:lnTo>
                  <a:pt x="339" y="1062"/>
                </a:lnTo>
                <a:lnTo>
                  <a:pt x="335" y="1062"/>
                </a:lnTo>
                <a:lnTo>
                  <a:pt x="333" y="1062"/>
                </a:lnTo>
                <a:lnTo>
                  <a:pt x="330" y="1065"/>
                </a:lnTo>
                <a:lnTo>
                  <a:pt x="329" y="1068"/>
                </a:lnTo>
                <a:lnTo>
                  <a:pt x="327" y="1081"/>
                </a:lnTo>
                <a:lnTo>
                  <a:pt x="322" y="1098"/>
                </a:lnTo>
                <a:lnTo>
                  <a:pt x="316" y="1116"/>
                </a:lnTo>
                <a:lnTo>
                  <a:pt x="311" y="1129"/>
                </a:lnTo>
                <a:lnTo>
                  <a:pt x="308" y="1132"/>
                </a:lnTo>
                <a:lnTo>
                  <a:pt x="304" y="1137"/>
                </a:lnTo>
                <a:lnTo>
                  <a:pt x="300" y="1140"/>
                </a:lnTo>
                <a:lnTo>
                  <a:pt x="297" y="1142"/>
                </a:lnTo>
                <a:lnTo>
                  <a:pt x="293" y="1144"/>
                </a:lnTo>
                <a:lnTo>
                  <a:pt x="289" y="1144"/>
                </a:lnTo>
                <a:lnTo>
                  <a:pt x="285" y="1144"/>
                </a:lnTo>
                <a:lnTo>
                  <a:pt x="280" y="1142"/>
                </a:lnTo>
                <a:lnTo>
                  <a:pt x="273" y="1138"/>
                </a:lnTo>
                <a:lnTo>
                  <a:pt x="266" y="1137"/>
                </a:lnTo>
                <a:lnTo>
                  <a:pt x="258" y="1137"/>
                </a:lnTo>
                <a:lnTo>
                  <a:pt x="246" y="1136"/>
                </a:lnTo>
                <a:lnTo>
                  <a:pt x="236" y="1135"/>
                </a:lnTo>
                <a:lnTo>
                  <a:pt x="226" y="1131"/>
                </a:lnTo>
                <a:lnTo>
                  <a:pt x="215" y="1128"/>
                </a:lnTo>
                <a:lnTo>
                  <a:pt x="202" y="1122"/>
                </a:lnTo>
                <a:lnTo>
                  <a:pt x="196" y="1118"/>
                </a:lnTo>
                <a:lnTo>
                  <a:pt x="191" y="1117"/>
                </a:lnTo>
                <a:lnTo>
                  <a:pt x="186" y="1118"/>
                </a:lnTo>
                <a:lnTo>
                  <a:pt x="180" y="1122"/>
                </a:lnTo>
                <a:lnTo>
                  <a:pt x="174" y="1125"/>
                </a:lnTo>
                <a:lnTo>
                  <a:pt x="167" y="1129"/>
                </a:lnTo>
                <a:lnTo>
                  <a:pt x="160" y="1132"/>
                </a:lnTo>
                <a:lnTo>
                  <a:pt x="153" y="1134"/>
                </a:lnTo>
                <a:lnTo>
                  <a:pt x="142" y="1135"/>
                </a:lnTo>
                <a:lnTo>
                  <a:pt x="135" y="1136"/>
                </a:lnTo>
                <a:lnTo>
                  <a:pt x="133" y="1136"/>
                </a:lnTo>
                <a:lnTo>
                  <a:pt x="130" y="1137"/>
                </a:lnTo>
                <a:lnTo>
                  <a:pt x="129" y="1140"/>
                </a:lnTo>
                <a:lnTo>
                  <a:pt x="127" y="1142"/>
                </a:lnTo>
                <a:lnTo>
                  <a:pt x="125" y="1146"/>
                </a:lnTo>
                <a:lnTo>
                  <a:pt x="121" y="1148"/>
                </a:lnTo>
                <a:lnTo>
                  <a:pt x="116" y="1150"/>
                </a:lnTo>
                <a:lnTo>
                  <a:pt x="110" y="1151"/>
                </a:lnTo>
                <a:lnTo>
                  <a:pt x="107" y="1151"/>
                </a:lnTo>
                <a:lnTo>
                  <a:pt x="104" y="1153"/>
                </a:lnTo>
                <a:lnTo>
                  <a:pt x="103" y="1155"/>
                </a:lnTo>
                <a:lnTo>
                  <a:pt x="102" y="1157"/>
                </a:lnTo>
                <a:lnTo>
                  <a:pt x="101" y="1163"/>
                </a:lnTo>
                <a:lnTo>
                  <a:pt x="101" y="1169"/>
                </a:lnTo>
                <a:lnTo>
                  <a:pt x="102" y="1176"/>
                </a:lnTo>
                <a:lnTo>
                  <a:pt x="103" y="1182"/>
                </a:lnTo>
                <a:lnTo>
                  <a:pt x="108" y="1190"/>
                </a:lnTo>
                <a:lnTo>
                  <a:pt x="114" y="1197"/>
                </a:lnTo>
                <a:lnTo>
                  <a:pt x="122" y="1205"/>
                </a:lnTo>
                <a:lnTo>
                  <a:pt x="129" y="1213"/>
                </a:lnTo>
                <a:lnTo>
                  <a:pt x="136" y="1220"/>
                </a:lnTo>
                <a:lnTo>
                  <a:pt x="144" y="1225"/>
                </a:lnTo>
                <a:lnTo>
                  <a:pt x="151" y="1229"/>
                </a:lnTo>
                <a:lnTo>
                  <a:pt x="160" y="1230"/>
                </a:lnTo>
                <a:lnTo>
                  <a:pt x="172" y="1231"/>
                </a:lnTo>
                <a:lnTo>
                  <a:pt x="186" y="1231"/>
                </a:lnTo>
                <a:lnTo>
                  <a:pt x="193" y="1232"/>
                </a:lnTo>
                <a:lnTo>
                  <a:pt x="198" y="1234"/>
                </a:lnTo>
                <a:lnTo>
                  <a:pt x="203" y="1235"/>
                </a:lnTo>
                <a:lnTo>
                  <a:pt x="207" y="1237"/>
                </a:lnTo>
                <a:lnTo>
                  <a:pt x="209" y="1239"/>
                </a:lnTo>
                <a:lnTo>
                  <a:pt x="210" y="1243"/>
                </a:lnTo>
                <a:lnTo>
                  <a:pt x="211" y="1247"/>
                </a:lnTo>
                <a:lnTo>
                  <a:pt x="211" y="1250"/>
                </a:lnTo>
                <a:lnTo>
                  <a:pt x="210" y="1254"/>
                </a:lnTo>
                <a:lnTo>
                  <a:pt x="209" y="1258"/>
                </a:lnTo>
                <a:lnTo>
                  <a:pt x="207" y="1263"/>
                </a:lnTo>
                <a:lnTo>
                  <a:pt x="204" y="1268"/>
                </a:lnTo>
                <a:lnTo>
                  <a:pt x="197" y="1277"/>
                </a:lnTo>
                <a:lnTo>
                  <a:pt x="189" y="1286"/>
                </a:lnTo>
                <a:lnTo>
                  <a:pt x="185" y="1292"/>
                </a:lnTo>
                <a:lnTo>
                  <a:pt x="182" y="1297"/>
                </a:lnTo>
                <a:lnTo>
                  <a:pt x="179" y="1304"/>
                </a:lnTo>
                <a:lnTo>
                  <a:pt x="177" y="1310"/>
                </a:lnTo>
                <a:lnTo>
                  <a:pt x="176" y="1316"/>
                </a:lnTo>
                <a:lnTo>
                  <a:pt x="176" y="1321"/>
                </a:lnTo>
                <a:lnTo>
                  <a:pt x="176" y="1327"/>
                </a:lnTo>
                <a:lnTo>
                  <a:pt x="177" y="1332"/>
                </a:lnTo>
                <a:lnTo>
                  <a:pt x="180" y="1339"/>
                </a:lnTo>
                <a:lnTo>
                  <a:pt x="183" y="1346"/>
                </a:lnTo>
                <a:lnTo>
                  <a:pt x="183" y="1349"/>
                </a:lnTo>
                <a:lnTo>
                  <a:pt x="183" y="1351"/>
                </a:lnTo>
                <a:lnTo>
                  <a:pt x="180" y="1352"/>
                </a:lnTo>
                <a:lnTo>
                  <a:pt x="178" y="1355"/>
                </a:lnTo>
                <a:lnTo>
                  <a:pt x="173" y="1357"/>
                </a:lnTo>
                <a:lnTo>
                  <a:pt x="170" y="1359"/>
                </a:lnTo>
                <a:lnTo>
                  <a:pt x="167" y="1362"/>
                </a:lnTo>
                <a:lnTo>
                  <a:pt x="165" y="1364"/>
                </a:lnTo>
                <a:lnTo>
                  <a:pt x="164" y="1368"/>
                </a:lnTo>
                <a:lnTo>
                  <a:pt x="163" y="1371"/>
                </a:lnTo>
                <a:lnTo>
                  <a:pt x="164" y="1375"/>
                </a:lnTo>
                <a:lnTo>
                  <a:pt x="165" y="1377"/>
                </a:lnTo>
                <a:lnTo>
                  <a:pt x="166" y="1382"/>
                </a:lnTo>
                <a:lnTo>
                  <a:pt x="167" y="1388"/>
                </a:lnTo>
                <a:lnTo>
                  <a:pt x="166" y="1392"/>
                </a:lnTo>
                <a:lnTo>
                  <a:pt x="165" y="1395"/>
                </a:lnTo>
                <a:lnTo>
                  <a:pt x="163" y="1399"/>
                </a:lnTo>
                <a:lnTo>
                  <a:pt x="160" y="1402"/>
                </a:lnTo>
                <a:lnTo>
                  <a:pt x="153" y="1407"/>
                </a:lnTo>
                <a:lnTo>
                  <a:pt x="146" y="1411"/>
                </a:lnTo>
                <a:lnTo>
                  <a:pt x="136" y="1413"/>
                </a:lnTo>
                <a:lnTo>
                  <a:pt x="123" y="1415"/>
                </a:lnTo>
                <a:lnTo>
                  <a:pt x="108" y="1417"/>
                </a:lnTo>
                <a:lnTo>
                  <a:pt x="94" y="1419"/>
                </a:lnTo>
                <a:lnTo>
                  <a:pt x="87" y="1421"/>
                </a:lnTo>
                <a:lnTo>
                  <a:pt x="82" y="1425"/>
                </a:lnTo>
                <a:lnTo>
                  <a:pt x="77" y="1428"/>
                </a:lnTo>
                <a:lnTo>
                  <a:pt x="75" y="1434"/>
                </a:lnTo>
                <a:lnTo>
                  <a:pt x="72" y="1445"/>
                </a:lnTo>
                <a:lnTo>
                  <a:pt x="72" y="1453"/>
                </a:lnTo>
                <a:lnTo>
                  <a:pt x="71" y="1457"/>
                </a:lnTo>
                <a:lnTo>
                  <a:pt x="71" y="1459"/>
                </a:lnTo>
                <a:lnTo>
                  <a:pt x="70" y="1462"/>
                </a:lnTo>
                <a:lnTo>
                  <a:pt x="67" y="1463"/>
                </a:lnTo>
                <a:lnTo>
                  <a:pt x="62" y="1466"/>
                </a:lnTo>
                <a:lnTo>
                  <a:pt x="54" y="1470"/>
                </a:lnTo>
                <a:lnTo>
                  <a:pt x="52" y="1471"/>
                </a:lnTo>
                <a:lnTo>
                  <a:pt x="48" y="1475"/>
                </a:lnTo>
                <a:lnTo>
                  <a:pt x="46" y="1477"/>
                </a:lnTo>
                <a:lnTo>
                  <a:pt x="45" y="1481"/>
                </a:lnTo>
                <a:lnTo>
                  <a:pt x="44" y="1489"/>
                </a:lnTo>
                <a:lnTo>
                  <a:pt x="46" y="1499"/>
                </a:lnTo>
                <a:lnTo>
                  <a:pt x="47" y="1503"/>
                </a:lnTo>
                <a:lnTo>
                  <a:pt x="50" y="1509"/>
                </a:lnTo>
                <a:lnTo>
                  <a:pt x="52" y="1513"/>
                </a:lnTo>
                <a:lnTo>
                  <a:pt x="54" y="1518"/>
                </a:lnTo>
                <a:lnTo>
                  <a:pt x="62" y="1525"/>
                </a:lnTo>
                <a:lnTo>
                  <a:pt x="69" y="1532"/>
                </a:lnTo>
                <a:lnTo>
                  <a:pt x="72" y="1535"/>
                </a:lnTo>
                <a:lnTo>
                  <a:pt x="75" y="1539"/>
                </a:lnTo>
                <a:lnTo>
                  <a:pt x="77" y="1544"/>
                </a:lnTo>
                <a:lnTo>
                  <a:pt x="79" y="1547"/>
                </a:lnTo>
                <a:lnTo>
                  <a:pt x="79" y="1552"/>
                </a:lnTo>
                <a:lnTo>
                  <a:pt x="79" y="1556"/>
                </a:lnTo>
                <a:lnTo>
                  <a:pt x="77" y="1560"/>
                </a:lnTo>
                <a:lnTo>
                  <a:pt x="76" y="1564"/>
                </a:lnTo>
                <a:lnTo>
                  <a:pt x="70" y="1572"/>
                </a:lnTo>
                <a:lnTo>
                  <a:pt x="64" y="1581"/>
                </a:lnTo>
                <a:lnTo>
                  <a:pt x="59" y="1590"/>
                </a:lnTo>
                <a:lnTo>
                  <a:pt x="53" y="1600"/>
                </a:lnTo>
                <a:lnTo>
                  <a:pt x="50" y="1609"/>
                </a:lnTo>
                <a:lnTo>
                  <a:pt x="48" y="1617"/>
                </a:lnTo>
                <a:lnTo>
                  <a:pt x="48" y="1621"/>
                </a:lnTo>
                <a:lnTo>
                  <a:pt x="50" y="1625"/>
                </a:lnTo>
                <a:lnTo>
                  <a:pt x="51" y="1628"/>
                </a:lnTo>
                <a:lnTo>
                  <a:pt x="53" y="1632"/>
                </a:lnTo>
                <a:lnTo>
                  <a:pt x="58" y="1638"/>
                </a:lnTo>
                <a:lnTo>
                  <a:pt x="65" y="1641"/>
                </a:lnTo>
                <a:lnTo>
                  <a:pt x="73" y="1642"/>
                </a:lnTo>
                <a:lnTo>
                  <a:pt x="83" y="1642"/>
                </a:lnTo>
                <a:lnTo>
                  <a:pt x="92" y="1640"/>
                </a:lnTo>
                <a:lnTo>
                  <a:pt x="101" y="1638"/>
                </a:lnTo>
                <a:lnTo>
                  <a:pt x="106" y="1636"/>
                </a:lnTo>
                <a:lnTo>
                  <a:pt x="110" y="1636"/>
                </a:lnTo>
                <a:lnTo>
                  <a:pt x="116" y="1638"/>
                </a:lnTo>
                <a:lnTo>
                  <a:pt x="121" y="1640"/>
                </a:lnTo>
                <a:lnTo>
                  <a:pt x="127" y="1642"/>
                </a:lnTo>
                <a:lnTo>
                  <a:pt x="132" y="1645"/>
                </a:lnTo>
                <a:lnTo>
                  <a:pt x="136" y="1648"/>
                </a:lnTo>
                <a:lnTo>
                  <a:pt x="139" y="1652"/>
                </a:lnTo>
                <a:lnTo>
                  <a:pt x="142" y="1661"/>
                </a:lnTo>
                <a:lnTo>
                  <a:pt x="144" y="1672"/>
                </a:lnTo>
                <a:lnTo>
                  <a:pt x="144" y="1683"/>
                </a:lnTo>
                <a:lnTo>
                  <a:pt x="142" y="1691"/>
                </a:lnTo>
                <a:lnTo>
                  <a:pt x="140" y="1695"/>
                </a:lnTo>
                <a:lnTo>
                  <a:pt x="138" y="1698"/>
                </a:lnTo>
                <a:lnTo>
                  <a:pt x="133" y="1702"/>
                </a:lnTo>
                <a:lnTo>
                  <a:pt x="128" y="1704"/>
                </a:lnTo>
                <a:lnTo>
                  <a:pt x="119" y="1708"/>
                </a:lnTo>
                <a:lnTo>
                  <a:pt x="110" y="1710"/>
                </a:lnTo>
                <a:lnTo>
                  <a:pt x="102" y="1714"/>
                </a:lnTo>
                <a:lnTo>
                  <a:pt x="94" y="1717"/>
                </a:lnTo>
                <a:lnTo>
                  <a:pt x="90" y="1720"/>
                </a:lnTo>
                <a:lnTo>
                  <a:pt x="87" y="1722"/>
                </a:lnTo>
                <a:lnTo>
                  <a:pt x="84" y="1724"/>
                </a:lnTo>
                <a:lnTo>
                  <a:pt x="83" y="1728"/>
                </a:lnTo>
                <a:lnTo>
                  <a:pt x="83" y="1735"/>
                </a:lnTo>
                <a:lnTo>
                  <a:pt x="85" y="1741"/>
                </a:lnTo>
                <a:lnTo>
                  <a:pt x="89" y="1746"/>
                </a:lnTo>
                <a:lnTo>
                  <a:pt x="94" y="1751"/>
                </a:lnTo>
                <a:lnTo>
                  <a:pt x="100" y="1754"/>
                </a:lnTo>
                <a:lnTo>
                  <a:pt x="103" y="1760"/>
                </a:lnTo>
                <a:lnTo>
                  <a:pt x="104" y="1762"/>
                </a:lnTo>
                <a:lnTo>
                  <a:pt x="106" y="1766"/>
                </a:lnTo>
                <a:lnTo>
                  <a:pt x="106" y="1770"/>
                </a:lnTo>
                <a:lnTo>
                  <a:pt x="104" y="1773"/>
                </a:lnTo>
                <a:lnTo>
                  <a:pt x="103" y="1778"/>
                </a:lnTo>
                <a:lnTo>
                  <a:pt x="102" y="1783"/>
                </a:lnTo>
                <a:lnTo>
                  <a:pt x="102" y="1786"/>
                </a:lnTo>
                <a:lnTo>
                  <a:pt x="103" y="1792"/>
                </a:lnTo>
                <a:lnTo>
                  <a:pt x="104" y="1803"/>
                </a:lnTo>
                <a:lnTo>
                  <a:pt x="104" y="1816"/>
                </a:lnTo>
                <a:lnTo>
                  <a:pt x="102" y="1830"/>
                </a:lnTo>
                <a:lnTo>
                  <a:pt x="100" y="1843"/>
                </a:lnTo>
                <a:lnTo>
                  <a:pt x="97" y="1854"/>
                </a:lnTo>
                <a:lnTo>
                  <a:pt x="95" y="1861"/>
                </a:lnTo>
                <a:lnTo>
                  <a:pt x="95" y="1865"/>
                </a:lnTo>
                <a:lnTo>
                  <a:pt x="96" y="1868"/>
                </a:lnTo>
                <a:lnTo>
                  <a:pt x="96" y="1872"/>
                </a:lnTo>
                <a:lnTo>
                  <a:pt x="98" y="1877"/>
                </a:lnTo>
                <a:lnTo>
                  <a:pt x="102" y="1884"/>
                </a:lnTo>
                <a:lnTo>
                  <a:pt x="107" y="1888"/>
                </a:lnTo>
                <a:lnTo>
                  <a:pt x="108" y="1890"/>
                </a:lnTo>
                <a:lnTo>
                  <a:pt x="108" y="1892"/>
                </a:lnTo>
                <a:lnTo>
                  <a:pt x="108" y="1894"/>
                </a:lnTo>
                <a:lnTo>
                  <a:pt x="107" y="1898"/>
                </a:lnTo>
                <a:lnTo>
                  <a:pt x="95" y="1912"/>
                </a:lnTo>
                <a:lnTo>
                  <a:pt x="83" y="1926"/>
                </a:lnTo>
                <a:lnTo>
                  <a:pt x="79" y="1935"/>
                </a:lnTo>
                <a:lnTo>
                  <a:pt x="77" y="1941"/>
                </a:lnTo>
                <a:lnTo>
                  <a:pt x="76" y="1948"/>
                </a:lnTo>
                <a:lnTo>
                  <a:pt x="75" y="1955"/>
                </a:lnTo>
                <a:lnTo>
                  <a:pt x="72" y="1962"/>
                </a:lnTo>
                <a:lnTo>
                  <a:pt x="69" y="1967"/>
                </a:lnTo>
                <a:lnTo>
                  <a:pt x="66" y="1969"/>
                </a:lnTo>
                <a:lnTo>
                  <a:pt x="64" y="1970"/>
                </a:lnTo>
                <a:lnTo>
                  <a:pt x="59" y="1972"/>
                </a:lnTo>
                <a:lnTo>
                  <a:pt x="56" y="1973"/>
                </a:lnTo>
                <a:lnTo>
                  <a:pt x="44" y="1973"/>
                </a:lnTo>
                <a:lnTo>
                  <a:pt x="33" y="1974"/>
                </a:lnTo>
                <a:lnTo>
                  <a:pt x="22" y="1975"/>
                </a:lnTo>
                <a:lnTo>
                  <a:pt x="15" y="1979"/>
                </a:lnTo>
                <a:lnTo>
                  <a:pt x="9" y="1985"/>
                </a:lnTo>
                <a:lnTo>
                  <a:pt x="3" y="1993"/>
                </a:lnTo>
                <a:lnTo>
                  <a:pt x="2" y="1998"/>
                </a:lnTo>
                <a:lnTo>
                  <a:pt x="1" y="2003"/>
                </a:lnTo>
                <a:lnTo>
                  <a:pt x="0" y="2007"/>
                </a:lnTo>
                <a:lnTo>
                  <a:pt x="1" y="2012"/>
                </a:lnTo>
                <a:lnTo>
                  <a:pt x="4" y="2022"/>
                </a:lnTo>
                <a:lnTo>
                  <a:pt x="9" y="2032"/>
                </a:lnTo>
                <a:lnTo>
                  <a:pt x="15" y="2043"/>
                </a:lnTo>
                <a:lnTo>
                  <a:pt x="20" y="2051"/>
                </a:lnTo>
                <a:lnTo>
                  <a:pt x="25" y="2058"/>
                </a:lnTo>
                <a:lnTo>
                  <a:pt x="28" y="2064"/>
                </a:lnTo>
                <a:lnTo>
                  <a:pt x="31" y="2071"/>
                </a:lnTo>
                <a:lnTo>
                  <a:pt x="33" y="2079"/>
                </a:lnTo>
                <a:lnTo>
                  <a:pt x="35" y="2085"/>
                </a:lnTo>
                <a:lnTo>
                  <a:pt x="40" y="2088"/>
                </a:lnTo>
                <a:lnTo>
                  <a:pt x="44" y="2090"/>
                </a:lnTo>
                <a:lnTo>
                  <a:pt x="48" y="2090"/>
                </a:lnTo>
                <a:lnTo>
                  <a:pt x="53" y="2092"/>
                </a:lnTo>
                <a:lnTo>
                  <a:pt x="58" y="2093"/>
                </a:lnTo>
                <a:lnTo>
                  <a:pt x="63" y="2096"/>
                </a:lnTo>
                <a:lnTo>
                  <a:pt x="69" y="2102"/>
                </a:lnTo>
                <a:lnTo>
                  <a:pt x="72" y="2109"/>
                </a:lnTo>
                <a:lnTo>
                  <a:pt x="76" y="2118"/>
                </a:lnTo>
                <a:lnTo>
                  <a:pt x="77" y="2121"/>
                </a:lnTo>
                <a:lnTo>
                  <a:pt x="78" y="2125"/>
                </a:lnTo>
                <a:lnTo>
                  <a:pt x="78" y="2129"/>
                </a:lnTo>
                <a:lnTo>
                  <a:pt x="77" y="2131"/>
                </a:lnTo>
                <a:lnTo>
                  <a:pt x="73" y="2136"/>
                </a:lnTo>
                <a:lnTo>
                  <a:pt x="70" y="2140"/>
                </a:lnTo>
                <a:lnTo>
                  <a:pt x="69" y="2142"/>
                </a:lnTo>
                <a:lnTo>
                  <a:pt x="69" y="2145"/>
                </a:lnTo>
                <a:lnTo>
                  <a:pt x="69" y="2149"/>
                </a:lnTo>
                <a:lnTo>
                  <a:pt x="71" y="2153"/>
                </a:lnTo>
                <a:lnTo>
                  <a:pt x="78" y="2163"/>
                </a:lnTo>
                <a:lnTo>
                  <a:pt x="83" y="2172"/>
                </a:lnTo>
                <a:lnTo>
                  <a:pt x="85" y="2177"/>
                </a:lnTo>
                <a:lnTo>
                  <a:pt x="87" y="2181"/>
                </a:lnTo>
                <a:lnTo>
                  <a:pt x="88" y="2186"/>
                </a:lnTo>
                <a:lnTo>
                  <a:pt x="88" y="2192"/>
                </a:lnTo>
                <a:lnTo>
                  <a:pt x="87" y="2202"/>
                </a:lnTo>
                <a:lnTo>
                  <a:pt x="84" y="2212"/>
                </a:lnTo>
                <a:lnTo>
                  <a:pt x="84" y="2215"/>
                </a:lnTo>
                <a:lnTo>
                  <a:pt x="85" y="2219"/>
                </a:lnTo>
                <a:lnTo>
                  <a:pt x="88" y="2222"/>
                </a:lnTo>
                <a:lnTo>
                  <a:pt x="91" y="2226"/>
                </a:lnTo>
                <a:lnTo>
                  <a:pt x="104" y="2233"/>
                </a:lnTo>
                <a:lnTo>
                  <a:pt x="122" y="2240"/>
                </a:lnTo>
                <a:lnTo>
                  <a:pt x="130" y="2245"/>
                </a:lnTo>
                <a:lnTo>
                  <a:pt x="139" y="2250"/>
                </a:lnTo>
                <a:lnTo>
                  <a:pt x="145" y="2256"/>
                </a:lnTo>
                <a:lnTo>
                  <a:pt x="148" y="2262"/>
                </a:lnTo>
                <a:lnTo>
                  <a:pt x="151" y="2268"/>
                </a:lnTo>
                <a:lnTo>
                  <a:pt x="153" y="2274"/>
                </a:lnTo>
                <a:lnTo>
                  <a:pt x="153" y="2278"/>
                </a:lnTo>
                <a:lnTo>
                  <a:pt x="154" y="2283"/>
                </a:lnTo>
                <a:lnTo>
                  <a:pt x="153" y="2291"/>
                </a:lnTo>
                <a:lnTo>
                  <a:pt x="153" y="2302"/>
                </a:lnTo>
                <a:lnTo>
                  <a:pt x="153" y="2314"/>
                </a:lnTo>
                <a:lnTo>
                  <a:pt x="157" y="2329"/>
                </a:lnTo>
                <a:lnTo>
                  <a:pt x="159" y="2337"/>
                </a:lnTo>
                <a:lnTo>
                  <a:pt x="161" y="2344"/>
                </a:lnTo>
                <a:lnTo>
                  <a:pt x="165" y="2350"/>
                </a:lnTo>
                <a:lnTo>
                  <a:pt x="169" y="2354"/>
                </a:lnTo>
                <a:lnTo>
                  <a:pt x="176" y="2365"/>
                </a:lnTo>
                <a:lnTo>
                  <a:pt x="183" y="2379"/>
                </a:lnTo>
                <a:lnTo>
                  <a:pt x="188" y="2385"/>
                </a:lnTo>
                <a:lnTo>
                  <a:pt x="191" y="2391"/>
                </a:lnTo>
                <a:lnTo>
                  <a:pt x="196" y="2396"/>
                </a:lnTo>
                <a:lnTo>
                  <a:pt x="199" y="2400"/>
                </a:lnTo>
                <a:lnTo>
                  <a:pt x="204" y="2402"/>
                </a:lnTo>
                <a:lnTo>
                  <a:pt x="209" y="2403"/>
                </a:lnTo>
                <a:lnTo>
                  <a:pt x="215" y="2404"/>
                </a:lnTo>
                <a:lnTo>
                  <a:pt x="221" y="2404"/>
                </a:lnTo>
                <a:lnTo>
                  <a:pt x="227" y="2404"/>
                </a:lnTo>
                <a:lnTo>
                  <a:pt x="233" y="2405"/>
                </a:lnTo>
                <a:lnTo>
                  <a:pt x="237" y="2408"/>
                </a:lnTo>
                <a:lnTo>
                  <a:pt x="241" y="2410"/>
                </a:lnTo>
                <a:lnTo>
                  <a:pt x="248" y="2416"/>
                </a:lnTo>
                <a:lnTo>
                  <a:pt x="255" y="2421"/>
                </a:lnTo>
                <a:lnTo>
                  <a:pt x="265" y="2423"/>
                </a:lnTo>
                <a:lnTo>
                  <a:pt x="274" y="2424"/>
                </a:lnTo>
                <a:lnTo>
                  <a:pt x="279" y="2424"/>
                </a:lnTo>
                <a:lnTo>
                  <a:pt x="281" y="2426"/>
                </a:lnTo>
                <a:lnTo>
                  <a:pt x="284" y="2427"/>
                </a:lnTo>
                <a:lnTo>
                  <a:pt x="284" y="2429"/>
                </a:lnTo>
                <a:lnTo>
                  <a:pt x="283" y="2435"/>
                </a:lnTo>
                <a:lnTo>
                  <a:pt x="279" y="2441"/>
                </a:lnTo>
                <a:lnTo>
                  <a:pt x="278" y="2443"/>
                </a:lnTo>
                <a:lnTo>
                  <a:pt x="278" y="2446"/>
                </a:lnTo>
                <a:lnTo>
                  <a:pt x="278" y="2448"/>
                </a:lnTo>
                <a:lnTo>
                  <a:pt x="280" y="2451"/>
                </a:lnTo>
                <a:lnTo>
                  <a:pt x="285" y="2457"/>
                </a:lnTo>
                <a:lnTo>
                  <a:pt x="291" y="2463"/>
                </a:lnTo>
                <a:lnTo>
                  <a:pt x="300" y="2470"/>
                </a:lnTo>
                <a:lnTo>
                  <a:pt x="314" y="2477"/>
                </a:lnTo>
                <a:lnTo>
                  <a:pt x="322" y="2479"/>
                </a:lnTo>
                <a:lnTo>
                  <a:pt x="329" y="2482"/>
                </a:lnTo>
                <a:lnTo>
                  <a:pt x="336" y="2483"/>
                </a:lnTo>
                <a:lnTo>
                  <a:pt x="343" y="2483"/>
                </a:lnTo>
                <a:lnTo>
                  <a:pt x="349" y="2480"/>
                </a:lnTo>
                <a:lnTo>
                  <a:pt x="355" y="2478"/>
                </a:lnTo>
                <a:lnTo>
                  <a:pt x="360" y="2476"/>
                </a:lnTo>
                <a:lnTo>
                  <a:pt x="363" y="2472"/>
                </a:lnTo>
                <a:lnTo>
                  <a:pt x="372" y="2463"/>
                </a:lnTo>
                <a:lnTo>
                  <a:pt x="379" y="2454"/>
                </a:lnTo>
                <a:lnTo>
                  <a:pt x="383" y="2451"/>
                </a:lnTo>
                <a:lnTo>
                  <a:pt x="387" y="2447"/>
                </a:lnTo>
                <a:lnTo>
                  <a:pt x="391" y="2445"/>
                </a:lnTo>
                <a:lnTo>
                  <a:pt x="396" y="2442"/>
                </a:lnTo>
                <a:lnTo>
                  <a:pt x="399" y="2442"/>
                </a:lnTo>
                <a:lnTo>
                  <a:pt x="403" y="2442"/>
                </a:lnTo>
                <a:lnTo>
                  <a:pt x="406" y="2443"/>
                </a:lnTo>
                <a:lnTo>
                  <a:pt x="410" y="2447"/>
                </a:lnTo>
                <a:lnTo>
                  <a:pt x="412" y="2451"/>
                </a:lnTo>
                <a:lnTo>
                  <a:pt x="416" y="2453"/>
                </a:lnTo>
                <a:lnTo>
                  <a:pt x="418" y="2455"/>
                </a:lnTo>
                <a:lnTo>
                  <a:pt x="423" y="2458"/>
                </a:lnTo>
                <a:lnTo>
                  <a:pt x="432" y="2459"/>
                </a:lnTo>
                <a:lnTo>
                  <a:pt x="443" y="2459"/>
                </a:lnTo>
                <a:lnTo>
                  <a:pt x="455" y="2459"/>
                </a:lnTo>
                <a:lnTo>
                  <a:pt x="465" y="2455"/>
                </a:lnTo>
                <a:lnTo>
                  <a:pt x="468" y="2454"/>
                </a:lnTo>
                <a:lnTo>
                  <a:pt x="470" y="2451"/>
                </a:lnTo>
                <a:lnTo>
                  <a:pt x="473" y="2447"/>
                </a:lnTo>
                <a:lnTo>
                  <a:pt x="475" y="2443"/>
                </a:lnTo>
                <a:lnTo>
                  <a:pt x="479" y="2436"/>
                </a:lnTo>
                <a:lnTo>
                  <a:pt x="484" y="2432"/>
                </a:lnTo>
                <a:lnTo>
                  <a:pt x="487" y="2429"/>
                </a:lnTo>
                <a:lnTo>
                  <a:pt x="491" y="2429"/>
                </a:lnTo>
                <a:lnTo>
                  <a:pt x="494" y="2428"/>
                </a:lnTo>
                <a:lnTo>
                  <a:pt x="500" y="2429"/>
                </a:lnTo>
                <a:lnTo>
                  <a:pt x="511" y="2430"/>
                </a:lnTo>
                <a:lnTo>
                  <a:pt x="522" y="2432"/>
                </a:lnTo>
                <a:lnTo>
                  <a:pt x="530" y="2433"/>
                </a:lnTo>
                <a:lnTo>
                  <a:pt x="539" y="2434"/>
                </a:lnTo>
                <a:lnTo>
                  <a:pt x="543" y="2435"/>
                </a:lnTo>
                <a:lnTo>
                  <a:pt x="545" y="2436"/>
                </a:lnTo>
                <a:lnTo>
                  <a:pt x="548" y="2438"/>
                </a:lnTo>
                <a:lnTo>
                  <a:pt x="549" y="2439"/>
                </a:lnTo>
                <a:lnTo>
                  <a:pt x="549" y="2441"/>
                </a:lnTo>
                <a:lnTo>
                  <a:pt x="549" y="2442"/>
                </a:lnTo>
                <a:lnTo>
                  <a:pt x="547" y="2445"/>
                </a:lnTo>
                <a:lnTo>
                  <a:pt x="544" y="2446"/>
                </a:lnTo>
                <a:lnTo>
                  <a:pt x="538" y="2451"/>
                </a:lnTo>
                <a:lnTo>
                  <a:pt x="535" y="2458"/>
                </a:lnTo>
                <a:lnTo>
                  <a:pt x="533" y="2461"/>
                </a:lnTo>
                <a:lnTo>
                  <a:pt x="533" y="2466"/>
                </a:lnTo>
                <a:lnTo>
                  <a:pt x="535" y="2471"/>
                </a:lnTo>
                <a:lnTo>
                  <a:pt x="537" y="2477"/>
                </a:lnTo>
                <a:lnTo>
                  <a:pt x="544" y="2487"/>
                </a:lnTo>
                <a:lnTo>
                  <a:pt x="553" y="2499"/>
                </a:lnTo>
                <a:lnTo>
                  <a:pt x="561" y="2512"/>
                </a:lnTo>
                <a:lnTo>
                  <a:pt x="569" y="2528"/>
                </a:lnTo>
                <a:lnTo>
                  <a:pt x="575" y="2543"/>
                </a:lnTo>
                <a:lnTo>
                  <a:pt x="582" y="2558"/>
                </a:lnTo>
                <a:lnTo>
                  <a:pt x="586" y="2565"/>
                </a:lnTo>
                <a:lnTo>
                  <a:pt x="589" y="2573"/>
                </a:lnTo>
                <a:lnTo>
                  <a:pt x="595" y="2580"/>
                </a:lnTo>
                <a:lnTo>
                  <a:pt x="601" y="2587"/>
                </a:lnTo>
                <a:lnTo>
                  <a:pt x="608" y="2594"/>
                </a:lnTo>
                <a:lnTo>
                  <a:pt x="616" y="2602"/>
                </a:lnTo>
                <a:lnTo>
                  <a:pt x="623" y="2606"/>
                </a:lnTo>
                <a:lnTo>
                  <a:pt x="629" y="2611"/>
                </a:lnTo>
                <a:lnTo>
                  <a:pt x="642" y="2618"/>
                </a:lnTo>
                <a:lnTo>
                  <a:pt x="652" y="2622"/>
                </a:lnTo>
                <a:lnTo>
                  <a:pt x="663" y="2625"/>
                </a:lnTo>
                <a:lnTo>
                  <a:pt x="674" y="2630"/>
                </a:lnTo>
                <a:lnTo>
                  <a:pt x="679" y="2634"/>
                </a:lnTo>
                <a:lnTo>
                  <a:pt x="682" y="2637"/>
                </a:lnTo>
                <a:lnTo>
                  <a:pt x="687" y="2641"/>
                </a:lnTo>
                <a:lnTo>
                  <a:pt x="689" y="2646"/>
                </a:lnTo>
                <a:lnTo>
                  <a:pt x="696" y="2657"/>
                </a:lnTo>
                <a:lnTo>
                  <a:pt x="705" y="2672"/>
                </a:lnTo>
                <a:lnTo>
                  <a:pt x="713" y="2685"/>
                </a:lnTo>
                <a:lnTo>
                  <a:pt x="720" y="2693"/>
                </a:lnTo>
                <a:lnTo>
                  <a:pt x="724" y="2694"/>
                </a:lnTo>
                <a:lnTo>
                  <a:pt x="727" y="2694"/>
                </a:lnTo>
                <a:lnTo>
                  <a:pt x="732" y="2693"/>
                </a:lnTo>
                <a:lnTo>
                  <a:pt x="737" y="2692"/>
                </a:lnTo>
                <a:lnTo>
                  <a:pt x="745" y="2686"/>
                </a:lnTo>
                <a:lnTo>
                  <a:pt x="753" y="2680"/>
                </a:lnTo>
                <a:lnTo>
                  <a:pt x="757" y="2678"/>
                </a:lnTo>
                <a:lnTo>
                  <a:pt x="765" y="2678"/>
                </a:lnTo>
                <a:lnTo>
                  <a:pt x="774" y="2679"/>
                </a:lnTo>
                <a:lnTo>
                  <a:pt x="784" y="2681"/>
                </a:lnTo>
                <a:lnTo>
                  <a:pt x="793" y="2685"/>
                </a:lnTo>
                <a:lnTo>
                  <a:pt x="800" y="2688"/>
                </a:lnTo>
                <a:lnTo>
                  <a:pt x="802" y="2691"/>
                </a:lnTo>
                <a:lnTo>
                  <a:pt x="805" y="2693"/>
                </a:lnTo>
                <a:lnTo>
                  <a:pt x="805" y="2695"/>
                </a:lnTo>
                <a:lnTo>
                  <a:pt x="805" y="2699"/>
                </a:lnTo>
                <a:lnTo>
                  <a:pt x="800" y="2709"/>
                </a:lnTo>
                <a:lnTo>
                  <a:pt x="796" y="2717"/>
                </a:lnTo>
                <a:lnTo>
                  <a:pt x="795" y="2720"/>
                </a:lnTo>
                <a:lnTo>
                  <a:pt x="794" y="2725"/>
                </a:lnTo>
                <a:lnTo>
                  <a:pt x="794" y="2729"/>
                </a:lnTo>
                <a:lnTo>
                  <a:pt x="795" y="2735"/>
                </a:lnTo>
                <a:lnTo>
                  <a:pt x="797" y="2739"/>
                </a:lnTo>
                <a:lnTo>
                  <a:pt x="801" y="2742"/>
                </a:lnTo>
                <a:lnTo>
                  <a:pt x="805" y="2744"/>
                </a:lnTo>
                <a:lnTo>
                  <a:pt x="809" y="2745"/>
                </a:lnTo>
                <a:lnTo>
                  <a:pt x="818" y="2745"/>
                </a:lnTo>
                <a:lnTo>
                  <a:pt x="824" y="2743"/>
                </a:lnTo>
                <a:lnTo>
                  <a:pt x="827" y="2742"/>
                </a:lnTo>
                <a:lnTo>
                  <a:pt x="831" y="2742"/>
                </a:lnTo>
                <a:lnTo>
                  <a:pt x="835" y="2744"/>
                </a:lnTo>
                <a:lnTo>
                  <a:pt x="839" y="2748"/>
                </a:lnTo>
                <a:lnTo>
                  <a:pt x="850" y="2747"/>
                </a:lnTo>
                <a:lnTo>
                  <a:pt x="870" y="2748"/>
                </a:lnTo>
                <a:lnTo>
                  <a:pt x="889" y="2761"/>
                </a:lnTo>
                <a:lnTo>
                  <a:pt x="903" y="2772"/>
                </a:lnTo>
                <a:lnTo>
                  <a:pt x="915" y="2774"/>
                </a:lnTo>
                <a:lnTo>
                  <a:pt x="928" y="2775"/>
                </a:lnTo>
                <a:lnTo>
                  <a:pt x="942" y="2775"/>
                </a:lnTo>
                <a:lnTo>
                  <a:pt x="954" y="2774"/>
                </a:lnTo>
                <a:lnTo>
                  <a:pt x="961" y="2772"/>
                </a:lnTo>
                <a:lnTo>
                  <a:pt x="967" y="2770"/>
                </a:lnTo>
                <a:lnTo>
                  <a:pt x="970" y="2770"/>
                </a:lnTo>
                <a:lnTo>
                  <a:pt x="972" y="2772"/>
                </a:lnTo>
                <a:lnTo>
                  <a:pt x="976" y="2773"/>
                </a:lnTo>
                <a:lnTo>
                  <a:pt x="980" y="2776"/>
                </a:lnTo>
                <a:lnTo>
                  <a:pt x="990" y="2785"/>
                </a:lnTo>
                <a:lnTo>
                  <a:pt x="1001" y="2793"/>
                </a:lnTo>
                <a:lnTo>
                  <a:pt x="1010" y="2799"/>
                </a:lnTo>
                <a:lnTo>
                  <a:pt x="1017" y="2802"/>
                </a:lnTo>
                <a:lnTo>
                  <a:pt x="1024" y="2805"/>
                </a:lnTo>
                <a:lnTo>
                  <a:pt x="1032" y="2804"/>
                </a:lnTo>
                <a:lnTo>
                  <a:pt x="1039" y="2801"/>
                </a:lnTo>
                <a:lnTo>
                  <a:pt x="1045" y="2799"/>
                </a:lnTo>
                <a:lnTo>
                  <a:pt x="1047" y="2798"/>
                </a:lnTo>
                <a:lnTo>
                  <a:pt x="1052" y="2797"/>
                </a:lnTo>
                <a:lnTo>
                  <a:pt x="1055" y="2797"/>
                </a:lnTo>
                <a:lnTo>
                  <a:pt x="1060" y="2797"/>
                </a:lnTo>
                <a:lnTo>
                  <a:pt x="1065" y="2798"/>
                </a:lnTo>
                <a:lnTo>
                  <a:pt x="1068" y="2800"/>
                </a:lnTo>
                <a:lnTo>
                  <a:pt x="1072" y="2802"/>
                </a:lnTo>
                <a:lnTo>
                  <a:pt x="1074" y="2805"/>
                </a:lnTo>
                <a:lnTo>
                  <a:pt x="1078" y="2819"/>
                </a:lnTo>
                <a:lnTo>
                  <a:pt x="1081" y="2835"/>
                </a:lnTo>
                <a:lnTo>
                  <a:pt x="1083" y="2837"/>
                </a:lnTo>
                <a:lnTo>
                  <a:pt x="1085" y="2839"/>
                </a:lnTo>
                <a:lnTo>
                  <a:pt x="1087" y="2840"/>
                </a:lnTo>
                <a:lnTo>
                  <a:pt x="1091" y="2842"/>
                </a:lnTo>
                <a:lnTo>
                  <a:pt x="1098" y="2842"/>
                </a:lnTo>
                <a:lnTo>
                  <a:pt x="1108" y="2840"/>
                </a:lnTo>
                <a:lnTo>
                  <a:pt x="1118" y="2838"/>
                </a:lnTo>
                <a:lnTo>
                  <a:pt x="1130" y="2837"/>
                </a:lnTo>
                <a:lnTo>
                  <a:pt x="1136" y="2837"/>
                </a:lnTo>
                <a:lnTo>
                  <a:pt x="1142" y="2838"/>
                </a:lnTo>
                <a:lnTo>
                  <a:pt x="1147" y="2840"/>
                </a:lnTo>
                <a:lnTo>
                  <a:pt x="1150" y="2844"/>
                </a:lnTo>
                <a:lnTo>
                  <a:pt x="1155" y="2852"/>
                </a:lnTo>
                <a:lnTo>
                  <a:pt x="1160" y="2862"/>
                </a:lnTo>
                <a:lnTo>
                  <a:pt x="1166" y="2870"/>
                </a:lnTo>
                <a:lnTo>
                  <a:pt x="1173" y="2881"/>
                </a:lnTo>
                <a:lnTo>
                  <a:pt x="1181" y="2889"/>
                </a:lnTo>
                <a:lnTo>
                  <a:pt x="1187" y="2895"/>
                </a:lnTo>
                <a:lnTo>
                  <a:pt x="1191" y="2898"/>
                </a:lnTo>
                <a:lnTo>
                  <a:pt x="1194" y="2899"/>
                </a:lnTo>
                <a:lnTo>
                  <a:pt x="1198" y="2900"/>
                </a:lnTo>
                <a:lnTo>
                  <a:pt x="1203" y="2899"/>
                </a:lnTo>
                <a:lnTo>
                  <a:pt x="1210" y="2899"/>
                </a:lnTo>
                <a:lnTo>
                  <a:pt x="1216" y="2899"/>
                </a:lnTo>
                <a:lnTo>
                  <a:pt x="1218" y="2900"/>
                </a:lnTo>
                <a:lnTo>
                  <a:pt x="1221" y="2902"/>
                </a:lnTo>
                <a:lnTo>
                  <a:pt x="1222" y="2905"/>
                </a:lnTo>
                <a:lnTo>
                  <a:pt x="1223" y="2907"/>
                </a:lnTo>
                <a:lnTo>
                  <a:pt x="1225" y="2915"/>
                </a:lnTo>
                <a:lnTo>
                  <a:pt x="1229" y="2922"/>
                </a:lnTo>
                <a:lnTo>
                  <a:pt x="1231" y="2925"/>
                </a:lnTo>
                <a:lnTo>
                  <a:pt x="1235" y="2928"/>
                </a:lnTo>
                <a:lnTo>
                  <a:pt x="1238" y="2930"/>
                </a:lnTo>
                <a:lnTo>
                  <a:pt x="1244" y="2931"/>
                </a:lnTo>
                <a:lnTo>
                  <a:pt x="1254" y="2930"/>
                </a:lnTo>
                <a:lnTo>
                  <a:pt x="1261" y="2927"/>
                </a:lnTo>
                <a:lnTo>
                  <a:pt x="1268" y="2924"/>
                </a:lnTo>
                <a:lnTo>
                  <a:pt x="1276" y="2917"/>
                </a:lnTo>
                <a:lnTo>
                  <a:pt x="1281" y="2913"/>
                </a:lnTo>
                <a:lnTo>
                  <a:pt x="1287" y="2911"/>
                </a:lnTo>
                <a:lnTo>
                  <a:pt x="1293" y="2908"/>
                </a:lnTo>
                <a:lnTo>
                  <a:pt x="1300" y="2907"/>
                </a:lnTo>
                <a:lnTo>
                  <a:pt x="1314" y="2907"/>
                </a:lnTo>
                <a:lnTo>
                  <a:pt x="1325" y="2907"/>
                </a:lnTo>
                <a:lnTo>
                  <a:pt x="1330" y="2908"/>
                </a:lnTo>
                <a:lnTo>
                  <a:pt x="1335" y="2911"/>
                </a:lnTo>
                <a:lnTo>
                  <a:pt x="1338" y="2912"/>
                </a:lnTo>
                <a:lnTo>
                  <a:pt x="1343" y="2915"/>
                </a:lnTo>
                <a:lnTo>
                  <a:pt x="1350" y="2922"/>
                </a:lnTo>
                <a:lnTo>
                  <a:pt x="1356" y="2932"/>
                </a:lnTo>
                <a:lnTo>
                  <a:pt x="1362" y="2943"/>
                </a:lnTo>
                <a:lnTo>
                  <a:pt x="1368" y="2952"/>
                </a:lnTo>
                <a:lnTo>
                  <a:pt x="1372" y="2956"/>
                </a:lnTo>
                <a:lnTo>
                  <a:pt x="1375" y="2958"/>
                </a:lnTo>
                <a:lnTo>
                  <a:pt x="1379" y="2959"/>
                </a:lnTo>
                <a:lnTo>
                  <a:pt x="1383" y="2959"/>
                </a:lnTo>
                <a:lnTo>
                  <a:pt x="1392" y="2958"/>
                </a:lnTo>
                <a:lnTo>
                  <a:pt x="1399" y="2958"/>
                </a:lnTo>
                <a:lnTo>
                  <a:pt x="1402" y="2959"/>
                </a:lnTo>
                <a:lnTo>
                  <a:pt x="1405" y="2961"/>
                </a:lnTo>
                <a:lnTo>
                  <a:pt x="1407" y="2962"/>
                </a:lnTo>
                <a:lnTo>
                  <a:pt x="1410" y="2964"/>
                </a:lnTo>
                <a:lnTo>
                  <a:pt x="1416" y="2970"/>
                </a:lnTo>
                <a:lnTo>
                  <a:pt x="1426" y="2975"/>
                </a:lnTo>
                <a:lnTo>
                  <a:pt x="1437" y="2978"/>
                </a:lnTo>
                <a:lnTo>
                  <a:pt x="1446" y="2981"/>
                </a:lnTo>
                <a:lnTo>
                  <a:pt x="1455" y="2980"/>
                </a:lnTo>
                <a:lnTo>
                  <a:pt x="1462" y="2977"/>
                </a:lnTo>
                <a:lnTo>
                  <a:pt x="1468" y="2972"/>
                </a:lnTo>
                <a:lnTo>
                  <a:pt x="1474" y="2966"/>
                </a:lnTo>
                <a:lnTo>
                  <a:pt x="1477" y="2963"/>
                </a:lnTo>
                <a:lnTo>
                  <a:pt x="1481" y="2961"/>
                </a:lnTo>
                <a:lnTo>
                  <a:pt x="1484" y="2959"/>
                </a:lnTo>
                <a:lnTo>
                  <a:pt x="1489" y="2959"/>
                </a:lnTo>
                <a:lnTo>
                  <a:pt x="1498" y="2959"/>
                </a:lnTo>
                <a:lnTo>
                  <a:pt x="1506" y="2961"/>
                </a:lnTo>
                <a:lnTo>
                  <a:pt x="1517" y="2962"/>
                </a:lnTo>
                <a:lnTo>
                  <a:pt x="1526" y="2962"/>
                </a:lnTo>
                <a:lnTo>
                  <a:pt x="1532" y="2962"/>
                </a:lnTo>
                <a:lnTo>
                  <a:pt x="1536" y="2959"/>
                </a:lnTo>
                <a:lnTo>
                  <a:pt x="1540" y="2957"/>
                </a:lnTo>
                <a:lnTo>
                  <a:pt x="1543" y="2953"/>
                </a:lnTo>
                <a:lnTo>
                  <a:pt x="1547" y="2947"/>
                </a:lnTo>
                <a:lnTo>
                  <a:pt x="1553" y="2944"/>
                </a:lnTo>
                <a:lnTo>
                  <a:pt x="1562" y="2942"/>
                </a:lnTo>
                <a:lnTo>
                  <a:pt x="1575" y="2940"/>
                </a:lnTo>
                <a:lnTo>
                  <a:pt x="1589" y="2940"/>
                </a:lnTo>
                <a:lnTo>
                  <a:pt x="1603" y="2938"/>
                </a:lnTo>
                <a:lnTo>
                  <a:pt x="1609" y="2937"/>
                </a:lnTo>
                <a:lnTo>
                  <a:pt x="1614" y="2936"/>
                </a:lnTo>
                <a:lnTo>
                  <a:pt x="1619" y="2933"/>
                </a:lnTo>
                <a:lnTo>
                  <a:pt x="1621" y="2930"/>
                </a:lnTo>
                <a:lnTo>
                  <a:pt x="1627" y="2924"/>
                </a:lnTo>
                <a:lnTo>
                  <a:pt x="1632" y="2919"/>
                </a:lnTo>
                <a:lnTo>
                  <a:pt x="1633" y="2918"/>
                </a:lnTo>
                <a:lnTo>
                  <a:pt x="1637" y="2918"/>
                </a:lnTo>
                <a:lnTo>
                  <a:pt x="1639" y="2919"/>
                </a:lnTo>
                <a:lnTo>
                  <a:pt x="1643" y="2922"/>
                </a:lnTo>
                <a:lnTo>
                  <a:pt x="1651" y="2932"/>
                </a:lnTo>
                <a:lnTo>
                  <a:pt x="1663" y="2942"/>
                </a:lnTo>
                <a:lnTo>
                  <a:pt x="1672" y="2951"/>
                </a:lnTo>
                <a:lnTo>
                  <a:pt x="1679" y="2958"/>
                </a:lnTo>
                <a:lnTo>
                  <a:pt x="1683" y="2964"/>
                </a:lnTo>
                <a:lnTo>
                  <a:pt x="1685" y="2970"/>
                </a:lnTo>
                <a:lnTo>
                  <a:pt x="1688" y="2977"/>
                </a:lnTo>
                <a:lnTo>
                  <a:pt x="1689" y="2985"/>
                </a:lnTo>
                <a:lnTo>
                  <a:pt x="1693" y="2995"/>
                </a:lnTo>
                <a:lnTo>
                  <a:pt x="1696" y="3002"/>
                </a:lnTo>
                <a:lnTo>
                  <a:pt x="1698" y="3006"/>
                </a:lnTo>
                <a:lnTo>
                  <a:pt x="1702" y="3008"/>
                </a:lnTo>
                <a:lnTo>
                  <a:pt x="1706" y="3009"/>
                </a:lnTo>
                <a:lnTo>
                  <a:pt x="1709" y="3010"/>
                </a:lnTo>
                <a:lnTo>
                  <a:pt x="1716" y="3012"/>
                </a:lnTo>
                <a:lnTo>
                  <a:pt x="1721" y="3014"/>
                </a:lnTo>
                <a:lnTo>
                  <a:pt x="1723" y="3016"/>
                </a:lnTo>
                <a:lnTo>
                  <a:pt x="1725" y="3019"/>
                </a:lnTo>
                <a:lnTo>
                  <a:pt x="1726" y="3021"/>
                </a:lnTo>
                <a:lnTo>
                  <a:pt x="1727" y="3025"/>
                </a:lnTo>
                <a:lnTo>
                  <a:pt x="1729" y="3035"/>
                </a:lnTo>
                <a:lnTo>
                  <a:pt x="1732" y="3047"/>
                </a:lnTo>
                <a:lnTo>
                  <a:pt x="1734" y="3053"/>
                </a:lnTo>
                <a:lnTo>
                  <a:pt x="1736" y="3060"/>
                </a:lnTo>
                <a:lnTo>
                  <a:pt x="1739" y="3066"/>
                </a:lnTo>
                <a:lnTo>
                  <a:pt x="1744" y="3072"/>
                </a:lnTo>
                <a:lnTo>
                  <a:pt x="1753" y="3085"/>
                </a:lnTo>
                <a:lnTo>
                  <a:pt x="1764" y="3100"/>
                </a:lnTo>
                <a:lnTo>
                  <a:pt x="1773" y="3111"/>
                </a:lnTo>
                <a:lnTo>
                  <a:pt x="1782" y="3121"/>
                </a:lnTo>
                <a:lnTo>
                  <a:pt x="1786" y="3125"/>
                </a:lnTo>
                <a:lnTo>
                  <a:pt x="1792" y="3126"/>
                </a:lnTo>
                <a:lnTo>
                  <a:pt x="1799" y="3128"/>
                </a:lnTo>
                <a:lnTo>
                  <a:pt x="1807" y="3129"/>
                </a:lnTo>
                <a:lnTo>
                  <a:pt x="1822" y="3130"/>
                </a:lnTo>
                <a:lnTo>
                  <a:pt x="1834" y="3132"/>
                </a:lnTo>
                <a:lnTo>
                  <a:pt x="1843" y="3133"/>
                </a:lnTo>
                <a:lnTo>
                  <a:pt x="1849" y="3135"/>
                </a:lnTo>
                <a:lnTo>
                  <a:pt x="1853" y="3136"/>
                </a:lnTo>
                <a:lnTo>
                  <a:pt x="1854" y="3139"/>
                </a:lnTo>
                <a:lnTo>
                  <a:pt x="1857" y="3142"/>
                </a:lnTo>
                <a:lnTo>
                  <a:pt x="1858" y="3146"/>
                </a:lnTo>
                <a:lnTo>
                  <a:pt x="1859" y="3153"/>
                </a:lnTo>
                <a:lnTo>
                  <a:pt x="1861" y="3159"/>
                </a:lnTo>
                <a:lnTo>
                  <a:pt x="1864" y="3161"/>
                </a:lnTo>
                <a:lnTo>
                  <a:pt x="1866" y="3163"/>
                </a:lnTo>
                <a:lnTo>
                  <a:pt x="1870" y="3164"/>
                </a:lnTo>
                <a:lnTo>
                  <a:pt x="1874" y="3165"/>
                </a:lnTo>
                <a:lnTo>
                  <a:pt x="1883" y="3167"/>
                </a:lnTo>
                <a:lnTo>
                  <a:pt x="1887" y="3171"/>
                </a:lnTo>
                <a:lnTo>
                  <a:pt x="1891" y="3176"/>
                </a:lnTo>
                <a:lnTo>
                  <a:pt x="1893" y="3183"/>
                </a:lnTo>
                <a:lnTo>
                  <a:pt x="1893" y="3191"/>
                </a:lnTo>
                <a:lnTo>
                  <a:pt x="1892" y="3199"/>
                </a:lnTo>
                <a:lnTo>
                  <a:pt x="1889" y="3208"/>
                </a:lnTo>
                <a:lnTo>
                  <a:pt x="1886" y="3215"/>
                </a:lnTo>
                <a:lnTo>
                  <a:pt x="1883" y="3220"/>
                </a:lnTo>
                <a:lnTo>
                  <a:pt x="1882" y="3223"/>
                </a:lnTo>
                <a:lnTo>
                  <a:pt x="1880" y="3227"/>
                </a:lnTo>
                <a:lnTo>
                  <a:pt x="1880" y="3230"/>
                </a:lnTo>
                <a:lnTo>
                  <a:pt x="1880" y="3235"/>
                </a:lnTo>
                <a:lnTo>
                  <a:pt x="1879" y="3240"/>
                </a:lnTo>
                <a:lnTo>
                  <a:pt x="1876" y="3245"/>
                </a:lnTo>
                <a:lnTo>
                  <a:pt x="1870" y="3247"/>
                </a:lnTo>
                <a:lnTo>
                  <a:pt x="1867" y="3248"/>
                </a:lnTo>
                <a:lnTo>
                  <a:pt x="1865" y="3249"/>
                </a:lnTo>
                <a:lnTo>
                  <a:pt x="1863" y="3252"/>
                </a:lnTo>
                <a:lnTo>
                  <a:pt x="1860" y="3254"/>
                </a:lnTo>
                <a:lnTo>
                  <a:pt x="1858" y="3258"/>
                </a:lnTo>
                <a:lnTo>
                  <a:pt x="1858" y="3262"/>
                </a:lnTo>
                <a:lnTo>
                  <a:pt x="1857" y="3267"/>
                </a:lnTo>
                <a:lnTo>
                  <a:pt x="1858" y="3273"/>
                </a:lnTo>
                <a:lnTo>
                  <a:pt x="1860" y="3287"/>
                </a:lnTo>
                <a:lnTo>
                  <a:pt x="1866" y="3304"/>
                </a:lnTo>
                <a:lnTo>
                  <a:pt x="1873" y="3322"/>
                </a:lnTo>
                <a:lnTo>
                  <a:pt x="1882" y="3338"/>
                </a:lnTo>
                <a:lnTo>
                  <a:pt x="1890" y="3352"/>
                </a:lnTo>
                <a:lnTo>
                  <a:pt x="1898" y="3362"/>
                </a:lnTo>
                <a:lnTo>
                  <a:pt x="1905" y="3368"/>
                </a:lnTo>
                <a:lnTo>
                  <a:pt x="1911" y="3372"/>
                </a:lnTo>
                <a:lnTo>
                  <a:pt x="1914" y="3372"/>
                </a:lnTo>
                <a:lnTo>
                  <a:pt x="1916" y="3372"/>
                </a:lnTo>
                <a:lnTo>
                  <a:pt x="1920" y="3371"/>
                </a:lnTo>
                <a:lnTo>
                  <a:pt x="1923" y="3369"/>
                </a:lnTo>
                <a:lnTo>
                  <a:pt x="1929" y="3366"/>
                </a:lnTo>
                <a:lnTo>
                  <a:pt x="1936" y="3362"/>
                </a:lnTo>
                <a:lnTo>
                  <a:pt x="1942" y="3359"/>
                </a:lnTo>
                <a:lnTo>
                  <a:pt x="1949" y="3359"/>
                </a:lnTo>
                <a:lnTo>
                  <a:pt x="1958" y="3360"/>
                </a:lnTo>
                <a:lnTo>
                  <a:pt x="1966" y="3362"/>
                </a:lnTo>
                <a:lnTo>
                  <a:pt x="1974" y="3366"/>
                </a:lnTo>
                <a:lnTo>
                  <a:pt x="1983" y="3371"/>
                </a:lnTo>
                <a:lnTo>
                  <a:pt x="1986" y="3373"/>
                </a:lnTo>
                <a:lnTo>
                  <a:pt x="1990" y="3377"/>
                </a:lnTo>
                <a:lnTo>
                  <a:pt x="1992" y="3380"/>
                </a:lnTo>
                <a:lnTo>
                  <a:pt x="1994" y="3385"/>
                </a:lnTo>
                <a:lnTo>
                  <a:pt x="1997" y="3390"/>
                </a:lnTo>
                <a:lnTo>
                  <a:pt x="1999" y="3393"/>
                </a:lnTo>
                <a:lnTo>
                  <a:pt x="2002" y="3396"/>
                </a:lnTo>
                <a:lnTo>
                  <a:pt x="2004" y="3397"/>
                </a:lnTo>
                <a:lnTo>
                  <a:pt x="2008" y="3398"/>
                </a:lnTo>
                <a:lnTo>
                  <a:pt x="2011" y="3398"/>
                </a:lnTo>
                <a:lnTo>
                  <a:pt x="2015" y="3398"/>
                </a:lnTo>
                <a:lnTo>
                  <a:pt x="2018" y="3396"/>
                </a:lnTo>
                <a:lnTo>
                  <a:pt x="2025" y="3392"/>
                </a:lnTo>
                <a:lnTo>
                  <a:pt x="2031" y="3391"/>
                </a:lnTo>
                <a:lnTo>
                  <a:pt x="2036" y="3392"/>
                </a:lnTo>
                <a:lnTo>
                  <a:pt x="2042" y="3396"/>
                </a:lnTo>
                <a:lnTo>
                  <a:pt x="2047" y="3399"/>
                </a:lnTo>
                <a:lnTo>
                  <a:pt x="2052" y="3400"/>
                </a:lnTo>
                <a:lnTo>
                  <a:pt x="2057" y="3403"/>
                </a:lnTo>
                <a:lnTo>
                  <a:pt x="2065" y="3404"/>
                </a:lnTo>
                <a:lnTo>
                  <a:pt x="2076" y="3405"/>
                </a:lnTo>
                <a:lnTo>
                  <a:pt x="2087" y="3405"/>
                </a:lnTo>
                <a:lnTo>
                  <a:pt x="2095" y="3407"/>
                </a:lnTo>
                <a:lnTo>
                  <a:pt x="2105" y="3410"/>
                </a:lnTo>
                <a:lnTo>
                  <a:pt x="2109" y="3412"/>
                </a:lnTo>
                <a:lnTo>
                  <a:pt x="2112" y="3415"/>
                </a:lnTo>
                <a:lnTo>
                  <a:pt x="2115" y="3418"/>
                </a:lnTo>
                <a:lnTo>
                  <a:pt x="2116" y="3422"/>
                </a:lnTo>
                <a:lnTo>
                  <a:pt x="2116" y="3438"/>
                </a:lnTo>
                <a:lnTo>
                  <a:pt x="2116" y="3455"/>
                </a:lnTo>
                <a:lnTo>
                  <a:pt x="2118" y="3459"/>
                </a:lnTo>
                <a:lnTo>
                  <a:pt x="2120" y="3463"/>
                </a:lnTo>
                <a:lnTo>
                  <a:pt x="2124" y="3467"/>
                </a:lnTo>
                <a:lnTo>
                  <a:pt x="2129" y="3470"/>
                </a:lnTo>
                <a:lnTo>
                  <a:pt x="2135" y="3473"/>
                </a:lnTo>
                <a:lnTo>
                  <a:pt x="2139" y="3475"/>
                </a:lnTo>
                <a:lnTo>
                  <a:pt x="2144" y="3474"/>
                </a:lnTo>
                <a:lnTo>
                  <a:pt x="2149" y="3473"/>
                </a:lnTo>
                <a:lnTo>
                  <a:pt x="2153" y="3470"/>
                </a:lnTo>
                <a:lnTo>
                  <a:pt x="2154" y="3467"/>
                </a:lnTo>
                <a:lnTo>
                  <a:pt x="2155" y="3464"/>
                </a:lnTo>
                <a:lnTo>
                  <a:pt x="2155" y="3463"/>
                </a:lnTo>
                <a:lnTo>
                  <a:pt x="2154" y="3461"/>
                </a:lnTo>
                <a:lnTo>
                  <a:pt x="2153" y="3460"/>
                </a:lnTo>
                <a:lnTo>
                  <a:pt x="2150" y="3460"/>
                </a:lnTo>
                <a:lnTo>
                  <a:pt x="2147" y="3460"/>
                </a:lnTo>
                <a:lnTo>
                  <a:pt x="2144" y="3460"/>
                </a:lnTo>
                <a:lnTo>
                  <a:pt x="2142" y="3460"/>
                </a:lnTo>
                <a:lnTo>
                  <a:pt x="2141" y="3457"/>
                </a:lnTo>
                <a:lnTo>
                  <a:pt x="2141" y="3455"/>
                </a:lnTo>
                <a:lnTo>
                  <a:pt x="2141" y="3453"/>
                </a:lnTo>
                <a:lnTo>
                  <a:pt x="2142" y="3449"/>
                </a:lnTo>
                <a:lnTo>
                  <a:pt x="2143" y="3445"/>
                </a:lnTo>
                <a:lnTo>
                  <a:pt x="2147" y="3442"/>
                </a:lnTo>
                <a:lnTo>
                  <a:pt x="2153" y="3435"/>
                </a:lnTo>
                <a:lnTo>
                  <a:pt x="2159" y="3426"/>
                </a:lnTo>
                <a:lnTo>
                  <a:pt x="2161" y="3422"/>
                </a:lnTo>
                <a:lnTo>
                  <a:pt x="2161" y="3417"/>
                </a:lnTo>
                <a:lnTo>
                  <a:pt x="2161" y="3412"/>
                </a:lnTo>
                <a:lnTo>
                  <a:pt x="2159" y="3406"/>
                </a:lnTo>
                <a:lnTo>
                  <a:pt x="2154" y="3399"/>
                </a:lnTo>
                <a:lnTo>
                  <a:pt x="2151" y="3393"/>
                </a:lnTo>
                <a:lnTo>
                  <a:pt x="2151" y="3386"/>
                </a:lnTo>
                <a:lnTo>
                  <a:pt x="2151" y="3378"/>
                </a:lnTo>
                <a:lnTo>
                  <a:pt x="2148" y="3366"/>
                </a:lnTo>
                <a:lnTo>
                  <a:pt x="2142" y="3355"/>
                </a:lnTo>
                <a:lnTo>
                  <a:pt x="2141" y="3352"/>
                </a:lnTo>
                <a:lnTo>
                  <a:pt x="2139" y="3348"/>
                </a:lnTo>
                <a:lnTo>
                  <a:pt x="2139" y="3346"/>
                </a:lnTo>
                <a:lnTo>
                  <a:pt x="2141" y="3344"/>
                </a:lnTo>
                <a:lnTo>
                  <a:pt x="2143" y="3344"/>
                </a:lnTo>
                <a:lnTo>
                  <a:pt x="2147" y="3344"/>
                </a:lnTo>
                <a:lnTo>
                  <a:pt x="2149" y="3343"/>
                </a:lnTo>
                <a:lnTo>
                  <a:pt x="2151" y="3343"/>
                </a:lnTo>
                <a:lnTo>
                  <a:pt x="2153" y="3342"/>
                </a:lnTo>
                <a:lnTo>
                  <a:pt x="2154" y="3337"/>
                </a:lnTo>
                <a:lnTo>
                  <a:pt x="2154" y="3330"/>
                </a:lnTo>
                <a:lnTo>
                  <a:pt x="2154" y="3325"/>
                </a:lnTo>
                <a:lnTo>
                  <a:pt x="2155" y="3322"/>
                </a:lnTo>
                <a:lnTo>
                  <a:pt x="2157" y="3319"/>
                </a:lnTo>
                <a:lnTo>
                  <a:pt x="2160" y="3317"/>
                </a:lnTo>
                <a:lnTo>
                  <a:pt x="2163" y="3316"/>
                </a:lnTo>
                <a:lnTo>
                  <a:pt x="2168" y="3314"/>
                </a:lnTo>
                <a:lnTo>
                  <a:pt x="2174" y="3314"/>
                </a:lnTo>
                <a:lnTo>
                  <a:pt x="2181" y="3312"/>
                </a:lnTo>
                <a:lnTo>
                  <a:pt x="2187" y="3314"/>
                </a:lnTo>
                <a:lnTo>
                  <a:pt x="2193" y="3314"/>
                </a:lnTo>
                <a:lnTo>
                  <a:pt x="2197" y="3316"/>
                </a:lnTo>
                <a:lnTo>
                  <a:pt x="2200" y="3317"/>
                </a:lnTo>
                <a:lnTo>
                  <a:pt x="2202" y="3321"/>
                </a:lnTo>
                <a:lnTo>
                  <a:pt x="2204" y="3323"/>
                </a:lnTo>
                <a:lnTo>
                  <a:pt x="2205" y="3327"/>
                </a:lnTo>
                <a:lnTo>
                  <a:pt x="2205" y="3331"/>
                </a:lnTo>
                <a:lnTo>
                  <a:pt x="2205" y="3340"/>
                </a:lnTo>
                <a:lnTo>
                  <a:pt x="2206" y="3346"/>
                </a:lnTo>
                <a:lnTo>
                  <a:pt x="2208" y="3349"/>
                </a:lnTo>
                <a:lnTo>
                  <a:pt x="2210" y="3353"/>
                </a:lnTo>
                <a:lnTo>
                  <a:pt x="2213" y="3355"/>
                </a:lnTo>
                <a:lnTo>
                  <a:pt x="2217" y="3359"/>
                </a:lnTo>
                <a:lnTo>
                  <a:pt x="2220" y="3361"/>
                </a:lnTo>
                <a:lnTo>
                  <a:pt x="2223" y="3365"/>
                </a:lnTo>
                <a:lnTo>
                  <a:pt x="2224" y="3368"/>
                </a:lnTo>
                <a:lnTo>
                  <a:pt x="2225" y="3372"/>
                </a:lnTo>
                <a:lnTo>
                  <a:pt x="2226" y="3379"/>
                </a:lnTo>
                <a:lnTo>
                  <a:pt x="2226" y="3386"/>
                </a:lnTo>
                <a:lnTo>
                  <a:pt x="2227" y="3390"/>
                </a:lnTo>
                <a:lnTo>
                  <a:pt x="2229" y="3394"/>
                </a:lnTo>
                <a:lnTo>
                  <a:pt x="2232" y="3397"/>
                </a:lnTo>
                <a:lnTo>
                  <a:pt x="2236" y="3400"/>
                </a:lnTo>
                <a:lnTo>
                  <a:pt x="2245" y="3405"/>
                </a:lnTo>
                <a:lnTo>
                  <a:pt x="2256" y="3410"/>
                </a:lnTo>
                <a:lnTo>
                  <a:pt x="2273" y="3415"/>
                </a:lnTo>
                <a:lnTo>
                  <a:pt x="2295" y="3423"/>
                </a:lnTo>
                <a:lnTo>
                  <a:pt x="2317" y="3431"/>
                </a:lnTo>
                <a:lnTo>
                  <a:pt x="2332" y="3438"/>
                </a:lnTo>
                <a:lnTo>
                  <a:pt x="2342" y="3444"/>
                </a:lnTo>
                <a:lnTo>
                  <a:pt x="2351" y="3449"/>
                </a:lnTo>
                <a:lnTo>
                  <a:pt x="2355" y="3450"/>
                </a:lnTo>
                <a:lnTo>
                  <a:pt x="2359" y="3451"/>
                </a:lnTo>
                <a:lnTo>
                  <a:pt x="2363" y="3450"/>
                </a:lnTo>
                <a:lnTo>
                  <a:pt x="2365" y="3450"/>
                </a:lnTo>
                <a:lnTo>
                  <a:pt x="2369" y="3448"/>
                </a:lnTo>
                <a:lnTo>
                  <a:pt x="2370" y="3443"/>
                </a:lnTo>
                <a:lnTo>
                  <a:pt x="2371" y="3440"/>
                </a:lnTo>
                <a:lnTo>
                  <a:pt x="2370" y="3434"/>
                </a:lnTo>
                <a:lnTo>
                  <a:pt x="2369" y="3428"/>
                </a:lnTo>
                <a:lnTo>
                  <a:pt x="2367" y="3422"/>
                </a:lnTo>
                <a:lnTo>
                  <a:pt x="2364" y="3416"/>
                </a:lnTo>
                <a:lnTo>
                  <a:pt x="2361" y="3411"/>
                </a:lnTo>
                <a:lnTo>
                  <a:pt x="2355" y="3401"/>
                </a:lnTo>
                <a:lnTo>
                  <a:pt x="2350" y="3392"/>
                </a:lnTo>
                <a:lnTo>
                  <a:pt x="2350" y="3387"/>
                </a:lnTo>
                <a:lnTo>
                  <a:pt x="2350" y="3382"/>
                </a:lnTo>
                <a:lnTo>
                  <a:pt x="2350" y="3377"/>
                </a:lnTo>
                <a:lnTo>
                  <a:pt x="2352" y="3371"/>
                </a:lnTo>
                <a:lnTo>
                  <a:pt x="2356" y="3360"/>
                </a:lnTo>
                <a:lnTo>
                  <a:pt x="2357" y="3350"/>
                </a:lnTo>
                <a:lnTo>
                  <a:pt x="2357" y="3346"/>
                </a:lnTo>
                <a:lnTo>
                  <a:pt x="2356" y="3341"/>
                </a:lnTo>
                <a:lnTo>
                  <a:pt x="2355" y="3336"/>
                </a:lnTo>
                <a:lnTo>
                  <a:pt x="2352" y="3330"/>
                </a:lnTo>
                <a:lnTo>
                  <a:pt x="2349" y="3319"/>
                </a:lnTo>
                <a:lnTo>
                  <a:pt x="2346" y="3310"/>
                </a:lnTo>
                <a:lnTo>
                  <a:pt x="2348" y="3306"/>
                </a:lnTo>
                <a:lnTo>
                  <a:pt x="2349" y="3304"/>
                </a:lnTo>
                <a:lnTo>
                  <a:pt x="2350" y="3302"/>
                </a:lnTo>
                <a:lnTo>
                  <a:pt x="2352" y="3302"/>
                </a:lnTo>
                <a:lnTo>
                  <a:pt x="2364" y="3305"/>
                </a:lnTo>
                <a:lnTo>
                  <a:pt x="2380" y="3314"/>
                </a:lnTo>
                <a:lnTo>
                  <a:pt x="2390" y="3317"/>
                </a:lnTo>
                <a:lnTo>
                  <a:pt x="2401" y="3321"/>
                </a:lnTo>
                <a:lnTo>
                  <a:pt x="2411" y="3323"/>
                </a:lnTo>
                <a:lnTo>
                  <a:pt x="2419" y="3323"/>
                </a:lnTo>
                <a:lnTo>
                  <a:pt x="2426" y="3323"/>
                </a:lnTo>
                <a:lnTo>
                  <a:pt x="2428" y="3321"/>
                </a:lnTo>
                <a:lnTo>
                  <a:pt x="2431" y="3316"/>
                </a:lnTo>
                <a:lnTo>
                  <a:pt x="2431" y="3310"/>
                </a:lnTo>
                <a:lnTo>
                  <a:pt x="2431" y="3306"/>
                </a:lnTo>
                <a:lnTo>
                  <a:pt x="2433" y="3304"/>
                </a:lnTo>
                <a:lnTo>
                  <a:pt x="2437" y="3303"/>
                </a:lnTo>
                <a:lnTo>
                  <a:pt x="2441" y="3302"/>
                </a:lnTo>
                <a:lnTo>
                  <a:pt x="2452" y="3300"/>
                </a:lnTo>
                <a:lnTo>
                  <a:pt x="2466" y="3302"/>
                </a:lnTo>
                <a:lnTo>
                  <a:pt x="2479" y="3304"/>
                </a:lnTo>
                <a:lnTo>
                  <a:pt x="2490" y="3308"/>
                </a:lnTo>
                <a:lnTo>
                  <a:pt x="2497" y="3311"/>
                </a:lnTo>
                <a:lnTo>
                  <a:pt x="2504" y="3314"/>
                </a:lnTo>
                <a:lnTo>
                  <a:pt x="2508" y="3315"/>
                </a:lnTo>
                <a:lnTo>
                  <a:pt x="2510" y="3315"/>
                </a:lnTo>
                <a:lnTo>
                  <a:pt x="2514" y="3315"/>
                </a:lnTo>
                <a:lnTo>
                  <a:pt x="2516" y="3314"/>
                </a:lnTo>
                <a:lnTo>
                  <a:pt x="2520" y="3309"/>
                </a:lnTo>
                <a:lnTo>
                  <a:pt x="2522" y="3304"/>
                </a:lnTo>
                <a:lnTo>
                  <a:pt x="2523" y="3296"/>
                </a:lnTo>
                <a:lnTo>
                  <a:pt x="2527" y="3289"/>
                </a:lnTo>
                <a:lnTo>
                  <a:pt x="2529" y="3286"/>
                </a:lnTo>
                <a:lnTo>
                  <a:pt x="2532" y="3285"/>
                </a:lnTo>
                <a:lnTo>
                  <a:pt x="2535" y="3285"/>
                </a:lnTo>
                <a:lnTo>
                  <a:pt x="2539" y="3286"/>
                </a:lnTo>
                <a:lnTo>
                  <a:pt x="2548" y="3291"/>
                </a:lnTo>
                <a:lnTo>
                  <a:pt x="2558" y="3292"/>
                </a:lnTo>
                <a:lnTo>
                  <a:pt x="2561" y="3292"/>
                </a:lnTo>
                <a:lnTo>
                  <a:pt x="2564" y="3291"/>
                </a:lnTo>
                <a:lnTo>
                  <a:pt x="2566" y="3289"/>
                </a:lnTo>
                <a:lnTo>
                  <a:pt x="2566" y="3285"/>
                </a:lnTo>
                <a:lnTo>
                  <a:pt x="2564" y="3276"/>
                </a:lnTo>
                <a:lnTo>
                  <a:pt x="2561" y="3264"/>
                </a:lnTo>
                <a:lnTo>
                  <a:pt x="2560" y="3256"/>
                </a:lnTo>
                <a:lnTo>
                  <a:pt x="2559" y="3249"/>
                </a:lnTo>
                <a:lnTo>
                  <a:pt x="2559" y="3241"/>
                </a:lnTo>
                <a:lnTo>
                  <a:pt x="2560" y="3232"/>
                </a:lnTo>
                <a:lnTo>
                  <a:pt x="2563" y="3223"/>
                </a:lnTo>
                <a:lnTo>
                  <a:pt x="2565" y="3217"/>
                </a:lnTo>
                <a:lnTo>
                  <a:pt x="2569" y="3213"/>
                </a:lnTo>
                <a:lnTo>
                  <a:pt x="2571" y="3210"/>
                </a:lnTo>
                <a:lnTo>
                  <a:pt x="2575" y="3209"/>
                </a:lnTo>
                <a:lnTo>
                  <a:pt x="2578" y="3209"/>
                </a:lnTo>
                <a:lnTo>
                  <a:pt x="2582" y="3210"/>
                </a:lnTo>
                <a:lnTo>
                  <a:pt x="2585" y="3211"/>
                </a:lnTo>
                <a:lnTo>
                  <a:pt x="2594" y="3215"/>
                </a:lnTo>
                <a:lnTo>
                  <a:pt x="2602" y="3216"/>
                </a:lnTo>
                <a:lnTo>
                  <a:pt x="2605" y="3216"/>
                </a:lnTo>
                <a:lnTo>
                  <a:pt x="2608" y="3215"/>
                </a:lnTo>
                <a:lnTo>
                  <a:pt x="2609" y="3213"/>
                </a:lnTo>
                <a:lnTo>
                  <a:pt x="2609" y="3209"/>
                </a:lnTo>
                <a:lnTo>
                  <a:pt x="2605" y="3199"/>
                </a:lnTo>
                <a:lnTo>
                  <a:pt x="2604" y="3192"/>
                </a:lnTo>
                <a:lnTo>
                  <a:pt x="2604" y="3189"/>
                </a:lnTo>
                <a:lnTo>
                  <a:pt x="2605" y="3185"/>
                </a:lnTo>
                <a:lnTo>
                  <a:pt x="2607" y="3183"/>
                </a:lnTo>
                <a:lnTo>
                  <a:pt x="2609" y="3180"/>
                </a:lnTo>
                <a:lnTo>
                  <a:pt x="2613" y="3179"/>
                </a:lnTo>
                <a:lnTo>
                  <a:pt x="2615" y="3176"/>
                </a:lnTo>
                <a:lnTo>
                  <a:pt x="2617" y="3173"/>
                </a:lnTo>
                <a:lnTo>
                  <a:pt x="2619" y="3170"/>
                </a:lnTo>
                <a:lnTo>
                  <a:pt x="2620" y="3167"/>
                </a:lnTo>
                <a:lnTo>
                  <a:pt x="2619" y="3164"/>
                </a:lnTo>
                <a:lnTo>
                  <a:pt x="2617" y="3161"/>
                </a:lnTo>
                <a:lnTo>
                  <a:pt x="2614" y="3160"/>
                </a:lnTo>
                <a:lnTo>
                  <a:pt x="2605" y="3155"/>
                </a:lnTo>
                <a:lnTo>
                  <a:pt x="2598" y="3152"/>
                </a:lnTo>
                <a:lnTo>
                  <a:pt x="2596" y="3148"/>
                </a:lnTo>
                <a:lnTo>
                  <a:pt x="2595" y="3146"/>
                </a:lnTo>
                <a:lnTo>
                  <a:pt x="2595" y="3142"/>
                </a:lnTo>
                <a:lnTo>
                  <a:pt x="2597" y="3138"/>
                </a:lnTo>
                <a:lnTo>
                  <a:pt x="2602" y="3129"/>
                </a:lnTo>
                <a:lnTo>
                  <a:pt x="2609" y="3121"/>
                </a:lnTo>
                <a:lnTo>
                  <a:pt x="2613" y="3117"/>
                </a:lnTo>
                <a:lnTo>
                  <a:pt x="2616" y="3115"/>
                </a:lnTo>
                <a:lnTo>
                  <a:pt x="2621" y="3113"/>
                </a:lnTo>
                <a:lnTo>
                  <a:pt x="2626" y="3113"/>
                </a:lnTo>
                <a:lnTo>
                  <a:pt x="2641" y="3119"/>
                </a:lnTo>
                <a:lnTo>
                  <a:pt x="2664" y="3128"/>
                </a:lnTo>
                <a:lnTo>
                  <a:pt x="2686" y="3138"/>
                </a:lnTo>
                <a:lnTo>
                  <a:pt x="2704" y="3144"/>
                </a:lnTo>
                <a:lnTo>
                  <a:pt x="2708" y="3144"/>
                </a:lnTo>
                <a:lnTo>
                  <a:pt x="2711" y="3144"/>
                </a:lnTo>
                <a:lnTo>
                  <a:pt x="2712" y="3144"/>
                </a:lnTo>
                <a:lnTo>
                  <a:pt x="2715" y="3142"/>
                </a:lnTo>
                <a:lnTo>
                  <a:pt x="2717" y="3138"/>
                </a:lnTo>
                <a:lnTo>
                  <a:pt x="2723" y="3132"/>
                </a:lnTo>
                <a:lnTo>
                  <a:pt x="2730" y="3126"/>
                </a:lnTo>
                <a:lnTo>
                  <a:pt x="2736" y="3123"/>
                </a:lnTo>
                <a:lnTo>
                  <a:pt x="2739" y="3121"/>
                </a:lnTo>
                <a:lnTo>
                  <a:pt x="2740" y="3120"/>
                </a:lnTo>
                <a:lnTo>
                  <a:pt x="2739" y="3119"/>
                </a:lnTo>
                <a:lnTo>
                  <a:pt x="2736" y="3116"/>
                </a:lnTo>
                <a:lnTo>
                  <a:pt x="2729" y="3108"/>
                </a:lnTo>
                <a:lnTo>
                  <a:pt x="2721" y="3100"/>
                </a:lnTo>
                <a:lnTo>
                  <a:pt x="2710" y="3087"/>
                </a:lnTo>
                <a:lnTo>
                  <a:pt x="2698" y="3075"/>
                </a:lnTo>
                <a:lnTo>
                  <a:pt x="2689" y="3063"/>
                </a:lnTo>
                <a:lnTo>
                  <a:pt x="2682" y="3053"/>
                </a:lnTo>
                <a:lnTo>
                  <a:pt x="2674" y="3046"/>
                </a:lnTo>
                <a:lnTo>
                  <a:pt x="2667" y="3041"/>
                </a:lnTo>
                <a:lnTo>
                  <a:pt x="2660" y="3037"/>
                </a:lnTo>
                <a:lnTo>
                  <a:pt x="2653" y="3034"/>
                </a:lnTo>
                <a:lnTo>
                  <a:pt x="2647" y="3029"/>
                </a:lnTo>
                <a:lnTo>
                  <a:pt x="2640" y="3024"/>
                </a:lnTo>
                <a:lnTo>
                  <a:pt x="2634" y="3016"/>
                </a:lnTo>
                <a:lnTo>
                  <a:pt x="2630" y="3008"/>
                </a:lnTo>
                <a:lnTo>
                  <a:pt x="2629" y="2999"/>
                </a:lnTo>
                <a:lnTo>
                  <a:pt x="2628" y="2987"/>
                </a:lnTo>
                <a:lnTo>
                  <a:pt x="2627" y="2974"/>
                </a:lnTo>
                <a:lnTo>
                  <a:pt x="2627" y="2963"/>
                </a:lnTo>
                <a:lnTo>
                  <a:pt x="2627" y="2958"/>
                </a:lnTo>
                <a:lnTo>
                  <a:pt x="2626" y="2956"/>
                </a:lnTo>
                <a:lnTo>
                  <a:pt x="2623" y="2952"/>
                </a:lnTo>
                <a:lnTo>
                  <a:pt x="2622" y="2950"/>
                </a:lnTo>
                <a:lnTo>
                  <a:pt x="2619" y="2946"/>
                </a:lnTo>
                <a:lnTo>
                  <a:pt x="2617" y="2943"/>
                </a:lnTo>
                <a:lnTo>
                  <a:pt x="2616" y="2940"/>
                </a:lnTo>
                <a:lnTo>
                  <a:pt x="2616" y="2938"/>
                </a:lnTo>
                <a:lnTo>
                  <a:pt x="2619" y="2934"/>
                </a:lnTo>
                <a:lnTo>
                  <a:pt x="2626" y="2927"/>
                </a:lnTo>
                <a:lnTo>
                  <a:pt x="2632" y="2924"/>
                </a:lnTo>
                <a:lnTo>
                  <a:pt x="2638" y="2921"/>
                </a:lnTo>
                <a:lnTo>
                  <a:pt x="2644" y="2919"/>
                </a:lnTo>
                <a:lnTo>
                  <a:pt x="2653" y="2919"/>
                </a:lnTo>
                <a:lnTo>
                  <a:pt x="2670" y="2919"/>
                </a:lnTo>
                <a:lnTo>
                  <a:pt x="2682" y="2918"/>
                </a:lnTo>
                <a:lnTo>
                  <a:pt x="2687" y="2915"/>
                </a:lnTo>
                <a:lnTo>
                  <a:pt x="2691" y="2913"/>
                </a:lnTo>
                <a:lnTo>
                  <a:pt x="2695" y="2909"/>
                </a:lnTo>
                <a:lnTo>
                  <a:pt x="2698" y="2903"/>
                </a:lnTo>
                <a:lnTo>
                  <a:pt x="2699" y="2898"/>
                </a:lnTo>
                <a:lnTo>
                  <a:pt x="2699" y="2890"/>
                </a:lnTo>
                <a:lnTo>
                  <a:pt x="2698" y="2884"/>
                </a:lnTo>
                <a:lnTo>
                  <a:pt x="2696" y="2877"/>
                </a:lnTo>
                <a:lnTo>
                  <a:pt x="2690" y="2867"/>
                </a:lnTo>
                <a:lnTo>
                  <a:pt x="2685" y="2857"/>
                </a:lnTo>
                <a:lnTo>
                  <a:pt x="2684" y="2854"/>
                </a:lnTo>
                <a:lnTo>
                  <a:pt x="2684" y="2851"/>
                </a:lnTo>
                <a:lnTo>
                  <a:pt x="2685" y="2848"/>
                </a:lnTo>
                <a:lnTo>
                  <a:pt x="2686" y="2844"/>
                </a:lnTo>
                <a:lnTo>
                  <a:pt x="2689" y="2840"/>
                </a:lnTo>
                <a:lnTo>
                  <a:pt x="2692" y="2837"/>
                </a:lnTo>
                <a:lnTo>
                  <a:pt x="2697" y="2833"/>
                </a:lnTo>
                <a:lnTo>
                  <a:pt x="2702" y="2831"/>
                </a:lnTo>
                <a:lnTo>
                  <a:pt x="2714" y="2824"/>
                </a:lnTo>
                <a:lnTo>
                  <a:pt x="2723" y="2816"/>
                </a:lnTo>
                <a:lnTo>
                  <a:pt x="2727" y="2811"/>
                </a:lnTo>
                <a:lnTo>
                  <a:pt x="2729" y="2806"/>
                </a:lnTo>
                <a:lnTo>
                  <a:pt x="2731" y="2800"/>
                </a:lnTo>
                <a:lnTo>
                  <a:pt x="2733" y="2794"/>
                </a:lnTo>
                <a:lnTo>
                  <a:pt x="2734" y="2787"/>
                </a:lnTo>
                <a:lnTo>
                  <a:pt x="2735" y="2781"/>
                </a:lnTo>
                <a:lnTo>
                  <a:pt x="2737" y="2775"/>
                </a:lnTo>
                <a:lnTo>
                  <a:pt x="2740" y="2769"/>
                </a:lnTo>
                <a:lnTo>
                  <a:pt x="2743" y="2766"/>
                </a:lnTo>
                <a:lnTo>
                  <a:pt x="2748" y="2762"/>
                </a:lnTo>
                <a:lnTo>
                  <a:pt x="2753" y="2760"/>
                </a:lnTo>
                <a:lnTo>
                  <a:pt x="2758" y="2758"/>
                </a:lnTo>
                <a:lnTo>
                  <a:pt x="2768" y="2757"/>
                </a:lnTo>
                <a:lnTo>
                  <a:pt x="2780" y="2755"/>
                </a:lnTo>
                <a:lnTo>
                  <a:pt x="2790" y="2753"/>
                </a:lnTo>
                <a:lnTo>
                  <a:pt x="2797" y="2750"/>
                </a:lnTo>
                <a:lnTo>
                  <a:pt x="2799" y="2749"/>
                </a:lnTo>
                <a:lnTo>
                  <a:pt x="2800" y="2747"/>
                </a:lnTo>
                <a:lnTo>
                  <a:pt x="2799" y="2744"/>
                </a:lnTo>
                <a:lnTo>
                  <a:pt x="2796" y="2742"/>
                </a:lnTo>
                <a:lnTo>
                  <a:pt x="2792" y="2738"/>
                </a:lnTo>
                <a:lnTo>
                  <a:pt x="2787" y="2736"/>
                </a:lnTo>
                <a:lnTo>
                  <a:pt x="2781" y="2734"/>
                </a:lnTo>
                <a:lnTo>
                  <a:pt x="2774" y="2731"/>
                </a:lnTo>
                <a:lnTo>
                  <a:pt x="2767" y="2729"/>
                </a:lnTo>
                <a:lnTo>
                  <a:pt x="2760" y="2726"/>
                </a:lnTo>
                <a:lnTo>
                  <a:pt x="2754" y="2723"/>
                </a:lnTo>
                <a:lnTo>
                  <a:pt x="2748" y="2719"/>
                </a:lnTo>
                <a:lnTo>
                  <a:pt x="2736" y="2712"/>
                </a:lnTo>
                <a:lnTo>
                  <a:pt x="2727" y="2706"/>
                </a:lnTo>
                <a:lnTo>
                  <a:pt x="2722" y="2703"/>
                </a:lnTo>
                <a:lnTo>
                  <a:pt x="2720" y="2699"/>
                </a:lnTo>
                <a:lnTo>
                  <a:pt x="2717" y="2695"/>
                </a:lnTo>
                <a:lnTo>
                  <a:pt x="2715" y="2692"/>
                </a:lnTo>
                <a:lnTo>
                  <a:pt x="2715" y="2687"/>
                </a:lnTo>
                <a:lnTo>
                  <a:pt x="2715" y="2684"/>
                </a:lnTo>
                <a:lnTo>
                  <a:pt x="2716" y="2680"/>
                </a:lnTo>
                <a:lnTo>
                  <a:pt x="2717" y="2676"/>
                </a:lnTo>
                <a:lnTo>
                  <a:pt x="2718" y="2673"/>
                </a:lnTo>
                <a:lnTo>
                  <a:pt x="2718" y="2671"/>
                </a:lnTo>
                <a:lnTo>
                  <a:pt x="2718" y="2669"/>
                </a:lnTo>
                <a:lnTo>
                  <a:pt x="2717" y="2668"/>
                </a:lnTo>
                <a:lnTo>
                  <a:pt x="2712" y="2666"/>
                </a:lnTo>
                <a:lnTo>
                  <a:pt x="2705" y="2666"/>
                </a:lnTo>
                <a:lnTo>
                  <a:pt x="2701" y="2665"/>
                </a:lnTo>
                <a:lnTo>
                  <a:pt x="2697" y="2662"/>
                </a:lnTo>
                <a:lnTo>
                  <a:pt x="2692" y="2661"/>
                </a:lnTo>
                <a:lnTo>
                  <a:pt x="2690" y="2657"/>
                </a:lnTo>
                <a:lnTo>
                  <a:pt x="2686" y="2654"/>
                </a:lnTo>
                <a:lnTo>
                  <a:pt x="2685" y="2650"/>
                </a:lnTo>
                <a:lnTo>
                  <a:pt x="2685" y="2646"/>
                </a:lnTo>
                <a:lnTo>
                  <a:pt x="2685" y="2641"/>
                </a:lnTo>
                <a:lnTo>
                  <a:pt x="2690" y="2631"/>
                </a:lnTo>
                <a:lnTo>
                  <a:pt x="2693" y="2622"/>
                </a:lnTo>
                <a:lnTo>
                  <a:pt x="2695" y="2616"/>
                </a:lnTo>
                <a:lnTo>
                  <a:pt x="2695" y="2610"/>
                </a:lnTo>
                <a:lnTo>
                  <a:pt x="2695" y="2603"/>
                </a:lnTo>
                <a:lnTo>
                  <a:pt x="2693" y="2594"/>
                </a:lnTo>
                <a:lnTo>
                  <a:pt x="2690" y="2580"/>
                </a:lnTo>
                <a:lnTo>
                  <a:pt x="2685" y="2571"/>
                </a:lnTo>
                <a:lnTo>
                  <a:pt x="2682" y="2564"/>
                </a:lnTo>
                <a:lnTo>
                  <a:pt x="2678" y="2555"/>
                </a:lnTo>
                <a:lnTo>
                  <a:pt x="2677" y="2550"/>
                </a:lnTo>
                <a:lnTo>
                  <a:pt x="2678" y="2547"/>
                </a:lnTo>
                <a:lnTo>
                  <a:pt x="2679" y="2543"/>
                </a:lnTo>
                <a:lnTo>
                  <a:pt x="2682" y="2539"/>
                </a:lnTo>
                <a:lnTo>
                  <a:pt x="2684" y="2536"/>
                </a:lnTo>
                <a:lnTo>
                  <a:pt x="2689" y="2533"/>
                </a:lnTo>
                <a:lnTo>
                  <a:pt x="2693" y="2530"/>
                </a:lnTo>
                <a:lnTo>
                  <a:pt x="2698" y="2529"/>
                </a:lnTo>
                <a:lnTo>
                  <a:pt x="2709" y="2527"/>
                </a:lnTo>
                <a:lnTo>
                  <a:pt x="2720" y="2526"/>
                </a:lnTo>
                <a:lnTo>
                  <a:pt x="2733" y="2524"/>
                </a:lnTo>
                <a:lnTo>
                  <a:pt x="2746" y="2521"/>
                </a:lnTo>
                <a:lnTo>
                  <a:pt x="2760" y="2517"/>
                </a:lnTo>
                <a:lnTo>
                  <a:pt x="2770" y="2515"/>
                </a:lnTo>
                <a:lnTo>
                  <a:pt x="2774" y="2514"/>
                </a:lnTo>
                <a:lnTo>
                  <a:pt x="2778" y="2510"/>
                </a:lnTo>
                <a:lnTo>
                  <a:pt x="2781" y="2506"/>
                </a:lnTo>
                <a:lnTo>
                  <a:pt x="2784" y="2501"/>
                </a:lnTo>
                <a:lnTo>
                  <a:pt x="2786" y="2495"/>
                </a:lnTo>
                <a:lnTo>
                  <a:pt x="2790" y="2490"/>
                </a:lnTo>
                <a:lnTo>
                  <a:pt x="2792" y="2486"/>
                </a:lnTo>
                <a:lnTo>
                  <a:pt x="2796" y="2484"/>
                </a:lnTo>
                <a:lnTo>
                  <a:pt x="2799" y="2482"/>
                </a:lnTo>
                <a:lnTo>
                  <a:pt x="2803" y="2482"/>
                </a:lnTo>
                <a:lnTo>
                  <a:pt x="2806" y="2482"/>
                </a:lnTo>
                <a:lnTo>
                  <a:pt x="2810" y="2483"/>
                </a:lnTo>
                <a:lnTo>
                  <a:pt x="2815" y="2484"/>
                </a:lnTo>
                <a:lnTo>
                  <a:pt x="2818" y="2487"/>
                </a:lnTo>
                <a:lnTo>
                  <a:pt x="2823" y="2490"/>
                </a:lnTo>
                <a:lnTo>
                  <a:pt x="2827" y="2495"/>
                </a:lnTo>
                <a:lnTo>
                  <a:pt x="2830" y="2499"/>
                </a:lnTo>
                <a:lnTo>
                  <a:pt x="2833" y="2505"/>
                </a:lnTo>
                <a:lnTo>
                  <a:pt x="2833" y="2512"/>
                </a:lnTo>
                <a:lnTo>
                  <a:pt x="2833" y="2521"/>
                </a:lnTo>
                <a:lnTo>
                  <a:pt x="2830" y="2535"/>
                </a:lnTo>
                <a:lnTo>
                  <a:pt x="2830" y="2545"/>
                </a:lnTo>
                <a:lnTo>
                  <a:pt x="2831" y="2547"/>
                </a:lnTo>
                <a:lnTo>
                  <a:pt x="2834" y="2549"/>
                </a:lnTo>
                <a:lnTo>
                  <a:pt x="2837" y="2552"/>
                </a:lnTo>
                <a:lnTo>
                  <a:pt x="2842" y="2552"/>
                </a:lnTo>
                <a:lnTo>
                  <a:pt x="2847" y="2553"/>
                </a:lnTo>
                <a:lnTo>
                  <a:pt x="2852" y="2552"/>
                </a:lnTo>
                <a:lnTo>
                  <a:pt x="2856" y="2552"/>
                </a:lnTo>
                <a:lnTo>
                  <a:pt x="2861" y="2549"/>
                </a:lnTo>
                <a:lnTo>
                  <a:pt x="2871" y="2545"/>
                </a:lnTo>
                <a:lnTo>
                  <a:pt x="2881" y="2536"/>
                </a:lnTo>
                <a:lnTo>
                  <a:pt x="2888" y="2528"/>
                </a:lnTo>
                <a:lnTo>
                  <a:pt x="2896" y="2522"/>
                </a:lnTo>
                <a:lnTo>
                  <a:pt x="2899" y="2520"/>
                </a:lnTo>
                <a:lnTo>
                  <a:pt x="2905" y="2518"/>
                </a:lnTo>
                <a:lnTo>
                  <a:pt x="2911" y="2517"/>
                </a:lnTo>
                <a:lnTo>
                  <a:pt x="2920" y="2517"/>
                </a:lnTo>
                <a:lnTo>
                  <a:pt x="2940" y="2521"/>
                </a:lnTo>
                <a:lnTo>
                  <a:pt x="2957" y="2524"/>
                </a:lnTo>
                <a:lnTo>
                  <a:pt x="2974" y="2530"/>
                </a:lnTo>
                <a:lnTo>
                  <a:pt x="2986" y="2534"/>
                </a:lnTo>
                <a:lnTo>
                  <a:pt x="2993" y="2539"/>
                </a:lnTo>
                <a:lnTo>
                  <a:pt x="2998" y="2543"/>
                </a:lnTo>
                <a:lnTo>
                  <a:pt x="3000" y="2549"/>
                </a:lnTo>
                <a:lnTo>
                  <a:pt x="3001" y="2556"/>
                </a:lnTo>
                <a:lnTo>
                  <a:pt x="2999" y="2568"/>
                </a:lnTo>
                <a:lnTo>
                  <a:pt x="2998" y="2583"/>
                </a:lnTo>
                <a:lnTo>
                  <a:pt x="2998" y="2585"/>
                </a:lnTo>
                <a:lnTo>
                  <a:pt x="2998" y="2587"/>
                </a:lnTo>
                <a:lnTo>
                  <a:pt x="2999" y="2588"/>
                </a:lnTo>
                <a:lnTo>
                  <a:pt x="3000" y="2590"/>
                </a:lnTo>
                <a:lnTo>
                  <a:pt x="3005" y="2587"/>
                </a:lnTo>
                <a:lnTo>
                  <a:pt x="3013" y="2579"/>
                </a:lnTo>
                <a:lnTo>
                  <a:pt x="3018" y="2574"/>
                </a:lnTo>
                <a:lnTo>
                  <a:pt x="3024" y="2572"/>
                </a:lnTo>
                <a:lnTo>
                  <a:pt x="3029" y="2569"/>
                </a:lnTo>
                <a:lnTo>
                  <a:pt x="3033" y="2568"/>
                </a:lnTo>
                <a:lnTo>
                  <a:pt x="3038" y="2568"/>
                </a:lnTo>
                <a:lnTo>
                  <a:pt x="3043" y="2568"/>
                </a:lnTo>
                <a:lnTo>
                  <a:pt x="3048" y="2569"/>
                </a:lnTo>
                <a:lnTo>
                  <a:pt x="3052" y="2572"/>
                </a:lnTo>
                <a:lnTo>
                  <a:pt x="3061" y="2577"/>
                </a:lnTo>
                <a:lnTo>
                  <a:pt x="3068" y="2583"/>
                </a:lnTo>
                <a:lnTo>
                  <a:pt x="3075" y="2588"/>
                </a:lnTo>
                <a:lnTo>
                  <a:pt x="3080" y="2593"/>
                </a:lnTo>
                <a:lnTo>
                  <a:pt x="3086" y="2600"/>
                </a:lnTo>
                <a:lnTo>
                  <a:pt x="3089" y="2605"/>
                </a:lnTo>
                <a:lnTo>
                  <a:pt x="3090" y="2611"/>
                </a:lnTo>
                <a:lnTo>
                  <a:pt x="3094" y="2618"/>
                </a:lnTo>
                <a:lnTo>
                  <a:pt x="3102" y="2630"/>
                </a:lnTo>
                <a:lnTo>
                  <a:pt x="3117" y="2646"/>
                </a:lnTo>
                <a:lnTo>
                  <a:pt x="3124" y="2654"/>
                </a:lnTo>
                <a:lnTo>
                  <a:pt x="3130" y="2661"/>
                </a:lnTo>
                <a:lnTo>
                  <a:pt x="3134" y="2668"/>
                </a:lnTo>
                <a:lnTo>
                  <a:pt x="3137" y="2674"/>
                </a:lnTo>
                <a:lnTo>
                  <a:pt x="3136" y="2678"/>
                </a:lnTo>
                <a:lnTo>
                  <a:pt x="3133" y="2681"/>
                </a:lnTo>
                <a:lnTo>
                  <a:pt x="3131" y="2685"/>
                </a:lnTo>
                <a:lnTo>
                  <a:pt x="3127" y="2688"/>
                </a:lnTo>
                <a:lnTo>
                  <a:pt x="3124" y="2692"/>
                </a:lnTo>
                <a:lnTo>
                  <a:pt x="3121" y="2697"/>
                </a:lnTo>
                <a:lnTo>
                  <a:pt x="3119" y="2701"/>
                </a:lnTo>
                <a:lnTo>
                  <a:pt x="3120" y="2709"/>
                </a:lnTo>
                <a:lnTo>
                  <a:pt x="3123" y="2716"/>
                </a:lnTo>
                <a:lnTo>
                  <a:pt x="3125" y="2723"/>
                </a:lnTo>
                <a:lnTo>
                  <a:pt x="3129" y="2730"/>
                </a:lnTo>
                <a:lnTo>
                  <a:pt x="3133" y="2736"/>
                </a:lnTo>
                <a:lnTo>
                  <a:pt x="3140" y="2748"/>
                </a:lnTo>
                <a:lnTo>
                  <a:pt x="3146" y="2756"/>
                </a:lnTo>
                <a:lnTo>
                  <a:pt x="3149" y="2763"/>
                </a:lnTo>
                <a:lnTo>
                  <a:pt x="3151" y="2773"/>
                </a:lnTo>
                <a:lnTo>
                  <a:pt x="3150" y="2783"/>
                </a:lnTo>
                <a:lnTo>
                  <a:pt x="3149" y="2798"/>
                </a:lnTo>
                <a:lnTo>
                  <a:pt x="3148" y="2805"/>
                </a:lnTo>
                <a:lnTo>
                  <a:pt x="3149" y="2811"/>
                </a:lnTo>
                <a:lnTo>
                  <a:pt x="3151" y="2816"/>
                </a:lnTo>
                <a:lnTo>
                  <a:pt x="3155" y="2820"/>
                </a:lnTo>
                <a:lnTo>
                  <a:pt x="3158" y="2825"/>
                </a:lnTo>
                <a:lnTo>
                  <a:pt x="3161" y="2830"/>
                </a:lnTo>
                <a:lnTo>
                  <a:pt x="3163" y="2836"/>
                </a:lnTo>
                <a:lnTo>
                  <a:pt x="3163" y="2843"/>
                </a:lnTo>
                <a:lnTo>
                  <a:pt x="3163" y="2858"/>
                </a:lnTo>
                <a:lnTo>
                  <a:pt x="3162" y="2874"/>
                </a:lnTo>
                <a:lnTo>
                  <a:pt x="3163" y="2881"/>
                </a:lnTo>
                <a:lnTo>
                  <a:pt x="3163" y="2887"/>
                </a:lnTo>
                <a:lnTo>
                  <a:pt x="3165" y="2893"/>
                </a:lnTo>
                <a:lnTo>
                  <a:pt x="3168" y="2899"/>
                </a:lnTo>
                <a:lnTo>
                  <a:pt x="3171" y="2902"/>
                </a:lnTo>
                <a:lnTo>
                  <a:pt x="3177" y="2906"/>
                </a:lnTo>
                <a:lnTo>
                  <a:pt x="3184" y="2909"/>
                </a:lnTo>
                <a:lnTo>
                  <a:pt x="3192" y="2913"/>
                </a:lnTo>
                <a:lnTo>
                  <a:pt x="3199" y="2917"/>
                </a:lnTo>
                <a:lnTo>
                  <a:pt x="3205" y="2920"/>
                </a:lnTo>
                <a:lnTo>
                  <a:pt x="3209" y="2925"/>
                </a:lnTo>
                <a:lnTo>
                  <a:pt x="3212" y="2928"/>
                </a:lnTo>
                <a:lnTo>
                  <a:pt x="3215" y="2937"/>
                </a:lnTo>
                <a:lnTo>
                  <a:pt x="3220" y="2943"/>
                </a:lnTo>
                <a:lnTo>
                  <a:pt x="3222" y="2944"/>
                </a:lnTo>
                <a:lnTo>
                  <a:pt x="3226" y="2946"/>
                </a:lnTo>
                <a:lnTo>
                  <a:pt x="3230" y="2946"/>
                </a:lnTo>
                <a:lnTo>
                  <a:pt x="3233" y="2947"/>
                </a:lnTo>
                <a:lnTo>
                  <a:pt x="3243" y="2947"/>
                </a:lnTo>
                <a:lnTo>
                  <a:pt x="3256" y="2949"/>
                </a:lnTo>
                <a:lnTo>
                  <a:pt x="3263" y="2951"/>
                </a:lnTo>
                <a:lnTo>
                  <a:pt x="3270" y="2955"/>
                </a:lnTo>
                <a:lnTo>
                  <a:pt x="3276" y="2959"/>
                </a:lnTo>
                <a:lnTo>
                  <a:pt x="3283" y="2965"/>
                </a:lnTo>
                <a:lnTo>
                  <a:pt x="3288" y="2972"/>
                </a:lnTo>
                <a:lnTo>
                  <a:pt x="3293" y="2980"/>
                </a:lnTo>
                <a:lnTo>
                  <a:pt x="3296" y="2985"/>
                </a:lnTo>
                <a:lnTo>
                  <a:pt x="3299" y="2993"/>
                </a:lnTo>
                <a:lnTo>
                  <a:pt x="3303" y="3006"/>
                </a:lnTo>
                <a:lnTo>
                  <a:pt x="3307" y="3018"/>
                </a:lnTo>
                <a:lnTo>
                  <a:pt x="3308" y="3021"/>
                </a:lnTo>
                <a:lnTo>
                  <a:pt x="3310" y="3025"/>
                </a:lnTo>
                <a:lnTo>
                  <a:pt x="3313" y="3028"/>
                </a:lnTo>
                <a:lnTo>
                  <a:pt x="3316" y="3031"/>
                </a:lnTo>
                <a:lnTo>
                  <a:pt x="3322" y="3033"/>
                </a:lnTo>
                <a:lnTo>
                  <a:pt x="3329" y="3035"/>
                </a:lnTo>
                <a:lnTo>
                  <a:pt x="3337" y="3038"/>
                </a:lnTo>
                <a:lnTo>
                  <a:pt x="3345" y="3039"/>
                </a:lnTo>
                <a:lnTo>
                  <a:pt x="3353" y="3043"/>
                </a:lnTo>
                <a:lnTo>
                  <a:pt x="3362" y="3048"/>
                </a:lnTo>
                <a:lnTo>
                  <a:pt x="3369" y="3052"/>
                </a:lnTo>
                <a:lnTo>
                  <a:pt x="3375" y="3054"/>
                </a:lnTo>
                <a:lnTo>
                  <a:pt x="3382" y="3056"/>
                </a:lnTo>
                <a:lnTo>
                  <a:pt x="3390" y="3058"/>
                </a:lnTo>
                <a:lnTo>
                  <a:pt x="3395" y="3060"/>
                </a:lnTo>
                <a:lnTo>
                  <a:pt x="3400" y="3064"/>
                </a:lnTo>
                <a:lnTo>
                  <a:pt x="3404" y="3069"/>
                </a:lnTo>
                <a:lnTo>
                  <a:pt x="3409" y="3073"/>
                </a:lnTo>
                <a:lnTo>
                  <a:pt x="3417" y="3084"/>
                </a:lnTo>
                <a:lnTo>
                  <a:pt x="3426" y="3094"/>
                </a:lnTo>
                <a:lnTo>
                  <a:pt x="3432" y="3100"/>
                </a:lnTo>
                <a:lnTo>
                  <a:pt x="3441" y="3106"/>
                </a:lnTo>
                <a:lnTo>
                  <a:pt x="3451" y="3111"/>
                </a:lnTo>
                <a:lnTo>
                  <a:pt x="3463" y="3116"/>
                </a:lnTo>
                <a:lnTo>
                  <a:pt x="3467" y="3119"/>
                </a:lnTo>
                <a:lnTo>
                  <a:pt x="3473" y="3120"/>
                </a:lnTo>
                <a:lnTo>
                  <a:pt x="3478" y="3120"/>
                </a:lnTo>
                <a:lnTo>
                  <a:pt x="3482" y="3119"/>
                </a:lnTo>
                <a:lnTo>
                  <a:pt x="3485" y="3116"/>
                </a:lnTo>
                <a:lnTo>
                  <a:pt x="3489" y="3114"/>
                </a:lnTo>
                <a:lnTo>
                  <a:pt x="3490" y="3109"/>
                </a:lnTo>
                <a:lnTo>
                  <a:pt x="3491" y="3103"/>
                </a:lnTo>
                <a:lnTo>
                  <a:pt x="3492" y="3085"/>
                </a:lnTo>
                <a:lnTo>
                  <a:pt x="3493" y="3067"/>
                </a:lnTo>
                <a:lnTo>
                  <a:pt x="3493" y="3051"/>
                </a:lnTo>
                <a:lnTo>
                  <a:pt x="3493" y="3039"/>
                </a:lnTo>
                <a:lnTo>
                  <a:pt x="3493" y="3034"/>
                </a:lnTo>
                <a:lnTo>
                  <a:pt x="3495" y="3031"/>
                </a:lnTo>
                <a:lnTo>
                  <a:pt x="3497" y="3028"/>
                </a:lnTo>
                <a:lnTo>
                  <a:pt x="3501" y="3026"/>
                </a:lnTo>
                <a:lnTo>
                  <a:pt x="3508" y="3021"/>
                </a:lnTo>
                <a:lnTo>
                  <a:pt x="3518" y="3018"/>
                </a:lnTo>
                <a:lnTo>
                  <a:pt x="3524" y="3014"/>
                </a:lnTo>
                <a:lnTo>
                  <a:pt x="3528" y="3009"/>
                </a:lnTo>
                <a:lnTo>
                  <a:pt x="3530" y="3003"/>
                </a:lnTo>
                <a:lnTo>
                  <a:pt x="3533" y="2997"/>
                </a:lnTo>
                <a:lnTo>
                  <a:pt x="3534" y="2990"/>
                </a:lnTo>
                <a:lnTo>
                  <a:pt x="3536" y="2984"/>
                </a:lnTo>
                <a:lnTo>
                  <a:pt x="3540" y="2980"/>
                </a:lnTo>
                <a:lnTo>
                  <a:pt x="3546" y="2976"/>
                </a:lnTo>
                <a:lnTo>
                  <a:pt x="3547" y="2975"/>
                </a:lnTo>
                <a:lnTo>
                  <a:pt x="3549" y="2975"/>
                </a:lnTo>
                <a:lnTo>
                  <a:pt x="3552" y="2976"/>
                </a:lnTo>
                <a:lnTo>
                  <a:pt x="3553" y="2977"/>
                </a:lnTo>
                <a:lnTo>
                  <a:pt x="3555" y="2982"/>
                </a:lnTo>
                <a:lnTo>
                  <a:pt x="3556" y="2989"/>
                </a:lnTo>
                <a:lnTo>
                  <a:pt x="3558" y="2997"/>
                </a:lnTo>
                <a:lnTo>
                  <a:pt x="3560" y="3003"/>
                </a:lnTo>
                <a:lnTo>
                  <a:pt x="3562" y="3006"/>
                </a:lnTo>
                <a:lnTo>
                  <a:pt x="3565" y="3009"/>
                </a:lnTo>
                <a:lnTo>
                  <a:pt x="3570" y="3012"/>
                </a:lnTo>
                <a:lnTo>
                  <a:pt x="3575" y="3014"/>
                </a:lnTo>
                <a:lnTo>
                  <a:pt x="3580" y="3016"/>
                </a:lnTo>
                <a:lnTo>
                  <a:pt x="3585" y="3019"/>
                </a:lnTo>
                <a:lnTo>
                  <a:pt x="3590" y="3022"/>
                </a:lnTo>
                <a:lnTo>
                  <a:pt x="3593" y="3027"/>
                </a:lnTo>
                <a:lnTo>
                  <a:pt x="3597" y="3032"/>
                </a:lnTo>
                <a:lnTo>
                  <a:pt x="3599" y="3038"/>
                </a:lnTo>
                <a:lnTo>
                  <a:pt x="3603" y="3045"/>
                </a:lnTo>
                <a:lnTo>
                  <a:pt x="3606" y="3053"/>
                </a:lnTo>
                <a:lnTo>
                  <a:pt x="3609" y="3064"/>
                </a:lnTo>
                <a:lnTo>
                  <a:pt x="3609" y="3076"/>
                </a:lnTo>
                <a:lnTo>
                  <a:pt x="3610" y="3088"/>
                </a:lnTo>
                <a:lnTo>
                  <a:pt x="3611" y="3101"/>
                </a:lnTo>
                <a:lnTo>
                  <a:pt x="3612" y="3114"/>
                </a:lnTo>
                <a:lnTo>
                  <a:pt x="3610" y="3125"/>
                </a:lnTo>
                <a:lnTo>
                  <a:pt x="3608" y="3134"/>
                </a:lnTo>
                <a:lnTo>
                  <a:pt x="3604" y="3141"/>
                </a:lnTo>
                <a:lnTo>
                  <a:pt x="3599" y="3148"/>
                </a:lnTo>
                <a:lnTo>
                  <a:pt x="3596" y="3158"/>
                </a:lnTo>
                <a:lnTo>
                  <a:pt x="3595" y="3163"/>
                </a:lnTo>
                <a:lnTo>
                  <a:pt x="3595" y="3167"/>
                </a:lnTo>
                <a:lnTo>
                  <a:pt x="3596" y="3172"/>
                </a:lnTo>
                <a:lnTo>
                  <a:pt x="3598" y="3177"/>
                </a:lnTo>
                <a:lnTo>
                  <a:pt x="3602" y="3180"/>
                </a:lnTo>
                <a:lnTo>
                  <a:pt x="3606" y="3184"/>
                </a:lnTo>
                <a:lnTo>
                  <a:pt x="3611" y="3186"/>
                </a:lnTo>
                <a:lnTo>
                  <a:pt x="3617" y="3189"/>
                </a:lnTo>
                <a:lnTo>
                  <a:pt x="3623" y="3189"/>
                </a:lnTo>
                <a:lnTo>
                  <a:pt x="3629" y="3189"/>
                </a:lnTo>
                <a:lnTo>
                  <a:pt x="3634" y="3188"/>
                </a:lnTo>
                <a:lnTo>
                  <a:pt x="3638" y="3186"/>
                </a:lnTo>
                <a:lnTo>
                  <a:pt x="3642" y="3183"/>
                </a:lnTo>
                <a:lnTo>
                  <a:pt x="3644" y="3179"/>
                </a:lnTo>
                <a:lnTo>
                  <a:pt x="3647" y="3176"/>
                </a:lnTo>
                <a:lnTo>
                  <a:pt x="3647" y="3171"/>
                </a:lnTo>
                <a:lnTo>
                  <a:pt x="3648" y="3161"/>
                </a:lnTo>
                <a:lnTo>
                  <a:pt x="3648" y="3151"/>
                </a:lnTo>
                <a:lnTo>
                  <a:pt x="3649" y="3146"/>
                </a:lnTo>
                <a:lnTo>
                  <a:pt x="3649" y="3144"/>
                </a:lnTo>
                <a:lnTo>
                  <a:pt x="3650" y="3140"/>
                </a:lnTo>
                <a:lnTo>
                  <a:pt x="3653" y="3139"/>
                </a:lnTo>
                <a:lnTo>
                  <a:pt x="3654" y="3139"/>
                </a:lnTo>
                <a:lnTo>
                  <a:pt x="3656" y="3139"/>
                </a:lnTo>
                <a:lnTo>
                  <a:pt x="3660" y="3140"/>
                </a:lnTo>
                <a:lnTo>
                  <a:pt x="3663" y="3141"/>
                </a:lnTo>
                <a:lnTo>
                  <a:pt x="3669" y="3145"/>
                </a:lnTo>
                <a:lnTo>
                  <a:pt x="3675" y="3146"/>
                </a:lnTo>
                <a:lnTo>
                  <a:pt x="3684" y="3146"/>
                </a:lnTo>
                <a:lnTo>
                  <a:pt x="3692" y="3144"/>
                </a:lnTo>
                <a:lnTo>
                  <a:pt x="3698" y="3141"/>
                </a:lnTo>
                <a:lnTo>
                  <a:pt x="3703" y="3139"/>
                </a:lnTo>
                <a:lnTo>
                  <a:pt x="3706" y="3139"/>
                </a:lnTo>
                <a:lnTo>
                  <a:pt x="3710" y="3141"/>
                </a:lnTo>
                <a:lnTo>
                  <a:pt x="3716" y="3145"/>
                </a:lnTo>
                <a:lnTo>
                  <a:pt x="3722" y="3151"/>
                </a:lnTo>
                <a:lnTo>
                  <a:pt x="3728" y="3157"/>
                </a:lnTo>
                <a:lnTo>
                  <a:pt x="3731" y="3163"/>
                </a:lnTo>
                <a:lnTo>
                  <a:pt x="3737" y="3179"/>
                </a:lnTo>
                <a:lnTo>
                  <a:pt x="3744" y="3192"/>
                </a:lnTo>
                <a:lnTo>
                  <a:pt x="3753" y="3205"/>
                </a:lnTo>
                <a:lnTo>
                  <a:pt x="3757" y="3215"/>
                </a:lnTo>
                <a:lnTo>
                  <a:pt x="3757" y="3217"/>
                </a:lnTo>
                <a:lnTo>
                  <a:pt x="3757" y="3220"/>
                </a:lnTo>
                <a:lnTo>
                  <a:pt x="3755" y="3221"/>
                </a:lnTo>
                <a:lnTo>
                  <a:pt x="3751" y="3223"/>
                </a:lnTo>
                <a:lnTo>
                  <a:pt x="3737" y="3234"/>
                </a:lnTo>
                <a:lnTo>
                  <a:pt x="3725" y="3242"/>
                </a:lnTo>
                <a:lnTo>
                  <a:pt x="3719" y="3247"/>
                </a:lnTo>
                <a:lnTo>
                  <a:pt x="3716" y="3254"/>
                </a:lnTo>
                <a:lnTo>
                  <a:pt x="3715" y="3258"/>
                </a:lnTo>
                <a:lnTo>
                  <a:pt x="3713" y="3261"/>
                </a:lnTo>
                <a:lnTo>
                  <a:pt x="3713" y="3266"/>
                </a:lnTo>
                <a:lnTo>
                  <a:pt x="3715" y="3271"/>
                </a:lnTo>
                <a:lnTo>
                  <a:pt x="3716" y="3276"/>
                </a:lnTo>
                <a:lnTo>
                  <a:pt x="3719" y="3279"/>
                </a:lnTo>
                <a:lnTo>
                  <a:pt x="3723" y="3283"/>
                </a:lnTo>
                <a:lnTo>
                  <a:pt x="3728" y="3285"/>
                </a:lnTo>
                <a:lnTo>
                  <a:pt x="3732" y="3287"/>
                </a:lnTo>
                <a:lnTo>
                  <a:pt x="3737" y="3289"/>
                </a:lnTo>
                <a:lnTo>
                  <a:pt x="3743" y="3289"/>
                </a:lnTo>
                <a:lnTo>
                  <a:pt x="3748" y="3286"/>
                </a:lnTo>
                <a:lnTo>
                  <a:pt x="3754" y="3284"/>
                </a:lnTo>
                <a:lnTo>
                  <a:pt x="3759" y="3280"/>
                </a:lnTo>
                <a:lnTo>
                  <a:pt x="3763" y="3276"/>
                </a:lnTo>
                <a:lnTo>
                  <a:pt x="3769" y="3270"/>
                </a:lnTo>
                <a:lnTo>
                  <a:pt x="3778" y="3258"/>
                </a:lnTo>
                <a:lnTo>
                  <a:pt x="3786" y="3245"/>
                </a:lnTo>
                <a:lnTo>
                  <a:pt x="3791" y="3233"/>
                </a:lnTo>
                <a:lnTo>
                  <a:pt x="3793" y="3222"/>
                </a:lnTo>
                <a:lnTo>
                  <a:pt x="3794" y="3217"/>
                </a:lnTo>
                <a:lnTo>
                  <a:pt x="3795" y="3214"/>
                </a:lnTo>
                <a:lnTo>
                  <a:pt x="3797" y="3210"/>
                </a:lnTo>
                <a:lnTo>
                  <a:pt x="3800" y="3208"/>
                </a:lnTo>
                <a:lnTo>
                  <a:pt x="3803" y="3207"/>
                </a:lnTo>
                <a:lnTo>
                  <a:pt x="3805" y="3204"/>
                </a:lnTo>
                <a:lnTo>
                  <a:pt x="3806" y="3202"/>
                </a:lnTo>
                <a:lnTo>
                  <a:pt x="3807" y="3199"/>
                </a:lnTo>
                <a:lnTo>
                  <a:pt x="3807" y="3197"/>
                </a:lnTo>
                <a:lnTo>
                  <a:pt x="3807" y="3193"/>
                </a:lnTo>
                <a:lnTo>
                  <a:pt x="3806" y="3190"/>
                </a:lnTo>
                <a:lnTo>
                  <a:pt x="3804" y="3186"/>
                </a:lnTo>
                <a:lnTo>
                  <a:pt x="3803" y="3182"/>
                </a:lnTo>
                <a:lnTo>
                  <a:pt x="3801" y="3179"/>
                </a:lnTo>
                <a:lnTo>
                  <a:pt x="3801" y="3177"/>
                </a:lnTo>
                <a:lnTo>
                  <a:pt x="3801" y="3174"/>
                </a:lnTo>
                <a:lnTo>
                  <a:pt x="3804" y="3174"/>
                </a:lnTo>
                <a:lnTo>
                  <a:pt x="3806" y="3174"/>
                </a:lnTo>
                <a:lnTo>
                  <a:pt x="3811" y="3176"/>
                </a:lnTo>
                <a:lnTo>
                  <a:pt x="3816" y="3177"/>
                </a:lnTo>
                <a:lnTo>
                  <a:pt x="3826" y="3182"/>
                </a:lnTo>
                <a:lnTo>
                  <a:pt x="3836" y="3188"/>
                </a:lnTo>
                <a:lnTo>
                  <a:pt x="3844" y="3192"/>
                </a:lnTo>
                <a:lnTo>
                  <a:pt x="3851" y="3195"/>
                </a:lnTo>
                <a:lnTo>
                  <a:pt x="3858" y="3195"/>
                </a:lnTo>
                <a:lnTo>
                  <a:pt x="3867" y="3197"/>
                </a:lnTo>
                <a:lnTo>
                  <a:pt x="3874" y="3201"/>
                </a:lnTo>
                <a:lnTo>
                  <a:pt x="3880" y="3205"/>
                </a:lnTo>
                <a:lnTo>
                  <a:pt x="3885" y="3210"/>
                </a:lnTo>
                <a:lnTo>
                  <a:pt x="3889" y="3213"/>
                </a:lnTo>
                <a:lnTo>
                  <a:pt x="3895" y="3211"/>
                </a:lnTo>
                <a:lnTo>
                  <a:pt x="3902" y="3209"/>
                </a:lnTo>
                <a:lnTo>
                  <a:pt x="3912" y="3204"/>
                </a:lnTo>
                <a:lnTo>
                  <a:pt x="3918" y="3201"/>
                </a:lnTo>
                <a:lnTo>
                  <a:pt x="3930" y="3196"/>
                </a:lnTo>
                <a:lnTo>
                  <a:pt x="3942" y="3193"/>
                </a:lnTo>
                <a:lnTo>
                  <a:pt x="3948" y="3192"/>
                </a:lnTo>
                <a:lnTo>
                  <a:pt x="3952" y="3192"/>
                </a:lnTo>
                <a:lnTo>
                  <a:pt x="3956" y="3192"/>
                </a:lnTo>
                <a:lnTo>
                  <a:pt x="3959" y="3193"/>
                </a:lnTo>
                <a:lnTo>
                  <a:pt x="3964" y="3196"/>
                </a:lnTo>
                <a:lnTo>
                  <a:pt x="3967" y="3198"/>
                </a:lnTo>
                <a:lnTo>
                  <a:pt x="3969" y="3198"/>
                </a:lnTo>
                <a:lnTo>
                  <a:pt x="3971" y="3197"/>
                </a:lnTo>
                <a:lnTo>
                  <a:pt x="3976" y="3193"/>
                </a:lnTo>
                <a:lnTo>
                  <a:pt x="3983" y="3185"/>
                </a:lnTo>
                <a:lnTo>
                  <a:pt x="3992" y="3176"/>
                </a:lnTo>
                <a:lnTo>
                  <a:pt x="4000" y="3166"/>
                </a:lnTo>
                <a:lnTo>
                  <a:pt x="4002" y="3161"/>
                </a:lnTo>
                <a:lnTo>
                  <a:pt x="4005" y="3155"/>
                </a:lnTo>
                <a:lnTo>
                  <a:pt x="4007" y="3150"/>
                </a:lnTo>
                <a:lnTo>
                  <a:pt x="4008" y="3144"/>
                </a:lnTo>
                <a:lnTo>
                  <a:pt x="4008" y="3136"/>
                </a:lnTo>
                <a:lnTo>
                  <a:pt x="4008" y="3130"/>
                </a:lnTo>
                <a:lnTo>
                  <a:pt x="4007" y="3125"/>
                </a:lnTo>
                <a:lnTo>
                  <a:pt x="4003" y="3120"/>
                </a:lnTo>
                <a:lnTo>
                  <a:pt x="3995" y="3111"/>
                </a:lnTo>
                <a:lnTo>
                  <a:pt x="3986" y="3102"/>
                </a:lnTo>
                <a:lnTo>
                  <a:pt x="3981" y="3096"/>
                </a:lnTo>
                <a:lnTo>
                  <a:pt x="3976" y="3091"/>
                </a:lnTo>
                <a:lnTo>
                  <a:pt x="3974" y="3085"/>
                </a:lnTo>
                <a:lnTo>
                  <a:pt x="3971" y="3079"/>
                </a:lnTo>
                <a:lnTo>
                  <a:pt x="3970" y="3071"/>
                </a:lnTo>
                <a:lnTo>
                  <a:pt x="3970" y="3063"/>
                </a:lnTo>
                <a:lnTo>
                  <a:pt x="3971" y="3053"/>
                </a:lnTo>
                <a:lnTo>
                  <a:pt x="3974" y="3043"/>
                </a:lnTo>
                <a:lnTo>
                  <a:pt x="3978" y="3021"/>
                </a:lnTo>
                <a:lnTo>
                  <a:pt x="3984" y="3003"/>
                </a:lnTo>
                <a:lnTo>
                  <a:pt x="3987" y="2996"/>
                </a:lnTo>
                <a:lnTo>
                  <a:pt x="3989" y="2991"/>
                </a:lnTo>
                <a:lnTo>
                  <a:pt x="3993" y="2987"/>
                </a:lnTo>
                <a:lnTo>
                  <a:pt x="3996" y="2983"/>
                </a:lnTo>
                <a:lnTo>
                  <a:pt x="4001" y="2980"/>
                </a:lnTo>
                <a:lnTo>
                  <a:pt x="4006" y="2977"/>
                </a:lnTo>
                <a:lnTo>
                  <a:pt x="4012" y="2976"/>
                </a:lnTo>
                <a:lnTo>
                  <a:pt x="4020" y="2974"/>
                </a:lnTo>
                <a:lnTo>
                  <a:pt x="4037" y="2971"/>
                </a:lnTo>
                <a:lnTo>
                  <a:pt x="4050" y="2971"/>
                </a:lnTo>
                <a:lnTo>
                  <a:pt x="4055" y="2971"/>
                </a:lnTo>
                <a:lnTo>
                  <a:pt x="4059" y="2972"/>
                </a:lnTo>
                <a:lnTo>
                  <a:pt x="4063" y="2975"/>
                </a:lnTo>
                <a:lnTo>
                  <a:pt x="4065" y="2978"/>
                </a:lnTo>
                <a:lnTo>
                  <a:pt x="4070" y="2984"/>
                </a:lnTo>
                <a:lnTo>
                  <a:pt x="4074" y="2988"/>
                </a:lnTo>
                <a:lnTo>
                  <a:pt x="4076" y="2988"/>
                </a:lnTo>
                <a:lnTo>
                  <a:pt x="4077" y="2987"/>
                </a:lnTo>
                <a:lnTo>
                  <a:pt x="4078" y="2985"/>
                </a:lnTo>
                <a:lnTo>
                  <a:pt x="4078" y="2982"/>
                </a:lnTo>
                <a:lnTo>
                  <a:pt x="4081" y="2974"/>
                </a:lnTo>
                <a:lnTo>
                  <a:pt x="4083" y="2966"/>
                </a:lnTo>
                <a:lnTo>
                  <a:pt x="4085" y="2964"/>
                </a:lnTo>
                <a:lnTo>
                  <a:pt x="4089" y="2962"/>
                </a:lnTo>
                <a:lnTo>
                  <a:pt x="4093" y="2961"/>
                </a:lnTo>
                <a:lnTo>
                  <a:pt x="4096" y="2961"/>
                </a:lnTo>
                <a:lnTo>
                  <a:pt x="4101" y="2962"/>
                </a:lnTo>
                <a:lnTo>
                  <a:pt x="4106" y="2963"/>
                </a:lnTo>
                <a:lnTo>
                  <a:pt x="4110" y="2964"/>
                </a:lnTo>
                <a:lnTo>
                  <a:pt x="4115" y="2968"/>
                </a:lnTo>
                <a:lnTo>
                  <a:pt x="4125" y="2975"/>
                </a:lnTo>
                <a:lnTo>
                  <a:pt x="4133" y="2985"/>
                </a:lnTo>
                <a:lnTo>
                  <a:pt x="4141" y="2996"/>
                </a:lnTo>
                <a:lnTo>
                  <a:pt x="4150" y="3005"/>
                </a:lnTo>
                <a:lnTo>
                  <a:pt x="4153" y="3008"/>
                </a:lnTo>
                <a:lnTo>
                  <a:pt x="4157" y="3012"/>
                </a:lnTo>
                <a:lnTo>
                  <a:pt x="4160" y="3013"/>
                </a:lnTo>
                <a:lnTo>
                  <a:pt x="4163" y="3014"/>
                </a:lnTo>
                <a:lnTo>
                  <a:pt x="4165" y="3013"/>
                </a:lnTo>
                <a:lnTo>
                  <a:pt x="4169" y="3012"/>
                </a:lnTo>
                <a:lnTo>
                  <a:pt x="4171" y="3008"/>
                </a:lnTo>
                <a:lnTo>
                  <a:pt x="4173" y="3005"/>
                </a:lnTo>
                <a:lnTo>
                  <a:pt x="4179" y="2995"/>
                </a:lnTo>
                <a:lnTo>
                  <a:pt x="4187" y="2987"/>
                </a:lnTo>
                <a:lnTo>
                  <a:pt x="4190" y="2982"/>
                </a:lnTo>
                <a:lnTo>
                  <a:pt x="4192" y="2976"/>
                </a:lnTo>
                <a:lnTo>
                  <a:pt x="4194" y="2970"/>
                </a:lnTo>
                <a:lnTo>
                  <a:pt x="4195" y="2964"/>
                </a:lnTo>
                <a:lnTo>
                  <a:pt x="4195" y="2958"/>
                </a:lnTo>
                <a:lnTo>
                  <a:pt x="4194" y="2953"/>
                </a:lnTo>
                <a:lnTo>
                  <a:pt x="4191" y="2949"/>
                </a:lnTo>
                <a:lnTo>
                  <a:pt x="4188" y="2946"/>
                </a:lnTo>
                <a:lnTo>
                  <a:pt x="4181" y="2942"/>
                </a:lnTo>
                <a:lnTo>
                  <a:pt x="4173" y="2937"/>
                </a:lnTo>
                <a:lnTo>
                  <a:pt x="4171" y="2934"/>
                </a:lnTo>
                <a:lnTo>
                  <a:pt x="4171" y="2930"/>
                </a:lnTo>
                <a:lnTo>
                  <a:pt x="4171" y="2925"/>
                </a:lnTo>
                <a:lnTo>
                  <a:pt x="4172" y="2920"/>
                </a:lnTo>
                <a:lnTo>
                  <a:pt x="4176" y="2914"/>
                </a:lnTo>
                <a:lnTo>
                  <a:pt x="4179" y="2908"/>
                </a:lnTo>
                <a:lnTo>
                  <a:pt x="4184" y="2903"/>
                </a:lnTo>
                <a:lnTo>
                  <a:pt x="4189" y="2899"/>
                </a:lnTo>
                <a:lnTo>
                  <a:pt x="4194" y="2895"/>
                </a:lnTo>
                <a:lnTo>
                  <a:pt x="4200" y="2893"/>
                </a:lnTo>
                <a:lnTo>
                  <a:pt x="4206" y="2890"/>
                </a:lnTo>
                <a:lnTo>
                  <a:pt x="4211" y="2888"/>
                </a:lnTo>
                <a:lnTo>
                  <a:pt x="4216" y="2887"/>
                </a:lnTo>
                <a:lnTo>
                  <a:pt x="4221" y="2884"/>
                </a:lnTo>
                <a:lnTo>
                  <a:pt x="4226" y="2881"/>
                </a:lnTo>
                <a:lnTo>
                  <a:pt x="4228" y="2877"/>
                </a:lnTo>
                <a:lnTo>
                  <a:pt x="4230" y="2873"/>
                </a:lnTo>
                <a:lnTo>
                  <a:pt x="4233" y="2868"/>
                </a:lnTo>
                <a:lnTo>
                  <a:pt x="4234" y="2864"/>
                </a:lnTo>
                <a:lnTo>
                  <a:pt x="4234" y="2859"/>
                </a:lnTo>
                <a:lnTo>
                  <a:pt x="4234" y="2848"/>
                </a:lnTo>
                <a:lnTo>
                  <a:pt x="4234" y="2838"/>
                </a:lnTo>
                <a:lnTo>
                  <a:pt x="4233" y="2835"/>
                </a:lnTo>
                <a:lnTo>
                  <a:pt x="4232" y="2835"/>
                </a:lnTo>
                <a:lnTo>
                  <a:pt x="4228" y="2837"/>
                </a:lnTo>
                <a:lnTo>
                  <a:pt x="4226" y="2842"/>
                </a:lnTo>
                <a:lnTo>
                  <a:pt x="4221" y="2848"/>
                </a:lnTo>
                <a:lnTo>
                  <a:pt x="4215" y="2852"/>
                </a:lnTo>
                <a:lnTo>
                  <a:pt x="4207" y="2855"/>
                </a:lnTo>
                <a:lnTo>
                  <a:pt x="4200" y="2857"/>
                </a:lnTo>
                <a:lnTo>
                  <a:pt x="4191" y="2858"/>
                </a:lnTo>
                <a:lnTo>
                  <a:pt x="4184" y="2857"/>
                </a:lnTo>
                <a:lnTo>
                  <a:pt x="4178" y="2857"/>
                </a:lnTo>
                <a:lnTo>
                  <a:pt x="4173" y="2855"/>
                </a:lnTo>
                <a:lnTo>
                  <a:pt x="4171" y="2852"/>
                </a:lnTo>
                <a:lnTo>
                  <a:pt x="4170" y="2849"/>
                </a:lnTo>
                <a:lnTo>
                  <a:pt x="4169" y="2844"/>
                </a:lnTo>
                <a:lnTo>
                  <a:pt x="4167" y="2839"/>
                </a:lnTo>
                <a:lnTo>
                  <a:pt x="4169" y="2830"/>
                </a:lnTo>
                <a:lnTo>
                  <a:pt x="4172" y="2820"/>
                </a:lnTo>
                <a:lnTo>
                  <a:pt x="4173" y="2813"/>
                </a:lnTo>
                <a:lnTo>
                  <a:pt x="4173" y="2806"/>
                </a:lnTo>
                <a:lnTo>
                  <a:pt x="4171" y="2799"/>
                </a:lnTo>
                <a:lnTo>
                  <a:pt x="4167" y="2791"/>
                </a:lnTo>
                <a:lnTo>
                  <a:pt x="4164" y="2783"/>
                </a:lnTo>
                <a:lnTo>
                  <a:pt x="4164" y="2775"/>
                </a:lnTo>
                <a:lnTo>
                  <a:pt x="4164" y="2769"/>
                </a:lnTo>
                <a:lnTo>
                  <a:pt x="4164" y="2766"/>
                </a:lnTo>
                <a:lnTo>
                  <a:pt x="4163" y="2764"/>
                </a:lnTo>
                <a:lnTo>
                  <a:pt x="4156" y="2762"/>
                </a:lnTo>
                <a:lnTo>
                  <a:pt x="4150" y="2761"/>
                </a:lnTo>
                <a:lnTo>
                  <a:pt x="4141" y="2760"/>
                </a:lnTo>
                <a:lnTo>
                  <a:pt x="4129" y="2761"/>
                </a:lnTo>
                <a:lnTo>
                  <a:pt x="4115" y="2761"/>
                </a:lnTo>
                <a:lnTo>
                  <a:pt x="4107" y="2761"/>
                </a:lnTo>
                <a:lnTo>
                  <a:pt x="4103" y="2762"/>
                </a:lnTo>
                <a:lnTo>
                  <a:pt x="4101" y="2763"/>
                </a:lnTo>
                <a:lnTo>
                  <a:pt x="4096" y="2769"/>
                </a:lnTo>
                <a:lnTo>
                  <a:pt x="4093" y="2773"/>
                </a:lnTo>
                <a:lnTo>
                  <a:pt x="4088" y="2775"/>
                </a:lnTo>
                <a:lnTo>
                  <a:pt x="4080" y="2776"/>
                </a:lnTo>
                <a:lnTo>
                  <a:pt x="4071" y="2776"/>
                </a:lnTo>
                <a:lnTo>
                  <a:pt x="4064" y="2775"/>
                </a:lnTo>
                <a:lnTo>
                  <a:pt x="4057" y="2773"/>
                </a:lnTo>
                <a:lnTo>
                  <a:pt x="4051" y="2770"/>
                </a:lnTo>
                <a:lnTo>
                  <a:pt x="4045" y="2769"/>
                </a:lnTo>
                <a:lnTo>
                  <a:pt x="4038" y="2768"/>
                </a:lnTo>
                <a:lnTo>
                  <a:pt x="4028" y="2769"/>
                </a:lnTo>
                <a:lnTo>
                  <a:pt x="4024" y="2769"/>
                </a:lnTo>
                <a:lnTo>
                  <a:pt x="4020" y="2768"/>
                </a:lnTo>
                <a:lnTo>
                  <a:pt x="4018" y="2767"/>
                </a:lnTo>
                <a:lnTo>
                  <a:pt x="4017" y="2764"/>
                </a:lnTo>
                <a:lnTo>
                  <a:pt x="4017" y="2758"/>
                </a:lnTo>
                <a:lnTo>
                  <a:pt x="4019" y="2750"/>
                </a:lnTo>
                <a:lnTo>
                  <a:pt x="4025" y="2737"/>
                </a:lnTo>
                <a:lnTo>
                  <a:pt x="4034" y="2723"/>
                </a:lnTo>
                <a:lnTo>
                  <a:pt x="4037" y="2718"/>
                </a:lnTo>
                <a:lnTo>
                  <a:pt x="4038" y="2713"/>
                </a:lnTo>
                <a:lnTo>
                  <a:pt x="4036" y="2709"/>
                </a:lnTo>
                <a:lnTo>
                  <a:pt x="4033" y="2704"/>
                </a:lnTo>
                <a:lnTo>
                  <a:pt x="4021" y="2690"/>
                </a:lnTo>
                <a:lnTo>
                  <a:pt x="4006" y="2675"/>
                </a:lnTo>
                <a:lnTo>
                  <a:pt x="4000" y="2669"/>
                </a:lnTo>
                <a:lnTo>
                  <a:pt x="3993" y="2665"/>
                </a:lnTo>
                <a:lnTo>
                  <a:pt x="3989" y="2662"/>
                </a:lnTo>
                <a:lnTo>
                  <a:pt x="3986" y="2661"/>
                </a:lnTo>
                <a:lnTo>
                  <a:pt x="3982" y="2660"/>
                </a:lnTo>
                <a:lnTo>
                  <a:pt x="3978" y="2660"/>
                </a:lnTo>
                <a:lnTo>
                  <a:pt x="3975" y="2661"/>
                </a:lnTo>
                <a:lnTo>
                  <a:pt x="3973" y="2660"/>
                </a:lnTo>
                <a:lnTo>
                  <a:pt x="3970" y="2660"/>
                </a:lnTo>
                <a:lnTo>
                  <a:pt x="3969" y="2659"/>
                </a:lnTo>
                <a:lnTo>
                  <a:pt x="3967" y="2654"/>
                </a:lnTo>
                <a:lnTo>
                  <a:pt x="3964" y="2649"/>
                </a:lnTo>
                <a:lnTo>
                  <a:pt x="3954" y="2631"/>
                </a:lnTo>
                <a:lnTo>
                  <a:pt x="3944" y="2613"/>
                </a:lnTo>
                <a:lnTo>
                  <a:pt x="3939" y="2602"/>
                </a:lnTo>
                <a:lnTo>
                  <a:pt x="3937" y="2587"/>
                </a:lnTo>
                <a:lnTo>
                  <a:pt x="3933" y="2575"/>
                </a:lnTo>
                <a:lnTo>
                  <a:pt x="3931" y="2566"/>
                </a:lnTo>
                <a:lnTo>
                  <a:pt x="3925" y="2559"/>
                </a:lnTo>
                <a:lnTo>
                  <a:pt x="3917" y="2548"/>
                </a:lnTo>
                <a:lnTo>
                  <a:pt x="3908" y="2539"/>
                </a:lnTo>
                <a:lnTo>
                  <a:pt x="3901" y="2528"/>
                </a:lnTo>
                <a:lnTo>
                  <a:pt x="3900" y="2523"/>
                </a:lnTo>
                <a:lnTo>
                  <a:pt x="3899" y="2520"/>
                </a:lnTo>
                <a:lnTo>
                  <a:pt x="3899" y="2516"/>
                </a:lnTo>
                <a:lnTo>
                  <a:pt x="3900" y="2512"/>
                </a:lnTo>
                <a:lnTo>
                  <a:pt x="3902" y="2508"/>
                </a:lnTo>
                <a:lnTo>
                  <a:pt x="3907" y="2504"/>
                </a:lnTo>
                <a:lnTo>
                  <a:pt x="3910" y="2502"/>
                </a:lnTo>
                <a:lnTo>
                  <a:pt x="3912" y="2497"/>
                </a:lnTo>
                <a:lnTo>
                  <a:pt x="3913" y="2491"/>
                </a:lnTo>
                <a:lnTo>
                  <a:pt x="3912" y="2485"/>
                </a:lnTo>
                <a:lnTo>
                  <a:pt x="3913" y="2478"/>
                </a:lnTo>
                <a:lnTo>
                  <a:pt x="3917" y="2470"/>
                </a:lnTo>
                <a:lnTo>
                  <a:pt x="3919" y="2466"/>
                </a:lnTo>
                <a:lnTo>
                  <a:pt x="3921" y="2464"/>
                </a:lnTo>
                <a:lnTo>
                  <a:pt x="3925" y="2461"/>
                </a:lnTo>
                <a:lnTo>
                  <a:pt x="3929" y="2459"/>
                </a:lnTo>
                <a:lnTo>
                  <a:pt x="3936" y="2457"/>
                </a:lnTo>
                <a:lnTo>
                  <a:pt x="3942" y="2454"/>
                </a:lnTo>
                <a:lnTo>
                  <a:pt x="3948" y="2451"/>
                </a:lnTo>
                <a:lnTo>
                  <a:pt x="3954" y="2447"/>
                </a:lnTo>
                <a:lnTo>
                  <a:pt x="3956" y="2445"/>
                </a:lnTo>
                <a:lnTo>
                  <a:pt x="3959" y="2443"/>
                </a:lnTo>
                <a:lnTo>
                  <a:pt x="3964" y="2442"/>
                </a:lnTo>
                <a:lnTo>
                  <a:pt x="3968" y="2443"/>
                </a:lnTo>
                <a:lnTo>
                  <a:pt x="3973" y="2443"/>
                </a:lnTo>
                <a:lnTo>
                  <a:pt x="3977" y="2446"/>
                </a:lnTo>
                <a:lnTo>
                  <a:pt x="3981" y="2448"/>
                </a:lnTo>
                <a:lnTo>
                  <a:pt x="3986" y="2451"/>
                </a:lnTo>
                <a:lnTo>
                  <a:pt x="3996" y="2463"/>
                </a:lnTo>
                <a:lnTo>
                  <a:pt x="4006" y="2476"/>
                </a:lnTo>
                <a:lnTo>
                  <a:pt x="4012" y="2482"/>
                </a:lnTo>
                <a:lnTo>
                  <a:pt x="4018" y="2486"/>
                </a:lnTo>
                <a:lnTo>
                  <a:pt x="4021" y="2487"/>
                </a:lnTo>
                <a:lnTo>
                  <a:pt x="4025" y="2487"/>
                </a:lnTo>
                <a:lnTo>
                  <a:pt x="4028" y="2487"/>
                </a:lnTo>
                <a:lnTo>
                  <a:pt x="4032" y="2486"/>
                </a:lnTo>
                <a:lnTo>
                  <a:pt x="4040" y="2483"/>
                </a:lnTo>
                <a:lnTo>
                  <a:pt x="4047" y="2482"/>
                </a:lnTo>
                <a:lnTo>
                  <a:pt x="4053" y="2480"/>
                </a:lnTo>
                <a:lnTo>
                  <a:pt x="4059" y="2480"/>
                </a:lnTo>
                <a:lnTo>
                  <a:pt x="4064" y="2482"/>
                </a:lnTo>
                <a:lnTo>
                  <a:pt x="4069" y="2484"/>
                </a:lnTo>
                <a:lnTo>
                  <a:pt x="4074" y="2490"/>
                </a:lnTo>
                <a:lnTo>
                  <a:pt x="4080" y="2496"/>
                </a:lnTo>
                <a:lnTo>
                  <a:pt x="4084" y="2502"/>
                </a:lnTo>
                <a:lnTo>
                  <a:pt x="4089" y="2506"/>
                </a:lnTo>
                <a:lnTo>
                  <a:pt x="4094" y="2509"/>
                </a:lnTo>
                <a:lnTo>
                  <a:pt x="4099" y="2511"/>
                </a:lnTo>
                <a:lnTo>
                  <a:pt x="4107" y="2514"/>
                </a:lnTo>
                <a:lnTo>
                  <a:pt x="4115" y="2515"/>
                </a:lnTo>
                <a:lnTo>
                  <a:pt x="4122" y="2516"/>
                </a:lnTo>
                <a:lnTo>
                  <a:pt x="4129" y="2518"/>
                </a:lnTo>
                <a:lnTo>
                  <a:pt x="4137" y="2522"/>
                </a:lnTo>
                <a:lnTo>
                  <a:pt x="4144" y="2527"/>
                </a:lnTo>
                <a:lnTo>
                  <a:pt x="4151" y="2531"/>
                </a:lnTo>
                <a:lnTo>
                  <a:pt x="4157" y="2535"/>
                </a:lnTo>
                <a:lnTo>
                  <a:pt x="4164" y="2536"/>
                </a:lnTo>
                <a:lnTo>
                  <a:pt x="4172" y="2537"/>
                </a:lnTo>
                <a:lnTo>
                  <a:pt x="4177" y="2537"/>
                </a:lnTo>
                <a:lnTo>
                  <a:pt x="4181" y="2540"/>
                </a:lnTo>
                <a:lnTo>
                  <a:pt x="4185" y="2542"/>
                </a:lnTo>
                <a:lnTo>
                  <a:pt x="4190" y="2546"/>
                </a:lnTo>
                <a:lnTo>
                  <a:pt x="4194" y="2550"/>
                </a:lnTo>
                <a:lnTo>
                  <a:pt x="4196" y="2555"/>
                </a:lnTo>
                <a:lnTo>
                  <a:pt x="4198" y="2560"/>
                </a:lnTo>
                <a:lnTo>
                  <a:pt x="4201" y="2565"/>
                </a:lnTo>
                <a:lnTo>
                  <a:pt x="4202" y="2569"/>
                </a:lnTo>
                <a:lnTo>
                  <a:pt x="4204" y="2573"/>
                </a:lnTo>
                <a:lnTo>
                  <a:pt x="4208" y="2578"/>
                </a:lnTo>
                <a:lnTo>
                  <a:pt x="4211" y="2581"/>
                </a:lnTo>
                <a:lnTo>
                  <a:pt x="4220" y="2587"/>
                </a:lnTo>
                <a:lnTo>
                  <a:pt x="4228" y="2592"/>
                </a:lnTo>
                <a:lnTo>
                  <a:pt x="4235" y="2597"/>
                </a:lnTo>
                <a:lnTo>
                  <a:pt x="4242" y="2603"/>
                </a:lnTo>
                <a:lnTo>
                  <a:pt x="4247" y="2605"/>
                </a:lnTo>
                <a:lnTo>
                  <a:pt x="4250" y="2606"/>
                </a:lnTo>
                <a:lnTo>
                  <a:pt x="4252" y="2608"/>
                </a:lnTo>
                <a:lnTo>
                  <a:pt x="4254" y="2606"/>
                </a:lnTo>
                <a:lnTo>
                  <a:pt x="4258" y="2604"/>
                </a:lnTo>
                <a:lnTo>
                  <a:pt x="4261" y="2598"/>
                </a:lnTo>
                <a:lnTo>
                  <a:pt x="4270" y="2590"/>
                </a:lnTo>
                <a:lnTo>
                  <a:pt x="4276" y="2581"/>
                </a:lnTo>
                <a:lnTo>
                  <a:pt x="4282" y="2577"/>
                </a:lnTo>
                <a:lnTo>
                  <a:pt x="4286" y="2575"/>
                </a:lnTo>
                <a:lnTo>
                  <a:pt x="4291" y="2575"/>
                </a:lnTo>
                <a:lnTo>
                  <a:pt x="4297" y="2579"/>
                </a:lnTo>
                <a:lnTo>
                  <a:pt x="4304" y="2583"/>
                </a:lnTo>
                <a:lnTo>
                  <a:pt x="4310" y="2584"/>
                </a:lnTo>
                <a:lnTo>
                  <a:pt x="4315" y="2584"/>
                </a:lnTo>
                <a:lnTo>
                  <a:pt x="4318" y="2583"/>
                </a:lnTo>
                <a:lnTo>
                  <a:pt x="4322" y="2580"/>
                </a:lnTo>
                <a:lnTo>
                  <a:pt x="4327" y="2577"/>
                </a:lnTo>
                <a:lnTo>
                  <a:pt x="4334" y="2568"/>
                </a:lnTo>
                <a:lnTo>
                  <a:pt x="4342" y="2559"/>
                </a:lnTo>
                <a:lnTo>
                  <a:pt x="4348" y="2549"/>
                </a:lnTo>
                <a:lnTo>
                  <a:pt x="4351" y="2539"/>
                </a:lnTo>
                <a:lnTo>
                  <a:pt x="4353" y="2534"/>
                </a:lnTo>
                <a:lnTo>
                  <a:pt x="4354" y="2529"/>
                </a:lnTo>
                <a:lnTo>
                  <a:pt x="4357" y="2526"/>
                </a:lnTo>
                <a:lnTo>
                  <a:pt x="4360" y="2523"/>
                </a:lnTo>
                <a:lnTo>
                  <a:pt x="4364" y="2522"/>
                </a:lnTo>
                <a:lnTo>
                  <a:pt x="4367" y="2521"/>
                </a:lnTo>
                <a:lnTo>
                  <a:pt x="4372" y="2520"/>
                </a:lnTo>
                <a:lnTo>
                  <a:pt x="4377" y="2521"/>
                </a:lnTo>
                <a:lnTo>
                  <a:pt x="4381" y="2521"/>
                </a:lnTo>
                <a:lnTo>
                  <a:pt x="4385" y="2521"/>
                </a:lnTo>
                <a:lnTo>
                  <a:pt x="4389" y="2520"/>
                </a:lnTo>
                <a:lnTo>
                  <a:pt x="4391" y="2518"/>
                </a:lnTo>
                <a:lnTo>
                  <a:pt x="4393" y="2516"/>
                </a:lnTo>
                <a:lnTo>
                  <a:pt x="4395" y="2514"/>
                </a:lnTo>
                <a:lnTo>
                  <a:pt x="4395" y="2510"/>
                </a:lnTo>
                <a:lnTo>
                  <a:pt x="4396" y="2506"/>
                </a:lnTo>
                <a:lnTo>
                  <a:pt x="4396" y="2499"/>
                </a:lnTo>
                <a:lnTo>
                  <a:pt x="4399" y="2495"/>
                </a:lnTo>
                <a:lnTo>
                  <a:pt x="4400" y="2493"/>
                </a:lnTo>
                <a:lnTo>
                  <a:pt x="4403" y="2492"/>
                </a:lnTo>
                <a:lnTo>
                  <a:pt x="4405" y="2492"/>
                </a:lnTo>
                <a:lnTo>
                  <a:pt x="4409" y="2492"/>
                </a:lnTo>
                <a:lnTo>
                  <a:pt x="4415" y="2496"/>
                </a:lnTo>
                <a:lnTo>
                  <a:pt x="4420" y="2499"/>
                </a:lnTo>
                <a:lnTo>
                  <a:pt x="4422" y="2501"/>
                </a:lnTo>
                <a:lnTo>
                  <a:pt x="4424" y="2502"/>
                </a:lnTo>
                <a:lnTo>
                  <a:pt x="4425" y="2502"/>
                </a:lnTo>
                <a:lnTo>
                  <a:pt x="4428" y="2501"/>
                </a:lnTo>
                <a:lnTo>
                  <a:pt x="4429" y="2499"/>
                </a:lnTo>
                <a:lnTo>
                  <a:pt x="4430" y="2498"/>
                </a:lnTo>
                <a:lnTo>
                  <a:pt x="4430" y="2496"/>
                </a:lnTo>
                <a:lnTo>
                  <a:pt x="4430" y="2492"/>
                </a:lnTo>
                <a:lnTo>
                  <a:pt x="4428" y="2484"/>
                </a:lnTo>
                <a:lnTo>
                  <a:pt x="4424" y="2470"/>
                </a:lnTo>
                <a:lnTo>
                  <a:pt x="4421" y="2463"/>
                </a:lnTo>
                <a:lnTo>
                  <a:pt x="4418" y="2455"/>
                </a:lnTo>
                <a:lnTo>
                  <a:pt x="4414" y="2449"/>
                </a:lnTo>
                <a:lnTo>
                  <a:pt x="4409" y="2443"/>
                </a:lnTo>
                <a:lnTo>
                  <a:pt x="4404" y="2439"/>
                </a:lnTo>
                <a:lnTo>
                  <a:pt x="4398" y="2434"/>
                </a:lnTo>
                <a:lnTo>
                  <a:pt x="4392" y="2429"/>
                </a:lnTo>
                <a:lnTo>
                  <a:pt x="4386" y="2426"/>
                </a:lnTo>
                <a:lnTo>
                  <a:pt x="4370" y="2420"/>
                </a:lnTo>
                <a:lnTo>
                  <a:pt x="4353" y="2415"/>
                </a:lnTo>
                <a:lnTo>
                  <a:pt x="4346" y="2413"/>
                </a:lnTo>
                <a:lnTo>
                  <a:pt x="4340" y="2409"/>
                </a:lnTo>
                <a:lnTo>
                  <a:pt x="4337" y="2408"/>
                </a:lnTo>
                <a:lnTo>
                  <a:pt x="4336" y="2405"/>
                </a:lnTo>
                <a:lnTo>
                  <a:pt x="4336" y="2403"/>
                </a:lnTo>
                <a:lnTo>
                  <a:pt x="4337" y="2401"/>
                </a:lnTo>
                <a:lnTo>
                  <a:pt x="4339" y="2394"/>
                </a:lnTo>
                <a:lnTo>
                  <a:pt x="4340" y="2386"/>
                </a:lnTo>
                <a:lnTo>
                  <a:pt x="4339" y="2377"/>
                </a:lnTo>
                <a:lnTo>
                  <a:pt x="4337" y="2367"/>
                </a:lnTo>
                <a:lnTo>
                  <a:pt x="4333" y="2346"/>
                </a:lnTo>
                <a:lnTo>
                  <a:pt x="4327" y="2325"/>
                </a:lnTo>
                <a:lnTo>
                  <a:pt x="4326" y="2314"/>
                </a:lnTo>
                <a:lnTo>
                  <a:pt x="4323" y="2303"/>
                </a:lnTo>
                <a:lnTo>
                  <a:pt x="4323" y="2293"/>
                </a:lnTo>
                <a:lnTo>
                  <a:pt x="4323" y="2283"/>
                </a:lnTo>
                <a:lnTo>
                  <a:pt x="4324" y="2275"/>
                </a:lnTo>
                <a:lnTo>
                  <a:pt x="4328" y="2266"/>
                </a:lnTo>
                <a:lnTo>
                  <a:pt x="4333" y="2259"/>
                </a:lnTo>
                <a:lnTo>
                  <a:pt x="4340" y="2255"/>
                </a:lnTo>
                <a:lnTo>
                  <a:pt x="4345" y="2249"/>
                </a:lnTo>
                <a:lnTo>
                  <a:pt x="4348" y="2241"/>
                </a:lnTo>
                <a:lnTo>
                  <a:pt x="4351" y="2237"/>
                </a:lnTo>
                <a:lnTo>
                  <a:pt x="4354" y="2232"/>
                </a:lnTo>
                <a:lnTo>
                  <a:pt x="4359" y="2227"/>
                </a:lnTo>
                <a:lnTo>
                  <a:pt x="4365" y="2222"/>
                </a:lnTo>
                <a:lnTo>
                  <a:pt x="4384" y="2212"/>
                </a:lnTo>
                <a:lnTo>
                  <a:pt x="4409" y="2200"/>
                </a:lnTo>
                <a:lnTo>
                  <a:pt x="4433" y="2190"/>
                </a:lnTo>
                <a:lnTo>
                  <a:pt x="4452" y="2181"/>
                </a:lnTo>
                <a:lnTo>
                  <a:pt x="4460" y="2175"/>
                </a:lnTo>
                <a:lnTo>
                  <a:pt x="4467" y="2169"/>
                </a:lnTo>
                <a:lnTo>
                  <a:pt x="4475" y="2162"/>
                </a:lnTo>
                <a:lnTo>
                  <a:pt x="4481" y="2153"/>
                </a:lnTo>
                <a:lnTo>
                  <a:pt x="4488" y="2146"/>
                </a:lnTo>
                <a:lnTo>
                  <a:pt x="4493" y="2138"/>
                </a:lnTo>
                <a:lnTo>
                  <a:pt x="4497" y="2132"/>
                </a:lnTo>
                <a:lnTo>
                  <a:pt x="4499" y="2126"/>
                </a:lnTo>
                <a:lnTo>
                  <a:pt x="4502" y="2114"/>
                </a:lnTo>
                <a:lnTo>
                  <a:pt x="4503" y="2104"/>
                </a:lnTo>
                <a:lnTo>
                  <a:pt x="4502" y="2098"/>
                </a:lnTo>
                <a:lnTo>
                  <a:pt x="4500" y="2093"/>
                </a:lnTo>
                <a:lnTo>
                  <a:pt x="4498" y="2089"/>
                </a:lnTo>
                <a:lnTo>
                  <a:pt x="4494" y="2087"/>
                </a:lnTo>
                <a:lnTo>
                  <a:pt x="4491" y="2083"/>
                </a:lnTo>
                <a:lnTo>
                  <a:pt x="4488" y="2081"/>
                </a:lnTo>
                <a:lnTo>
                  <a:pt x="4488" y="2079"/>
                </a:lnTo>
                <a:lnTo>
                  <a:pt x="4488" y="2075"/>
                </a:lnTo>
                <a:lnTo>
                  <a:pt x="4490" y="2068"/>
                </a:lnTo>
                <a:lnTo>
                  <a:pt x="4490" y="2055"/>
                </a:lnTo>
                <a:lnTo>
                  <a:pt x="4490" y="2049"/>
                </a:lnTo>
                <a:lnTo>
                  <a:pt x="4490" y="2044"/>
                </a:lnTo>
                <a:lnTo>
                  <a:pt x="4491" y="2041"/>
                </a:lnTo>
                <a:lnTo>
                  <a:pt x="4493" y="2037"/>
                </a:lnTo>
                <a:lnTo>
                  <a:pt x="4496" y="2036"/>
                </a:lnTo>
                <a:lnTo>
                  <a:pt x="4498" y="2035"/>
                </a:lnTo>
                <a:lnTo>
                  <a:pt x="4502" y="2033"/>
                </a:lnTo>
                <a:lnTo>
                  <a:pt x="4505" y="2033"/>
                </a:lnTo>
                <a:lnTo>
                  <a:pt x="4512" y="2033"/>
                </a:lnTo>
                <a:lnTo>
                  <a:pt x="4518" y="2032"/>
                </a:lnTo>
                <a:lnTo>
                  <a:pt x="4525" y="2030"/>
                </a:lnTo>
                <a:lnTo>
                  <a:pt x="4534" y="2025"/>
                </a:lnTo>
                <a:lnTo>
                  <a:pt x="4538" y="2022"/>
                </a:lnTo>
                <a:lnTo>
                  <a:pt x="4542" y="2017"/>
                </a:lnTo>
                <a:lnTo>
                  <a:pt x="4544" y="2012"/>
                </a:lnTo>
                <a:lnTo>
                  <a:pt x="4546" y="2005"/>
                </a:lnTo>
                <a:lnTo>
                  <a:pt x="4549" y="1992"/>
                </a:lnTo>
                <a:lnTo>
                  <a:pt x="4553" y="1980"/>
                </a:lnTo>
                <a:lnTo>
                  <a:pt x="4555" y="1975"/>
                </a:lnTo>
                <a:lnTo>
                  <a:pt x="4559" y="1973"/>
                </a:lnTo>
                <a:lnTo>
                  <a:pt x="4563" y="1972"/>
                </a:lnTo>
                <a:lnTo>
                  <a:pt x="4568" y="1970"/>
                </a:lnTo>
                <a:lnTo>
                  <a:pt x="4573" y="1972"/>
                </a:lnTo>
                <a:lnTo>
                  <a:pt x="4578" y="1973"/>
                </a:lnTo>
                <a:lnTo>
                  <a:pt x="4582" y="1975"/>
                </a:lnTo>
                <a:lnTo>
                  <a:pt x="4587" y="1978"/>
                </a:lnTo>
                <a:lnTo>
                  <a:pt x="4595" y="1982"/>
                </a:lnTo>
                <a:lnTo>
                  <a:pt x="4603" y="1987"/>
                </a:lnTo>
                <a:lnTo>
                  <a:pt x="4606" y="1988"/>
                </a:lnTo>
                <a:lnTo>
                  <a:pt x="4610" y="1989"/>
                </a:lnTo>
                <a:lnTo>
                  <a:pt x="4614" y="1989"/>
                </a:lnTo>
                <a:lnTo>
                  <a:pt x="4618" y="1988"/>
                </a:lnTo>
                <a:lnTo>
                  <a:pt x="4622" y="1986"/>
                </a:lnTo>
                <a:lnTo>
                  <a:pt x="4625" y="1982"/>
                </a:lnTo>
                <a:lnTo>
                  <a:pt x="4629" y="1978"/>
                </a:lnTo>
                <a:lnTo>
                  <a:pt x="4632" y="1973"/>
                </a:lnTo>
                <a:lnTo>
                  <a:pt x="4636" y="1967"/>
                </a:lnTo>
                <a:lnTo>
                  <a:pt x="4638" y="1961"/>
                </a:lnTo>
                <a:lnTo>
                  <a:pt x="4641" y="1955"/>
                </a:lnTo>
                <a:lnTo>
                  <a:pt x="4642" y="1950"/>
                </a:lnTo>
                <a:lnTo>
                  <a:pt x="4642" y="1944"/>
                </a:lnTo>
                <a:lnTo>
                  <a:pt x="4641" y="1940"/>
                </a:lnTo>
                <a:lnTo>
                  <a:pt x="4638" y="1934"/>
                </a:lnTo>
                <a:lnTo>
                  <a:pt x="4636" y="1929"/>
                </a:lnTo>
                <a:lnTo>
                  <a:pt x="4631" y="1917"/>
                </a:lnTo>
                <a:lnTo>
                  <a:pt x="4626" y="1903"/>
                </a:lnTo>
                <a:lnTo>
                  <a:pt x="4625" y="1892"/>
                </a:lnTo>
                <a:lnTo>
                  <a:pt x="4625" y="1882"/>
                </a:lnTo>
                <a:lnTo>
                  <a:pt x="4625" y="1873"/>
                </a:lnTo>
                <a:lnTo>
                  <a:pt x="4626" y="1866"/>
                </a:lnTo>
                <a:lnTo>
                  <a:pt x="4626" y="1860"/>
                </a:lnTo>
                <a:lnTo>
                  <a:pt x="4629" y="1858"/>
                </a:lnTo>
                <a:lnTo>
                  <a:pt x="4631" y="1856"/>
                </a:lnTo>
                <a:lnTo>
                  <a:pt x="4636" y="1856"/>
                </a:lnTo>
                <a:lnTo>
                  <a:pt x="4642" y="1856"/>
                </a:lnTo>
                <a:lnTo>
                  <a:pt x="4647" y="1855"/>
                </a:lnTo>
                <a:lnTo>
                  <a:pt x="4654" y="1853"/>
                </a:lnTo>
                <a:lnTo>
                  <a:pt x="4661" y="1849"/>
                </a:lnTo>
                <a:lnTo>
                  <a:pt x="4668" y="1846"/>
                </a:lnTo>
                <a:lnTo>
                  <a:pt x="4673" y="1843"/>
                </a:lnTo>
                <a:lnTo>
                  <a:pt x="4677" y="1842"/>
                </a:lnTo>
                <a:lnTo>
                  <a:pt x="4683" y="1841"/>
                </a:lnTo>
                <a:lnTo>
                  <a:pt x="4688" y="1842"/>
                </a:lnTo>
                <a:lnTo>
                  <a:pt x="4692" y="1844"/>
                </a:lnTo>
                <a:lnTo>
                  <a:pt x="4695" y="1846"/>
                </a:lnTo>
                <a:lnTo>
                  <a:pt x="4698" y="1848"/>
                </a:lnTo>
                <a:lnTo>
                  <a:pt x="4702" y="1850"/>
                </a:lnTo>
                <a:lnTo>
                  <a:pt x="4706" y="1852"/>
                </a:lnTo>
                <a:lnTo>
                  <a:pt x="4710" y="1849"/>
                </a:lnTo>
                <a:lnTo>
                  <a:pt x="4712" y="1847"/>
                </a:lnTo>
                <a:lnTo>
                  <a:pt x="4716" y="1838"/>
                </a:lnTo>
                <a:lnTo>
                  <a:pt x="4718" y="1830"/>
                </a:lnTo>
                <a:lnTo>
                  <a:pt x="4720" y="1821"/>
                </a:lnTo>
                <a:lnTo>
                  <a:pt x="4723" y="1811"/>
                </a:lnTo>
                <a:lnTo>
                  <a:pt x="4723" y="1803"/>
                </a:lnTo>
                <a:lnTo>
                  <a:pt x="4723" y="1796"/>
                </a:lnTo>
                <a:lnTo>
                  <a:pt x="4723" y="1790"/>
                </a:lnTo>
                <a:lnTo>
                  <a:pt x="4720" y="1784"/>
                </a:lnTo>
                <a:lnTo>
                  <a:pt x="4718" y="1778"/>
                </a:lnTo>
                <a:lnTo>
                  <a:pt x="4716" y="1772"/>
                </a:lnTo>
                <a:lnTo>
                  <a:pt x="4710" y="1762"/>
                </a:lnTo>
                <a:lnTo>
                  <a:pt x="4706" y="1754"/>
                </a:lnTo>
                <a:lnTo>
                  <a:pt x="4705" y="1751"/>
                </a:lnTo>
                <a:lnTo>
                  <a:pt x="4706" y="1746"/>
                </a:lnTo>
                <a:lnTo>
                  <a:pt x="4708" y="1742"/>
                </a:lnTo>
                <a:lnTo>
                  <a:pt x="4711" y="1739"/>
                </a:lnTo>
                <a:lnTo>
                  <a:pt x="4719" y="1729"/>
                </a:lnTo>
                <a:lnTo>
                  <a:pt x="4727" y="1721"/>
                </a:lnTo>
                <a:lnTo>
                  <a:pt x="4735" y="1715"/>
                </a:lnTo>
                <a:lnTo>
                  <a:pt x="4742" y="1709"/>
                </a:lnTo>
                <a:lnTo>
                  <a:pt x="4751" y="1703"/>
                </a:lnTo>
                <a:lnTo>
                  <a:pt x="4759" y="1698"/>
                </a:lnTo>
                <a:lnTo>
                  <a:pt x="4764" y="1695"/>
                </a:lnTo>
                <a:lnTo>
                  <a:pt x="4767" y="1692"/>
                </a:lnTo>
                <a:lnTo>
                  <a:pt x="4765" y="1690"/>
                </a:lnTo>
                <a:lnTo>
                  <a:pt x="4759" y="1688"/>
                </a:lnTo>
                <a:lnTo>
                  <a:pt x="4754" y="1685"/>
                </a:lnTo>
                <a:lnTo>
                  <a:pt x="4746" y="1683"/>
                </a:lnTo>
                <a:lnTo>
                  <a:pt x="4740" y="1678"/>
                </a:lnTo>
                <a:lnTo>
                  <a:pt x="4736" y="1674"/>
                </a:lnTo>
                <a:lnTo>
                  <a:pt x="4727" y="1664"/>
                </a:lnTo>
                <a:lnTo>
                  <a:pt x="4723" y="1655"/>
                </a:lnTo>
                <a:lnTo>
                  <a:pt x="4717" y="1648"/>
                </a:lnTo>
                <a:lnTo>
                  <a:pt x="4710" y="1642"/>
                </a:lnTo>
                <a:lnTo>
                  <a:pt x="4704" y="1638"/>
                </a:lnTo>
                <a:lnTo>
                  <a:pt x="4696" y="1629"/>
                </a:lnTo>
                <a:lnTo>
                  <a:pt x="4692" y="1622"/>
                </a:lnTo>
                <a:lnTo>
                  <a:pt x="4688" y="1616"/>
                </a:lnTo>
                <a:lnTo>
                  <a:pt x="4686" y="1608"/>
                </a:lnTo>
                <a:lnTo>
                  <a:pt x="4685" y="1592"/>
                </a:lnTo>
                <a:lnTo>
                  <a:pt x="4683" y="1579"/>
                </a:lnTo>
                <a:lnTo>
                  <a:pt x="4681" y="1565"/>
                </a:lnTo>
                <a:lnTo>
                  <a:pt x="4677" y="1551"/>
                </a:lnTo>
                <a:lnTo>
                  <a:pt x="4673" y="1538"/>
                </a:lnTo>
                <a:lnTo>
                  <a:pt x="4668" y="1529"/>
                </a:lnTo>
                <a:lnTo>
                  <a:pt x="4663" y="1524"/>
                </a:lnTo>
                <a:lnTo>
                  <a:pt x="4658" y="1518"/>
                </a:lnTo>
                <a:lnTo>
                  <a:pt x="4652" y="1513"/>
                </a:lnTo>
                <a:lnTo>
                  <a:pt x="4642" y="1506"/>
                </a:lnTo>
                <a:lnTo>
                  <a:pt x="4632" y="1499"/>
                </a:lnTo>
                <a:lnTo>
                  <a:pt x="4628" y="1494"/>
                </a:lnTo>
                <a:lnTo>
                  <a:pt x="4625" y="1489"/>
                </a:lnTo>
                <a:lnTo>
                  <a:pt x="4623" y="1483"/>
                </a:lnTo>
                <a:lnTo>
                  <a:pt x="4622" y="1478"/>
                </a:lnTo>
                <a:lnTo>
                  <a:pt x="4622" y="1472"/>
                </a:lnTo>
                <a:lnTo>
                  <a:pt x="4623" y="1468"/>
                </a:lnTo>
                <a:lnTo>
                  <a:pt x="4626" y="1463"/>
                </a:lnTo>
                <a:lnTo>
                  <a:pt x="4630" y="1459"/>
                </a:lnTo>
                <a:lnTo>
                  <a:pt x="4643" y="1453"/>
                </a:lnTo>
                <a:lnTo>
                  <a:pt x="4657" y="1449"/>
                </a:lnTo>
                <a:lnTo>
                  <a:pt x="4663" y="1447"/>
                </a:lnTo>
                <a:lnTo>
                  <a:pt x="4667" y="1445"/>
                </a:lnTo>
                <a:lnTo>
                  <a:pt x="4668" y="1444"/>
                </a:lnTo>
                <a:lnTo>
                  <a:pt x="4669" y="1443"/>
                </a:lnTo>
                <a:lnTo>
                  <a:pt x="4669" y="1440"/>
                </a:lnTo>
                <a:lnTo>
                  <a:pt x="4669" y="1439"/>
                </a:lnTo>
                <a:lnTo>
                  <a:pt x="4663" y="1425"/>
                </a:lnTo>
                <a:lnTo>
                  <a:pt x="4658" y="1411"/>
                </a:lnTo>
                <a:lnTo>
                  <a:pt x="4655" y="1405"/>
                </a:lnTo>
                <a:lnTo>
                  <a:pt x="4649" y="1396"/>
                </a:lnTo>
                <a:lnTo>
                  <a:pt x="4643" y="1389"/>
                </a:lnTo>
                <a:lnTo>
                  <a:pt x="4637" y="1383"/>
                </a:lnTo>
                <a:lnTo>
                  <a:pt x="4624" y="1371"/>
                </a:lnTo>
                <a:lnTo>
                  <a:pt x="4607" y="1356"/>
                </a:lnTo>
                <a:lnTo>
                  <a:pt x="4604" y="1351"/>
                </a:lnTo>
                <a:lnTo>
                  <a:pt x="4601" y="1348"/>
                </a:lnTo>
                <a:lnTo>
                  <a:pt x="4599" y="1343"/>
                </a:lnTo>
                <a:lnTo>
                  <a:pt x="4599" y="1339"/>
                </a:lnTo>
                <a:lnTo>
                  <a:pt x="4599" y="1331"/>
                </a:lnTo>
                <a:lnTo>
                  <a:pt x="4599" y="1319"/>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8" name="稻壳儿小白白(http://dwz.cn/Wu2UP)">
            <a:extLst>
              <a:ext uri="{FF2B5EF4-FFF2-40B4-BE49-F238E27FC236}">
                <a16:creationId xmlns:a16="http://schemas.microsoft.com/office/drawing/2014/main" id="{F68F5CFA-8B9D-4B71-B77D-1FB7662BF8A5}"/>
              </a:ext>
            </a:extLst>
          </p:cNvPr>
          <p:cNvSpPr>
            <a:spLocks/>
          </p:cNvSpPr>
          <p:nvPr/>
        </p:nvSpPr>
        <p:spPr bwMode="auto">
          <a:xfrm>
            <a:off x="233719" y="2482872"/>
            <a:ext cx="1668832" cy="1094652"/>
          </a:xfrm>
          <a:custGeom>
            <a:avLst/>
            <a:gdLst>
              <a:gd name="T0" fmla="*/ 590273463 w 7150"/>
              <a:gd name="T1" fmla="*/ 238891347 h 4733"/>
              <a:gd name="T2" fmla="*/ 594723099 w 7150"/>
              <a:gd name="T3" fmla="*/ 262879248 h 4733"/>
              <a:gd name="T4" fmla="*/ 598752892 w 7150"/>
              <a:gd name="T5" fmla="*/ 296182491 h 4733"/>
              <a:gd name="T6" fmla="*/ 594639072 w 7150"/>
              <a:gd name="T7" fmla="*/ 334513921 h 4733"/>
              <a:gd name="T8" fmla="*/ 583473404 w 7150"/>
              <a:gd name="T9" fmla="*/ 339212505 h 4733"/>
              <a:gd name="T10" fmla="*/ 576253502 w 7150"/>
              <a:gd name="T11" fmla="*/ 367322183 h 4733"/>
              <a:gd name="T12" fmla="*/ 558539274 w 7150"/>
              <a:gd name="T13" fmla="*/ 361634212 h 4733"/>
              <a:gd name="T14" fmla="*/ 540237441 w 7150"/>
              <a:gd name="T15" fmla="*/ 360480310 h 4733"/>
              <a:gd name="T16" fmla="*/ 527644481 w 7150"/>
              <a:gd name="T17" fmla="*/ 373257358 h 4733"/>
              <a:gd name="T18" fmla="*/ 494818818 w 7150"/>
              <a:gd name="T19" fmla="*/ 355946528 h 4733"/>
              <a:gd name="T20" fmla="*/ 427740491 w 7150"/>
              <a:gd name="T21" fmla="*/ 379192532 h 4733"/>
              <a:gd name="T22" fmla="*/ 384588554 w 7150"/>
              <a:gd name="T23" fmla="*/ 384715701 h 4733"/>
              <a:gd name="T24" fmla="*/ 362928849 w 7150"/>
              <a:gd name="T25" fmla="*/ 361634212 h 4733"/>
              <a:gd name="T26" fmla="*/ 346474149 w 7150"/>
              <a:gd name="T27" fmla="*/ 339954402 h 4733"/>
              <a:gd name="T28" fmla="*/ 313480433 w 7150"/>
              <a:gd name="T29" fmla="*/ 325693561 h 4733"/>
              <a:gd name="T30" fmla="*/ 279899401 w 7150"/>
              <a:gd name="T31" fmla="*/ 335915027 h 4733"/>
              <a:gd name="T32" fmla="*/ 267810021 w 7150"/>
              <a:gd name="T33" fmla="*/ 336162517 h 4733"/>
              <a:gd name="T34" fmla="*/ 248081186 w 7150"/>
              <a:gd name="T35" fmla="*/ 323137979 h 4733"/>
              <a:gd name="T36" fmla="*/ 217773999 w 7150"/>
              <a:gd name="T37" fmla="*/ 318439395 h 4733"/>
              <a:gd name="T38" fmla="*/ 197373532 w 7150"/>
              <a:gd name="T39" fmla="*/ 310196129 h 4733"/>
              <a:gd name="T40" fmla="*/ 181338385 w 7150"/>
              <a:gd name="T41" fmla="*/ 303683860 h 4733"/>
              <a:gd name="T42" fmla="*/ 165303528 w 7150"/>
              <a:gd name="T43" fmla="*/ 288433631 h 4733"/>
              <a:gd name="T44" fmla="*/ 149436433 w 7150"/>
              <a:gd name="T45" fmla="*/ 271452405 h 4733"/>
              <a:gd name="T46" fmla="*/ 136759447 w 7150"/>
              <a:gd name="T47" fmla="*/ 244744120 h 4733"/>
              <a:gd name="T48" fmla="*/ 114427821 w 7150"/>
              <a:gd name="T49" fmla="*/ 229081886 h 4733"/>
              <a:gd name="T50" fmla="*/ 96126277 w 7150"/>
              <a:gd name="T51" fmla="*/ 208391177 h 4733"/>
              <a:gd name="T52" fmla="*/ 74466282 w 7150"/>
              <a:gd name="T53" fmla="*/ 185144885 h 4733"/>
              <a:gd name="T54" fmla="*/ 55744896 w 7150"/>
              <a:gd name="T55" fmla="*/ 194542341 h 4733"/>
              <a:gd name="T56" fmla="*/ 29551529 w 7150"/>
              <a:gd name="T57" fmla="*/ 164701379 h 4733"/>
              <a:gd name="T58" fmla="*/ 10494036 w 7150"/>
              <a:gd name="T59" fmla="*/ 144917368 h 4733"/>
              <a:gd name="T60" fmla="*/ 1930870 w 7150"/>
              <a:gd name="T61" fmla="*/ 120187570 h 4733"/>
              <a:gd name="T62" fmla="*/ 2266686 w 7150"/>
              <a:gd name="T63" fmla="*/ 93066993 h 4733"/>
              <a:gd name="T64" fmla="*/ 18805413 w 7150"/>
              <a:gd name="T65" fmla="*/ 94303583 h 4733"/>
              <a:gd name="T66" fmla="*/ 30139134 w 7150"/>
              <a:gd name="T67" fmla="*/ 66193905 h 4733"/>
              <a:gd name="T68" fmla="*/ 36687404 w 7150"/>
              <a:gd name="T69" fmla="*/ 30665260 h 4733"/>
              <a:gd name="T70" fmla="*/ 66070879 w 7150"/>
              <a:gd name="T71" fmla="*/ 28356881 h 4733"/>
              <a:gd name="T72" fmla="*/ 88570269 w 7150"/>
              <a:gd name="T73" fmla="*/ 1978487 h 4733"/>
              <a:gd name="T74" fmla="*/ 109978474 w 7150"/>
              <a:gd name="T75" fmla="*/ 7831261 h 4733"/>
              <a:gd name="T76" fmla="*/ 144147402 w 7150"/>
              <a:gd name="T77" fmla="*/ 12200240 h 4733"/>
              <a:gd name="T78" fmla="*/ 164128026 w 7150"/>
              <a:gd name="T79" fmla="*/ 19206916 h 4733"/>
              <a:gd name="T80" fmla="*/ 192923896 w 7150"/>
              <a:gd name="T81" fmla="*/ 29923363 h 4733"/>
              <a:gd name="T82" fmla="*/ 233976909 w 7150"/>
              <a:gd name="T83" fmla="*/ 29016377 h 4733"/>
              <a:gd name="T84" fmla="*/ 264116044 w 7150"/>
              <a:gd name="T85" fmla="*/ 19124515 h 4733"/>
              <a:gd name="T86" fmla="*/ 290813280 w 7150"/>
              <a:gd name="T87" fmla="*/ 18465019 h 4733"/>
              <a:gd name="T88" fmla="*/ 324814155 w 7150"/>
              <a:gd name="T89" fmla="*/ 21927300 h 4733"/>
              <a:gd name="T90" fmla="*/ 346306096 w 7150"/>
              <a:gd name="T91" fmla="*/ 34044852 h 4733"/>
              <a:gd name="T92" fmla="*/ 357723844 w 7150"/>
              <a:gd name="T93" fmla="*/ 52262668 h 4733"/>
              <a:gd name="T94" fmla="*/ 346054307 w 7150"/>
              <a:gd name="T95" fmla="*/ 70645286 h 4733"/>
              <a:gd name="T96" fmla="*/ 351930944 w 7150"/>
              <a:gd name="T97" fmla="*/ 89852202 h 4733"/>
              <a:gd name="T98" fmla="*/ 345130885 w 7150"/>
              <a:gd name="T99" fmla="*/ 112686201 h 4733"/>
              <a:gd name="T100" fmla="*/ 348908599 w 7150"/>
              <a:gd name="T101" fmla="*/ 134201209 h 4733"/>
              <a:gd name="T102" fmla="*/ 368385644 w 7150"/>
              <a:gd name="T103" fmla="*/ 154809517 h 4733"/>
              <a:gd name="T104" fmla="*/ 385848082 w 7150"/>
              <a:gd name="T105" fmla="*/ 155139121 h 4733"/>
              <a:gd name="T106" fmla="*/ 408851051 w 7150"/>
              <a:gd name="T107" fmla="*/ 176406926 h 4733"/>
              <a:gd name="T108" fmla="*/ 438066764 w 7150"/>
              <a:gd name="T109" fmla="*/ 186711080 h 4733"/>
              <a:gd name="T110" fmla="*/ 462329261 w 7150"/>
              <a:gd name="T111" fmla="*/ 195778644 h 4733"/>
              <a:gd name="T112" fmla="*/ 485248204 w 7150"/>
              <a:gd name="T113" fmla="*/ 199570816 h 4733"/>
              <a:gd name="T114" fmla="*/ 496917741 w 7150"/>
              <a:gd name="T115" fmla="*/ 211523566 h 4733"/>
              <a:gd name="T116" fmla="*/ 507831620 w 7150"/>
              <a:gd name="T117" fmla="*/ 229411491 h 4733"/>
              <a:gd name="T118" fmla="*/ 519921000 w 7150"/>
              <a:gd name="T119" fmla="*/ 234769570 h 4733"/>
              <a:gd name="T120" fmla="*/ 526889112 w 7150"/>
              <a:gd name="T121" fmla="*/ 227762895 h 4733"/>
              <a:gd name="T122" fmla="*/ 543847392 w 7150"/>
              <a:gd name="T123" fmla="*/ 224053411 h 4733"/>
              <a:gd name="T124" fmla="*/ 558875090 w 7150"/>
              <a:gd name="T125" fmla="*/ 213831658 h 47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50" h="4733">
                <a:moveTo>
                  <a:pt x="6802" y="2524"/>
                </a:moveTo>
                <a:lnTo>
                  <a:pt x="6813" y="2533"/>
                </a:lnTo>
                <a:lnTo>
                  <a:pt x="6822" y="2540"/>
                </a:lnTo>
                <a:lnTo>
                  <a:pt x="6833" y="2547"/>
                </a:lnTo>
                <a:lnTo>
                  <a:pt x="6848" y="2555"/>
                </a:lnTo>
                <a:lnTo>
                  <a:pt x="6861" y="2564"/>
                </a:lnTo>
                <a:lnTo>
                  <a:pt x="6871" y="2568"/>
                </a:lnTo>
                <a:lnTo>
                  <a:pt x="6881" y="2572"/>
                </a:lnTo>
                <a:lnTo>
                  <a:pt x="6894" y="2577"/>
                </a:lnTo>
                <a:lnTo>
                  <a:pt x="6906" y="2581"/>
                </a:lnTo>
                <a:lnTo>
                  <a:pt x="6915" y="2586"/>
                </a:lnTo>
                <a:lnTo>
                  <a:pt x="6923" y="2593"/>
                </a:lnTo>
                <a:lnTo>
                  <a:pt x="6931" y="2602"/>
                </a:lnTo>
                <a:lnTo>
                  <a:pt x="6938" y="2610"/>
                </a:lnTo>
                <a:lnTo>
                  <a:pt x="6942" y="2618"/>
                </a:lnTo>
                <a:lnTo>
                  <a:pt x="6945" y="2625"/>
                </a:lnTo>
                <a:lnTo>
                  <a:pt x="6946" y="2634"/>
                </a:lnTo>
                <a:lnTo>
                  <a:pt x="6949" y="2642"/>
                </a:lnTo>
                <a:lnTo>
                  <a:pt x="6949" y="2651"/>
                </a:lnTo>
                <a:lnTo>
                  <a:pt x="6949" y="2662"/>
                </a:lnTo>
                <a:lnTo>
                  <a:pt x="6950" y="2671"/>
                </a:lnTo>
                <a:lnTo>
                  <a:pt x="6952" y="2679"/>
                </a:lnTo>
                <a:lnTo>
                  <a:pt x="6955" y="2685"/>
                </a:lnTo>
                <a:lnTo>
                  <a:pt x="6962" y="2697"/>
                </a:lnTo>
                <a:lnTo>
                  <a:pt x="6968" y="2709"/>
                </a:lnTo>
                <a:lnTo>
                  <a:pt x="6971" y="2718"/>
                </a:lnTo>
                <a:lnTo>
                  <a:pt x="6978" y="2728"/>
                </a:lnTo>
                <a:lnTo>
                  <a:pt x="6986" y="2738"/>
                </a:lnTo>
                <a:lnTo>
                  <a:pt x="6992" y="2747"/>
                </a:lnTo>
                <a:lnTo>
                  <a:pt x="6996" y="2754"/>
                </a:lnTo>
                <a:lnTo>
                  <a:pt x="7001" y="2761"/>
                </a:lnTo>
                <a:lnTo>
                  <a:pt x="7005" y="2769"/>
                </a:lnTo>
                <a:lnTo>
                  <a:pt x="7007" y="2779"/>
                </a:lnTo>
                <a:lnTo>
                  <a:pt x="7007" y="2789"/>
                </a:lnTo>
                <a:lnTo>
                  <a:pt x="7006" y="2798"/>
                </a:lnTo>
                <a:lnTo>
                  <a:pt x="7005" y="2806"/>
                </a:lnTo>
                <a:lnTo>
                  <a:pt x="7002" y="2812"/>
                </a:lnTo>
                <a:lnTo>
                  <a:pt x="6996" y="2819"/>
                </a:lnTo>
                <a:lnTo>
                  <a:pt x="6993" y="2826"/>
                </a:lnTo>
                <a:lnTo>
                  <a:pt x="6993" y="2830"/>
                </a:lnTo>
                <a:lnTo>
                  <a:pt x="6994" y="2833"/>
                </a:lnTo>
                <a:lnTo>
                  <a:pt x="6997" y="2838"/>
                </a:lnTo>
                <a:lnTo>
                  <a:pt x="7001" y="2840"/>
                </a:lnTo>
                <a:lnTo>
                  <a:pt x="7003" y="2844"/>
                </a:lnTo>
                <a:lnTo>
                  <a:pt x="7006" y="2848"/>
                </a:lnTo>
                <a:lnTo>
                  <a:pt x="7008" y="2852"/>
                </a:lnTo>
                <a:lnTo>
                  <a:pt x="7009" y="2858"/>
                </a:lnTo>
                <a:lnTo>
                  <a:pt x="7011" y="2867"/>
                </a:lnTo>
                <a:lnTo>
                  <a:pt x="7014" y="2875"/>
                </a:lnTo>
                <a:lnTo>
                  <a:pt x="7020" y="2883"/>
                </a:lnTo>
                <a:lnTo>
                  <a:pt x="7025" y="2890"/>
                </a:lnTo>
                <a:lnTo>
                  <a:pt x="7031" y="2898"/>
                </a:lnTo>
                <a:lnTo>
                  <a:pt x="7037" y="2905"/>
                </a:lnTo>
                <a:lnTo>
                  <a:pt x="7041" y="2911"/>
                </a:lnTo>
                <a:lnTo>
                  <a:pt x="7044" y="2918"/>
                </a:lnTo>
                <a:lnTo>
                  <a:pt x="7045" y="2927"/>
                </a:lnTo>
                <a:lnTo>
                  <a:pt x="7049" y="2937"/>
                </a:lnTo>
                <a:lnTo>
                  <a:pt x="7052" y="2946"/>
                </a:lnTo>
                <a:lnTo>
                  <a:pt x="7058" y="2955"/>
                </a:lnTo>
                <a:lnTo>
                  <a:pt x="7065" y="2964"/>
                </a:lnTo>
                <a:lnTo>
                  <a:pt x="7077" y="2976"/>
                </a:lnTo>
                <a:lnTo>
                  <a:pt x="7089" y="2989"/>
                </a:lnTo>
                <a:lnTo>
                  <a:pt x="7098" y="3000"/>
                </a:lnTo>
                <a:lnTo>
                  <a:pt x="7108" y="3010"/>
                </a:lnTo>
                <a:lnTo>
                  <a:pt x="7120" y="3026"/>
                </a:lnTo>
                <a:lnTo>
                  <a:pt x="7132" y="3039"/>
                </a:lnTo>
                <a:lnTo>
                  <a:pt x="7139" y="3048"/>
                </a:lnTo>
                <a:lnTo>
                  <a:pt x="7144" y="3054"/>
                </a:lnTo>
                <a:lnTo>
                  <a:pt x="7147" y="3063"/>
                </a:lnTo>
                <a:lnTo>
                  <a:pt x="7148" y="3066"/>
                </a:lnTo>
                <a:lnTo>
                  <a:pt x="7148" y="3070"/>
                </a:lnTo>
                <a:lnTo>
                  <a:pt x="7148" y="3073"/>
                </a:lnTo>
                <a:lnTo>
                  <a:pt x="7147" y="3077"/>
                </a:lnTo>
                <a:lnTo>
                  <a:pt x="7141" y="3083"/>
                </a:lnTo>
                <a:lnTo>
                  <a:pt x="7131" y="3091"/>
                </a:lnTo>
                <a:lnTo>
                  <a:pt x="7120" y="3098"/>
                </a:lnTo>
                <a:lnTo>
                  <a:pt x="7113" y="3104"/>
                </a:lnTo>
                <a:lnTo>
                  <a:pt x="7109" y="3106"/>
                </a:lnTo>
                <a:lnTo>
                  <a:pt x="7106" y="3107"/>
                </a:lnTo>
                <a:lnTo>
                  <a:pt x="7103" y="3107"/>
                </a:lnTo>
                <a:lnTo>
                  <a:pt x="7100" y="3106"/>
                </a:lnTo>
                <a:lnTo>
                  <a:pt x="7094" y="3102"/>
                </a:lnTo>
                <a:lnTo>
                  <a:pt x="7089" y="3097"/>
                </a:lnTo>
                <a:lnTo>
                  <a:pt x="7084" y="3090"/>
                </a:lnTo>
                <a:lnTo>
                  <a:pt x="7079" y="3084"/>
                </a:lnTo>
                <a:lnTo>
                  <a:pt x="7076" y="3079"/>
                </a:lnTo>
                <a:lnTo>
                  <a:pt x="7071" y="3077"/>
                </a:lnTo>
                <a:lnTo>
                  <a:pt x="7065" y="3078"/>
                </a:lnTo>
                <a:lnTo>
                  <a:pt x="7059" y="3081"/>
                </a:lnTo>
                <a:lnTo>
                  <a:pt x="7057" y="3083"/>
                </a:lnTo>
                <a:lnTo>
                  <a:pt x="7055" y="3087"/>
                </a:lnTo>
                <a:lnTo>
                  <a:pt x="7052" y="3090"/>
                </a:lnTo>
                <a:lnTo>
                  <a:pt x="7050" y="3094"/>
                </a:lnTo>
                <a:lnTo>
                  <a:pt x="7049" y="3106"/>
                </a:lnTo>
                <a:lnTo>
                  <a:pt x="7049" y="3121"/>
                </a:lnTo>
                <a:lnTo>
                  <a:pt x="7050" y="3128"/>
                </a:lnTo>
                <a:lnTo>
                  <a:pt x="7051" y="3135"/>
                </a:lnTo>
                <a:lnTo>
                  <a:pt x="7052" y="3142"/>
                </a:lnTo>
                <a:lnTo>
                  <a:pt x="7056" y="3147"/>
                </a:lnTo>
                <a:lnTo>
                  <a:pt x="7068" y="3161"/>
                </a:lnTo>
                <a:lnTo>
                  <a:pt x="7078" y="3174"/>
                </a:lnTo>
                <a:lnTo>
                  <a:pt x="7082" y="3179"/>
                </a:lnTo>
                <a:lnTo>
                  <a:pt x="7083" y="3184"/>
                </a:lnTo>
                <a:lnTo>
                  <a:pt x="7084" y="3189"/>
                </a:lnTo>
                <a:lnTo>
                  <a:pt x="7084" y="3196"/>
                </a:lnTo>
                <a:lnTo>
                  <a:pt x="7085" y="3203"/>
                </a:lnTo>
                <a:lnTo>
                  <a:pt x="7087" y="3209"/>
                </a:lnTo>
                <a:lnTo>
                  <a:pt x="7089" y="3215"/>
                </a:lnTo>
                <a:lnTo>
                  <a:pt x="7094" y="3220"/>
                </a:lnTo>
                <a:lnTo>
                  <a:pt x="7098" y="3224"/>
                </a:lnTo>
                <a:lnTo>
                  <a:pt x="7102" y="3229"/>
                </a:lnTo>
                <a:lnTo>
                  <a:pt x="7104" y="3235"/>
                </a:lnTo>
                <a:lnTo>
                  <a:pt x="7106" y="3242"/>
                </a:lnTo>
                <a:lnTo>
                  <a:pt x="7104" y="3253"/>
                </a:lnTo>
                <a:lnTo>
                  <a:pt x="7103" y="3265"/>
                </a:lnTo>
                <a:lnTo>
                  <a:pt x="7103" y="3271"/>
                </a:lnTo>
                <a:lnTo>
                  <a:pt x="7103" y="3277"/>
                </a:lnTo>
                <a:lnTo>
                  <a:pt x="7104" y="3281"/>
                </a:lnTo>
                <a:lnTo>
                  <a:pt x="7107" y="3285"/>
                </a:lnTo>
                <a:lnTo>
                  <a:pt x="7120" y="3300"/>
                </a:lnTo>
                <a:lnTo>
                  <a:pt x="7138" y="3318"/>
                </a:lnTo>
                <a:lnTo>
                  <a:pt x="7144" y="3328"/>
                </a:lnTo>
                <a:lnTo>
                  <a:pt x="7147" y="3335"/>
                </a:lnTo>
                <a:lnTo>
                  <a:pt x="7148" y="3341"/>
                </a:lnTo>
                <a:lnTo>
                  <a:pt x="7148" y="3347"/>
                </a:lnTo>
                <a:lnTo>
                  <a:pt x="7148" y="3353"/>
                </a:lnTo>
                <a:lnTo>
                  <a:pt x="7146" y="3359"/>
                </a:lnTo>
                <a:lnTo>
                  <a:pt x="7141" y="3363"/>
                </a:lnTo>
                <a:lnTo>
                  <a:pt x="7138" y="3368"/>
                </a:lnTo>
                <a:lnTo>
                  <a:pt x="7135" y="3372"/>
                </a:lnTo>
                <a:lnTo>
                  <a:pt x="7135" y="3374"/>
                </a:lnTo>
                <a:lnTo>
                  <a:pt x="7135" y="3378"/>
                </a:lnTo>
                <a:lnTo>
                  <a:pt x="7137" y="3381"/>
                </a:lnTo>
                <a:lnTo>
                  <a:pt x="7140" y="3390"/>
                </a:lnTo>
                <a:lnTo>
                  <a:pt x="7142" y="3397"/>
                </a:lnTo>
                <a:lnTo>
                  <a:pt x="7144" y="3400"/>
                </a:lnTo>
                <a:lnTo>
                  <a:pt x="7142" y="3405"/>
                </a:lnTo>
                <a:lnTo>
                  <a:pt x="7141" y="3409"/>
                </a:lnTo>
                <a:lnTo>
                  <a:pt x="7140" y="3412"/>
                </a:lnTo>
                <a:lnTo>
                  <a:pt x="7138" y="3417"/>
                </a:lnTo>
                <a:lnTo>
                  <a:pt x="7137" y="3423"/>
                </a:lnTo>
                <a:lnTo>
                  <a:pt x="7135" y="3429"/>
                </a:lnTo>
                <a:lnTo>
                  <a:pt x="7135" y="3435"/>
                </a:lnTo>
                <a:lnTo>
                  <a:pt x="7137" y="3450"/>
                </a:lnTo>
                <a:lnTo>
                  <a:pt x="7138" y="3464"/>
                </a:lnTo>
                <a:lnTo>
                  <a:pt x="7139" y="3478"/>
                </a:lnTo>
                <a:lnTo>
                  <a:pt x="7140" y="3488"/>
                </a:lnTo>
                <a:lnTo>
                  <a:pt x="7139" y="3499"/>
                </a:lnTo>
                <a:lnTo>
                  <a:pt x="7138" y="3508"/>
                </a:lnTo>
                <a:lnTo>
                  <a:pt x="7138" y="3519"/>
                </a:lnTo>
                <a:lnTo>
                  <a:pt x="7137" y="3529"/>
                </a:lnTo>
                <a:lnTo>
                  <a:pt x="7135" y="3541"/>
                </a:lnTo>
                <a:lnTo>
                  <a:pt x="7134" y="3556"/>
                </a:lnTo>
                <a:lnTo>
                  <a:pt x="7133" y="3571"/>
                </a:lnTo>
                <a:lnTo>
                  <a:pt x="7132" y="3583"/>
                </a:lnTo>
                <a:lnTo>
                  <a:pt x="7132" y="3593"/>
                </a:lnTo>
                <a:lnTo>
                  <a:pt x="7133" y="3604"/>
                </a:lnTo>
                <a:lnTo>
                  <a:pt x="7134" y="3614"/>
                </a:lnTo>
                <a:lnTo>
                  <a:pt x="7137" y="3621"/>
                </a:lnTo>
                <a:lnTo>
                  <a:pt x="7139" y="3629"/>
                </a:lnTo>
                <a:lnTo>
                  <a:pt x="7141" y="3638"/>
                </a:lnTo>
                <a:lnTo>
                  <a:pt x="7144" y="3650"/>
                </a:lnTo>
                <a:lnTo>
                  <a:pt x="7146" y="3662"/>
                </a:lnTo>
                <a:lnTo>
                  <a:pt x="7148" y="3674"/>
                </a:lnTo>
                <a:lnTo>
                  <a:pt x="7150" y="3686"/>
                </a:lnTo>
                <a:lnTo>
                  <a:pt x="7150" y="3699"/>
                </a:lnTo>
                <a:lnTo>
                  <a:pt x="7150" y="3713"/>
                </a:lnTo>
                <a:lnTo>
                  <a:pt x="7147" y="3727"/>
                </a:lnTo>
                <a:lnTo>
                  <a:pt x="7145" y="3738"/>
                </a:lnTo>
                <a:lnTo>
                  <a:pt x="7141" y="3747"/>
                </a:lnTo>
                <a:lnTo>
                  <a:pt x="7137" y="3756"/>
                </a:lnTo>
                <a:lnTo>
                  <a:pt x="7131" y="3763"/>
                </a:lnTo>
                <a:lnTo>
                  <a:pt x="7127" y="3770"/>
                </a:lnTo>
                <a:lnTo>
                  <a:pt x="7122" y="3777"/>
                </a:lnTo>
                <a:lnTo>
                  <a:pt x="7120" y="3785"/>
                </a:lnTo>
                <a:lnTo>
                  <a:pt x="7116" y="3796"/>
                </a:lnTo>
                <a:lnTo>
                  <a:pt x="7114" y="3808"/>
                </a:lnTo>
                <a:lnTo>
                  <a:pt x="7112" y="3821"/>
                </a:lnTo>
                <a:lnTo>
                  <a:pt x="7113" y="3834"/>
                </a:lnTo>
                <a:lnTo>
                  <a:pt x="7115" y="3847"/>
                </a:lnTo>
                <a:lnTo>
                  <a:pt x="7120" y="3860"/>
                </a:lnTo>
                <a:lnTo>
                  <a:pt x="7123" y="3872"/>
                </a:lnTo>
                <a:lnTo>
                  <a:pt x="7125" y="3880"/>
                </a:lnTo>
                <a:lnTo>
                  <a:pt x="7126" y="3891"/>
                </a:lnTo>
                <a:lnTo>
                  <a:pt x="7125" y="3903"/>
                </a:lnTo>
                <a:lnTo>
                  <a:pt x="7123" y="3917"/>
                </a:lnTo>
                <a:lnTo>
                  <a:pt x="7122" y="3929"/>
                </a:lnTo>
                <a:lnTo>
                  <a:pt x="7122" y="3942"/>
                </a:lnTo>
                <a:lnTo>
                  <a:pt x="7122" y="3959"/>
                </a:lnTo>
                <a:lnTo>
                  <a:pt x="7123" y="3977"/>
                </a:lnTo>
                <a:lnTo>
                  <a:pt x="7126" y="3989"/>
                </a:lnTo>
                <a:lnTo>
                  <a:pt x="7129" y="3997"/>
                </a:lnTo>
                <a:lnTo>
                  <a:pt x="7132" y="4005"/>
                </a:lnTo>
                <a:lnTo>
                  <a:pt x="7134" y="4014"/>
                </a:lnTo>
                <a:lnTo>
                  <a:pt x="7135" y="4018"/>
                </a:lnTo>
                <a:lnTo>
                  <a:pt x="7135" y="4023"/>
                </a:lnTo>
                <a:lnTo>
                  <a:pt x="7134" y="4024"/>
                </a:lnTo>
                <a:lnTo>
                  <a:pt x="7127" y="4025"/>
                </a:lnTo>
                <a:lnTo>
                  <a:pt x="7116" y="4025"/>
                </a:lnTo>
                <a:lnTo>
                  <a:pt x="7100" y="4024"/>
                </a:lnTo>
                <a:lnTo>
                  <a:pt x="7087" y="4024"/>
                </a:lnTo>
                <a:lnTo>
                  <a:pt x="7082" y="4027"/>
                </a:lnTo>
                <a:lnTo>
                  <a:pt x="7079" y="4030"/>
                </a:lnTo>
                <a:lnTo>
                  <a:pt x="7078" y="4035"/>
                </a:lnTo>
                <a:lnTo>
                  <a:pt x="7077" y="4041"/>
                </a:lnTo>
                <a:lnTo>
                  <a:pt x="7078" y="4047"/>
                </a:lnTo>
                <a:lnTo>
                  <a:pt x="7079" y="4053"/>
                </a:lnTo>
                <a:lnTo>
                  <a:pt x="7083" y="4058"/>
                </a:lnTo>
                <a:lnTo>
                  <a:pt x="7085" y="4062"/>
                </a:lnTo>
                <a:lnTo>
                  <a:pt x="7089" y="4066"/>
                </a:lnTo>
                <a:lnTo>
                  <a:pt x="7091" y="4071"/>
                </a:lnTo>
                <a:lnTo>
                  <a:pt x="7093" y="4074"/>
                </a:lnTo>
                <a:lnTo>
                  <a:pt x="7093" y="4078"/>
                </a:lnTo>
                <a:lnTo>
                  <a:pt x="7093" y="4083"/>
                </a:lnTo>
                <a:lnTo>
                  <a:pt x="7091" y="4086"/>
                </a:lnTo>
                <a:lnTo>
                  <a:pt x="7089" y="4090"/>
                </a:lnTo>
                <a:lnTo>
                  <a:pt x="7085" y="4093"/>
                </a:lnTo>
                <a:lnTo>
                  <a:pt x="7076" y="4100"/>
                </a:lnTo>
                <a:lnTo>
                  <a:pt x="7066" y="4110"/>
                </a:lnTo>
                <a:lnTo>
                  <a:pt x="7063" y="4115"/>
                </a:lnTo>
                <a:lnTo>
                  <a:pt x="7058" y="4119"/>
                </a:lnTo>
                <a:lnTo>
                  <a:pt x="7055" y="4125"/>
                </a:lnTo>
                <a:lnTo>
                  <a:pt x="7052" y="4132"/>
                </a:lnTo>
                <a:lnTo>
                  <a:pt x="7051" y="4138"/>
                </a:lnTo>
                <a:lnTo>
                  <a:pt x="7050" y="4143"/>
                </a:lnTo>
                <a:lnTo>
                  <a:pt x="7051" y="4149"/>
                </a:lnTo>
                <a:lnTo>
                  <a:pt x="7052" y="4153"/>
                </a:lnTo>
                <a:lnTo>
                  <a:pt x="7056" y="4161"/>
                </a:lnTo>
                <a:lnTo>
                  <a:pt x="7059" y="4168"/>
                </a:lnTo>
                <a:lnTo>
                  <a:pt x="7060" y="4171"/>
                </a:lnTo>
                <a:lnTo>
                  <a:pt x="7060" y="4174"/>
                </a:lnTo>
                <a:lnTo>
                  <a:pt x="7060" y="4176"/>
                </a:lnTo>
                <a:lnTo>
                  <a:pt x="7058" y="4179"/>
                </a:lnTo>
                <a:lnTo>
                  <a:pt x="7053" y="4182"/>
                </a:lnTo>
                <a:lnTo>
                  <a:pt x="7044" y="4188"/>
                </a:lnTo>
                <a:lnTo>
                  <a:pt x="7039" y="4191"/>
                </a:lnTo>
                <a:lnTo>
                  <a:pt x="7034" y="4193"/>
                </a:lnTo>
                <a:lnTo>
                  <a:pt x="7030" y="4194"/>
                </a:lnTo>
                <a:lnTo>
                  <a:pt x="7026" y="4193"/>
                </a:lnTo>
                <a:lnTo>
                  <a:pt x="7022" y="4193"/>
                </a:lnTo>
                <a:lnTo>
                  <a:pt x="7020" y="4191"/>
                </a:lnTo>
                <a:lnTo>
                  <a:pt x="7018" y="4188"/>
                </a:lnTo>
                <a:lnTo>
                  <a:pt x="7015" y="4184"/>
                </a:lnTo>
                <a:lnTo>
                  <a:pt x="7014" y="4172"/>
                </a:lnTo>
                <a:lnTo>
                  <a:pt x="7013" y="4154"/>
                </a:lnTo>
                <a:lnTo>
                  <a:pt x="7012" y="4136"/>
                </a:lnTo>
                <a:lnTo>
                  <a:pt x="7012" y="4121"/>
                </a:lnTo>
                <a:lnTo>
                  <a:pt x="7011" y="4115"/>
                </a:lnTo>
                <a:lnTo>
                  <a:pt x="7009" y="4111"/>
                </a:lnTo>
                <a:lnTo>
                  <a:pt x="7007" y="4108"/>
                </a:lnTo>
                <a:lnTo>
                  <a:pt x="7005" y="4105"/>
                </a:lnTo>
                <a:lnTo>
                  <a:pt x="7001" y="4104"/>
                </a:lnTo>
                <a:lnTo>
                  <a:pt x="6997" y="4104"/>
                </a:lnTo>
                <a:lnTo>
                  <a:pt x="6993" y="4104"/>
                </a:lnTo>
                <a:lnTo>
                  <a:pt x="6988" y="4105"/>
                </a:lnTo>
                <a:lnTo>
                  <a:pt x="6975" y="4108"/>
                </a:lnTo>
                <a:lnTo>
                  <a:pt x="6962" y="4110"/>
                </a:lnTo>
                <a:lnTo>
                  <a:pt x="6956" y="4111"/>
                </a:lnTo>
                <a:lnTo>
                  <a:pt x="6952" y="4113"/>
                </a:lnTo>
                <a:lnTo>
                  <a:pt x="6950" y="4115"/>
                </a:lnTo>
                <a:lnTo>
                  <a:pt x="6949" y="4117"/>
                </a:lnTo>
                <a:lnTo>
                  <a:pt x="6950" y="4124"/>
                </a:lnTo>
                <a:lnTo>
                  <a:pt x="6952" y="4135"/>
                </a:lnTo>
                <a:lnTo>
                  <a:pt x="6953" y="4147"/>
                </a:lnTo>
                <a:lnTo>
                  <a:pt x="6953" y="4163"/>
                </a:lnTo>
                <a:lnTo>
                  <a:pt x="6952" y="4182"/>
                </a:lnTo>
                <a:lnTo>
                  <a:pt x="6950" y="4199"/>
                </a:lnTo>
                <a:lnTo>
                  <a:pt x="6951" y="4219"/>
                </a:lnTo>
                <a:lnTo>
                  <a:pt x="6950" y="4226"/>
                </a:lnTo>
                <a:lnTo>
                  <a:pt x="6940" y="4229"/>
                </a:lnTo>
                <a:lnTo>
                  <a:pt x="6930" y="4233"/>
                </a:lnTo>
                <a:lnTo>
                  <a:pt x="6927" y="4236"/>
                </a:lnTo>
                <a:lnTo>
                  <a:pt x="6925" y="4239"/>
                </a:lnTo>
                <a:lnTo>
                  <a:pt x="6923" y="4244"/>
                </a:lnTo>
                <a:lnTo>
                  <a:pt x="6921" y="4251"/>
                </a:lnTo>
                <a:lnTo>
                  <a:pt x="6920" y="4267"/>
                </a:lnTo>
                <a:lnTo>
                  <a:pt x="6920" y="4286"/>
                </a:lnTo>
                <a:lnTo>
                  <a:pt x="6920" y="4296"/>
                </a:lnTo>
                <a:lnTo>
                  <a:pt x="6923" y="4307"/>
                </a:lnTo>
                <a:lnTo>
                  <a:pt x="6925" y="4317"/>
                </a:lnTo>
                <a:lnTo>
                  <a:pt x="6927" y="4325"/>
                </a:lnTo>
                <a:lnTo>
                  <a:pt x="6936" y="4339"/>
                </a:lnTo>
                <a:lnTo>
                  <a:pt x="6943" y="4350"/>
                </a:lnTo>
                <a:lnTo>
                  <a:pt x="6946" y="4355"/>
                </a:lnTo>
                <a:lnTo>
                  <a:pt x="6949" y="4361"/>
                </a:lnTo>
                <a:lnTo>
                  <a:pt x="6951" y="4368"/>
                </a:lnTo>
                <a:lnTo>
                  <a:pt x="6953" y="4374"/>
                </a:lnTo>
                <a:lnTo>
                  <a:pt x="6953" y="4381"/>
                </a:lnTo>
                <a:lnTo>
                  <a:pt x="6953" y="4387"/>
                </a:lnTo>
                <a:lnTo>
                  <a:pt x="6951" y="4392"/>
                </a:lnTo>
                <a:lnTo>
                  <a:pt x="6948" y="4396"/>
                </a:lnTo>
                <a:lnTo>
                  <a:pt x="6945" y="4400"/>
                </a:lnTo>
                <a:lnTo>
                  <a:pt x="6943" y="4405"/>
                </a:lnTo>
                <a:lnTo>
                  <a:pt x="6942" y="4408"/>
                </a:lnTo>
                <a:lnTo>
                  <a:pt x="6940" y="4414"/>
                </a:lnTo>
                <a:lnTo>
                  <a:pt x="6939" y="4419"/>
                </a:lnTo>
                <a:lnTo>
                  <a:pt x="6938" y="4425"/>
                </a:lnTo>
                <a:lnTo>
                  <a:pt x="6937" y="4431"/>
                </a:lnTo>
                <a:lnTo>
                  <a:pt x="6933" y="4437"/>
                </a:lnTo>
                <a:lnTo>
                  <a:pt x="6930" y="4443"/>
                </a:lnTo>
                <a:lnTo>
                  <a:pt x="6924" y="4447"/>
                </a:lnTo>
                <a:lnTo>
                  <a:pt x="6919" y="4451"/>
                </a:lnTo>
                <a:lnTo>
                  <a:pt x="6913" y="4453"/>
                </a:lnTo>
                <a:lnTo>
                  <a:pt x="6907" y="4453"/>
                </a:lnTo>
                <a:lnTo>
                  <a:pt x="6901" y="4453"/>
                </a:lnTo>
                <a:lnTo>
                  <a:pt x="6896" y="4452"/>
                </a:lnTo>
                <a:lnTo>
                  <a:pt x="6892" y="4450"/>
                </a:lnTo>
                <a:lnTo>
                  <a:pt x="6888" y="4447"/>
                </a:lnTo>
                <a:lnTo>
                  <a:pt x="6883" y="4447"/>
                </a:lnTo>
                <a:lnTo>
                  <a:pt x="6879" y="4447"/>
                </a:lnTo>
                <a:lnTo>
                  <a:pt x="6874" y="4450"/>
                </a:lnTo>
                <a:lnTo>
                  <a:pt x="6864" y="4456"/>
                </a:lnTo>
                <a:lnTo>
                  <a:pt x="6856" y="4463"/>
                </a:lnTo>
                <a:lnTo>
                  <a:pt x="6852" y="4466"/>
                </a:lnTo>
                <a:lnTo>
                  <a:pt x="6848" y="4469"/>
                </a:lnTo>
                <a:lnTo>
                  <a:pt x="6843" y="4471"/>
                </a:lnTo>
                <a:lnTo>
                  <a:pt x="6839" y="4472"/>
                </a:lnTo>
                <a:lnTo>
                  <a:pt x="6835" y="4474"/>
                </a:lnTo>
                <a:lnTo>
                  <a:pt x="6830" y="4472"/>
                </a:lnTo>
                <a:lnTo>
                  <a:pt x="6826" y="4471"/>
                </a:lnTo>
                <a:lnTo>
                  <a:pt x="6824" y="4470"/>
                </a:lnTo>
                <a:lnTo>
                  <a:pt x="6819" y="4463"/>
                </a:lnTo>
                <a:lnTo>
                  <a:pt x="6817" y="4455"/>
                </a:lnTo>
                <a:lnTo>
                  <a:pt x="6816" y="4445"/>
                </a:lnTo>
                <a:lnTo>
                  <a:pt x="6814" y="4433"/>
                </a:lnTo>
                <a:lnTo>
                  <a:pt x="6816" y="4421"/>
                </a:lnTo>
                <a:lnTo>
                  <a:pt x="6816" y="4413"/>
                </a:lnTo>
                <a:lnTo>
                  <a:pt x="6814" y="4405"/>
                </a:lnTo>
                <a:lnTo>
                  <a:pt x="6812" y="4398"/>
                </a:lnTo>
                <a:lnTo>
                  <a:pt x="6804" y="4381"/>
                </a:lnTo>
                <a:lnTo>
                  <a:pt x="6797" y="4362"/>
                </a:lnTo>
                <a:lnTo>
                  <a:pt x="6795" y="4356"/>
                </a:lnTo>
                <a:lnTo>
                  <a:pt x="6793" y="4352"/>
                </a:lnTo>
                <a:lnTo>
                  <a:pt x="6789" y="4349"/>
                </a:lnTo>
                <a:lnTo>
                  <a:pt x="6787" y="4346"/>
                </a:lnTo>
                <a:lnTo>
                  <a:pt x="6783" y="4345"/>
                </a:lnTo>
                <a:lnTo>
                  <a:pt x="6780" y="4346"/>
                </a:lnTo>
                <a:lnTo>
                  <a:pt x="6776" y="4348"/>
                </a:lnTo>
                <a:lnTo>
                  <a:pt x="6772" y="4351"/>
                </a:lnTo>
                <a:lnTo>
                  <a:pt x="6768" y="4356"/>
                </a:lnTo>
                <a:lnTo>
                  <a:pt x="6766" y="4362"/>
                </a:lnTo>
                <a:lnTo>
                  <a:pt x="6764" y="4368"/>
                </a:lnTo>
                <a:lnTo>
                  <a:pt x="6764" y="4375"/>
                </a:lnTo>
                <a:lnTo>
                  <a:pt x="6767" y="4389"/>
                </a:lnTo>
                <a:lnTo>
                  <a:pt x="6770" y="4402"/>
                </a:lnTo>
                <a:lnTo>
                  <a:pt x="6773" y="4407"/>
                </a:lnTo>
                <a:lnTo>
                  <a:pt x="6772" y="4412"/>
                </a:lnTo>
                <a:lnTo>
                  <a:pt x="6769" y="4415"/>
                </a:lnTo>
                <a:lnTo>
                  <a:pt x="6767" y="4418"/>
                </a:lnTo>
                <a:lnTo>
                  <a:pt x="6757" y="4422"/>
                </a:lnTo>
                <a:lnTo>
                  <a:pt x="6747" y="4426"/>
                </a:lnTo>
                <a:lnTo>
                  <a:pt x="6732" y="4431"/>
                </a:lnTo>
                <a:lnTo>
                  <a:pt x="6723" y="4436"/>
                </a:lnTo>
                <a:lnTo>
                  <a:pt x="6718" y="4437"/>
                </a:lnTo>
                <a:lnTo>
                  <a:pt x="6712" y="4439"/>
                </a:lnTo>
                <a:lnTo>
                  <a:pt x="6705" y="4440"/>
                </a:lnTo>
                <a:lnTo>
                  <a:pt x="6696" y="4440"/>
                </a:lnTo>
                <a:lnTo>
                  <a:pt x="6688" y="4439"/>
                </a:lnTo>
                <a:lnTo>
                  <a:pt x="6682" y="4438"/>
                </a:lnTo>
                <a:lnTo>
                  <a:pt x="6676" y="4434"/>
                </a:lnTo>
                <a:lnTo>
                  <a:pt x="6673" y="4431"/>
                </a:lnTo>
                <a:lnTo>
                  <a:pt x="6666" y="4420"/>
                </a:lnTo>
                <a:lnTo>
                  <a:pt x="6660" y="4405"/>
                </a:lnTo>
                <a:lnTo>
                  <a:pt x="6653" y="4387"/>
                </a:lnTo>
                <a:lnTo>
                  <a:pt x="6647" y="4369"/>
                </a:lnTo>
                <a:lnTo>
                  <a:pt x="6643" y="4361"/>
                </a:lnTo>
                <a:lnTo>
                  <a:pt x="6640" y="4354"/>
                </a:lnTo>
                <a:lnTo>
                  <a:pt x="6636" y="4349"/>
                </a:lnTo>
                <a:lnTo>
                  <a:pt x="6633" y="4345"/>
                </a:lnTo>
                <a:lnTo>
                  <a:pt x="6629" y="4344"/>
                </a:lnTo>
                <a:lnTo>
                  <a:pt x="6627" y="4344"/>
                </a:lnTo>
                <a:lnTo>
                  <a:pt x="6623" y="4345"/>
                </a:lnTo>
                <a:lnTo>
                  <a:pt x="6621" y="4348"/>
                </a:lnTo>
                <a:lnTo>
                  <a:pt x="6615" y="4354"/>
                </a:lnTo>
                <a:lnTo>
                  <a:pt x="6609" y="4358"/>
                </a:lnTo>
                <a:lnTo>
                  <a:pt x="6605" y="4359"/>
                </a:lnTo>
                <a:lnTo>
                  <a:pt x="6600" y="4358"/>
                </a:lnTo>
                <a:lnTo>
                  <a:pt x="6596" y="4357"/>
                </a:lnTo>
                <a:lnTo>
                  <a:pt x="6592" y="4354"/>
                </a:lnTo>
                <a:lnTo>
                  <a:pt x="6587" y="4349"/>
                </a:lnTo>
                <a:lnTo>
                  <a:pt x="6584" y="4342"/>
                </a:lnTo>
                <a:lnTo>
                  <a:pt x="6580" y="4335"/>
                </a:lnTo>
                <a:lnTo>
                  <a:pt x="6578" y="4326"/>
                </a:lnTo>
                <a:lnTo>
                  <a:pt x="6577" y="4317"/>
                </a:lnTo>
                <a:lnTo>
                  <a:pt x="6574" y="4307"/>
                </a:lnTo>
                <a:lnTo>
                  <a:pt x="6572" y="4299"/>
                </a:lnTo>
                <a:lnTo>
                  <a:pt x="6568" y="4292"/>
                </a:lnTo>
                <a:lnTo>
                  <a:pt x="6564" y="4285"/>
                </a:lnTo>
                <a:lnTo>
                  <a:pt x="6559" y="4279"/>
                </a:lnTo>
                <a:lnTo>
                  <a:pt x="6553" y="4275"/>
                </a:lnTo>
                <a:lnTo>
                  <a:pt x="6546" y="4273"/>
                </a:lnTo>
                <a:lnTo>
                  <a:pt x="6537" y="4273"/>
                </a:lnTo>
                <a:lnTo>
                  <a:pt x="6529" y="4272"/>
                </a:lnTo>
                <a:lnTo>
                  <a:pt x="6521" y="4272"/>
                </a:lnTo>
                <a:lnTo>
                  <a:pt x="6514" y="4274"/>
                </a:lnTo>
                <a:lnTo>
                  <a:pt x="6510" y="4275"/>
                </a:lnTo>
                <a:lnTo>
                  <a:pt x="6507" y="4276"/>
                </a:lnTo>
                <a:lnTo>
                  <a:pt x="6503" y="4280"/>
                </a:lnTo>
                <a:lnTo>
                  <a:pt x="6499" y="4282"/>
                </a:lnTo>
                <a:lnTo>
                  <a:pt x="6497" y="4287"/>
                </a:lnTo>
                <a:lnTo>
                  <a:pt x="6495" y="4292"/>
                </a:lnTo>
                <a:lnTo>
                  <a:pt x="6492" y="4296"/>
                </a:lnTo>
                <a:lnTo>
                  <a:pt x="6490" y="4304"/>
                </a:lnTo>
                <a:lnTo>
                  <a:pt x="6487" y="4324"/>
                </a:lnTo>
                <a:lnTo>
                  <a:pt x="6486" y="4338"/>
                </a:lnTo>
                <a:lnTo>
                  <a:pt x="6485" y="4344"/>
                </a:lnTo>
                <a:lnTo>
                  <a:pt x="6483" y="4348"/>
                </a:lnTo>
                <a:lnTo>
                  <a:pt x="6478" y="4351"/>
                </a:lnTo>
                <a:lnTo>
                  <a:pt x="6472" y="4354"/>
                </a:lnTo>
                <a:lnTo>
                  <a:pt x="6464" y="4355"/>
                </a:lnTo>
                <a:lnTo>
                  <a:pt x="6455" y="4356"/>
                </a:lnTo>
                <a:lnTo>
                  <a:pt x="6451" y="4357"/>
                </a:lnTo>
                <a:lnTo>
                  <a:pt x="6447" y="4358"/>
                </a:lnTo>
                <a:lnTo>
                  <a:pt x="6445" y="4361"/>
                </a:lnTo>
                <a:lnTo>
                  <a:pt x="6441" y="4363"/>
                </a:lnTo>
                <a:lnTo>
                  <a:pt x="6435" y="4373"/>
                </a:lnTo>
                <a:lnTo>
                  <a:pt x="6430" y="4380"/>
                </a:lnTo>
                <a:lnTo>
                  <a:pt x="6427" y="4387"/>
                </a:lnTo>
                <a:lnTo>
                  <a:pt x="6426" y="4393"/>
                </a:lnTo>
                <a:lnTo>
                  <a:pt x="6424" y="4398"/>
                </a:lnTo>
                <a:lnTo>
                  <a:pt x="6423" y="4401"/>
                </a:lnTo>
                <a:lnTo>
                  <a:pt x="6422" y="4405"/>
                </a:lnTo>
                <a:lnTo>
                  <a:pt x="6420" y="4407"/>
                </a:lnTo>
                <a:lnTo>
                  <a:pt x="6414" y="4413"/>
                </a:lnTo>
                <a:lnTo>
                  <a:pt x="6408" y="4419"/>
                </a:lnTo>
                <a:lnTo>
                  <a:pt x="6407" y="4420"/>
                </a:lnTo>
                <a:lnTo>
                  <a:pt x="6405" y="4422"/>
                </a:lnTo>
                <a:lnTo>
                  <a:pt x="6405" y="4425"/>
                </a:lnTo>
                <a:lnTo>
                  <a:pt x="6407" y="4427"/>
                </a:lnTo>
                <a:lnTo>
                  <a:pt x="6409" y="4433"/>
                </a:lnTo>
                <a:lnTo>
                  <a:pt x="6413" y="4440"/>
                </a:lnTo>
                <a:lnTo>
                  <a:pt x="6417" y="4447"/>
                </a:lnTo>
                <a:lnTo>
                  <a:pt x="6421" y="4455"/>
                </a:lnTo>
                <a:lnTo>
                  <a:pt x="6423" y="4462"/>
                </a:lnTo>
                <a:lnTo>
                  <a:pt x="6423" y="4470"/>
                </a:lnTo>
                <a:lnTo>
                  <a:pt x="6422" y="4485"/>
                </a:lnTo>
                <a:lnTo>
                  <a:pt x="6423" y="4502"/>
                </a:lnTo>
                <a:lnTo>
                  <a:pt x="6423" y="4509"/>
                </a:lnTo>
                <a:lnTo>
                  <a:pt x="6422" y="4516"/>
                </a:lnTo>
                <a:lnTo>
                  <a:pt x="6421" y="4522"/>
                </a:lnTo>
                <a:lnTo>
                  <a:pt x="6419" y="4527"/>
                </a:lnTo>
                <a:lnTo>
                  <a:pt x="6417" y="4529"/>
                </a:lnTo>
                <a:lnTo>
                  <a:pt x="6415" y="4531"/>
                </a:lnTo>
                <a:lnTo>
                  <a:pt x="6413" y="4531"/>
                </a:lnTo>
                <a:lnTo>
                  <a:pt x="6410" y="4531"/>
                </a:lnTo>
                <a:lnTo>
                  <a:pt x="6404" y="4529"/>
                </a:lnTo>
                <a:lnTo>
                  <a:pt x="6398" y="4527"/>
                </a:lnTo>
                <a:lnTo>
                  <a:pt x="6394" y="4524"/>
                </a:lnTo>
                <a:lnTo>
                  <a:pt x="6388" y="4521"/>
                </a:lnTo>
                <a:lnTo>
                  <a:pt x="6385" y="4520"/>
                </a:lnTo>
                <a:lnTo>
                  <a:pt x="6382" y="4521"/>
                </a:lnTo>
                <a:lnTo>
                  <a:pt x="6378" y="4522"/>
                </a:lnTo>
                <a:lnTo>
                  <a:pt x="6375" y="4525"/>
                </a:lnTo>
                <a:lnTo>
                  <a:pt x="6356" y="4538"/>
                </a:lnTo>
                <a:lnTo>
                  <a:pt x="6332" y="4552"/>
                </a:lnTo>
                <a:lnTo>
                  <a:pt x="6309" y="4566"/>
                </a:lnTo>
                <a:lnTo>
                  <a:pt x="6294" y="4576"/>
                </a:lnTo>
                <a:lnTo>
                  <a:pt x="6290" y="4578"/>
                </a:lnTo>
                <a:lnTo>
                  <a:pt x="6288" y="4579"/>
                </a:lnTo>
                <a:lnTo>
                  <a:pt x="6285" y="4579"/>
                </a:lnTo>
                <a:lnTo>
                  <a:pt x="6284" y="4577"/>
                </a:lnTo>
                <a:lnTo>
                  <a:pt x="6284" y="4571"/>
                </a:lnTo>
                <a:lnTo>
                  <a:pt x="6285" y="4558"/>
                </a:lnTo>
                <a:lnTo>
                  <a:pt x="6287" y="4547"/>
                </a:lnTo>
                <a:lnTo>
                  <a:pt x="6288" y="4538"/>
                </a:lnTo>
                <a:lnTo>
                  <a:pt x="6288" y="4533"/>
                </a:lnTo>
                <a:lnTo>
                  <a:pt x="6287" y="4529"/>
                </a:lnTo>
                <a:lnTo>
                  <a:pt x="6285" y="4528"/>
                </a:lnTo>
                <a:lnTo>
                  <a:pt x="6281" y="4526"/>
                </a:lnTo>
                <a:lnTo>
                  <a:pt x="6274" y="4522"/>
                </a:lnTo>
                <a:lnTo>
                  <a:pt x="6265" y="4519"/>
                </a:lnTo>
                <a:lnTo>
                  <a:pt x="6258" y="4515"/>
                </a:lnTo>
                <a:lnTo>
                  <a:pt x="6254" y="4512"/>
                </a:lnTo>
                <a:lnTo>
                  <a:pt x="6250" y="4508"/>
                </a:lnTo>
                <a:lnTo>
                  <a:pt x="6246" y="4503"/>
                </a:lnTo>
                <a:lnTo>
                  <a:pt x="6243" y="4497"/>
                </a:lnTo>
                <a:lnTo>
                  <a:pt x="6240" y="4493"/>
                </a:lnTo>
                <a:lnTo>
                  <a:pt x="6235" y="4494"/>
                </a:lnTo>
                <a:lnTo>
                  <a:pt x="6231" y="4496"/>
                </a:lnTo>
                <a:lnTo>
                  <a:pt x="6225" y="4496"/>
                </a:lnTo>
                <a:lnTo>
                  <a:pt x="6218" y="4496"/>
                </a:lnTo>
                <a:lnTo>
                  <a:pt x="6214" y="4495"/>
                </a:lnTo>
                <a:lnTo>
                  <a:pt x="6209" y="4494"/>
                </a:lnTo>
                <a:lnTo>
                  <a:pt x="6206" y="4491"/>
                </a:lnTo>
                <a:lnTo>
                  <a:pt x="6202" y="4488"/>
                </a:lnTo>
                <a:lnTo>
                  <a:pt x="6189" y="4472"/>
                </a:lnTo>
                <a:lnTo>
                  <a:pt x="6177" y="4459"/>
                </a:lnTo>
                <a:lnTo>
                  <a:pt x="6162" y="4451"/>
                </a:lnTo>
                <a:lnTo>
                  <a:pt x="6146" y="4444"/>
                </a:lnTo>
                <a:lnTo>
                  <a:pt x="6133" y="4432"/>
                </a:lnTo>
                <a:lnTo>
                  <a:pt x="6117" y="4415"/>
                </a:lnTo>
                <a:lnTo>
                  <a:pt x="6096" y="4398"/>
                </a:lnTo>
                <a:lnTo>
                  <a:pt x="6082" y="4384"/>
                </a:lnTo>
                <a:lnTo>
                  <a:pt x="6075" y="4374"/>
                </a:lnTo>
                <a:lnTo>
                  <a:pt x="6068" y="4365"/>
                </a:lnTo>
                <a:lnTo>
                  <a:pt x="6062" y="4368"/>
                </a:lnTo>
                <a:lnTo>
                  <a:pt x="6054" y="4373"/>
                </a:lnTo>
                <a:lnTo>
                  <a:pt x="6046" y="4375"/>
                </a:lnTo>
                <a:lnTo>
                  <a:pt x="6038" y="4374"/>
                </a:lnTo>
                <a:lnTo>
                  <a:pt x="6030" y="4373"/>
                </a:lnTo>
                <a:lnTo>
                  <a:pt x="6024" y="4369"/>
                </a:lnTo>
                <a:lnTo>
                  <a:pt x="6018" y="4365"/>
                </a:lnTo>
                <a:lnTo>
                  <a:pt x="6013" y="4359"/>
                </a:lnTo>
                <a:lnTo>
                  <a:pt x="6010" y="4354"/>
                </a:lnTo>
                <a:lnTo>
                  <a:pt x="6008" y="4346"/>
                </a:lnTo>
                <a:lnTo>
                  <a:pt x="6007" y="4339"/>
                </a:lnTo>
                <a:lnTo>
                  <a:pt x="6007" y="4332"/>
                </a:lnTo>
                <a:lnTo>
                  <a:pt x="6007" y="4330"/>
                </a:lnTo>
                <a:lnTo>
                  <a:pt x="6006" y="4327"/>
                </a:lnTo>
                <a:lnTo>
                  <a:pt x="6004" y="4326"/>
                </a:lnTo>
                <a:lnTo>
                  <a:pt x="6001" y="4324"/>
                </a:lnTo>
                <a:lnTo>
                  <a:pt x="5993" y="4323"/>
                </a:lnTo>
                <a:lnTo>
                  <a:pt x="5983" y="4323"/>
                </a:lnTo>
                <a:lnTo>
                  <a:pt x="5963" y="4325"/>
                </a:lnTo>
                <a:lnTo>
                  <a:pt x="5943" y="4327"/>
                </a:lnTo>
                <a:lnTo>
                  <a:pt x="5930" y="4329"/>
                </a:lnTo>
                <a:lnTo>
                  <a:pt x="5918" y="4331"/>
                </a:lnTo>
                <a:lnTo>
                  <a:pt x="5912" y="4329"/>
                </a:lnTo>
                <a:lnTo>
                  <a:pt x="5904" y="4324"/>
                </a:lnTo>
                <a:lnTo>
                  <a:pt x="5894" y="4318"/>
                </a:lnTo>
                <a:lnTo>
                  <a:pt x="5886" y="4310"/>
                </a:lnTo>
                <a:lnTo>
                  <a:pt x="5873" y="4296"/>
                </a:lnTo>
                <a:lnTo>
                  <a:pt x="5861" y="4285"/>
                </a:lnTo>
                <a:lnTo>
                  <a:pt x="5854" y="4280"/>
                </a:lnTo>
                <a:lnTo>
                  <a:pt x="5846" y="4277"/>
                </a:lnTo>
                <a:lnTo>
                  <a:pt x="5836" y="4275"/>
                </a:lnTo>
                <a:lnTo>
                  <a:pt x="5824" y="4276"/>
                </a:lnTo>
                <a:lnTo>
                  <a:pt x="5799" y="4281"/>
                </a:lnTo>
                <a:lnTo>
                  <a:pt x="5774" y="4288"/>
                </a:lnTo>
                <a:lnTo>
                  <a:pt x="5749" y="4295"/>
                </a:lnTo>
                <a:lnTo>
                  <a:pt x="5722" y="4302"/>
                </a:lnTo>
                <a:lnTo>
                  <a:pt x="5708" y="4305"/>
                </a:lnTo>
                <a:lnTo>
                  <a:pt x="5696" y="4310"/>
                </a:lnTo>
                <a:lnTo>
                  <a:pt x="5686" y="4314"/>
                </a:lnTo>
                <a:lnTo>
                  <a:pt x="5678" y="4319"/>
                </a:lnTo>
                <a:lnTo>
                  <a:pt x="5666" y="4331"/>
                </a:lnTo>
                <a:lnTo>
                  <a:pt x="5655" y="4344"/>
                </a:lnTo>
                <a:lnTo>
                  <a:pt x="5647" y="4357"/>
                </a:lnTo>
                <a:lnTo>
                  <a:pt x="5641" y="4371"/>
                </a:lnTo>
                <a:lnTo>
                  <a:pt x="5638" y="4379"/>
                </a:lnTo>
                <a:lnTo>
                  <a:pt x="5634" y="4386"/>
                </a:lnTo>
                <a:lnTo>
                  <a:pt x="5629" y="4392"/>
                </a:lnTo>
                <a:lnTo>
                  <a:pt x="5623" y="4396"/>
                </a:lnTo>
                <a:lnTo>
                  <a:pt x="5616" y="4400"/>
                </a:lnTo>
                <a:lnTo>
                  <a:pt x="5607" y="4403"/>
                </a:lnTo>
                <a:lnTo>
                  <a:pt x="5596" y="4407"/>
                </a:lnTo>
                <a:lnTo>
                  <a:pt x="5585" y="4411"/>
                </a:lnTo>
                <a:lnTo>
                  <a:pt x="5560" y="4418"/>
                </a:lnTo>
                <a:lnTo>
                  <a:pt x="5538" y="4425"/>
                </a:lnTo>
                <a:lnTo>
                  <a:pt x="5514" y="4434"/>
                </a:lnTo>
                <a:lnTo>
                  <a:pt x="5487" y="4444"/>
                </a:lnTo>
                <a:lnTo>
                  <a:pt x="5456" y="4455"/>
                </a:lnTo>
                <a:lnTo>
                  <a:pt x="5425" y="4466"/>
                </a:lnTo>
                <a:lnTo>
                  <a:pt x="5393" y="4478"/>
                </a:lnTo>
                <a:lnTo>
                  <a:pt x="5361" y="4488"/>
                </a:lnTo>
                <a:lnTo>
                  <a:pt x="5345" y="4491"/>
                </a:lnTo>
                <a:lnTo>
                  <a:pt x="5331" y="4495"/>
                </a:lnTo>
                <a:lnTo>
                  <a:pt x="5318" y="4497"/>
                </a:lnTo>
                <a:lnTo>
                  <a:pt x="5305" y="4499"/>
                </a:lnTo>
                <a:lnTo>
                  <a:pt x="5283" y="4499"/>
                </a:lnTo>
                <a:lnTo>
                  <a:pt x="5267" y="4497"/>
                </a:lnTo>
                <a:lnTo>
                  <a:pt x="5250" y="4495"/>
                </a:lnTo>
                <a:lnTo>
                  <a:pt x="5231" y="4496"/>
                </a:lnTo>
                <a:lnTo>
                  <a:pt x="5219" y="4499"/>
                </a:lnTo>
                <a:lnTo>
                  <a:pt x="5210" y="4503"/>
                </a:lnTo>
                <a:lnTo>
                  <a:pt x="5201" y="4508"/>
                </a:lnTo>
                <a:lnTo>
                  <a:pt x="5193" y="4515"/>
                </a:lnTo>
                <a:lnTo>
                  <a:pt x="5177" y="4529"/>
                </a:lnTo>
                <a:lnTo>
                  <a:pt x="5166" y="4543"/>
                </a:lnTo>
                <a:lnTo>
                  <a:pt x="5148" y="4558"/>
                </a:lnTo>
                <a:lnTo>
                  <a:pt x="5123" y="4578"/>
                </a:lnTo>
                <a:lnTo>
                  <a:pt x="5095" y="4600"/>
                </a:lnTo>
                <a:lnTo>
                  <a:pt x="5073" y="4617"/>
                </a:lnTo>
                <a:lnTo>
                  <a:pt x="5063" y="4626"/>
                </a:lnTo>
                <a:lnTo>
                  <a:pt x="5055" y="4635"/>
                </a:lnTo>
                <a:lnTo>
                  <a:pt x="5048" y="4646"/>
                </a:lnTo>
                <a:lnTo>
                  <a:pt x="5042" y="4657"/>
                </a:lnTo>
                <a:lnTo>
                  <a:pt x="5036" y="4669"/>
                </a:lnTo>
                <a:lnTo>
                  <a:pt x="5032" y="4679"/>
                </a:lnTo>
                <a:lnTo>
                  <a:pt x="5029" y="4690"/>
                </a:lnTo>
                <a:lnTo>
                  <a:pt x="5027" y="4701"/>
                </a:lnTo>
                <a:lnTo>
                  <a:pt x="5025" y="4705"/>
                </a:lnTo>
                <a:lnTo>
                  <a:pt x="5023" y="4708"/>
                </a:lnTo>
                <a:lnTo>
                  <a:pt x="5021" y="4710"/>
                </a:lnTo>
                <a:lnTo>
                  <a:pt x="5018" y="4711"/>
                </a:lnTo>
                <a:lnTo>
                  <a:pt x="5011" y="4712"/>
                </a:lnTo>
                <a:lnTo>
                  <a:pt x="5003" y="4711"/>
                </a:lnTo>
                <a:lnTo>
                  <a:pt x="4993" y="4709"/>
                </a:lnTo>
                <a:lnTo>
                  <a:pt x="4983" y="4707"/>
                </a:lnTo>
                <a:lnTo>
                  <a:pt x="4972" y="4705"/>
                </a:lnTo>
                <a:lnTo>
                  <a:pt x="4961" y="4708"/>
                </a:lnTo>
                <a:lnTo>
                  <a:pt x="4958" y="4709"/>
                </a:lnTo>
                <a:lnTo>
                  <a:pt x="4954" y="4711"/>
                </a:lnTo>
                <a:lnTo>
                  <a:pt x="4950" y="4715"/>
                </a:lnTo>
                <a:lnTo>
                  <a:pt x="4947" y="4718"/>
                </a:lnTo>
                <a:lnTo>
                  <a:pt x="4943" y="4722"/>
                </a:lnTo>
                <a:lnTo>
                  <a:pt x="4940" y="4726"/>
                </a:lnTo>
                <a:lnTo>
                  <a:pt x="4934" y="4728"/>
                </a:lnTo>
                <a:lnTo>
                  <a:pt x="4928" y="4730"/>
                </a:lnTo>
                <a:lnTo>
                  <a:pt x="4916" y="4732"/>
                </a:lnTo>
                <a:lnTo>
                  <a:pt x="4902" y="4733"/>
                </a:lnTo>
                <a:lnTo>
                  <a:pt x="4886" y="4733"/>
                </a:lnTo>
                <a:lnTo>
                  <a:pt x="4871" y="4732"/>
                </a:lnTo>
                <a:lnTo>
                  <a:pt x="4839" y="4730"/>
                </a:lnTo>
                <a:lnTo>
                  <a:pt x="4811" y="4729"/>
                </a:lnTo>
                <a:lnTo>
                  <a:pt x="4791" y="4729"/>
                </a:lnTo>
                <a:lnTo>
                  <a:pt x="4774" y="4728"/>
                </a:lnTo>
                <a:lnTo>
                  <a:pt x="4759" y="4728"/>
                </a:lnTo>
                <a:lnTo>
                  <a:pt x="4745" y="4727"/>
                </a:lnTo>
                <a:lnTo>
                  <a:pt x="4740" y="4726"/>
                </a:lnTo>
                <a:lnTo>
                  <a:pt x="4734" y="4723"/>
                </a:lnTo>
                <a:lnTo>
                  <a:pt x="4729" y="4721"/>
                </a:lnTo>
                <a:lnTo>
                  <a:pt x="4725" y="4718"/>
                </a:lnTo>
                <a:lnTo>
                  <a:pt x="4716" y="4712"/>
                </a:lnTo>
                <a:lnTo>
                  <a:pt x="4707" y="4707"/>
                </a:lnTo>
                <a:lnTo>
                  <a:pt x="4694" y="4703"/>
                </a:lnTo>
                <a:lnTo>
                  <a:pt x="4676" y="4702"/>
                </a:lnTo>
                <a:lnTo>
                  <a:pt x="4656" y="4701"/>
                </a:lnTo>
                <a:lnTo>
                  <a:pt x="4638" y="4698"/>
                </a:lnTo>
                <a:lnTo>
                  <a:pt x="4620" y="4691"/>
                </a:lnTo>
                <a:lnTo>
                  <a:pt x="4606" y="4684"/>
                </a:lnTo>
                <a:lnTo>
                  <a:pt x="4595" y="4677"/>
                </a:lnTo>
                <a:lnTo>
                  <a:pt x="4587" y="4671"/>
                </a:lnTo>
                <a:lnTo>
                  <a:pt x="4581" y="4667"/>
                </a:lnTo>
                <a:lnTo>
                  <a:pt x="4574" y="4664"/>
                </a:lnTo>
                <a:lnTo>
                  <a:pt x="4568" y="4663"/>
                </a:lnTo>
                <a:lnTo>
                  <a:pt x="4559" y="4660"/>
                </a:lnTo>
                <a:lnTo>
                  <a:pt x="4550" y="4660"/>
                </a:lnTo>
                <a:lnTo>
                  <a:pt x="4538" y="4660"/>
                </a:lnTo>
                <a:lnTo>
                  <a:pt x="4524" y="4663"/>
                </a:lnTo>
                <a:lnTo>
                  <a:pt x="4506" y="4664"/>
                </a:lnTo>
                <a:lnTo>
                  <a:pt x="4490" y="4666"/>
                </a:lnTo>
                <a:lnTo>
                  <a:pt x="4477" y="4669"/>
                </a:lnTo>
                <a:lnTo>
                  <a:pt x="4464" y="4670"/>
                </a:lnTo>
                <a:lnTo>
                  <a:pt x="4452" y="4670"/>
                </a:lnTo>
                <a:lnTo>
                  <a:pt x="4435" y="4670"/>
                </a:lnTo>
                <a:lnTo>
                  <a:pt x="4418" y="4669"/>
                </a:lnTo>
                <a:lnTo>
                  <a:pt x="4404" y="4666"/>
                </a:lnTo>
                <a:lnTo>
                  <a:pt x="4391" y="4665"/>
                </a:lnTo>
                <a:lnTo>
                  <a:pt x="4370" y="4664"/>
                </a:lnTo>
                <a:lnTo>
                  <a:pt x="4356" y="4663"/>
                </a:lnTo>
                <a:lnTo>
                  <a:pt x="4354" y="4660"/>
                </a:lnTo>
                <a:lnTo>
                  <a:pt x="4352" y="4657"/>
                </a:lnTo>
                <a:lnTo>
                  <a:pt x="4352" y="4654"/>
                </a:lnTo>
                <a:lnTo>
                  <a:pt x="4352" y="4651"/>
                </a:lnTo>
                <a:lnTo>
                  <a:pt x="4355" y="4641"/>
                </a:lnTo>
                <a:lnTo>
                  <a:pt x="4358" y="4632"/>
                </a:lnTo>
                <a:lnTo>
                  <a:pt x="4360" y="4622"/>
                </a:lnTo>
                <a:lnTo>
                  <a:pt x="4360" y="4614"/>
                </a:lnTo>
                <a:lnTo>
                  <a:pt x="4360" y="4606"/>
                </a:lnTo>
                <a:lnTo>
                  <a:pt x="4357" y="4600"/>
                </a:lnTo>
                <a:lnTo>
                  <a:pt x="4351" y="4587"/>
                </a:lnTo>
                <a:lnTo>
                  <a:pt x="4344" y="4572"/>
                </a:lnTo>
                <a:lnTo>
                  <a:pt x="4342" y="4564"/>
                </a:lnTo>
                <a:lnTo>
                  <a:pt x="4342" y="4556"/>
                </a:lnTo>
                <a:lnTo>
                  <a:pt x="4342" y="4546"/>
                </a:lnTo>
                <a:lnTo>
                  <a:pt x="4345" y="4537"/>
                </a:lnTo>
                <a:lnTo>
                  <a:pt x="4349" y="4527"/>
                </a:lnTo>
                <a:lnTo>
                  <a:pt x="4354" y="4518"/>
                </a:lnTo>
                <a:lnTo>
                  <a:pt x="4360" y="4509"/>
                </a:lnTo>
                <a:lnTo>
                  <a:pt x="4367" y="4501"/>
                </a:lnTo>
                <a:lnTo>
                  <a:pt x="4379" y="4489"/>
                </a:lnTo>
                <a:lnTo>
                  <a:pt x="4388" y="4480"/>
                </a:lnTo>
                <a:lnTo>
                  <a:pt x="4391" y="4475"/>
                </a:lnTo>
                <a:lnTo>
                  <a:pt x="4391" y="4470"/>
                </a:lnTo>
                <a:lnTo>
                  <a:pt x="4389" y="4465"/>
                </a:lnTo>
                <a:lnTo>
                  <a:pt x="4386" y="4458"/>
                </a:lnTo>
                <a:lnTo>
                  <a:pt x="4377" y="4439"/>
                </a:lnTo>
                <a:lnTo>
                  <a:pt x="4372" y="4420"/>
                </a:lnTo>
                <a:lnTo>
                  <a:pt x="4368" y="4411"/>
                </a:lnTo>
                <a:lnTo>
                  <a:pt x="4363" y="4402"/>
                </a:lnTo>
                <a:lnTo>
                  <a:pt x="4361" y="4399"/>
                </a:lnTo>
                <a:lnTo>
                  <a:pt x="4356" y="4396"/>
                </a:lnTo>
                <a:lnTo>
                  <a:pt x="4352" y="4394"/>
                </a:lnTo>
                <a:lnTo>
                  <a:pt x="4348" y="4393"/>
                </a:lnTo>
                <a:lnTo>
                  <a:pt x="4323" y="4387"/>
                </a:lnTo>
                <a:lnTo>
                  <a:pt x="4293" y="4380"/>
                </a:lnTo>
                <a:lnTo>
                  <a:pt x="4266" y="4371"/>
                </a:lnTo>
                <a:lnTo>
                  <a:pt x="4243" y="4364"/>
                </a:lnTo>
                <a:lnTo>
                  <a:pt x="4240" y="4362"/>
                </a:lnTo>
                <a:lnTo>
                  <a:pt x="4237" y="4359"/>
                </a:lnTo>
                <a:lnTo>
                  <a:pt x="4234" y="4357"/>
                </a:lnTo>
                <a:lnTo>
                  <a:pt x="4231" y="4354"/>
                </a:lnTo>
                <a:lnTo>
                  <a:pt x="4229" y="4346"/>
                </a:lnTo>
                <a:lnTo>
                  <a:pt x="4226" y="4337"/>
                </a:lnTo>
                <a:lnTo>
                  <a:pt x="4226" y="4327"/>
                </a:lnTo>
                <a:lnTo>
                  <a:pt x="4228" y="4317"/>
                </a:lnTo>
                <a:lnTo>
                  <a:pt x="4230" y="4304"/>
                </a:lnTo>
                <a:lnTo>
                  <a:pt x="4234" y="4289"/>
                </a:lnTo>
                <a:lnTo>
                  <a:pt x="4237" y="4276"/>
                </a:lnTo>
                <a:lnTo>
                  <a:pt x="4242" y="4262"/>
                </a:lnTo>
                <a:lnTo>
                  <a:pt x="4244" y="4255"/>
                </a:lnTo>
                <a:lnTo>
                  <a:pt x="4245" y="4248"/>
                </a:lnTo>
                <a:lnTo>
                  <a:pt x="4245" y="4242"/>
                </a:lnTo>
                <a:lnTo>
                  <a:pt x="4244" y="4235"/>
                </a:lnTo>
                <a:lnTo>
                  <a:pt x="4234" y="4225"/>
                </a:lnTo>
                <a:lnTo>
                  <a:pt x="4225" y="4216"/>
                </a:lnTo>
                <a:lnTo>
                  <a:pt x="4226" y="4212"/>
                </a:lnTo>
                <a:lnTo>
                  <a:pt x="4229" y="4210"/>
                </a:lnTo>
                <a:lnTo>
                  <a:pt x="4232" y="4209"/>
                </a:lnTo>
                <a:lnTo>
                  <a:pt x="4237" y="4206"/>
                </a:lnTo>
                <a:lnTo>
                  <a:pt x="4241" y="4204"/>
                </a:lnTo>
                <a:lnTo>
                  <a:pt x="4244" y="4201"/>
                </a:lnTo>
                <a:lnTo>
                  <a:pt x="4245" y="4199"/>
                </a:lnTo>
                <a:lnTo>
                  <a:pt x="4244" y="4194"/>
                </a:lnTo>
                <a:lnTo>
                  <a:pt x="4242" y="4190"/>
                </a:lnTo>
                <a:lnTo>
                  <a:pt x="4238" y="4186"/>
                </a:lnTo>
                <a:lnTo>
                  <a:pt x="4234" y="4184"/>
                </a:lnTo>
                <a:lnTo>
                  <a:pt x="4229" y="4180"/>
                </a:lnTo>
                <a:lnTo>
                  <a:pt x="4219" y="4175"/>
                </a:lnTo>
                <a:lnTo>
                  <a:pt x="4211" y="4171"/>
                </a:lnTo>
                <a:lnTo>
                  <a:pt x="4202" y="4160"/>
                </a:lnTo>
                <a:lnTo>
                  <a:pt x="4194" y="4151"/>
                </a:lnTo>
                <a:lnTo>
                  <a:pt x="4188" y="4143"/>
                </a:lnTo>
                <a:lnTo>
                  <a:pt x="4185" y="4136"/>
                </a:lnTo>
                <a:lnTo>
                  <a:pt x="4179" y="4124"/>
                </a:lnTo>
                <a:lnTo>
                  <a:pt x="4172" y="4115"/>
                </a:lnTo>
                <a:lnTo>
                  <a:pt x="4167" y="4111"/>
                </a:lnTo>
                <a:lnTo>
                  <a:pt x="4163" y="4109"/>
                </a:lnTo>
                <a:lnTo>
                  <a:pt x="4159" y="4106"/>
                </a:lnTo>
                <a:lnTo>
                  <a:pt x="4155" y="4106"/>
                </a:lnTo>
                <a:lnTo>
                  <a:pt x="4152" y="4106"/>
                </a:lnTo>
                <a:lnTo>
                  <a:pt x="4147" y="4109"/>
                </a:lnTo>
                <a:lnTo>
                  <a:pt x="4143" y="4112"/>
                </a:lnTo>
                <a:lnTo>
                  <a:pt x="4139" y="4116"/>
                </a:lnTo>
                <a:lnTo>
                  <a:pt x="4135" y="4119"/>
                </a:lnTo>
                <a:lnTo>
                  <a:pt x="4130" y="4123"/>
                </a:lnTo>
                <a:lnTo>
                  <a:pt x="4127" y="4124"/>
                </a:lnTo>
                <a:lnTo>
                  <a:pt x="4121" y="4125"/>
                </a:lnTo>
                <a:lnTo>
                  <a:pt x="4116" y="4127"/>
                </a:lnTo>
                <a:lnTo>
                  <a:pt x="4110" y="4127"/>
                </a:lnTo>
                <a:lnTo>
                  <a:pt x="4104" y="4125"/>
                </a:lnTo>
                <a:lnTo>
                  <a:pt x="4098" y="4124"/>
                </a:lnTo>
                <a:lnTo>
                  <a:pt x="4091" y="4122"/>
                </a:lnTo>
                <a:lnTo>
                  <a:pt x="4087" y="4121"/>
                </a:lnTo>
                <a:lnTo>
                  <a:pt x="4086" y="4122"/>
                </a:lnTo>
                <a:lnTo>
                  <a:pt x="4085" y="4128"/>
                </a:lnTo>
                <a:lnTo>
                  <a:pt x="4083" y="4135"/>
                </a:lnTo>
                <a:lnTo>
                  <a:pt x="4079" y="4141"/>
                </a:lnTo>
                <a:lnTo>
                  <a:pt x="4077" y="4143"/>
                </a:lnTo>
                <a:lnTo>
                  <a:pt x="4073" y="4148"/>
                </a:lnTo>
                <a:lnTo>
                  <a:pt x="4071" y="4149"/>
                </a:lnTo>
                <a:lnTo>
                  <a:pt x="4068" y="4149"/>
                </a:lnTo>
                <a:lnTo>
                  <a:pt x="4066" y="4149"/>
                </a:lnTo>
                <a:lnTo>
                  <a:pt x="4062" y="4148"/>
                </a:lnTo>
                <a:lnTo>
                  <a:pt x="4055" y="4143"/>
                </a:lnTo>
                <a:lnTo>
                  <a:pt x="4047" y="4137"/>
                </a:lnTo>
                <a:lnTo>
                  <a:pt x="4037" y="4131"/>
                </a:lnTo>
                <a:lnTo>
                  <a:pt x="4027" y="4127"/>
                </a:lnTo>
                <a:lnTo>
                  <a:pt x="4010" y="4117"/>
                </a:lnTo>
                <a:lnTo>
                  <a:pt x="3992" y="4106"/>
                </a:lnTo>
                <a:lnTo>
                  <a:pt x="3984" y="4100"/>
                </a:lnTo>
                <a:lnTo>
                  <a:pt x="3976" y="4093"/>
                </a:lnTo>
                <a:lnTo>
                  <a:pt x="3969" y="4087"/>
                </a:lnTo>
                <a:lnTo>
                  <a:pt x="3963" y="4079"/>
                </a:lnTo>
                <a:lnTo>
                  <a:pt x="3952" y="4065"/>
                </a:lnTo>
                <a:lnTo>
                  <a:pt x="3941" y="4052"/>
                </a:lnTo>
                <a:lnTo>
                  <a:pt x="3936" y="4048"/>
                </a:lnTo>
                <a:lnTo>
                  <a:pt x="3929" y="4045"/>
                </a:lnTo>
                <a:lnTo>
                  <a:pt x="3923" y="4042"/>
                </a:lnTo>
                <a:lnTo>
                  <a:pt x="3915" y="4041"/>
                </a:lnTo>
                <a:lnTo>
                  <a:pt x="3900" y="4042"/>
                </a:lnTo>
                <a:lnTo>
                  <a:pt x="3886" y="4041"/>
                </a:lnTo>
                <a:lnTo>
                  <a:pt x="3879" y="4040"/>
                </a:lnTo>
                <a:lnTo>
                  <a:pt x="3871" y="4036"/>
                </a:lnTo>
                <a:lnTo>
                  <a:pt x="3862" y="4033"/>
                </a:lnTo>
                <a:lnTo>
                  <a:pt x="3851" y="4027"/>
                </a:lnTo>
                <a:lnTo>
                  <a:pt x="3829" y="4014"/>
                </a:lnTo>
                <a:lnTo>
                  <a:pt x="3813" y="4003"/>
                </a:lnTo>
                <a:lnTo>
                  <a:pt x="3797" y="3991"/>
                </a:lnTo>
                <a:lnTo>
                  <a:pt x="3782" y="3978"/>
                </a:lnTo>
                <a:lnTo>
                  <a:pt x="3778" y="3976"/>
                </a:lnTo>
                <a:lnTo>
                  <a:pt x="3774" y="3973"/>
                </a:lnTo>
                <a:lnTo>
                  <a:pt x="3770" y="3972"/>
                </a:lnTo>
                <a:lnTo>
                  <a:pt x="3765" y="3971"/>
                </a:lnTo>
                <a:lnTo>
                  <a:pt x="3757" y="3970"/>
                </a:lnTo>
                <a:lnTo>
                  <a:pt x="3751" y="3967"/>
                </a:lnTo>
                <a:lnTo>
                  <a:pt x="3744" y="3960"/>
                </a:lnTo>
                <a:lnTo>
                  <a:pt x="3739" y="3953"/>
                </a:lnTo>
                <a:lnTo>
                  <a:pt x="3734" y="3951"/>
                </a:lnTo>
                <a:lnTo>
                  <a:pt x="3730" y="3949"/>
                </a:lnTo>
                <a:lnTo>
                  <a:pt x="3727" y="3949"/>
                </a:lnTo>
                <a:lnTo>
                  <a:pt x="3725" y="3951"/>
                </a:lnTo>
                <a:lnTo>
                  <a:pt x="3724" y="3953"/>
                </a:lnTo>
                <a:lnTo>
                  <a:pt x="3722" y="3957"/>
                </a:lnTo>
                <a:lnTo>
                  <a:pt x="3721" y="3960"/>
                </a:lnTo>
                <a:lnTo>
                  <a:pt x="3719" y="3962"/>
                </a:lnTo>
                <a:lnTo>
                  <a:pt x="3717" y="3964"/>
                </a:lnTo>
                <a:lnTo>
                  <a:pt x="3713" y="3964"/>
                </a:lnTo>
                <a:lnTo>
                  <a:pt x="3705" y="3961"/>
                </a:lnTo>
                <a:lnTo>
                  <a:pt x="3694" y="3959"/>
                </a:lnTo>
                <a:lnTo>
                  <a:pt x="3688" y="3957"/>
                </a:lnTo>
                <a:lnTo>
                  <a:pt x="3682" y="3952"/>
                </a:lnTo>
                <a:lnTo>
                  <a:pt x="3676" y="3947"/>
                </a:lnTo>
                <a:lnTo>
                  <a:pt x="3670" y="3942"/>
                </a:lnTo>
                <a:lnTo>
                  <a:pt x="3659" y="3932"/>
                </a:lnTo>
                <a:lnTo>
                  <a:pt x="3650" y="3926"/>
                </a:lnTo>
                <a:lnTo>
                  <a:pt x="3643" y="3924"/>
                </a:lnTo>
                <a:lnTo>
                  <a:pt x="3637" y="3922"/>
                </a:lnTo>
                <a:lnTo>
                  <a:pt x="3634" y="3921"/>
                </a:lnTo>
                <a:lnTo>
                  <a:pt x="3632" y="3919"/>
                </a:lnTo>
                <a:lnTo>
                  <a:pt x="3631" y="3915"/>
                </a:lnTo>
                <a:lnTo>
                  <a:pt x="3629" y="3910"/>
                </a:lnTo>
                <a:lnTo>
                  <a:pt x="3626" y="3905"/>
                </a:lnTo>
                <a:lnTo>
                  <a:pt x="3623" y="3902"/>
                </a:lnTo>
                <a:lnTo>
                  <a:pt x="3618" y="3900"/>
                </a:lnTo>
                <a:lnTo>
                  <a:pt x="3612" y="3900"/>
                </a:lnTo>
                <a:lnTo>
                  <a:pt x="3606" y="3900"/>
                </a:lnTo>
                <a:lnTo>
                  <a:pt x="3601" y="3901"/>
                </a:lnTo>
                <a:lnTo>
                  <a:pt x="3595" y="3904"/>
                </a:lnTo>
                <a:lnTo>
                  <a:pt x="3592" y="3908"/>
                </a:lnTo>
                <a:lnTo>
                  <a:pt x="3587" y="3915"/>
                </a:lnTo>
                <a:lnTo>
                  <a:pt x="3582" y="3919"/>
                </a:lnTo>
                <a:lnTo>
                  <a:pt x="3576" y="3920"/>
                </a:lnTo>
                <a:lnTo>
                  <a:pt x="3564" y="3919"/>
                </a:lnTo>
                <a:lnTo>
                  <a:pt x="3551" y="3917"/>
                </a:lnTo>
                <a:lnTo>
                  <a:pt x="3538" y="3916"/>
                </a:lnTo>
                <a:lnTo>
                  <a:pt x="3527" y="3919"/>
                </a:lnTo>
                <a:lnTo>
                  <a:pt x="3517" y="3923"/>
                </a:lnTo>
                <a:lnTo>
                  <a:pt x="3507" y="3928"/>
                </a:lnTo>
                <a:lnTo>
                  <a:pt x="3498" y="3934"/>
                </a:lnTo>
                <a:lnTo>
                  <a:pt x="3484" y="3946"/>
                </a:lnTo>
                <a:lnTo>
                  <a:pt x="3468" y="3960"/>
                </a:lnTo>
                <a:lnTo>
                  <a:pt x="3455" y="3973"/>
                </a:lnTo>
                <a:lnTo>
                  <a:pt x="3444" y="3985"/>
                </a:lnTo>
                <a:lnTo>
                  <a:pt x="3434" y="3995"/>
                </a:lnTo>
                <a:lnTo>
                  <a:pt x="3417" y="4008"/>
                </a:lnTo>
                <a:lnTo>
                  <a:pt x="3398" y="4021"/>
                </a:lnTo>
                <a:lnTo>
                  <a:pt x="3379" y="4034"/>
                </a:lnTo>
                <a:lnTo>
                  <a:pt x="3365" y="4045"/>
                </a:lnTo>
                <a:lnTo>
                  <a:pt x="3350" y="4056"/>
                </a:lnTo>
                <a:lnTo>
                  <a:pt x="3334" y="4075"/>
                </a:lnTo>
                <a:lnTo>
                  <a:pt x="3323" y="4090"/>
                </a:lnTo>
                <a:lnTo>
                  <a:pt x="3317" y="4096"/>
                </a:lnTo>
                <a:lnTo>
                  <a:pt x="3315" y="4102"/>
                </a:lnTo>
                <a:lnTo>
                  <a:pt x="3315" y="4108"/>
                </a:lnTo>
                <a:lnTo>
                  <a:pt x="3316" y="4113"/>
                </a:lnTo>
                <a:lnTo>
                  <a:pt x="3316" y="4119"/>
                </a:lnTo>
                <a:lnTo>
                  <a:pt x="3315" y="4125"/>
                </a:lnTo>
                <a:lnTo>
                  <a:pt x="3311" y="4132"/>
                </a:lnTo>
                <a:lnTo>
                  <a:pt x="3302" y="4140"/>
                </a:lnTo>
                <a:lnTo>
                  <a:pt x="3297" y="4143"/>
                </a:lnTo>
                <a:lnTo>
                  <a:pt x="3292" y="4148"/>
                </a:lnTo>
                <a:lnTo>
                  <a:pt x="3290" y="4153"/>
                </a:lnTo>
                <a:lnTo>
                  <a:pt x="3287" y="4157"/>
                </a:lnTo>
                <a:lnTo>
                  <a:pt x="3286" y="4162"/>
                </a:lnTo>
                <a:lnTo>
                  <a:pt x="3285" y="4168"/>
                </a:lnTo>
                <a:lnTo>
                  <a:pt x="3286" y="4175"/>
                </a:lnTo>
                <a:lnTo>
                  <a:pt x="3287" y="4182"/>
                </a:lnTo>
                <a:lnTo>
                  <a:pt x="3292" y="4197"/>
                </a:lnTo>
                <a:lnTo>
                  <a:pt x="3296" y="4210"/>
                </a:lnTo>
                <a:lnTo>
                  <a:pt x="3296" y="4214"/>
                </a:lnTo>
                <a:lnTo>
                  <a:pt x="3296" y="4219"/>
                </a:lnTo>
                <a:lnTo>
                  <a:pt x="3294" y="4224"/>
                </a:lnTo>
                <a:lnTo>
                  <a:pt x="3292" y="4228"/>
                </a:lnTo>
                <a:lnTo>
                  <a:pt x="3289" y="4231"/>
                </a:lnTo>
                <a:lnTo>
                  <a:pt x="3285" y="4233"/>
                </a:lnTo>
                <a:lnTo>
                  <a:pt x="3279" y="4236"/>
                </a:lnTo>
                <a:lnTo>
                  <a:pt x="3274" y="4238"/>
                </a:lnTo>
                <a:lnTo>
                  <a:pt x="3261" y="4244"/>
                </a:lnTo>
                <a:lnTo>
                  <a:pt x="3248" y="4251"/>
                </a:lnTo>
                <a:lnTo>
                  <a:pt x="3241" y="4254"/>
                </a:lnTo>
                <a:lnTo>
                  <a:pt x="3234" y="4255"/>
                </a:lnTo>
                <a:lnTo>
                  <a:pt x="3227" y="4254"/>
                </a:lnTo>
                <a:lnTo>
                  <a:pt x="3221" y="4251"/>
                </a:lnTo>
                <a:lnTo>
                  <a:pt x="3214" y="4249"/>
                </a:lnTo>
                <a:lnTo>
                  <a:pt x="3209" y="4244"/>
                </a:lnTo>
                <a:lnTo>
                  <a:pt x="3204" y="4238"/>
                </a:lnTo>
                <a:lnTo>
                  <a:pt x="3201" y="4233"/>
                </a:lnTo>
                <a:lnTo>
                  <a:pt x="3195" y="4218"/>
                </a:lnTo>
                <a:lnTo>
                  <a:pt x="3185" y="4199"/>
                </a:lnTo>
                <a:lnTo>
                  <a:pt x="3177" y="4180"/>
                </a:lnTo>
                <a:lnTo>
                  <a:pt x="3170" y="4163"/>
                </a:lnTo>
                <a:lnTo>
                  <a:pt x="3166" y="4157"/>
                </a:lnTo>
                <a:lnTo>
                  <a:pt x="3164" y="4149"/>
                </a:lnTo>
                <a:lnTo>
                  <a:pt x="3163" y="4140"/>
                </a:lnTo>
                <a:lnTo>
                  <a:pt x="3161" y="4130"/>
                </a:lnTo>
                <a:lnTo>
                  <a:pt x="3163" y="4121"/>
                </a:lnTo>
                <a:lnTo>
                  <a:pt x="3166" y="4110"/>
                </a:lnTo>
                <a:lnTo>
                  <a:pt x="3168" y="4105"/>
                </a:lnTo>
                <a:lnTo>
                  <a:pt x="3172" y="4099"/>
                </a:lnTo>
                <a:lnTo>
                  <a:pt x="3176" y="4094"/>
                </a:lnTo>
                <a:lnTo>
                  <a:pt x="3180" y="4088"/>
                </a:lnTo>
                <a:lnTo>
                  <a:pt x="3190" y="4078"/>
                </a:lnTo>
                <a:lnTo>
                  <a:pt x="3198" y="4067"/>
                </a:lnTo>
                <a:lnTo>
                  <a:pt x="3207" y="4055"/>
                </a:lnTo>
                <a:lnTo>
                  <a:pt x="3212" y="4043"/>
                </a:lnTo>
                <a:lnTo>
                  <a:pt x="3217" y="4033"/>
                </a:lnTo>
                <a:lnTo>
                  <a:pt x="3222" y="4022"/>
                </a:lnTo>
                <a:lnTo>
                  <a:pt x="3224" y="4011"/>
                </a:lnTo>
                <a:lnTo>
                  <a:pt x="3227" y="4002"/>
                </a:lnTo>
                <a:lnTo>
                  <a:pt x="3228" y="3992"/>
                </a:lnTo>
                <a:lnTo>
                  <a:pt x="3228" y="3983"/>
                </a:lnTo>
                <a:lnTo>
                  <a:pt x="3227" y="3973"/>
                </a:lnTo>
                <a:lnTo>
                  <a:pt x="3226" y="3962"/>
                </a:lnTo>
                <a:lnTo>
                  <a:pt x="3223" y="3942"/>
                </a:lnTo>
                <a:lnTo>
                  <a:pt x="3220" y="3921"/>
                </a:lnTo>
                <a:lnTo>
                  <a:pt x="3222" y="3913"/>
                </a:lnTo>
                <a:lnTo>
                  <a:pt x="3221" y="3905"/>
                </a:lnTo>
                <a:lnTo>
                  <a:pt x="3207" y="3894"/>
                </a:lnTo>
                <a:lnTo>
                  <a:pt x="3195" y="3884"/>
                </a:lnTo>
                <a:lnTo>
                  <a:pt x="3185" y="3878"/>
                </a:lnTo>
                <a:lnTo>
                  <a:pt x="3177" y="3873"/>
                </a:lnTo>
                <a:lnTo>
                  <a:pt x="3172" y="3869"/>
                </a:lnTo>
                <a:lnTo>
                  <a:pt x="3167" y="3864"/>
                </a:lnTo>
                <a:lnTo>
                  <a:pt x="3159" y="3863"/>
                </a:lnTo>
                <a:lnTo>
                  <a:pt x="3152" y="3864"/>
                </a:lnTo>
                <a:lnTo>
                  <a:pt x="3145" y="3867"/>
                </a:lnTo>
                <a:lnTo>
                  <a:pt x="3140" y="3872"/>
                </a:lnTo>
                <a:lnTo>
                  <a:pt x="3134" y="3879"/>
                </a:lnTo>
                <a:lnTo>
                  <a:pt x="3130" y="3883"/>
                </a:lnTo>
                <a:lnTo>
                  <a:pt x="3126" y="3885"/>
                </a:lnTo>
                <a:lnTo>
                  <a:pt x="3116" y="3886"/>
                </a:lnTo>
                <a:lnTo>
                  <a:pt x="3109" y="3885"/>
                </a:lnTo>
                <a:lnTo>
                  <a:pt x="3103" y="3885"/>
                </a:lnTo>
                <a:lnTo>
                  <a:pt x="3085" y="3891"/>
                </a:lnTo>
                <a:lnTo>
                  <a:pt x="3071" y="3898"/>
                </a:lnTo>
                <a:lnTo>
                  <a:pt x="3065" y="3900"/>
                </a:lnTo>
                <a:lnTo>
                  <a:pt x="3057" y="3902"/>
                </a:lnTo>
                <a:lnTo>
                  <a:pt x="3047" y="3905"/>
                </a:lnTo>
                <a:lnTo>
                  <a:pt x="3035" y="3911"/>
                </a:lnTo>
                <a:lnTo>
                  <a:pt x="3029" y="3915"/>
                </a:lnTo>
                <a:lnTo>
                  <a:pt x="3022" y="3917"/>
                </a:lnTo>
                <a:lnTo>
                  <a:pt x="3015" y="3917"/>
                </a:lnTo>
                <a:lnTo>
                  <a:pt x="3008" y="3917"/>
                </a:lnTo>
                <a:lnTo>
                  <a:pt x="2995" y="3915"/>
                </a:lnTo>
                <a:lnTo>
                  <a:pt x="2984" y="3911"/>
                </a:lnTo>
                <a:lnTo>
                  <a:pt x="2981" y="3910"/>
                </a:lnTo>
                <a:lnTo>
                  <a:pt x="2977" y="3910"/>
                </a:lnTo>
                <a:lnTo>
                  <a:pt x="2975" y="3910"/>
                </a:lnTo>
                <a:lnTo>
                  <a:pt x="2972" y="3911"/>
                </a:lnTo>
                <a:lnTo>
                  <a:pt x="2968" y="3915"/>
                </a:lnTo>
                <a:lnTo>
                  <a:pt x="2963" y="3919"/>
                </a:lnTo>
                <a:lnTo>
                  <a:pt x="2960" y="3920"/>
                </a:lnTo>
                <a:lnTo>
                  <a:pt x="2957" y="3920"/>
                </a:lnTo>
                <a:lnTo>
                  <a:pt x="2955" y="3920"/>
                </a:lnTo>
                <a:lnTo>
                  <a:pt x="2951" y="3919"/>
                </a:lnTo>
                <a:lnTo>
                  <a:pt x="2944" y="3915"/>
                </a:lnTo>
                <a:lnTo>
                  <a:pt x="2938" y="3913"/>
                </a:lnTo>
                <a:lnTo>
                  <a:pt x="2922" y="3909"/>
                </a:lnTo>
                <a:lnTo>
                  <a:pt x="2907" y="3907"/>
                </a:lnTo>
                <a:lnTo>
                  <a:pt x="2897" y="3903"/>
                </a:lnTo>
                <a:lnTo>
                  <a:pt x="2884" y="3898"/>
                </a:lnTo>
                <a:lnTo>
                  <a:pt x="2877" y="3895"/>
                </a:lnTo>
                <a:lnTo>
                  <a:pt x="2872" y="3891"/>
                </a:lnTo>
                <a:lnTo>
                  <a:pt x="2868" y="3886"/>
                </a:lnTo>
                <a:lnTo>
                  <a:pt x="2867" y="3880"/>
                </a:lnTo>
                <a:lnTo>
                  <a:pt x="2864" y="3876"/>
                </a:lnTo>
                <a:lnTo>
                  <a:pt x="2862" y="3873"/>
                </a:lnTo>
                <a:lnTo>
                  <a:pt x="2858" y="3873"/>
                </a:lnTo>
                <a:lnTo>
                  <a:pt x="2855" y="3875"/>
                </a:lnTo>
                <a:lnTo>
                  <a:pt x="2845" y="3880"/>
                </a:lnTo>
                <a:lnTo>
                  <a:pt x="2838" y="3888"/>
                </a:lnTo>
                <a:lnTo>
                  <a:pt x="2823" y="3903"/>
                </a:lnTo>
                <a:lnTo>
                  <a:pt x="2808" y="3917"/>
                </a:lnTo>
                <a:lnTo>
                  <a:pt x="2806" y="3920"/>
                </a:lnTo>
                <a:lnTo>
                  <a:pt x="2802" y="3921"/>
                </a:lnTo>
                <a:lnTo>
                  <a:pt x="2799" y="3921"/>
                </a:lnTo>
                <a:lnTo>
                  <a:pt x="2794" y="3921"/>
                </a:lnTo>
                <a:lnTo>
                  <a:pt x="2786" y="3916"/>
                </a:lnTo>
                <a:lnTo>
                  <a:pt x="2776" y="3909"/>
                </a:lnTo>
                <a:lnTo>
                  <a:pt x="2758" y="3895"/>
                </a:lnTo>
                <a:lnTo>
                  <a:pt x="2742" y="3885"/>
                </a:lnTo>
                <a:lnTo>
                  <a:pt x="2738" y="3884"/>
                </a:lnTo>
                <a:lnTo>
                  <a:pt x="2735" y="3884"/>
                </a:lnTo>
                <a:lnTo>
                  <a:pt x="2732" y="3884"/>
                </a:lnTo>
                <a:lnTo>
                  <a:pt x="2729" y="3885"/>
                </a:lnTo>
                <a:lnTo>
                  <a:pt x="2722" y="3889"/>
                </a:lnTo>
                <a:lnTo>
                  <a:pt x="2714" y="3895"/>
                </a:lnTo>
                <a:lnTo>
                  <a:pt x="2711" y="3897"/>
                </a:lnTo>
                <a:lnTo>
                  <a:pt x="2707" y="3898"/>
                </a:lnTo>
                <a:lnTo>
                  <a:pt x="2704" y="3900"/>
                </a:lnTo>
                <a:lnTo>
                  <a:pt x="2700" y="3898"/>
                </a:lnTo>
                <a:lnTo>
                  <a:pt x="2694" y="3896"/>
                </a:lnTo>
                <a:lnTo>
                  <a:pt x="2692" y="3892"/>
                </a:lnTo>
                <a:lnTo>
                  <a:pt x="2692" y="3889"/>
                </a:lnTo>
                <a:lnTo>
                  <a:pt x="2689" y="3885"/>
                </a:lnTo>
                <a:lnTo>
                  <a:pt x="2687" y="3883"/>
                </a:lnTo>
                <a:lnTo>
                  <a:pt x="2683" y="3882"/>
                </a:lnTo>
                <a:lnTo>
                  <a:pt x="2676" y="3879"/>
                </a:lnTo>
                <a:lnTo>
                  <a:pt x="2668" y="3878"/>
                </a:lnTo>
                <a:lnTo>
                  <a:pt x="2649" y="3875"/>
                </a:lnTo>
                <a:lnTo>
                  <a:pt x="2636" y="3872"/>
                </a:lnTo>
                <a:lnTo>
                  <a:pt x="2623" y="3870"/>
                </a:lnTo>
                <a:lnTo>
                  <a:pt x="2611" y="3869"/>
                </a:lnTo>
                <a:lnTo>
                  <a:pt x="2605" y="3869"/>
                </a:lnTo>
                <a:lnTo>
                  <a:pt x="2600" y="3866"/>
                </a:lnTo>
                <a:lnTo>
                  <a:pt x="2594" y="3863"/>
                </a:lnTo>
                <a:lnTo>
                  <a:pt x="2591" y="3858"/>
                </a:lnTo>
                <a:lnTo>
                  <a:pt x="2582" y="3846"/>
                </a:lnTo>
                <a:lnTo>
                  <a:pt x="2574" y="3828"/>
                </a:lnTo>
                <a:lnTo>
                  <a:pt x="2569" y="3819"/>
                </a:lnTo>
                <a:lnTo>
                  <a:pt x="2563" y="3812"/>
                </a:lnTo>
                <a:lnTo>
                  <a:pt x="2557" y="3807"/>
                </a:lnTo>
                <a:lnTo>
                  <a:pt x="2552" y="3802"/>
                </a:lnTo>
                <a:lnTo>
                  <a:pt x="2540" y="3797"/>
                </a:lnTo>
                <a:lnTo>
                  <a:pt x="2529" y="3794"/>
                </a:lnTo>
                <a:lnTo>
                  <a:pt x="2524" y="3791"/>
                </a:lnTo>
                <a:lnTo>
                  <a:pt x="2522" y="3790"/>
                </a:lnTo>
                <a:lnTo>
                  <a:pt x="2521" y="3788"/>
                </a:lnTo>
                <a:lnTo>
                  <a:pt x="2519" y="3784"/>
                </a:lnTo>
                <a:lnTo>
                  <a:pt x="2519" y="3777"/>
                </a:lnTo>
                <a:lnTo>
                  <a:pt x="2516" y="3769"/>
                </a:lnTo>
                <a:lnTo>
                  <a:pt x="2512" y="3764"/>
                </a:lnTo>
                <a:lnTo>
                  <a:pt x="2509" y="3760"/>
                </a:lnTo>
                <a:lnTo>
                  <a:pt x="2505" y="3758"/>
                </a:lnTo>
                <a:lnTo>
                  <a:pt x="2500" y="3756"/>
                </a:lnTo>
                <a:lnTo>
                  <a:pt x="2491" y="3751"/>
                </a:lnTo>
                <a:lnTo>
                  <a:pt x="2484" y="3747"/>
                </a:lnTo>
                <a:lnTo>
                  <a:pt x="2480" y="3746"/>
                </a:lnTo>
                <a:lnTo>
                  <a:pt x="2478" y="3743"/>
                </a:lnTo>
                <a:lnTo>
                  <a:pt x="2475" y="3739"/>
                </a:lnTo>
                <a:lnTo>
                  <a:pt x="2473" y="3735"/>
                </a:lnTo>
                <a:lnTo>
                  <a:pt x="2470" y="3727"/>
                </a:lnTo>
                <a:lnTo>
                  <a:pt x="2467" y="3720"/>
                </a:lnTo>
                <a:lnTo>
                  <a:pt x="2465" y="3716"/>
                </a:lnTo>
                <a:lnTo>
                  <a:pt x="2462" y="3714"/>
                </a:lnTo>
                <a:lnTo>
                  <a:pt x="2460" y="3713"/>
                </a:lnTo>
                <a:lnTo>
                  <a:pt x="2456" y="3712"/>
                </a:lnTo>
                <a:lnTo>
                  <a:pt x="2449" y="3712"/>
                </a:lnTo>
                <a:lnTo>
                  <a:pt x="2441" y="3712"/>
                </a:lnTo>
                <a:lnTo>
                  <a:pt x="2431" y="3712"/>
                </a:lnTo>
                <a:lnTo>
                  <a:pt x="2424" y="3711"/>
                </a:lnTo>
                <a:lnTo>
                  <a:pt x="2418" y="3706"/>
                </a:lnTo>
                <a:lnTo>
                  <a:pt x="2414" y="3700"/>
                </a:lnTo>
                <a:lnTo>
                  <a:pt x="2411" y="3697"/>
                </a:lnTo>
                <a:lnTo>
                  <a:pt x="2409" y="3695"/>
                </a:lnTo>
                <a:lnTo>
                  <a:pt x="2407" y="3693"/>
                </a:lnTo>
                <a:lnTo>
                  <a:pt x="2404" y="3693"/>
                </a:lnTo>
                <a:lnTo>
                  <a:pt x="2402" y="3693"/>
                </a:lnTo>
                <a:lnTo>
                  <a:pt x="2401" y="3694"/>
                </a:lnTo>
                <a:lnTo>
                  <a:pt x="2398" y="3696"/>
                </a:lnTo>
                <a:lnTo>
                  <a:pt x="2397" y="3700"/>
                </a:lnTo>
                <a:lnTo>
                  <a:pt x="2392" y="3709"/>
                </a:lnTo>
                <a:lnTo>
                  <a:pt x="2385" y="3722"/>
                </a:lnTo>
                <a:lnTo>
                  <a:pt x="2378" y="3734"/>
                </a:lnTo>
                <a:lnTo>
                  <a:pt x="2372" y="3745"/>
                </a:lnTo>
                <a:lnTo>
                  <a:pt x="2365" y="3752"/>
                </a:lnTo>
                <a:lnTo>
                  <a:pt x="2358" y="3758"/>
                </a:lnTo>
                <a:lnTo>
                  <a:pt x="2351" y="3763"/>
                </a:lnTo>
                <a:lnTo>
                  <a:pt x="2345" y="3765"/>
                </a:lnTo>
                <a:lnTo>
                  <a:pt x="2341" y="3765"/>
                </a:lnTo>
                <a:lnTo>
                  <a:pt x="2338" y="3763"/>
                </a:lnTo>
                <a:lnTo>
                  <a:pt x="2333" y="3760"/>
                </a:lnTo>
                <a:lnTo>
                  <a:pt x="2327" y="3757"/>
                </a:lnTo>
                <a:lnTo>
                  <a:pt x="2316" y="3749"/>
                </a:lnTo>
                <a:lnTo>
                  <a:pt x="2304" y="3740"/>
                </a:lnTo>
                <a:lnTo>
                  <a:pt x="2294" y="3733"/>
                </a:lnTo>
                <a:lnTo>
                  <a:pt x="2282" y="3725"/>
                </a:lnTo>
                <a:lnTo>
                  <a:pt x="2271" y="3715"/>
                </a:lnTo>
                <a:lnTo>
                  <a:pt x="2264" y="3709"/>
                </a:lnTo>
                <a:lnTo>
                  <a:pt x="2261" y="3706"/>
                </a:lnTo>
                <a:lnTo>
                  <a:pt x="2261" y="3701"/>
                </a:lnTo>
                <a:lnTo>
                  <a:pt x="2260" y="3695"/>
                </a:lnTo>
                <a:lnTo>
                  <a:pt x="2261" y="3689"/>
                </a:lnTo>
                <a:lnTo>
                  <a:pt x="2263" y="3682"/>
                </a:lnTo>
                <a:lnTo>
                  <a:pt x="2265" y="3676"/>
                </a:lnTo>
                <a:lnTo>
                  <a:pt x="2269" y="3670"/>
                </a:lnTo>
                <a:lnTo>
                  <a:pt x="2271" y="3665"/>
                </a:lnTo>
                <a:lnTo>
                  <a:pt x="2277" y="3655"/>
                </a:lnTo>
                <a:lnTo>
                  <a:pt x="2280" y="3645"/>
                </a:lnTo>
                <a:lnTo>
                  <a:pt x="2282" y="3640"/>
                </a:lnTo>
                <a:lnTo>
                  <a:pt x="2282" y="3637"/>
                </a:lnTo>
                <a:lnTo>
                  <a:pt x="2280" y="3634"/>
                </a:lnTo>
                <a:lnTo>
                  <a:pt x="2278" y="3632"/>
                </a:lnTo>
                <a:lnTo>
                  <a:pt x="2272" y="3632"/>
                </a:lnTo>
                <a:lnTo>
                  <a:pt x="2265" y="3633"/>
                </a:lnTo>
                <a:lnTo>
                  <a:pt x="2257" y="3634"/>
                </a:lnTo>
                <a:lnTo>
                  <a:pt x="2250" y="3638"/>
                </a:lnTo>
                <a:lnTo>
                  <a:pt x="2241" y="3644"/>
                </a:lnTo>
                <a:lnTo>
                  <a:pt x="2232" y="3653"/>
                </a:lnTo>
                <a:lnTo>
                  <a:pt x="2228" y="3659"/>
                </a:lnTo>
                <a:lnTo>
                  <a:pt x="2225" y="3664"/>
                </a:lnTo>
                <a:lnTo>
                  <a:pt x="2222" y="3670"/>
                </a:lnTo>
                <a:lnTo>
                  <a:pt x="2221" y="3676"/>
                </a:lnTo>
                <a:lnTo>
                  <a:pt x="2220" y="3689"/>
                </a:lnTo>
                <a:lnTo>
                  <a:pt x="2217" y="3703"/>
                </a:lnTo>
                <a:lnTo>
                  <a:pt x="2216" y="3711"/>
                </a:lnTo>
                <a:lnTo>
                  <a:pt x="2214" y="3716"/>
                </a:lnTo>
                <a:lnTo>
                  <a:pt x="2212" y="3722"/>
                </a:lnTo>
                <a:lnTo>
                  <a:pt x="2209" y="3726"/>
                </a:lnTo>
                <a:lnTo>
                  <a:pt x="2206" y="3728"/>
                </a:lnTo>
                <a:lnTo>
                  <a:pt x="2200" y="3728"/>
                </a:lnTo>
                <a:lnTo>
                  <a:pt x="2194" y="3727"/>
                </a:lnTo>
                <a:lnTo>
                  <a:pt x="2185" y="3725"/>
                </a:lnTo>
                <a:lnTo>
                  <a:pt x="2178" y="3721"/>
                </a:lnTo>
                <a:lnTo>
                  <a:pt x="2171" y="3718"/>
                </a:lnTo>
                <a:lnTo>
                  <a:pt x="2166" y="3713"/>
                </a:lnTo>
                <a:lnTo>
                  <a:pt x="2162" y="3708"/>
                </a:lnTo>
                <a:lnTo>
                  <a:pt x="2160" y="3701"/>
                </a:lnTo>
                <a:lnTo>
                  <a:pt x="2160" y="3694"/>
                </a:lnTo>
                <a:lnTo>
                  <a:pt x="2160" y="3684"/>
                </a:lnTo>
                <a:lnTo>
                  <a:pt x="2160" y="3674"/>
                </a:lnTo>
                <a:lnTo>
                  <a:pt x="2158" y="3657"/>
                </a:lnTo>
                <a:lnTo>
                  <a:pt x="2153" y="3642"/>
                </a:lnTo>
                <a:lnTo>
                  <a:pt x="2150" y="3626"/>
                </a:lnTo>
                <a:lnTo>
                  <a:pt x="2145" y="3613"/>
                </a:lnTo>
                <a:lnTo>
                  <a:pt x="2139" y="3601"/>
                </a:lnTo>
                <a:lnTo>
                  <a:pt x="2132" y="3592"/>
                </a:lnTo>
                <a:lnTo>
                  <a:pt x="2128" y="3587"/>
                </a:lnTo>
                <a:lnTo>
                  <a:pt x="2125" y="3582"/>
                </a:lnTo>
                <a:lnTo>
                  <a:pt x="2121" y="3576"/>
                </a:lnTo>
                <a:lnTo>
                  <a:pt x="2119" y="3570"/>
                </a:lnTo>
                <a:lnTo>
                  <a:pt x="2118" y="3563"/>
                </a:lnTo>
                <a:lnTo>
                  <a:pt x="2115" y="3557"/>
                </a:lnTo>
                <a:lnTo>
                  <a:pt x="2115" y="3550"/>
                </a:lnTo>
                <a:lnTo>
                  <a:pt x="2115" y="3543"/>
                </a:lnTo>
                <a:lnTo>
                  <a:pt x="2116" y="3530"/>
                </a:lnTo>
                <a:lnTo>
                  <a:pt x="2118" y="3519"/>
                </a:lnTo>
                <a:lnTo>
                  <a:pt x="2118" y="3513"/>
                </a:lnTo>
                <a:lnTo>
                  <a:pt x="2118" y="3510"/>
                </a:lnTo>
                <a:lnTo>
                  <a:pt x="2116" y="3506"/>
                </a:lnTo>
                <a:lnTo>
                  <a:pt x="2114" y="3503"/>
                </a:lnTo>
                <a:lnTo>
                  <a:pt x="2112" y="3501"/>
                </a:lnTo>
                <a:lnTo>
                  <a:pt x="2108" y="3500"/>
                </a:lnTo>
                <a:lnTo>
                  <a:pt x="2106" y="3499"/>
                </a:lnTo>
                <a:lnTo>
                  <a:pt x="2103" y="3500"/>
                </a:lnTo>
                <a:lnTo>
                  <a:pt x="2100" y="3501"/>
                </a:lnTo>
                <a:lnTo>
                  <a:pt x="2096" y="3505"/>
                </a:lnTo>
                <a:lnTo>
                  <a:pt x="2094" y="3508"/>
                </a:lnTo>
                <a:lnTo>
                  <a:pt x="2090" y="3512"/>
                </a:lnTo>
                <a:lnTo>
                  <a:pt x="2086" y="3523"/>
                </a:lnTo>
                <a:lnTo>
                  <a:pt x="2081" y="3532"/>
                </a:lnTo>
                <a:lnTo>
                  <a:pt x="2078" y="3536"/>
                </a:lnTo>
                <a:lnTo>
                  <a:pt x="2076" y="3539"/>
                </a:lnTo>
                <a:lnTo>
                  <a:pt x="2074" y="3542"/>
                </a:lnTo>
                <a:lnTo>
                  <a:pt x="2071" y="3543"/>
                </a:lnTo>
                <a:lnTo>
                  <a:pt x="2069" y="3543"/>
                </a:lnTo>
                <a:lnTo>
                  <a:pt x="2067" y="3541"/>
                </a:lnTo>
                <a:lnTo>
                  <a:pt x="2064" y="3538"/>
                </a:lnTo>
                <a:lnTo>
                  <a:pt x="2062" y="3533"/>
                </a:lnTo>
                <a:lnTo>
                  <a:pt x="2058" y="3524"/>
                </a:lnTo>
                <a:lnTo>
                  <a:pt x="2053" y="3514"/>
                </a:lnTo>
                <a:lnTo>
                  <a:pt x="2046" y="3506"/>
                </a:lnTo>
                <a:lnTo>
                  <a:pt x="2038" y="3498"/>
                </a:lnTo>
                <a:lnTo>
                  <a:pt x="2033" y="3495"/>
                </a:lnTo>
                <a:lnTo>
                  <a:pt x="2027" y="3493"/>
                </a:lnTo>
                <a:lnTo>
                  <a:pt x="2020" y="3493"/>
                </a:lnTo>
                <a:lnTo>
                  <a:pt x="2012" y="3493"/>
                </a:lnTo>
                <a:lnTo>
                  <a:pt x="1995" y="3497"/>
                </a:lnTo>
                <a:lnTo>
                  <a:pt x="1983" y="3499"/>
                </a:lnTo>
                <a:lnTo>
                  <a:pt x="1979" y="3500"/>
                </a:lnTo>
                <a:lnTo>
                  <a:pt x="1974" y="3500"/>
                </a:lnTo>
                <a:lnTo>
                  <a:pt x="1969" y="3499"/>
                </a:lnTo>
                <a:lnTo>
                  <a:pt x="1964" y="3498"/>
                </a:lnTo>
                <a:lnTo>
                  <a:pt x="1958" y="3494"/>
                </a:lnTo>
                <a:lnTo>
                  <a:pt x="1954" y="3489"/>
                </a:lnTo>
                <a:lnTo>
                  <a:pt x="1948" y="3485"/>
                </a:lnTo>
                <a:lnTo>
                  <a:pt x="1943" y="3479"/>
                </a:lnTo>
                <a:lnTo>
                  <a:pt x="1937" y="3474"/>
                </a:lnTo>
                <a:lnTo>
                  <a:pt x="1932" y="3469"/>
                </a:lnTo>
                <a:lnTo>
                  <a:pt x="1926" y="3466"/>
                </a:lnTo>
                <a:lnTo>
                  <a:pt x="1921" y="3464"/>
                </a:lnTo>
                <a:lnTo>
                  <a:pt x="1916" y="3463"/>
                </a:lnTo>
                <a:lnTo>
                  <a:pt x="1911" y="3462"/>
                </a:lnTo>
                <a:lnTo>
                  <a:pt x="1906" y="3461"/>
                </a:lnTo>
                <a:lnTo>
                  <a:pt x="1902" y="3459"/>
                </a:lnTo>
                <a:lnTo>
                  <a:pt x="1899" y="3455"/>
                </a:lnTo>
                <a:lnTo>
                  <a:pt x="1897" y="3451"/>
                </a:lnTo>
                <a:lnTo>
                  <a:pt x="1895" y="3447"/>
                </a:lnTo>
                <a:lnTo>
                  <a:pt x="1895" y="3441"/>
                </a:lnTo>
                <a:lnTo>
                  <a:pt x="1895" y="3434"/>
                </a:lnTo>
                <a:lnTo>
                  <a:pt x="1897" y="3426"/>
                </a:lnTo>
                <a:lnTo>
                  <a:pt x="1899" y="3419"/>
                </a:lnTo>
                <a:lnTo>
                  <a:pt x="1902" y="3411"/>
                </a:lnTo>
                <a:lnTo>
                  <a:pt x="1906" y="3404"/>
                </a:lnTo>
                <a:lnTo>
                  <a:pt x="1911" y="3397"/>
                </a:lnTo>
                <a:lnTo>
                  <a:pt x="1916" y="3390"/>
                </a:lnTo>
                <a:lnTo>
                  <a:pt x="1921" y="3384"/>
                </a:lnTo>
                <a:lnTo>
                  <a:pt x="1931" y="3374"/>
                </a:lnTo>
                <a:lnTo>
                  <a:pt x="1937" y="3366"/>
                </a:lnTo>
                <a:lnTo>
                  <a:pt x="1942" y="3358"/>
                </a:lnTo>
                <a:lnTo>
                  <a:pt x="1945" y="3348"/>
                </a:lnTo>
                <a:lnTo>
                  <a:pt x="1945" y="3342"/>
                </a:lnTo>
                <a:lnTo>
                  <a:pt x="1944" y="3335"/>
                </a:lnTo>
                <a:lnTo>
                  <a:pt x="1941" y="3328"/>
                </a:lnTo>
                <a:lnTo>
                  <a:pt x="1936" y="3322"/>
                </a:lnTo>
                <a:lnTo>
                  <a:pt x="1930" y="3316"/>
                </a:lnTo>
                <a:lnTo>
                  <a:pt x="1924" y="3312"/>
                </a:lnTo>
                <a:lnTo>
                  <a:pt x="1920" y="3310"/>
                </a:lnTo>
                <a:lnTo>
                  <a:pt x="1917" y="3310"/>
                </a:lnTo>
                <a:lnTo>
                  <a:pt x="1914" y="3309"/>
                </a:lnTo>
                <a:lnTo>
                  <a:pt x="1911" y="3310"/>
                </a:lnTo>
                <a:lnTo>
                  <a:pt x="1900" y="3315"/>
                </a:lnTo>
                <a:lnTo>
                  <a:pt x="1888" y="3322"/>
                </a:lnTo>
                <a:lnTo>
                  <a:pt x="1882" y="3324"/>
                </a:lnTo>
                <a:lnTo>
                  <a:pt x="1876" y="3328"/>
                </a:lnTo>
                <a:lnTo>
                  <a:pt x="1870" y="3329"/>
                </a:lnTo>
                <a:lnTo>
                  <a:pt x="1863" y="3330"/>
                </a:lnTo>
                <a:lnTo>
                  <a:pt x="1850" y="3329"/>
                </a:lnTo>
                <a:lnTo>
                  <a:pt x="1836" y="3327"/>
                </a:lnTo>
                <a:lnTo>
                  <a:pt x="1822" y="3322"/>
                </a:lnTo>
                <a:lnTo>
                  <a:pt x="1807" y="3315"/>
                </a:lnTo>
                <a:lnTo>
                  <a:pt x="1794" y="3306"/>
                </a:lnTo>
                <a:lnTo>
                  <a:pt x="1785" y="3298"/>
                </a:lnTo>
                <a:lnTo>
                  <a:pt x="1780" y="3293"/>
                </a:lnTo>
                <a:lnTo>
                  <a:pt x="1778" y="3289"/>
                </a:lnTo>
                <a:lnTo>
                  <a:pt x="1776" y="3284"/>
                </a:lnTo>
                <a:lnTo>
                  <a:pt x="1775" y="3279"/>
                </a:lnTo>
                <a:lnTo>
                  <a:pt x="1775" y="3273"/>
                </a:lnTo>
                <a:lnTo>
                  <a:pt x="1774" y="3268"/>
                </a:lnTo>
                <a:lnTo>
                  <a:pt x="1772" y="3264"/>
                </a:lnTo>
                <a:lnTo>
                  <a:pt x="1769" y="3260"/>
                </a:lnTo>
                <a:lnTo>
                  <a:pt x="1762" y="3253"/>
                </a:lnTo>
                <a:lnTo>
                  <a:pt x="1755" y="3248"/>
                </a:lnTo>
                <a:lnTo>
                  <a:pt x="1746" y="3242"/>
                </a:lnTo>
                <a:lnTo>
                  <a:pt x="1732" y="3234"/>
                </a:lnTo>
                <a:lnTo>
                  <a:pt x="1721" y="3227"/>
                </a:lnTo>
                <a:lnTo>
                  <a:pt x="1710" y="3221"/>
                </a:lnTo>
                <a:lnTo>
                  <a:pt x="1706" y="3218"/>
                </a:lnTo>
                <a:lnTo>
                  <a:pt x="1703" y="3216"/>
                </a:lnTo>
                <a:lnTo>
                  <a:pt x="1700" y="3211"/>
                </a:lnTo>
                <a:lnTo>
                  <a:pt x="1697" y="3208"/>
                </a:lnTo>
                <a:lnTo>
                  <a:pt x="1694" y="3198"/>
                </a:lnTo>
                <a:lnTo>
                  <a:pt x="1693" y="3189"/>
                </a:lnTo>
                <a:lnTo>
                  <a:pt x="1692" y="3179"/>
                </a:lnTo>
                <a:lnTo>
                  <a:pt x="1690" y="3172"/>
                </a:lnTo>
                <a:lnTo>
                  <a:pt x="1687" y="3169"/>
                </a:lnTo>
                <a:lnTo>
                  <a:pt x="1684" y="3166"/>
                </a:lnTo>
                <a:lnTo>
                  <a:pt x="1680" y="3164"/>
                </a:lnTo>
                <a:lnTo>
                  <a:pt x="1675" y="3163"/>
                </a:lnTo>
                <a:lnTo>
                  <a:pt x="1669" y="3161"/>
                </a:lnTo>
                <a:lnTo>
                  <a:pt x="1662" y="3158"/>
                </a:lnTo>
                <a:lnTo>
                  <a:pt x="1655" y="3154"/>
                </a:lnTo>
                <a:lnTo>
                  <a:pt x="1649" y="3150"/>
                </a:lnTo>
                <a:lnTo>
                  <a:pt x="1643" y="3145"/>
                </a:lnTo>
                <a:lnTo>
                  <a:pt x="1639" y="3140"/>
                </a:lnTo>
                <a:lnTo>
                  <a:pt x="1636" y="3134"/>
                </a:lnTo>
                <a:lnTo>
                  <a:pt x="1635" y="3128"/>
                </a:lnTo>
                <a:lnTo>
                  <a:pt x="1636" y="3122"/>
                </a:lnTo>
                <a:lnTo>
                  <a:pt x="1639" y="3116"/>
                </a:lnTo>
                <a:lnTo>
                  <a:pt x="1641" y="3110"/>
                </a:lnTo>
                <a:lnTo>
                  <a:pt x="1643" y="3104"/>
                </a:lnTo>
                <a:lnTo>
                  <a:pt x="1649" y="3094"/>
                </a:lnTo>
                <a:lnTo>
                  <a:pt x="1652" y="3084"/>
                </a:lnTo>
                <a:lnTo>
                  <a:pt x="1648" y="3075"/>
                </a:lnTo>
                <a:lnTo>
                  <a:pt x="1645" y="3063"/>
                </a:lnTo>
                <a:lnTo>
                  <a:pt x="1642" y="3056"/>
                </a:lnTo>
                <a:lnTo>
                  <a:pt x="1640" y="3047"/>
                </a:lnTo>
                <a:lnTo>
                  <a:pt x="1640" y="3038"/>
                </a:lnTo>
                <a:lnTo>
                  <a:pt x="1641" y="3027"/>
                </a:lnTo>
                <a:lnTo>
                  <a:pt x="1645" y="3007"/>
                </a:lnTo>
                <a:lnTo>
                  <a:pt x="1648" y="2995"/>
                </a:lnTo>
                <a:lnTo>
                  <a:pt x="1648" y="2990"/>
                </a:lnTo>
                <a:lnTo>
                  <a:pt x="1647" y="2987"/>
                </a:lnTo>
                <a:lnTo>
                  <a:pt x="1645" y="2982"/>
                </a:lnTo>
                <a:lnTo>
                  <a:pt x="1641" y="2978"/>
                </a:lnTo>
                <a:lnTo>
                  <a:pt x="1629" y="2969"/>
                </a:lnTo>
                <a:lnTo>
                  <a:pt x="1614" y="2958"/>
                </a:lnTo>
                <a:lnTo>
                  <a:pt x="1606" y="2953"/>
                </a:lnTo>
                <a:lnTo>
                  <a:pt x="1601" y="2949"/>
                </a:lnTo>
                <a:lnTo>
                  <a:pt x="1596" y="2944"/>
                </a:lnTo>
                <a:lnTo>
                  <a:pt x="1592" y="2940"/>
                </a:lnTo>
                <a:lnTo>
                  <a:pt x="1591" y="2937"/>
                </a:lnTo>
                <a:lnTo>
                  <a:pt x="1587" y="2934"/>
                </a:lnTo>
                <a:lnTo>
                  <a:pt x="1585" y="2933"/>
                </a:lnTo>
                <a:lnTo>
                  <a:pt x="1582" y="2932"/>
                </a:lnTo>
                <a:lnTo>
                  <a:pt x="1573" y="2932"/>
                </a:lnTo>
                <a:lnTo>
                  <a:pt x="1562" y="2932"/>
                </a:lnTo>
                <a:lnTo>
                  <a:pt x="1553" y="2931"/>
                </a:lnTo>
                <a:lnTo>
                  <a:pt x="1546" y="2930"/>
                </a:lnTo>
                <a:lnTo>
                  <a:pt x="1542" y="2930"/>
                </a:lnTo>
                <a:lnTo>
                  <a:pt x="1539" y="2930"/>
                </a:lnTo>
                <a:lnTo>
                  <a:pt x="1536" y="2932"/>
                </a:lnTo>
                <a:lnTo>
                  <a:pt x="1534" y="2936"/>
                </a:lnTo>
                <a:lnTo>
                  <a:pt x="1528" y="2943"/>
                </a:lnTo>
                <a:lnTo>
                  <a:pt x="1522" y="2947"/>
                </a:lnTo>
                <a:lnTo>
                  <a:pt x="1516" y="2950"/>
                </a:lnTo>
                <a:lnTo>
                  <a:pt x="1509" y="2951"/>
                </a:lnTo>
                <a:lnTo>
                  <a:pt x="1499" y="2950"/>
                </a:lnTo>
                <a:lnTo>
                  <a:pt x="1490" y="2949"/>
                </a:lnTo>
                <a:lnTo>
                  <a:pt x="1485" y="2949"/>
                </a:lnTo>
                <a:lnTo>
                  <a:pt x="1480" y="2949"/>
                </a:lnTo>
                <a:lnTo>
                  <a:pt x="1476" y="2950"/>
                </a:lnTo>
                <a:lnTo>
                  <a:pt x="1471" y="2952"/>
                </a:lnTo>
                <a:lnTo>
                  <a:pt x="1464" y="2958"/>
                </a:lnTo>
                <a:lnTo>
                  <a:pt x="1458" y="2963"/>
                </a:lnTo>
                <a:lnTo>
                  <a:pt x="1452" y="2964"/>
                </a:lnTo>
                <a:lnTo>
                  <a:pt x="1444" y="2964"/>
                </a:lnTo>
                <a:lnTo>
                  <a:pt x="1439" y="2963"/>
                </a:lnTo>
                <a:lnTo>
                  <a:pt x="1435" y="2959"/>
                </a:lnTo>
                <a:lnTo>
                  <a:pt x="1432" y="2955"/>
                </a:lnTo>
                <a:lnTo>
                  <a:pt x="1429" y="2949"/>
                </a:lnTo>
                <a:lnTo>
                  <a:pt x="1425" y="2937"/>
                </a:lnTo>
                <a:lnTo>
                  <a:pt x="1420" y="2926"/>
                </a:lnTo>
                <a:lnTo>
                  <a:pt x="1414" y="2918"/>
                </a:lnTo>
                <a:lnTo>
                  <a:pt x="1407" y="2906"/>
                </a:lnTo>
                <a:lnTo>
                  <a:pt x="1402" y="2899"/>
                </a:lnTo>
                <a:lnTo>
                  <a:pt x="1400" y="2890"/>
                </a:lnTo>
                <a:lnTo>
                  <a:pt x="1396" y="2880"/>
                </a:lnTo>
                <a:lnTo>
                  <a:pt x="1394" y="2867"/>
                </a:lnTo>
                <a:lnTo>
                  <a:pt x="1392" y="2854"/>
                </a:lnTo>
                <a:lnTo>
                  <a:pt x="1390" y="2842"/>
                </a:lnTo>
                <a:lnTo>
                  <a:pt x="1388" y="2832"/>
                </a:lnTo>
                <a:lnTo>
                  <a:pt x="1385" y="2825"/>
                </a:lnTo>
                <a:lnTo>
                  <a:pt x="1378" y="2812"/>
                </a:lnTo>
                <a:lnTo>
                  <a:pt x="1372" y="2805"/>
                </a:lnTo>
                <a:lnTo>
                  <a:pt x="1368" y="2796"/>
                </a:lnTo>
                <a:lnTo>
                  <a:pt x="1364" y="2788"/>
                </a:lnTo>
                <a:lnTo>
                  <a:pt x="1363" y="2779"/>
                </a:lnTo>
                <a:lnTo>
                  <a:pt x="1364" y="2770"/>
                </a:lnTo>
                <a:lnTo>
                  <a:pt x="1364" y="2767"/>
                </a:lnTo>
                <a:lnTo>
                  <a:pt x="1363" y="2763"/>
                </a:lnTo>
                <a:lnTo>
                  <a:pt x="1362" y="2760"/>
                </a:lnTo>
                <a:lnTo>
                  <a:pt x="1358" y="2755"/>
                </a:lnTo>
                <a:lnTo>
                  <a:pt x="1354" y="2751"/>
                </a:lnTo>
                <a:lnTo>
                  <a:pt x="1350" y="2748"/>
                </a:lnTo>
                <a:lnTo>
                  <a:pt x="1344" y="2744"/>
                </a:lnTo>
                <a:lnTo>
                  <a:pt x="1337" y="2741"/>
                </a:lnTo>
                <a:lnTo>
                  <a:pt x="1324" y="2737"/>
                </a:lnTo>
                <a:lnTo>
                  <a:pt x="1312" y="2732"/>
                </a:lnTo>
                <a:lnTo>
                  <a:pt x="1306" y="2729"/>
                </a:lnTo>
                <a:lnTo>
                  <a:pt x="1301" y="2725"/>
                </a:lnTo>
                <a:lnTo>
                  <a:pt x="1297" y="2722"/>
                </a:lnTo>
                <a:lnTo>
                  <a:pt x="1294" y="2717"/>
                </a:lnTo>
                <a:lnTo>
                  <a:pt x="1287" y="2707"/>
                </a:lnTo>
                <a:lnTo>
                  <a:pt x="1278" y="2698"/>
                </a:lnTo>
                <a:lnTo>
                  <a:pt x="1268" y="2690"/>
                </a:lnTo>
                <a:lnTo>
                  <a:pt x="1255" y="2684"/>
                </a:lnTo>
                <a:lnTo>
                  <a:pt x="1243" y="2678"/>
                </a:lnTo>
                <a:lnTo>
                  <a:pt x="1233" y="2672"/>
                </a:lnTo>
                <a:lnTo>
                  <a:pt x="1224" y="2666"/>
                </a:lnTo>
                <a:lnTo>
                  <a:pt x="1217" y="2659"/>
                </a:lnTo>
                <a:lnTo>
                  <a:pt x="1201" y="2643"/>
                </a:lnTo>
                <a:lnTo>
                  <a:pt x="1188" y="2634"/>
                </a:lnTo>
                <a:lnTo>
                  <a:pt x="1184" y="2630"/>
                </a:lnTo>
                <a:lnTo>
                  <a:pt x="1182" y="2628"/>
                </a:lnTo>
                <a:lnTo>
                  <a:pt x="1184" y="2622"/>
                </a:lnTo>
                <a:lnTo>
                  <a:pt x="1190" y="2615"/>
                </a:lnTo>
                <a:lnTo>
                  <a:pt x="1196" y="2606"/>
                </a:lnTo>
                <a:lnTo>
                  <a:pt x="1199" y="2600"/>
                </a:lnTo>
                <a:lnTo>
                  <a:pt x="1199" y="2599"/>
                </a:lnTo>
                <a:lnTo>
                  <a:pt x="1199" y="2597"/>
                </a:lnTo>
                <a:lnTo>
                  <a:pt x="1196" y="2596"/>
                </a:lnTo>
                <a:lnTo>
                  <a:pt x="1194" y="2596"/>
                </a:lnTo>
                <a:lnTo>
                  <a:pt x="1186" y="2593"/>
                </a:lnTo>
                <a:lnTo>
                  <a:pt x="1175" y="2592"/>
                </a:lnTo>
                <a:lnTo>
                  <a:pt x="1170" y="2591"/>
                </a:lnTo>
                <a:lnTo>
                  <a:pt x="1167" y="2588"/>
                </a:lnTo>
                <a:lnTo>
                  <a:pt x="1165" y="2587"/>
                </a:lnTo>
                <a:lnTo>
                  <a:pt x="1165" y="2585"/>
                </a:lnTo>
                <a:lnTo>
                  <a:pt x="1165" y="2584"/>
                </a:lnTo>
                <a:lnTo>
                  <a:pt x="1167" y="2581"/>
                </a:lnTo>
                <a:lnTo>
                  <a:pt x="1168" y="2577"/>
                </a:lnTo>
                <a:lnTo>
                  <a:pt x="1169" y="2571"/>
                </a:lnTo>
                <a:lnTo>
                  <a:pt x="1168" y="2564"/>
                </a:lnTo>
                <a:lnTo>
                  <a:pt x="1167" y="2556"/>
                </a:lnTo>
                <a:lnTo>
                  <a:pt x="1164" y="2550"/>
                </a:lnTo>
                <a:lnTo>
                  <a:pt x="1162" y="2543"/>
                </a:lnTo>
                <a:lnTo>
                  <a:pt x="1158" y="2539"/>
                </a:lnTo>
                <a:lnTo>
                  <a:pt x="1154" y="2534"/>
                </a:lnTo>
                <a:lnTo>
                  <a:pt x="1145" y="2528"/>
                </a:lnTo>
                <a:lnTo>
                  <a:pt x="1137" y="2520"/>
                </a:lnTo>
                <a:lnTo>
                  <a:pt x="1127" y="2511"/>
                </a:lnTo>
                <a:lnTo>
                  <a:pt x="1118" y="2503"/>
                </a:lnTo>
                <a:lnTo>
                  <a:pt x="1106" y="2493"/>
                </a:lnTo>
                <a:lnTo>
                  <a:pt x="1094" y="2483"/>
                </a:lnTo>
                <a:lnTo>
                  <a:pt x="1082" y="2473"/>
                </a:lnTo>
                <a:lnTo>
                  <a:pt x="1074" y="2467"/>
                </a:lnTo>
                <a:lnTo>
                  <a:pt x="1058" y="2459"/>
                </a:lnTo>
                <a:lnTo>
                  <a:pt x="1045" y="2452"/>
                </a:lnTo>
                <a:lnTo>
                  <a:pt x="1042" y="2451"/>
                </a:lnTo>
                <a:lnTo>
                  <a:pt x="1039" y="2449"/>
                </a:lnTo>
                <a:lnTo>
                  <a:pt x="1038" y="2447"/>
                </a:lnTo>
                <a:lnTo>
                  <a:pt x="1038" y="2445"/>
                </a:lnTo>
                <a:lnTo>
                  <a:pt x="1038" y="2441"/>
                </a:lnTo>
                <a:lnTo>
                  <a:pt x="1039" y="2438"/>
                </a:lnTo>
                <a:lnTo>
                  <a:pt x="1041" y="2435"/>
                </a:lnTo>
                <a:lnTo>
                  <a:pt x="1044" y="2432"/>
                </a:lnTo>
                <a:lnTo>
                  <a:pt x="1047" y="2428"/>
                </a:lnTo>
                <a:lnTo>
                  <a:pt x="1048" y="2423"/>
                </a:lnTo>
                <a:lnTo>
                  <a:pt x="1048" y="2419"/>
                </a:lnTo>
                <a:lnTo>
                  <a:pt x="1047" y="2414"/>
                </a:lnTo>
                <a:lnTo>
                  <a:pt x="1042" y="2405"/>
                </a:lnTo>
                <a:lnTo>
                  <a:pt x="1036" y="2397"/>
                </a:lnTo>
                <a:lnTo>
                  <a:pt x="1032" y="2392"/>
                </a:lnTo>
                <a:lnTo>
                  <a:pt x="1030" y="2389"/>
                </a:lnTo>
                <a:lnTo>
                  <a:pt x="1029" y="2384"/>
                </a:lnTo>
                <a:lnTo>
                  <a:pt x="1028" y="2379"/>
                </a:lnTo>
                <a:lnTo>
                  <a:pt x="1026" y="2375"/>
                </a:lnTo>
                <a:lnTo>
                  <a:pt x="1028" y="2369"/>
                </a:lnTo>
                <a:lnTo>
                  <a:pt x="1030" y="2361"/>
                </a:lnTo>
                <a:lnTo>
                  <a:pt x="1032" y="2354"/>
                </a:lnTo>
                <a:lnTo>
                  <a:pt x="1036" y="2347"/>
                </a:lnTo>
                <a:lnTo>
                  <a:pt x="1037" y="2341"/>
                </a:lnTo>
                <a:lnTo>
                  <a:pt x="1037" y="2335"/>
                </a:lnTo>
                <a:lnTo>
                  <a:pt x="1036" y="2332"/>
                </a:lnTo>
                <a:lnTo>
                  <a:pt x="1032" y="2328"/>
                </a:lnTo>
                <a:lnTo>
                  <a:pt x="1029" y="2325"/>
                </a:lnTo>
                <a:lnTo>
                  <a:pt x="1024" y="2322"/>
                </a:lnTo>
                <a:lnTo>
                  <a:pt x="1018" y="2321"/>
                </a:lnTo>
                <a:lnTo>
                  <a:pt x="1006" y="2317"/>
                </a:lnTo>
                <a:lnTo>
                  <a:pt x="994" y="2315"/>
                </a:lnTo>
                <a:lnTo>
                  <a:pt x="990" y="2313"/>
                </a:lnTo>
                <a:lnTo>
                  <a:pt x="984" y="2310"/>
                </a:lnTo>
                <a:lnTo>
                  <a:pt x="978" y="2306"/>
                </a:lnTo>
                <a:lnTo>
                  <a:pt x="972" y="2301"/>
                </a:lnTo>
                <a:lnTo>
                  <a:pt x="957" y="2291"/>
                </a:lnTo>
                <a:lnTo>
                  <a:pt x="944" y="2283"/>
                </a:lnTo>
                <a:lnTo>
                  <a:pt x="932" y="2276"/>
                </a:lnTo>
                <a:lnTo>
                  <a:pt x="922" y="2269"/>
                </a:lnTo>
                <a:lnTo>
                  <a:pt x="911" y="2262"/>
                </a:lnTo>
                <a:lnTo>
                  <a:pt x="899" y="2253"/>
                </a:lnTo>
                <a:lnTo>
                  <a:pt x="887" y="2246"/>
                </a:lnTo>
                <a:lnTo>
                  <a:pt x="880" y="2241"/>
                </a:lnTo>
                <a:lnTo>
                  <a:pt x="874" y="2240"/>
                </a:lnTo>
                <a:lnTo>
                  <a:pt x="867" y="2240"/>
                </a:lnTo>
                <a:lnTo>
                  <a:pt x="864" y="2240"/>
                </a:lnTo>
                <a:lnTo>
                  <a:pt x="860" y="2241"/>
                </a:lnTo>
                <a:lnTo>
                  <a:pt x="858" y="2244"/>
                </a:lnTo>
                <a:lnTo>
                  <a:pt x="855" y="2246"/>
                </a:lnTo>
                <a:lnTo>
                  <a:pt x="853" y="2250"/>
                </a:lnTo>
                <a:lnTo>
                  <a:pt x="850" y="2252"/>
                </a:lnTo>
                <a:lnTo>
                  <a:pt x="848" y="2253"/>
                </a:lnTo>
                <a:lnTo>
                  <a:pt x="846" y="2253"/>
                </a:lnTo>
                <a:lnTo>
                  <a:pt x="840" y="2251"/>
                </a:lnTo>
                <a:lnTo>
                  <a:pt x="831" y="2245"/>
                </a:lnTo>
                <a:lnTo>
                  <a:pt x="817" y="2233"/>
                </a:lnTo>
                <a:lnTo>
                  <a:pt x="809" y="2227"/>
                </a:lnTo>
                <a:lnTo>
                  <a:pt x="805" y="2227"/>
                </a:lnTo>
                <a:lnTo>
                  <a:pt x="804" y="2228"/>
                </a:lnTo>
                <a:lnTo>
                  <a:pt x="803" y="2233"/>
                </a:lnTo>
                <a:lnTo>
                  <a:pt x="801" y="2241"/>
                </a:lnTo>
                <a:lnTo>
                  <a:pt x="797" y="2257"/>
                </a:lnTo>
                <a:lnTo>
                  <a:pt x="791" y="2270"/>
                </a:lnTo>
                <a:lnTo>
                  <a:pt x="787" y="2278"/>
                </a:lnTo>
                <a:lnTo>
                  <a:pt x="783" y="2289"/>
                </a:lnTo>
                <a:lnTo>
                  <a:pt x="776" y="2300"/>
                </a:lnTo>
                <a:lnTo>
                  <a:pt x="768" y="2310"/>
                </a:lnTo>
                <a:lnTo>
                  <a:pt x="765" y="2315"/>
                </a:lnTo>
                <a:lnTo>
                  <a:pt x="761" y="2317"/>
                </a:lnTo>
                <a:lnTo>
                  <a:pt x="758" y="2319"/>
                </a:lnTo>
                <a:lnTo>
                  <a:pt x="755" y="2320"/>
                </a:lnTo>
                <a:lnTo>
                  <a:pt x="749" y="2320"/>
                </a:lnTo>
                <a:lnTo>
                  <a:pt x="743" y="2319"/>
                </a:lnTo>
                <a:lnTo>
                  <a:pt x="730" y="2317"/>
                </a:lnTo>
                <a:lnTo>
                  <a:pt x="717" y="2317"/>
                </a:lnTo>
                <a:lnTo>
                  <a:pt x="715" y="2319"/>
                </a:lnTo>
                <a:lnTo>
                  <a:pt x="714" y="2320"/>
                </a:lnTo>
                <a:lnTo>
                  <a:pt x="714" y="2322"/>
                </a:lnTo>
                <a:lnTo>
                  <a:pt x="714" y="2325"/>
                </a:lnTo>
                <a:lnTo>
                  <a:pt x="716" y="2332"/>
                </a:lnTo>
                <a:lnTo>
                  <a:pt x="720" y="2340"/>
                </a:lnTo>
                <a:lnTo>
                  <a:pt x="721" y="2345"/>
                </a:lnTo>
                <a:lnTo>
                  <a:pt x="722" y="2350"/>
                </a:lnTo>
                <a:lnTo>
                  <a:pt x="722" y="2353"/>
                </a:lnTo>
                <a:lnTo>
                  <a:pt x="722" y="2357"/>
                </a:lnTo>
                <a:lnTo>
                  <a:pt x="720" y="2360"/>
                </a:lnTo>
                <a:lnTo>
                  <a:pt x="716" y="2363"/>
                </a:lnTo>
                <a:lnTo>
                  <a:pt x="710" y="2366"/>
                </a:lnTo>
                <a:lnTo>
                  <a:pt x="703" y="2367"/>
                </a:lnTo>
                <a:lnTo>
                  <a:pt x="695" y="2369"/>
                </a:lnTo>
                <a:lnTo>
                  <a:pt x="686" y="2369"/>
                </a:lnTo>
                <a:lnTo>
                  <a:pt x="678" y="2366"/>
                </a:lnTo>
                <a:lnTo>
                  <a:pt x="671" y="2364"/>
                </a:lnTo>
                <a:lnTo>
                  <a:pt x="664" y="2360"/>
                </a:lnTo>
                <a:lnTo>
                  <a:pt x="658" y="2356"/>
                </a:lnTo>
                <a:lnTo>
                  <a:pt x="653" y="2351"/>
                </a:lnTo>
                <a:lnTo>
                  <a:pt x="650" y="2345"/>
                </a:lnTo>
                <a:lnTo>
                  <a:pt x="647" y="2339"/>
                </a:lnTo>
                <a:lnTo>
                  <a:pt x="646" y="2331"/>
                </a:lnTo>
                <a:lnTo>
                  <a:pt x="646" y="2321"/>
                </a:lnTo>
                <a:lnTo>
                  <a:pt x="646" y="2312"/>
                </a:lnTo>
                <a:lnTo>
                  <a:pt x="647" y="2293"/>
                </a:lnTo>
                <a:lnTo>
                  <a:pt x="647" y="2275"/>
                </a:lnTo>
                <a:lnTo>
                  <a:pt x="647" y="2268"/>
                </a:lnTo>
                <a:lnTo>
                  <a:pt x="646" y="2260"/>
                </a:lnTo>
                <a:lnTo>
                  <a:pt x="644" y="2254"/>
                </a:lnTo>
                <a:lnTo>
                  <a:pt x="641" y="2249"/>
                </a:lnTo>
                <a:lnTo>
                  <a:pt x="638" y="2244"/>
                </a:lnTo>
                <a:lnTo>
                  <a:pt x="634" y="2239"/>
                </a:lnTo>
                <a:lnTo>
                  <a:pt x="629" y="2235"/>
                </a:lnTo>
                <a:lnTo>
                  <a:pt x="625" y="2233"/>
                </a:lnTo>
                <a:lnTo>
                  <a:pt x="615" y="2228"/>
                </a:lnTo>
                <a:lnTo>
                  <a:pt x="606" y="2222"/>
                </a:lnTo>
                <a:lnTo>
                  <a:pt x="597" y="2215"/>
                </a:lnTo>
                <a:lnTo>
                  <a:pt x="588" y="2206"/>
                </a:lnTo>
                <a:lnTo>
                  <a:pt x="578" y="2193"/>
                </a:lnTo>
                <a:lnTo>
                  <a:pt x="568" y="2178"/>
                </a:lnTo>
                <a:lnTo>
                  <a:pt x="557" y="2165"/>
                </a:lnTo>
                <a:lnTo>
                  <a:pt x="547" y="2155"/>
                </a:lnTo>
                <a:lnTo>
                  <a:pt x="544" y="2151"/>
                </a:lnTo>
                <a:lnTo>
                  <a:pt x="541" y="2146"/>
                </a:lnTo>
                <a:lnTo>
                  <a:pt x="539" y="2142"/>
                </a:lnTo>
                <a:lnTo>
                  <a:pt x="538" y="2137"/>
                </a:lnTo>
                <a:lnTo>
                  <a:pt x="537" y="2132"/>
                </a:lnTo>
                <a:lnTo>
                  <a:pt x="534" y="2127"/>
                </a:lnTo>
                <a:lnTo>
                  <a:pt x="532" y="2123"/>
                </a:lnTo>
                <a:lnTo>
                  <a:pt x="527" y="2119"/>
                </a:lnTo>
                <a:lnTo>
                  <a:pt x="518" y="2114"/>
                </a:lnTo>
                <a:lnTo>
                  <a:pt x="505" y="2107"/>
                </a:lnTo>
                <a:lnTo>
                  <a:pt x="496" y="2104"/>
                </a:lnTo>
                <a:lnTo>
                  <a:pt x="488" y="2099"/>
                </a:lnTo>
                <a:lnTo>
                  <a:pt x="481" y="2094"/>
                </a:lnTo>
                <a:lnTo>
                  <a:pt x="472" y="2087"/>
                </a:lnTo>
                <a:lnTo>
                  <a:pt x="457" y="2073"/>
                </a:lnTo>
                <a:lnTo>
                  <a:pt x="440" y="2057"/>
                </a:lnTo>
                <a:lnTo>
                  <a:pt x="425" y="2041"/>
                </a:lnTo>
                <a:lnTo>
                  <a:pt x="413" y="2026"/>
                </a:lnTo>
                <a:lnTo>
                  <a:pt x="407" y="2022"/>
                </a:lnTo>
                <a:lnTo>
                  <a:pt x="400" y="2017"/>
                </a:lnTo>
                <a:lnTo>
                  <a:pt x="392" y="2014"/>
                </a:lnTo>
                <a:lnTo>
                  <a:pt x="383" y="2012"/>
                </a:lnTo>
                <a:lnTo>
                  <a:pt x="376" y="2010"/>
                </a:lnTo>
                <a:lnTo>
                  <a:pt x="369" y="2007"/>
                </a:lnTo>
                <a:lnTo>
                  <a:pt x="362" y="2005"/>
                </a:lnTo>
                <a:lnTo>
                  <a:pt x="357" y="2003"/>
                </a:lnTo>
                <a:lnTo>
                  <a:pt x="352" y="1998"/>
                </a:lnTo>
                <a:lnTo>
                  <a:pt x="349" y="1993"/>
                </a:lnTo>
                <a:lnTo>
                  <a:pt x="345" y="1986"/>
                </a:lnTo>
                <a:lnTo>
                  <a:pt x="342" y="1980"/>
                </a:lnTo>
                <a:lnTo>
                  <a:pt x="338" y="1972"/>
                </a:lnTo>
                <a:lnTo>
                  <a:pt x="336" y="1964"/>
                </a:lnTo>
                <a:lnTo>
                  <a:pt x="335" y="1956"/>
                </a:lnTo>
                <a:lnTo>
                  <a:pt x="335" y="1949"/>
                </a:lnTo>
                <a:lnTo>
                  <a:pt x="335" y="1934"/>
                </a:lnTo>
                <a:lnTo>
                  <a:pt x="335" y="1917"/>
                </a:lnTo>
                <a:lnTo>
                  <a:pt x="335" y="1909"/>
                </a:lnTo>
                <a:lnTo>
                  <a:pt x="332" y="1899"/>
                </a:lnTo>
                <a:lnTo>
                  <a:pt x="330" y="1890"/>
                </a:lnTo>
                <a:lnTo>
                  <a:pt x="326" y="1880"/>
                </a:lnTo>
                <a:lnTo>
                  <a:pt x="317" y="1861"/>
                </a:lnTo>
                <a:lnTo>
                  <a:pt x="306" y="1844"/>
                </a:lnTo>
                <a:lnTo>
                  <a:pt x="296" y="1829"/>
                </a:lnTo>
                <a:lnTo>
                  <a:pt x="287" y="1814"/>
                </a:lnTo>
                <a:lnTo>
                  <a:pt x="282" y="1808"/>
                </a:lnTo>
                <a:lnTo>
                  <a:pt x="277" y="1803"/>
                </a:lnTo>
                <a:lnTo>
                  <a:pt x="273" y="1800"/>
                </a:lnTo>
                <a:lnTo>
                  <a:pt x="267" y="1799"/>
                </a:lnTo>
                <a:lnTo>
                  <a:pt x="256" y="1799"/>
                </a:lnTo>
                <a:lnTo>
                  <a:pt x="247" y="1800"/>
                </a:lnTo>
                <a:lnTo>
                  <a:pt x="242" y="1799"/>
                </a:lnTo>
                <a:lnTo>
                  <a:pt x="237" y="1798"/>
                </a:lnTo>
                <a:lnTo>
                  <a:pt x="232" y="1795"/>
                </a:lnTo>
                <a:lnTo>
                  <a:pt x="226" y="1790"/>
                </a:lnTo>
                <a:lnTo>
                  <a:pt x="222" y="1784"/>
                </a:lnTo>
                <a:lnTo>
                  <a:pt x="217" y="1779"/>
                </a:lnTo>
                <a:lnTo>
                  <a:pt x="213" y="1773"/>
                </a:lnTo>
                <a:lnTo>
                  <a:pt x="210" y="1767"/>
                </a:lnTo>
                <a:lnTo>
                  <a:pt x="200" y="1759"/>
                </a:lnTo>
                <a:lnTo>
                  <a:pt x="191" y="1752"/>
                </a:lnTo>
                <a:lnTo>
                  <a:pt x="189" y="1741"/>
                </a:lnTo>
                <a:lnTo>
                  <a:pt x="188" y="1735"/>
                </a:lnTo>
                <a:lnTo>
                  <a:pt x="185" y="1734"/>
                </a:lnTo>
                <a:lnTo>
                  <a:pt x="182" y="1733"/>
                </a:lnTo>
                <a:lnTo>
                  <a:pt x="179" y="1733"/>
                </a:lnTo>
                <a:lnTo>
                  <a:pt x="174" y="1733"/>
                </a:lnTo>
                <a:lnTo>
                  <a:pt x="166" y="1734"/>
                </a:lnTo>
                <a:lnTo>
                  <a:pt x="157" y="1735"/>
                </a:lnTo>
                <a:lnTo>
                  <a:pt x="151" y="1736"/>
                </a:lnTo>
                <a:lnTo>
                  <a:pt x="148" y="1739"/>
                </a:lnTo>
                <a:lnTo>
                  <a:pt x="147" y="1742"/>
                </a:lnTo>
                <a:lnTo>
                  <a:pt x="148" y="1749"/>
                </a:lnTo>
                <a:lnTo>
                  <a:pt x="148" y="1753"/>
                </a:lnTo>
                <a:lnTo>
                  <a:pt x="147" y="1756"/>
                </a:lnTo>
                <a:lnTo>
                  <a:pt x="145" y="1759"/>
                </a:lnTo>
                <a:lnTo>
                  <a:pt x="144" y="1760"/>
                </a:lnTo>
                <a:lnTo>
                  <a:pt x="140" y="1761"/>
                </a:lnTo>
                <a:lnTo>
                  <a:pt x="132" y="1760"/>
                </a:lnTo>
                <a:lnTo>
                  <a:pt x="125" y="1758"/>
                </a:lnTo>
                <a:lnTo>
                  <a:pt x="118" y="1755"/>
                </a:lnTo>
                <a:lnTo>
                  <a:pt x="115" y="1753"/>
                </a:lnTo>
                <a:lnTo>
                  <a:pt x="112" y="1751"/>
                </a:lnTo>
                <a:lnTo>
                  <a:pt x="110" y="1748"/>
                </a:lnTo>
                <a:lnTo>
                  <a:pt x="109" y="1743"/>
                </a:lnTo>
                <a:lnTo>
                  <a:pt x="107" y="1736"/>
                </a:lnTo>
                <a:lnTo>
                  <a:pt x="104" y="1730"/>
                </a:lnTo>
                <a:lnTo>
                  <a:pt x="100" y="1728"/>
                </a:lnTo>
                <a:lnTo>
                  <a:pt x="98" y="1726"/>
                </a:lnTo>
                <a:lnTo>
                  <a:pt x="93" y="1724"/>
                </a:lnTo>
                <a:lnTo>
                  <a:pt x="88" y="1723"/>
                </a:lnTo>
                <a:lnTo>
                  <a:pt x="82" y="1722"/>
                </a:lnTo>
                <a:lnTo>
                  <a:pt x="77" y="1721"/>
                </a:lnTo>
                <a:lnTo>
                  <a:pt x="71" y="1718"/>
                </a:lnTo>
                <a:lnTo>
                  <a:pt x="63" y="1716"/>
                </a:lnTo>
                <a:lnTo>
                  <a:pt x="59" y="1711"/>
                </a:lnTo>
                <a:lnTo>
                  <a:pt x="54" y="1705"/>
                </a:lnTo>
                <a:lnTo>
                  <a:pt x="49" y="1698"/>
                </a:lnTo>
                <a:lnTo>
                  <a:pt x="47" y="1689"/>
                </a:lnTo>
                <a:lnTo>
                  <a:pt x="44" y="1667"/>
                </a:lnTo>
                <a:lnTo>
                  <a:pt x="44" y="1646"/>
                </a:lnTo>
                <a:lnTo>
                  <a:pt x="46" y="1626"/>
                </a:lnTo>
                <a:lnTo>
                  <a:pt x="44" y="1608"/>
                </a:lnTo>
                <a:lnTo>
                  <a:pt x="41" y="1597"/>
                </a:lnTo>
                <a:lnTo>
                  <a:pt x="36" y="1587"/>
                </a:lnTo>
                <a:lnTo>
                  <a:pt x="34" y="1577"/>
                </a:lnTo>
                <a:lnTo>
                  <a:pt x="33" y="1570"/>
                </a:lnTo>
                <a:lnTo>
                  <a:pt x="30" y="1567"/>
                </a:lnTo>
                <a:lnTo>
                  <a:pt x="29" y="1565"/>
                </a:lnTo>
                <a:lnTo>
                  <a:pt x="28" y="1564"/>
                </a:lnTo>
                <a:lnTo>
                  <a:pt x="25" y="1563"/>
                </a:lnTo>
                <a:lnTo>
                  <a:pt x="21" y="1563"/>
                </a:lnTo>
                <a:lnTo>
                  <a:pt x="16" y="1562"/>
                </a:lnTo>
                <a:lnTo>
                  <a:pt x="11" y="1559"/>
                </a:lnTo>
                <a:lnTo>
                  <a:pt x="8" y="1556"/>
                </a:lnTo>
                <a:lnTo>
                  <a:pt x="5" y="1552"/>
                </a:lnTo>
                <a:lnTo>
                  <a:pt x="4" y="1546"/>
                </a:lnTo>
                <a:lnTo>
                  <a:pt x="4" y="1538"/>
                </a:lnTo>
                <a:lnTo>
                  <a:pt x="6" y="1528"/>
                </a:lnTo>
                <a:lnTo>
                  <a:pt x="10" y="1522"/>
                </a:lnTo>
                <a:lnTo>
                  <a:pt x="14" y="1516"/>
                </a:lnTo>
                <a:lnTo>
                  <a:pt x="16" y="1513"/>
                </a:lnTo>
                <a:lnTo>
                  <a:pt x="17" y="1509"/>
                </a:lnTo>
                <a:lnTo>
                  <a:pt x="17" y="1507"/>
                </a:lnTo>
                <a:lnTo>
                  <a:pt x="17" y="1503"/>
                </a:lnTo>
                <a:lnTo>
                  <a:pt x="15" y="1495"/>
                </a:lnTo>
                <a:lnTo>
                  <a:pt x="14" y="1487"/>
                </a:lnTo>
                <a:lnTo>
                  <a:pt x="14" y="1480"/>
                </a:lnTo>
                <a:lnTo>
                  <a:pt x="14" y="1472"/>
                </a:lnTo>
                <a:lnTo>
                  <a:pt x="16" y="1468"/>
                </a:lnTo>
                <a:lnTo>
                  <a:pt x="18" y="1463"/>
                </a:lnTo>
                <a:lnTo>
                  <a:pt x="23" y="1458"/>
                </a:lnTo>
                <a:lnTo>
                  <a:pt x="28" y="1456"/>
                </a:lnTo>
                <a:lnTo>
                  <a:pt x="42" y="1451"/>
                </a:lnTo>
                <a:lnTo>
                  <a:pt x="54" y="1446"/>
                </a:lnTo>
                <a:lnTo>
                  <a:pt x="58" y="1444"/>
                </a:lnTo>
                <a:lnTo>
                  <a:pt x="61" y="1440"/>
                </a:lnTo>
                <a:lnTo>
                  <a:pt x="62" y="1437"/>
                </a:lnTo>
                <a:lnTo>
                  <a:pt x="62" y="1430"/>
                </a:lnTo>
                <a:lnTo>
                  <a:pt x="58" y="1418"/>
                </a:lnTo>
                <a:lnTo>
                  <a:pt x="52" y="1406"/>
                </a:lnTo>
                <a:lnTo>
                  <a:pt x="48" y="1399"/>
                </a:lnTo>
                <a:lnTo>
                  <a:pt x="44" y="1390"/>
                </a:lnTo>
                <a:lnTo>
                  <a:pt x="42" y="1382"/>
                </a:lnTo>
                <a:lnTo>
                  <a:pt x="40" y="1371"/>
                </a:lnTo>
                <a:lnTo>
                  <a:pt x="37" y="1361"/>
                </a:lnTo>
                <a:lnTo>
                  <a:pt x="36" y="1350"/>
                </a:lnTo>
                <a:lnTo>
                  <a:pt x="35" y="1340"/>
                </a:lnTo>
                <a:lnTo>
                  <a:pt x="35" y="1332"/>
                </a:lnTo>
                <a:lnTo>
                  <a:pt x="36" y="1324"/>
                </a:lnTo>
                <a:lnTo>
                  <a:pt x="39" y="1318"/>
                </a:lnTo>
                <a:lnTo>
                  <a:pt x="41" y="1316"/>
                </a:lnTo>
                <a:lnTo>
                  <a:pt x="43" y="1314"/>
                </a:lnTo>
                <a:lnTo>
                  <a:pt x="47" y="1312"/>
                </a:lnTo>
                <a:lnTo>
                  <a:pt x="49" y="1312"/>
                </a:lnTo>
                <a:lnTo>
                  <a:pt x="63" y="1307"/>
                </a:lnTo>
                <a:lnTo>
                  <a:pt x="75" y="1302"/>
                </a:lnTo>
                <a:lnTo>
                  <a:pt x="79" y="1300"/>
                </a:lnTo>
                <a:lnTo>
                  <a:pt x="82" y="1298"/>
                </a:lnTo>
                <a:lnTo>
                  <a:pt x="84" y="1294"/>
                </a:lnTo>
                <a:lnTo>
                  <a:pt x="82" y="1292"/>
                </a:lnTo>
                <a:lnTo>
                  <a:pt x="75" y="1286"/>
                </a:lnTo>
                <a:lnTo>
                  <a:pt x="66" y="1279"/>
                </a:lnTo>
                <a:lnTo>
                  <a:pt x="60" y="1274"/>
                </a:lnTo>
                <a:lnTo>
                  <a:pt x="54" y="1268"/>
                </a:lnTo>
                <a:lnTo>
                  <a:pt x="48" y="1262"/>
                </a:lnTo>
                <a:lnTo>
                  <a:pt x="43" y="1254"/>
                </a:lnTo>
                <a:lnTo>
                  <a:pt x="34" y="1236"/>
                </a:lnTo>
                <a:lnTo>
                  <a:pt x="28" y="1220"/>
                </a:lnTo>
                <a:lnTo>
                  <a:pt x="25" y="1212"/>
                </a:lnTo>
                <a:lnTo>
                  <a:pt x="23" y="1206"/>
                </a:lnTo>
                <a:lnTo>
                  <a:pt x="19" y="1200"/>
                </a:lnTo>
                <a:lnTo>
                  <a:pt x="16" y="1195"/>
                </a:lnTo>
                <a:lnTo>
                  <a:pt x="9" y="1188"/>
                </a:lnTo>
                <a:lnTo>
                  <a:pt x="3" y="1179"/>
                </a:lnTo>
                <a:lnTo>
                  <a:pt x="0" y="1173"/>
                </a:lnTo>
                <a:lnTo>
                  <a:pt x="0" y="1167"/>
                </a:lnTo>
                <a:lnTo>
                  <a:pt x="3" y="1161"/>
                </a:lnTo>
                <a:lnTo>
                  <a:pt x="6" y="1153"/>
                </a:lnTo>
                <a:lnTo>
                  <a:pt x="10" y="1144"/>
                </a:lnTo>
                <a:lnTo>
                  <a:pt x="14" y="1137"/>
                </a:lnTo>
                <a:lnTo>
                  <a:pt x="19" y="1134"/>
                </a:lnTo>
                <a:lnTo>
                  <a:pt x="24" y="1131"/>
                </a:lnTo>
                <a:lnTo>
                  <a:pt x="27" y="1129"/>
                </a:lnTo>
                <a:lnTo>
                  <a:pt x="29" y="1127"/>
                </a:lnTo>
                <a:lnTo>
                  <a:pt x="31" y="1122"/>
                </a:lnTo>
                <a:lnTo>
                  <a:pt x="33" y="1117"/>
                </a:lnTo>
                <a:lnTo>
                  <a:pt x="36" y="1103"/>
                </a:lnTo>
                <a:lnTo>
                  <a:pt x="39" y="1090"/>
                </a:lnTo>
                <a:lnTo>
                  <a:pt x="40" y="1084"/>
                </a:lnTo>
                <a:lnTo>
                  <a:pt x="41" y="1078"/>
                </a:lnTo>
                <a:lnTo>
                  <a:pt x="41" y="1071"/>
                </a:lnTo>
                <a:lnTo>
                  <a:pt x="40" y="1064"/>
                </a:lnTo>
                <a:lnTo>
                  <a:pt x="36" y="1046"/>
                </a:lnTo>
                <a:lnTo>
                  <a:pt x="35" y="1028"/>
                </a:lnTo>
                <a:lnTo>
                  <a:pt x="35" y="1020"/>
                </a:lnTo>
                <a:lnTo>
                  <a:pt x="36" y="1011"/>
                </a:lnTo>
                <a:lnTo>
                  <a:pt x="40" y="1005"/>
                </a:lnTo>
                <a:lnTo>
                  <a:pt x="44" y="999"/>
                </a:lnTo>
                <a:lnTo>
                  <a:pt x="50" y="997"/>
                </a:lnTo>
                <a:lnTo>
                  <a:pt x="58" y="995"/>
                </a:lnTo>
                <a:lnTo>
                  <a:pt x="65" y="995"/>
                </a:lnTo>
                <a:lnTo>
                  <a:pt x="73" y="993"/>
                </a:lnTo>
                <a:lnTo>
                  <a:pt x="80" y="993"/>
                </a:lnTo>
                <a:lnTo>
                  <a:pt x="90" y="993"/>
                </a:lnTo>
                <a:lnTo>
                  <a:pt x="98" y="992"/>
                </a:lnTo>
                <a:lnTo>
                  <a:pt x="107" y="990"/>
                </a:lnTo>
                <a:lnTo>
                  <a:pt x="125" y="983"/>
                </a:lnTo>
                <a:lnTo>
                  <a:pt x="142" y="978"/>
                </a:lnTo>
                <a:lnTo>
                  <a:pt x="149" y="977"/>
                </a:lnTo>
                <a:lnTo>
                  <a:pt x="156" y="976"/>
                </a:lnTo>
                <a:lnTo>
                  <a:pt x="161" y="977"/>
                </a:lnTo>
                <a:lnTo>
                  <a:pt x="165" y="980"/>
                </a:lnTo>
                <a:lnTo>
                  <a:pt x="169" y="989"/>
                </a:lnTo>
                <a:lnTo>
                  <a:pt x="172" y="997"/>
                </a:lnTo>
                <a:lnTo>
                  <a:pt x="172" y="1001"/>
                </a:lnTo>
                <a:lnTo>
                  <a:pt x="172" y="1005"/>
                </a:lnTo>
                <a:lnTo>
                  <a:pt x="170" y="1009"/>
                </a:lnTo>
                <a:lnTo>
                  <a:pt x="168" y="1014"/>
                </a:lnTo>
                <a:lnTo>
                  <a:pt x="163" y="1024"/>
                </a:lnTo>
                <a:lnTo>
                  <a:pt x="160" y="1041"/>
                </a:lnTo>
                <a:lnTo>
                  <a:pt x="157" y="1059"/>
                </a:lnTo>
                <a:lnTo>
                  <a:pt x="156" y="1073"/>
                </a:lnTo>
                <a:lnTo>
                  <a:pt x="156" y="1079"/>
                </a:lnTo>
                <a:lnTo>
                  <a:pt x="156" y="1084"/>
                </a:lnTo>
                <a:lnTo>
                  <a:pt x="157" y="1088"/>
                </a:lnTo>
                <a:lnTo>
                  <a:pt x="160" y="1093"/>
                </a:lnTo>
                <a:lnTo>
                  <a:pt x="163" y="1100"/>
                </a:lnTo>
                <a:lnTo>
                  <a:pt x="169" y="1106"/>
                </a:lnTo>
                <a:lnTo>
                  <a:pt x="175" y="1116"/>
                </a:lnTo>
                <a:lnTo>
                  <a:pt x="182" y="1128"/>
                </a:lnTo>
                <a:lnTo>
                  <a:pt x="187" y="1134"/>
                </a:lnTo>
                <a:lnTo>
                  <a:pt x="193" y="1137"/>
                </a:lnTo>
                <a:lnTo>
                  <a:pt x="199" y="1141"/>
                </a:lnTo>
                <a:lnTo>
                  <a:pt x="207" y="1142"/>
                </a:lnTo>
                <a:lnTo>
                  <a:pt x="224" y="1144"/>
                </a:lnTo>
                <a:lnTo>
                  <a:pt x="239" y="1148"/>
                </a:lnTo>
                <a:lnTo>
                  <a:pt x="247" y="1149"/>
                </a:lnTo>
                <a:lnTo>
                  <a:pt x="252" y="1149"/>
                </a:lnTo>
                <a:lnTo>
                  <a:pt x="255" y="1149"/>
                </a:lnTo>
                <a:lnTo>
                  <a:pt x="256" y="1148"/>
                </a:lnTo>
                <a:lnTo>
                  <a:pt x="258" y="1147"/>
                </a:lnTo>
                <a:lnTo>
                  <a:pt x="258" y="1143"/>
                </a:lnTo>
                <a:lnTo>
                  <a:pt x="262" y="1134"/>
                </a:lnTo>
                <a:lnTo>
                  <a:pt x="264" y="1125"/>
                </a:lnTo>
                <a:lnTo>
                  <a:pt x="266" y="1122"/>
                </a:lnTo>
                <a:lnTo>
                  <a:pt x="269" y="1119"/>
                </a:lnTo>
                <a:lnTo>
                  <a:pt x="274" y="1117"/>
                </a:lnTo>
                <a:lnTo>
                  <a:pt x="280" y="1116"/>
                </a:lnTo>
                <a:lnTo>
                  <a:pt x="291" y="1112"/>
                </a:lnTo>
                <a:lnTo>
                  <a:pt x="302" y="1108"/>
                </a:lnTo>
                <a:lnTo>
                  <a:pt x="313" y="1105"/>
                </a:lnTo>
                <a:lnTo>
                  <a:pt x="323" y="1102"/>
                </a:lnTo>
                <a:lnTo>
                  <a:pt x="327" y="1099"/>
                </a:lnTo>
                <a:lnTo>
                  <a:pt x="332" y="1097"/>
                </a:lnTo>
                <a:lnTo>
                  <a:pt x="336" y="1094"/>
                </a:lnTo>
                <a:lnTo>
                  <a:pt x="339" y="1090"/>
                </a:lnTo>
                <a:lnTo>
                  <a:pt x="344" y="1083"/>
                </a:lnTo>
                <a:lnTo>
                  <a:pt x="346" y="1075"/>
                </a:lnTo>
                <a:lnTo>
                  <a:pt x="350" y="1067"/>
                </a:lnTo>
                <a:lnTo>
                  <a:pt x="351" y="1060"/>
                </a:lnTo>
                <a:lnTo>
                  <a:pt x="355" y="1046"/>
                </a:lnTo>
                <a:lnTo>
                  <a:pt x="358" y="1034"/>
                </a:lnTo>
                <a:lnTo>
                  <a:pt x="359" y="1028"/>
                </a:lnTo>
                <a:lnTo>
                  <a:pt x="361" y="1023"/>
                </a:lnTo>
                <a:lnTo>
                  <a:pt x="361" y="1017"/>
                </a:lnTo>
                <a:lnTo>
                  <a:pt x="359" y="1010"/>
                </a:lnTo>
                <a:lnTo>
                  <a:pt x="357" y="999"/>
                </a:lnTo>
                <a:lnTo>
                  <a:pt x="355" y="992"/>
                </a:lnTo>
                <a:lnTo>
                  <a:pt x="355" y="984"/>
                </a:lnTo>
                <a:lnTo>
                  <a:pt x="357" y="970"/>
                </a:lnTo>
                <a:lnTo>
                  <a:pt x="361" y="954"/>
                </a:lnTo>
                <a:lnTo>
                  <a:pt x="363" y="939"/>
                </a:lnTo>
                <a:lnTo>
                  <a:pt x="365" y="924"/>
                </a:lnTo>
                <a:lnTo>
                  <a:pt x="367" y="913"/>
                </a:lnTo>
                <a:lnTo>
                  <a:pt x="367" y="907"/>
                </a:lnTo>
                <a:lnTo>
                  <a:pt x="365" y="900"/>
                </a:lnTo>
                <a:lnTo>
                  <a:pt x="364" y="892"/>
                </a:lnTo>
                <a:lnTo>
                  <a:pt x="362" y="883"/>
                </a:lnTo>
                <a:lnTo>
                  <a:pt x="361" y="877"/>
                </a:lnTo>
                <a:lnTo>
                  <a:pt x="361" y="869"/>
                </a:lnTo>
                <a:lnTo>
                  <a:pt x="362" y="860"/>
                </a:lnTo>
                <a:lnTo>
                  <a:pt x="364" y="852"/>
                </a:lnTo>
                <a:lnTo>
                  <a:pt x="369" y="835"/>
                </a:lnTo>
                <a:lnTo>
                  <a:pt x="370" y="821"/>
                </a:lnTo>
                <a:lnTo>
                  <a:pt x="368" y="814"/>
                </a:lnTo>
                <a:lnTo>
                  <a:pt x="364" y="808"/>
                </a:lnTo>
                <a:lnTo>
                  <a:pt x="359" y="803"/>
                </a:lnTo>
                <a:lnTo>
                  <a:pt x="357" y="798"/>
                </a:lnTo>
                <a:lnTo>
                  <a:pt x="352" y="785"/>
                </a:lnTo>
                <a:lnTo>
                  <a:pt x="350" y="770"/>
                </a:lnTo>
                <a:lnTo>
                  <a:pt x="348" y="753"/>
                </a:lnTo>
                <a:lnTo>
                  <a:pt x="343" y="739"/>
                </a:lnTo>
                <a:lnTo>
                  <a:pt x="336" y="724"/>
                </a:lnTo>
                <a:lnTo>
                  <a:pt x="324" y="703"/>
                </a:lnTo>
                <a:lnTo>
                  <a:pt x="313" y="684"/>
                </a:lnTo>
                <a:lnTo>
                  <a:pt x="306" y="671"/>
                </a:lnTo>
                <a:lnTo>
                  <a:pt x="301" y="652"/>
                </a:lnTo>
                <a:lnTo>
                  <a:pt x="295" y="638"/>
                </a:lnTo>
                <a:lnTo>
                  <a:pt x="293" y="634"/>
                </a:lnTo>
                <a:lnTo>
                  <a:pt x="291" y="627"/>
                </a:lnTo>
                <a:lnTo>
                  <a:pt x="291" y="623"/>
                </a:lnTo>
                <a:lnTo>
                  <a:pt x="291" y="617"/>
                </a:lnTo>
                <a:lnTo>
                  <a:pt x="292" y="612"/>
                </a:lnTo>
                <a:lnTo>
                  <a:pt x="294" y="606"/>
                </a:lnTo>
                <a:lnTo>
                  <a:pt x="291" y="589"/>
                </a:lnTo>
                <a:lnTo>
                  <a:pt x="286" y="573"/>
                </a:lnTo>
                <a:lnTo>
                  <a:pt x="288" y="568"/>
                </a:lnTo>
                <a:lnTo>
                  <a:pt x="293" y="564"/>
                </a:lnTo>
                <a:lnTo>
                  <a:pt x="299" y="562"/>
                </a:lnTo>
                <a:lnTo>
                  <a:pt x="305" y="560"/>
                </a:lnTo>
                <a:lnTo>
                  <a:pt x="311" y="557"/>
                </a:lnTo>
                <a:lnTo>
                  <a:pt x="315" y="556"/>
                </a:lnTo>
                <a:lnTo>
                  <a:pt x="320" y="554"/>
                </a:lnTo>
                <a:lnTo>
                  <a:pt x="323" y="551"/>
                </a:lnTo>
                <a:lnTo>
                  <a:pt x="326" y="541"/>
                </a:lnTo>
                <a:lnTo>
                  <a:pt x="327" y="532"/>
                </a:lnTo>
                <a:lnTo>
                  <a:pt x="330" y="523"/>
                </a:lnTo>
                <a:lnTo>
                  <a:pt x="333" y="507"/>
                </a:lnTo>
                <a:lnTo>
                  <a:pt x="337" y="488"/>
                </a:lnTo>
                <a:lnTo>
                  <a:pt x="340" y="470"/>
                </a:lnTo>
                <a:lnTo>
                  <a:pt x="342" y="454"/>
                </a:lnTo>
                <a:lnTo>
                  <a:pt x="339" y="443"/>
                </a:lnTo>
                <a:lnTo>
                  <a:pt x="335" y="430"/>
                </a:lnTo>
                <a:lnTo>
                  <a:pt x="330" y="412"/>
                </a:lnTo>
                <a:lnTo>
                  <a:pt x="329" y="404"/>
                </a:lnTo>
                <a:lnTo>
                  <a:pt x="330" y="397"/>
                </a:lnTo>
                <a:lnTo>
                  <a:pt x="331" y="394"/>
                </a:lnTo>
                <a:lnTo>
                  <a:pt x="333" y="392"/>
                </a:lnTo>
                <a:lnTo>
                  <a:pt x="337" y="391"/>
                </a:lnTo>
                <a:lnTo>
                  <a:pt x="342" y="390"/>
                </a:lnTo>
                <a:lnTo>
                  <a:pt x="361" y="391"/>
                </a:lnTo>
                <a:lnTo>
                  <a:pt x="380" y="391"/>
                </a:lnTo>
                <a:lnTo>
                  <a:pt x="389" y="390"/>
                </a:lnTo>
                <a:lnTo>
                  <a:pt x="398" y="388"/>
                </a:lnTo>
                <a:lnTo>
                  <a:pt x="407" y="386"/>
                </a:lnTo>
                <a:lnTo>
                  <a:pt x="415" y="384"/>
                </a:lnTo>
                <a:lnTo>
                  <a:pt x="422" y="380"/>
                </a:lnTo>
                <a:lnTo>
                  <a:pt x="430" y="377"/>
                </a:lnTo>
                <a:lnTo>
                  <a:pt x="437" y="372"/>
                </a:lnTo>
                <a:lnTo>
                  <a:pt x="441" y="367"/>
                </a:lnTo>
                <a:lnTo>
                  <a:pt x="447" y="362"/>
                </a:lnTo>
                <a:lnTo>
                  <a:pt x="451" y="355"/>
                </a:lnTo>
                <a:lnTo>
                  <a:pt x="456" y="349"/>
                </a:lnTo>
                <a:lnTo>
                  <a:pt x="459" y="341"/>
                </a:lnTo>
                <a:lnTo>
                  <a:pt x="463" y="335"/>
                </a:lnTo>
                <a:lnTo>
                  <a:pt x="468" y="331"/>
                </a:lnTo>
                <a:lnTo>
                  <a:pt x="471" y="330"/>
                </a:lnTo>
                <a:lnTo>
                  <a:pt x="476" y="329"/>
                </a:lnTo>
                <a:lnTo>
                  <a:pt x="480" y="329"/>
                </a:lnTo>
                <a:lnTo>
                  <a:pt x="484" y="329"/>
                </a:lnTo>
                <a:lnTo>
                  <a:pt x="488" y="328"/>
                </a:lnTo>
                <a:lnTo>
                  <a:pt x="490" y="325"/>
                </a:lnTo>
                <a:lnTo>
                  <a:pt x="495" y="319"/>
                </a:lnTo>
                <a:lnTo>
                  <a:pt x="496" y="316"/>
                </a:lnTo>
                <a:lnTo>
                  <a:pt x="497" y="312"/>
                </a:lnTo>
                <a:lnTo>
                  <a:pt x="503" y="308"/>
                </a:lnTo>
                <a:lnTo>
                  <a:pt x="508" y="304"/>
                </a:lnTo>
                <a:lnTo>
                  <a:pt x="513" y="300"/>
                </a:lnTo>
                <a:lnTo>
                  <a:pt x="519" y="297"/>
                </a:lnTo>
                <a:lnTo>
                  <a:pt x="525" y="296"/>
                </a:lnTo>
                <a:lnTo>
                  <a:pt x="529" y="295"/>
                </a:lnTo>
                <a:lnTo>
                  <a:pt x="535" y="295"/>
                </a:lnTo>
                <a:lnTo>
                  <a:pt x="540" y="297"/>
                </a:lnTo>
                <a:lnTo>
                  <a:pt x="545" y="299"/>
                </a:lnTo>
                <a:lnTo>
                  <a:pt x="554" y="305"/>
                </a:lnTo>
                <a:lnTo>
                  <a:pt x="565" y="310"/>
                </a:lnTo>
                <a:lnTo>
                  <a:pt x="578" y="315"/>
                </a:lnTo>
                <a:lnTo>
                  <a:pt x="591" y="318"/>
                </a:lnTo>
                <a:lnTo>
                  <a:pt x="619" y="323"/>
                </a:lnTo>
                <a:lnTo>
                  <a:pt x="642" y="327"/>
                </a:lnTo>
                <a:lnTo>
                  <a:pt x="659" y="328"/>
                </a:lnTo>
                <a:lnTo>
                  <a:pt x="669" y="328"/>
                </a:lnTo>
                <a:lnTo>
                  <a:pt x="672" y="328"/>
                </a:lnTo>
                <a:lnTo>
                  <a:pt x="676" y="329"/>
                </a:lnTo>
                <a:lnTo>
                  <a:pt x="679" y="330"/>
                </a:lnTo>
                <a:lnTo>
                  <a:pt x="684" y="333"/>
                </a:lnTo>
                <a:lnTo>
                  <a:pt x="692" y="340"/>
                </a:lnTo>
                <a:lnTo>
                  <a:pt x="701" y="343"/>
                </a:lnTo>
                <a:lnTo>
                  <a:pt x="704" y="346"/>
                </a:lnTo>
                <a:lnTo>
                  <a:pt x="709" y="347"/>
                </a:lnTo>
                <a:lnTo>
                  <a:pt x="715" y="347"/>
                </a:lnTo>
                <a:lnTo>
                  <a:pt x="721" y="347"/>
                </a:lnTo>
                <a:lnTo>
                  <a:pt x="733" y="347"/>
                </a:lnTo>
                <a:lnTo>
                  <a:pt x="742" y="347"/>
                </a:lnTo>
                <a:lnTo>
                  <a:pt x="751" y="348"/>
                </a:lnTo>
                <a:lnTo>
                  <a:pt x="761" y="348"/>
                </a:lnTo>
                <a:lnTo>
                  <a:pt x="767" y="349"/>
                </a:lnTo>
                <a:lnTo>
                  <a:pt x="773" y="349"/>
                </a:lnTo>
                <a:lnTo>
                  <a:pt x="778" y="348"/>
                </a:lnTo>
                <a:lnTo>
                  <a:pt x="783" y="347"/>
                </a:lnTo>
                <a:lnTo>
                  <a:pt x="787" y="344"/>
                </a:lnTo>
                <a:lnTo>
                  <a:pt x="791" y="340"/>
                </a:lnTo>
                <a:lnTo>
                  <a:pt x="795" y="334"/>
                </a:lnTo>
                <a:lnTo>
                  <a:pt x="798" y="325"/>
                </a:lnTo>
                <a:lnTo>
                  <a:pt x="804" y="309"/>
                </a:lnTo>
                <a:lnTo>
                  <a:pt x="810" y="297"/>
                </a:lnTo>
                <a:lnTo>
                  <a:pt x="817" y="287"/>
                </a:lnTo>
                <a:lnTo>
                  <a:pt x="823" y="278"/>
                </a:lnTo>
                <a:lnTo>
                  <a:pt x="829" y="268"/>
                </a:lnTo>
                <a:lnTo>
                  <a:pt x="834" y="260"/>
                </a:lnTo>
                <a:lnTo>
                  <a:pt x="837" y="251"/>
                </a:lnTo>
                <a:lnTo>
                  <a:pt x="841" y="241"/>
                </a:lnTo>
                <a:lnTo>
                  <a:pt x="842" y="230"/>
                </a:lnTo>
                <a:lnTo>
                  <a:pt x="843" y="220"/>
                </a:lnTo>
                <a:lnTo>
                  <a:pt x="844" y="216"/>
                </a:lnTo>
                <a:lnTo>
                  <a:pt x="847" y="211"/>
                </a:lnTo>
                <a:lnTo>
                  <a:pt x="852" y="208"/>
                </a:lnTo>
                <a:lnTo>
                  <a:pt x="858" y="204"/>
                </a:lnTo>
                <a:lnTo>
                  <a:pt x="865" y="202"/>
                </a:lnTo>
                <a:lnTo>
                  <a:pt x="872" y="203"/>
                </a:lnTo>
                <a:lnTo>
                  <a:pt x="878" y="204"/>
                </a:lnTo>
                <a:lnTo>
                  <a:pt x="884" y="207"/>
                </a:lnTo>
                <a:lnTo>
                  <a:pt x="888" y="208"/>
                </a:lnTo>
                <a:lnTo>
                  <a:pt x="892" y="208"/>
                </a:lnTo>
                <a:lnTo>
                  <a:pt x="894" y="207"/>
                </a:lnTo>
                <a:lnTo>
                  <a:pt x="896" y="205"/>
                </a:lnTo>
                <a:lnTo>
                  <a:pt x="896" y="203"/>
                </a:lnTo>
                <a:lnTo>
                  <a:pt x="897" y="199"/>
                </a:lnTo>
                <a:lnTo>
                  <a:pt x="898" y="184"/>
                </a:lnTo>
                <a:lnTo>
                  <a:pt x="902" y="170"/>
                </a:lnTo>
                <a:lnTo>
                  <a:pt x="905" y="163"/>
                </a:lnTo>
                <a:lnTo>
                  <a:pt x="909" y="157"/>
                </a:lnTo>
                <a:lnTo>
                  <a:pt x="915" y="151"/>
                </a:lnTo>
                <a:lnTo>
                  <a:pt x="921" y="146"/>
                </a:lnTo>
                <a:lnTo>
                  <a:pt x="937" y="136"/>
                </a:lnTo>
                <a:lnTo>
                  <a:pt x="956" y="126"/>
                </a:lnTo>
                <a:lnTo>
                  <a:pt x="976" y="115"/>
                </a:lnTo>
                <a:lnTo>
                  <a:pt x="995" y="103"/>
                </a:lnTo>
                <a:lnTo>
                  <a:pt x="1013" y="94"/>
                </a:lnTo>
                <a:lnTo>
                  <a:pt x="1025" y="87"/>
                </a:lnTo>
                <a:lnTo>
                  <a:pt x="1029" y="82"/>
                </a:lnTo>
                <a:lnTo>
                  <a:pt x="1031" y="78"/>
                </a:lnTo>
                <a:lnTo>
                  <a:pt x="1031" y="73"/>
                </a:lnTo>
                <a:lnTo>
                  <a:pt x="1030" y="67"/>
                </a:lnTo>
                <a:lnTo>
                  <a:pt x="1028" y="60"/>
                </a:lnTo>
                <a:lnTo>
                  <a:pt x="1026" y="54"/>
                </a:lnTo>
                <a:lnTo>
                  <a:pt x="1026" y="50"/>
                </a:lnTo>
                <a:lnTo>
                  <a:pt x="1028" y="45"/>
                </a:lnTo>
                <a:lnTo>
                  <a:pt x="1029" y="40"/>
                </a:lnTo>
                <a:lnTo>
                  <a:pt x="1032" y="35"/>
                </a:lnTo>
                <a:lnTo>
                  <a:pt x="1037" y="32"/>
                </a:lnTo>
                <a:lnTo>
                  <a:pt x="1043" y="28"/>
                </a:lnTo>
                <a:lnTo>
                  <a:pt x="1055" y="24"/>
                </a:lnTo>
                <a:lnTo>
                  <a:pt x="1066" y="21"/>
                </a:lnTo>
                <a:lnTo>
                  <a:pt x="1076" y="16"/>
                </a:lnTo>
                <a:lnTo>
                  <a:pt x="1091" y="9"/>
                </a:lnTo>
                <a:lnTo>
                  <a:pt x="1099" y="4"/>
                </a:lnTo>
                <a:lnTo>
                  <a:pt x="1107" y="1"/>
                </a:lnTo>
                <a:lnTo>
                  <a:pt x="1113" y="0"/>
                </a:lnTo>
                <a:lnTo>
                  <a:pt x="1119" y="0"/>
                </a:lnTo>
                <a:lnTo>
                  <a:pt x="1124" y="2"/>
                </a:lnTo>
                <a:lnTo>
                  <a:pt x="1127" y="4"/>
                </a:lnTo>
                <a:lnTo>
                  <a:pt x="1130" y="9"/>
                </a:lnTo>
                <a:lnTo>
                  <a:pt x="1130" y="15"/>
                </a:lnTo>
                <a:lnTo>
                  <a:pt x="1130" y="26"/>
                </a:lnTo>
                <a:lnTo>
                  <a:pt x="1130" y="34"/>
                </a:lnTo>
                <a:lnTo>
                  <a:pt x="1130" y="38"/>
                </a:lnTo>
                <a:lnTo>
                  <a:pt x="1132" y="40"/>
                </a:lnTo>
                <a:lnTo>
                  <a:pt x="1135" y="41"/>
                </a:lnTo>
                <a:lnTo>
                  <a:pt x="1139" y="43"/>
                </a:lnTo>
                <a:lnTo>
                  <a:pt x="1148" y="46"/>
                </a:lnTo>
                <a:lnTo>
                  <a:pt x="1157" y="51"/>
                </a:lnTo>
                <a:lnTo>
                  <a:pt x="1165" y="58"/>
                </a:lnTo>
                <a:lnTo>
                  <a:pt x="1174" y="69"/>
                </a:lnTo>
                <a:lnTo>
                  <a:pt x="1177" y="75"/>
                </a:lnTo>
                <a:lnTo>
                  <a:pt x="1181" y="78"/>
                </a:lnTo>
                <a:lnTo>
                  <a:pt x="1184" y="82"/>
                </a:lnTo>
                <a:lnTo>
                  <a:pt x="1188" y="85"/>
                </a:lnTo>
                <a:lnTo>
                  <a:pt x="1193" y="87"/>
                </a:lnTo>
                <a:lnTo>
                  <a:pt x="1196" y="88"/>
                </a:lnTo>
                <a:lnTo>
                  <a:pt x="1201" y="89"/>
                </a:lnTo>
                <a:lnTo>
                  <a:pt x="1206" y="89"/>
                </a:lnTo>
                <a:lnTo>
                  <a:pt x="1217" y="90"/>
                </a:lnTo>
                <a:lnTo>
                  <a:pt x="1225" y="91"/>
                </a:lnTo>
                <a:lnTo>
                  <a:pt x="1234" y="96"/>
                </a:lnTo>
                <a:lnTo>
                  <a:pt x="1247" y="104"/>
                </a:lnTo>
                <a:lnTo>
                  <a:pt x="1261" y="115"/>
                </a:lnTo>
                <a:lnTo>
                  <a:pt x="1274" y="123"/>
                </a:lnTo>
                <a:lnTo>
                  <a:pt x="1280" y="125"/>
                </a:lnTo>
                <a:lnTo>
                  <a:pt x="1284" y="126"/>
                </a:lnTo>
                <a:lnTo>
                  <a:pt x="1287" y="125"/>
                </a:lnTo>
                <a:lnTo>
                  <a:pt x="1288" y="123"/>
                </a:lnTo>
                <a:lnTo>
                  <a:pt x="1290" y="122"/>
                </a:lnTo>
                <a:lnTo>
                  <a:pt x="1291" y="120"/>
                </a:lnTo>
                <a:lnTo>
                  <a:pt x="1293" y="114"/>
                </a:lnTo>
                <a:lnTo>
                  <a:pt x="1294" y="108"/>
                </a:lnTo>
                <a:lnTo>
                  <a:pt x="1294" y="103"/>
                </a:lnTo>
                <a:lnTo>
                  <a:pt x="1294" y="98"/>
                </a:lnTo>
                <a:lnTo>
                  <a:pt x="1294" y="94"/>
                </a:lnTo>
                <a:lnTo>
                  <a:pt x="1295" y="90"/>
                </a:lnTo>
                <a:lnTo>
                  <a:pt x="1296" y="89"/>
                </a:lnTo>
                <a:lnTo>
                  <a:pt x="1299" y="88"/>
                </a:lnTo>
                <a:lnTo>
                  <a:pt x="1302" y="88"/>
                </a:lnTo>
                <a:lnTo>
                  <a:pt x="1307" y="90"/>
                </a:lnTo>
                <a:lnTo>
                  <a:pt x="1310" y="95"/>
                </a:lnTo>
                <a:lnTo>
                  <a:pt x="1315" y="100"/>
                </a:lnTo>
                <a:lnTo>
                  <a:pt x="1325" y="111"/>
                </a:lnTo>
                <a:lnTo>
                  <a:pt x="1334" y="122"/>
                </a:lnTo>
                <a:lnTo>
                  <a:pt x="1340" y="127"/>
                </a:lnTo>
                <a:lnTo>
                  <a:pt x="1346" y="129"/>
                </a:lnTo>
                <a:lnTo>
                  <a:pt x="1352" y="132"/>
                </a:lnTo>
                <a:lnTo>
                  <a:pt x="1359" y="134"/>
                </a:lnTo>
                <a:lnTo>
                  <a:pt x="1372" y="135"/>
                </a:lnTo>
                <a:lnTo>
                  <a:pt x="1385" y="136"/>
                </a:lnTo>
                <a:lnTo>
                  <a:pt x="1398" y="136"/>
                </a:lnTo>
                <a:lnTo>
                  <a:pt x="1413" y="139"/>
                </a:lnTo>
                <a:lnTo>
                  <a:pt x="1419" y="141"/>
                </a:lnTo>
                <a:lnTo>
                  <a:pt x="1425" y="145"/>
                </a:lnTo>
                <a:lnTo>
                  <a:pt x="1428" y="148"/>
                </a:lnTo>
                <a:lnTo>
                  <a:pt x="1431" y="154"/>
                </a:lnTo>
                <a:lnTo>
                  <a:pt x="1434" y="167"/>
                </a:lnTo>
                <a:lnTo>
                  <a:pt x="1438" y="180"/>
                </a:lnTo>
                <a:lnTo>
                  <a:pt x="1440" y="186"/>
                </a:lnTo>
                <a:lnTo>
                  <a:pt x="1442" y="191"/>
                </a:lnTo>
                <a:lnTo>
                  <a:pt x="1446" y="196"/>
                </a:lnTo>
                <a:lnTo>
                  <a:pt x="1450" y="199"/>
                </a:lnTo>
                <a:lnTo>
                  <a:pt x="1456" y="203"/>
                </a:lnTo>
                <a:lnTo>
                  <a:pt x="1463" y="207"/>
                </a:lnTo>
                <a:lnTo>
                  <a:pt x="1470" y="209"/>
                </a:lnTo>
                <a:lnTo>
                  <a:pt x="1479" y="211"/>
                </a:lnTo>
                <a:lnTo>
                  <a:pt x="1498" y="215"/>
                </a:lnTo>
                <a:lnTo>
                  <a:pt x="1516" y="218"/>
                </a:lnTo>
                <a:lnTo>
                  <a:pt x="1533" y="221"/>
                </a:lnTo>
                <a:lnTo>
                  <a:pt x="1547" y="222"/>
                </a:lnTo>
                <a:lnTo>
                  <a:pt x="1553" y="221"/>
                </a:lnTo>
                <a:lnTo>
                  <a:pt x="1559" y="220"/>
                </a:lnTo>
                <a:lnTo>
                  <a:pt x="1565" y="217"/>
                </a:lnTo>
                <a:lnTo>
                  <a:pt x="1571" y="215"/>
                </a:lnTo>
                <a:lnTo>
                  <a:pt x="1580" y="208"/>
                </a:lnTo>
                <a:lnTo>
                  <a:pt x="1589" y="205"/>
                </a:lnTo>
                <a:lnTo>
                  <a:pt x="1596" y="204"/>
                </a:lnTo>
                <a:lnTo>
                  <a:pt x="1604" y="204"/>
                </a:lnTo>
                <a:lnTo>
                  <a:pt x="1612" y="205"/>
                </a:lnTo>
                <a:lnTo>
                  <a:pt x="1620" y="204"/>
                </a:lnTo>
                <a:lnTo>
                  <a:pt x="1622" y="203"/>
                </a:lnTo>
                <a:lnTo>
                  <a:pt x="1624" y="199"/>
                </a:lnTo>
                <a:lnTo>
                  <a:pt x="1627" y="196"/>
                </a:lnTo>
                <a:lnTo>
                  <a:pt x="1630" y="189"/>
                </a:lnTo>
                <a:lnTo>
                  <a:pt x="1635" y="176"/>
                </a:lnTo>
                <a:lnTo>
                  <a:pt x="1642" y="164"/>
                </a:lnTo>
                <a:lnTo>
                  <a:pt x="1647" y="160"/>
                </a:lnTo>
                <a:lnTo>
                  <a:pt x="1653" y="155"/>
                </a:lnTo>
                <a:lnTo>
                  <a:pt x="1659" y="153"/>
                </a:lnTo>
                <a:lnTo>
                  <a:pt x="1667" y="152"/>
                </a:lnTo>
                <a:lnTo>
                  <a:pt x="1687" y="151"/>
                </a:lnTo>
                <a:lnTo>
                  <a:pt x="1708" y="150"/>
                </a:lnTo>
                <a:lnTo>
                  <a:pt x="1717" y="148"/>
                </a:lnTo>
                <a:lnTo>
                  <a:pt x="1725" y="146"/>
                </a:lnTo>
                <a:lnTo>
                  <a:pt x="1729" y="145"/>
                </a:lnTo>
                <a:lnTo>
                  <a:pt x="1732" y="144"/>
                </a:lnTo>
                <a:lnTo>
                  <a:pt x="1735" y="141"/>
                </a:lnTo>
                <a:lnTo>
                  <a:pt x="1737" y="138"/>
                </a:lnTo>
                <a:lnTo>
                  <a:pt x="1744" y="127"/>
                </a:lnTo>
                <a:lnTo>
                  <a:pt x="1753" y="117"/>
                </a:lnTo>
                <a:lnTo>
                  <a:pt x="1759" y="113"/>
                </a:lnTo>
                <a:lnTo>
                  <a:pt x="1765" y="109"/>
                </a:lnTo>
                <a:lnTo>
                  <a:pt x="1772" y="106"/>
                </a:lnTo>
                <a:lnTo>
                  <a:pt x="1780" y="103"/>
                </a:lnTo>
                <a:lnTo>
                  <a:pt x="1790" y="101"/>
                </a:lnTo>
                <a:lnTo>
                  <a:pt x="1799" y="100"/>
                </a:lnTo>
                <a:lnTo>
                  <a:pt x="1807" y="100"/>
                </a:lnTo>
                <a:lnTo>
                  <a:pt x="1817" y="101"/>
                </a:lnTo>
                <a:lnTo>
                  <a:pt x="1825" y="103"/>
                </a:lnTo>
                <a:lnTo>
                  <a:pt x="1834" y="106"/>
                </a:lnTo>
                <a:lnTo>
                  <a:pt x="1842" y="110"/>
                </a:lnTo>
                <a:lnTo>
                  <a:pt x="1849" y="114"/>
                </a:lnTo>
                <a:lnTo>
                  <a:pt x="1861" y="125"/>
                </a:lnTo>
                <a:lnTo>
                  <a:pt x="1870" y="133"/>
                </a:lnTo>
                <a:lnTo>
                  <a:pt x="1874" y="138"/>
                </a:lnTo>
                <a:lnTo>
                  <a:pt x="1878" y="140"/>
                </a:lnTo>
                <a:lnTo>
                  <a:pt x="1882" y="144"/>
                </a:lnTo>
                <a:lnTo>
                  <a:pt x="1887" y="146"/>
                </a:lnTo>
                <a:lnTo>
                  <a:pt x="1889" y="146"/>
                </a:lnTo>
                <a:lnTo>
                  <a:pt x="1892" y="146"/>
                </a:lnTo>
                <a:lnTo>
                  <a:pt x="1894" y="146"/>
                </a:lnTo>
                <a:lnTo>
                  <a:pt x="1897" y="145"/>
                </a:lnTo>
                <a:lnTo>
                  <a:pt x="1901" y="141"/>
                </a:lnTo>
                <a:lnTo>
                  <a:pt x="1907" y="136"/>
                </a:lnTo>
                <a:lnTo>
                  <a:pt x="1912" y="132"/>
                </a:lnTo>
                <a:lnTo>
                  <a:pt x="1918" y="128"/>
                </a:lnTo>
                <a:lnTo>
                  <a:pt x="1924" y="126"/>
                </a:lnTo>
                <a:lnTo>
                  <a:pt x="1930" y="126"/>
                </a:lnTo>
                <a:lnTo>
                  <a:pt x="1937" y="128"/>
                </a:lnTo>
                <a:lnTo>
                  <a:pt x="1943" y="132"/>
                </a:lnTo>
                <a:lnTo>
                  <a:pt x="1950" y="136"/>
                </a:lnTo>
                <a:lnTo>
                  <a:pt x="1956" y="141"/>
                </a:lnTo>
                <a:lnTo>
                  <a:pt x="1961" y="147"/>
                </a:lnTo>
                <a:lnTo>
                  <a:pt x="1964" y="153"/>
                </a:lnTo>
                <a:lnTo>
                  <a:pt x="1968" y="159"/>
                </a:lnTo>
                <a:lnTo>
                  <a:pt x="1969" y="165"/>
                </a:lnTo>
                <a:lnTo>
                  <a:pt x="1968" y="171"/>
                </a:lnTo>
                <a:lnTo>
                  <a:pt x="1967" y="176"/>
                </a:lnTo>
                <a:lnTo>
                  <a:pt x="1965" y="182"/>
                </a:lnTo>
                <a:lnTo>
                  <a:pt x="1963" y="186"/>
                </a:lnTo>
                <a:lnTo>
                  <a:pt x="1957" y="197"/>
                </a:lnTo>
                <a:lnTo>
                  <a:pt x="1955" y="207"/>
                </a:lnTo>
                <a:lnTo>
                  <a:pt x="1954" y="216"/>
                </a:lnTo>
                <a:lnTo>
                  <a:pt x="1954" y="226"/>
                </a:lnTo>
                <a:lnTo>
                  <a:pt x="1955" y="233"/>
                </a:lnTo>
                <a:lnTo>
                  <a:pt x="1957" y="239"/>
                </a:lnTo>
                <a:lnTo>
                  <a:pt x="1961" y="246"/>
                </a:lnTo>
                <a:lnTo>
                  <a:pt x="1964" y="254"/>
                </a:lnTo>
                <a:lnTo>
                  <a:pt x="1969" y="262"/>
                </a:lnTo>
                <a:lnTo>
                  <a:pt x="1974" y="268"/>
                </a:lnTo>
                <a:lnTo>
                  <a:pt x="1979" y="274"/>
                </a:lnTo>
                <a:lnTo>
                  <a:pt x="1983" y="278"/>
                </a:lnTo>
                <a:lnTo>
                  <a:pt x="1988" y="280"/>
                </a:lnTo>
                <a:lnTo>
                  <a:pt x="1993" y="281"/>
                </a:lnTo>
                <a:lnTo>
                  <a:pt x="1999" y="279"/>
                </a:lnTo>
                <a:lnTo>
                  <a:pt x="2005" y="275"/>
                </a:lnTo>
                <a:lnTo>
                  <a:pt x="2008" y="274"/>
                </a:lnTo>
                <a:lnTo>
                  <a:pt x="2012" y="273"/>
                </a:lnTo>
                <a:lnTo>
                  <a:pt x="2014" y="273"/>
                </a:lnTo>
                <a:lnTo>
                  <a:pt x="2018" y="273"/>
                </a:lnTo>
                <a:lnTo>
                  <a:pt x="2025" y="277"/>
                </a:lnTo>
                <a:lnTo>
                  <a:pt x="2032" y="280"/>
                </a:lnTo>
                <a:lnTo>
                  <a:pt x="2045" y="293"/>
                </a:lnTo>
                <a:lnTo>
                  <a:pt x="2055" y="305"/>
                </a:lnTo>
                <a:lnTo>
                  <a:pt x="2059" y="310"/>
                </a:lnTo>
                <a:lnTo>
                  <a:pt x="2063" y="312"/>
                </a:lnTo>
                <a:lnTo>
                  <a:pt x="2067" y="315"/>
                </a:lnTo>
                <a:lnTo>
                  <a:pt x="2070" y="317"/>
                </a:lnTo>
                <a:lnTo>
                  <a:pt x="2077" y="317"/>
                </a:lnTo>
                <a:lnTo>
                  <a:pt x="2086" y="317"/>
                </a:lnTo>
                <a:lnTo>
                  <a:pt x="2094" y="318"/>
                </a:lnTo>
                <a:lnTo>
                  <a:pt x="2100" y="319"/>
                </a:lnTo>
                <a:lnTo>
                  <a:pt x="2105" y="322"/>
                </a:lnTo>
                <a:lnTo>
                  <a:pt x="2112" y="330"/>
                </a:lnTo>
                <a:lnTo>
                  <a:pt x="2115" y="334"/>
                </a:lnTo>
                <a:lnTo>
                  <a:pt x="2119" y="337"/>
                </a:lnTo>
                <a:lnTo>
                  <a:pt x="2124" y="341"/>
                </a:lnTo>
                <a:lnTo>
                  <a:pt x="2130" y="343"/>
                </a:lnTo>
                <a:lnTo>
                  <a:pt x="2141" y="347"/>
                </a:lnTo>
                <a:lnTo>
                  <a:pt x="2156" y="348"/>
                </a:lnTo>
                <a:lnTo>
                  <a:pt x="2170" y="348"/>
                </a:lnTo>
                <a:lnTo>
                  <a:pt x="2183" y="349"/>
                </a:lnTo>
                <a:lnTo>
                  <a:pt x="2194" y="352"/>
                </a:lnTo>
                <a:lnTo>
                  <a:pt x="2203" y="356"/>
                </a:lnTo>
                <a:lnTo>
                  <a:pt x="2212" y="361"/>
                </a:lnTo>
                <a:lnTo>
                  <a:pt x="2222" y="363"/>
                </a:lnTo>
                <a:lnTo>
                  <a:pt x="2227" y="363"/>
                </a:lnTo>
                <a:lnTo>
                  <a:pt x="2233" y="363"/>
                </a:lnTo>
                <a:lnTo>
                  <a:pt x="2238" y="361"/>
                </a:lnTo>
                <a:lnTo>
                  <a:pt x="2244" y="359"/>
                </a:lnTo>
                <a:lnTo>
                  <a:pt x="2253" y="355"/>
                </a:lnTo>
                <a:lnTo>
                  <a:pt x="2260" y="353"/>
                </a:lnTo>
                <a:lnTo>
                  <a:pt x="2269" y="353"/>
                </a:lnTo>
                <a:lnTo>
                  <a:pt x="2279" y="354"/>
                </a:lnTo>
                <a:lnTo>
                  <a:pt x="2290" y="358"/>
                </a:lnTo>
                <a:lnTo>
                  <a:pt x="2296" y="361"/>
                </a:lnTo>
                <a:lnTo>
                  <a:pt x="2298" y="363"/>
                </a:lnTo>
                <a:lnTo>
                  <a:pt x="2300" y="366"/>
                </a:lnTo>
                <a:lnTo>
                  <a:pt x="2300" y="369"/>
                </a:lnTo>
                <a:lnTo>
                  <a:pt x="2300" y="374"/>
                </a:lnTo>
                <a:lnTo>
                  <a:pt x="2300" y="378"/>
                </a:lnTo>
                <a:lnTo>
                  <a:pt x="2301" y="382"/>
                </a:lnTo>
                <a:lnTo>
                  <a:pt x="2302" y="385"/>
                </a:lnTo>
                <a:lnTo>
                  <a:pt x="2303" y="387"/>
                </a:lnTo>
                <a:lnTo>
                  <a:pt x="2307" y="390"/>
                </a:lnTo>
                <a:lnTo>
                  <a:pt x="2311" y="391"/>
                </a:lnTo>
                <a:lnTo>
                  <a:pt x="2317" y="391"/>
                </a:lnTo>
                <a:lnTo>
                  <a:pt x="2326" y="390"/>
                </a:lnTo>
                <a:lnTo>
                  <a:pt x="2345" y="388"/>
                </a:lnTo>
                <a:lnTo>
                  <a:pt x="2365" y="386"/>
                </a:lnTo>
                <a:lnTo>
                  <a:pt x="2384" y="384"/>
                </a:lnTo>
                <a:lnTo>
                  <a:pt x="2402" y="381"/>
                </a:lnTo>
                <a:lnTo>
                  <a:pt x="2408" y="379"/>
                </a:lnTo>
                <a:lnTo>
                  <a:pt x="2412" y="375"/>
                </a:lnTo>
                <a:lnTo>
                  <a:pt x="2416" y="372"/>
                </a:lnTo>
                <a:lnTo>
                  <a:pt x="2417" y="367"/>
                </a:lnTo>
                <a:lnTo>
                  <a:pt x="2420" y="358"/>
                </a:lnTo>
                <a:lnTo>
                  <a:pt x="2422" y="344"/>
                </a:lnTo>
                <a:lnTo>
                  <a:pt x="2424" y="338"/>
                </a:lnTo>
                <a:lnTo>
                  <a:pt x="2429" y="334"/>
                </a:lnTo>
                <a:lnTo>
                  <a:pt x="2434" y="330"/>
                </a:lnTo>
                <a:lnTo>
                  <a:pt x="2441" y="328"/>
                </a:lnTo>
                <a:lnTo>
                  <a:pt x="2455" y="327"/>
                </a:lnTo>
                <a:lnTo>
                  <a:pt x="2471" y="328"/>
                </a:lnTo>
                <a:lnTo>
                  <a:pt x="2486" y="329"/>
                </a:lnTo>
                <a:lnTo>
                  <a:pt x="2503" y="330"/>
                </a:lnTo>
                <a:lnTo>
                  <a:pt x="2523" y="331"/>
                </a:lnTo>
                <a:lnTo>
                  <a:pt x="2547" y="333"/>
                </a:lnTo>
                <a:lnTo>
                  <a:pt x="2569" y="334"/>
                </a:lnTo>
                <a:lnTo>
                  <a:pt x="2585" y="333"/>
                </a:lnTo>
                <a:lnTo>
                  <a:pt x="2592" y="331"/>
                </a:lnTo>
                <a:lnTo>
                  <a:pt x="2599" y="330"/>
                </a:lnTo>
                <a:lnTo>
                  <a:pt x="2606" y="327"/>
                </a:lnTo>
                <a:lnTo>
                  <a:pt x="2615" y="323"/>
                </a:lnTo>
                <a:lnTo>
                  <a:pt x="2624" y="319"/>
                </a:lnTo>
                <a:lnTo>
                  <a:pt x="2632" y="317"/>
                </a:lnTo>
                <a:lnTo>
                  <a:pt x="2642" y="315"/>
                </a:lnTo>
                <a:lnTo>
                  <a:pt x="2651" y="314"/>
                </a:lnTo>
                <a:lnTo>
                  <a:pt x="2668" y="312"/>
                </a:lnTo>
                <a:lnTo>
                  <a:pt x="2685" y="311"/>
                </a:lnTo>
                <a:lnTo>
                  <a:pt x="2704" y="311"/>
                </a:lnTo>
                <a:lnTo>
                  <a:pt x="2726" y="312"/>
                </a:lnTo>
                <a:lnTo>
                  <a:pt x="2737" y="314"/>
                </a:lnTo>
                <a:lnTo>
                  <a:pt x="2746" y="316"/>
                </a:lnTo>
                <a:lnTo>
                  <a:pt x="2755" y="319"/>
                </a:lnTo>
                <a:lnTo>
                  <a:pt x="2761" y="324"/>
                </a:lnTo>
                <a:lnTo>
                  <a:pt x="2771" y="335"/>
                </a:lnTo>
                <a:lnTo>
                  <a:pt x="2781" y="347"/>
                </a:lnTo>
                <a:lnTo>
                  <a:pt x="2787" y="352"/>
                </a:lnTo>
                <a:lnTo>
                  <a:pt x="2793" y="356"/>
                </a:lnTo>
                <a:lnTo>
                  <a:pt x="2799" y="360"/>
                </a:lnTo>
                <a:lnTo>
                  <a:pt x="2805" y="363"/>
                </a:lnTo>
                <a:lnTo>
                  <a:pt x="2809" y="365"/>
                </a:lnTo>
                <a:lnTo>
                  <a:pt x="2813" y="367"/>
                </a:lnTo>
                <a:lnTo>
                  <a:pt x="2817" y="371"/>
                </a:lnTo>
                <a:lnTo>
                  <a:pt x="2820" y="374"/>
                </a:lnTo>
                <a:lnTo>
                  <a:pt x="2827" y="384"/>
                </a:lnTo>
                <a:lnTo>
                  <a:pt x="2837" y="394"/>
                </a:lnTo>
                <a:lnTo>
                  <a:pt x="2840" y="398"/>
                </a:lnTo>
                <a:lnTo>
                  <a:pt x="2843" y="399"/>
                </a:lnTo>
                <a:lnTo>
                  <a:pt x="2845" y="400"/>
                </a:lnTo>
                <a:lnTo>
                  <a:pt x="2848" y="400"/>
                </a:lnTo>
                <a:lnTo>
                  <a:pt x="2851" y="398"/>
                </a:lnTo>
                <a:lnTo>
                  <a:pt x="2853" y="397"/>
                </a:lnTo>
                <a:lnTo>
                  <a:pt x="2856" y="393"/>
                </a:lnTo>
                <a:lnTo>
                  <a:pt x="2859" y="388"/>
                </a:lnTo>
                <a:lnTo>
                  <a:pt x="2863" y="384"/>
                </a:lnTo>
                <a:lnTo>
                  <a:pt x="2868" y="379"/>
                </a:lnTo>
                <a:lnTo>
                  <a:pt x="2874" y="375"/>
                </a:lnTo>
                <a:lnTo>
                  <a:pt x="2880" y="372"/>
                </a:lnTo>
                <a:lnTo>
                  <a:pt x="2888" y="368"/>
                </a:lnTo>
                <a:lnTo>
                  <a:pt x="2896" y="366"/>
                </a:lnTo>
                <a:lnTo>
                  <a:pt x="2905" y="365"/>
                </a:lnTo>
                <a:lnTo>
                  <a:pt x="2914" y="363"/>
                </a:lnTo>
                <a:lnTo>
                  <a:pt x="2938" y="363"/>
                </a:lnTo>
                <a:lnTo>
                  <a:pt x="2964" y="363"/>
                </a:lnTo>
                <a:lnTo>
                  <a:pt x="2977" y="362"/>
                </a:lnTo>
                <a:lnTo>
                  <a:pt x="2990" y="362"/>
                </a:lnTo>
                <a:lnTo>
                  <a:pt x="3002" y="360"/>
                </a:lnTo>
                <a:lnTo>
                  <a:pt x="3012" y="358"/>
                </a:lnTo>
                <a:lnTo>
                  <a:pt x="3021" y="353"/>
                </a:lnTo>
                <a:lnTo>
                  <a:pt x="3029" y="348"/>
                </a:lnTo>
                <a:lnTo>
                  <a:pt x="3038" y="340"/>
                </a:lnTo>
                <a:lnTo>
                  <a:pt x="3045" y="331"/>
                </a:lnTo>
                <a:lnTo>
                  <a:pt x="3052" y="322"/>
                </a:lnTo>
                <a:lnTo>
                  <a:pt x="3058" y="312"/>
                </a:lnTo>
                <a:lnTo>
                  <a:pt x="3064" y="300"/>
                </a:lnTo>
                <a:lnTo>
                  <a:pt x="3069" y="290"/>
                </a:lnTo>
                <a:lnTo>
                  <a:pt x="3077" y="267"/>
                </a:lnTo>
                <a:lnTo>
                  <a:pt x="3084" y="249"/>
                </a:lnTo>
                <a:lnTo>
                  <a:pt x="3088" y="242"/>
                </a:lnTo>
                <a:lnTo>
                  <a:pt x="3092" y="236"/>
                </a:lnTo>
                <a:lnTo>
                  <a:pt x="3098" y="233"/>
                </a:lnTo>
                <a:lnTo>
                  <a:pt x="3105" y="230"/>
                </a:lnTo>
                <a:lnTo>
                  <a:pt x="3113" y="229"/>
                </a:lnTo>
                <a:lnTo>
                  <a:pt x="3120" y="229"/>
                </a:lnTo>
                <a:lnTo>
                  <a:pt x="3126" y="230"/>
                </a:lnTo>
                <a:lnTo>
                  <a:pt x="3132" y="230"/>
                </a:lnTo>
                <a:lnTo>
                  <a:pt x="3136" y="232"/>
                </a:lnTo>
                <a:lnTo>
                  <a:pt x="3141" y="232"/>
                </a:lnTo>
                <a:lnTo>
                  <a:pt x="3146" y="232"/>
                </a:lnTo>
                <a:lnTo>
                  <a:pt x="3151" y="229"/>
                </a:lnTo>
                <a:lnTo>
                  <a:pt x="3159" y="226"/>
                </a:lnTo>
                <a:lnTo>
                  <a:pt x="3166" y="223"/>
                </a:lnTo>
                <a:lnTo>
                  <a:pt x="3168" y="223"/>
                </a:lnTo>
                <a:lnTo>
                  <a:pt x="3171" y="223"/>
                </a:lnTo>
                <a:lnTo>
                  <a:pt x="3174" y="226"/>
                </a:lnTo>
                <a:lnTo>
                  <a:pt x="3177" y="228"/>
                </a:lnTo>
                <a:lnTo>
                  <a:pt x="3180" y="230"/>
                </a:lnTo>
                <a:lnTo>
                  <a:pt x="3184" y="232"/>
                </a:lnTo>
                <a:lnTo>
                  <a:pt x="3186" y="233"/>
                </a:lnTo>
                <a:lnTo>
                  <a:pt x="3190" y="233"/>
                </a:lnTo>
                <a:lnTo>
                  <a:pt x="3196" y="232"/>
                </a:lnTo>
                <a:lnTo>
                  <a:pt x="3201" y="228"/>
                </a:lnTo>
                <a:lnTo>
                  <a:pt x="3204" y="226"/>
                </a:lnTo>
                <a:lnTo>
                  <a:pt x="3208" y="226"/>
                </a:lnTo>
                <a:lnTo>
                  <a:pt x="3214" y="227"/>
                </a:lnTo>
                <a:lnTo>
                  <a:pt x="3218" y="227"/>
                </a:lnTo>
                <a:lnTo>
                  <a:pt x="3230" y="230"/>
                </a:lnTo>
                <a:lnTo>
                  <a:pt x="3240" y="233"/>
                </a:lnTo>
                <a:lnTo>
                  <a:pt x="3248" y="234"/>
                </a:lnTo>
                <a:lnTo>
                  <a:pt x="3256" y="233"/>
                </a:lnTo>
                <a:lnTo>
                  <a:pt x="3261" y="230"/>
                </a:lnTo>
                <a:lnTo>
                  <a:pt x="3266" y="228"/>
                </a:lnTo>
                <a:lnTo>
                  <a:pt x="3271" y="226"/>
                </a:lnTo>
                <a:lnTo>
                  <a:pt x="3277" y="221"/>
                </a:lnTo>
                <a:lnTo>
                  <a:pt x="3283" y="216"/>
                </a:lnTo>
                <a:lnTo>
                  <a:pt x="3290" y="214"/>
                </a:lnTo>
                <a:lnTo>
                  <a:pt x="3297" y="212"/>
                </a:lnTo>
                <a:lnTo>
                  <a:pt x="3304" y="212"/>
                </a:lnTo>
                <a:lnTo>
                  <a:pt x="3311" y="214"/>
                </a:lnTo>
                <a:lnTo>
                  <a:pt x="3318" y="216"/>
                </a:lnTo>
                <a:lnTo>
                  <a:pt x="3324" y="218"/>
                </a:lnTo>
                <a:lnTo>
                  <a:pt x="3330" y="221"/>
                </a:lnTo>
                <a:lnTo>
                  <a:pt x="3338" y="228"/>
                </a:lnTo>
                <a:lnTo>
                  <a:pt x="3347" y="234"/>
                </a:lnTo>
                <a:lnTo>
                  <a:pt x="3352" y="235"/>
                </a:lnTo>
                <a:lnTo>
                  <a:pt x="3356" y="237"/>
                </a:lnTo>
                <a:lnTo>
                  <a:pt x="3363" y="239"/>
                </a:lnTo>
                <a:lnTo>
                  <a:pt x="3372" y="239"/>
                </a:lnTo>
                <a:lnTo>
                  <a:pt x="3390" y="240"/>
                </a:lnTo>
                <a:lnTo>
                  <a:pt x="3404" y="243"/>
                </a:lnTo>
                <a:lnTo>
                  <a:pt x="3410" y="245"/>
                </a:lnTo>
                <a:lnTo>
                  <a:pt x="3415" y="245"/>
                </a:lnTo>
                <a:lnTo>
                  <a:pt x="3418" y="243"/>
                </a:lnTo>
                <a:lnTo>
                  <a:pt x="3419" y="240"/>
                </a:lnTo>
                <a:lnTo>
                  <a:pt x="3422" y="236"/>
                </a:lnTo>
                <a:lnTo>
                  <a:pt x="3424" y="233"/>
                </a:lnTo>
                <a:lnTo>
                  <a:pt x="3428" y="230"/>
                </a:lnTo>
                <a:lnTo>
                  <a:pt x="3432" y="229"/>
                </a:lnTo>
                <a:lnTo>
                  <a:pt x="3442" y="227"/>
                </a:lnTo>
                <a:lnTo>
                  <a:pt x="3453" y="227"/>
                </a:lnTo>
                <a:lnTo>
                  <a:pt x="3464" y="224"/>
                </a:lnTo>
                <a:lnTo>
                  <a:pt x="3481" y="220"/>
                </a:lnTo>
                <a:lnTo>
                  <a:pt x="3497" y="216"/>
                </a:lnTo>
                <a:lnTo>
                  <a:pt x="3511" y="214"/>
                </a:lnTo>
                <a:lnTo>
                  <a:pt x="3517" y="214"/>
                </a:lnTo>
                <a:lnTo>
                  <a:pt x="3522" y="215"/>
                </a:lnTo>
                <a:lnTo>
                  <a:pt x="3526" y="215"/>
                </a:lnTo>
                <a:lnTo>
                  <a:pt x="3530" y="217"/>
                </a:lnTo>
                <a:lnTo>
                  <a:pt x="3532" y="220"/>
                </a:lnTo>
                <a:lnTo>
                  <a:pt x="3535" y="222"/>
                </a:lnTo>
                <a:lnTo>
                  <a:pt x="3536" y="227"/>
                </a:lnTo>
                <a:lnTo>
                  <a:pt x="3537" y="232"/>
                </a:lnTo>
                <a:lnTo>
                  <a:pt x="3538" y="237"/>
                </a:lnTo>
                <a:lnTo>
                  <a:pt x="3539" y="242"/>
                </a:lnTo>
                <a:lnTo>
                  <a:pt x="3541" y="247"/>
                </a:lnTo>
                <a:lnTo>
                  <a:pt x="3543" y="249"/>
                </a:lnTo>
                <a:lnTo>
                  <a:pt x="3545" y="252"/>
                </a:lnTo>
                <a:lnTo>
                  <a:pt x="3550" y="254"/>
                </a:lnTo>
                <a:lnTo>
                  <a:pt x="3555" y="255"/>
                </a:lnTo>
                <a:lnTo>
                  <a:pt x="3561" y="255"/>
                </a:lnTo>
                <a:lnTo>
                  <a:pt x="3575" y="256"/>
                </a:lnTo>
                <a:lnTo>
                  <a:pt x="3588" y="258"/>
                </a:lnTo>
                <a:lnTo>
                  <a:pt x="3601" y="259"/>
                </a:lnTo>
                <a:lnTo>
                  <a:pt x="3613" y="259"/>
                </a:lnTo>
                <a:lnTo>
                  <a:pt x="3623" y="258"/>
                </a:lnTo>
                <a:lnTo>
                  <a:pt x="3631" y="259"/>
                </a:lnTo>
                <a:lnTo>
                  <a:pt x="3636" y="260"/>
                </a:lnTo>
                <a:lnTo>
                  <a:pt x="3639" y="261"/>
                </a:lnTo>
                <a:lnTo>
                  <a:pt x="3643" y="265"/>
                </a:lnTo>
                <a:lnTo>
                  <a:pt x="3648" y="268"/>
                </a:lnTo>
                <a:lnTo>
                  <a:pt x="3651" y="271"/>
                </a:lnTo>
                <a:lnTo>
                  <a:pt x="3656" y="273"/>
                </a:lnTo>
                <a:lnTo>
                  <a:pt x="3661" y="273"/>
                </a:lnTo>
                <a:lnTo>
                  <a:pt x="3667" y="272"/>
                </a:lnTo>
                <a:lnTo>
                  <a:pt x="3676" y="268"/>
                </a:lnTo>
                <a:lnTo>
                  <a:pt x="3684" y="262"/>
                </a:lnTo>
                <a:lnTo>
                  <a:pt x="3692" y="256"/>
                </a:lnTo>
                <a:lnTo>
                  <a:pt x="3700" y="251"/>
                </a:lnTo>
                <a:lnTo>
                  <a:pt x="3705" y="248"/>
                </a:lnTo>
                <a:lnTo>
                  <a:pt x="3709" y="247"/>
                </a:lnTo>
                <a:lnTo>
                  <a:pt x="3715" y="247"/>
                </a:lnTo>
                <a:lnTo>
                  <a:pt x="3721" y="248"/>
                </a:lnTo>
                <a:lnTo>
                  <a:pt x="3734" y="252"/>
                </a:lnTo>
                <a:lnTo>
                  <a:pt x="3749" y="258"/>
                </a:lnTo>
                <a:lnTo>
                  <a:pt x="3756" y="260"/>
                </a:lnTo>
                <a:lnTo>
                  <a:pt x="3764" y="261"/>
                </a:lnTo>
                <a:lnTo>
                  <a:pt x="3772" y="262"/>
                </a:lnTo>
                <a:lnTo>
                  <a:pt x="3782" y="264"/>
                </a:lnTo>
                <a:lnTo>
                  <a:pt x="3801" y="262"/>
                </a:lnTo>
                <a:lnTo>
                  <a:pt x="3822" y="261"/>
                </a:lnTo>
                <a:lnTo>
                  <a:pt x="3843" y="261"/>
                </a:lnTo>
                <a:lnTo>
                  <a:pt x="3860" y="264"/>
                </a:lnTo>
                <a:lnTo>
                  <a:pt x="3869" y="266"/>
                </a:lnTo>
                <a:lnTo>
                  <a:pt x="3877" y="270"/>
                </a:lnTo>
                <a:lnTo>
                  <a:pt x="3886" y="273"/>
                </a:lnTo>
                <a:lnTo>
                  <a:pt x="3895" y="278"/>
                </a:lnTo>
                <a:lnTo>
                  <a:pt x="3902" y="283"/>
                </a:lnTo>
                <a:lnTo>
                  <a:pt x="3908" y="287"/>
                </a:lnTo>
                <a:lnTo>
                  <a:pt x="3913" y="292"/>
                </a:lnTo>
                <a:lnTo>
                  <a:pt x="3916" y="297"/>
                </a:lnTo>
                <a:lnTo>
                  <a:pt x="3919" y="304"/>
                </a:lnTo>
                <a:lnTo>
                  <a:pt x="3920" y="311"/>
                </a:lnTo>
                <a:lnTo>
                  <a:pt x="3921" y="315"/>
                </a:lnTo>
                <a:lnTo>
                  <a:pt x="3922" y="318"/>
                </a:lnTo>
                <a:lnTo>
                  <a:pt x="3926" y="323"/>
                </a:lnTo>
                <a:lnTo>
                  <a:pt x="3930" y="327"/>
                </a:lnTo>
                <a:lnTo>
                  <a:pt x="3940" y="334"/>
                </a:lnTo>
                <a:lnTo>
                  <a:pt x="3946" y="340"/>
                </a:lnTo>
                <a:lnTo>
                  <a:pt x="3949" y="346"/>
                </a:lnTo>
                <a:lnTo>
                  <a:pt x="3952" y="353"/>
                </a:lnTo>
                <a:lnTo>
                  <a:pt x="3953" y="358"/>
                </a:lnTo>
                <a:lnTo>
                  <a:pt x="3954" y="362"/>
                </a:lnTo>
                <a:lnTo>
                  <a:pt x="3958" y="366"/>
                </a:lnTo>
                <a:lnTo>
                  <a:pt x="3960" y="368"/>
                </a:lnTo>
                <a:lnTo>
                  <a:pt x="3964" y="371"/>
                </a:lnTo>
                <a:lnTo>
                  <a:pt x="3969" y="372"/>
                </a:lnTo>
                <a:lnTo>
                  <a:pt x="3973" y="371"/>
                </a:lnTo>
                <a:lnTo>
                  <a:pt x="3978" y="368"/>
                </a:lnTo>
                <a:lnTo>
                  <a:pt x="3985" y="365"/>
                </a:lnTo>
                <a:lnTo>
                  <a:pt x="3992" y="363"/>
                </a:lnTo>
                <a:lnTo>
                  <a:pt x="3998" y="363"/>
                </a:lnTo>
                <a:lnTo>
                  <a:pt x="4004" y="365"/>
                </a:lnTo>
                <a:lnTo>
                  <a:pt x="4016" y="371"/>
                </a:lnTo>
                <a:lnTo>
                  <a:pt x="4030" y="378"/>
                </a:lnTo>
                <a:lnTo>
                  <a:pt x="4041" y="382"/>
                </a:lnTo>
                <a:lnTo>
                  <a:pt x="4052" y="387"/>
                </a:lnTo>
                <a:lnTo>
                  <a:pt x="4056" y="390"/>
                </a:lnTo>
                <a:lnTo>
                  <a:pt x="4061" y="393"/>
                </a:lnTo>
                <a:lnTo>
                  <a:pt x="4065" y="397"/>
                </a:lnTo>
                <a:lnTo>
                  <a:pt x="4068" y="400"/>
                </a:lnTo>
                <a:lnTo>
                  <a:pt x="4072" y="404"/>
                </a:lnTo>
                <a:lnTo>
                  <a:pt x="4074" y="407"/>
                </a:lnTo>
                <a:lnTo>
                  <a:pt x="4078" y="411"/>
                </a:lnTo>
                <a:lnTo>
                  <a:pt x="4081" y="412"/>
                </a:lnTo>
                <a:lnTo>
                  <a:pt x="4085" y="413"/>
                </a:lnTo>
                <a:lnTo>
                  <a:pt x="4089" y="415"/>
                </a:lnTo>
                <a:lnTo>
                  <a:pt x="4092" y="413"/>
                </a:lnTo>
                <a:lnTo>
                  <a:pt x="4096" y="412"/>
                </a:lnTo>
                <a:lnTo>
                  <a:pt x="4099" y="410"/>
                </a:lnTo>
                <a:lnTo>
                  <a:pt x="4103" y="409"/>
                </a:lnTo>
                <a:lnTo>
                  <a:pt x="4108" y="409"/>
                </a:lnTo>
                <a:lnTo>
                  <a:pt x="4112" y="409"/>
                </a:lnTo>
                <a:lnTo>
                  <a:pt x="4117" y="409"/>
                </a:lnTo>
                <a:lnTo>
                  <a:pt x="4121" y="411"/>
                </a:lnTo>
                <a:lnTo>
                  <a:pt x="4125" y="413"/>
                </a:lnTo>
                <a:lnTo>
                  <a:pt x="4128" y="417"/>
                </a:lnTo>
                <a:lnTo>
                  <a:pt x="4131" y="422"/>
                </a:lnTo>
                <a:lnTo>
                  <a:pt x="4135" y="425"/>
                </a:lnTo>
                <a:lnTo>
                  <a:pt x="4141" y="430"/>
                </a:lnTo>
                <a:lnTo>
                  <a:pt x="4147" y="435"/>
                </a:lnTo>
                <a:lnTo>
                  <a:pt x="4161" y="444"/>
                </a:lnTo>
                <a:lnTo>
                  <a:pt x="4173" y="455"/>
                </a:lnTo>
                <a:lnTo>
                  <a:pt x="4186" y="468"/>
                </a:lnTo>
                <a:lnTo>
                  <a:pt x="4200" y="481"/>
                </a:lnTo>
                <a:lnTo>
                  <a:pt x="4217" y="493"/>
                </a:lnTo>
                <a:lnTo>
                  <a:pt x="4231" y="505"/>
                </a:lnTo>
                <a:lnTo>
                  <a:pt x="4236" y="508"/>
                </a:lnTo>
                <a:lnTo>
                  <a:pt x="4237" y="512"/>
                </a:lnTo>
                <a:lnTo>
                  <a:pt x="4235" y="514"/>
                </a:lnTo>
                <a:lnTo>
                  <a:pt x="4230" y="518"/>
                </a:lnTo>
                <a:lnTo>
                  <a:pt x="4224" y="522"/>
                </a:lnTo>
                <a:lnTo>
                  <a:pt x="4218" y="525"/>
                </a:lnTo>
                <a:lnTo>
                  <a:pt x="4212" y="527"/>
                </a:lnTo>
                <a:lnTo>
                  <a:pt x="4205" y="529"/>
                </a:lnTo>
                <a:lnTo>
                  <a:pt x="4194" y="530"/>
                </a:lnTo>
                <a:lnTo>
                  <a:pt x="4187" y="531"/>
                </a:lnTo>
                <a:lnTo>
                  <a:pt x="4185" y="531"/>
                </a:lnTo>
                <a:lnTo>
                  <a:pt x="4182" y="532"/>
                </a:lnTo>
                <a:lnTo>
                  <a:pt x="4181" y="535"/>
                </a:lnTo>
                <a:lnTo>
                  <a:pt x="4179" y="537"/>
                </a:lnTo>
                <a:lnTo>
                  <a:pt x="4177" y="541"/>
                </a:lnTo>
                <a:lnTo>
                  <a:pt x="4173" y="543"/>
                </a:lnTo>
                <a:lnTo>
                  <a:pt x="4168" y="545"/>
                </a:lnTo>
                <a:lnTo>
                  <a:pt x="4162" y="546"/>
                </a:lnTo>
                <a:lnTo>
                  <a:pt x="4159" y="546"/>
                </a:lnTo>
                <a:lnTo>
                  <a:pt x="4156" y="548"/>
                </a:lnTo>
                <a:lnTo>
                  <a:pt x="4155" y="550"/>
                </a:lnTo>
                <a:lnTo>
                  <a:pt x="4154" y="552"/>
                </a:lnTo>
                <a:lnTo>
                  <a:pt x="4153" y="558"/>
                </a:lnTo>
                <a:lnTo>
                  <a:pt x="4153" y="564"/>
                </a:lnTo>
                <a:lnTo>
                  <a:pt x="4154" y="571"/>
                </a:lnTo>
                <a:lnTo>
                  <a:pt x="4155" y="577"/>
                </a:lnTo>
                <a:lnTo>
                  <a:pt x="4160" y="585"/>
                </a:lnTo>
                <a:lnTo>
                  <a:pt x="4166" y="592"/>
                </a:lnTo>
                <a:lnTo>
                  <a:pt x="4174" y="600"/>
                </a:lnTo>
                <a:lnTo>
                  <a:pt x="4181" y="608"/>
                </a:lnTo>
                <a:lnTo>
                  <a:pt x="4188" y="615"/>
                </a:lnTo>
                <a:lnTo>
                  <a:pt x="4196" y="620"/>
                </a:lnTo>
                <a:lnTo>
                  <a:pt x="4203" y="624"/>
                </a:lnTo>
                <a:lnTo>
                  <a:pt x="4212" y="625"/>
                </a:lnTo>
                <a:lnTo>
                  <a:pt x="4224" y="626"/>
                </a:lnTo>
                <a:lnTo>
                  <a:pt x="4238" y="626"/>
                </a:lnTo>
                <a:lnTo>
                  <a:pt x="4245" y="627"/>
                </a:lnTo>
                <a:lnTo>
                  <a:pt x="4250" y="629"/>
                </a:lnTo>
                <a:lnTo>
                  <a:pt x="4255" y="630"/>
                </a:lnTo>
                <a:lnTo>
                  <a:pt x="4259" y="632"/>
                </a:lnTo>
                <a:lnTo>
                  <a:pt x="4261" y="634"/>
                </a:lnTo>
                <a:lnTo>
                  <a:pt x="4262" y="638"/>
                </a:lnTo>
                <a:lnTo>
                  <a:pt x="4263" y="642"/>
                </a:lnTo>
                <a:lnTo>
                  <a:pt x="4263" y="645"/>
                </a:lnTo>
                <a:lnTo>
                  <a:pt x="4262" y="649"/>
                </a:lnTo>
                <a:lnTo>
                  <a:pt x="4261" y="653"/>
                </a:lnTo>
                <a:lnTo>
                  <a:pt x="4259" y="658"/>
                </a:lnTo>
                <a:lnTo>
                  <a:pt x="4256" y="663"/>
                </a:lnTo>
                <a:lnTo>
                  <a:pt x="4249" y="672"/>
                </a:lnTo>
                <a:lnTo>
                  <a:pt x="4241" y="681"/>
                </a:lnTo>
                <a:lnTo>
                  <a:pt x="4237" y="687"/>
                </a:lnTo>
                <a:lnTo>
                  <a:pt x="4234" y="692"/>
                </a:lnTo>
                <a:lnTo>
                  <a:pt x="4231" y="699"/>
                </a:lnTo>
                <a:lnTo>
                  <a:pt x="4229" y="705"/>
                </a:lnTo>
                <a:lnTo>
                  <a:pt x="4228" y="711"/>
                </a:lnTo>
                <a:lnTo>
                  <a:pt x="4228" y="716"/>
                </a:lnTo>
                <a:lnTo>
                  <a:pt x="4228" y="722"/>
                </a:lnTo>
                <a:lnTo>
                  <a:pt x="4229" y="727"/>
                </a:lnTo>
                <a:lnTo>
                  <a:pt x="4232" y="734"/>
                </a:lnTo>
                <a:lnTo>
                  <a:pt x="4235" y="741"/>
                </a:lnTo>
                <a:lnTo>
                  <a:pt x="4235" y="744"/>
                </a:lnTo>
                <a:lnTo>
                  <a:pt x="4235" y="746"/>
                </a:lnTo>
                <a:lnTo>
                  <a:pt x="4232" y="747"/>
                </a:lnTo>
                <a:lnTo>
                  <a:pt x="4230" y="750"/>
                </a:lnTo>
                <a:lnTo>
                  <a:pt x="4225" y="752"/>
                </a:lnTo>
                <a:lnTo>
                  <a:pt x="4222" y="754"/>
                </a:lnTo>
                <a:lnTo>
                  <a:pt x="4219" y="757"/>
                </a:lnTo>
                <a:lnTo>
                  <a:pt x="4217" y="759"/>
                </a:lnTo>
                <a:lnTo>
                  <a:pt x="4216" y="763"/>
                </a:lnTo>
                <a:lnTo>
                  <a:pt x="4215" y="766"/>
                </a:lnTo>
                <a:lnTo>
                  <a:pt x="4216" y="770"/>
                </a:lnTo>
                <a:lnTo>
                  <a:pt x="4217" y="772"/>
                </a:lnTo>
                <a:lnTo>
                  <a:pt x="4218" y="777"/>
                </a:lnTo>
                <a:lnTo>
                  <a:pt x="4219" y="783"/>
                </a:lnTo>
                <a:lnTo>
                  <a:pt x="4218" y="787"/>
                </a:lnTo>
                <a:lnTo>
                  <a:pt x="4217" y="790"/>
                </a:lnTo>
                <a:lnTo>
                  <a:pt x="4215" y="794"/>
                </a:lnTo>
                <a:lnTo>
                  <a:pt x="4212" y="797"/>
                </a:lnTo>
                <a:lnTo>
                  <a:pt x="4205" y="802"/>
                </a:lnTo>
                <a:lnTo>
                  <a:pt x="4198" y="806"/>
                </a:lnTo>
                <a:lnTo>
                  <a:pt x="4188" y="808"/>
                </a:lnTo>
                <a:lnTo>
                  <a:pt x="4175" y="810"/>
                </a:lnTo>
                <a:lnTo>
                  <a:pt x="4160" y="812"/>
                </a:lnTo>
                <a:lnTo>
                  <a:pt x="4146" y="814"/>
                </a:lnTo>
                <a:lnTo>
                  <a:pt x="4139" y="816"/>
                </a:lnTo>
                <a:lnTo>
                  <a:pt x="4134" y="820"/>
                </a:lnTo>
                <a:lnTo>
                  <a:pt x="4129" y="823"/>
                </a:lnTo>
                <a:lnTo>
                  <a:pt x="4127" y="829"/>
                </a:lnTo>
                <a:lnTo>
                  <a:pt x="4124" y="840"/>
                </a:lnTo>
                <a:lnTo>
                  <a:pt x="4124" y="848"/>
                </a:lnTo>
                <a:lnTo>
                  <a:pt x="4123" y="852"/>
                </a:lnTo>
                <a:lnTo>
                  <a:pt x="4123" y="854"/>
                </a:lnTo>
                <a:lnTo>
                  <a:pt x="4122" y="857"/>
                </a:lnTo>
                <a:lnTo>
                  <a:pt x="4119" y="858"/>
                </a:lnTo>
                <a:lnTo>
                  <a:pt x="4114" y="861"/>
                </a:lnTo>
                <a:lnTo>
                  <a:pt x="4106" y="865"/>
                </a:lnTo>
                <a:lnTo>
                  <a:pt x="4104" y="866"/>
                </a:lnTo>
                <a:lnTo>
                  <a:pt x="4100" y="870"/>
                </a:lnTo>
                <a:lnTo>
                  <a:pt x="4098" y="872"/>
                </a:lnTo>
                <a:lnTo>
                  <a:pt x="4097" y="876"/>
                </a:lnTo>
                <a:lnTo>
                  <a:pt x="4096" y="884"/>
                </a:lnTo>
                <a:lnTo>
                  <a:pt x="4098" y="894"/>
                </a:lnTo>
                <a:lnTo>
                  <a:pt x="4099" y="898"/>
                </a:lnTo>
                <a:lnTo>
                  <a:pt x="4102" y="904"/>
                </a:lnTo>
                <a:lnTo>
                  <a:pt x="4104" y="908"/>
                </a:lnTo>
                <a:lnTo>
                  <a:pt x="4106" y="913"/>
                </a:lnTo>
                <a:lnTo>
                  <a:pt x="4114" y="920"/>
                </a:lnTo>
                <a:lnTo>
                  <a:pt x="4121" y="927"/>
                </a:lnTo>
                <a:lnTo>
                  <a:pt x="4124" y="930"/>
                </a:lnTo>
                <a:lnTo>
                  <a:pt x="4127" y="934"/>
                </a:lnTo>
                <a:lnTo>
                  <a:pt x="4129" y="939"/>
                </a:lnTo>
                <a:lnTo>
                  <a:pt x="4131" y="942"/>
                </a:lnTo>
                <a:lnTo>
                  <a:pt x="4131" y="947"/>
                </a:lnTo>
                <a:lnTo>
                  <a:pt x="4131" y="951"/>
                </a:lnTo>
                <a:lnTo>
                  <a:pt x="4129" y="955"/>
                </a:lnTo>
                <a:lnTo>
                  <a:pt x="4128" y="959"/>
                </a:lnTo>
                <a:lnTo>
                  <a:pt x="4122" y="967"/>
                </a:lnTo>
                <a:lnTo>
                  <a:pt x="4116" y="976"/>
                </a:lnTo>
                <a:lnTo>
                  <a:pt x="4111" y="985"/>
                </a:lnTo>
                <a:lnTo>
                  <a:pt x="4105" y="995"/>
                </a:lnTo>
                <a:lnTo>
                  <a:pt x="4102" y="1004"/>
                </a:lnTo>
                <a:lnTo>
                  <a:pt x="4100" y="1012"/>
                </a:lnTo>
                <a:lnTo>
                  <a:pt x="4100" y="1016"/>
                </a:lnTo>
                <a:lnTo>
                  <a:pt x="4102" y="1020"/>
                </a:lnTo>
                <a:lnTo>
                  <a:pt x="4103" y="1023"/>
                </a:lnTo>
                <a:lnTo>
                  <a:pt x="4105" y="1027"/>
                </a:lnTo>
                <a:lnTo>
                  <a:pt x="4110" y="1033"/>
                </a:lnTo>
                <a:lnTo>
                  <a:pt x="4117" y="1036"/>
                </a:lnTo>
                <a:lnTo>
                  <a:pt x="4125" y="1037"/>
                </a:lnTo>
                <a:lnTo>
                  <a:pt x="4135" y="1037"/>
                </a:lnTo>
                <a:lnTo>
                  <a:pt x="4144" y="1035"/>
                </a:lnTo>
                <a:lnTo>
                  <a:pt x="4153" y="1033"/>
                </a:lnTo>
                <a:lnTo>
                  <a:pt x="4158" y="1031"/>
                </a:lnTo>
                <a:lnTo>
                  <a:pt x="4162" y="1031"/>
                </a:lnTo>
                <a:lnTo>
                  <a:pt x="4168" y="1033"/>
                </a:lnTo>
                <a:lnTo>
                  <a:pt x="4173" y="1035"/>
                </a:lnTo>
                <a:lnTo>
                  <a:pt x="4179" y="1037"/>
                </a:lnTo>
                <a:lnTo>
                  <a:pt x="4184" y="1040"/>
                </a:lnTo>
                <a:lnTo>
                  <a:pt x="4188" y="1043"/>
                </a:lnTo>
                <a:lnTo>
                  <a:pt x="4191" y="1047"/>
                </a:lnTo>
                <a:lnTo>
                  <a:pt x="4194" y="1056"/>
                </a:lnTo>
                <a:lnTo>
                  <a:pt x="4196" y="1067"/>
                </a:lnTo>
                <a:lnTo>
                  <a:pt x="4196" y="1078"/>
                </a:lnTo>
                <a:lnTo>
                  <a:pt x="4194" y="1086"/>
                </a:lnTo>
                <a:lnTo>
                  <a:pt x="4192" y="1090"/>
                </a:lnTo>
                <a:lnTo>
                  <a:pt x="4190" y="1093"/>
                </a:lnTo>
                <a:lnTo>
                  <a:pt x="4185" y="1097"/>
                </a:lnTo>
                <a:lnTo>
                  <a:pt x="4180" y="1099"/>
                </a:lnTo>
                <a:lnTo>
                  <a:pt x="4171" y="1103"/>
                </a:lnTo>
                <a:lnTo>
                  <a:pt x="4162" y="1105"/>
                </a:lnTo>
                <a:lnTo>
                  <a:pt x="4154" y="1109"/>
                </a:lnTo>
                <a:lnTo>
                  <a:pt x="4146" y="1112"/>
                </a:lnTo>
                <a:lnTo>
                  <a:pt x="4142" y="1115"/>
                </a:lnTo>
                <a:lnTo>
                  <a:pt x="4139" y="1117"/>
                </a:lnTo>
                <a:lnTo>
                  <a:pt x="4136" y="1119"/>
                </a:lnTo>
                <a:lnTo>
                  <a:pt x="4135" y="1123"/>
                </a:lnTo>
                <a:lnTo>
                  <a:pt x="4135" y="1130"/>
                </a:lnTo>
                <a:lnTo>
                  <a:pt x="4137" y="1136"/>
                </a:lnTo>
                <a:lnTo>
                  <a:pt x="4141" y="1141"/>
                </a:lnTo>
                <a:lnTo>
                  <a:pt x="4146" y="1146"/>
                </a:lnTo>
                <a:lnTo>
                  <a:pt x="4152" y="1149"/>
                </a:lnTo>
                <a:lnTo>
                  <a:pt x="4155" y="1155"/>
                </a:lnTo>
                <a:lnTo>
                  <a:pt x="4156" y="1157"/>
                </a:lnTo>
                <a:lnTo>
                  <a:pt x="4158" y="1161"/>
                </a:lnTo>
                <a:lnTo>
                  <a:pt x="4158" y="1165"/>
                </a:lnTo>
                <a:lnTo>
                  <a:pt x="4156" y="1168"/>
                </a:lnTo>
                <a:lnTo>
                  <a:pt x="4155" y="1173"/>
                </a:lnTo>
                <a:lnTo>
                  <a:pt x="4154" y="1178"/>
                </a:lnTo>
                <a:lnTo>
                  <a:pt x="4154" y="1181"/>
                </a:lnTo>
                <a:lnTo>
                  <a:pt x="4155" y="1187"/>
                </a:lnTo>
                <a:lnTo>
                  <a:pt x="4156" y="1198"/>
                </a:lnTo>
                <a:lnTo>
                  <a:pt x="4156" y="1211"/>
                </a:lnTo>
                <a:lnTo>
                  <a:pt x="4154" y="1225"/>
                </a:lnTo>
                <a:lnTo>
                  <a:pt x="4152" y="1238"/>
                </a:lnTo>
                <a:lnTo>
                  <a:pt x="4149" y="1249"/>
                </a:lnTo>
                <a:lnTo>
                  <a:pt x="4147" y="1256"/>
                </a:lnTo>
                <a:lnTo>
                  <a:pt x="4147" y="1260"/>
                </a:lnTo>
                <a:lnTo>
                  <a:pt x="4148" y="1263"/>
                </a:lnTo>
                <a:lnTo>
                  <a:pt x="4148" y="1267"/>
                </a:lnTo>
                <a:lnTo>
                  <a:pt x="4150" y="1272"/>
                </a:lnTo>
                <a:lnTo>
                  <a:pt x="4154" y="1279"/>
                </a:lnTo>
                <a:lnTo>
                  <a:pt x="4159" y="1283"/>
                </a:lnTo>
                <a:lnTo>
                  <a:pt x="4160" y="1285"/>
                </a:lnTo>
                <a:lnTo>
                  <a:pt x="4160" y="1287"/>
                </a:lnTo>
                <a:lnTo>
                  <a:pt x="4160" y="1289"/>
                </a:lnTo>
                <a:lnTo>
                  <a:pt x="4159" y="1293"/>
                </a:lnTo>
                <a:lnTo>
                  <a:pt x="4147" y="1307"/>
                </a:lnTo>
                <a:lnTo>
                  <a:pt x="4135" y="1321"/>
                </a:lnTo>
                <a:lnTo>
                  <a:pt x="4131" y="1330"/>
                </a:lnTo>
                <a:lnTo>
                  <a:pt x="4129" y="1336"/>
                </a:lnTo>
                <a:lnTo>
                  <a:pt x="4128" y="1343"/>
                </a:lnTo>
                <a:lnTo>
                  <a:pt x="4127" y="1350"/>
                </a:lnTo>
                <a:lnTo>
                  <a:pt x="4124" y="1357"/>
                </a:lnTo>
                <a:lnTo>
                  <a:pt x="4121" y="1362"/>
                </a:lnTo>
                <a:lnTo>
                  <a:pt x="4118" y="1364"/>
                </a:lnTo>
                <a:lnTo>
                  <a:pt x="4116" y="1365"/>
                </a:lnTo>
                <a:lnTo>
                  <a:pt x="4111" y="1367"/>
                </a:lnTo>
                <a:lnTo>
                  <a:pt x="4108" y="1368"/>
                </a:lnTo>
                <a:lnTo>
                  <a:pt x="4096" y="1368"/>
                </a:lnTo>
                <a:lnTo>
                  <a:pt x="4085" y="1369"/>
                </a:lnTo>
                <a:lnTo>
                  <a:pt x="4074" y="1370"/>
                </a:lnTo>
                <a:lnTo>
                  <a:pt x="4067" y="1374"/>
                </a:lnTo>
                <a:lnTo>
                  <a:pt x="4061" y="1380"/>
                </a:lnTo>
                <a:lnTo>
                  <a:pt x="4055" y="1388"/>
                </a:lnTo>
                <a:lnTo>
                  <a:pt x="4054" y="1393"/>
                </a:lnTo>
                <a:lnTo>
                  <a:pt x="4053" y="1398"/>
                </a:lnTo>
                <a:lnTo>
                  <a:pt x="4052" y="1402"/>
                </a:lnTo>
                <a:lnTo>
                  <a:pt x="4053" y="1407"/>
                </a:lnTo>
                <a:lnTo>
                  <a:pt x="4056" y="1417"/>
                </a:lnTo>
                <a:lnTo>
                  <a:pt x="4061" y="1427"/>
                </a:lnTo>
                <a:lnTo>
                  <a:pt x="4067" y="1438"/>
                </a:lnTo>
                <a:lnTo>
                  <a:pt x="4072" y="1446"/>
                </a:lnTo>
                <a:lnTo>
                  <a:pt x="4077" y="1453"/>
                </a:lnTo>
                <a:lnTo>
                  <a:pt x="4080" y="1459"/>
                </a:lnTo>
                <a:lnTo>
                  <a:pt x="4083" y="1466"/>
                </a:lnTo>
                <a:lnTo>
                  <a:pt x="4085" y="1474"/>
                </a:lnTo>
                <a:lnTo>
                  <a:pt x="4087" y="1480"/>
                </a:lnTo>
                <a:lnTo>
                  <a:pt x="4092" y="1483"/>
                </a:lnTo>
                <a:lnTo>
                  <a:pt x="4096" y="1485"/>
                </a:lnTo>
                <a:lnTo>
                  <a:pt x="4100" y="1485"/>
                </a:lnTo>
                <a:lnTo>
                  <a:pt x="4105" y="1487"/>
                </a:lnTo>
                <a:lnTo>
                  <a:pt x="4110" y="1488"/>
                </a:lnTo>
                <a:lnTo>
                  <a:pt x="4115" y="1491"/>
                </a:lnTo>
                <a:lnTo>
                  <a:pt x="4121" y="1497"/>
                </a:lnTo>
                <a:lnTo>
                  <a:pt x="4124" y="1504"/>
                </a:lnTo>
                <a:lnTo>
                  <a:pt x="4128" y="1513"/>
                </a:lnTo>
                <a:lnTo>
                  <a:pt x="4129" y="1516"/>
                </a:lnTo>
                <a:lnTo>
                  <a:pt x="4130" y="1520"/>
                </a:lnTo>
                <a:lnTo>
                  <a:pt x="4130" y="1524"/>
                </a:lnTo>
                <a:lnTo>
                  <a:pt x="4129" y="1526"/>
                </a:lnTo>
                <a:lnTo>
                  <a:pt x="4125" y="1531"/>
                </a:lnTo>
                <a:lnTo>
                  <a:pt x="4122" y="1535"/>
                </a:lnTo>
                <a:lnTo>
                  <a:pt x="4121" y="1537"/>
                </a:lnTo>
                <a:lnTo>
                  <a:pt x="4121" y="1540"/>
                </a:lnTo>
                <a:lnTo>
                  <a:pt x="4121" y="1544"/>
                </a:lnTo>
                <a:lnTo>
                  <a:pt x="4123" y="1548"/>
                </a:lnTo>
                <a:lnTo>
                  <a:pt x="4130" y="1558"/>
                </a:lnTo>
                <a:lnTo>
                  <a:pt x="4135" y="1567"/>
                </a:lnTo>
                <a:lnTo>
                  <a:pt x="4137" y="1572"/>
                </a:lnTo>
                <a:lnTo>
                  <a:pt x="4139" y="1576"/>
                </a:lnTo>
                <a:lnTo>
                  <a:pt x="4140" y="1581"/>
                </a:lnTo>
                <a:lnTo>
                  <a:pt x="4140" y="1587"/>
                </a:lnTo>
                <a:lnTo>
                  <a:pt x="4139" y="1597"/>
                </a:lnTo>
                <a:lnTo>
                  <a:pt x="4136" y="1607"/>
                </a:lnTo>
                <a:lnTo>
                  <a:pt x="4136" y="1610"/>
                </a:lnTo>
                <a:lnTo>
                  <a:pt x="4137" y="1614"/>
                </a:lnTo>
                <a:lnTo>
                  <a:pt x="4140" y="1617"/>
                </a:lnTo>
                <a:lnTo>
                  <a:pt x="4143" y="1621"/>
                </a:lnTo>
                <a:lnTo>
                  <a:pt x="4156" y="1628"/>
                </a:lnTo>
                <a:lnTo>
                  <a:pt x="4174" y="1635"/>
                </a:lnTo>
                <a:lnTo>
                  <a:pt x="4182" y="1640"/>
                </a:lnTo>
                <a:lnTo>
                  <a:pt x="4191" y="1645"/>
                </a:lnTo>
                <a:lnTo>
                  <a:pt x="4197" y="1651"/>
                </a:lnTo>
                <a:lnTo>
                  <a:pt x="4200" y="1657"/>
                </a:lnTo>
                <a:lnTo>
                  <a:pt x="4203" y="1663"/>
                </a:lnTo>
                <a:lnTo>
                  <a:pt x="4205" y="1669"/>
                </a:lnTo>
                <a:lnTo>
                  <a:pt x="4205" y="1673"/>
                </a:lnTo>
                <a:lnTo>
                  <a:pt x="4206" y="1678"/>
                </a:lnTo>
                <a:lnTo>
                  <a:pt x="4205" y="1686"/>
                </a:lnTo>
                <a:lnTo>
                  <a:pt x="4205" y="1697"/>
                </a:lnTo>
                <a:lnTo>
                  <a:pt x="4205" y="1709"/>
                </a:lnTo>
                <a:lnTo>
                  <a:pt x="4209" y="1724"/>
                </a:lnTo>
                <a:lnTo>
                  <a:pt x="4211" y="1732"/>
                </a:lnTo>
                <a:lnTo>
                  <a:pt x="4213" y="1739"/>
                </a:lnTo>
                <a:lnTo>
                  <a:pt x="4217" y="1745"/>
                </a:lnTo>
                <a:lnTo>
                  <a:pt x="4221" y="1749"/>
                </a:lnTo>
                <a:lnTo>
                  <a:pt x="4228" y="1760"/>
                </a:lnTo>
                <a:lnTo>
                  <a:pt x="4235" y="1774"/>
                </a:lnTo>
                <a:lnTo>
                  <a:pt x="4240" y="1780"/>
                </a:lnTo>
                <a:lnTo>
                  <a:pt x="4243" y="1786"/>
                </a:lnTo>
                <a:lnTo>
                  <a:pt x="4248" y="1791"/>
                </a:lnTo>
                <a:lnTo>
                  <a:pt x="4251" y="1795"/>
                </a:lnTo>
                <a:lnTo>
                  <a:pt x="4256" y="1797"/>
                </a:lnTo>
                <a:lnTo>
                  <a:pt x="4261" y="1798"/>
                </a:lnTo>
                <a:lnTo>
                  <a:pt x="4267" y="1799"/>
                </a:lnTo>
                <a:lnTo>
                  <a:pt x="4273" y="1799"/>
                </a:lnTo>
                <a:lnTo>
                  <a:pt x="4279" y="1799"/>
                </a:lnTo>
                <a:lnTo>
                  <a:pt x="4285" y="1800"/>
                </a:lnTo>
                <a:lnTo>
                  <a:pt x="4289" y="1803"/>
                </a:lnTo>
                <a:lnTo>
                  <a:pt x="4293" y="1805"/>
                </a:lnTo>
                <a:lnTo>
                  <a:pt x="4300" y="1811"/>
                </a:lnTo>
                <a:lnTo>
                  <a:pt x="4307" y="1816"/>
                </a:lnTo>
                <a:lnTo>
                  <a:pt x="4317" y="1818"/>
                </a:lnTo>
                <a:lnTo>
                  <a:pt x="4326" y="1819"/>
                </a:lnTo>
                <a:lnTo>
                  <a:pt x="4331" y="1819"/>
                </a:lnTo>
                <a:lnTo>
                  <a:pt x="4333" y="1821"/>
                </a:lnTo>
                <a:lnTo>
                  <a:pt x="4336" y="1822"/>
                </a:lnTo>
                <a:lnTo>
                  <a:pt x="4336" y="1824"/>
                </a:lnTo>
                <a:lnTo>
                  <a:pt x="4335" y="1830"/>
                </a:lnTo>
                <a:lnTo>
                  <a:pt x="4331" y="1836"/>
                </a:lnTo>
                <a:lnTo>
                  <a:pt x="4330" y="1838"/>
                </a:lnTo>
                <a:lnTo>
                  <a:pt x="4330" y="1841"/>
                </a:lnTo>
                <a:lnTo>
                  <a:pt x="4330" y="1843"/>
                </a:lnTo>
                <a:lnTo>
                  <a:pt x="4332" y="1846"/>
                </a:lnTo>
                <a:lnTo>
                  <a:pt x="4337" y="1852"/>
                </a:lnTo>
                <a:lnTo>
                  <a:pt x="4343" y="1858"/>
                </a:lnTo>
                <a:lnTo>
                  <a:pt x="4352" y="1865"/>
                </a:lnTo>
                <a:lnTo>
                  <a:pt x="4366" y="1872"/>
                </a:lnTo>
                <a:lnTo>
                  <a:pt x="4374" y="1874"/>
                </a:lnTo>
                <a:lnTo>
                  <a:pt x="4381" y="1877"/>
                </a:lnTo>
                <a:lnTo>
                  <a:pt x="4388" y="1878"/>
                </a:lnTo>
                <a:lnTo>
                  <a:pt x="4395" y="1878"/>
                </a:lnTo>
                <a:lnTo>
                  <a:pt x="4401" y="1875"/>
                </a:lnTo>
                <a:lnTo>
                  <a:pt x="4407" y="1873"/>
                </a:lnTo>
                <a:lnTo>
                  <a:pt x="4412" y="1871"/>
                </a:lnTo>
                <a:lnTo>
                  <a:pt x="4415" y="1867"/>
                </a:lnTo>
                <a:lnTo>
                  <a:pt x="4424" y="1858"/>
                </a:lnTo>
                <a:lnTo>
                  <a:pt x="4431" y="1849"/>
                </a:lnTo>
                <a:lnTo>
                  <a:pt x="4435" y="1846"/>
                </a:lnTo>
                <a:lnTo>
                  <a:pt x="4439" y="1842"/>
                </a:lnTo>
                <a:lnTo>
                  <a:pt x="4443" y="1840"/>
                </a:lnTo>
                <a:lnTo>
                  <a:pt x="4448" y="1837"/>
                </a:lnTo>
                <a:lnTo>
                  <a:pt x="4451" y="1837"/>
                </a:lnTo>
                <a:lnTo>
                  <a:pt x="4455" y="1837"/>
                </a:lnTo>
                <a:lnTo>
                  <a:pt x="4458" y="1838"/>
                </a:lnTo>
                <a:lnTo>
                  <a:pt x="4462" y="1842"/>
                </a:lnTo>
                <a:lnTo>
                  <a:pt x="4464" y="1846"/>
                </a:lnTo>
                <a:lnTo>
                  <a:pt x="4468" y="1848"/>
                </a:lnTo>
                <a:lnTo>
                  <a:pt x="4470" y="1850"/>
                </a:lnTo>
                <a:lnTo>
                  <a:pt x="4475" y="1853"/>
                </a:lnTo>
                <a:lnTo>
                  <a:pt x="4484" y="1854"/>
                </a:lnTo>
                <a:lnTo>
                  <a:pt x="4495" y="1854"/>
                </a:lnTo>
                <a:lnTo>
                  <a:pt x="4507" y="1854"/>
                </a:lnTo>
                <a:lnTo>
                  <a:pt x="4517" y="1850"/>
                </a:lnTo>
                <a:lnTo>
                  <a:pt x="4520" y="1849"/>
                </a:lnTo>
                <a:lnTo>
                  <a:pt x="4522" y="1846"/>
                </a:lnTo>
                <a:lnTo>
                  <a:pt x="4525" y="1842"/>
                </a:lnTo>
                <a:lnTo>
                  <a:pt x="4527" y="1838"/>
                </a:lnTo>
                <a:lnTo>
                  <a:pt x="4531" y="1831"/>
                </a:lnTo>
                <a:lnTo>
                  <a:pt x="4536" y="1827"/>
                </a:lnTo>
                <a:lnTo>
                  <a:pt x="4539" y="1824"/>
                </a:lnTo>
                <a:lnTo>
                  <a:pt x="4543" y="1824"/>
                </a:lnTo>
                <a:lnTo>
                  <a:pt x="4546" y="1823"/>
                </a:lnTo>
                <a:lnTo>
                  <a:pt x="4552" y="1824"/>
                </a:lnTo>
                <a:lnTo>
                  <a:pt x="4563" y="1825"/>
                </a:lnTo>
                <a:lnTo>
                  <a:pt x="4574" y="1827"/>
                </a:lnTo>
                <a:lnTo>
                  <a:pt x="4582" y="1828"/>
                </a:lnTo>
                <a:lnTo>
                  <a:pt x="4591" y="1829"/>
                </a:lnTo>
                <a:lnTo>
                  <a:pt x="4595" y="1830"/>
                </a:lnTo>
                <a:lnTo>
                  <a:pt x="4597" y="1831"/>
                </a:lnTo>
                <a:lnTo>
                  <a:pt x="4600" y="1833"/>
                </a:lnTo>
                <a:lnTo>
                  <a:pt x="4601" y="1834"/>
                </a:lnTo>
                <a:lnTo>
                  <a:pt x="4601" y="1836"/>
                </a:lnTo>
                <a:lnTo>
                  <a:pt x="4601" y="1837"/>
                </a:lnTo>
                <a:lnTo>
                  <a:pt x="4599" y="1840"/>
                </a:lnTo>
                <a:lnTo>
                  <a:pt x="4596" y="1841"/>
                </a:lnTo>
                <a:lnTo>
                  <a:pt x="4590" y="1846"/>
                </a:lnTo>
                <a:lnTo>
                  <a:pt x="4587" y="1853"/>
                </a:lnTo>
                <a:lnTo>
                  <a:pt x="4585" y="1856"/>
                </a:lnTo>
                <a:lnTo>
                  <a:pt x="4585" y="1861"/>
                </a:lnTo>
                <a:lnTo>
                  <a:pt x="4587" y="1866"/>
                </a:lnTo>
                <a:lnTo>
                  <a:pt x="4589" y="1872"/>
                </a:lnTo>
                <a:lnTo>
                  <a:pt x="4596" y="1882"/>
                </a:lnTo>
                <a:lnTo>
                  <a:pt x="4605" y="1894"/>
                </a:lnTo>
                <a:lnTo>
                  <a:pt x="4613" y="1907"/>
                </a:lnTo>
                <a:lnTo>
                  <a:pt x="4621" y="1923"/>
                </a:lnTo>
                <a:lnTo>
                  <a:pt x="4627" y="1938"/>
                </a:lnTo>
                <a:lnTo>
                  <a:pt x="4634" y="1953"/>
                </a:lnTo>
                <a:lnTo>
                  <a:pt x="4638" y="1960"/>
                </a:lnTo>
                <a:lnTo>
                  <a:pt x="4641" y="1968"/>
                </a:lnTo>
                <a:lnTo>
                  <a:pt x="4647" y="1975"/>
                </a:lnTo>
                <a:lnTo>
                  <a:pt x="4653" y="1982"/>
                </a:lnTo>
                <a:lnTo>
                  <a:pt x="4660" y="1989"/>
                </a:lnTo>
                <a:lnTo>
                  <a:pt x="4668" y="1997"/>
                </a:lnTo>
                <a:lnTo>
                  <a:pt x="4675" y="2001"/>
                </a:lnTo>
                <a:lnTo>
                  <a:pt x="4681" y="2006"/>
                </a:lnTo>
                <a:lnTo>
                  <a:pt x="4694" y="2013"/>
                </a:lnTo>
                <a:lnTo>
                  <a:pt x="4704" y="2017"/>
                </a:lnTo>
                <a:lnTo>
                  <a:pt x="4715" y="2020"/>
                </a:lnTo>
                <a:lnTo>
                  <a:pt x="4726" y="2025"/>
                </a:lnTo>
                <a:lnTo>
                  <a:pt x="4731" y="2029"/>
                </a:lnTo>
                <a:lnTo>
                  <a:pt x="4734" y="2032"/>
                </a:lnTo>
                <a:lnTo>
                  <a:pt x="4739" y="2036"/>
                </a:lnTo>
                <a:lnTo>
                  <a:pt x="4741" y="2041"/>
                </a:lnTo>
                <a:lnTo>
                  <a:pt x="4748" y="2052"/>
                </a:lnTo>
                <a:lnTo>
                  <a:pt x="4757" y="2067"/>
                </a:lnTo>
                <a:lnTo>
                  <a:pt x="4765" y="2080"/>
                </a:lnTo>
                <a:lnTo>
                  <a:pt x="4772" y="2088"/>
                </a:lnTo>
                <a:lnTo>
                  <a:pt x="4776" y="2089"/>
                </a:lnTo>
                <a:lnTo>
                  <a:pt x="4779" y="2089"/>
                </a:lnTo>
                <a:lnTo>
                  <a:pt x="4784" y="2088"/>
                </a:lnTo>
                <a:lnTo>
                  <a:pt x="4789" y="2087"/>
                </a:lnTo>
                <a:lnTo>
                  <a:pt x="4797" y="2081"/>
                </a:lnTo>
                <a:lnTo>
                  <a:pt x="4805" y="2075"/>
                </a:lnTo>
                <a:lnTo>
                  <a:pt x="4809" y="2073"/>
                </a:lnTo>
                <a:lnTo>
                  <a:pt x="4817" y="2073"/>
                </a:lnTo>
                <a:lnTo>
                  <a:pt x="4826" y="2074"/>
                </a:lnTo>
                <a:lnTo>
                  <a:pt x="4836" y="2076"/>
                </a:lnTo>
                <a:lnTo>
                  <a:pt x="4845" y="2080"/>
                </a:lnTo>
                <a:lnTo>
                  <a:pt x="4852" y="2083"/>
                </a:lnTo>
                <a:lnTo>
                  <a:pt x="4854" y="2086"/>
                </a:lnTo>
                <a:lnTo>
                  <a:pt x="4857" y="2088"/>
                </a:lnTo>
                <a:lnTo>
                  <a:pt x="4857" y="2090"/>
                </a:lnTo>
                <a:lnTo>
                  <a:pt x="4857" y="2094"/>
                </a:lnTo>
                <a:lnTo>
                  <a:pt x="4852" y="2104"/>
                </a:lnTo>
                <a:lnTo>
                  <a:pt x="4848" y="2112"/>
                </a:lnTo>
                <a:lnTo>
                  <a:pt x="4847" y="2115"/>
                </a:lnTo>
                <a:lnTo>
                  <a:pt x="4846" y="2120"/>
                </a:lnTo>
                <a:lnTo>
                  <a:pt x="4846" y="2124"/>
                </a:lnTo>
                <a:lnTo>
                  <a:pt x="4847" y="2130"/>
                </a:lnTo>
                <a:lnTo>
                  <a:pt x="4849" y="2134"/>
                </a:lnTo>
                <a:lnTo>
                  <a:pt x="4853" y="2137"/>
                </a:lnTo>
                <a:lnTo>
                  <a:pt x="4857" y="2139"/>
                </a:lnTo>
                <a:lnTo>
                  <a:pt x="4861" y="2140"/>
                </a:lnTo>
                <a:lnTo>
                  <a:pt x="4870" y="2140"/>
                </a:lnTo>
                <a:lnTo>
                  <a:pt x="4876" y="2138"/>
                </a:lnTo>
                <a:lnTo>
                  <a:pt x="4879" y="2137"/>
                </a:lnTo>
                <a:lnTo>
                  <a:pt x="4883" y="2137"/>
                </a:lnTo>
                <a:lnTo>
                  <a:pt x="4887" y="2139"/>
                </a:lnTo>
                <a:lnTo>
                  <a:pt x="4891" y="2143"/>
                </a:lnTo>
                <a:lnTo>
                  <a:pt x="4902" y="2142"/>
                </a:lnTo>
                <a:lnTo>
                  <a:pt x="4922" y="2143"/>
                </a:lnTo>
                <a:lnTo>
                  <a:pt x="4941" y="2156"/>
                </a:lnTo>
                <a:lnTo>
                  <a:pt x="4955" y="2167"/>
                </a:lnTo>
                <a:lnTo>
                  <a:pt x="4967" y="2169"/>
                </a:lnTo>
                <a:lnTo>
                  <a:pt x="4980" y="2170"/>
                </a:lnTo>
                <a:lnTo>
                  <a:pt x="4994" y="2170"/>
                </a:lnTo>
                <a:lnTo>
                  <a:pt x="5006" y="2169"/>
                </a:lnTo>
                <a:lnTo>
                  <a:pt x="5013" y="2167"/>
                </a:lnTo>
                <a:lnTo>
                  <a:pt x="5019" y="2165"/>
                </a:lnTo>
                <a:lnTo>
                  <a:pt x="5022" y="2165"/>
                </a:lnTo>
                <a:lnTo>
                  <a:pt x="5024" y="2167"/>
                </a:lnTo>
                <a:lnTo>
                  <a:pt x="5028" y="2168"/>
                </a:lnTo>
                <a:lnTo>
                  <a:pt x="5032" y="2171"/>
                </a:lnTo>
                <a:lnTo>
                  <a:pt x="5042" y="2180"/>
                </a:lnTo>
                <a:lnTo>
                  <a:pt x="5053" y="2188"/>
                </a:lnTo>
                <a:lnTo>
                  <a:pt x="5062" y="2194"/>
                </a:lnTo>
                <a:lnTo>
                  <a:pt x="5069" y="2197"/>
                </a:lnTo>
                <a:lnTo>
                  <a:pt x="5076" y="2200"/>
                </a:lnTo>
                <a:lnTo>
                  <a:pt x="5084" y="2199"/>
                </a:lnTo>
                <a:lnTo>
                  <a:pt x="5091" y="2196"/>
                </a:lnTo>
                <a:lnTo>
                  <a:pt x="5097" y="2194"/>
                </a:lnTo>
                <a:lnTo>
                  <a:pt x="5099" y="2193"/>
                </a:lnTo>
                <a:lnTo>
                  <a:pt x="5104" y="2192"/>
                </a:lnTo>
                <a:lnTo>
                  <a:pt x="5107" y="2192"/>
                </a:lnTo>
                <a:lnTo>
                  <a:pt x="5112" y="2192"/>
                </a:lnTo>
                <a:lnTo>
                  <a:pt x="5117" y="2193"/>
                </a:lnTo>
                <a:lnTo>
                  <a:pt x="5120" y="2195"/>
                </a:lnTo>
                <a:lnTo>
                  <a:pt x="5124" y="2197"/>
                </a:lnTo>
                <a:lnTo>
                  <a:pt x="5126" y="2200"/>
                </a:lnTo>
                <a:lnTo>
                  <a:pt x="5130" y="2214"/>
                </a:lnTo>
                <a:lnTo>
                  <a:pt x="5133" y="2230"/>
                </a:lnTo>
                <a:lnTo>
                  <a:pt x="5135" y="2232"/>
                </a:lnTo>
                <a:lnTo>
                  <a:pt x="5137" y="2234"/>
                </a:lnTo>
                <a:lnTo>
                  <a:pt x="5139" y="2235"/>
                </a:lnTo>
                <a:lnTo>
                  <a:pt x="5143" y="2237"/>
                </a:lnTo>
                <a:lnTo>
                  <a:pt x="5150" y="2237"/>
                </a:lnTo>
                <a:lnTo>
                  <a:pt x="5160" y="2235"/>
                </a:lnTo>
                <a:lnTo>
                  <a:pt x="5170" y="2233"/>
                </a:lnTo>
                <a:lnTo>
                  <a:pt x="5182" y="2232"/>
                </a:lnTo>
                <a:lnTo>
                  <a:pt x="5188" y="2232"/>
                </a:lnTo>
                <a:lnTo>
                  <a:pt x="5194" y="2233"/>
                </a:lnTo>
                <a:lnTo>
                  <a:pt x="5199" y="2235"/>
                </a:lnTo>
                <a:lnTo>
                  <a:pt x="5202" y="2239"/>
                </a:lnTo>
                <a:lnTo>
                  <a:pt x="5207" y="2247"/>
                </a:lnTo>
                <a:lnTo>
                  <a:pt x="5212" y="2257"/>
                </a:lnTo>
                <a:lnTo>
                  <a:pt x="5218" y="2265"/>
                </a:lnTo>
                <a:lnTo>
                  <a:pt x="5225" y="2276"/>
                </a:lnTo>
                <a:lnTo>
                  <a:pt x="5233" y="2284"/>
                </a:lnTo>
                <a:lnTo>
                  <a:pt x="5239" y="2290"/>
                </a:lnTo>
                <a:lnTo>
                  <a:pt x="5243" y="2293"/>
                </a:lnTo>
                <a:lnTo>
                  <a:pt x="5246" y="2294"/>
                </a:lnTo>
                <a:lnTo>
                  <a:pt x="5250" y="2295"/>
                </a:lnTo>
                <a:lnTo>
                  <a:pt x="5255" y="2294"/>
                </a:lnTo>
                <a:lnTo>
                  <a:pt x="5262" y="2294"/>
                </a:lnTo>
                <a:lnTo>
                  <a:pt x="5268" y="2294"/>
                </a:lnTo>
                <a:lnTo>
                  <a:pt x="5270" y="2295"/>
                </a:lnTo>
                <a:lnTo>
                  <a:pt x="5273" y="2297"/>
                </a:lnTo>
                <a:lnTo>
                  <a:pt x="5274" y="2300"/>
                </a:lnTo>
                <a:lnTo>
                  <a:pt x="5275" y="2302"/>
                </a:lnTo>
                <a:lnTo>
                  <a:pt x="5277" y="2310"/>
                </a:lnTo>
                <a:lnTo>
                  <a:pt x="5281" y="2317"/>
                </a:lnTo>
                <a:lnTo>
                  <a:pt x="5283" y="2320"/>
                </a:lnTo>
                <a:lnTo>
                  <a:pt x="5287" y="2323"/>
                </a:lnTo>
                <a:lnTo>
                  <a:pt x="5290" y="2325"/>
                </a:lnTo>
                <a:lnTo>
                  <a:pt x="5296" y="2326"/>
                </a:lnTo>
                <a:lnTo>
                  <a:pt x="5306" y="2325"/>
                </a:lnTo>
                <a:lnTo>
                  <a:pt x="5313" y="2322"/>
                </a:lnTo>
                <a:lnTo>
                  <a:pt x="5320" y="2319"/>
                </a:lnTo>
                <a:lnTo>
                  <a:pt x="5328" y="2312"/>
                </a:lnTo>
                <a:lnTo>
                  <a:pt x="5333" y="2308"/>
                </a:lnTo>
                <a:lnTo>
                  <a:pt x="5339" y="2306"/>
                </a:lnTo>
                <a:lnTo>
                  <a:pt x="5345" y="2303"/>
                </a:lnTo>
                <a:lnTo>
                  <a:pt x="5352" y="2302"/>
                </a:lnTo>
                <a:lnTo>
                  <a:pt x="5366" y="2302"/>
                </a:lnTo>
                <a:lnTo>
                  <a:pt x="5377" y="2302"/>
                </a:lnTo>
                <a:lnTo>
                  <a:pt x="5382" y="2303"/>
                </a:lnTo>
                <a:lnTo>
                  <a:pt x="5387" y="2306"/>
                </a:lnTo>
                <a:lnTo>
                  <a:pt x="5390" y="2307"/>
                </a:lnTo>
                <a:lnTo>
                  <a:pt x="5395" y="2310"/>
                </a:lnTo>
                <a:lnTo>
                  <a:pt x="5402" y="2317"/>
                </a:lnTo>
                <a:lnTo>
                  <a:pt x="5408" y="2327"/>
                </a:lnTo>
                <a:lnTo>
                  <a:pt x="5414" y="2338"/>
                </a:lnTo>
                <a:lnTo>
                  <a:pt x="5420" y="2347"/>
                </a:lnTo>
                <a:lnTo>
                  <a:pt x="5424" y="2351"/>
                </a:lnTo>
                <a:lnTo>
                  <a:pt x="5427" y="2353"/>
                </a:lnTo>
                <a:lnTo>
                  <a:pt x="5431" y="2354"/>
                </a:lnTo>
                <a:lnTo>
                  <a:pt x="5435" y="2354"/>
                </a:lnTo>
                <a:lnTo>
                  <a:pt x="5444" y="2353"/>
                </a:lnTo>
                <a:lnTo>
                  <a:pt x="5451" y="2353"/>
                </a:lnTo>
                <a:lnTo>
                  <a:pt x="5454" y="2354"/>
                </a:lnTo>
                <a:lnTo>
                  <a:pt x="5457" y="2356"/>
                </a:lnTo>
                <a:lnTo>
                  <a:pt x="5459" y="2357"/>
                </a:lnTo>
                <a:lnTo>
                  <a:pt x="5462" y="2359"/>
                </a:lnTo>
                <a:lnTo>
                  <a:pt x="5468" y="2365"/>
                </a:lnTo>
                <a:lnTo>
                  <a:pt x="5478" y="2370"/>
                </a:lnTo>
                <a:lnTo>
                  <a:pt x="5489" y="2373"/>
                </a:lnTo>
                <a:lnTo>
                  <a:pt x="5498" y="2376"/>
                </a:lnTo>
                <a:lnTo>
                  <a:pt x="5507" y="2375"/>
                </a:lnTo>
                <a:lnTo>
                  <a:pt x="5514" y="2372"/>
                </a:lnTo>
                <a:lnTo>
                  <a:pt x="5520" y="2367"/>
                </a:lnTo>
                <a:lnTo>
                  <a:pt x="5526" y="2361"/>
                </a:lnTo>
                <a:lnTo>
                  <a:pt x="5529" y="2358"/>
                </a:lnTo>
                <a:lnTo>
                  <a:pt x="5533" y="2356"/>
                </a:lnTo>
                <a:lnTo>
                  <a:pt x="5536" y="2354"/>
                </a:lnTo>
                <a:lnTo>
                  <a:pt x="5541" y="2354"/>
                </a:lnTo>
                <a:lnTo>
                  <a:pt x="5550" y="2354"/>
                </a:lnTo>
                <a:lnTo>
                  <a:pt x="5558" y="2356"/>
                </a:lnTo>
                <a:lnTo>
                  <a:pt x="5569" y="2357"/>
                </a:lnTo>
                <a:lnTo>
                  <a:pt x="5578" y="2357"/>
                </a:lnTo>
                <a:lnTo>
                  <a:pt x="5584" y="2357"/>
                </a:lnTo>
                <a:lnTo>
                  <a:pt x="5588" y="2354"/>
                </a:lnTo>
                <a:lnTo>
                  <a:pt x="5592" y="2352"/>
                </a:lnTo>
                <a:lnTo>
                  <a:pt x="5595" y="2348"/>
                </a:lnTo>
                <a:lnTo>
                  <a:pt x="5599" y="2342"/>
                </a:lnTo>
                <a:lnTo>
                  <a:pt x="5605" y="2339"/>
                </a:lnTo>
                <a:lnTo>
                  <a:pt x="5614" y="2337"/>
                </a:lnTo>
                <a:lnTo>
                  <a:pt x="5627" y="2335"/>
                </a:lnTo>
                <a:lnTo>
                  <a:pt x="5641" y="2335"/>
                </a:lnTo>
                <a:lnTo>
                  <a:pt x="5655" y="2333"/>
                </a:lnTo>
                <a:lnTo>
                  <a:pt x="5661" y="2332"/>
                </a:lnTo>
                <a:lnTo>
                  <a:pt x="5666" y="2331"/>
                </a:lnTo>
                <a:lnTo>
                  <a:pt x="5671" y="2328"/>
                </a:lnTo>
                <a:lnTo>
                  <a:pt x="5673" y="2325"/>
                </a:lnTo>
                <a:lnTo>
                  <a:pt x="5679" y="2319"/>
                </a:lnTo>
                <a:lnTo>
                  <a:pt x="5684" y="2314"/>
                </a:lnTo>
                <a:lnTo>
                  <a:pt x="5685" y="2313"/>
                </a:lnTo>
                <a:lnTo>
                  <a:pt x="5689" y="2313"/>
                </a:lnTo>
                <a:lnTo>
                  <a:pt x="5691" y="2314"/>
                </a:lnTo>
                <a:lnTo>
                  <a:pt x="5695" y="2317"/>
                </a:lnTo>
                <a:lnTo>
                  <a:pt x="5703" y="2327"/>
                </a:lnTo>
                <a:lnTo>
                  <a:pt x="5715" y="2337"/>
                </a:lnTo>
                <a:lnTo>
                  <a:pt x="5724" y="2346"/>
                </a:lnTo>
                <a:lnTo>
                  <a:pt x="5731" y="2353"/>
                </a:lnTo>
                <a:lnTo>
                  <a:pt x="5735" y="2359"/>
                </a:lnTo>
                <a:lnTo>
                  <a:pt x="5737" y="2365"/>
                </a:lnTo>
                <a:lnTo>
                  <a:pt x="5740" y="2372"/>
                </a:lnTo>
                <a:lnTo>
                  <a:pt x="5741" y="2380"/>
                </a:lnTo>
                <a:lnTo>
                  <a:pt x="5745" y="2390"/>
                </a:lnTo>
                <a:lnTo>
                  <a:pt x="5748" y="2397"/>
                </a:lnTo>
                <a:lnTo>
                  <a:pt x="5750" y="2401"/>
                </a:lnTo>
                <a:lnTo>
                  <a:pt x="5754" y="2403"/>
                </a:lnTo>
                <a:lnTo>
                  <a:pt x="5758" y="2404"/>
                </a:lnTo>
                <a:lnTo>
                  <a:pt x="5761" y="2405"/>
                </a:lnTo>
                <a:lnTo>
                  <a:pt x="5768" y="2407"/>
                </a:lnTo>
                <a:lnTo>
                  <a:pt x="5773" y="2409"/>
                </a:lnTo>
                <a:lnTo>
                  <a:pt x="5775" y="2411"/>
                </a:lnTo>
                <a:lnTo>
                  <a:pt x="5777" y="2414"/>
                </a:lnTo>
                <a:lnTo>
                  <a:pt x="5778" y="2416"/>
                </a:lnTo>
                <a:lnTo>
                  <a:pt x="5779" y="2420"/>
                </a:lnTo>
                <a:lnTo>
                  <a:pt x="5780" y="2421"/>
                </a:lnTo>
                <a:lnTo>
                  <a:pt x="5783" y="2422"/>
                </a:lnTo>
                <a:lnTo>
                  <a:pt x="5786" y="2422"/>
                </a:lnTo>
                <a:lnTo>
                  <a:pt x="5792" y="2420"/>
                </a:lnTo>
                <a:lnTo>
                  <a:pt x="5796" y="2417"/>
                </a:lnTo>
                <a:lnTo>
                  <a:pt x="5800" y="2417"/>
                </a:lnTo>
                <a:lnTo>
                  <a:pt x="5805" y="2417"/>
                </a:lnTo>
                <a:lnTo>
                  <a:pt x="5809" y="2419"/>
                </a:lnTo>
                <a:lnTo>
                  <a:pt x="5816" y="2422"/>
                </a:lnTo>
                <a:lnTo>
                  <a:pt x="5822" y="2428"/>
                </a:lnTo>
                <a:lnTo>
                  <a:pt x="5827" y="2433"/>
                </a:lnTo>
                <a:lnTo>
                  <a:pt x="5832" y="2435"/>
                </a:lnTo>
                <a:lnTo>
                  <a:pt x="5838" y="2438"/>
                </a:lnTo>
                <a:lnTo>
                  <a:pt x="5846" y="2440"/>
                </a:lnTo>
                <a:lnTo>
                  <a:pt x="5859" y="2442"/>
                </a:lnTo>
                <a:lnTo>
                  <a:pt x="5872" y="2445"/>
                </a:lnTo>
                <a:lnTo>
                  <a:pt x="5876" y="2447"/>
                </a:lnTo>
                <a:lnTo>
                  <a:pt x="5881" y="2449"/>
                </a:lnTo>
                <a:lnTo>
                  <a:pt x="5884" y="2452"/>
                </a:lnTo>
                <a:lnTo>
                  <a:pt x="5885" y="2455"/>
                </a:lnTo>
                <a:lnTo>
                  <a:pt x="5886" y="2460"/>
                </a:lnTo>
                <a:lnTo>
                  <a:pt x="5888" y="2465"/>
                </a:lnTo>
                <a:lnTo>
                  <a:pt x="5890" y="2467"/>
                </a:lnTo>
                <a:lnTo>
                  <a:pt x="5890" y="2468"/>
                </a:lnTo>
                <a:lnTo>
                  <a:pt x="5888" y="2470"/>
                </a:lnTo>
                <a:lnTo>
                  <a:pt x="5886" y="2471"/>
                </a:lnTo>
                <a:lnTo>
                  <a:pt x="5880" y="2472"/>
                </a:lnTo>
                <a:lnTo>
                  <a:pt x="5872" y="2472"/>
                </a:lnTo>
                <a:lnTo>
                  <a:pt x="5851" y="2473"/>
                </a:lnTo>
                <a:lnTo>
                  <a:pt x="5837" y="2476"/>
                </a:lnTo>
                <a:lnTo>
                  <a:pt x="5836" y="2476"/>
                </a:lnTo>
                <a:lnTo>
                  <a:pt x="5836" y="2478"/>
                </a:lnTo>
                <a:lnTo>
                  <a:pt x="5837" y="2480"/>
                </a:lnTo>
                <a:lnTo>
                  <a:pt x="5840" y="2482"/>
                </a:lnTo>
                <a:lnTo>
                  <a:pt x="5846" y="2486"/>
                </a:lnTo>
                <a:lnTo>
                  <a:pt x="5850" y="2490"/>
                </a:lnTo>
                <a:lnTo>
                  <a:pt x="5857" y="2495"/>
                </a:lnTo>
                <a:lnTo>
                  <a:pt x="5865" y="2498"/>
                </a:lnTo>
                <a:lnTo>
                  <a:pt x="5873" y="2499"/>
                </a:lnTo>
                <a:lnTo>
                  <a:pt x="5881" y="2501"/>
                </a:lnTo>
                <a:lnTo>
                  <a:pt x="5884" y="2502"/>
                </a:lnTo>
                <a:lnTo>
                  <a:pt x="5886" y="2503"/>
                </a:lnTo>
                <a:lnTo>
                  <a:pt x="5887" y="2506"/>
                </a:lnTo>
                <a:lnTo>
                  <a:pt x="5890" y="2509"/>
                </a:lnTo>
                <a:lnTo>
                  <a:pt x="5892" y="2518"/>
                </a:lnTo>
                <a:lnTo>
                  <a:pt x="5894" y="2528"/>
                </a:lnTo>
                <a:lnTo>
                  <a:pt x="5897" y="2549"/>
                </a:lnTo>
                <a:lnTo>
                  <a:pt x="5899" y="2564"/>
                </a:lnTo>
                <a:lnTo>
                  <a:pt x="5900" y="2566"/>
                </a:lnTo>
                <a:lnTo>
                  <a:pt x="5903" y="2568"/>
                </a:lnTo>
                <a:lnTo>
                  <a:pt x="5906" y="2568"/>
                </a:lnTo>
                <a:lnTo>
                  <a:pt x="5910" y="2568"/>
                </a:lnTo>
                <a:lnTo>
                  <a:pt x="5919" y="2566"/>
                </a:lnTo>
                <a:lnTo>
                  <a:pt x="5929" y="2566"/>
                </a:lnTo>
                <a:lnTo>
                  <a:pt x="5936" y="2567"/>
                </a:lnTo>
                <a:lnTo>
                  <a:pt x="5941" y="2568"/>
                </a:lnTo>
                <a:lnTo>
                  <a:pt x="5943" y="2569"/>
                </a:lnTo>
                <a:lnTo>
                  <a:pt x="5944" y="2571"/>
                </a:lnTo>
                <a:lnTo>
                  <a:pt x="5944" y="2574"/>
                </a:lnTo>
                <a:lnTo>
                  <a:pt x="5945" y="2578"/>
                </a:lnTo>
                <a:lnTo>
                  <a:pt x="5945" y="2586"/>
                </a:lnTo>
                <a:lnTo>
                  <a:pt x="5944" y="2594"/>
                </a:lnTo>
                <a:lnTo>
                  <a:pt x="5941" y="2603"/>
                </a:lnTo>
                <a:lnTo>
                  <a:pt x="5938" y="2610"/>
                </a:lnTo>
                <a:lnTo>
                  <a:pt x="5935" y="2615"/>
                </a:lnTo>
                <a:lnTo>
                  <a:pt x="5934" y="2618"/>
                </a:lnTo>
                <a:lnTo>
                  <a:pt x="5932" y="2622"/>
                </a:lnTo>
                <a:lnTo>
                  <a:pt x="5932" y="2625"/>
                </a:lnTo>
                <a:lnTo>
                  <a:pt x="5932" y="2630"/>
                </a:lnTo>
                <a:lnTo>
                  <a:pt x="5931" y="2635"/>
                </a:lnTo>
                <a:lnTo>
                  <a:pt x="5928" y="2640"/>
                </a:lnTo>
                <a:lnTo>
                  <a:pt x="5922" y="2642"/>
                </a:lnTo>
                <a:lnTo>
                  <a:pt x="5919" y="2643"/>
                </a:lnTo>
                <a:lnTo>
                  <a:pt x="5917" y="2644"/>
                </a:lnTo>
                <a:lnTo>
                  <a:pt x="5915" y="2647"/>
                </a:lnTo>
                <a:lnTo>
                  <a:pt x="5912" y="2649"/>
                </a:lnTo>
                <a:lnTo>
                  <a:pt x="5910" y="2653"/>
                </a:lnTo>
                <a:lnTo>
                  <a:pt x="5910" y="2657"/>
                </a:lnTo>
                <a:lnTo>
                  <a:pt x="5909" y="2662"/>
                </a:lnTo>
                <a:lnTo>
                  <a:pt x="5910" y="2668"/>
                </a:lnTo>
                <a:lnTo>
                  <a:pt x="5912" y="2682"/>
                </a:lnTo>
                <a:lnTo>
                  <a:pt x="5918" y="2699"/>
                </a:lnTo>
                <a:lnTo>
                  <a:pt x="5925" y="2717"/>
                </a:lnTo>
                <a:lnTo>
                  <a:pt x="5934" y="2733"/>
                </a:lnTo>
                <a:lnTo>
                  <a:pt x="5942" y="2747"/>
                </a:lnTo>
                <a:lnTo>
                  <a:pt x="5950" y="2757"/>
                </a:lnTo>
                <a:lnTo>
                  <a:pt x="5957" y="2763"/>
                </a:lnTo>
                <a:lnTo>
                  <a:pt x="5963" y="2767"/>
                </a:lnTo>
                <a:lnTo>
                  <a:pt x="5966" y="2767"/>
                </a:lnTo>
                <a:lnTo>
                  <a:pt x="5968" y="2767"/>
                </a:lnTo>
                <a:lnTo>
                  <a:pt x="5972" y="2766"/>
                </a:lnTo>
                <a:lnTo>
                  <a:pt x="5975" y="2764"/>
                </a:lnTo>
                <a:lnTo>
                  <a:pt x="5981" y="2761"/>
                </a:lnTo>
                <a:lnTo>
                  <a:pt x="5988" y="2757"/>
                </a:lnTo>
                <a:lnTo>
                  <a:pt x="5994" y="2754"/>
                </a:lnTo>
                <a:lnTo>
                  <a:pt x="6001" y="2754"/>
                </a:lnTo>
                <a:lnTo>
                  <a:pt x="6010" y="2755"/>
                </a:lnTo>
                <a:lnTo>
                  <a:pt x="6018" y="2757"/>
                </a:lnTo>
                <a:lnTo>
                  <a:pt x="6026" y="2761"/>
                </a:lnTo>
                <a:lnTo>
                  <a:pt x="6035" y="2766"/>
                </a:lnTo>
                <a:lnTo>
                  <a:pt x="6038" y="2768"/>
                </a:lnTo>
                <a:lnTo>
                  <a:pt x="6042" y="2772"/>
                </a:lnTo>
                <a:lnTo>
                  <a:pt x="6044" y="2775"/>
                </a:lnTo>
                <a:lnTo>
                  <a:pt x="6046" y="2780"/>
                </a:lnTo>
                <a:lnTo>
                  <a:pt x="6049" y="2783"/>
                </a:lnTo>
                <a:lnTo>
                  <a:pt x="6051" y="2785"/>
                </a:lnTo>
                <a:lnTo>
                  <a:pt x="6054" y="2785"/>
                </a:lnTo>
                <a:lnTo>
                  <a:pt x="6056" y="2783"/>
                </a:lnTo>
                <a:lnTo>
                  <a:pt x="6062" y="2777"/>
                </a:lnTo>
                <a:lnTo>
                  <a:pt x="6070" y="2772"/>
                </a:lnTo>
                <a:lnTo>
                  <a:pt x="6074" y="2768"/>
                </a:lnTo>
                <a:lnTo>
                  <a:pt x="6077" y="2762"/>
                </a:lnTo>
                <a:lnTo>
                  <a:pt x="6082" y="2756"/>
                </a:lnTo>
                <a:lnTo>
                  <a:pt x="6087" y="2749"/>
                </a:lnTo>
                <a:lnTo>
                  <a:pt x="6090" y="2743"/>
                </a:lnTo>
                <a:lnTo>
                  <a:pt x="6094" y="2738"/>
                </a:lnTo>
                <a:lnTo>
                  <a:pt x="6096" y="2737"/>
                </a:lnTo>
                <a:lnTo>
                  <a:pt x="6098" y="2736"/>
                </a:lnTo>
                <a:lnTo>
                  <a:pt x="6100" y="2736"/>
                </a:lnTo>
                <a:lnTo>
                  <a:pt x="6101" y="2737"/>
                </a:lnTo>
                <a:lnTo>
                  <a:pt x="6108" y="2745"/>
                </a:lnTo>
                <a:lnTo>
                  <a:pt x="6115" y="2757"/>
                </a:lnTo>
                <a:lnTo>
                  <a:pt x="6119" y="2763"/>
                </a:lnTo>
                <a:lnTo>
                  <a:pt x="6124" y="2768"/>
                </a:lnTo>
                <a:lnTo>
                  <a:pt x="6127" y="2772"/>
                </a:lnTo>
                <a:lnTo>
                  <a:pt x="6131" y="2774"/>
                </a:lnTo>
                <a:lnTo>
                  <a:pt x="6136" y="2775"/>
                </a:lnTo>
                <a:lnTo>
                  <a:pt x="6140" y="2779"/>
                </a:lnTo>
                <a:lnTo>
                  <a:pt x="6146" y="2785"/>
                </a:lnTo>
                <a:lnTo>
                  <a:pt x="6152" y="2792"/>
                </a:lnTo>
                <a:lnTo>
                  <a:pt x="6158" y="2799"/>
                </a:lnTo>
                <a:lnTo>
                  <a:pt x="6163" y="2806"/>
                </a:lnTo>
                <a:lnTo>
                  <a:pt x="6165" y="2812"/>
                </a:lnTo>
                <a:lnTo>
                  <a:pt x="6168" y="2817"/>
                </a:lnTo>
                <a:lnTo>
                  <a:pt x="6168" y="2833"/>
                </a:lnTo>
                <a:lnTo>
                  <a:pt x="6168" y="2850"/>
                </a:lnTo>
                <a:lnTo>
                  <a:pt x="6170" y="2854"/>
                </a:lnTo>
                <a:lnTo>
                  <a:pt x="6172" y="2858"/>
                </a:lnTo>
                <a:lnTo>
                  <a:pt x="6176" y="2862"/>
                </a:lnTo>
                <a:lnTo>
                  <a:pt x="6181" y="2865"/>
                </a:lnTo>
                <a:lnTo>
                  <a:pt x="6187" y="2868"/>
                </a:lnTo>
                <a:lnTo>
                  <a:pt x="6191" y="2870"/>
                </a:lnTo>
                <a:lnTo>
                  <a:pt x="6196" y="2869"/>
                </a:lnTo>
                <a:lnTo>
                  <a:pt x="6201" y="2868"/>
                </a:lnTo>
                <a:lnTo>
                  <a:pt x="6205" y="2865"/>
                </a:lnTo>
                <a:lnTo>
                  <a:pt x="6206" y="2862"/>
                </a:lnTo>
                <a:lnTo>
                  <a:pt x="6207" y="2859"/>
                </a:lnTo>
                <a:lnTo>
                  <a:pt x="6207" y="2858"/>
                </a:lnTo>
                <a:lnTo>
                  <a:pt x="6206" y="2856"/>
                </a:lnTo>
                <a:lnTo>
                  <a:pt x="6205" y="2855"/>
                </a:lnTo>
                <a:lnTo>
                  <a:pt x="6202" y="2855"/>
                </a:lnTo>
                <a:lnTo>
                  <a:pt x="6199" y="2855"/>
                </a:lnTo>
                <a:lnTo>
                  <a:pt x="6196" y="2855"/>
                </a:lnTo>
                <a:lnTo>
                  <a:pt x="6194" y="2855"/>
                </a:lnTo>
                <a:lnTo>
                  <a:pt x="6193" y="2852"/>
                </a:lnTo>
                <a:lnTo>
                  <a:pt x="6193" y="2850"/>
                </a:lnTo>
                <a:lnTo>
                  <a:pt x="6193" y="2848"/>
                </a:lnTo>
                <a:lnTo>
                  <a:pt x="6194" y="2844"/>
                </a:lnTo>
                <a:lnTo>
                  <a:pt x="6195" y="2840"/>
                </a:lnTo>
                <a:lnTo>
                  <a:pt x="6199" y="2837"/>
                </a:lnTo>
                <a:lnTo>
                  <a:pt x="6205" y="2829"/>
                </a:lnTo>
                <a:lnTo>
                  <a:pt x="6211" y="2819"/>
                </a:lnTo>
                <a:lnTo>
                  <a:pt x="6212" y="2814"/>
                </a:lnTo>
                <a:lnTo>
                  <a:pt x="6212" y="2810"/>
                </a:lnTo>
                <a:lnTo>
                  <a:pt x="6212" y="2804"/>
                </a:lnTo>
                <a:lnTo>
                  <a:pt x="6208" y="2799"/>
                </a:lnTo>
                <a:lnTo>
                  <a:pt x="6203" y="2791"/>
                </a:lnTo>
                <a:lnTo>
                  <a:pt x="6202" y="2785"/>
                </a:lnTo>
                <a:lnTo>
                  <a:pt x="6202" y="2779"/>
                </a:lnTo>
                <a:lnTo>
                  <a:pt x="6202" y="2769"/>
                </a:lnTo>
                <a:lnTo>
                  <a:pt x="6201" y="2763"/>
                </a:lnTo>
                <a:lnTo>
                  <a:pt x="6199" y="2758"/>
                </a:lnTo>
                <a:lnTo>
                  <a:pt x="6196" y="2754"/>
                </a:lnTo>
                <a:lnTo>
                  <a:pt x="6194" y="2749"/>
                </a:lnTo>
                <a:lnTo>
                  <a:pt x="6191" y="2745"/>
                </a:lnTo>
                <a:lnTo>
                  <a:pt x="6191" y="2742"/>
                </a:lnTo>
                <a:lnTo>
                  <a:pt x="6191" y="2741"/>
                </a:lnTo>
                <a:lnTo>
                  <a:pt x="6195" y="2739"/>
                </a:lnTo>
                <a:lnTo>
                  <a:pt x="6199" y="2739"/>
                </a:lnTo>
                <a:lnTo>
                  <a:pt x="6201" y="2738"/>
                </a:lnTo>
                <a:lnTo>
                  <a:pt x="6203" y="2738"/>
                </a:lnTo>
                <a:lnTo>
                  <a:pt x="6205" y="2737"/>
                </a:lnTo>
                <a:lnTo>
                  <a:pt x="6206" y="2732"/>
                </a:lnTo>
                <a:lnTo>
                  <a:pt x="6206" y="2725"/>
                </a:lnTo>
                <a:lnTo>
                  <a:pt x="6206" y="2720"/>
                </a:lnTo>
                <a:lnTo>
                  <a:pt x="6207" y="2717"/>
                </a:lnTo>
                <a:lnTo>
                  <a:pt x="6209" y="2714"/>
                </a:lnTo>
                <a:lnTo>
                  <a:pt x="6212" y="2712"/>
                </a:lnTo>
                <a:lnTo>
                  <a:pt x="6215" y="2711"/>
                </a:lnTo>
                <a:lnTo>
                  <a:pt x="6220" y="2709"/>
                </a:lnTo>
                <a:lnTo>
                  <a:pt x="6226" y="2709"/>
                </a:lnTo>
                <a:lnTo>
                  <a:pt x="6233" y="2707"/>
                </a:lnTo>
                <a:lnTo>
                  <a:pt x="6239" y="2709"/>
                </a:lnTo>
                <a:lnTo>
                  <a:pt x="6245" y="2709"/>
                </a:lnTo>
                <a:lnTo>
                  <a:pt x="6249" y="2711"/>
                </a:lnTo>
                <a:lnTo>
                  <a:pt x="6252" y="2712"/>
                </a:lnTo>
                <a:lnTo>
                  <a:pt x="6254" y="2716"/>
                </a:lnTo>
                <a:lnTo>
                  <a:pt x="6256" y="2718"/>
                </a:lnTo>
                <a:lnTo>
                  <a:pt x="6257" y="2722"/>
                </a:lnTo>
                <a:lnTo>
                  <a:pt x="6257" y="2726"/>
                </a:lnTo>
                <a:lnTo>
                  <a:pt x="6257" y="2735"/>
                </a:lnTo>
                <a:lnTo>
                  <a:pt x="6258" y="2741"/>
                </a:lnTo>
                <a:lnTo>
                  <a:pt x="6260" y="2744"/>
                </a:lnTo>
                <a:lnTo>
                  <a:pt x="6262" y="2748"/>
                </a:lnTo>
                <a:lnTo>
                  <a:pt x="6265" y="2750"/>
                </a:lnTo>
                <a:lnTo>
                  <a:pt x="6269" y="2754"/>
                </a:lnTo>
                <a:lnTo>
                  <a:pt x="6272" y="2756"/>
                </a:lnTo>
                <a:lnTo>
                  <a:pt x="6275" y="2760"/>
                </a:lnTo>
                <a:lnTo>
                  <a:pt x="6276" y="2763"/>
                </a:lnTo>
                <a:lnTo>
                  <a:pt x="6277" y="2767"/>
                </a:lnTo>
                <a:lnTo>
                  <a:pt x="6278" y="2774"/>
                </a:lnTo>
                <a:lnTo>
                  <a:pt x="6278" y="2781"/>
                </a:lnTo>
                <a:lnTo>
                  <a:pt x="6279" y="2785"/>
                </a:lnTo>
                <a:lnTo>
                  <a:pt x="6281" y="2789"/>
                </a:lnTo>
                <a:lnTo>
                  <a:pt x="6284" y="2792"/>
                </a:lnTo>
                <a:lnTo>
                  <a:pt x="6288" y="2795"/>
                </a:lnTo>
                <a:lnTo>
                  <a:pt x="6297" y="2800"/>
                </a:lnTo>
                <a:lnTo>
                  <a:pt x="6308" y="2805"/>
                </a:lnTo>
                <a:lnTo>
                  <a:pt x="6325" y="2810"/>
                </a:lnTo>
                <a:lnTo>
                  <a:pt x="6347" y="2818"/>
                </a:lnTo>
                <a:lnTo>
                  <a:pt x="6369" y="2826"/>
                </a:lnTo>
                <a:lnTo>
                  <a:pt x="6384" y="2833"/>
                </a:lnTo>
                <a:lnTo>
                  <a:pt x="6394" y="2839"/>
                </a:lnTo>
                <a:lnTo>
                  <a:pt x="6403" y="2844"/>
                </a:lnTo>
                <a:lnTo>
                  <a:pt x="6407" y="2845"/>
                </a:lnTo>
                <a:lnTo>
                  <a:pt x="6411" y="2846"/>
                </a:lnTo>
                <a:lnTo>
                  <a:pt x="6415" y="2845"/>
                </a:lnTo>
                <a:lnTo>
                  <a:pt x="6417" y="2845"/>
                </a:lnTo>
                <a:lnTo>
                  <a:pt x="6421" y="2843"/>
                </a:lnTo>
                <a:lnTo>
                  <a:pt x="6422" y="2838"/>
                </a:lnTo>
                <a:lnTo>
                  <a:pt x="6423" y="2835"/>
                </a:lnTo>
                <a:lnTo>
                  <a:pt x="6422" y="2829"/>
                </a:lnTo>
                <a:lnTo>
                  <a:pt x="6421" y="2823"/>
                </a:lnTo>
                <a:lnTo>
                  <a:pt x="6419" y="2817"/>
                </a:lnTo>
                <a:lnTo>
                  <a:pt x="6416" y="2811"/>
                </a:lnTo>
                <a:lnTo>
                  <a:pt x="6413" y="2806"/>
                </a:lnTo>
                <a:lnTo>
                  <a:pt x="6407" y="2796"/>
                </a:lnTo>
                <a:lnTo>
                  <a:pt x="6402" y="2787"/>
                </a:lnTo>
                <a:lnTo>
                  <a:pt x="6402" y="2782"/>
                </a:lnTo>
                <a:lnTo>
                  <a:pt x="6402" y="2777"/>
                </a:lnTo>
                <a:lnTo>
                  <a:pt x="6402" y="2772"/>
                </a:lnTo>
                <a:lnTo>
                  <a:pt x="6404" y="2766"/>
                </a:lnTo>
                <a:lnTo>
                  <a:pt x="6408" y="2755"/>
                </a:lnTo>
                <a:lnTo>
                  <a:pt x="6409" y="2745"/>
                </a:lnTo>
                <a:lnTo>
                  <a:pt x="6409" y="2741"/>
                </a:lnTo>
                <a:lnTo>
                  <a:pt x="6408" y="2736"/>
                </a:lnTo>
                <a:lnTo>
                  <a:pt x="6407" y="2731"/>
                </a:lnTo>
                <a:lnTo>
                  <a:pt x="6404" y="2725"/>
                </a:lnTo>
                <a:lnTo>
                  <a:pt x="6401" y="2714"/>
                </a:lnTo>
                <a:lnTo>
                  <a:pt x="6398" y="2705"/>
                </a:lnTo>
                <a:lnTo>
                  <a:pt x="6400" y="2701"/>
                </a:lnTo>
                <a:lnTo>
                  <a:pt x="6401" y="2699"/>
                </a:lnTo>
                <a:lnTo>
                  <a:pt x="6402" y="2697"/>
                </a:lnTo>
                <a:lnTo>
                  <a:pt x="6404" y="2697"/>
                </a:lnTo>
                <a:lnTo>
                  <a:pt x="6416" y="2700"/>
                </a:lnTo>
                <a:lnTo>
                  <a:pt x="6432" y="2709"/>
                </a:lnTo>
                <a:lnTo>
                  <a:pt x="6442" y="2712"/>
                </a:lnTo>
                <a:lnTo>
                  <a:pt x="6453" y="2716"/>
                </a:lnTo>
                <a:lnTo>
                  <a:pt x="6463" y="2718"/>
                </a:lnTo>
                <a:lnTo>
                  <a:pt x="6471" y="2718"/>
                </a:lnTo>
                <a:lnTo>
                  <a:pt x="6478" y="2718"/>
                </a:lnTo>
                <a:lnTo>
                  <a:pt x="6480" y="2716"/>
                </a:lnTo>
                <a:lnTo>
                  <a:pt x="6483" y="2711"/>
                </a:lnTo>
                <a:lnTo>
                  <a:pt x="6483" y="2705"/>
                </a:lnTo>
                <a:lnTo>
                  <a:pt x="6483" y="2701"/>
                </a:lnTo>
                <a:lnTo>
                  <a:pt x="6485" y="2699"/>
                </a:lnTo>
                <a:lnTo>
                  <a:pt x="6489" y="2698"/>
                </a:lnTo>
                <a:lnTo>
                  <a:pt x="6493" y="2697"/>
                </a:lnTo>
                <a:lnTo>
                  <a:pt x="6504" y="2695"/>
                </a:lnTo>
                <a:lnTo>
                  <a:pt x="6518" y="2697"/>
                </a:lnTo>
                <a:lnTo>
                  <a:pt x="6531" y="2699"/>
                </a:lnTo>
                <a:lnTo>
                  <a:pt x="6542" y="2703"/>
                </a:lnTo>
                <a:lnTo>
                  <a:pt x="6549" y="2706"/>
                </a:lnTo>
                <a:lnTo>
                  <a:pt x="6556" y="2709"/>
                </a:lnTo>
                <a:lnTo>
                  <a:pt x="6560" y="2710"/>
                </a:lnTo>
                <a:lnTo>
                  <a:pt x="6562" y="2710"/>
                </a:lnTo>
                <a:lnTo>
                  <a:pt x="6566" y="2710"/>
                </a:lnTo>
                <a:lnTo>
                  <a:pt x="6568" y="2709"/>
                </a:lnTo>
                <a:lnTo>
                  <a:pt x="6572" y="2704"/>
                </a:lnTo>
                <a:lnTo>
                  <a:pt x="6574" y="2699"/>
                </a:lnTo>
                <a:lnTo>
                  <a:pt x="6575" y="2691"/>
                </a:lnTo>
                <a:lnTo>
                  <a:pt x="6579" y="2684"/>
                </a:lnTo>
                <a:lnTo>
                  <a:pt x="6581" y="2681"/>
                </a:lnTo>
                <a:lnTo>
                  <a:pt x="6584" y="2680"/>
                </a:lnTo>
                <a:lnTo>
                  <a:pt x="6587" y="2680"/>
                </a:lnTo>
                <a:lnTo>
                  <a:pt x="6591" y="2681"/>
                </a:lnTo>
                <a:lnTo>
                  <a:pt x="6600" y="2686"/>
                </a:lnTo>
                <a:lnTo>
                  <a:pt x="6610" y="2687"/>
                </a:lnTo>
                <a:lnTo>
                  <a:pt x="6613" y="2687"/>
                </a:lnTo>
                <a:lnTo>
                  <a:pt x="6616" y="2686"/>
                </a:lnTo>
                <a:lnTo>
                  <a:pt x="6618" y="2684"/>
                </a:lnTo>
                <a:lnTo>
                  <a:pt x="6618" y="2680"/>
                </a:lnTo>
                <a:lnTo>
                  <a:pt x="6616" y="2671"/>
                </a:lnTo>
                <a:lnTo>
                  <a:pt x="6613" y="2659"/>
                </a:lnTo>
                <a:lnTo>
                  <a:pt x="6612" y="2651"/>
                </a:lnTo>
                <a:lnTo>
                  <a:pt x="6611" y="2644"/>
                </a:lnTo>
                <a:lnTo>
                  <a:pt x="6611" y="2636"/>
                </a:lnTo>
                <a:lnTo>
                  <a:pt x="6612" y="2627"/>
                </a:lnTo>
                <a:lnTo>
                  <a:pt x="6615" y="2618"/>
                </a:lnTo>
                <a:lnTo>
                  <a:pt x="6617" y="2612"/>
                </a:lnTo>
                <a:lnTo>
                  <a:pt x="6621" y="2608"/>
                </a:lnTo>
                <a:lnTo>
                  <a:pt x="6623" y="2605"/>
                </a:lnTo>
                <a:lnTo>
                  <a:pt x="6627" y="2604"/>
                </a:lnTo>
                <a:lnTo>
                  <a:pt x="6630" y="2604"/>
                </a:lnTo>
                <a:lnTo>
                  <a:pt x="6634" y="2605"/>
                </a:lnTo>
                <a:lnTo>
                  <a:pt x="6637" y="2606"/>
                </a:lnTo>
                <a:lnTo>
                  <a:pt x="6646" y="2610"/>
                </a:lnTo>
                <a:lnTo>
                  <a:pt x="6654" y="2611"/>
                </a:lnTo>
                <a:lnTo>
                  <a:pt x="6657" y="2611"/>
                </a:lnTo>
                <a:lnTo>
                  <a:pt x="6660" y="2610"/>
                </a:lnTo>
                <a:lnTo>
                  <a:pt x="6661" y="2608"/>
                </a:lnTo>
                <a:lnTo>
                  <a:pt x="6661" y="2604"/>
                </a:lnTo>
                <a:lnTo>
                  <a:pt x="6657" y="2594"/>
                </a:lnTo>
                <a:lnTo>
                  <a:pt x="6656" y="2587"/>
                </a:lnTo>
                <a:lnTo>
                  <a:pt x="6656" y="2584"/>
                </a:lnTo>
                <a:lnTo>
                  <a:pt x="6657" y="2580"/>
                </a:lnTo>
                <a:lnTo>
                  <a:pt x="6659" y="2578"/>
                </a:lnTo>
                <a:lnTo>
                  <a:pt x="6661" y="2575"/>
                </a:lnTo>
                <a:lnTo>
                  <a:pt x="6665" y="2574"/>
                </a:lnTo>
                <a:lnTo>
                  <a:pt x="6667" y="2571"/>
                </a:lnTo>
                <a:lnTo>
                  <a:pt x="6669" y="2568"/>
                </a:lnTo>
                <a:lnTo>
                  <a:pt x="6671" y="2565"/>
                </a:lnTo>
                <a:lnTo>
                  <a:pt x="6672" y="2562"/>
                </a:lnTo>
                <a:lnTo>
                  <a:pt x="6671" y="2559"/>
                </a:lnTo>
                <a:lnTo>
                  <a:pt x="6669" y="2556"/>
                </a:lnTo>
                <a:lnTo>
                  <a:pt x="6666" y="2555"/>
                </a:lnTo>
                <a:lnTo>
                  <a:pt x="6657" y="2550"/>
                </a:lnTo>
                <a:lnTo>
                  <a:pt x="6650" y="2547"/>
                </a:lnTo>
                <a:lnTo>
                  <a:pt x="6648" y="2543"/>
                </a:lnTo>
                <a:lnTo>
                  <a:pt x="6647" y="2541"/>
                </a:lnTo>
                <a:lnTo>
                  <a:pt x="6647" y="2537"/>
                </a:lnTo>
                <a:lnTo>
                  <a:pt x="6649" y="2533"/>
                </a:lnTo>
                <a:lnTo>
                  <a:pt x="6654" y="2524"/>
                </a:lnTo>
                <a:lnTo>
                  <a:pt x="6660" y="2517"/>
                </a:lnTo>
                <a:lnTo>
                  <a:pt x="6663" y="2514"/>
                </a:lnTo>
                <a:lnTo>
                  <a:pt x="6667" y="2511"/>
                </a:lnTo>
                <a:lnTo>
                  <a:pt x="6672" y="2509"/>
                </a:lnTo>
                <a:lnTo>
                  <a:pt x="6678" y="2508"/>
                </a:lnTo>
                <a:lnTo>
                  <a:pt x="6685" y="2509"/>
                </a:lnTo>
                <a:lnTo>
                  <a:pt x="6694" y="2512"/>
                </a:lnTo>
                <a:lnTo>
                  <a:pt x="6705" y="2517"/>
                </a:lnTo>
                <a:lnTo>
                  <a:pt x="6716" y="2523"/>
                </a:lnTo>
                <a:lnTo>
                  <a:pt x="6737" y="2534"/>
                </a:lnTo>
                <a:lnTo>
                  <a:pt x="6754" y="2541"/>
                </a:lnTo>
                <a:lnTo>
                  <a:pt x="6759" y="2541"/>
                </a:lnTo>
                <a:lnTo>
                  <a:pt x="6762" y="2540"/>
                </a:lnTo>
                <a:lnTo>
                  <a:pt x="6764" y="2539"/>
                </a:lnTo>
                <a:lnTo>
                  <a:pt x="6767" y="2536"/>
                </a:lnTo>
                <a:lnTo>
                  <a:pt x="6772" y="2529"/>
                </a:lnTo>
                <a:lnTo>
                  <a:pt x="6776" y="2521"/>
                </a:lnTo>
                <a:lnTo>
                  <a:pt x="6781" y="2517"/>
                </a:lnTo>
                <a:lnTo>
                  <a:pt x="6785" y="2515"/>
                </a:lnTo>
                <a:lnTo>
                  <a:pt x="6787" y="2514"/>
                </a:lnTo>
                <a:lnTo>
                  <a:pt x="6791" y="2515"/>
                </a:lnTo>
                <a:lnTo>
                  <a:pt x="6797" y="2518"/>
                </a:lnTo>
                <a:lnTo>
                  <a:pt x="6802" y="2524"/>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79" name="稻壳儿小白白(http://dwz.cn/Wu2UP)">
            <a:extLst>
              <a:ext uri="{FF2B5EF4-FFF2-40B4-BE49-F238E27FC236}">
                <a16:creationId xmlns:a16="http://schemas.microsoft.com/office/drawing/2014/main" id="{FB555651-EA29-43FA-816C-6104DFB79268}"/>
              </a:ext>
            </a:extLst>
          </p:cNvPr>
          <p:cNvSpPr>
            <a:spLocks/>
          </p:cNvSpPr>
          <p:nvPr/>
        </p:nvSpPr>
        <p:spPr bwMode="auto">
          <a:xfrm>
            <a:off x="80263" y="1276964"/>
            <a:ext cx="1771137" cy="1349133"/>
          </a:xfrm>
          <a:custGeom>
            <a:avLst/>
            <a:gdLst>
              <a:gd name="T0" fmla="*/ 618962249 w 7557"/>
              <a:gd name="T1" fmla="*/ 215188380 h 5874"/>
              <a:gd name="T2" fmla="*/ 595514243 w 7557"/>
              <a:gd name="T3" fmla="*/ 192019278 h 5874"/>
              <a:gd name="T4" fmla="*/ 546586256 w 7557"/>
              <a:gd name="T5" fmla="*/ 168443590 h 5874"/>
              <a:gd name="T6" fmla="*/ 515435136 w 7557"/>
              <a:gd name="T7" fmla="*/ 155842861 h 5874"/>
              <a:gd name="T8" fmla="*/ 520767904 w 7557"/>
              <a:gd name="T9" fmla="*/ 121617541 h 5874"/>
              <a:gd name="T10" fmla="*/ 521191232 w 7557"/>
              <a:gd name="T11" fmla="*/ 91456936 h 5874"/>
              <a:gd name="T12" fmla="*/ 506970031 w 7557"/>
              <a:gd name="T13" fmla="*/ 59833364 h 5874"/>
              <a:gd name="T14" fmla="*/ 483606690 w 7557"/>
              <a:gd name="T15" fmla="*/ 45687838 h 5874"/>
              <a:gd name="T16" fmla="*/ 462867401 w 7557"/>
              <a:gd name="T17" fmla="*/ 12926055 h 5874"/>
              <a:gd name="T18" fmla="*/ 447376215 w 7557"/>
              <a:gd name="T19" fmla="*/ 0 h 5874"/>
              <a:gd name="T20" fmla="*/ 424182206 w 7557"/>
              <a:gd name="T21" fmla="*/ 19998533 h 5874"/>
              <a:gd name="T22" fmla="*/ 400226206 w 7557"/>
              <a:gd name="T23" fmla="*/ 49590033 h 5874"/>
              <a:gd name="T24" fmla="*/ 374238523 w 7557"/>
              <a:gd name="T25" fmla="*/ 64304380 h 5874"/>
              <a:gd name="T26" fmla="*/ 340209063 w 7557"/>
              <a:gd name="T27" fmla="*/ 46094424 h 5874"/>
              <a:gd name="T28" fmla="*/ 305079241 w 7557"/>
              <a:gd name="T29" fmla="*/ 87148441 h 5874"/>
              <a:gd name="T30" fmla="*/ 286202304 w 7557"/>
              <a:gd name="T31" fmla="*/ 97147708 h 5874"/>
              <a:gd name="T32" fmla="*/ 251834473 w 7557"/>
              <a:gd name="T33" fmla="*/ 96822667 h 5874"/>
              <a:gd name="T34" fmla="*/ 235835584 w 7557"/>
              <a:gd name="T35" fmla="*/ 102188114 h 5874"/>
              <a:gd name="T36" fmla="*/ 239559998 w 7557"/>
              <a:gd name="T37" fmla="*/ 134543596 h 5874"/>
              <a:gd name="T38" fmla="*/ 230502524 w 7557"/>
              <a:gd name="T39" fmla="*/ 166085908 h 5874"/>
              <a:gd name="T40" fmla="*/ 217127688 w 7557"/>
              <a:gd name="T41" fmla="*/ 182426312 h 5874"/>
              <a:gd name="T42" fmla="*/ 205953865 w 7557"/>
              <a:gd name="T43" fmla="*/ 197384724 h 5874"/>
              <a:gd name="T44" fmla="*/ 172263068 w 7557"/>
              <a:gd name="T45" fmla="*/ 203969642 h 5874"/>
              <a:gd name="T46" fmla="*/ 132900839 w 7557"/>
              <a:gd name="T47" fmla="*/ 212505657 h 5874"/>
              <a:gd name="T48" fmla="*/ 104543101 w 7557"/>
              <a:gd name="T49" fmla="*/ 214863054 h 5874"/>
              <a:gd name="T50" fmla="*/ 77793427 w 7557"/>
              <a:gd name="T51" fmla="*/ 221935817 h 5874"/>
              <a:gd name="T52" fmla="*/ 58662494 w 7557"/>
              <a:gd name="T53" fmla="*/ 210066714 h 5874"/>
              <a:gd name="T54" fmla="*/ 42071237 w 7557"/>
              <a:gd name="T55" fmla="*/ 214700534 h 5874"/>
              <a:gd name="T56" fmla="*/ 12866843 w 7557"/>
              <a:gd name="T57" fmla="*/ 231772564 h 5874"/>
              <a:gd name="T58" fmla="*/ 4994397 w 7557"/>
              <a:gd name="T59" fmla="*/ 250064065 h 5874"/>
              <a:gd name="T60" fmla="*/ 23871334 w 7557"/>
              <a:gd name="T61" fmla="*/ 267461135 h 5874"/>
              <a:gd name="T62" fmla="*/ 24463993 w 7557"/>
              <a:gd name="T63" fmla="*/ 300629504 h 5874"/>
              <a:gd name="T64" fmla="*/ 12951509 w 7557"/>
              <a:gd name="T65" fmla="*/ 315750436 h 5874"/>
              <a:gd name="T66" fmla="*/ 11681816 w 7557"/>
              <a:gd name="T67" fmla="*/ 326725394 h 5874"/>
              <a:gd name="T68" fmla="*/ 30050759 w 7557"/>
              <a:gd name="T69" fmla="*/ 340464050 h 5874"/>
              <a:gd name="T70" fmla="*/ 29204394 w 7557"/>
              <a:gd name="T71" fmla="*/ 367860672 h 5874"/>
              <a:gd name="T72" fmla="*/ 42494274 w 7557"/>
              <a:gd name="T73" fmla="*/ 380542661 h 5874"/>
              <a:gd name="T74" fmla="*/ 65519243 w 7557"/>
              <a:gd name="T75" fmla="*/ 400866520 h 5874"/>
              <a:gd name="T76" fmla="*/ 76862397 w 7557"/>
              <a:gd name="T77" fmla="*/ 417857290 h 5874"/>
              <a:gd name="T78" fmla="*/ 83126487 w 7557"/>
              <a:gd name="T79" fmla="*/ 441758018 h 5874"/>
              <a:gd name="T80" fmla="*/ 101918758 w 7557"/>
              <a:gd name="T81" fmla="*/ 452488910 h 5874"/>
              <a:gd name="T82" fmla="*/ 127313782 w 7557"/>
              <a:gd name="T83" fmla="*/ 443546595 h 5874"/>
              <a:gd name="T84" fmla="*/ 149069058 w 7557"/>
              <a:gd name="T85" fmla="*/ 430213954 h 5874"/>
              <a:gd name="T86" fmla="*/ 173871423 w 7557"/>
              <a:gd name="T87" fmla="*/ 438912774 h 5874"/>
              <a:gd name="T88" fmla="*/ 203075817 w 7557"/>
              <a:gd name="T89" fmla="*/ 435823466 h 5874"/>
              <a:gd name="T90" fmla="*/ 221191054 w 7557"/>
              <a:gd name="T91" fmla="*/ 450131512 h 5874"/>
              <a:gd name="T92" fmla="*/ 247517109 w 7557"/>
              <a:gd name="T93" fmla="*/ 456391104 h 5874"/>
              <a:gd name="T94" fmla="*/ 281292572 w 7557"/>
              <a:gd name="T95" fmla="*/ 453220536 h 5874"/>
              <a:gd name="T96" fmla="*/ 313459680 w 7557"/>
              <a:gd name="T97" fmla="*/ 448586715 h 5874"/>
              <a:gd name="T98" fmla="*/ 336738355 w 7557"/>
              <a:gd name="T99" fmla="*/ 445985252 h 5874"/>
              <a:gd name="T100" fmla="*/ 362895370 w 7557"/>
              <a:gd name="T101" fmla="*/ 449074561 h 5874"/>
              <a:gd name="T102" fmla="*/ 391253108 w 7557"/>
              <a:gd name="T103" fmla="*/ 456716145 h 5874"/>
              <a:gd name="T104" fmla="*/ 422743182 w 7557"/>
              <a:gd name="T105" fmla="*/ 468422728 h 5874"/>
              <a:gd name="T106" fmla="*/ 451185585 w 7557"/>
              <a:gd name="T107" fmla="*/ 476064597 h 5874"/>
              <a:gd name="T108" fmla="*/ 452201281 w 7557"/>
              <a:gd name="T109" fmla="*/ 459967974 h 5874"/>
              <a:gd name="T110" fmla="*/ 461174380 w 7557"/>
              <a:gd name="T111" fmla="*/ 444522001 h 5874"/>
              <a:gd name="T112" fmla="*/ 447460881 w 7557"/>
              <a:gd name="T113" fmla="*/ 414605461 h 5874"/>
              <a:gd name="T114" fmla="*/ 461512751 w 7557"/>
              <a:gd name="T115" fmla="*/ 385013962 h 5874"/>
              <a:gd name="T116" fmla="*/ 509678748 w 7557"/>
              <a:gd name="T117" fmla="*/ 380298881 h 5874"/>
              <a:gd name="T118" fmla="*/ 529402341 w 7557"/>
              <a:gd name="T119" fmla="*/ 346154822 h 5874"/>
              <a:gd name="T120" fmla="*/ 558014075 w 7557"/>
              <a:gd name="T121" fmla="*/ 324693037 h 5874"/>
              <a:gd name="T122" fmla="*/ 600762346 w 7557"/>
              <a:gd name="T123" fmla="*/ 295182797 h 5874"/>
              <a:gd name="T124" fmla="*/ 635553797 w 7557"/>
              <a:gd name="T125" fmla="*/ 266566989 h 587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557" h="5874">
                <a:moveTo>
                  <a:pt x="7557" y="3250"/>
                </a:moveTo>
                <a:lnTo>
                  <a:pt x="7557" y="3237"/>
                </a:lnTo>
                <a:lnTo>
                  <a:pt x="7556" y="3223"/>
                </a:lnTo>
                <a:lnTo>
                  <a:pt x="7555" y="3209"/>
                </a:lnTo>
                <a:lnTo>
                  <a:pt x="7553" y="3194"/>
                </a:lnTo>
                <a:lnTo>
                  <a:pt x="7550" y="3179"/>
                </a:lnTo>
                <a:lnTo>
                  <a:pt x="7546" y="3168"/>
                </a:lnTo>
                <a:lnTo>
                  <a:pt x="7538" y="3155"/>
                </a:lnTo>
                <a:lnTo>
                  <a:pt x="7526" y="3140"/>
                </a:lnTo>
                <a:lnTo>
                  <a:pt x="7513" y="3123"/>
                </a:lnTo>
                <a:lnTo>
                  <a:pt x="7502" y="3110"/>
                </a:lnTo>
                <a:lnTo>
                  <a:pt x="7493" y="3098"/>
                </a:lnTo>
                <a:lnTo>
                  <a:pt x="7483" y="3086"/>
                </a:lnTo>
                <a:lnTo>
                  <a:pt x="7475" y="3074"/>
                </a:lnTo>
                <a:lnTo>
                  <a:pt x="7468" y="3063"/>
                </a:lnTo>
                <a:lnTo>
                  <a:pt x="7458" y="3049"/>
                </a:lnTo>
                <a:lnTo>
                  <a:pt x="7446" y="3035"/>
                </a:lnTo>
                <a:lnTo>
                  <a:pt x="7434" y="3021"/>
                </a:lnTo>
                <a:lnTo>
                  <a:pt x="7426" y="3009"/>
                </a:lnTo>
                <a:lnTo>
                  <a:pt x="7425" y="3003"/>
                </a:lnTo>
                <a:lnTo>
                  <a:pt x="7424" y="2996"/>
                </a:lnTo>
                <a:lnTo>
                  <a:pt x="7424" y="2989"/>
                </a:lnTo>
                <a:lnTo>
                  <a:pt x="7424" y="2981"/>
                </a:lnTo>
                <a:lnTo>
                  <a:pt x="7423" y="2962"/>
                </a:lnTo>
                <a:lnTo>
                  <a:pt x="7421" y="2943"/>
                </a:lnTo>
                <a:lnTo>
                  <a:pt x="7418" y="2920"/>
                </a:lnTo>
                <a:lnTo>
                  <a:pt x="7412" y="2896"/>
                </a:lnTo>
                <a:lnTo>
                  <a:pt x="7407" y="2871"/>
                </a:lnTo>
                <a:lnTo>
                  <a:pt x="7401" y="2850"/>
                </a:lnTo>
                <a:lnTo>
                  <a:pt x="7396" y="2830"/>
                </a:lnTo>
                <a:lnTo>
                  <a:pt x="7390" y="2809"/>
                </a:lnTo>
                <a:lnTo>
                  <a:pt x="7386" y="2788"/>
                </a:lnTo>
                <a:lnTo>
                  <a:pt x="7382" y="2769"/>
                </a:lnTo>
                <a:lnTo>
                  <a:pt x="7381" y="2750"/>
                </a:lnTo>
                <a:lnTo>
                  <a:pt x="7379" y="2731"/>
                </a:lnTo>
                <a:lnTo>
                  <a:pt x="7375" y="2711"/>
                </a:lnTo>
                <a:lnTo>
                  <a:pt x="7370" y="2692"/>
                </a:lnTo>
                <a:lnTo>
                  <a:pt x="7368" y="2683"/>
                </a:lnTo>
                <a:lnTo>
                  <a:pt x="7364" y="2676"/>
                </a:lnTo>
                <a:lnTo>
                  <a:pt x="7361" y="2670"/>
                </a:lnTo>
                <a:lnTo>
                  <a:pt x="7355" y="2666"/>
                </a:lnTo>
                <a:lnTo>
                  <a:pt x="7350" y="2662"/>
                </a:lnTo>
                <a:lnTo>
                  <a:pt x="7343" y="2660"/>
                </a:lnTo>
                <a:lnTo>
                  <a:pt x="7336" y="2657"/>
                </a:lnTo>
                <a:lnTo>
                  <a:pt x="7327" y="2655"/>
                </a:lnTo>
                <a:lnTo>
                  <a:pt x="7319" y="2652"/>
                </a:lnTo>
                <a:lnTo>
                  <a:pt x="7314" y="2649"/>
                </a:lnTo>
                <a:lnTo>
                  <a:pt x="7312" y="2647"/>
                </a:lnTo>
                <a:lnTo>
                  <a:pt x="7312" y="2643"/>
                </a:lnTo>
                <a:lnTo>
                  <a:pt x="7313" y="2632"/>
                </a:lnTo>
                <a:lnTo>
                  <a:pt x="7316" y="2617"/>
                </a:lnTo>
                <a:lnTo>
                  <a:pt x="7317" y="2607"/>
                </a:lnTo>
                <a:lnTo>
                  <a:pt x="7318" y="2599"/>
                </a:lnTo>
                <a:lnTo>
                  <a:pt x="7320" y="2591"/>
                </a:lnTo>
                <a:lnTo>
                  <a:pt x="7324" y="2584"/>
                </a:lnTo>
                <a:lnTo>
                  <a:pt x="7332" y="2570"/>
                </a:lnTo>
                <a:lnTo>
                  <a:pt x="7342" y="2559"/>
                </a:lnTo>
                <a:lnTo>
                  <a:pt x="7345" y="2554"/>
                </a:lnTo>
                <a:lnTo>
                  <a:pt x="7349" y="2549"/>
                </a:lnTo>
                <a:lnTo>
                  <a:pt x="7350" y="2546"/>
                </a:lnTo>
                <a:lnTo>
                  <a:pt x="7350" y="2542"/>
                </a:lnTo>
                <a:lnTo>
                  <a:pt x="7350" y="2540"/>
                </a:lnTo>
                <a:lnTo>
                  <a:pt x="7348" y="2538"/>
                </a:lnTo>
                <a:lnTo>
                  <a:pt x="7345" y="2536"/>
                </a:lnTo>
                <a:lnTo>
                  <a:pt x="7343" y="2536"/>
                </a:lnTo>
                <a:lnTo>
                  <a:pt x="7332" y="2535"/>
                </a:lnTo>
                <a:lnTo>
                  <a:pt x="7317" y="2535"/>
                </a:lnTo>
                <a:lnTo>
                  <a:pt x="7294" y="2536"/>
                </a:lnTo>
                <a:lnTo>
                  <a:pt x="7264" y="2535"/>
                </a:lnTo>
                <a:lnTo>
                  <a:pt x="7250" y="2534"/>
                </a:lnTo>
                <a:lnTo>
                  <a:pt x="7238" y="2532"/>
                </a:lnTo>
                <a:lnTo>
                  <a:pt x="7230" y="2530"/>
                </a:lnTo>
                <a:lnTo>
                  <a:pt x="7223" y="2528"/>
                </a:lnTo>
                <a:lnTo>
                  <a:pt x="7212" y="2521"/>
                </a:lnTo>
                <a:lnTo>
                  <a:pt x="7201" y="2512"/>
                </a:lnTo>
                <a:lnTo>
                  <a:pt x="7188" y="2504"/>
                </a:lnTo>
                <a:lnTo>
                  <a:pt x="7172" y="2497"/>
                </a:lnTo>
                <a:lnTo>
                  <a:pt x="7165" y="2493"/>
                </a:lnTo>
                <a:lnTo>
                  <a:pt x="7157" y="2490"/>
                </a:lnTo>
                <a:lnTo>
                  <a:pt x="7150" y="2486"/>
                </a:lnTo>
                <a:lnTo>
                  <a:pt x="7146" y="2481"/>
                </a:lnTo>
                <a:lnTo>
                  <a:pt x="7137" y="2471"/>
                </a:lnTo>
                <a:lnTo>
                  <a:pt x="7128" y="2456"/>
                </a:lnTo>
                <a:lnTo>
                  <a:pt x="7117" y="2439"/>
                </a:lnTo>
                <a:lnTo>
                  <a:pt x="7103" y="2420"/>
                </a:lnTo>
                <a:lnTo>
                  <a:pt x="7096" y="2411"/>
                </a:lnTo>
                <a:lnTo>
                  <a:pt x="7087" y="2404"/>
                </a:lnTo>
                <a:lnTo>
                  <a:pt x="7080" y="2399"/>
                </a:lnTo>
                <a:lnTo>
                  <a:pt x="7073" y="2395"/>
                </a:lnTo>
                <a:lnTo>
                  <a:pt x="7059" y="2389"/>
                </a:lnTo>
                <a:lnTo>
                  <a:pt x="7046" y="2384"/>
                </a:lnTo>
                <a:lnTo>
                  <a:pt x="7042" y="2381"/>
                </a:lnTo>
                <a:lnTo>
                  <a:pt x="7040" y="2379"/>
                </a:lnTo>
                <a:lnTo>
                  <a:pt x="7039" y="2376"/>
                </a:lnTo>
                <a:lnTo>
                  <a:pt x="7037" y="2372"/>
                </a:lnTo>
                <a:lnTo>
                  <a:pt x="7035" y="2362"/>
                </a:lnTo>
                <a:lnTo>
                  <a:pt x="7030" y="2353"/>
                </a:lnTo>
                <a:lnTo>
                  <a:pt x="7024" y="2342"/>
                </a:lnTo>
                <a:lnTo>
                  <a:pt x="7016" y="2332"/>
                </a:lnTo>
                <a:lnTo>
                  <a:pt x="7009" y="2322"/>
                </a:lnTo>
                <a:lnTo>
                  <a:pt x="7001" y="2311"/>
                </a:lnTo>
                <a:lnTo>
                  <a:pt x="6992" y="2302"/>
                </a:lnTo>
                <a:lnTo>
                  <a:pt x="6984" y="2292"/>
                </a:lnTo>
                <a:lnTo>
                  <a:pt x="6974" y="2284"/>
                </a:lnTo>
                <a:lnTo>
                  <a:pt x="6964" y="2275"/>
                </a:lnTo>
                <a:lnTo>
                  <a:pt x="6945" y="2258"/>
                </a:lnTo>
                <a:lnTo>
                  <a:pt x="6930" y="2246"/>
                </a:lnTo>
                <a:lnTo>
                  <a:pt x="6916" y="2238"/>
                </a:lnTo>
                <a:lnTo>
                  <a:pt x="6902" y="2228"/>
                </a:lnTo>
                <a:lnTo>
                  <a:pt x="6894" y="2222"/>
                </a:lnTo>
                <a:lnTo>
                  <a:pt x="6886" y="2217"/>
                </a:lnTo>
                <a:lnTo>
                  <a:pt x="6879" y="2212"/>
                </a:lnTo>
                <a:lnTo>
                  <a:pt x="6873" y="2204"/>
                </a:lnTo>
                <a:lnTo>
                  <a:pt x="6864" y="2190"/>
                </a:lnTo>
                <a:lnTo>
                  <a:pt x="6851" y="2176"/>
                </a:lnTo>
                <a:lnTo>
                  <a:pt x="6844" y="2169"/>
                </a:lnTo>
                <a:lnTo>
                  <a:pt x="6834" y="2163"/>
                </a:lnTo>
                <a:lnTo>
                  <a:pt x="6822" y="2157"/>
                </a:lnTo>
                <a:lnTo>
                  <a:pt x="6810" y="2152"/>
                </a:lnTo>
                <a:lnTo>
                  <a:pt x="6797" y="2149"/>
                </a:lnTo>
                <a:lnTo>
                  <a:pt x="6787" y="2145"/>
                </a:lnTo>
                <a:lnTo>
                  <a:pt x="6777" y="2141"/>
                </a:lnTo>
                <a:lnTo>
                  <a:pt x="6768" y="2137"/>
                </a:lnTo>
                <a:lnTo>
                  <a:pt x="6750" y="2128"/>
                </a:lnTo>
                <a:lnTo>
                  <a:pt x="6728" y="2120"/>
                </a:lnTo>
                <a:lnTo>
                  <a:pt x="6706" y="2115"/>
                </a:lnTo>
                <a:lnTo>
                  <a:pt x="6686" y="2112"/>
                </a:lnTo>
                <a:lnTo>
                  <a:pt x="6677" y="2109"/>
                </a:lnTo>
                <a:lnTo>
                  <a:pt x="6669" y="2107"/>
                </a:lnTo>
                <a:lnTo>
                  <a:pt x="6661" y="2105"/>
                </a:lnTo>
                <a:lnTo>
                  <a:pt x="6651" y="2100"/>
                </a:lnTo>
                <a:lnTo>
                  <a:pt x="6643" y="2096"/>
                </a:lnTo>
                <a:lnTo>
                  <a:pt x="6633" y="2093"/>
                </a:lnTo>
                <a:lnTo>
                  <a:pt x="6624" y="2090"/>
                </a:lnTo>
                <a:lnTo>
                  <a:pt x="6614" y="2089"/>
                </a:lnTo>
                <a:lnTo>
                  <a:pt x="6590" y="2088"/>
                </a:lnTo>
                <a:lnTo>
                  <a:pt x="6562" y="2088"/>
                </a:lnTo>
                <a:lnTo>
                  <a:pt x="6550" y="2088"/>
                </a:lnTo>
                <a:lnTo>
                  <a:pt x="6539" y="2088"/>
                </a:lnTo>
                <a:lnTo>
                  <a:pt x="6527" y="2088"/>
                </a:lnTo>
                <a:lnTo>
                  <a:pt x="6516" y="2087"/>
                </a:lnTo>
                <a:lnTo>
                  <a:pt x="6494" y="2083"/>
                </a:lnTo>
                <a:lnTo>
                  <a:pt x="6474" y="2078"/>
                </a:lnTo>
                <a:lnTo>
                  <a:pt x="6457" y="2072"/>
                </a:lnTo>
                <a:lnTo>
                  <a:pt x="6443" y="2068"/>
                </a:lnTo>
                <a:lnTo>
                  <a:pt x="6434" y="2064"/>
                </a:lnTo>
                <a:lnTo>
                  <a:pt x="6424" y="2061"/>
                </a:lnTo>
                <a:lnTo>
                  <a:pt x="6416" y="2055"/>
                </a:lnTo>
                <a:lnTo>
                  <a:pt x="6407" y="2050"/>
                </a:lnTo>
                <a:lnTo>
                  <a:pt x="6391" y="2038"/>
                </a:lnTo>
                <a:lnTo>
                  <a:pt x="6373" y="2028"/>
                </a:lnTo>
                <a:lnTo>
                  <a:pt x="6362" y="2025"/>
                </a:lnTo>
                <a:lnTo>
                  <a:pt x="6351" y="2024"/>
                </a:lnTo>
                <a:lnTo>
                  <a:pt x="6340" y="2023"/>
                </a:lnTo>
                <a:lnTo>
                  <a:pt x="6329" y="2021"/>
                </a:lnTo>
                <a:lnTo>
                  <a:pt x="6308" y="2021"/>
                </a:lnTo>
                <a:lnTo>
                  <a:pt x="6287" y="2020"/>
                </a:lnTo>
                <a:lnTo>
                  <a:pt x="6278" y="2018"/>
                </a:lnTo>
                <a:lnTo>
                  <a:pt x="6268" y="2015"/>
                </a:lnTo>
                <a:lnTo>
                  <a:pt x="6259" y="2012"/>
                </a:lnTo>
                <a:lnTo>
                  <a:pt x="6249" y="2008"/>
                </a:lnTo>
                <a:lnTo>
                  <a:pt x="6241" y="2004"/>
                </a:lnTo>
                <a:lnTo>
                  <a:pt x="6234" y="1999"/>
                </a:lnTo>
                <a:lnTo>
                  <a:pt x="6228" y="1994"/>
                </a:lnTo>
                <a:lnTo>
                  <a:pt x="6224" y="1989"/>
                </a:lnTo>
                <a:lnTo>
                  <a:pt x="6221" y="1982"/>
                </a:lnTo>
                <a:lnTo>
                  <a:pt x="6218" y="1975"/>
                </a:lnTo>
                <a:lnTo>
                  <a:pt x="6217" y="1973"/>
                </a:lnTo>
                <a:lnTo>
                  <a:pt x="6216" y="1970"/>
                </a:lnTo>
                <a:lnTo>
                  <a:pt x="6214" y="1969"/>
                </a:lnTo>
                <a:lnTo>
                  <a:pt x="6211" y="1969"/>
                </a:lnTo>
                <a:lnTo>
                  <a:pt x="6206" y="1970"/>
                </a:lnTo>
                <a:lnTo>
                  <a:pt x="6201" y="1973"/>
                </a:lnTo>
                <a:lnTo>
                  <a:pt x="6198" y="1974"/>
                </a:lnTo>
                <a:lnTo>
                  <a:pt x="6195" y="1974"/>
                </a:lnTo>
                <a:lnTo>
                  <a:pt x="6192" y="1974"/>
                </a:lnTo>
                <a:lnTo>
                  <a:pt x="6189" y="1973"/>
                </a:lnTo>
                <a:lnTo>
                  <a:pt x="6182" y="1970"/>
                </a:lnTo>
                <a:lnTo>
                  <a:pt x="6171" y="1967"/>
                </a:lnTo>
                <a:lnTo>
                  <a:pt x="6159" y="1962"/>
                </a:lnTo>
                <a:lnTo>
                  <a:pt x="6147" y="1958"/>
                </a:lnTo>
                <a:lnTo>
                  <a:pt x="6142" y="1956"/>
                </a:lnTo>
                <a:lnTo>
                  <a:pt x="6139" y="1952"/>
                </a:lnTo>
                <a:lnTo>
                  <a:pt x="6135" y="1949"/>
                </a:lnTo>
                <a:lnTo>
                  <a:pt x="6132" y="1944"/>
                </a:lnTo>
                <a:lnTo>
                  <a:pt x="6126" y="1933"/>
                </a:lnTo>
                <a:lnTo>
                  <a:pt x="6117" y="1923"/>
                </a:lnTo>
                <a:lnTo>
                  <a:pt x="6114" y="1920"/>
                </a:lnTo>
                <a:lnTo>
                  <a:pt x="6110" y="1918"/>
                </a:lnTo>
                <a:lnTo>
                  <a:pt x="6105" y="1917"/>
                </a:lnTo>
                <a:lnTo>
                  <a:pt x="6101" y="1917"/>
                </a:lnTo>
                <a:lnTo>
                  <a:pt x="6089" y="1917"/>
                </a:lnTo>
                <a:lnTo>
                  <a:pt x="6077" y="1917"/>
                </a:lnTo>
                <a:lnTo>
                  <a:pt x="6064" y="1918"/>
                </a:lnTo>
                <a:lnTo>
                  <a:pt x="6053" y="1918"/>
                </a:lnTo>
                <a:lnTo>
                  <a:pt x="6048" y="1918"/>
                </a:lnTo>
                <a:lnTo>
                  <a:pt x="6045" y="1918"/>
                </a:lnTo>
                <a:lnTo>
                  <a:pt x="6041" y="1917"/>
                </a:lnTo>
                <a:lnTo>
                  <a:pt x="6040" y="1916"/>
                </a:lnTo>
                <a:lnTo>
                  <a:pt x="6045" y="1904"/>
                </a:lnTo>
                <a:lnTo>
                  <a:pt x="6053" y="1893"/>
                </a:lnTo>
                <a:lnTo>
                  <a:pt x="6051" y="1886"/>
                </a:lnTo>
                <a:lnTo>
                  <a:pt x="6045" y="1878"/>
                </a:lnTo>
                <a:lnTo>
                  <a:pt x="6042" y="1873"/>
                </a:lnTo>
                <a:lnTo>
                  <a:pt x="6041" y="1869"/>
                </a:lnTo>
                <a:lnTo>
                  <a:pt x="6040" y="1864"/>
                </a:lnTo>
                <a:lnTo>
                  <a:pt x="6039" y="1859"/>
                </a:lnTo>
                <a:lnTo>
                  <a:pt x="6039" y="1848"/>
                </a:lnTo>
                <a:lnTo>
                  <a:pt x="6038" y="1832"/>
                </a:lnTo>
                <a:lnTo>
                  <a:pt x="6036" y="1824"/>
                </a:lnTo>
                <a:lnTo>
                  <a:pt x="6034" y="1817"/>
                </a:lnTo>
                <a:lnTo>
                  <a:pt x="6032" y="1811"/>
                </a:lnTo>
                <a:lnTo>
                  <a:pt x="6029" y="1805"/>
                </a:lnTo>
                <a:lnTo>
                  <a:pt x="6023" y="1793"/>
                </a:lnTo>
                <a:lnTo>
                  <a:pt x="6017" y="1780"/>
                </a:lnTo>
                <a:lnTo>
                  <a:pt x="6014" y="1768"/>
                </a:lnTo>
                <a:lnTo>
                  <a:pt x="6013" y="1759"/>
                </a:lnTo>
                <a:lnTo>
                  <a:pt x="6014" y="1749"/>
                </a:lnTo>
                <a:lnTo>
                  <a:pt x="6016" y="1736"/>
                </a:lnTo>
                <a:lnTo>
                  <a:pt x="6021" y="1719"/>
                </a:lnTo>
                <a:lnTo>
                  <a:pt x="6028" y="1702"/>
                </a:lnTo>
                <a:lnTo>
                  <a:pt x="6039" y="1684"/>
                </a:lnTo>
                <a:lnTo>
                  <a:pt x="6051" y="1667"/>
                </a:lnTo>
                <a:lnTo>
                  <a:pt x="6060" y="1653"/>
                </a:lnTo>
                <a:lnTo>
                  <a:pt x="6071" y="1639"/>
                </a:lnTo>
                <a:lnTo>
                  <a:pt x="6088" y="1626"/>
                </a:lnTo>
                <a:lnTo>
                  <a:pt x="6104" y="1615"/>
                </a:lnTo>
                <a:lnTo>
                  <a:pt x="6117" y="1605"/>
                </a:lnTo>
                <a:lnTo>
                  <a:pt x="6129" y="1596"/>
                </a:lnTo>
                <a:lnTo>
                  <a:pt x="6140" y="1586"/>
                </a:lnTo>
                <a:lnTo>
                  <a:pt x="6149" y="1577"/>
                </a:lnTo>
                <a:lnTo>
                  <a:pt x="6153" y="1572"/>
                </a:lnTo>
                <a:lnTo>
                  <a:pt x="6155" y="1566"/>
                </a:lnTo>
                <a:lnTo>
                  <a:pt x="6158" y="1561"/>
                </a:lnTo>
                <a:lnTo>
                  <a:pt x="6158" y="1555"/>
                </a:lnTo>
                <a:lnTo>
                  <a:pt x="6158" y="1546"/>
                </a:lnTo>
                <a:lnTo>
                  <a:pt x="6158" y="1535"/>
                </a:lnTo>
                <a:lnTo>
                  <a:pt x="6157" y="1523"/>
                </a:lnTo>
                <a:lnTo>
                  <a:pt x="6155" y="1510"/>
                </a:lnTo>
                <a:lnTo>
                  <a:pt x="6152" y="1496"/>
                </a:lnTo>
                <a:lnTo>
                  <a:pt x="6149" y="1485"/>
                </a:lnTo>
                <a:lnTo>
                  <a:pt x="6148" y="1477"/>
                </a:lnTo>
                <a:lnTo>
                  <a:pt x="6147" y="1470"/>
                </a:lnTo>
                <a:lnTo>
                  <a:pt x="6147" y="1463"/>
                </a:lnTo>
                <a:lnTo>
                  <a:pt x="6147" y="1453"/>
                </a:lnTo>
                <a:lnTo>
                  <a:pt x="6148" y="1446"/>
                </a:lnTo>
                <a:lnTo>
                  <a:pt x="6151" y="1440"/>
                </a:lnTo>
                <a:lnTo>
                  <a:pt x="6154" y="1434"/>
                </a:lnTo>
                <a:lnTo>
                  <a:pt x="6158" y="1427"/>
                </a:lnTo>
                <a:lnTo>
                  <a:pt x="6166" y="1415"/>
                </a:lnTo>
                <a:lnTo>
                  <a:pt x="6177" y="1403"/>
                </a:lnTo>
                <a:lnTo>
                  <a:pt x="6186" y="1393"/>
                </a:lnTo>
                <a:lnTo>
                  <a:pt x="6195" y="1380"/>
                </a:lnTo>
                <a:lnTo>
                  <a:pt x="6203" y="1366"/>
                </a:lnTo>
                <a:lnTo>
                  <a:pt x="6210" y="1356"/>
                </a:lnTo>
                <a:lnTo>
                  <a:pt x="6214" y="1352"/>
                </a:lnTo>
                <a:lnTo>
                  <a:pt x="6215" y="1349"/>
                </a:lnTo>
                <a:lnTo>
                  <a:pt x="6214" y="1344"/>
                </a:lnTo>
                <a:lnTo>
                  <a:pt x="6212" y="1340"/>
                </a:lnTo>
                <a:lnTo>
                  <a:pt x="6209" y="1334"/>
                </a:lnTo>
                <a:lnTo>
                  <a:pt x="6203" y="1330"/>
                </a:lnTo>
                <a:lnTo>
                  <a:pt x="6202" y="1327"/>
                </a:lnTo>
                <a:lnTo>
                  <a:pt x="6203" y="1322"/>
                </a:lnTo>
                <a:lnTo>
                  <a:pt x="6205" y="1315"/>
                </a:lnTo>
                <a:lnTo>
                  <a:pt x="6209" y="1308"/>
                </a:lnTo>
                <a:lnTo>
                  <a:pt x="6216" y="1292"/>
                </a:lnTo>
                <a:lnTo>
                  <a:pt x="6222" y="1277"/>
                </a:lnTo>
                <a:lnTo>
                  <a:pt x="6223" y="1271"/>
                </a:lnTo>
                <a:lnTo>
                  <a:pt x="6222" y="1267"/>
                </a:lnTo>
                <a:lnTo>
                  <a:pt x="6221" y="1262"/>
                </a:lnTo>
                <a:lnTo>
                  <a:pt x="6218" y="1257"/>
                </a:lnTo>
                <a:lnTo>
                  <a:pt x="6214" y="1250"/>
                </a:lnTo>
                <a:lnTo>
                  <a:pt x="6208" y="1242"/>
                </a:lnTo>
                <a:lnTo>
                  <a:pt x="6204" y="1237"/>
                </a:lnTo>
                <a:lnTo>
                  <a:pt x="6203" y="1230"/>
                </a:lnTo>
                <a:lnTo>
                  <a:pt x="6202" y="1224"/>
                </a:lnTo>
                <a:lnTo>
                  <a:pt x="6202" y="1217"/>
                </a:lnTo>
                <a:lnTo>
                  <a:pt x="6201" y="1202"/>
                </a:lnTo>
                <a:lnTo>
                  <a:pt x="6201" y="1189"/>
                </a:lnTo>
                <a:lnTo>
                  <a:pt x="6199" y="1185"/>
                </a:lnTo>
                <a:lnTo>
                  <a:pt x="6198" y="1179"/>
                </a:lnTo>
                <a:lnTo>
                  <a:pt x="6195" y="1174"/>
                </a:lnTo>
                <a:lnTo>
                  <a:pt x="6192" y="1169"/>
                </a:lnTo>
                <a:lnTo>
                  <a:pt x="6185" y="1160"/>
                </a:lnTo>
                <a:lnTo>
                  <a:pt x="6178" y="1151"/>
                </a:lnTo>
                <a:lnTo>
                  <a:pt x="6171" y="1144"/>
                </a:lnTo>
                <a:lnTo>
                  <a:pt x="6162" y="1135"/>
                </a:lnTo>
                <a:lnTo>
                  <a:pt x="6157" y="1125"/>
                </a:lnTo>
                <a:lnTo>
                  <a:pt x="6152" y="1117"/>
                </a:lnTo>
                <a:lnTo>
                  <a:pt x="6145" y="1103"/>
                </a:lnTo>
                <a:lnTo>
                  <a:pt x="6135" y="1081"/>
                </a:lnTo>
                <a:lnTo>
                  <a:pt x="6126" y="1059"/>
                </a:lnTo>
                <a:lnTo>
                  <a:pt x="6120" y="1043"/>
                </a:lnTo>
                <a:lnTo>
                  <a:pt x="6117" y="1030"/>
                </a:lnTo>
                <a:lnTo>
                  <a:pt x="6116" y="1013"/>
                </a:lnTo>
                <a:lnTo>
                  <a:pt x="6116" y="997"/>
                </a:lnTo>
                <a:lnTo>
                  <a:pt x="6118" y="983"/>
                </a:lnTo>
                <a:lnTo>
                  <a:pt x="6120" y="972"/>
                </a:lnTo>
                <a:lnTo>
                  <a:pt x="6120" y="964"/>
                </a:lnTo>
                <a:lnTo>
                  <a:pt x="6118" y="955"/>
                </a:lnTo>
                <a:lnTo>
                  <a:pt x="6115" y="949"/>
                </a:lnTo>
                <a:lnTo>
                  <a:pt x="6114" y="942"/>
                </a:lnTo>
                <a:lnTo>
                  <a:pt x="6114" y="933"/>
                </a:lnTo>
                <a:lnTo>
                  <a:pt x="6115" y="922"/>
                </a:lnTo>
                <a:lnTo>
                  <a:pt x="6115" y="909"/>
                </a:lnTo>
                <a:lnTo>
                  <a:pt x="6113" y="896"/>
                </a:lnTo>
                <a:lnTo>
                  <a:pt x="6110" y="886"/>
                </a:lnTo>
                <a:lnTo>
                  <a:pt x="6107" y="877"/>
                </a:lnTo>
                <a:lnTo>
                  <a:pt x="6103" y="867"/>
                </a:lnTo>
                <a:lnTo>
                  <a:pt x="6101" y="854"/>
                </a:lnTo>
                <a:lnTo>
                  <a:pt x="6099" y="842"/>
                </a:lnTo>
                <a:lnTo>
                  <a:pt x="6099" y="838"/>
                </a:lnTo>
                <a:lnTo>
                  <a:pt x="6098" y="832"/>
                </a:lnTo>
                <a:lnTo>
                  <a:pt x="6096" y="827"/>
                </a:lnTo>
                <a:lnTo>
                  <a:pt x="6092" y="823"/>
                </a:lnTo>
                <a:lnTo>
                  <a:pt x="6080" y="815"/>
                </a:lnTo>
                <a:lnTo>
                  <a:pt x="6066" y="808"/>
                </a:lnTo>
                <a:lnTo>
                  <a:pt x="6053" y="801"/>
                </a:lnTo>
                <a:lnTo>
                  <a:pt x="6042" y="791"/>
                </a:lnTo>
                <a:lnTo>
                  <a:pt x="6038" y="786"/>
                </a:lnTo>
                <a:lnTo>
                  <a:pt x="6035" y="780"/>
                </a:lnTo>
                <a:lnTo>
                  <a:pt x="6034" y="773"/>
                </a:lnTo>
                <a:lnTo>
                  <a:pt x="6034" y="766"/>
                </a:lnTo>
                <a:lnTo>
                  <a:pt x="6034" y="752"/>
                </a:lnTo>
                <a:lnTo>
                  <a:pt x="6034" y="738"/>
                </a:lnTo>
                <a:lnTo>
                  <a:pt x="6033" y="734"/>
                </a:lnTo>
                <a:lnTo>
                  <a:pt x="6032" y="731"/>
                </a:lnTo>
                <a:lnTo>
                  <a:pt x="6029" y="728"/>
                </a:lnTo>
                <a:lnTo>
                  <a:pt x="6027" y="726"/>
                </a:lnTo>
                <a:lnTo>
                  <a:pt x="6023" y="725"/>
                </a:lnTo>
                <a:lnTo>
                  <a:pt x="6021" y="725"/>
                </a:lnTo>
                <a:lnTo>
                  <a:pt x="6017" y="725"/>
                </a:lnTo>
                <a:lnTo>
                  <a:pt x="6013" y="725"/>
                </a:lnTo>
                <a:lnTo>
                  <a:pt x="6006" y="729"/>
                </a:lnTo>
                <a:lnTo>
                  <a:pt x="5997" y="734"/>
                </a:lnTo>
                <a:lnTo>
                  <a:pt x="5989" y="736"/>
                </a:lnTo>
                <a:lnTo>
                  <a:pt x="5982" y="736"/>
                </a:lnTo>
                <a:lnTo>
                  <a:pt x="5975" y="735"/>
                </a:lnTo>
                <a:lnTo>
                  <a:pt x="5968" y="732"/>
                </a:lnTo>
                <a:lnTo>
                  <a:pt x="5960" y="728"/>
                </a:lnTo>
                <a:lnTo>
                  <a:pt x="5954" y="723"/>
                </a:lnTo>
                <a:lnTo>
                  <a:pt x="5950" y="717"/>
                </a:lnTo>
                <a:lnTo>
                  <a:pt x="5945" y="713"/>
                </a:lnTo>
                <a:lnTo>
                  <a:pt x="5937" y="701"/>
                </a:lnTo>
                <a:lnTo>
                  <a:pt x="5928" y="688"/>
                </a:lnTo>
                <a:lnTo>
                  <a:pt x="5925" y="681"/>
                </a:lnTo>
                <a:lnTo>
                  <a:pt x="5922" y="672"/>
                </a:lnTo>
                <a:lnTo>
                  <a:pt x="5921" y="665"/>
                </a:lnTo>
                <a:lnTo>
                  <a:pt x="5920" y="658"/>
                </a:lnTo>
                <a:lnTo>
                  <a:pt x="5919" y="652"/>
                </a:lnTo>
                <a:lnTo>
                  <a:pt x="5918" y="647"/>
                </a:lnTo>
                <a:lnTo>
                  <a:pt x="5915" y="643"/>
                </a:lnTo>
                <a:lnTo>
                  <a:pt x="5912" y="638"/>
                </a:lnTo>
                <a:lnTo>
                  <a:pt x="5908" y="635"/>
                </a:lnTo>
                <a:lnTo>
                  <a:pt x="5903" y="633"/>
                </a:lnTo>
                <a:lnTo>
                  <a:pt x="5899" y="632"/>
                </a:lnTo>
                <a:lnTo>
                  <a:pt x="5894" y="632"/>
                </a:lnTo>
                <a:lnTo>
                  <a:pt x="5883" y="632"/>
                </a:lnTo>
                <a:lnTo>
                  <a:pt x="5875" y="631"/>
                </a:lnTo>
                <a:lnTo>
                  <a:pt x="5871" y="630"/>
                </a:lnTo>
                <a:lnTo>
                  <a:pt x="5869" y="628"/>
                </a:lnTo>
                <a:lnTo>
                  <a:pt x="5865" y="626"/>
                </a:lnTo>
                <a:lnTo>
                  <a:pt x="5862" y="622"/>
                </a:lnTo>
                <a:lnTo>
                  <a:pt x="5858" y="620"/>
                </a:lnTo>
                <a:lnTo>
                  <a:pt x="5855" y="620"/>
                </a:lnTo>
                <a:lnTo>
                  <a:pt x="5851" y="621"/>
                </a:lnTo>
                <a:lnTo>
                  <a:pt x="5847" y="624"/>
                </a:lnTo>
                <a:lnTo>
                  <a:pt x="5839" y="630"/>
                </a:lnTo>
                <a:lnTo>
                  <a:pt x="5828" y="634"/>
                </a:lnTo>
                <a:lnTo>
                  <a:pt x="5822" y="635"/>
                </a:lnTo>
                <a:lnTo>
                  <a:pt x="5815" y="634"/>
                </a:lnTo>
                <a:lnTo>
                  <a:pt x="5808" y="633"/>
                </a:lnTo>
                <a:lnTo>
                  <a:pt x="5801" y="630"/>
                </a:lnTo>
                <a:lnTo>
                  <a:pt x="5787" y="624"/>
                </a:lnTo>
                <a:lnTo>
                  <a:pt x="5771" y="616"/>
                </a:lnTo>
                <a:lnTo>
                  <a:pt x="5767" y="614"/>
                </a:lnTo>
                <a:lnTo>
                  <a:pt x="5763" y="612"/>
                </a:lnTo>
                <a:lnTo>
                  <a:pt x="5761" y="608"/>
                </a:lnTo>
                <a:lnTo>
                  <a:pt x="5758" y="605"/>
                </a:lnTo>
                <a:lnTo>
                  <a:pt x="5752" y="595"/>
                </a:lnTo>
                <a:lnTo>
                  <a:pt x="5744" y="586"/>
                </a:lnTo>
                <a:lnTo>
                  <a:pt x="5733" y="577"/>
                </a:lnTo>
                <a:lnTo>
                  <a:pt x="5720" y="568"/>
                </a:lnTo>
                <a:lnTo>
                  <a:pt x="5713" y="562"/>
                </a:lnTo>
                <a:lnTo>
                  <a:pt x="5706" y="555"/>
                </a:lnTo>
                <a:lnTo>
                  <a:pt x="5699" y="546"/>
                </a:lnTo>
                <a:lnTo>
                  <a:pt x="5692" y="539"/>
                </a:lnTo>
                <a:lnTo>
                  <a:pt x="5685" y="531"/>
                </a:lnTo>
                <a:lnTo>
                  <a:pt x="5679" y="524"/>
                </a:lnTo>
                <a:lnTo>
                  <a:pt x="5672" y="518"/>
                </a:lnTo>
                <a:lnTo>
                  <a:pt x="5666" y="514"/>
                </a:lnTo>
                <a:lnTo>
                  <a:pt x="5661" y="511"/>
                </a:lnTo>
                <a:lnTo>
                  <a:pt x="5657" y="506"/>
                </a:lnTo>
                <a:lnTo>
                  <a:pt x="5656" y="500"/>
                </a:lnTo>
                <a:lnTo>
                  <a:pt x="5655" y="494"/>
                </a:lnTo>
                <a:lnTo>
                  <a:pt x="5655" y="480"/>
                </a:lnTo>
                <a:lnTo>
                  <a:pt x="5656" y="463"/>
                </a:lnTo>
                <a:lnTo>
                  <a:pt x="5656" y="450"/>
                </a:lnTo>
                <a:lnTo>
                  <a:pt x="5655" y="442"/>
                </a:lnTo>
                <a:lnTo>
                  <a:pt x="5651" y="435"/>
                </a:lnTo>
                <a:lnTo>
                  <a:pt x="5644" y="423"/>
                </a:lnTo>
                <a:lnTo>
                  <a:pt x="5630" y="411"/>
                </a:lnTo>
                <a:lnTo>
                  <a:pt x="5612" y="399"/>
                </a:lnTo>
                <a:lnTo>
                  <a:pt x="5599" y="383"/>
                </a:lnTo>
                <a:lnTo>
                  <a:pt x="5587" y="369"/>
                </a:lnTo>
                <a:lnTo>
                  <a:pt x="5575" y="354"/>
                </a:lnTo>
                <a:lnTo>
                  <a:pt x="5557" y="337"/>
                </a:lnTo>
                <a:lnTo>
                  <a:pt x="5541" y="323"/>
                </a:lnTo>
                <a:lnTo>
                  <a:pt x="5528" y="313"/>
                </a:lnTo>
                <a:lnTo>
                  <a:pt x="5518" y="309"/>
                </a:lnTo>
                <a:lnTo>
                  <a:pt x="5512" y="306"/>
                </a:lnTo>
                <a:lnTo>
                  <a:pt x="5507" y="305"/>
                </a:lnTo>
                <a:lnTo>
                  <a:pt x="5506" y="301"/>
                </a:lnTo>
                <a:lnTo>
                  <a:pt x="5513" y="293"/>
                </a:lnTo>
                <a:lnTo>
                  <a:pt x="5530" y="279"/>
                </a:lnTo>
                <a:lnTo>
                  <a:pt x="5534" y="274"/>
                </a:lnTo>
                <a:lnTo>
                  <a:pt x="5536" y="268"/>
                </a:lnTo>
                <a:lnTo>
                  <a:pt x="5537" y="262"/>
                </a:lnTo>
                <a:lnTo>
                  <a:pt x="5537" y="255"/>
                </a:lnTo>
                <a:lnTo>
                  <a:pt x="5537" y="249"/>
                </a:lnTo>
                <a:lnTo>
                  <a:pt x="5535" y="242"/>
                </a:lnTo>
                <a:lnTo>
                  <a:pt x="5530" y="236"/>
                </a:lnTo>
                <a:lnTo>
                  <a:pt x="5524" y="231"/>
                </a:lnTo>
                <a:lnTo>
                  <a:pt x="5517" y="227"/>
                </a:lnTo>
                <a:lnTo>
                  <a:pt x="5510" y="219"/>
                </a:lnTo>
                <a:lnTo>
                  <a:pt x="5503" y="211"/>
                </a:lnTo>
                <a:lnTo>
                  <a:pt x="5494" y="202"/>
                </a:lnTo>
                <a:lnTo>
                  <a:pt x="5481" y="185"/>
                </a:lnTo>
                <a:lnTo>
                  <a:pt x="5472" y="172"/>
                </a:lnTo>
                <a:lnTo>
                  <a:pt x="5469" y="167"/>
                </a:lnTo>
                <a:lnTo>
                  <a:pt x="5468" y="162"/>
                </a:lnTo>
                <a:lnTo>
                  <a:pt x="5468" y="159"/>
                </a:lnTo>
                <a:lnTo>
                  <a:pt x="5469" y="154"/>
                </a:lnTo>
                <a:lnTo>
                  <a:pt x="5472" y="151"/>
                </a:lnTo>
                <a:lnTo>
                  <a:pt x="5475" y="147"/>
                </a:lnTo>
                <a:lnTo>
                  <a:pt x="5479" y="143"/>
                </a:lnTo>
                <a:lnTo>
                  <a:pt x="5484" y="141"/>
                </a:lnTo>
                <a:lnTo>
                  <a:pt x="5493" y="136"/>
                </a:lnTo>
                <a:lnTo>
                  <a:pt x="5505" y="130"/>
                </a:lnTo>
                <a:lnTo>
                  <a:pt x="5510" y="128"/>
                </a:lnTo>
                <a:lnTo>
                  <a:pt x="5515" y="124"/>
                </a:lnTo>
                <a:lnTo>
                  <a:pt x="5517" y="122"/>
                </a:lnTo>
                <a:lnTo>
                  <a:pt x="5518" y="118"/>
                </a:lnTo>
                <a:lnTo>
                  <a:pt x="5517" y="96"/>
                </a:lnTo>
                <a:lnTo>
                  <a:pt x="5516" y="79"/>
                </a:lnTo>
                <a:lnTo>
                  <a:pt x="5515" y="67"/>
                </a:lnTo>
                <a:lnTo>
                  <a:pt x="5515" y="57"/>
                </a:lnTo>
                <a:lnTo>
                  <a:pt x="5515" y="46"/>
                </a:lnTo>
                <a:lnTo>
                  <a:pt x="5515" y="39"/>
                </a:lnTo>
                <a:lnTo>
                  <a:pt x="5513" y="35"/>
                </a:lnTo>
                <a:lnTo>
                  <a:pt x="5511" y="33"/>
                </a:lnTo>
                <a:lnTo>
                  <a:pt x="5507" y="32"/>
                </a:lnTo>
                <a:lnTo>
                  <a:pt x="5504" y="30"/>
                </a:lnTo>
                <a:lnTo>
                  <a:pt x="5490" y="32"/>
                </a:lnTo>
                <a:lnTo>
                  <a:pt x="5479" y="32"/>
                </a:lnTo>
                <a:lnTo>
                  <a:pt x="5468" y="32"/>
                </a:lnTo>
                <a:lnTo>
                  <a:pt x="5455" y="30"/>
                </a:lnTo>
                <a:lnTo>
                  <a:pt x="5449" y="30"/>
                </a:lnTo>
                <a:lnTo>
                  <a:pt x="5443" y="30"/>
                </a:lnTo>
                <a:lnTo>
                  <a:pt x="5440" y="30"/>
                </a:lnTo>
                <a:lnTo>
                  <a:pt x="5436" y="32"/>
                </a:lnTo>
                <a:lnTo>
                  <a:pt x="5430" y="36"/>
                </a:lnTo>
                <a:lnTo>
                  <a:pt x="5425" y="44"/>
                </a:lnTo>
                <a:lnTo>
                  <a:pt x="5422" y="51"/>
                </a:lnTo>
                <a:lnTo>
                  <a:pt x="5416" y="55"/>
                </a:lnTo>
                <a:lnTo>
                  <a:pt x="5412" y="57"/>
                </a:lnTo>
                <a:lnTo>
                  <a:pt x="5408" y="58"/>
                </a:lnTo>
                <a:lnTo>
                  <a:pt x="5403" y="58"/>
                </a:lnTo>
                <a:lnTo>
                  <a:pt x="5397" y="57"/>
                </a:lnTo>
                <a:lnTo>
                  <a:pt x="5391" y="55"/>
                </a:lnTo>
                <a:lnTo>
                  <a:pt x="5384" y="52"/>
                </a:lnTo>
                <a:lnTo>
                  <a:pt x="5378" y="47"/>
                </a:lnTo>
                <a:lnTo>
                  <a:pt x="5372" y="41"/>
                </a:lnTo>
                <a:lnTo>
                  <a:pt x="5358" y="28"/>
                </a:lnTo>
                <a:lnTo>
                  <a:pt x="5342" y="15"/>
                </a:lnTo>
                <a:lnTo>
                  <a:pt x="5332" y="10"/>
                </a:lnTo>
                <a:lnTo>
                  <a:pt x="5321" y="5"/>
                </a:lnTo>
                <a:lnTo>
                  <a:pt x="5309" y="3"/>
                </a:lnTo>
                <a:lnTo>
                  <a:pt x="5297" y="1"/>
                </a:lnTo>
                <a:lnTo>
                  <a:pt x="5285" y="0"/>
                </a:lnTo>
                <a:lnTo>
                  <a:pt x="5273" y="0"/>
                </a:lnTo>
                <a:lnTo>
                  <a:pt x="5264" y="0"/>
                </a:lnTo>
                <a:lnTo>
                  <a:pt x="5254" y="1"/>
                </a:lnTo>
                <a:lnTo>
                  <a:pt x="5251" y="2"/>
                </a:lnTo>
                <a:lnTo>
                  <a:pt x="5248" y="3"/>
                </a:lnTo>
                <a:lnTo>
                  <a:pt x="5245" y="5"/>
                </a:lnTo>
                <a:lnTo>
                  <a:pt x="5242" y="8"/>
                </a:lnTo>
                <a:lnTo>
                  <a:pt x="5238" y="14"/>
                </a:lnTo>
                <a:lnTo>
                  <a:pt x="5232" y="20"/>
                </a:lnTo>
                <a:lnTo>
                  <a:pt x="5216" y="32"/>
                </a:lnTo>
                <a:lnTo>
                  <a:pt x="5201" y="41"/>
                </a:lnTo>
                <a:lnTo>
                  <a:pt x="5195" y="47"/>
                </a:lnTo>
                <a:lnTo>
                  <a:pt x="5190" y="54"/>
                </a:lnTo>
                <a:lnTo>
                  <a:pt x="5187" y="63"/>
                </a:lnTo>
                <a:lnTo>
                  <a:pt x="5184" y="70"/>
                </a:lnTo>
                <a:lnTo>
                  <a:pt x="5183" y="78"/>
                </a:lnTo>
                <a:lnTo>
                  <a:pt x="5184" y="84"/>
                </a:lnTo>
                <a:lnTo>
                  <a:pt x="5185" y="88"/>
                </a:lnTo>
                <a:lnTo>
                  <a:pt x="5187" y="90"/>
                </a:lnTo>
                <a:lnTo>
                  <a:pt x="5189" y="92"/>
                </a:lnTo>
                <a:lnTo>
                  <a:pt x="5191" y="93"/>
                </a:lnTo>
                <a:lnTo>
                  <a:pt x="5196" y="97"/>
                </a:lnTo>
                <a:lnTo>
                  <a:pt x="5198" y="101"/>
                </a:lnTo>
                <a:lnTo>
                  <a:pt x="5200" y="104"/>
                </a:lnTo>
                <a:lnTo>
                  <a:pt x="5200" y="109"/>
                </a:lnTo>
                <a:lnTo>
                  <a:pt x="5198" y="114"/>
                </a:lnTo>
                <a:lnTo>
                  <a:pt x="5195" y="118"/>
                </a:lnTo>
                <a:lnTo>
                  <a:pt x="5192" y="123"/>
                </a:lnTo>
                <a:lnTo>
                  <a:pt x="5188" y="127"/>
                </a:lnTo>
                <a:lnTo>
                  <a:pt x="5181" y="139"/>
                </a:lnTo>
                <a:lnTo>
                  <a:pt x="5173" y="153"/>
                </a:lnTo>
                <a:lnTo>
                  <a:pt x="5169" y="161"/>
                </a:lnTo>
                <a:lnTo>
                  <a:pt x="5164" y="168"/>
                </a:lnTo>
                <a:lnTo>
                  <a:pt x="5159" y="174"/>
                </a:lnTo>
                <a:lnTo>
                  <a:pt x="5152" y="180"/>
                </a:lnTo>
                <a:lnTo>
                  <a:pt x="5144" y="185"/>
                </a:lnTo>
                <a:lnTo>
                  <a:pt x="5137" y="190"/>
                </a:lnTo>
                <a:lnTo>
                  <a:pt x="5129" y="194"/>
                </a:lnTo>
                <a:lnTo>
                  <a:pt x="5125" y="200"/>
                </a:lnTo>
                <a:lnTo>
                  <a:pt x="5114" y="215"/>
                </a:lnTo>
                <a:lnTo>
                  <a:pt x="5103" y="227"/>
                </a:lnTo>
                <a:lnTo>
                  <a:pt x="5099" y="230"/>
                </a:lnTo>
                <a:lnTo>
                  <a:pt x="5094" y="233"/>
                </a:lnTo>
                <a:lnTo>
                  <a:pt x="5087" y="235"/>
                </a:lnTo>
                <a:lnTo>
                  <a:pt x="5080" y="237"/>
                </a:lnTo>
                <a:lnTo>
                  <a:pt x="5061" y="241"/>
                </a:lnTo>
                <a:lnTo>
                  <a:pt x="5036" y="243"/>
                </a:lnTo>
                <a:lnTo>
                  <a:pt x="5011" y="246"/>
                </a:lnTo>
                <a:lnTo>
                  <a:pt x="4989" y="244"/>
                </a:lnTo>
                <a:lnTo>
                  <a:pt x="4973" y="242"/>
                </a:lnTo>
                <a:lnTo>
                  <a:pt x="4958" y="238"/>
                </a:lnTo>
                <a:lnTo>
                  <a:pt x="4943" y="234"/>
                </a:lnTo>
                <a:lnTo>
                  <a:pt x="4924" y="228"/>
                </a:lnTo>
                <a:lnTo>
                  <a:pt x="4914" y="225"/>
                </a:lnTo>
                <a:lnTo>
                  <a:pt x="4905" y="223"/>
                </a:lnTo>
                <a:lnTo>
                  <a:pt x="4896" y="223"/>
                </a:lnTo>
                <a:lnTo>
                  <a:pt x="4888" y="223"/>
                </a:lnTo>
                <a:lnTo>
                  <a:pt x="4879" y="225"/>
                </a:lnTo>
                <a:lnTo>
                  <a:pt x="4869" y="227"/>
                </a:lnTo>
                <a:lnTo>
                  <a:pt x="4864" y="229"/>
                </a:lnTo>
                <a:lnTo>
                  <a:pt x="4860" y="230"/>
                </a:lnTo>
                <a:lnTo>
                  <a:pt x="4855" y="233"/>
                </a:lnTo>
                <a:lnTo>
                  <a:pt x="4850" y="236"/>
                </a:lnTo>
                <a:lnTo>
                  <a:pt x="4843" y="242"/>
                </a:lnTo>
                <a:lnTo>
                  <a:pt x="4837" y="250"/>
                </a:lnTo>
                <a:lnTo>
                  <a:pt x="4832" y="260"/>
                </a:lnTo>
                <a:lnTo>
                  <a:pt x="4828" y="268"/>
                </a:lnTo>
                <a:lnTo>
                  <a:pt x="4824" y="276"/>
                </a:lnTo>
                <a:lnTo>
                  <a:pt x="4819" y="281"/>
                </a:lnTo>
                <a:lnTo>
                  <a:pt x="4814" y="286"/>
                </a:lnTo>
                <a:lnTo>
                  <a:pt x="4810" y="290"/>
                </a:lnTo>
                <a:lnTo>
                  <a:pt x="4805" y="293"/>
                </a:lnTo>
                <a:lnTo>
                  <a:pt x="4800" y="297"/>
                </a:lnTo>
                <a:lnTo>
                  <a:pt x="4794" y="301"/>
                </a:lnTo>
                <a:lnTo>
                  <a:pt x="4789" y="309"/>
                </a:lnTo>
                <a:lnTo>
                  <a:pt x="4781" y="322"/>
                </a:lnTo>
                <a:lnTo>
                  <a:pt x="4774" y="338"/>
                </a:lnTo>
                <a:lnTo>
                  <a:pt x="4765" y="356"/>
                </a:lnTo>
                <a:lnTo>
                  <a:pt x="4754" y="373"/>
                </a:lnTo>
                <a:lnTo>
                  <a:pt x="4753" y="374"/>
                </a:lnTo>
                <a:lnTo>
                  <a:pt x="4753" y="376"/>
                </a:lnTo>
                <a:lnTo>
                  <a:pt x="4754" y="378"/>
                </a:lnTo>
                <a:lnTo>
                  <a:pt x="4755" y="380"/>
                </a:lnTo>
                <a:lnTo>
                  <a:pt x="4757" y="382"/>
                </a:lnTo>
                <a:lnTo>
                  <a:pt x="4759" y="386"/>
                </a:lnTo>
                <a:lnTo>
                  <a:pt x="4757" y="402"/>
                </a:lnTo>
                <a:lnTo>
                  <a:pt x="4755" y="424"/>
                </a:lnTo>
                <a:lnTo>
                  <a:pt x="4751" y="448"/>
                </a:lnTo>
                <a:lnTo>
                  <a:pt x="4749" y="465"/>
                </a:lnTo>
                <a:lnTo>
                  <a:pt x="4745" y="485"/>
                </a:lnTo>
                <a:lnTo>
                  <a:pt x="4740" y="512"/>
                </a:lnTo>
                <a:lnTo>
                  <a:pt x="4737" y="527"/>
                </a:lnTo>
                <a:lnTo>
                  <a:pt x="4734" y="545"/>
                </a:lnTo>
                <a:lnTo>
                  <a:pt x="4731" y="563"/>
                </a:lnTo>
                <a:lnTo>
                  <a:pt x="4729" y="581"/>
                </a:lnTo>
                <a:lnTo>
                  <a:pt x="4728" y="610"/>
                </a:lnTo>
                <a:lnTo>
                  <a:pt x="4729" y="627"/>
                </a:lnTo>
                <a:lnTo>
                  <a:pt x="4731" y="635"/>
                </a:lnTo>
                <a:lnTo>
                  <a:pt x="4732" y="643"/>
                </a:lnTo>
                <a:lnTo>
                  <a:pt x="4731" y="654"/>
                </a:lnTo>
                <a:lnTo>
                  <a:pt x="4729" y="670"/>
                </a:lnTo>
                <a:lnTo>
                  <a:pt x="4724" y="688"/>
                </a:lnTo>
                <a:lnTo>
                  <a:pt x="4719" y="703"/>
                </a:lnTo>
                <a:lnTo>
                  <a:pt x="4716" y="710"/>
                </a:lnTo>
                <a:lnTo>
                  <a:pt x="4711" y="719"/>
                </a:lnTo>
                <a:lnTo>
                  <a:pt x="4705" y="726"/>
                </a:lnTo>
                <a:lnTo>
                  <a:pt x="4698" y="734"/>
                </a:lnTo>
                <a:lnTo>
                  <a:pt x="4682" y="750"/>
                </a:lnTo>
                <a:lnTo>
                  <a:pt x="4669" y="761"/>
                </a:lnTo>
                <a:lnTo>
                  <a:pt x="4663" y="766"/>
                </a:lnTo>
                <a:lnTo>
                  <a:pt x="4658" y="770"/>
                </a:lnTo>
                <a:lnTo>
                  <a:pt x="4652" y="773"/>
                </a:lnTo>
                <a:lnTo>
                  <a:pt x="4646" y="775"/>
                </a:lnTo>
                <a:lnTo>
                  <a:pt x="4640" y="776"/>
                </a:lnTo>
                <a:lnTo>
                  <a:pt x="4633" y="777"/>
                </a:lnTo>
                <a:lnTo>
                  <a:pt x="4627" y="777"/>
                </a:lnTo>
                <a:lnTo>
                  <a:pt x="4619" y="776"/>
                </a:lnTo>
                <a:lnTo>
                  <a:pt x="4614" y="776"/>
                </a:lnTo>
                <a:lnTo>
                  <a:pt x="4608" y="776"/>
                </a:lnTo>
                <a:lnTo>
                  <a:pt x="4602" y="777"/>
                </a:lnTo>
                <a:lnTo>
                  <a:pt x="4597" y="778"/>
                </a:lnTo>
                <a:lnTo>
                  <a:pt x="4589" y="782"/>
                </a:lnTo>
                <a:lnTo>
                  <a:pt x="4580" y="786"/>
                </a:lnTo>
                <a:lnTo>
                  <a:pt x="4573" y="792"/>
                </a:lnTo>
                <a:lnTo>
                  <a:pt x="4565" y="796"/>
                </a:lnTo>
                <a:lnTo>
                  <a:pt x="4560" y="798"/>
                </a:lnTo>
                <a:lnTo>
                  <a:pt x="4555" y="799"/>
                </a:lnTo>
                <a:lnTo>
                  <a:pt x="4551" y="801"/>
                </a:lnTo>
                <a:lnTo>
                  <a:pt x="4546" y="801"/>
                </a:lnTo>
                <a:lnTo>
                  <a:pt x="4537" y="802"/>
                </a:lnTo>
                <a:lnTo>
                  <a:pt x="4527" y="805"/>
                </a:lnTo>
                <a:lnTo>
                  <a:pt x="4515" y="811"/>
                </a:lnTo>
                <a:lnTo>
                  <a:pt x="4502" y="817"/>
                </a:lnTo>
                <a:lnTo>
                  <a:pt x="4489" y="823"/>
                </a:lnTo>
                <a:lnTo>
                  <a:pt x="4476" y="827"/>
                </a:lnTo>
                <a:lnTo>
                  <a:pt x="4470" y="828"/>
                </a:lnTo>
                <a:lnTo>
                  <a:pt x="4464" y="829"/>
                </a:lnTo>
                <a:lnTo>
                  <a:pt x="4458" y="828"/>
                </a:lnTo>
                <a:lnTo>
                  <a:pt x="4453" y="827"/>
                </a:lnTo>
                <a:lnTo>
                  <a:pt x="4449" y="824"/>
                </a:lnTo>
                <a:lnTo>
                  <a:pt x="4444" y="820"/>
                </a:lnTo>
                <a:lnTo>
                  <a:pt x="4438" y="814"/>
                </a:lnTo>
                <a:lnTo>
                  <a:pt x="4432" y="807"/>
                </a:lnTo>
                <a:lnTo>
                  <a:pt x="4421" y="791"/>
                </a:lnTo>
                <a:lnTo>
                  <a:pt x="4415" y="779"/>
                </a:lnTo>
                <a:lnTo>
                  <a:pt x="4411" y="766"/>
                </a:lnTo>
                <a:lnTo>
                  <a:pt x="4408" y="755"/>
                </a:lnTo>
                <a:lnTo>
                  <a:pt x="4407" y="751"/>
                </a:lnTo>
                <a:lnTo>
                  <a:pt x="4403" y="747"/>
                </a:lnTo>
                <a:lnTo>
                  <a:pt x="4397" y="745"/>
                </a:lnTo>
                <a:lnTo>
                  <a:pt x="4390" y="745"/>
                </a:lnTo>
                <a:lnTo>
                  <a:pt x="4378" y="744"/>
                </a:lnTo>
                <a:lnTo>
                  <a:pt x="4369" y="742"/>
                </a:lnTo>
                <a:lnTo>
                  <a:pt x="4359" y="740"/>
                </a:lnTo>
                <a:lnTo>
                  <a:pt x="4352" y="736"/>
                </a:lnTo>
                <a:lnTo>
                  <a:pt x="4339" y="731"/>
                </a:lnTo>
                <a:lnTo>
                  <a:pt x="4323" y="723"/>
                </a:lnTo>
                <a:lnTo>
                  <a:pt x="4304" y="716"/>
                </a:lnTo>
                <a:lnTo>
                  <a:pt x="4285" y="713"/>
                </a:lnTo>
                <a:lnTo>
                  <a:pt x="4277" y="712"/>
                </a:lnTo>
                <a:lnTo>
                  <a:pt x="4269" y="710"/>
                </a:lnTo>
                <a:lnTo>
                  <a:pt x="4260" y="710"/>
                </a:lnTo>
                <a:lnTo>
                  <a:pt x="4253" y="713"/>
                </a:lnTo>
                <a:lnTo>
                  <a:pt x="4247" y="714"/>
                </a:lnTo>
                <a:lnTo>
                  <a:pt x="4243" y="714"/>
                </a:lnTo>
                <a:lnTo>
                  <a:pt x="4237" y="714"/>
                </a:lnTo>
                <a:lnTo>
                  <a:pt x="4232" y="713"/>
                </a:lnTo>
                <a:lnTo>
                  <a:pt x="4224" y="709"/>
                </a:lnTo>
                <a:lnTo>
                  <a:pt x="4218" y="703"/>
                </a:lnTo>
                <a:lnTo>
                  <a:pt x="4213" y="698"/>
                </a:lnTo>
                <a:lnTo>
                  <a:pt x="4206" y="696"/>
                </a:lnTo>
                <a:lnTo>
                  <a:pt x="4197" y="695"/>
                </a:lnTo>
                <a:lnTo>
                  <a:pt x="4187" y="694"/>
                </a:lnTo>
                <a:lnTo>
                  <a:pt x="4176" y="693"/>
                </a:lnTo>
                <a:lnTo>
                  <a:pt x="4168" y="690"/>
                </a:lnTo>
                <a:lnTo>
                  <a:pt x="4162" y="687"/>
                </a:lnTo>
                <a:lnTo>
                  <a:pt x="4153" y="679"/>
                </a:lnTo>
                <a:lnTo>
                  <a:pt x="4144" y="671"/>
                </a:lnTo>
                <a:lnTo>
                  <a:pt x="4132" y="664"/>
                </a:lnTo>
                <a:lnTo>
                  <a:pt x="4121" y="657"/>
                </a:lnTo>
                <a:lnTo>
                  <a:pt x="4110" y="651"/>
                </a:lnTo>
                <a:lnTo>
                  <a:pt x="4101" y="641"/>
                </a:lnTo>
                <a:lnTo>
                  <a:pt x="4093" y="631"/>
                </a:lnTo>
                <a:lnTo>
                  <a:pt x="4081" y="619"/>
                </a:lnTo>
                <a:lnTo>
                  <a:pt x="4069" y="607"/>
                </a:lnTo>
                <a:lnTo>
                  <a:pt x="4061" y="596"/>
                </a:lnTo>
                <a:lnTo>
                  <a:pt x="4050" y="584"/>
                </a:lnTo>
                <a:lnTo>
                  <a:pt x="4044" y="580"/>
                </a:lnTo>
                <a:lnTo>
                  <a:pt x="4039" y="576"/>
                </a:lnTo>
                <a:lnTo>
                  <a:pt x="4033" y="572"/>
                </a:lnTo>
                <a:lnTo>
                  <a:pt x="4029" y="570"/>
                </a:lnTo>
                <a:lnTo>
                  <a:pt x="4019" y="567"/>
                </a:lnTo>
                <a:lnTo>
                  <a:pt x="4013" y="562"/>
                </a:lnTo>
                <a:lnTo>
                  <a:pt x="4010" y="557"/>
                </a:lnTo>
                <a:lnTo>
                  <a:pt x="4006" y="552"/>
                </a:lnTo>
                <a:lnTo>
                  <a:pt x="4003" y="546"/>
                </a:lnTo>
                <a:lnTo>
                  <a:pt x="3997" y="540"/>
                </a:lnTo>
                <a:lnTo>
                  <a:pt x="3993" y="537"/>
                </a:lnTo>
                <a:lnTo>
                  <a:pt x="3988" y="534"/>
                </a:lnTo>
                <a:lnTo>
                  <a:pt x="3982" y="533"/>
                </a:lnTo>
                <a:lnTo>
                  <a:pt x="3975" y="532"/>
                </a:lnTo>
                <a:lnTo>
                  <a:pt x="3968" y="532"/>
                </a:lnTo>
                <a:lnTo>
                  <a:pt x="3963" y="534"/>
                </a:lnTo>
                <a:lnTo>
                  <a:pt x="3959" y="538"/>
                </a:lnTo>
                <a:lnTo>
                  <a:pt x="3955" y="543"/>
                </a:lnTo>
                <a:lnTo>
                  <a:pt x="3948" y="557"/>
                </a:lnTo>
                <a:lnTo>
                  <a:pt x="3938" y="574"/>
                </a:lnTo>
                <a:lnTo>
                  <a:pt x="3929" y="586"/>
                </a:lnTo>
                <a:lnTo>
                  <a:pt x="3918" y="601"/>
                </a:lnTo>
                <a:lnTo>
                  <a:pt x="3905" y="619"/>
                </a:lnTo>
                <a:lnTo>
                  <a:pt x="3892" y="637"/>
                </a:lnTo>
                <a:lnTo>
                  <a:pt x="3884" y="646"/>
                </a:lnTo>
                <a:lnTo>
                  <a:pt x="3874" y="656"/>
                </a:lnTo>
                <a:lnTo>
                  <a:pt x="3866" y="665"/>
                </a:lnTo>
                <a:lnTo>
                  <a:pt x="3859" y="673"/>
                </a:lnTo>
                <a:lnTo>
                  <a:pt x="3842" y="701"/>
                </a:lnTo>
                <a:lnTo>
                  <a:pt x="3824" y="732"/>
                </a:lnTo>
                <a:lnTo>
                  <a:pt x="3810" y="759"/>
                </a:lnTo>
                <a:lnTo>
                  <a:pt x="3802" y="776"/>
                </a:lnTo>
                <a:lnTo>
                  <a:pt x="3791" y="794"/>
                </a:lnTo>
                <a:lnTo>
                  <a:pt x="3770" y="822"/>
                </a:lnTo>
                <a:lnTo>
                  <a:pt x="3748" y="854"/>
                </a:lnTo>
                <a:lnTo>
                  <a:pt x="3730" y="878"/>
                </a:lnTo>
                <a:lnTo>
                  <a:pt x="3717" y="897"/>
                </a:lnTo>
                <a:lnTo>
                  <a:pt x="3701" y="918"/>
                </a:lnTo>
                <a:lnTo>
                  <a:pt x="3684" y="940"/>
                </a:lnTo>
                <a:lnTo>
                  <a:pt x="3670" y="959"/>
                </a:lnTo>
                <a:lnTo>
                  <a:pt x="3661" y="975"/>
                </a:lnTo>
                <a:lnTo>
                  <a:pt x="3654" y="990"/>
                </a:lnTo>
                <a:lnTo>
                  <a:pt x="3651" y="997"/>
                </a:lnTo>
                <a:lnTo>
                  <a:pt x="3645" y="1003"/>
                </a:lnTo>
                <a:lnTo>
                  <a:pt x="3639" y="1007"/>
                </a:lnTo>
                <a:lnTo>
                  <a:pt x="3630" y="1012"/>
                </a:lnTo>
                <a:lnTo>
                  <a:pt x="3623" y="1016"/>
                </a:lnTo>
                <a:lnTo>
                  <a:pt x="3617" y="1021"/>
                </a:lnTo>
                <a:lnTo>
                  <a:pt x="3615" y="1025"/>
                </a:lnTo>
                <a:lnTo>
                  <a:pt x="3613" y="1030"/>
                </a:lnTo>
                <a:lnTo>
                  <a:pt x="3611" y="1044"/>
                </a:lnTo>
                <a:lnTo>
                  <a:pt x="3608" y="1061"/>
                </a:lnTo>
                <a:lnTo>
                  <a:pt x="3604" y="1072"/>
                </a:lnTo>
                <a:lnTo>
                  <a:pt x="3600" y="1082"/>
                </a:lnTo>
                <a:lnTo>
                  <a:pt x="3594" y="1093"/>
                </a:lnTo>
                <a:lnTo>
                  <a:pt x="3586" y="1104"/>
                </a:lnTo>
                <a:lnTo>
                  <a:pt x="3581" y="1116"/>
                </a:lnTo>
                <a:lnTo>
                  <a:pt x="3575" y="1128"/>
                </a:lnTo>
                <a:lnTo>
                  <a:pt x="3569" y="1141"/>
                </a:lnTo>
                <a:lnTo>
                  <a:pt x="3564" y="1154"/>
                </a:lnTo>
                <a:lnTo>
                  <a:pt x="3560" y="1164"/>
                </a:lnTo>
                <a:lnTo>
                  <a:pt x="3560" y="1174"/>
                </a:lnTo>
                <a:lnTo>
                  <a:pt x="3561" y="1181"/>
                </a:lnTo>
                <a:lnTo>
                  <a:pt x="3564" y="1187"/>
                </a:lnTo>
                <a:lnTo>
                  <a:pt x="3572" y="1194"/>
                </a:lnTo>
                <a:lnTo>
                  <a:pt x="3582" y="1201"/>
                </a:lnTo>
                <a:lnTo>
                  <a:pt x="3586" y="1207"/>
                </a:lnTo>
                <a:lnTo>
                  <a:pt x="3591" y="1214"/>
                </a:lnTo>
                <a:lnTo>
                  <a:pt x="3595" y="1224"/>
                </a:lnTo>
                <a:lnTo>
                  <a:pt x="3598" y="1235"/>
                </a:lnTo>
                <a:lnTo>
                  <a:pt x="3605" y="1259"/>
                </a:lnTo>
                <a:lnTo>
                  <a:pt x="3610" y="1286"/>
                </a:lnTo>
                <a:lnTo>
                  <a:pt x="3611" y="1297"/>
                </a:lnTo>
                <a:lnTo>
                  <a:pt x="3610" y="1306"/>
                </a:lnTo>
                <a:lnTo>
                  <a:pt x="3608" y="1313"/>
                </a:lnTo>
                <a:lnTo>
                  <a:pt x="3603" y="1317"/>
                </a:lnTo>
                <a:lnTo>
                  <a:pt x="3598" y="1320"/>
                </a:lnTo>
                <a:lnTo>
                  <a:pt x="3594" y="1321"/>
                </a:lnTo>
                <a:lnTo>
                  <a:pt x="3588" y="1320"/>
                </a:lnTo>
                <a:lnTo>
                  <a:pt x="3582" y="1320"/>
                </a:lnTo>
                <a:lnTo>
                  <a:pt x="3573" y="1317"/>
                </a:lnTo>
                <a:lnTo>
                  <a:pt x="3565" y="1311"/>
                </a:lnTo>
                <a:lnTo>
                  <a:pt x="3553" y="1303"/>
                </a:lnTo>
                <a:lnTo>
                  <a:pt x="3534" y="1294"/>
                </a:lnTo>
                <a:lnTo>
                  <a:pt x="3523" y="1290"/>
                </a:lnTo>
                <a:lnTo>
                  <a:pt x="3514" y="1287"/>
                </a:lnTo>
                <a:lnTo>
                  <a:pt x="3507" y="1286"/>
                </a:lnTo>
                <a:lnTo>
                  <a:pt x="3501" y="1284"/>
                </a:lnTo>
                <a:lnTo>
                  <a:pt x="3489" y="1284"/>
                </a:lnTo>
                <a:lnTo>
                  <a:pt x="3476" y="1282"/>
                </a:lnTo>
                <a:lnTo>
                  <a:pt x="3468" y="1280"/>
                </a:lnTo>
                <a:lnTo>
                  <a:pt x="3460" y="1275"/>
                </a:lnTo>
                <a:lnTo>
                  <a:pt x="3452" y="1268"/>
                </a:lnTo>
                <a:lnTo>
                  <a:pt x="3445" y="1261"/>
                </a:lnTo>
                <a:lnTo>
                  <a:pt x="3430" y="1243"/>
                </a:lnTo>
                <a:lnTo>
                  <a:pt x="3416" y="1225"/>
                </a:lnTo>
                <a:lnTo>
                  <a:pt x="3409" y="1217"/>
                </a:lnTo>
                <a:lnTo>
                  <a:pt x="3402" y="1210"/>
                </a:lnTo>
                <a:lnTo>
                  <a:pt x="3395" y="1204"/>
                </a:lnTo>
                <a:lnTo>
                  <a:pt x="3388" y="1199"/>
                </a:lnTo>
                <a:lnTo>
                  <a:pt x="3381" y="1195"/>
                </a:lnTo>
                <a:lnTo>
                  <a:pt x="3374" y="1193"/>
                </a:lnTo>
                <a:lnTo>
                  <a:pt x="3367" y="1192"/>
                </a:lnTo>
                <a:lnTo>
                  <a:pt x="3358" y="1192"/>
                </a:lnTo>
                <a:lnTo>
                  <a:pt x="3344" y="1194"/>
                </a:lnTo>
                <a:lnTo>
                  <a:pt x="3332" y="1198"/>
                </a:lnTo>
                <a:lnTo>
                  <a:pt x="3320" y="1204"/>
                </a:lnTo>
                <a:lnTo>
                  <a:pt x="3307" y="1210"/>
                </a:lnTo>
                <a:lnTo>
                  <a:pt x="3299" y="1212"/>
                </a:lnTo>
                <a:lnTo>
                  <a:pt x="3290" y="1214"/>
                </a:lnTo>
                <a:lnTo>
                  <a:pt x="3282" y="1214"/>
                </a:lnTo>
                <a:lnTo>
                  <a:pt x="3273" y="1215"/>
                </a:lnTo>
                <a:lnTo>
                  <a:pt x="3254" y="1213"/>
                </a:lnTo>
                <a:lnTo>
                  <a:pt x="3233" y="1211"/>
                </a:lnTo>
                <a:lnTo>
                  <a:pt x="3219" y="1207"/>
                </a:lnTo>
                <a:lnTo>
                  <a:pt x="3210" y="1206"/>
                </a:lnTo>
                <a:lnTo>
                  <a:pt x="3202" y="1206"/>
                </a:lnTo>
                <a:lnTo>
                  <a:pt x="3193" y="1210"/>
                </a:lnTo>
                <a:lnTo>
                  <a:pt x="3180" y="1213"/>
                </a:lnTo>
                <a:lnTo>
                  <a:pt x="3166" y="1214"/>
                </a:lnTo>
                <a:lnTo>
                  <a:pt x="3149" y="1215"/>
                </a:lnTo>
                <a:lnTo>
                  <a:pt x="3132" y="1215"/>
                </a:lnTo>
                <a:lnTo>
                  <a:pt x="3117" y="1217"/>
                </a:lnTo>
                <a:lnTo>
                  <a:pt x="3106" y="1217"/>
                </a:lnTo>
                <a:lnTo>
                  <a:pt x="3101" y="1217"/>
                </a:lnTo>
                <a:lnTo>
                  <a:pt x="3097" y="1215"/>
                </a:lnTo>
                <a:lnTo>
                  <a:pt x="3092" y="1213"/>
                </a:lnTo>
                <a:lnTo>
                  <a:pt x="3086" y="1210"/>
                </a:lnTo>
                <a:lnTo>
                  <a:pt x="3075" y="1201"/>
                </a:lnTo>
                <a:lnTo>
                  <a:pt x="3067" y="1194"/>
                </a:lnTo>
                <a:lnTo>
                  <a:pt x="3063" y="1193"/>
                </a:lnTo>
                <a:lnTo>
                  <a:pt x="3060" y="1192"/>
                </a:lnTo>
                <a:lnTo>
                  <a:pt x="3057" y="1192"/>
                </a:lnTo>
                <a:lnTo>
                  <a:pt x="3055" y="1192"/>
                </a:lnTo>
                <a:lnTo>
                  <a:pt x="3054" y="1198"/>
                </a:lnTo>
                <a:lnTo>
                  <a:pt x="3053" y="1204"/>
                </a:lnTo>
                <a:lnTo>
                  <a:pt x="3052" y="1206"/>
                </a:lnTo>
                <a:lnTo>
                  <a:pt x="3050" y="1208"/>
                </a:lnTo>
                <a:lnTo>
                  <a:pt x="3048" y="1210"/>
                </a:lnTo>
                <a:lnTo>
                  <a:pt x="3043" y="1210"/>
                </a:lnTo>
                <a:lnTo>
                  <a:pt x="3033" y="1208"/>
                </a:lnTo>
                <a:lnTo>
                  <a:pt x="3022" y="1205"/>
                </a:lnTo>
                <a:lnTo>
                  <a:pt x="3010" y="1201"/>
                </a:lnTo>
                <a:lnTo>
                  <a:pt x="2998" y="1196"/>
                </a:lnTo>
                <a:lnTo>
                  <a:pt x="2992" y="1193"/>
                </a:lnTo>
                <a:lnTo>
                  <a:pt x="2987" y="1192"/>
                </a:lnTo>
                <a:lnTo>
                  <a:pt x="2983" y="1191"/>
                </a:lnTo>
                <a:lnTo>
                  <a:pt x="2979" y="1191"/>
                </a:lnTo>
                <a:lnTo>
                  <a:pt x="2975" y="1191"/>
                </a:lnTo>
                <a:lnTo>
                  <a:pt x="2972" y="1193"/>
                </a:lnTo>
                <a:lnTo>
                  <a:pt x="2969" y="1196"/>
                </a:lnTo>
                <a:lnTo>
                  <a:pt x="2966" y="1201"/>
                </a:lnTo>
                <a:lnTo>
                  <a:pt x="2964" y="1205"/>
                </a:lnTo>
                <a:lnTo>
                  <a:pt x="2960" y="1208"/>
                </a:lnTo>
                <a:lnTo>
                  <a:pt x="2955" y="1210"/>
                </a:lnTo>
                <a:lnTo>
                  <a:pt x="2952" y="1210"/>
                </a:lnTo>
                <a:lnTo>
                  <a:pt x="2947" y="1210"/>
                </a:lnTo>
                <a:lnTo>
                  <a:pt x="2942" y="1208"/>
                </a:lnTo>
                <a:lnTo>
                  <a:pt x="2939" y="1206"/>
                </a:lnTo>
                <a:lnTo>
                  <a:pt x="2935" y="1204"/>
                </a:lnTo>
                <a:lnTo>
                  <a:pt x="2931" y="1201"/>
                </a:lnTo>
                <a:lnTo>
                  <a:pt x="2928" y="1200"/>
                </a:lnTo>
                <a:lnTo>
                  <a:pt x="2923" y="1200"/>
                </a:lnTo>
                <a:lnTo>
                  <a:pt x="2918" y="1200"/>
                </a:lnTo>
                <a:lnTo>
                  <a:pt x="2908" y="1202"/>
                </a:lnTo>
                <a:lnTo>
                  <a:pt x="2897" y="1207"/>
                </a:lnTo>
                <a:lnTo>
                  <a:pt x="2892" y="1208"/>
                </a:lnTo>
                <a:lnTo>
                  <a:pt x="2889" y="1208"/>
                </a:lnTo>
                <a:lnTo>
                  <a:pt x="2885" y="1206"/>
                </a:lnTo>
                <a:lnTo>
                  <a:pt x="2883" y="1204"/>
                </a:lnTo>
                <a:lnTo>
                  <a:pt x="2876" y="1196"/>
                </a:lnTo>
                <a:lnTo>
                  <a:pt x="2867" y="1189"/>
                </a:lnTo>
                <a:lnTo>
                  <a:pt x="2864" y="1188"/>
                </a:lnTo>
                <a:lnTo>
                  <a:pt x="2860" y="1188"/>
                </a:lnTo>
                <a:lnTo>
                  <a:pt x="2858" y="1189"/>
                </a:lnTo>
                <a:lnTo>
                  <a:pt x="2854" y="1192"/>
                </a:lnTo>
                <a:lnTo>
                  <a:pt x="2846" y="1198"/>
                </a:lnTo>
                <a:lnTo>
                  <a:pt x="2838" y="1202"/>
                </a:lnTo>
                <a:lnTo>
                  <a:pt x="2828" y="1205"/>
                </a:lnTo>
                <a:lnTo>
                  <a:pt x="2819" y="1206"/>
                </a:lnTo>
                <a:lnTo>
                  <a:pt x="2809" y="1208"/>
                </a:lnTo>
                <a:lnTo>
                  <a:pt x="2801" y="1212"/>
                </a:lnTo>
                <a:lnTo>
                  <a:pt x="2788" y="1220"/>
                </a:lnTo>
                <a:lnTo>
                  <a:pt x="2779" y="1227"/>
                </a:lnTo>
                <a:lnTo>
                  <a:pt x="2778" y="1231"/>
                </a:lnTo>
                <a:lnTo>
                  <a:pt x="2778" y="1233"/>
                </a:lnTo>
                <a:lnTo>
                  <a:pt x="2780" y="1235"/>
                </a:lnTo>
                <a:lnTo>
                  <a:pt x="2785" y="1236"/>
                </a:lnTo>
                <a:lnTo>
                  <a:pt x="2789" y="1237"/>
                </a:lnTo>
                <a:lnTo>
                  <a:pt x="2792" y="1238"/>
                </a:lnTo>
                <a:lnTo>
                  <a:pt x="2795" y="1239"/>
                </a:lnTo>
                <a:lnTo>
                  <a:pt x="2795" y="1242"/>
                </a:lnTo>
                <a:lnTo>
                  <a:pt x="2795" y="1245"/>
                </a:lnTo>
                <a:lnTo>
                  <a:pt x="2791" y="1249"/>
                </a:lnTo>
                <a:lnTo>
                  <a:pt x="2789" y="1251"/>
                </a:lnTo>
                <a:lnTo>
                  <a:pt x="2788" y="1254"/>
                </a:lnTo>
                <a:lnTo>
                  <a:pt x="2786" y="1257"/>
                </a:lnTo>
                <a:lnTo>
                  <a:pt x="2786" y="1261"/>
                </a:lnTo>
                <a:lnTo>
                  <a:pt x="2788" y="1264"/>
                </a:lnTo>
                <a:lnTo>
                  <a:pt x="2789" y="1268"/>
                </a:lnTo>
                <a:lnTo>
                  <a:pt x="2790" y="1271"/>
                </a:lnTo>
                <a:lnTo>
                  <a:pt x="2794" y="1274"/>
                </a:lnTo>
                <a:lnTo>
                  <a:pt x="2800" y="1280"/>
                </a:lnTo>
                <a:lnTo>
                  <a:pt x="2808" y="1283"/>
                </a:lnTo>
                <a:lnTo>
                  <a:pt x="2813" y="1284"/>
                </a:lnTo>
                <a:lnTo>
                  <a:pt x="2817" y="1286"/>
                </a:lnTo>
                <a:lnTo>
                  <a:pt x="2824" y="1286"/>
                </a:lnTo>
                <a:lnTo>
                  <a:pt x="2830" y="1286"/>
                </a:lnTo>
                <a:lnTo>
                  <a:pt x="2842" y="1283"/>
                </a:lnTo>
                <a:lnTo>
                  <a:pt x="2848" y="1284"/>
                </a:lnTo>
                <a:lnTo>
                  <a:pt x="2849" y="1286"/>
                </a:lnTo>
                <a:lnTo>
                  <a:pt x="2851" y="1289"/>
                </a:lnTo>
                <a:lnTo>
                  <a:pt x="2851" y="1294"/>
                </a:lnTo>
                <a:lnTo>
                  <a:pt x="2851" y="1301"/>
                </a:lnTo>
                <a:lnTo>
                  <a:pt x="2852" y="1307"/>
                </a:lnTo>
                <a:lnTo>
                  <a:pt x="2852" y="1312"/>
                </a:lnTo>
                <a:lnTo>
                  <a:pt x="2854" y="1317"/>
                </a:lnTo>
                <a:lnTo>
                  <a:pt x="2857" y="1320"/>
                </a:lnTo>
                <a:lnTo>
                  <a:pt x="2867" y="1331"/>
                </a:lnTo>
                <a:lnTo>
                  <a:pt x="2878" y="1340"/>
                </a:lnTo>
                <a:lnTo>
                  <a:pt x="2882" y="1344"/>
                </a:lnTo>
                <a:lnTo>
                  <a:pt x="2884" y="1350"/>
                </a:lnTo>
                <a:lnTo>
                  <a:pt x="2886" y="1356"/>
                </a:lnTo>
                <a:lnTo>
                  <a:pt x="2887" y="1362"/>
                </a:lnTo>
                <a:lnTo>
                  <a:pt x="2889" y="1369"/>
                </a:lnTo>
                <a:lnTo>
                  <a:pt x="2887" y="1377"/>
                </a:lnTo>
                <a:lnTo>
                  <a:pt x="2886" y="1385"/>
                </a:lnTo>
                <a:lnTo>
                  <a:pt x="2884" y="1395"/>
                </a:lnTo>
                <a:lnTo>
                  <a:pt x="2877" y="1409"/>
                </a:lnTo>
                <a:lnTo>
                  <a:pt x="2868" y="1427"/>
                </a:lnTo>
                <a:lnTo>
                  <a:pt x="2863" y="1451"/>
                </a:lnTo>
                <a:lnTo>
                  <a:pt x="2858" y="1476"/>
                </a:lnTo>
                <a:lnTo>
                  <a:pt x="2854" y="1498"/>
                </a:lnTo>
                <a:lnTo>
                  <a:pt x="2852" y="1516"/>
                </a:lnTo>
                <a:lnTo>
                  <a:pt x="2848" y="1528"/>
                </a:lnTo>
                <a:lnTo>
                  <a:pt x="2842" y="1542"/>
                </a:lnTo>
                <a:lnTo>
                  <a:pt x="2839" y="1559"/>
                </a:lnTo>
                <a:lnTo>
                  <a:pt x="2836" y="1576"/>
                </a:lnTo>
                <a:lnTo>
                  <a:pt x="2834" y="1589"/>
                </a:lnTo>
                <a:lnTo>
                  <a:pt x="2832" y="1601"/>
                </a:lnTo>
                <a:lnTo>
                  <a:pt x="2832" y="1612"/>
                </a:lnTo>
                <a:lnTo>
                  <a:pt x="2832" y="1627"/>
                </a:lnTo>
                <a:lnTo>
                  <a:pt x="2832" y="1635"/>
                </a:lnTo>
                <a:lnTo>
                  <a:pt x="2832" y="1645"/>
                </a:lnTo>
                <a:lnTo>
                  <a:pt x="2830" y="1655"/>
                </a:lnTo>
                <a:lnTo>
                  <a:pt x="2829" y="1666"/>
                </a:lnTo>
                <a:lnTo>
                  <a:pt x="2829" y="1677"/>
                </a:lnTo>
                <a:lnTo>
                  <a:pt x="2829" y="1686"/>
                </a:lnTo>
                <a:lnTo>
                  <a:pt x="2830" y="1697"/>
                </a:lnTo>
                <a:lnTo>
                  <a:pt x="2830" y="1708"/>
                </a:lnTo>
                <a:lnTo>
                  <a:pt x="2830" y="1725"/>
                </a:lnTo>
                <a:lnTo>
                  <a:pt x="2830" y="1743"/>
                </a:lnTo>
                <a:lnTo>
                  <a:pt x="2830" y="1759"/>
                </a:lnTo>
                <a:lnTo>
                  <a:pt x="2832" y="1773"/>
                </a:lnTo>
                <a:lnTo>
                  <a:pt x="2836" y="1803"/>
                </a:lnTo>
                <a:lnTo>
                  <a:pt x="2842" y="1834"/>
                </a:lnTo>
                <a:lnTo>
                  <a:pt x="2847" y="1862"/>
                </a:lnTo>
                <a:lnTo>
                  <a:pt x="2849" y="1885"/>
                </a:lnTo>
                <a:lnTo>
                  <a:pt x="2849" y="1892"/>
                </a:lnTo>
                <a:lnTo>
                  <a:pt x="2849" y="1899"/>
                </a:lnTo>
                <a:lnTo>
                  <a:pt x="2848" y="1905"/>
                </a:lnTo>
                <a:lnTo>
                  <a:pt x="2846" y="1911"/>
                </a:lnTo>
                <a:lnTo>
                  <a:pt x="2843" y="1916"/>
                </a:lnTo>
                <a:lnTo>
                  <a:pt x="2840" y="1922"/>
                </a:lnTo>
                <a:lnTo>
                  <a:pt x="2835" y="1926"/>
                </a:lnTo>
                <a:lnTo>
                  <a:pt x="2829" y="1931"/>
                </a:lnTo>
                <a:lnTo>
                  <a:pt x="2824" y="1937"/>
                </a:lnTo>
                <a:lnTo>
                  <a:pt x="2820" y="1942"/>
                </a:lnTo>
                <a:lnTo>
                  <a:pt x="2816" y="1946"/>
                </a:lnTo>
                <a:lnTo>
                  <a:pt x="2815" y="1951"/>
                </a:lnTo>
                <a:lnTo>
                  <a:pt x="2819" y="1960"/>
                </a:lnTo>
                <a:lnTo>
                  <a:pt x="2824" y="1967"/>
                </a:lnTo>
                <a:lnTo>
                  <a:pt x="2827" y="1973"/>
                </a:lnTo>
                <a:lnTo>
                  <a:pt x="2828" y="1979"/>
                </a:lnTo>
                <a:lnTo>
                  <a:pt x="2829" y="1987"/>
                </a:lnTo>
                <a:lnTo>
                  <a:pt x="2829" y="1995"/>
                </a:lnTo>
                <a:lnTo>
                  <a:pt x="2828" y="2012"/>
                </a:lnTo>
                <a:lnTo>
                  <a:pt x="2824" y="2027"/>
                </a:lnTo>
                <a:lnTo>
                  <a:pt x="2822" y="2032"/>
                </a:lnTo>
                <a:lnTo>
                  <a:pt x="2819" y="2036"/>
                </a:lnTo>
                <a:lnTo>
                  <a:pt x="2814" y="2037"/>
                </a:lnTo>
                <a:lnTo>
                  <a:pt x="2809" y="2037"/>
                </a:lnTo>
                <a:lnTo>
                  <a:pt x="2798" y="2034"/>
                </a:lnTo>
                <a:lnTo>
                  <a:pt x="2788" y="2030"/>
                </a:lnTo>
                <a:lnTo>
                  <a:pt x="2783" y="2028"/>
                </a:lnTo>
                <a:lnTo>
                  <a:pt x="2777" y="2027"/>
                </a:lnTo>
                <a:lnTo>
                  <a:pt x="2772" y="2027"/>
                </a:lnTo>
                <a:lnTo>
                  <a:pt x="2766" y="2030"/>
                </a:lnTo>
                <a:lnTo>
                  <a:pt x="2756" y="2033"/>
                </a:lnTo>
                <a:lnTo>
                  <a:pt x="2745" y="2039"/>
                </a:lnTo>
                <a:lnTo>
                  <a:pt x="2739" y="2042"/>
                </a:lnTo>
                <a:lnTo>
                  <a:pt x="2732" y="2043"/>
                </a:lnTo>
                <a:lnTo>
                  <a:pt x="2723" y="2043"/>
                </a:lnTo>
                <a:lnTo>
                  <a:pt x="2716" y="2044"/>
                </a:lnTo>
                <a:lnTo>
                  <a:pt x="2708" y="2044"/>
                </a:lnTo>
                <a:lnTo>
                  <a:pt x="2701" y="2045"/>
                </a:lnTo>
                <a:lnTo>
                  <a:pt x="2695" y="2046"/>
                </a:lnTo>
                <a:lnTo>
                  <a:pt x="2689" y="2050"/>
                </a:lnTo>
                <a:lnTo>
                  <a:pt x="2684" y="2055"/>
                </a:lnTo>
                <a:lnTo>
                  <a:pt x="2682" y="2061"/>
                </a:lnTo>
                <a:lnTo>
                  <a:pt x="2682" y="2065"/>
                </a:lnTo>
                <a:lnTo>
                  <a:pt x="2682" y="2071"/>
                </a:lnTo>
                <a:lnTo>
                  <a:pt x="2684" y="2077"/>
                </a:lnTo>
                <a:lnTo>
                  <a:pt x="2687" y="2082"/>
                </a:lnTo>
                <a:lnTo>
                  <a:pt x="2690" y="2088"/>
                </a:lnTo>
                <a:lnTo>
                  <a:pt x="2695" y="2093"/>
                </a:lnTo>
                <a:lnTo>
                  <a:pt x="2702" y="2100"/>
                </a:lnTo>
                <a:lnTo>
                  <a:pt x="2712" y="2109"/>
                </a:lnTo>
                <a:lnTo>
                  <a:pt x="2722" y="2120"/>
                </a:lnTo>
                <a:lnTo>
                  <a:pt x="2732" y="2130"/>
                </a:lnTo>
                <a:lnTo>
                  <a:pt x="2737" y="2134"/>
                </a:lnTo>
                <a:lnTo>
                  <a:pt x="2738" y="2137"/>
                </a:lnTo>
                <a:lnTo>
                  <a:pt x="2734" y="2137"/>
                </a:lnTo>
                <a:lnTo>
                  <a:pt x="2726" y="2135"/>
                </a:lnTo>
                <a:lnTo>
                  <a:pt x="2714" y="2135"/>
                </a:lnTo>
                <a:lnTo>
                  <a:pt x="2698" y="2134"/>
                </a:lnTo>
                <a:lnTo>
                  <a:pt x="2683" y="2135"/>
                </a:lnTo>
                <a:lnTo>
                  <a:pt x="2672" y="2137"/>
                </a:lnTo>
                <a:lnTo>
                  <a:pt x="2658" y="2138"/>
                </a:lnTo>
                <a:lnTo>
                  <a:pt x="2645" y="2138"/>
                </a:lnTo>
                <a:lnTo>
                  <a:pt x="2635" y="2135"/>
                </a:lnTo>
                <a:lnTo>
                  <a:pt x="2628" y="2132"/>
                </a:lnTo>
                <a:lnTo>
                  <a:pt x="2625" y="2130"/>
                </a:lnTo>
                <a:lnTo>
                  <a:pt x="2620" y="2128"/>
                </a:lnTo>
                <a:lnTo>
                  <a:pt x="2618" y="2128"/>
                </a:lnTo>
                <a:lnTo>
                  <a:pt x="2616" y="2130"/>
                </a:lnTo>
                <a:lnTo>
                  <a:pt x="2615" y="2132"/>
                </a:lnTo>
                <a:lnTo>
                  <a:pt x="2613" y="2134"/>
                </a:lnTo>
                <a:lnTo>
                  <a:pt x="2608" y="2145"/>
                </a:lnTo>
                <a:lnTo>
                  <a:pt x="2600" y="2156"/>
                </a:lnTo>
                <a:lnTo>
                  <a:pt x="2587" y="2173"/>
                </a:lnTo>
                <a:lnTo>
                  <a:pt x="2574" y="2190"/>
                </a:lnTo>
                <a:lnTo>
                  <a:pt x="2569" y="2197"/>
                </a:lnTo>
                <a:lnTo>
                  <a:pt x="2565" y="2203"/>
                </a:lnTo>
                <a:lnTo>
                  <a:pt x="2563" y="2210"/>
                </a:lnTo>
                <a:lnTo>
                  <a:pt x="2561" y="2216"/>
                </a:lnTo>
                <a:lnTo>
                  <a:pt x="2559" y="2222"/>
                </a:lnTo>
                <a:lnTo>
                  <a:pt x="2559" y="2228"/>
                </a:lnTo>
                <a:lnTo>
                  <a:pt x="2561" y="2233"/>
                </a:lnTo>
                <a:lnTo>
                  <a:pt x="2563" y="2239"/>
                </a:lnTo>
                <a:lnTo>
                  <a:pt x="2565" y="2244"/>
                </a:lnTo>
                <a:lnTo>
                  <a:pt x="2565" y="2247"/>
                </a:lnTo>
                <a:lnTo>
                  <a:pt x="2565" y="2252"/>
                </a:lnTo>
                <a:lnTo>
                  <a:pt x="2564" y="2257"/>
                </a:lnTo>
                <a:lnTo>
                  <a:pt x="2561" y="2265"/>
                </a:lnTo>
                <a:lnTo>
                  <a:pt x="2556" y="2275"/>
                </a:lnTo>
                <a:lnTo>
                  <a:pt x="2556" y="2278"/>
                </a:lnTo>
                <a:lnTo>
                  <a:pt x="2558" y="2283"/>
                </a:lnTo>
                <a:lnTo>
                  <a:pt x="2561" y="2290"/>
                </a:lnTo>
                <a:lnTo>
                  <a:pt x="2565" y="2297"/>
                </a:lnTo>
                <a:lnTo>
                  <a:pt x="2569" y="2305"/>
                </a:lnTo>
                <a:lnTo>
                  <a:pt x="2574" y="2316"/>
                </a:lnTo>
                <a:lnTo>
                  <a:pt x="2577" y="2327"/>
                </a:lnTo>
                <a:lnTo>
                  <a:pt x="2581" y="2338"/>
                </a:lnTo>
                <a:lnTo>
                  <a:pt x="2582" y="2346"/>
                </a:lnTo>
                <a:lnTo>
                  <a:pt x="2582" y="2354"/>
                </a:lnTo>
                <a:lnTo>
                  <a:pt x="2581" y="2364"/>
                </a:lnTo>
                <a:lnTo>
                  <a:pt x="2580" y="2372"/>
                </a:lnTo>
                <a:lnTo>
                  <a:pt x="2577" y="2386"/>
                </a:lnTo>
                <a:lnTo>
                  <a:pt x="2576" y="2396"/>
                </a:lnTo>
                <a:lnTo>
                  <a:pt x="2576" y="2399"/>
                </a:lnTo>
                <a:lnTo>
                  <a:pt x="2575" y="2402"/>
                </a:lnTo>
                <a:lnTo>
                  <a:pt x="2572" y="2404"/>
                </a:lnTo>
                <a:lnTo>
                  <a:pt x="2570" y="2405"/>
                </a:lnTo>
                <a:lnTo>
                  <a:pt x="2564" y="2406"/>
                </a:lnTo>
                <a:lnTo>
                  <a:pt x="2557" y="2406"/>
                </a:lnTo>
                <a:lnTo>
                  <a:pt x="2542" y="2403"/>
                </a:lnTo>
                <a:lnTo>
                  <a:pt x="2528" y="2403"/>
                </a:lnTo>
                <a:lnTo>
                  <a:pt x="2519" y="2403"/>
                </a:lnTo>
                <a:lnTo>
                  <a:pt x="2513" y="2402"/>
                </a:lnTo>
                <a:lnTo>
                  <a:pt x="2509" y="2402"/>
                </a:lnTo>
                <a:lnTo>
                  <a:pt x="2507" y="2402"/>
                </a:lnTo>
                <a:lnTo>
                  <a:pt x="2505" y="2403"/>
                </a:lnTo>
                <a:lnTo>
                  <a:pt x="2502" y="2405"/>
                </a:lnTo>
                <a:lnTo>
                  <a:pt x="2500" y="2410"/>
                </a:lnTo>
                <a:lnTo>
                  <a:pt x="2499" y="2415"/>
                </a:lnTo>
                <a:lnTo>
                  <a:pt x="2498" y="2421"/>
                </a:lnTo>
                <a:lnTo>
                  <a:pt x="2498" y="2428"/>
                </a:lnTo>
                <a:lnTo>
                  <a:pt x="2496" y="2433"/>
                </a:lnTo>
                <a:lnTo>
                  <a:pt x="2494" y="2437"/>
                </a:lnTo>
                <a:lnTo>
                  <a:pt x="2492" y="2439"/>
                </a:lnTo>
                <a:lnTo>
                  <a:pt x="2489" y="2439"/>
                </a:lnTo>
                <a:lnTo>
                  <a:pt x="2487" y="2439"/>
                </a:lnTo>
                <a:lnTo>
                  <a:pt x="2483" y="2439"/>
                </a:lnTo>
                <a:lnTo>
                  <a:pt x="2471" y="2435"/>
                </a:lnTo>
                <a:lnTo>
                  <a:pt x="2462" y="2433"/>
                </a:lnTo>
                <a:lnTo>
                  <a:pt x="2452" y="2431"/>
                </a:lnTo>
                <a:lnTo>
                  <a:pt x="2443" y="2429"/>
                </a:lnTo>
                <a:lnTo>
                  <a:pt x="2433" y="2428"/>
                </a:lnTo>
                <a:lnTo>
                  <a:pt x="2424" y="2427"/>
                </a:lnTo>
                <a:lnTo>
                  <a:pt x="2413" y="2427"/>
                </a:lnTo>
                <a:lnTo>
                  <a:pt x="2401" y="2424"/>
                </a:lnTo>
                <a:lnTo>
                  <a:pt x="2395" y="2424"/>
                </a:lnTo>
                <a:lnTo>
                  <a:pt x="2391" y="2424"/>
                </a:lnTo>
                <a:lnTo>
                  <a:pt x="2388" y="2425"/>
                </a:lnTo>
                <a:lnTo>
                  <a:pt x="2386" y="2428"/>
                </a:lnTo>
                <a:lnTo>
                  <a:pt x="2383" y="2434"/>
                </a:lnTo>
                <a:lnTo>
                  <a:pt x="2382" y="2440"/>
                </a:lnTo>
                <a:lnTo>
                  <a:pt x="2376" y="2443"/>
                </a:lnTo>
                <a:lnTo>
                  <a:pt x="2368" y="2448"/>
                </a:lnTo>
                <a:lnTo>
                  <a:pt x="2363" y="2456"/>
                </a:lnTo>
                <a:lnTo>
                  <a:pt x="2358" y="2464"/>
                </a:lnTo>
                <a:lnTo>
                  <a:pt x="2349" y="2464"/>
                </a:lnTo>
                <a:lnTo>
                  <a:pt x="2338" y="2461"/>
                </a:lnTo>
                <a:lnTo>
                  <a:pt x="2330" y="2461"/>
                </a:lnTo>
                <a:lnTo>
                  <a:pt x="2322" y="2462"/>
                </a:lnTo>
                <a:lnTo>
                  <a:pt x="2313" y="2462"/>
                </a:lnTo>
                <a:lnTo>
                  <a:pt x="2306" y="2465"/>
                </a:lnTo>
                <a:lnTo>
                  <a:pt x="2292" y="2468"/>
                </a:lnTo>
                <a:lnTo>
                  <a:pt x="2278" y="2473"/>
                </a:lnTo>
                <a:lnTo>
                  <a:pt x="2274" y="2474"/>
                </a:lnTo>
                <a:lnTo>
                  <a:pt x="2272" y="2473"/>
                </a:lnTo>
                <a:lnTo>
                  <a:pt x="2269" y="2472"/>
                </a:lnTo>
                <a:lnTo>
                  <a:pt x="2267" y="2469"/>
                </a:lnTo>
                <a:lnTo>
                  <a:pt x="2263" y="2465"/>
                </a:lnTo>
                <a:lnTo>
                  <a:pt x="2257" y="2458"/>
                </a:lnTo>
                <a:lnTo>
                  <a:pt x="2253" y="2456"/>
                </a:lnTo>
                <a:lnTo>
                  <a:pt x="2248" y="2456"/>
                </a:lnTo>
                <a:lnTo>
                  <a:pt x="2243" y="2458"/>
                </a:lnTo>
                <a:lnTo>
                  <a:pt x="2237" y="2460"/>
                </a:lnTo>
                <a:lnTo>
                  <a:pt x="2225" y="2466"/>
                </a:lnTo>
                <a:lnTo>
                  <a:pt x="2216" y="2468"/>
                </a:lnTo>
                <a:lnTo>
                  <a:pt x="2206" y="2471"/>
                </a:lnTo>
                <a:lnTo>
                  <a:pt x="2197" y="2473"/>
                </a:lnTo>
                <a:lnTo>
                  <a:pt x="2188" y="2475"/>
                </a:lnTo>
                <a:lnTo>
                  <a:pt x="2180" y="2479"/>
                </a:lnTo>
                <a:lnTo>
                  <a:pt x="2171" y="2483"/>
                </a:lnTo>
                <a:lnTo>
                  <a:pt x="2161" y="2485"/>
                </a:lnTo>
                <a:lnTo>
                  <a:pt x="2150" y="2487"/>
                </a:lnTo>
                <a:lnTo>
                  <a:pt x="2139" y="2488"/>
                </a:lnTo>
                <a:lnTo>
                  <a:pt x="2129" y="2490"/>
                </a:lnTo>
                <a:lnTo>
                  <a:pt x="2120" y="2491"/>
                </a:lnTo>
                <a:lnTo>
                  <a:pt x="2109" y="2493"/>
                </a:lnTo>
                <a:lnTo>
                  <a:pt x="2097" y="2496"/>
                </a:lnTo>
                <a:lnTo>
                  <a:pt x="2077" y="2502"/>
                </a:lnTo>
                <a:lnTo>
                  <a:pt x="2055" y="2505"/>
                </a:lnTo>
                <a:lnTo>
                  <a:pt x="2035" y="2509"/>
                </a:lnTo>
                <a:lnTo>
                  <a:pt x="2018" y="2512"/>
                </a:lnTo>
                <a:lnTo>
                  <a:pt x="2009" y="2513"/>
                </a:lnTo>
                <a:lnTo>
                  <a:pt x="1999" y="2516"/>
                </a:lnTo>
                <a:lnTo>
                  <a:pt x="1990" y="2518"/>
                </a:lnTo>
                <a:lnTo>
                  <a:pt x="1984" y="2522"/>
                </a:lnTo>
                <a:lnTo>
                  <a:pt x="1976" y="2529"/>
                </a:lnTo>
                <a:lnTo>
                  <a:pt x="1969" y="2531"/>
                </a:lnTo>
                <a:lnTo>
                  <a:pt x="1961" y="2534"/>
                </a:lnTo>
                <a:lnTo>
                  <a:pt x="1953" y="2535"/>
                </a:lnTo>
                <a:lnTo>
                  <a:pt x="1944" y="2537"/>
                </a:lnTo>
                <a:lnTo>
                  <a:pt x="1932" y="2540"/>
                </a:lnTo>
                <a:lnTo>
                  <a:pt x="1919" y="2541"/>
                </a:lnTo>
                <a:lnTo>
                  <a:pt x="1906" y="2542"/>
                </a:lnTo>
                <a:lnTo>
                  <a:pt x="1892" y="2542"/>
                </a:lnTo>
                <a:lnTo>
                  <a:pt x="1879" y="2541"/>
                </a:lnTo>
                <a:lnTo>
                  <a:pt x="1869" y="2540"/>
                </a:lnTo>
                <a:lnTo>
                  <a:pt x="1859" y="2538"/>
                </a:lnTo>
                <a:lnTo>
                  <a:pt x="1850" y="2535"/>
                </a:lnTo>
                <a:lnTo>
                  <a:pt x="1843" y="2534"/>
                </a:lnTo>
                <a:lnTo>
                  <a:pt x="1838" y="2535"/>
                </a:lnTo>
                <a:lnTo>
                  <a:pt x="1834" y="2536"/>
                </a:lnTo>
                <a:lnTo>
                  <a:pt x="1832" y="2543"/>
                </a:lnTo>
                <a:lnTo>
                  <a:pt x="1831" y="2554"/>
                </a:lnTo>
                <a:lnTo>
                  <a:pt x="1829" y="2559"/>
                </a:lnTo>
                <a:lnTo>
                  <a:pt x="1828" y="2565"/>
                </a:lnTo>
                <a:lnTo>
                  <a:pt x="1825" y="2570"/>
                </a:lnTo>
                <a:lnTo>
                  <a:pt x="1820" y="2575"/>
                </a:lnTo>
                <a:lnTo>
                  <a:pt x="1813" y="2580"/>
                </a:lnTo>
                <a:lnTo>
                  <a:pt x="1802" y="2585"/>
                </a:lnTo>
                <a:lnTo>
                  <a:pt x="1789" y="2588"/>
                </a:lnTo>
                <a:lnTo>
                  <a:pt x="1771" y="2589"/>
                </a:lnTo>
                <a:lnTo>
                  <a:pt x="1756" y="2593"/>
                </a:lnTo>
                <a:lnTo>
                  <a:pt x="1737" y="2598"/>
                </a:lnTo>
                <a:lnTo>
                  <a:pt x="1718" y="2606"/>
                </a:lnTo>
                <a:lnTo>
                  <a:pt x="1701" y="2614"/>
                </a:lnTo>
                <a:lnTo>
                  <a:pt x="1690" y="2620"/>
                </a:lnTo>
                <a:lnTo>
                  <a:pt x="1673" y="2628"/>
                </a:lnTo>
                <a:lnTo>
                  <a:pt x="1662" y="2632"/>
                </a:lnTo>
                <a:lnTo>
                  <a:pt x="1652" y="2635"/>
                </a:lnTo>
                <a:lnTo>
                  <a:pt x="1642" y="2636"/>
                </a:lnTo>
                <a:lnTo>
                  <a:pt x="1631" y="2636"/>
                </a:lnTo>
                <a:lnTo>
                  <a:pt x="1614" y="2635"/>
                </a:lnTo>
                <a:lnTo>
                  <a:pt x="1599" y="2633"/>
                </a:lnTo>
                <a:lnTo>
                  <a:pt x="1593" y="2632"/>
                </a:lnTo>
                <a:lnTo>
                  <a:pt x="1587" y="2630"/>
                </a:lnTo>
                <a:lnTo>
                  <a:pt x="1581" y="2626"/>
                </a:lnTo>
                <a:lnTo>
                  <a:pt x="1576" y="2620"/>
                </a:lnTo>
                <a:lnTo>
                  <a:pt x="1570" y="2614"/>
                </a:lnTo>
                <a:lnTo>
                  <a:pt x="1564" y="2610"/>
                </a:lnTo>
                <a:lnTo>
                  <a:pt x="1557" y="2604"/>
                </a:lnTo>
                <a:lnTo>
                  <a:pt x="1550" y="2600"/>
                </a:lnTo>
                <a:lnTo>
                  <a:pt x="1535" y="2593"/>
                </a:lnTo>
                <a:lnTo>
                  <a:pt x="1520" y="2589"/>
                </a:lnTo>
                <a:lnTo>
                  <a:pt x="1514" y="2588"/>
                </a:lnTo>
                <a:lnTo>
                  <a:pt x="1507" y="2589"/>
                </a:lnTo>
                <a:lnTo>
                  <a:pt x="1500" y="2591"/>
                </a:lnTo>
                <a:lnTo>
                  <a:pt x="1492" y="2592"/>
                </a:lnTo>
                <a:lnTo>
                  <a:pt x="1485" y="2594"/>
                </a:lnTo>
                <a:lnTo>
                  <a:pt x="1476" y="2595"/>
                </a:lnTo>
                <a:lnTo>
                  <a:pt x="1467" y="2595"/>
                </a:lnTo>
                <a:lnTo>
                  <a:pt x="1457" y="2593"/>
                </a:lnTo>
                <a:lnTo>
                  <a:pt x="1449" y="2591"/>
                </a:lnTo>
                <a:lnTo>
                  <a:pt x="1443" y="2588"/>
                </a:lnTo>
                <a:lnTo>
                  <a:pt x="1437" y="2585"/>
                </a:lnTo>
                <a:lnTo>
                  <a:pt x="1432" y="2581"/>
                </a:lnTo>
                <a:lnTo>
                  <a:pt x="1425" y="2573"/>
                </a:lnTo>
                <a:lnTo>
                  <a:pt x="1419" y="2562"/>
                </a:lnTo>
                <a:lnTo>
                  <a:pt x="1418" y="2559"/>
                </a:lnTo>
                <a:lnTo>
                  <a:pt x="1415" y="2557"/>
                </a:lnTo>
                <a:lnTo>
                  <a:pt x="1412" y="2555"/>
                </a:lnTo>
                <a:lnTo>
                  <a:pt x="1409" y="2554"/>
                </a:lnTo>
                <a:lnTo>
                  <a:pt x="1402" y="2553"/>
                </a:lnTo>
                <a:lnTo>
                  <a:pt x="1392" y="2551"/>
                </a:lnTo>
                <a:lnTo>
                  <a:pt x="1375" y="2553"/>
                </a:lnTo>
                <a:lnTo>
                  <a:pt x="1360" y="2553"/>
                </a:lnTo>
                <a:lnTo>
                  <a:pt x="1355" y="2554"/>
                </a:lnTo>
                <a:lnTo>
                  <a:pt x="1350" y="2555"/>
                </a:lnTo>
                <a:lnTo>
                  <a:pt x="1346" y="2556"/>
                </a:lnTo>
                <a:lnTo>
                  <a:pt x="1341" y="2559"/>
                </a:lnTo>
                <a:lnTo>
                  <a:pt x="1331" y="2562"/>
                </a:lnTo>
                <a:lnTo>
                  <a:pt x="1320" y="2566"/>
                </a:lnTo>
                <a:lnTo>
                  <a:pt x="1314" y="2567"/>
                </a:lnTo>
                <a:lnTo>
                  <a:pt x="1309" y="2569"/>
                </a:lnTo>
                <a:lnTo>
                  <a:pt x="1305" y="2573"/>
                </a:lnTo>
                <a:lnTo>
                  <a:pt x="1302" y="2578"/>
                </a:lnTo>
                <a:lnTo>
                  <a:pt x="1296" y="2587"/>
                </a:lnTo>
                <a:lnTo>
                  <a:pt x="1292" y="2599"/>
                </a:lnTo>
                <a:lnTo>
                  <a:pt x="1286" y="2610"/>
                </a:lnTo>
                <a:lnTo>
                  <a:pt x="1279" y="2620"/>
                </a:lnTo>
                <a:lnTo>
                  <a:pt x="1274" y="2625"/>
                </a:lnTo>
                <a:lnTo>
                  <a:pt x="1268" y="2630"/>
                </a:lnTo>
                <a:lnTo>
                  <a:pt x="1261" y="2633"/>
                </a:lnTo>
                <a:lnTo>
                  <a:pt x="1254" y="2636"/>
                </a:lnTo>
                <a:lnTo>
                  <a:pt x="1245" y="2637"/>
                </a:lnTo>
                <a:lnTo>
                  <a:pt x="1237" y="2639"/>
                </a:lnTo>
                <a:lnTo>
                  <a:pt x="1235" y="2643"/>
                </a:lnTo>
                <a:lnTo>
                  <a:pt x="1234" y="2647"/>
                </a:lnTo>
                <a:lnTo>
                  <a:pt x="1234" y="2651"/>
                </a:lnTo>
                <a:lnTo>
                  <a:pt x="1234" y="2657"/>
                </a:lnTo>
                <a:lnTo>
                  <a:pt x="1235" y="2668"/>
                </a:lnTo>
                <a:lnTo>
                  <a:pt x="1234" y="2679"/>
                </a:lnTo>
                <a:lnTo>
                  <a:pt x="1230" y="2685"/>
                </a:lnTo>
                <a:lnTo>
                  <a:pt x="1227" y="2689"/>
                </a:lnTo>
                <a:lnTo>
                  <a:pt x="1221" y="2694"/>
                </a:lnTo>
                <a:lnTo>
                  <a:pt x="1215" y="2699"/>
                </a:lnTo>
                <a:lnTo>
                  <a:pt x="1202" y="2711"/>
                </a:lnTo>
                <a:lnTo>
                  <a:pt x="1186" y="2725"/>
                </a:lnTo>
                <a:lnTo>
                  <a:pt x="1170" y="2742"/>
                </a:lnTo>
                <a:lnTo>
                  <a:pt x="1154" y="2756"/>
                </a:lnTo>
                <a:lnTo>
                  <a:pt x="1146" y="2762"/>
                </a:lnTo>
                <a:lnTo>
                  <a:pt x="1136" y="2767"/>
                </a:lnTo>
                <a:lnTo>
                  <a:pt x="1127" y="2770"/>
                </a:lnTo>
                <a:lnTo>
                  <a:pt x="1117" y="2773"/>
                </a:lnTo>
                <a:lnTo>
                  <a:pt x="1108" y="2774"/>
                </a:lnTo>
                <a:lnTo>
                  <a:pt x="1101" y="2774"/>
                </a:lnTo>
                <a:lnTo>
                  <a:pt x="1096" y="2774"/>
                </a:lnTo>
                <a:lnTo>
                  <a:pt x="1094" y="2773"/>
                </a:lnTo>
                <a:lnTo>
                  <a:pt x="1091" y="2769"/>
                </a:lnTo>
                <a:lnTo>
                  <a:pt x="1091" y="2765"/>
                </a:lnTo>
                <a:lnTo>
                  <a:pt x="1091" y="2762"/>
                </a:lnTo>
                <a:lnTo>
                  <a:pt x="1091" y="2757"/>
                </a:lnTo>
                <a:lnTo>
                  <a:pt x="1091" y="2751"/>
                </a:lnTo>
                <a:lnTo>
                  <a:pt x="1089" y="2746"/>
                </a:lnTo>
                <a:lnTo>
                  <a:pt x="1087" y="2743"/>
                </a:lnTo>
                <a:lnTo>
                  <a:pt x="1084" y="2739"/>
                </a:lnTo>
                <a:lnTo>
                  <a:pt x="1081" y="2738"/>
                </a:lnTo>
                <a:lnTo>
                  <a:pt x="1077" y="2737"/>
                </a:lnTo>
                <a:lnTo>
                  <a:pt x="1072" y="2737"/>
                </a:lnTo>
                <a:lnTo>
                  <a:pt x="1069" y="2739"/>
                </a:lnTo>
                <a:lnTo>
                  <a:pt x="1065" y="2742"/>
                </a:lnTo>
                <a:lnTo>
                  <a:pt x="1062" y="2743"/>
                </a:lnTo>
                <a:lnTo>
                  <a:pt x="1058" y="2743"/>
                </a:lnTo>
                <a:lnTo>
                  <a:pt x="1054" y="2743"/>
                </a:lnTo>
                <a:lnTo>
                  <a:pt x="1046" y="2740"/>
                </a:lnTo>
                <a:lnTo>
                  <a:pt x="1035" y="2738"/>
                </a:lnTo>
                <a:lnTo>
                  <a:pt x="1024" y="2733"/>
                </a:lnTo>
                <a:lnTo>
                  <a:pt x="1010" y="2730"/>
                </a:lnTo>
                <a:lnTo>
                  <a:pt x="1003" y="2727"/>
                </a:lnTo>
                <a:lnTo>
                  <a:pt x="996" y="2726"/>
                </a:lnTo>
                <a:lnTo>
                  <a:pt x="988" y="2725"/>
                </a:lnTo>
                <a:lnTo>
                  <a:pt x="980" y="2725"/>
                </a:lnTo>
                <a:lnTo>
                  <a:pt x="959" y="2726"/>
                </a:lnTo>
                <a:lnTo>
                  <a:pt x="939" y="2729"/>
                </a:lnTo>
                <a:lnTo>
                  <a:pt x="919" y="2730"/>
                </a:lnTo>
                <a:lnTo>
                  <a:pt x="902" y="2731"/>
                </a:lnTo>
                <a:lnTo>
                  <a:pt x="896" y="2730"/>
                </a:lnTo>
                <a:lnTo>
                  <a:pt x="892" y="2727"/>
                </a:lnTo>
                <a:lnTo>
                  <a:pt x="889" y="2724"/>
                </a:lnTo>
                <a:lnTo>
                  <a:pt x="888" y="2720"/>
                </a:lnTo>
                <a:lnTo>
                  <a:pt x="888" y="2712"/>
                </a:lnTo>
                <a:lnTo>
                  <a:pt x="888" y="2702"/>
                </a:lnTo>
                <a:lnTo>
                  <a:pt x="889" y="2695"/>
                </a:lnTo>
                <a:lnTo>
                  <a:pt x="890" y="2688"/>
                </a:lnTo>
                <a:lnTo>
                  <a:pt x="893" y="2686"/>
                </a:lnTo>
                <a:lnTo>
                  <a:pt x="895" y="2683"/>
                </a:lnTo>
                <a:lnTo>
                  <a:pt x="899" y="2681"/>
                </a:lnTo>
                <a:lnTo>
                  <a:pt x="902" y="2680"/>
                </a:lnTo>
                <a:lnTo>
                  <a:pt x="907" y="2677"/>
                </a:lnTo>
                <a:lnTo>
                  <a:pt x="911" y="2675"/>
                </a:lnTo>
                <a:lnTo>
                  <a:pt x="914" y="2672"/>
                </a:lnTo>
                <a:lnTo>
                  <a:pt x="917" y="2668"/>
                </a:lnTo>
                <a:lnTo>
                  <a:pt x="919" y="2663"/>
                </a:lnTo>
                <a:lnTo>
                  <a:pt x="919" y="2658"/>
                </a:lnTo>
                <a:lnTo>
                  <a:pt x="918" y="2651"/>
                </a:lnTo>
                <a:lnTo>
                  <a:pt x="914" y="2645"/>
                </a:lnTo>
                <a:lnTo>
                  <a:pt x="911" y="2638"/>
                </a:lnTo>
                <a:lnTo>
                  <a:pt x="909" y="2631"/>
                </a:lnTo>
                <a:lnTo>
                  <a:pt x="907" y="2625"/>
                </a:lnTo>
                <a:lnTo>
                  <a:pt x="907" y="2619"/>
                </a:lnTo>
                <a:lnTo>
                  <a:pt x="907" y="2607"/>
                </a:lnTo>
                <a:lnTo>
                  <a:pt x="908" y="2594"/>
                </a:lnTo>
                <a:lnTo>
                  <a:pt x="908" y="2584"/>
                </a:lnTo>
                <a:lnTo>
                  <a:pt x="907" y="2576"/>
                </a:lnTo>
                <a:lnTo>
                  <a:pt x="905" y="2574"/>
                </a:lnTo>
                <a:lnTo>
                  <a:pt x="902" y="2572"/>
                </a:lnTo>
                <a:lnTo>
                  <a:pt x="896" y="2572"/>
                </a:lnTo>
                <a:lnTo>
                  <a:pt x="890" y="2572"/>
                </a:lnTo>
                <a:lnTo>
                  <a:pt x="875" y="2573"/>
                </a:lnTo>
                <a:lnTo>
                  <a:pt x="862" y="2575"/>
                </a:lnTo>
                <a:lnTo>
                  <a:pt x="848" y="2580"/>
                </a:lnTo>
                <a:lnTo>
                  <a:pt x="829" y="2587"/>
                </a:lnTo>
                <a:lnTo>
                  <a:pt x="810" y="2595"/>
                </a:lnTo>
                <a:lnTo>
                  <a:pt x="794" y="2601"/>
                </a:lnTo>
                <a:lnTo>
                  <a:pt x="786" y="2604"/>
                </a:lnTo>
                <a:lnTo>
                  <a:pt x="776" y="2605"/>
                </a:lnTo>
                <a:lnTo>
                  <a:pt x="766" y="2606"/>
                </a:lnTo>
                <a:lnTo>
                  <a:pt x="752" y="2605"/>
                </a:lnTo>
                <a:lnTo>
                  <a:pt x="739" y="2603"/>
                </a:lnTo>
                <a:lnTo>
                  <a:pt x="726" y="2599"/>
                </a:lnTo>
                <a:lnTo>
                  <a:pt x="713" y="2594"/>
                </a:lnTo>
                <a:lnTo>
                  <a:pt x="703" y="2589"/>
                </a:lnTo>
                <a:lnTo>
                  <a:pt x="693" y="2584"/>
                </a:lnTo>
                <a:lnTo>
                  <a:pt x="686" y="2578"/>
                </a:lnTo>
                <a:lnTo>
                  <a:pt x="680" y="2573"/>
                </a:lnTo>
                <a:lnTo>
                  <a:pt x="678" y="2568"/>
                </a:lnTo>
                <a:lnTo>
                  <a:pt x="674" y="2560"/>
                </a:lnTo>
                <a:lnTo>
                  <a:pt x="668" y="2551"/>
                </a:lnTo>
                <a:lnTo>
                  <a:pt x="665" y="2548"/>
                </a:lnTo>
                <a:lnTo>
                  <a:pt x="661" y="2547"/>
                </a:lnTo>
                <a:lnTo>
                  <a:pt x="657" y="2547"/>
                </a:lnTo>
                <a:lnTo>
                  <a:pt x="653" y="2549"/>
                </a:lnTo>
                <a:lnTo>
                  <a:pt x="649" y="2553"/>
                </a:lnTo>
                <a:lnTo>
                  <a:pt x="645" y="2559"/>
                </a:lnTo>
                <a:lnTo>
                  <a:pt x="643" y="2565"/>
                </a:lnTo>
                <a:lnTo>
                  <a:pt x="642" y="2572"/>
                </a:lnTo>
                <a:lnTo>
                  <a:pt x="642" y="2579"/>
                </a:lnTo>
                <a:lnTo>
                  <a:pt x="643" y="2586"/>
                </a:lnTo>
                <a:lnTo>
                  <a:pt x="647" y="2593"/>
                </a:lnTo>
                <a:lnTo>
                  <a:pt x="651" y="2600"/>
                </a:lnTo>
                <a:lnTo>
                  <a:pt x="656" y="2606"/>
                </a:lnTo>
                <a:lnTo>
                  <a:pt x="660" y="2612"/>
                </a:lnTo>
                <a:lnTo>
                  <a:pt x="661" y="2617"/>
                </a:lnTo>
                <a:lnTo>
                  <a:pt x="660" y="2620"/>
                </a:lnTo>
                <a:lnTo>
                  <a:pt x="659" y="2622"/>
                </a:lnTo>
                <a:lnTo>
                  <a:pt x="656" y="2623"/>
                </a:lnTo>
                <a:lnTo>
                  <a:pt x="653" y="2623"/>
                </a:lnTo>
                <a:lnTo>
                  <a:pt x="649" y="2622"/>
                </a:lnTo>
                <a:lnTo>
                  <a:pt x="642" y="2619"/>
                </a:lnTo>
                <a:lnTo>
                  <a:pt x="635" y="2614"/>
                </a:lnTo>
                <a:lnTo>
                  <a:pt x="626" y="2609"/>
                </a:lnTo>
                <a:lnTo>
                  <a:pt x="618" y="2603"/>
                </a:lnTo>
                <a:lnTo>
                  <a:pt x="615" y="2600"/>
                </a:lnTo>
                <a:lnTo>
                  <a:pt x="610" y="2599"/>
                </a:lnTo>
                <a:lnTo>
                  <a:pt x="604" y="2599"/>
                </a:lnTo>
                <a:lnTo>
                  <a:pt x="598" y="2599"/>
                </a:lnTo>
                <a:lnTo>
                  <a:pt x="592" y="2600"/>
                </a:lnTo>
                <a:lnTo>
                  <a:pt x="587" y="2604"/>
                </a:lnTo>
                <a:lnTo>
                  <a:pt x="582" y="2607"/>
                </a:lnTo>
                <a:lnTo>
                  <a:pt x="578" y="2611"/>
                </a:lnTo>
                <a:lnTo>
                  <a:pt x="573" y="2614"/>
                </a:lnTo>
                <a:lnTo>
                  <a:pt x="567" y="2617"/>
                </a:lnTo>
                <a:lnTo>
                  <a:pt x="559" y="2618"/>
                </a:lnTo>
                <a:lnTo>
                  <a:pt x="550" y="2616"/>
                </a:lnTo>
                <a:lnTo>
                  <a:pt x="544" y="2616"/>
                </a:lnTo>
                <a:lnTo>
                  <a:pt x="540" y="2618"/>
                </a:lnTo>
                <a:lnTo>
                  <a:pt x="535" y="2620"/>
                </a:lnTo>
                <a:lnTo>
                  <a:pt x="530" y="2623"/>
                </a:lnTo>
                <a:lnTo>
                  <a:pt x="519" y="2629"/>
                </a:lnTo>
                <a:lnTo>
                  <a:pt x="508" y="2635"/>
                </a:lnTo>
                <a:lnTo>
                  <a:pt x="497" y="2641"/>
                </a:lnTo>
                <a:lnTo>
                  <a:pt x="484" y="2647"/>
                </a:lnTo>
                <a:lnTo>
                  <a:pt x="476" y="2650"/>
                </a:lnTo>
                <a:lnTo>
                  <a:pt x="466" y="2652"/>
                </a:lnTo>
                <a:lnTo>
                  <a:pt x="458" y="2654"/>
                </a:lnTo>
                <a:lnTo>
                  <a:pt x="449" y="2654"/>
                </a:lnTo>
                <a:lnTo>
                  <a:pt x="441" y="2654"/>
                </a:lnTo>
                <a:lnTo>
                  <a:pt x="434" y="2650"/>
                </a:lnTo>
                <a:lnTo>
                  <a:pt x="432" y="2649"/>
                </a:lnTo>
                <a:lnTo>
                  <a:pt x="429" y="2647"/>
                </a:lnTo>
                <a:lnTo>
                  <a:pt x="427" y="2643"/>
                </a:lnTo>
                <a:lnTo>
                  <a:pt x="426" y="2639"/>
                </a:lnTo>
                <a:lnTo>
                  <a:pt x="421" y="2633"/>
                </a:lnTo>
                <a:lnTo>
                  <a:pt x="416" y="2630"/>
                </a:lnTo>
                <a:lnTo>
                  <a:pt x="410" y="2629"/>
                </a:lnTo>
                <a:lnTo>
                  <a:pt x="403" y="2628"/>
                </a:lnTo>
                <a:lnTo>
                  <a:pt x="388" y="2628"/>
                </a:lnTo>
                <a:lnTo>
                  <a:pt x="370" y="2626"/>
                </a:lnTo>
                <a:lnTo>
                  <a:pt x="360" y="2624"/>
                </a:lnTo>
                <a:lnTo>
                  <a:pt x="349" y="2622"/>
                </a:lnTo>
                <a:lnTo>
                  <a:pt x="340" y="2625"/>
                </a:lnTo>
                <a:lnTo>
                  <a:pt x="332" y="2630"/>
                </a:lnTo>
                <a:lnTo>
                  <a:pt x="321" y="2630"/>
                </a:lnTo>
                <a:lnTo>
                  <a:pt x="314" y="2632"/>
                </a:lnTo>
                <a:lnTo>
                  <a:pt x="316" y="2647"/>
                </a:lnTo>
                <a:lnTo>
                  <a:pt x="317" y="2658"/>
                </a:lnTo>
                <a:lnTo>
                  <a:pt x="309" y="2667"/>
                </a:lnTo>
                <a:lnTo>
                  <a:pt x="297" y="2675"/>
                </a:lnTo>
                <a:lnTo>
                  <a:pt x="283" y="2685"/>
                </a:lnTo>
                <a:lnTo>
                  <a:pt x="263" y="2699"/>
                </a:lnTo>
                <a:lnTo>
                  <a:pt x="253" y="2707"/>
                </a:lnTo>
                <a:lnTo>
                  <a:pt x="246" y="2714"/>
                </a:lnTo>
                <a:lnTo>
                  <a:pt x="244" y="2721"/>
                </a:lnTo>
                <a:lnTo>
                  <a:pt x="243" y="2730"/>
                </a:lnTo>
                <a:lnTo>
                  <a:pt x="244" y="2746"/>
                </a:lnTo>
                <a:lnTo>
                  <a:pt x="245" y="2768"/>
                </a:lnTo>
                <a:lnTo>
                  <a:pt x="244" y="2780"/>
                </a:lnTo>
                <a:lnTo>
                  <a:pt x="241" y="2789"/>
                </a:lnTo>
                <a:lnTo>
                  <a:pt x="238" y="2799"/>
                </a:lnTo>
                <a:lnTo>
                  <a:pt x="233" y="2806"/>
                </a:lnTo>
                <a:lnTo>
                  <a:pt x="227" y="2813"/>
                </a:lnTo>
                <a:lnTo>
                  <a:pt x="220" y="2820"/>
                </a:lnTo>
                <a:lnTo>
                  <a:pt x="213" y="2826"/>
                </a:lnTo>
                <a:lnTo>
                  <a:pt x="204" y="2832"/>
                </a:lnTo>
                <a:lnTo>
                  <a:pt x="195" y="2837"/>
                </a:lnTo>
                <a:lnTo>
                  <a:pt x="185" y="2841"/>
                </a:lnTo>
                <a:lnTo>
                  <a:pt x="175" y="2845"/>
                </a:lnTo>
                <a:lnTo>
                  <a:pt x="164" y="2849"/>
                </a:lnTo>
                <a:lnTo>
                  <a:pt x="152" y="2851"/>
                </a:lnTo>
                <a:lnTo>
                  <a:pt x="140" y="2852"/>
                </a:lnTo>
                <a:lnTo>
                  <a:pt x="130" y="2852"/>
                </a:lnTo>
                <a:lnTo>
                  <a:pt x="118" y="2852"/>
                </a:lnTo>
                <a:lnTo>
                  <a:pt x="106" y="2852"/>
                </a:lnTo>
                <a:lnTo>
                  <a:pt x="95" y="2853"/>
                </a:lnTo>
                <a:lnTo>
                  <a:pt x="86" y="2855"/>
                </a:lnTo>
                <a:lnTo>
                  <a:pt x="76" y="2856"/>
                </a:lnTo>
                <a:lnTo>
                  <a:pt x="69" y="2859"/>
                </a:lnTo>
                <a:lnTo>
                  <a:pt x="62" y="2863"/>
                </a:lnTo>
                <a:lnTo>
                  <a:pt x="56" y="2866"/>
                </a:lnTo>
                <a:lnTo>
                  <a:pt x="52" y="2871"/>
                </a:lnTo>
                <a:lnTo>
                  <a:pt x="50" y="2877"/>
                </a:lnTo>
                <a:lnTo>
                  <a:pt x="50" y="2883"/>
                </a:lnTo>
                <a:lnTo>
                  <a:pt x="52" y="2890"/>
                </a:lnTo>
                <a:lnTo>
                  <a:pt x="56" y="2896"/>
                </a:lnTo>
                <a:lnTo>
                  <a:pt x="64" y="2910"/>
                </a:lnTo>
                <a:lnTo>
                  <a:pt x="75" y="2926"/>
                </a:lnTo>
                <a:lnTo>
                  <a:pt x="80" y="2934"/>
                </a:lnTo>
                <a:lnTo>
                  <a:pt x="83" y="2943"/>
                </a:lnTo>
                <a:lnTo>
                  <a:pt x="86" y="2952"/>
                </a:lnTo>
                <a:lnTo>
                  <a:pt x="88" y="2962"/>
                </a:lnTo>
                <a:lnTo>
                  <a:pt x="92" y="2981"/>
                </a:lnTo>
                <a:lnTo>
                  <a:pt x="93" y="2995"/>
                </a:lnTo>
                <a:lnTo>
                  <a:pt x="94" y="3007"/>
                </a:lnTo>
                <a:lnTo>
                  <a:pt x="95" y="3016"/>
                </a:lnTo>
                <a:lnTo>
                  <a:pt x="96" y="3020"/>
                </a:lnTo>
                <a:lnTo>
                  <a:pt x="97" y="3023"/>
                </a:lnTo>
                <a:lnTo>
                  <a:pt x="100" y="3026"/>
                </a:lnTo>
                <a:lnTo>
                  <a:pt x="102" y="3027"/>
                </a:lnTo>
                <a:lnTo>
                  <a:pt x="106" y="3028"/>
                </a:lnTo>
                <a:lnTo>
                  <a:pt x="108" y="3030"/>
                </a:lnTo>
                <a:lnTo>
                  <a:pt x="109" y="3034"/>
                </a:lnTo>
                <a:lnTo>
                  <a:pt x="111" y="3038"/>
                </a:lnTo>
                <a:lnTo>
                  <a:pt x="112" y="3048"/>
                </a:lnTo>
                <a:lnTo>
                  <a:pt x="111" y="3060"/>
                </a:lnTo>
                <a:lnTo>
                  <a:pt x="109" y="3066"/>
                </a:lnTo>
                <a:lnTo>
                  <a:pt x="107" y="3071"/>
                </a:lnTo>
                <a:lnTo>
                  <a:pt x="105" y="3073"/>
                </a:lnTo>
                <a:lnTo>
                  <a:pt x="101" y="3074"/>
                </a:lnTo>
                <a:lnTo>
                  <a:pt x="99" y="3074"/>
                </a:lnTo>
                <a:lnTo>
                  <a:pt x="95" y="3074"/>
                </a:lnTo>
                <a:lnTo>
                  <a:pt x="92" y="3073"/>
                </a:lnTo>
                <a:lnTo>
                  <a:pt x="88" y="3071"/>
                </a:lnTo>
                <a:lnTo>
                  <a:pt x="84" y="3070"/>
                </a:lnTo>
                <a:lnTo>
                  <a:pt x="81" y="3068"/>
                </a:lnTo>
                <a:lnTo>
                  <a:pt x="76" y="3070"/>
                </a:lnTo>
                <a:lnTo>
                  <a:pt x="71" y="3071"/>
                </a:lnTo>
                <a:lnTo>
                  <a:pt x="59" y="3076"/>
                </a:lnTo>
                <a:lnTo>
                  <a:pt x="45" y="3083"/>
                </a:lnTo>
                <a:lnTo>
                  <a:pt x="29" y="3090"/>
                </a:lnTo>
                <a:lnTo>
                  <a:pt x="14" y="3095"/>
                </a:lnTo>
                <a:lnTo>
                  <a:pt x="8" y="3097"/>
                </a:lnTo>
                <a:lnTo>
                  <a:pt x="5" y="3101"/>
                </a:lnTo>
                <a:lnTo>
                  <a:pt x="1" y="3105"/>
                </a:lnTo>
                <a:lnTo>
                  <a:pt x="0" y="3111"/>
                </a:lnTo>
                <a:lnTo>
                  <a:pt x="0" y="3118"/>
                </a:lnTo>
                <a:lnTo>
                  <a:pt x="2" y="3128"/>
                </a:lnTo>
                <a:lnTo>
                  <a:pt x="5" y="3135"/>
                </a:lnTo>
                <a:lnTo>
                  <a:pt x="10" y="3142"/>
                </a:lnTo>
                <a:lnTo>
                  <a:pt x="20" y="3148"/>
                </a:lnTo>
                <a:lnTo>
                  <a:pt x="32" y="3154"/>
                </a:lnTo>
                <a:lnTo>
                  <a:pt x="37" y="3160"/>
                </a:lnTo>
                <a:lnTo>
                  <a:pt x="39" y="3167"/>
                </a:lnTo>
                <a:lnTo>
                  <a:pt x="42" y="3175"/>
                </a:lnTo>
                <a:lnTo>
                  <a:pt x="43" y="3185"/>
                </a:lnTo>
                <a:lnTo>
                  <a:pt x="44" y="3194"/>
                </a:lnTo>
                <a:lnTo>
                  <a:pt x="46" y="3204"/>
                </a:lnTo>
                <a:lnTo>
                  <a:pt x="50" y="3212"/>
                </a:lnTo>
                <a:lnTo>
                  <a:pt x="55" y="3219"/>
                </a:lnTo>
                <a:lnTo>
                  <a:pt x="68" y="3233"/>
                </a:lnTo>
                <a:lnTo>
                  <a:pt x="81" y="3248"/>
                </a:lnTo>
                <a:lnTo>
                  <a:pt x="87" y="3254"/>
                </a:lnTo>
                <a:lnTo>
                  <a:pt x="94" y="3259"/>
                </a:lnTo>
                <a:lnTo>
                  <a:pt x="100" y="3262"/>
                </a:lnTo>
                <a:lnTo>
                  <a:pt x="107" y="3263"/>
                </a:lnTo>
                <a:lnTo>
                  <a:pt x="114" y="3262"/>
                </a:lnTo>
                <a:lnTo>
                  <a:pt x="119" y="3261"/>
                </a:lnTo>
                <a:lnTo>
                  <a:pt x="121" y="3260"/>
                </a:lnTo>
                <a:lnTo>
                  <a:pt x="125" y="3256"/>
                </a:lnTo>
                <a:lnTo>
                  <a:pt x="128" y="3249"/>
                </a:lnTo>
                <a:lnTo>
                  <a:pt x="133" y="3240"/>
                </a:lnTo>
                <a:lnTo>
                  <a:pt x="137" y="3235"/>
                </a:lnTo>
                <a:lnTo>
                  <a:pt x="140" y="3230"/>
                </a:lnTo>
                <a:lnTo>
                  <a:pt x="145" y="3228"/>
                </a:lnTo>
                <a:lnTo>
                  <a:pt x="151" y="3225"/>
                </a:lnTo>
                <a:lnTo>
                  <a:pt x="156" y="3224"/>
                </a:lnTo>
                <a:lnTo>
                  <a:pt x="162" y="3224"/>
                </a:lnTo>
                <a:lnTo>
                  <a:pt x="169" y="3227"/>
                </a:lnTo>
                <a:lnTo>
                  <a:pt x="175" y="3229"/>
                </a:lnTo>
                <a:lnTo>
                  <a:pt x="191" y="3238"/>
                </a:lnTo>
                <a:lnTo>
                  <a:pt x="210" y="3249"/>
                </a:lnTo>
                <a:lnTo>
                  <a:pt x="229" y="3259"/>
                </a:lnTo>
                <a:lnTo>
                  <a:pt x="245" y="3267"/>
                </a:lnTo>
                <a:lnTo>
                  <a:pt x="258" y="3274"/>
                </a:lnTo>
                <a:lnTo>
                  <a:pt x="275" y="3284"/>
                </a:lnTo>
                <a:lnTo>
                  <a:pt x="282" y="3290"/>
                </a:lnTo>
                <a:lnTo>
                  <a:pt x="289" y="3297"/>
                </a:lnTo>
                <a:lnTo>
                  <a:pt x="295" y="3303"/>
                </a:lnTo>
                <a:lnTo>
                  <a:pt x="300" y="3310"/>
                </a:lnTo>
                <a:lnTo>
                  <a:pt x="309" y="3328"/>
                </a:lnTo>
                <a:lnTo>
                  <a:pt x="319" y="3344"/>
                </a:lnTo>
                <a:lnTo>
                  <a:pt x="332" y="3357"/>
                </a:lnTo>
                <a:lnTo>
                  <a:pt x="342" y="3369"/>
                </a:lnTo>
                <a:lnTo>
                  <a:pt x="346" y="3375"/>
                </a:lnTo>
                <a:lnTo>
                  <a:pt x="347" y="3382"/>
                </a:lnTo>
                <a:lnTo>
                  <a:pt x="348" y="3389"/>
                </a:lnTo>
                <a:lnTo>
                  <a:pt x="348" y="3397"/>
                </a:lnTo>
                <a:lnTo>
                  <a:pt x="346" y="3402"/>
                </a:lnTo>
                <a:lnTo>
                  <a:pt x="342" y="3408"/>
                </a:lnTo>
                <a:lnTo>
                  <a:pt x="339" y="3413"/>
                </a:lnTo>
                <a:lnTo>
                  <a:pt x="332" y="3417"/>
                </a:lnTo>
                <a:lnTo>
                  <a:pt x="326" y="3419"/>
                </a:lnTo>
                <a:lnTo>
                  <a:pt x="320" y="3424"/>
                </a:lnTo>
                <a:lnTo>
                  <a:pt x="315" y="3429"/>
                </a:lnTo>
                <a:lnTo>
                  <a:pt x="310" y="3436"/>
                </a:lnTo>
                <a:lnTo>
                  <a:pt x="307" y="3443"/>
                </a:lnTo>
                <a:lnTo>
                  <a:pt x="303" y="3452"/>
                </a:lnTo>
                <a:lnTo>
                  <a:pt x="300" y="3462"/>
                </a:lnTo>
                <a:lnTo>
                  <a:pt x="297" y="3474"/>
                </a:lnTo>
                <a:lnTo>
                  <a:pt x="290" y="3496"/>
                </a:lnTo>
                <a:lnTo>
                  <a:pt x="285" y="3520"/>
                </a:lnTo>
                <a:lnTo>
                  <a:pt x="284" y="3532"/>
                </a:lnTo>
                <a:lnTo>
                  <a:pt x="285" y="3543"/>
                </a:lnTo>
                <a:lnTo>
                  <a:pt x="286" y="3549"/>
                </a:lnTo>
                <a:lnTo>
                  <a:pt x="289" y="3553"/>
                </a:lnTo>
                <a:lnTo>
                  <a:pt x="292" y="3558"/>
                </a:lnTo>
                <a:lnTo>
                  <a:pt x="296" y="3563"/>
                </a:lnTo>
                <a:lnTo>
                  <a:pt x="302" y="3571"/>
                </a:lnTo>
                <a:lnTo>
                  <a:pt x="306" y="3577"/>
                </a:lnTo>
                <a:lnTo>
                  <a:pt x="307" y="3582"/>
                </a:lnTo>
                <a:lnTo>
                  <a:pt x="304" y="3586"/>
                </a:lnTo>
                <a:lnTo>
                  <a:pt x="297" y="3596"/>
                </a:lnTo>
                <a:lnTo>
                  <a:pt x="288" y="3614"/>
                </a:lnTo>
                <a:lnTo>
                  <a:pt x="284" y="3625"/>
                </a:lnTo>
                <a:lnTo>
                  <a:pt x="283" y="3634"/>
                </a:lnTo>
                <a:lnTo>
                  <a:pt x="284" y="3644"/>
                </a:lnTo>
                <a:lnTo>
                  <a:pt x="285" y="3653"/>
                </a:lnTo>
                <a:lnTo>
                  <a:pt x="291" y="3669"/>
                </a:lnTo>
                <a:lnTo>
                  <a:pt x="296" y="3683"/>
                </a:lnTo>
                <a:lnTo>
                  <a:pt x="296" y="3687"/>
                </a:lnTo>
                <a:lnTo>
                  <a:pt x="296" y="3689"/>
                </a:lnTo>
                <a:lnTo>
                  <a:pt x="295" y="3691"/>
                </a:lnTo>
                <a:lnTo>
                  <a:pt x="294" y="3694"/>
                </a:lnTo>
                <a:lnTo>
                  <a:pt x="289" y="3698"/>
                </a:lnTo>
                <a:lnTo>
                  <a:pt x="283" y="3702"/>
                </a:lnTo>
                <a:lnTo>
                  <a:pt x="277" y="3706"/>
                </a:lnTo>
                <a:lnTo>
                  <a:pt x="270" y="3709"/>
                </a:lnTo>
                <a:lnTo>
                  <a:pt x="262" y="3714"/>
                </a:lnTo>
                <a:lnTo>
                  <a:pt x="253" y="3721"/>
                </a:lnTo>
                <a:lnTo>
                  <a:pt x="250" y="3725"/>
                </a:lnTo>
                <a:lnTo>
                  <a:pt x="247" y="3729"/>
                </a:lnTo>
                <a:lnTo>
                  <a:pt x="245" y="3734"/>
                </a:lnTo>
                <a:lnTo>
                  <a:pt x="244" y="3739"/>
                </a:lnTo>
                <a:lnTo>
                  <a:pt x="243" y="3748"/>
                </a:lnTo>
                <a:lnTo>
                  <a:pt x="244" y="3759"/>
                </a:lnTo>
                <a:lnTo>
                  <a:pt x="250" y="3778"/>
                </a:lnTo>
                <a:lnTo>
                  <a:pt x="256" y="3791"/>
                </a:lnTo>
                <a:lnTo>
                  <a:pt x="259" y="3798"/>
                </a:lnTo>
                <a:lnTo>
                  <a:pt x="266" y="3809"/>
                </a:lnTo>
                <a:lnTo>
                  <a:pt x="273" y="3821"/>
                </a:lnTo>
                <a:lnTo>
                  <a:pt x="279" y="3834"/>
                </a:lnTo>
                <a:lnTo>
                  <a:pt x="281" y="3839"/>
                </a:lnTo>
                <a:lnTo>
                  <a:pt x="282" y="3842"/>
                </a:lnTo>
                <a:lnTo>
                  <a:pt x="281" y="3846"/>
                </a:lnTo>
                <a:lnTo>
                  <a:pt x="281" y="3849"/>
                </a:lnTo>
                <a:lnTo>
                  <a:pt x="278" y="3858"/>
                </a:lnTo>
                <a:lnTo>
                  <a:pt x="277" y="3866"/>
                </a:lnTo>
                <a:lnTo>
                  <a:pt x="277" y="3871"/>
                </a:lnTo>
                <a:lnTo>
                  <a:pt x="276" y="3876"/>
                </a:lnTo>
                <a:lnTo>
                  <a:pt x="275" y="3879"/>
                </a:lnTo>
                <a:lnTo>
                  <a:pt x="272" y="3881"/>
                </a:lnTo>
                <a:lnTo>
                  <a:pt x="270" y="3884"/>
                </a:lnTo>
                <a:lnTo>
                  <a:pt x="267" y="3886"/>
                </a:lnTo>
                <a:lnTo>
                  <a:pt x="265" y="3887"/>
                </a:lnTo>
                <a:lnTo>
                  <a:pt x="262" y="3887"/>
                </a:lnTo>
                <a:lnTo>
                  <a:pt x="254" y="3887"/>
                </a:lnTo>
                <a:lnTo>
                  <a:pt x="246" y="3887"/>
                </a:lnTo>
                <a:lnTo>
                  <a:pt x="239" y="3886"/>
                </a:lnTo>
                <a:lnTo>
                  <a:pt x="231" y="3884"/>
                </a:lnTo>
                <a:lnTo>
                  <a:pt x="218" y="3881"/>
                </a:lnTo>
                <a:lnTo>
                  <a:pt x="207" y="3880"/>
                </a:lnTo>
                <a:lnTo>
                  <a:pt x="202" y="3881"/>
                </a:lnTo>
                <a:lnTo>
                  <a:pt x="197" y="3883"/>
                </a:lnTo>
                <a:lnTo>
                  <a:pt x="191" y="3885"/>
                </a:lnTo>
                <a:lnTo>
                  <a:pt x="187" y="3889"/>
                </a:lnTo>
                <a:lnTo>
                  <a:pt x="181" y="3891"/>
                </a:lnTo>
                <a:lnTo>
                  <a:pt x="175" y="3893"/>
                </a:lnTo>
                <a:lnTo>
                  <a:pt x="170" y="3895"/>
                </a:lnTo>
                <a:lnTo>
                  <a:pt x="165" y="3893"/>
                </a:lnTo>
                <a:lnTo>
                  <a:pt x="162" y="3892"/>
                </a:lnTo>
                <a:lnTo>
                  <a:pt x="157" y="3889"/>
                </a:lnTo>
                <a:lnTo>
                  <a:pt x="153" y="3884"/>
                </a:lnTo>
                <a:lnTo>
                  <a:pt x="149" y="3877"/>
                </a:lnTo>
                <a:lnTo>
                  <a:pt x="146" y="3873"/>
                </a:lnTo>
                <a:lnTo>
                  <a:pt x="143" y="3868"/>
                </a:lnTo>
                <a:lnTo>
                  <a:pt x="139" y="3866"/>
                </a:lnTo>
                <a:lnTo>
                  <a:pt x="134" y="3864"/>
                </a:lnTo>
                <a:lnTo>
                  <a:pt x="130" y="3861"/>
                </a:lnTo>
                <a:lnTo>
                  <a:pt x="125" y="3859"/>
                </a:lnTo>
                <a:lnTo>
                  <a:pt x="119" y="3858"/>
                </a:lnTo>
                <a:lnTo>
                  <a:pt x="114" y="3858"/>
                </a:lnTo>
                <a:lnTo>
                  <a:pt x="102" y="3859"/>
                </a:lnTo>
                <a:lnTo>
                  <a:pt x="89" y="3860"/>
                </a:lnTo>
                <a:lnTo>
                  <a:pt x="83" y="3857"/>
                </a:lnTo>
                <a:lnTo>
                  <a:pt x="76" y="3853"/>
                </a:lnTo>
                <a:lnTo>
                  <a:pt x="69" y="3853"/>
                </a:lnTo>
                <a:lnTo>
                  <a:pt x="63" y="3853"/>
                </a:lnTo>
                <a:lnTo>
                  <a:pt x="57" y="3854"/>
                </a:lnTo>
                <a:lnTo>
                  <a:pt x="53" y="3855"/>
                </a:lnTo>
                <a:lnTo>
                  <a:pt x="49" y="3860"/>
                </a:lnTo>
                <a:lnTo>
                  <a:pt x="46" y="3865"/>
                </a:lnTo>
                <a:lnTo>
                  <a:pt x="44" y="3871"/>
                </a:lnTo>
                <a:lnTo>
                  <a:pt x="43" y="3878"/>
                </a:lnTo>
                <a:lnTo>
                  <a:pt x="42" y="3892"/>
                </a:lnTo>
                <a:lnTo>
                  <a:pt x="40" y="3906"/>
                </a:lnTo>
                <a:lnTo>
                  <a:pt x="39" y="3916"/>
                </a:lnTo>
                <a:lnTo>
                  <a:pt x="39" y="3924"/>
                </a:lnTo>
                <a:lnTo>
                  <a:pt x="39" y="3933"/>
                </a:lnTo>
                <a:lnTo>
                  <a:pt x="42" y="3939"/>
                </a:lnTo>
                <a:lnTo>
                  <a:pt x="44" y="3944"/>
                </a:lnTo>
                <a:lnTo>
                  <a:pt x="48" y="3948"/>
                </a:lnTo>
                <a:lnTo>
                  <a:pt x="51" y="3949"/>
                </a:lnTo>
                <a:lnTo>
                  <a:pt x="56" y="3949"/>
                </a:lnTo>
                <a:lnTo>
                  <a:pt x="68" y="3944"/>
                </a:lnTo>
                <a:lnTo>
                  <a:pt x="80" y="3941"/>
                </a:lnTo>
                <a:lnTo>
                  <a:pt x="84" y="3940"/>
                </a:lnTo>
                <a:lnTo>
                  <a:pt x="89" y="3940"/>
                </a:lnTo>
                <a:lnTo>
                  <a:pt x="94" y="3940"/>
                </a:lnTo>
                <a:lnTo>
                  <a:pt x="97" y="3941"/>
                </a:lnTo>
                <a:lnTo>
                  <a:pt x="100" y="3948"/>
                </a:lnTo>
                <a:lnTo>
                  <a:pt x="106" y="3959"/>
                </a:lnTo>
                <a:lnTo>
                  <a:pt x="119" y="3965"/>
                </a:lnTo>
                <a:lnTo>
                  <a:pt x="131" y="3969"/>
                </a:lnTo>
                <a:lnTo>
                  <a:pt x="132" y="3978"/>
                </a:lnTo>
                <a:lnTo>
                  <a:pt x="132" y="3993"/>
                </a:lnTo>
                <a:lnTo>
                  <a:pt x="132" y="4000"/>
                </a:lnTo>
                <a:lnTo>
                  <a:pt x="133" y="4007"/>
                </a:lnTo>
                <a:lnTo>
                  <a:pt x="134" y="4013"/>
                </a:lnTo>
                <a:lnTo>
                  <a:pt x="136" y="4018"/>
                </a:lnTo>
                <a:lnTo>
                  <a:pt x="138" y="4019"/>
                </a:lnTo>
                <a:lnTo>
                  <a:pt x="141" y="4021"/>
                </a:lnTo>
                <a:lnTo>
                  <a:pt x="144" y="4019"/>
                </a:lnTo>
                <a:lnTo>
                  <a:pt x="146" y="4018"/>
                </a:lnTo>
                <a:lnTo>
                  <a:pt x="152" y="4010"/>
                </a:lnTo>
                <a:lnTo>
                  <a:pt x="159" y="4003"/>
                </a:lnTo>
                <a:lnTo>
                  <a:pt x="163" y="4002"/>
                </a:lnTo>
                <a:lnTo>
                  <a:pt x="168" y="4002"/>
                </a:lnTo>
                <a:lnTo>
                  <a:pt x="172" y="4003"/>
                </a:lnTo>
                <a:lnTo>
                  <a:pt x="176" y="4004"/>
                </a:lnTo>
                <a:lnTo>
                  <a:pt x="185" y="4007"/>
                </a:lnTo>
                <a:lnTo>
                  <a:pt x="193" y="4010"/>
                </a:lnTo>
                <a:lnTo>
                  <a:pt x="204" y="4012"/>
                </a:lnTo>
                <a:lnTo>
                  <a:pt x="215" y="4016"/>
                </a:lnTo>
                <a:lnTo>
                  <a:pt x="225" y="4019"/>
                </a:lnTo>
                <a:lnTo>
                  <a:pt x="232" y="4025"/>
                </a:lnTo>
                <a:lnTo>
                  <a:pt x="240" y="4038"/>
                </a:lnTo>
                <a:lnTo>
                  <a:pt x="251" y="4050"/>
                </a:lnTo>
                <a:lnTo>
                  <a:pt x="265" y="4057"/>
                </a:lnTo>
                <a:lnTo>
                  <a:pt x="277" y="4062"/>
                </a:lnTo>
                <a:lnTo>
                  <a:pt x="282" y="4065"/>
                </a:lnTo>
                <a:lnTo>
                  <a:pt x="286" y="4067"/>
                </a:lnTo>
                <a:lnTo>
                  <a:pt x="289" y="4070"/>
                </a:lnTo>
                <a:lnTo>
                  <a:pt x="291" y="4074"/>
                </a:lnTo>
                <a:lnTo>
                  <a:pt x="294" y="4085"/>
                </a:lnTo>
                <a:lnTo>
                  <a:pt x="295" y="4101"/>
                </a:lnTo>
                <a:lnTo>
                  <a:pt x="294" y="4112"/>
                </a:lnTo>
                <a:lnTo>
                  <a:pt x="292" y="4123"/>
                </a:lnTo>
                <a:lnTo>
                  <a:pt x="291" y="4135"/>
                </a:lnTo>
                <a:lnTo>
                  <a:pt x="289" y="4148"/>
                </a:lnTo>
                <a:lnTo>
                  <a:pt x="288" y="4154"/>
                </a:lnTo>
                <a:lnTo>
                  <a:pt x="286" y="4158"/>
                </a:lnTo>
                <a:lnTo>
                  <a:pt x="286" y="4163"/>
                </a:lnTo>
                <a:lnTo>
                  <a:pt x="288" y="4168"/>
                </a:lnTo>
                <a:lnTo>
                  <a:pt x="290" y="4174"/>
                </a:lnTo>
                <a:lnTo>
                  <a:pt x="295" y="4177"/>
                </a:lnTo>
                <a:lnTo>
                  <a:pt x="300" y="4179"/>
                </a:lnTo>
                <a:lnTo>
                  <a:pt x="303" y="4177"/>
                </a:lnTo>
                <a:lnTo>
                  <a:pt x="307" y="4176"/>
                </a:lnTo>
                <a:lnTo>
                  <a:pt x="309" y="4173"/>
                </a:lnTo>
                <a:lnTo>
                  <a:pt x="310" y="4170"/>
                </a:lnTo>
                <a:lnTo>
                  <a:pt x="313" y="4168"/>
                </a:lnTo>
                <a:lnTo>
                  <a:pt x="314" y="4166"/>
                </a:lnTo>
                <a:lnTo>
                  <a:pt x="317" y="4166"/>
                </a:lnTo>
                <a:lnTo>
                  <a:pt x="323" y="4164"/>
                </a:lnTo>
                <a:lnTo>
                  <a:pt x="330" y="4167"/>
                </a:lnTo>
                <a:lnTo>
                  <a:pt x="339" y="4172"/>
                </a:lnTo>
                <a:lnTo>
                  <a:pt x="347" y="4179"/>
                </a:lnTo>
                <a:lnTo>
                  <a:pt x="355" y="4188"/>
                </a:lnTo>
                <a:lnTo>
                  <a:pt x="364" y="4196"/>
                </a:lnTo>
                <a:lnTo>
                  <a:pt x="373" y="4211"/>
                </a:lnTo>
                <a:lnTo>
                  <a:pt x="389" y="4232"/>
                </a:lnTo>
                <a:lnTo>
                  <a:pt x="404" y="4256"/>
                </a:lnTo>
                <a:lnTo>
                  <a:pt x="415" y="4275"/>
                </a:lnTo>
                <a:lnTo>
                  <a:pt x="417" y="4281"/>
                </a:lnTo>
                <a:lnTo>
                  <a:pt x="417" y="4286"/>
                </a:lnTo>
                <a:lnTo>
                  <a:pt x="415" y="4287"/>
                </a:lnTo>
                <a:lnTo>
                  <a:pt x="411" y="4290"/>
                </a:lnTo>
                <a:lnTo>
                  <a:pt x="410" y="4293"/>
                </a:lnTo>
                <a:lnTo>
                  <a:pt x="410" y="4295"/>
                </a:lnTo>
                <a:lnTo>
                  <a:pt x="410" y="4297"/>
                </a:lnTo>
                <a:lnTo>
                  <a:pt x="410" y="4301"/>
                </a:lnTo>
                <a:lnTo>
                  <a:pt x="415" y="4313"/>
                </a:lnTo>
                <a:lnTo>
                  <a:pt x="421" y="4330"/>
                </a:lnTo>
                <a:lnTo>
                  <a:pt x="426" y="4346"/>
                </a:lnTo>
                <a:lnTo>
                  <a:pt x="427" y="4357"/>
                </a:lnTo>
                <a:lnTo>
                  <a:pt x="427" y="4360"/>
                </a:lnTo>
                <a:lnTo>
                  <a:pt x="424" y="4364"/>
                </a:lnTo>
                <a:lnTo>
                  <a:pt x="422" y="4368"/>
                </a:lnTo>
                <a:lnTo>
                  <a:pt x="420" y="4370"/>
                </a:lnTo>
                <a:lnTo>
                  <a:pt x="412" y="4376"/>
                </a:lnTo>
                <a:lnTo>
                  <a:pt x="404" y="4385"/>
                </a:lnTo>
                <a:lnTo>
                  <a:pt x="401" y="4391"/>
                </a:lnTo>
                <a:lnTo>
                  <a:pt x="398" y="4396"/>
                </a:lnTo>
                <a:lnTo>
                  <a:pt x="397" y="4401"/>
                </a:lnTo>
                <a:lnTo>
                  <a:pt x="397" y="4406"/>
                </a:lnTo>
                <a:lnTo>
                  <a:pt x="399" y="4415"/>
                </a:lnTo>
                <a:lnTo>
                  <a:pt x="399" y="4428"/>
                </a:lnTo>
                <a:lnTo>
                  <a:pt x="399" y="4433"/>
                </a:lnTo>
                <a:lnTo>
                  <a:pt x="397" y="4438"/>
                </a:lnTo>
                <a:lnTo>
                  <a:pt x="395" y="4441"/>
                </a:lnTo>
                <a:lnTo>
                  <a:pt x="392" y="4445"/>
                </a:lnTo>
                <a:lnTo>
                  <a:pt x="384" y="4447"/>
                </a:lnTo>
                <a:lnTo>
                  <a:pt x="377" y="4450"/>
                </a:lnTo>
                <a:lnTo>
                  <a:pt x="374" y="4458"/>
                </a:lnTo>
                <a:lnTo>
                  <a:pt x="373" y="4466"/>
                </a:lnTo>
                <a:lnTo>
                  <a:pt x="363" y="4473"/>
                </a:lnTo>
                <a:lnTo>
                  <a:pt x="349" y="4482"/>
                </a:lnTo>
                <a:lnTo>
                  <a:pt x="346" y="4486"/>
                </a:lnTo>
                <a:lnTo>
                  <a:pt x="342" y="4492"/>
                </a:lnTo>
                <a:lnTo>
                  <a:pt x="341" y="4497"/>
                </a:lnTo>
                <a:lnTo>
                  <a:pt x="339" y="4502"/>
                </a:lnTo>
                <a:lnTo>
                  <a:pt x="339" y="4505"/>
                </a:lnTo>
                <a:lnTo>
                  <a:pt x="339" y="4510"/>
                </a:lnTo>
                <a:lnTo>
                  <a:pt x="340" y="4514"/>
                </a:lnTo>
                <a:lnTo>
                  <a:pt x="341" y="4519"/>
                </a:lnTo>
                <a:lnTo>
                  <a:pt x="345" y="4525"/>
                </a:lnTo>
                <a:lnTo>
                  <a:pt x="348" y="4530"/>
                </a:lnTo>
                <a:lnTo>
                  <a:pt x="354" y="4534"/>
                </a:lnTo>
                <a:lnTo>
                  <a:pt x="359" y="4536"/>
                </a:lnTo>
                <a:lnTo>
                  <a:pt x="369" y="4540"/>
                </a:lnTo>
                <a:lnTo>
                  <a:pt x="376" y="4545"/>
                </a:lnTo>
                <a:lnTo>
                  <a:pt x="379" y="4547"/>
                </a:lnTo>
                <a:lnTo>
                  <a:pt x="382" y="4551"/>
                </a:lnTo>
                <a:lnTo>
                  <a:pt x="384" y="4555"/>
                </a:lnTo>
                <a:lnTo>
                  <a:pt x="385" y="4560"/>
                </a:lnTo>
                <a:lnTo>
                  <a:pt x="388" y="4571"/>
                </a:lnTo>
                <a:lnTo>
                  <a:pt x="388" y="4582"/>
                </a:lnTo>
                <a:lnTo>
                  <a:pt x="388" y="4588"/>
                </a:lnTo>
                <a:lnTo>
                  <a:pt x="385" y="4593"/>
                </a:lnTo>
                <a:lnTo>
                  <a:pt x="383" y="4599"/>
                </a:lnTo>
                <a:lnTo>
                  <a:pt x="379" y="4607"/>
                </a:lnTo>
                <a:lnTo>
                  <a:pt x="376" y="4612"/>
                </a:lnTo>
                <a:lnTo>
                  <a:pt x="373" y="4618"/>
                </a:lnTo>
                <a:lnTo>
                  <a:pt x="372" y="4623"/>
                </a:lnTo>
                <a:lnTo>
                  <a:pt x="372" y="4627"/>
                </a:lnTo>
                <a:lnTo>
                  <a:pt x="372" y="4630"/>
                </a:lnTo>
                <a:lnTo>
                  <a:pt x="374" y="4634"/>
                </a:lnTo>
                <a:lnTo>
                  <a:pt x="377" y="4636"/>
                </a:lnTo>
                <a:lnTo>
                  <a:pt x="380" y="4639"/>
                </a:lnTo>
                <a:lnTo>
                  <a:pt x="388" y="4643"/>
                </a:lnTo>
                <a:lnTo>
                  <a:pt x="397" y="4648"/>
                </a:lnTo>
                <a:lnTo>
                  <a:pt x="408" y="4652"/>
                </a:lnTo>
                <a:lnTo>
                  <a:pt x="418" y="4656"/>
                </a:lnTo>
                <a:lnTo>
                  <a:pt x="423" y="4660"/>
                </a:lnTo>
                <a:lnTo>
                  <a:pt x="429" y="4662"/>
                </a:lnTo>
                <a:lnTo>
                  <a:pt x="435" y="4665"/>
                </a:lnTo>
                <a:lnTo>
                  <a:pt x="441" y="4665"/>
                </a:lnTo>
                <a:lnTo>
                  <a:pt x="453" y="4660"/>
                </a:lnTo>
                <a:lnTo>
                  <a:pt x="466" y="4653"/>
                </a:lnTo>
                <a:lnTo>
                  <a:pt x="481" y="4648"/>
                </a:lnTo>
                <a:lnTo>
                  <a:pt x="496" y="4647"/>
                </a:lnTo>
                <a:lnTo>
                  <a:pt x="503" y="4646"/>
                </a:lnTo>
                <a:lnTo>
                  <a:pt x="508" y="4647"/>
                </a:lnTo>
                <a:lnTo>
                  <a:pt x="512" y="4647"/>
                </a:lnTo>
                <a:lnTo>
                  <a:pt x="516" y="4649"/>
                </a:lnTo>
                <a:lnTo>
                  <a:pt x="519" y="4651"/>
                </a:lnTo>
                <a:lnTo>
                  <a:pt x="521" y="4653"/>
                </a:lnTo>
                <a:lnTo>
                  <a:pt x="522" y="4656"/>
                </a:lnTo>
                <a:lnTo>
                  <a:pt x="522" y="4660"/>
                </a:lnTo>
                <a:lnTo>
                  <a:pt x="521" y="4664"/>
                </a:lnTo>
                <a:lnTo>
                  <a:pt x="518" y="4668"/>
                </a:lnTo>
                <a:lnTo>
                  <a:pt x="514" y="4672"/>
                </a:lnTo>
                <a:lnTo>
                  <a:pt x="508" y="4677"/>
                </a:lnTo>
                <a:lnTo>
                  <a:pt x="502" y="4681"/>
                </a:lnTo>
                <a:lnTo>
                  <a:pt x="499" y="4686"/>
                </a:lnTo>
                <a:lnTo>
                  <a:pt x="498" y="4691"/>
                </a:lnTo>
                <a:lnTo>
                  <a:pt x="498" y="4694"/>
                </a:lnTo>
                <a:lnTo>
                  <a:pt x="500" y="4699"/>
                </a:lnTo>
                <a:lnTo>
                  <a:pt x="503" y="4703"/>
                </a:lnTo>
                <a:lnTo>
                  <a:pt x="506" y="4706"/>
                </a:lnTo>
                <a:lnTo>
                  <a:pt x="511" y="4710"/>
                </a:lnTo>
                <a:lnTo>
                  <a:pt x="519" y="4717"/>
                </a:lnTo>
                <a:lnTo>
                  <a:pt x="527" y="4727"/>
                </a:lnTo>
                <a:lnTo>
                  <a:pt x="533" y="4737"/>
                </a:lnTo>
                <a:lnTo>
                  <a:pt x="537" y="4749"/>
                </a:lnTo>
                <a:lnTo>
                  <a:pt x="544" y="4762"/>
                </a:lnTo>
                <a:lnTo>
                  <a:pt x="556" y="4779"/>
                </a:lnTo>
                <a:lnTo>
                  <a:pt x="568" y="4793"/>
                </a:lnTo>
                <a:lnTo>
                  <a:pt x="577" y="4805"/>
                </a:lnTo>
                <a:lnTo>
                  <a:pt x="580" y="4809"/>
                </a:lnTo>
                <a:lnTo>
                  <a:pt x="582" y="4811"/>
                </a:lnTo>
                <a:lnTo>
                  <a:pt x="586" y="4813"/>
                </a:lnTo>
                <a:lnTo>
                  <a:pt x="590" y="4816"/>
                </a:lnTo>
                <a:lnTo>
                  <a:pt x="598" y="4819"/>
                </a:lnTo>
                <a:lnTo>
                  <a:pt x="611" y="4822"/>
                </a:lnTo>
                <a:lnTo>
                  <a:pt x="617" y="4824"/>
                </a:lnTo>
                <a:lnTo>
                  <a:pt x="624" y="4828"/>
                </a:lnTo>
                <a:lnTo>
                  <a:pt x="629" y="4831"/>
                </a:lnTo>
                <a:lnTo>
                  <a:pt x="634" y="4836"/>
                </a:lnTo>
                <a:lnTo>
                  <a:pt x="637" y="4841"/>
                </a:lnTo>
                <a:lnTo>
                  <a:pt x="641" y="4847"/>
                </a:lnTo>
                <a:lnTo>
                  <a:pt x="643" y="4853"/>
                </a:lnTo>
                <a:lnTo>
                  <a:pt x="645" y="4857"/>
                </a:lnTo>
                <a:lnTo>
                  <a:pt x="648" y="4863"/>
                </a:lnTo>
                <a:lnTo>
                  <a:pt x="650" y="4867"/>
                </a:lnTo>
                <a:lnTo>
                  <a:pt x="654" y="4870"/>
                </a:lnTo>
                <a:lnTo>
                  <a:pt x="659" y="4873"/>
                </a:lnTo>
                <a:lnTo>
                  <a:pt x="668" y="4875"/>
                </a:lnTo>
                <a:lnTo>
                  <a:pt x="681" y="4879"/>
                </a:lnTo>
                <a:lnTo>
                  <a:pt x="687" y="4880"/>
                </a:lnTo>
                <a:lnTo>
                  <a:pt x="693" y="4883"/>
                </a:lnTo>
                <a:lnTo>
                  <a:pt x="699" y="4887"/>
                </a:lnTo>
                <a:lnTo>
                  <a:pt x="705" y="4891"/>
                </a:lnTo>
                <a:lnTo>
                  <a:pt x="714" y="4899"/>
                </a:lnTo>
                <a:lnTo>
                  <a:pt x="723" y="4908"/>
                </a:lnTo>
                <a:lnTo>
                  <a:pt x="731" y="4916"/>
                </a:lnTo>
                <a:lnTo>
                  <a:pt x="742" y="4923"/>
                </a:lnTo>
                <a:lnTo>
                  <a:pt x="747" y="4925"/>
                </a:lnTo>
                <a:lnTo>
                  <a:pt x="752" y="4927"/>
                </a:lnTo>
                <a:lnTo>
                  <a:pt x="757" y="4929"/>
                </a:lnTo>
                <a:lnTo>
                  <a:pt x="762" y="4930"/>
                </a:lnTo>
                <a:lnTo>
                  <a:pt x="774" y="4931"/>
                </a:lnTo>
                <a:lnTo>
                  <a:pt x="786" y="4935"/>
                </a:lnTo>
                <a:lnTo>
                  <a:pt x="798" y="4941"/>
                </a:lnTo>
                <a:lnTo>
                  <a:pt x="808" y="4946"/>
                </a:lnTo>
                <a:lnTo>
                  <a:pt x="813" y="4950"/>
                </a:lnTo>
                <a:lnTo>
                  <a:pt x="818" y="4951"/>
                </a:lnTo>
                <a:lnTo>
                  <a:pt x="823" y="4952"/>
                </a:lnTo>
                <a:lnTo>
                  <a:pt x="827" y="4954"/>
                </a:lnTo>
                <a:lnTo>
                  <a:pt x="839" y="4955"/>
                </a:lnTo>
                <a:lnTo>
                  <a:pt x="854" y="4956"/>
                </a:lnTo>
                <a:lnTo>
                  <a:pt x="863" y="4962"/>
                </a:lnTo>
                <a:lnTo>
                  <a:pt x="875" y="4971"/>
                </a:lnTo>
                <a:lnTo>
                  <a:pt x="881" y="4975"/>
                </a:lnTo>
                <a:lnTo>
                  <a:pt x="887" y="4979"/>
                </a:lnTo>
                <a:lnTo>
                  <a:pt x="890" y="4979"/>
                </a:lnTo>
                <a:lnTo>
                  <a:pt x="893" y="4979"/>
                </a:lnTo>
                <a:lnTo>
                  <a:pt x="895" y="4979"/>
                </a:lnTo>
                <a:lnTo>
                  <a:pt x="898" y="4976"/>
                </a:lnTo>
                <a:lnTo>
                  <a:pt x="901" y="4973"/>
                </a:lnTo>
                <a:lnTo>
                  <a:pt x="906" y="4973"/>
                </a:lnTo>
                <a:lnTo>
                  <a:pt x="911" y="4973"/>
                </a:lnTo>
                <a:lnTo>
                  <a:pt x="917" y="4974"/>
                </a:lnTo>
                <a:lnTo>
                  <a:pt x="927" y="4980"/>
                </a:lnTo>
                <a:lnTo>
                  <a:pt x="938" y="4983"/>
                </a:lnTo>
                <a:lnTo>
                  <a:pt x="946" y="4986"/>
                </a:lnTo>
                <a:lnTo>
                  <a:pt x="953" y="4988"/>
                </a:lnTo>
                <a:lnTo>
                  <a:pt x="958" y="4989"/>
                </a:lnTo>
                <a:lnTo>
                  <a:pt x="962" y="4992"/>
                </a:lnTo>
                <a:lnTo>
                  <a:pt x="963" y="4995"/>
                </a:lnTo>
                <a:lnTo>
                  <a:pt x="962" y="4998"/>
                </a:lnTo>
                <a:lnTo>
                  <a:pt x="959" y="5001"/>
                </a:lnTo>
                <a:lnTo>
                  <a:pt x="955" y="5006"/>
                </a:lnTo>
                <a:lnTo>
                  <a:pt x="945" y="5012"/>
                </a:lnTo>
                <a:lnTo>
                  <a:pt x="937" y="5017"/>
                </a:lnTo>
                <a:lnTo>
                  <a:pt x="927" y="5021"/>
                </a:lnTo>
                <a:lnTo>
                  <a:pt x="919" y="5028"/>
                </a:lnTo>
                <a:lnTo>
                  <a:pt x="915" y="5033"/>
                </a:lnTo>
                <a:lnTo>
                  <a:pt x="913" y="5039"/>
                </a:lnTo>
                <a:lnTo>
                  <a:pt x="909" y="5045"/>
                </a:lnTo>
                <a:lnTo>
                  <a:pt x="908" y="5051"/>
                </a:lnTo>
                <a:lnTo>
                  <a:pt x="905" y="5064"/>
                </a:lnTo>
                <a:lnTo>
                  <a:pt x="902" y="5077"/>
                </a:lnTo>
                <a:lnTo>
                  <a:pt x="901" y="5090"/>
                </a:lnTo>
                <a:lnTo>
                  <a:pt x="901" y="5102"/>
                </a:lnTo>
                <a:lnTo>
                  <a:pt x="901" y="5113"/>
                </a:lnTo>
                <a:lnTo>
                  <a:pt x="902" y="5121"/>
                </a:lnTo>
                <a:lnTo>
                  <a:pt x="903" y="5130"/>
                </a:lnTo>
                <a:lnTo>
                  <a:pt x="906" y="5135"/>
                </a:lnTo>
                <a:lnTo>
                  <a:pt x="908" y="5140"/>
                </a:lnTo>
                <a:lnTo>
                  <a:pt x="913" y="5144"/>
                </a:lnTo>
                <a:lnTo>
                  <a:pt x="917" y="5146"/>
                </a:lnTo>
                <a:lnTo>
                  <a:pt x="919" y="5150"/>
                </a:lnTo>
                <a:lnTo>
                  <a:pt x="920" y="5153"/>
                </a:lnTo>
                <a:lnTo>
                  <a:pt x="921" y="5157"/>
                </a:lnTo>
                <a:lnTo>
                  <a:pt x="921" y="5162"/>
                </a:lnTo>
                <a:lnTo>
                  <a:pt x="919" y="5166"/>
                </a:lnTo>
                <a:lnTo>
                  <a:pt x="917" y="5172"/>
                </a:lnTo>
                <a:lnTo>
                  <a:pt x="913" y="5179"/>
                </a:lnTo>
                <a:lnTo>
                  <a:pt x="911" y="5185"/>
                </a:lnTo>
                <a:lnTo>
                  <a:pt x="909" y="5190"/>
                </a:lnTo>
                <a:lnTo>
                  <a:pt x="908" y="5195"/>
                </a:lnTo>
                <a:lnTo>
                  <a:pt x="909" y="5198"/>
                </a:lnTo>
                <a:lnTo>
                  <a:pt x="913" y="5210"/>
                </a:lnTo>
                <a:lnTo>
                  <a:pt x="914" y="5228"/>
                </a:lnTo>
                <a:lnTo>
                  <a:pt x="914" y="5240"/>
                </a:lnTo>
                <a:lnTo>
                  <a:pt x="913" y="5252"/>
                </a:lnTo>
                <a:lnTo>
                  <a:pt x="911" y="5263"/>
                </a:lnTo>
                <a:lnTo>
                  <a:pt x="909" y="5273"/>
                </a:lnTo>
                <a:lnTo>
                  <a:pt x="903" y="5294"/>
                </a:lnTo>
                <a:lnTo>
                  <a:pt x="898" y="5311"/>
                </a:lnTo>
                <a:lnTo>
                  <a:pt x="896" y="5320"/>
                </a:lnTo>
                <a:lnTo>
                  <a:pt x="896" y="5327"/>
                </a:lnTo>
                <a:lnTo>
                  <a:pt x="898" y="5333"/>
                </a:lnTo>
                <a:lnTo>
                  <a:pt x="900" y="5339"/>
                </a:lnTo>
                <a:lnTo>
                  <a:pt x="901" y="5343"/>
                </a:lnTo>
                <a:lnTo>
                  <a:pt x="902" y="5349"/>
                </a:lnTo>
                <a:lnTo>
                  <a:pt x="902" y="5354"/>
                </a:lnTo>
                <a:lnTo>
                  <a:pt x="900" y="5360"/>
                </a:lnTo>
                <a:lnTo>
                  <a:pt x="899" y="5365"/>
                </a:lnTo>
                <a:lnTo>
                  <a:pt x="898" y="5370"/>
                </a:lnTo>
                <a:lnTo>
                  <a:pt x="900" y="5373"/>
                </a:lnTo>
                <a:lnTo>
                  <a:pt x="902" y="5377"/>
                </a:lnTo>
                <a:lnTo>
                  <a:pt x="908" y="5381"/>
                </a:lnTo>
                <a:lnTo>
                  <a:pt x="915" y="5384"/>
                </a:lnTo>
                <a:lnTo>
                  <a:pt x="921" y="5386"/>
                </a:lnTo>
                <a:lnTo>
                  <a:pt x="927" y="5390"/>
                </a:lnTo>
                <a:lnTo>
                  <a:pt x="934" y="5396"/>
                </a:lnTo>
                <a:lnTo>
                  <a:pt x="939" y="5402"/>
                </a:lnTo>
                <a:lnTo>
                  <a:pt x="945" y="5408"/>
                </a:lnTo>
                <a:lnTo>
                  <a:pt x="950" y="5411"/>
                </a:lnTo>
                <a:lnTo>
                  <a:pt x="956" y="5415"/>
                </a:lnTo>
                <a:lnTo>
                  <a:pt x="963" y="5415"/>
                </a:lnTo>
                <a:lnTo>
                  <a:pt x="969" y="5415"/>
                </a:lnTo>
                <a:lnTo>
                  <a:pt x="974" y="5417"/>
                </a:lnTo>
                <a:lnTo>
                  <a:pt x="977" y="5421"/>
                </a:lnTo>
                <a:lnTo>
                  <a:pt x="981" y="5427"/>
                </a:lnTo>
                <a:lnTo>
                  <a:pt x="982" y="5434"/>
                </a:lnTo>
                <a:lnTo>
                  <a:pt x="982" y="5441"/>
                </a:lnTo>
                <a:lnTo>
                  <a:pt x="983" y="5443"/>
                </a:lnTo>
                <a:lnTo>
                  <a:pt x="985" y="5446"/>
                </a:lnTo>
                <a:lnTo>
                  <a:pt x="988" y="5448"/>
                </a:lnTo>
                <a:lnTo>
                  <a:pt x="993" y="5448"/>
                </a:lnTo>
                <a:lnTo>
                  <a:pt x="1000" y="5449"/>
                </a:lnTo>
                <a:lnTo>
                  <a:pt x="1006" y="5450"/>
                </a:lnTo>
                <a:lnTo>
                  <a:pt x="1013" y="5454"/>
                </a:lnTo>
                <a:lnTo>
                  <a:pt x="1019" y="5458"/>
                </a:lnTo>
                <a:lnTo>
                  <a:pt x="1024" y="5461"/>
                </a:lnTo>
                <a:lnTo>
                  <a:pt x="1027" y="5466"/>
                </a:lnTo>
                <a:lnTo>
                  <a:pt x="1031" y="5471"/>
                </a:lnTo>
                <a:lnTo>
                  <a:pt x="1033" y="5475"/>
                </a:lnTo>
                <a:lnTo>
                  <a:pt x="1034" y="5480"/>
                </a:lnTo>
                <a:lnTo>
                  <a:pt x="1037" y="5484"/>
                </a:lnTo>
                <a:lnTo>
                  <a:pt x="1039" y="5487"/>
                </a:lnTo>
                <a:lnTo>
                  <a:pt x="1041" y="5491"/>
                </a:lnTo>
                <a:lnTo>
                  <a:pt x="1047" y="5496"/>
                </a:lnTo>
                <a:lnTo>
                  <a:pt x="1054" y="5499"/>
                </a:lnTo>
                <a:lnTo>
                  <a:pt x="1057" y="5502"/>
                </a:lnTo>
                <a:lnTo>
                  <a:pt x="1060" y="5507"/>
                </a:lnTo>
                <a:lnTo>
                  <a:pt x="1063" y="5513"/>
                </a:lnTo>
                <a:lnTo>
                  <a:pt x="1065" y="5521"/>
                </a:lnTo>
                <a:lnTo>
                  <a:pt x="1067" y="5528"/>
                </a:lnTo>
                <a:lnTo>
                  <a:pt x="1071" y="5534"/>
                </a:lnTo>
                <a:lnTo>
                  <a:pt x="1075" y="5538"/>
                </a:lnTo>
                <a:lnTo>
                  <a:pt x="1078" y="5542"/>
                </a:lnTo>
                <a:lnTo>
                  <a:pt x="1088" y="5544"/>
                </a:lnTo>
                <a:lnTo>
                  <a:pt x="1098" y="5546"/>
                </a:lnTo>
                <a:lnTo>
                  <a:pt x="1103" y="5546"/>
                </a:lnTo>
                <a:lnTo>
                  <a:pt x="1107" y="5547"/>
                </a:lnTo>
                <a:lnTo>
                  <a:pt x="1111" y="5549"/>
                </a:lnTo>
                <a:lnTo>
                  <a:pt x="1114" y="5553"/>
                </a:lnTo>
                <a:lnTo>
                  <a:pt x="1117" y="5560"/>
                </a:lnTo>
                <a:lnTo>
                  <a:pt x="1121" y="5563"/>
                </a:lnTo>
                <a:lnTo>
                  <a:pt x="1125" y="5562"/>
                </a:lnTo>
                <a:lnTo>
                  <a:pt x="1129" y="5559"/>
                </a:lnTo>
                <a:lnTo>
                  <a:pt x="1134" y="5555"/>
                </a:lnTo>
                <a:lnTo>
                  <a:pt x="1139" y="5551"/>
                </a:lnTo>
                <a:lnTo>
                  <a:pt x="1145" y="5548"/>
                </a:lnTo>
                <a:lnTo>
                  <a:pt x="1151" y="5547"/>
                </a:lnTo>
                <a:lnTo>
                  <a:pt x="1155" y="5546"/>
                </a:lnTo>
                <a:lnTo>
                  <a:pt x="1161" y="5546"/>
                </a:lnTo>
                <a:lnTo>
                  <a:pt x="1166" y="5548"/>
                </a:lnTo>
                <a:lnTo>
                  <a:pt x="1171" y="5550"/>
                </a:lnTo>
                <a:lnTo>
                  <a:pt x="1180" y="5556"/>
                </a:lnTo>
                <a:lnTo>
                  <a:pt x="1191" y="5561"/>
                </a:lnTo>
                <a:lnTo>
                  <a:pt x="1204" y="5566"/>
                </a:lnTo>
                <a:lnTo>
                  <a:pt x="1217" y="5569"/>
                </a:lnTo>
                <a:lnTo>
                  <a:pt x="1245" y="5574"/>
                </a:lnTo>
                <a:lnTo>
                  <a:pt x="1268" y="5578"/>
                </a:lnTo>
                <a:lnTo>
                  <a:pt x="1285" y="5579"/>
                </a:lnTo>
                <a:lnTo>
                  <a:pt x="1295" y="5579"/>
                </a:lnTo>
                <a:lnTo>
                  <a:pt x="1298" y="5579"/>
                </a:lnTo>
                <a:lnTo>
                  <a:pt x="1302" y="5580"/>
                </a:lnTo>
                <a:lnTo>
                  <a:pt x="1305" y="5581"/>
                </a:lnTo>
                <a:lnTo>
                  <a:pt x="1310" y="5584"/>
                </a:lnTo>
                <a:lnTo>
                  <a:pt x="1318" y="5591"/>
                </a:lnTo>
                <a:lnTo>
                  <a:pt x="1327" y="5594"/>
                </a:lnTo>
                <a:lnTo>
                  <a:pt x="1330" y="5597"/>
                </a:lnTo>
                <a:lnTo>
                  <a:pt x="1335" y="5598"/>
                </a:lnTo>
                <a:lnTo>
                  <a:pt x="1341" y="5598"/>
                </a:lnTo>
                <a:lnTo>
                  <a:pt x="1347" y="5598"/>
                </a:lnTo>
                <a:lnTo>
                  <a:pt x="1359" y="5598"/>
                </a:lnTo>
                <a:lnTo>
                  <a:pt x="1368" y="5598"/>
                </a:lnTo>
                <a:lnTo>
                  <a:pt x="1377" y="5599"/>
                </a:lnTo>
                <a:lnTo>
                  <a:pt x="1387" y="5599"/>
                </a:lnTo>
                <a:lnTo>
                  <a:pt x="1393" y="5600"/>
                </a:lnTo>
                <a:lnTo>
                  <a:pt x="1399" y="5600"/>
                </a:lnTo>
                <a:lnTo>
                  <a:pt x="1404" y="5599"/>
                </a:lnTo>
                <a:lnTo>
                  <a:pt x="1409" y="5598"/>
                </a:lnTo>
                <a:lnTo>
                  <a:pt x="1413" y="5595"/>
                </a:lnTo>
                <a:lnTo>
                  <a:pt x="1417" y="5591"/>
                </a:lnTo>
                <a:lnTo>
                  <a:pt x="1421" y="5585"/>
                </a:lnTo>
                <a:lnTo>
                  <a:pt x="1424" y="5576"/>
                </a:lnTo>
                <a:lnTo>
                  <a:pt x="1430" y="5560"/>
                </a:lnTo>
                <a:lnTo>
                  <a:pt x="1436" y="5547"/>
                </a:lnTo>
                <a:lnTo>
                  <a:pt x="1438" y="5542"/>
                </a:lnTo>
                <a:lnTo>
                  <a:pt x="1443" y="5537"/>
                </a:lnTo>
                <a:lnTo>
                  <a:pt x="1447" y="5534"/>
                </a:lnTo>
                <a:lnTo>
                  <a:pt x="1453" y="5529"/>
                </a:lnTo>
                <a:lnTo>
                  <a:pt x="1456" y="5525"/>
                </a:lnTo>
                <a:lnTo>
                  <a:pt x="1460" y="5521"/>
                </a:lnTo>
                <a:lnTo>
                  <a:pt x="1462" y="5516"/>
                </a:lnTo>
                <a:lnTo>
                  <a:pt x="1465" y="5511"/>
                </a:lnTo>
                <a:lnTo>
                  <a:pt x="1467" y="5500"/>
                </a:lnTo>
                <a:lnTo>
                  <a:pt x="1469" y="5488"/>
                </a:lnTo>
                <a:lnTo>
                  <a:pt x="1470" y="5478"/>
                </a:lnTo>
                <a:lnTo>
                  <a:pt x="1473" y="5468"/>
                </a:lnTo>
                <a:lnTo>
                  <a:pt x="1475" y="5463"/>
                </a:lnTo>
                <a:lnTo>
                  <a:pt x="1478" y="5461"/>
                </a:lnTo>
                <a:lnTo>
                  <a:pt x="1480" y="5458"/>
                </a:lnTo>
                <a:lnTo>
                  <a:pt x="1484" y="5456"/>
                </a:lnTo>
                <a:lnTo>
                  <a:pt x="1491" y="5454"/>
                </a:lnTo>
                <a:lnTo>
                  <a:pt x="1498" y="5455"/>
                </a:lnTo>
                <a:lnTo>
                  <a:pt x="1504" y="5456"/>
                </a:lnTo>
                <a:lnTo>
                  <a:pt x="1510" y="5459"/>
                </a:lnTo>
                <a:lnTo>
                  <a:pt x="1514" y="5460"/>
                </a:lnTo>
                <a:lnTo>
                  <a:pt x="1518" y="5459"/>
                </a:lnTo>
                <a:lnTo>
                  <a:pt x="1520" y="5458"/>
                </a:lnTo>
                <a:lnTo>
                  <a:pt x="1522" y="5456"/>
                </a:lnTo>
                <a:lnTo>
                  <a:pt x="1522" y="5454"/>
                </a:lnTo>
                <a:lnTo>
                  <a:pt x="1523" y="5450"/>
                </a:lnTo>
                <a:lnTo>
                  <a:pt x="1524" y="5435"/>
                </a:lnTo>
                <a:lnTo>
                  <a:pt x="1528" y="5421"/>
                </a:lnTo>
                <a:lnTo>
                  <a:pt x="1531" y="5414"/>
                </a:lnTo>
                <a:lnTo>
                  <a:pt x="1535" y="5408"/>
                </a:lnTo>
                <a:lnTo>
                  <a:pt x="1541" y="5402"/>
                </a:lnTo>
                <a:lnTo>
                  <a:pt x="1547" y="5397"/>
                </a:lnTo>
                <a:lnTo>
                  <a:pt x="1563" y="5387"/>
                </a:lnTo>
                <a:lnTo>
                  <a:pt x="1582" y="5377"/>
                </a:lnTo>
                <a:lnTo>
                  <a:pt x="1602" y="5366"/>
                </a:lnTo>
                <a:lnTo>
                  <a:pt x="1621" y="5354"/>
                </a:lnTo>
                <a:lnTo>
                  <a:pt x="1639" y="5345"/>
                </a:lnTo>
                <a:lnTo>
                  <a:pt x="1651" y="5338"/>
                </a:lnTo>
                <a:lnTo>
                  <a:pt x="1655" y="5333"/>
                </a:lnTo>
                <a:lnTo>
                  <a:pt x="1657" y="5329"/>
                </a:lnTo>
                <a:lnTo>
                  <a:pt x="1657" y="5324"/>
                </a:lnTo>
                <a:lnTo>
                  <a:pt x="1656" y="5318"/>
                </a:lnTo>
                <a:lnTo>
                  <a:pt x="1654" y="5311"/>
                </a:lnTo>
                <a:lnTo>
                  <a:pt x="1652" y="5305"/>
                </a:lnTo>
                <a:lnTo>
                  <a:pt x="1652" y="5301"/>
                </a:lnTo>
                <a:lnTo>
                  <a:pt x="1654" y="5296"/>
                </a:lnTo>
                <a:lnTo>
                  <a:pt x="1655" y="5291"/>
                </a:lnTo>
                <a:lnTo>
                  <a:pt x="1658" y="5286"/>
                </a:lnTo>
                <a:lnTo>
                  <a:pt x="1663" y="5283"/>
                </a:lnTo>
                <a:lnTo>
                  <a:pt x="1669" y="5279"/>
                </a:lnTo>
                <a:lnTo>
                  <a:pt x="1681" y="5275"/>
                </a:lnTo>
                <a:lnTo>
                  <a:pt x="1692" y="5272"/>
                </a:lnTo>
                <a:lnTo>
                  <a:pt x="1702" y="5267"/>
                </a:lnTo>
                <a:lnTo>
                  <a:pt x="1717" y="5260"/>
                </a:lnTo>
                <a:lnTo>
                  <a:pt x="1725" y="5255"/>
                </a:lnTo>
                <a:lnTo>
                  <a:pt x="1733" y="5252"/>
                </a:lnTo>
                <a:lnTo>
                  <a:pt x="1739" y="5251"/>
                </a:lnTo>
                <a:lnTo>
                  <a:pt x="1745" y="5251"/>
                </a:lnTo>
                <a:lnTo>
                  <a:pt x="1750" y="5253"/>
                </a:lnTo>
                <a:lnTo>
                  <a:pt x="1753" y="5255"/>
                </a:lnTo>
                <a:lnTo>
                  <a:pt x="1756" y="5260"/>
                </a:lnTo>
                <a:lnTo>
                  <a:pt x="1756" y="5266"/>
                </a:lnTo>
                <a:lnTo>
                  <a:pt x="1756" y="5277"/>
                </a:lnTo>
                <a:lnTo>
                  <a:pt x="1756" y="5285"/>
                </a:lnTo>
                <a:lnTo>
                  <a:pt x="1756" y="5289"/>
                </a:lnTo>
                <a:lnTo>
                  <a:pt x="1758" y="5291"/>
                </a:lnTo>
                <a:lnTo>
                  <a:pt x="1761" y="5292"/>
                </a:lnTo>
                <a:lnTo>
                  <a:pt x="1765" y="5294"/>
                </a:lnTo>
                <a:lnTo>
                  <a:pt x="1774" y="5297"/>
                </a:lnTo>
                <a:lnTo>
                  <a:pt x="1783" y="5302"/>
                </a:lnTo>
                <a:lnTo>
                  <a:pt x="1791" y="5309"/>
                </a:lnTo>
                <a:lnTo>
                  <a:pt x="1800" y="5320"/>
                </a:lnTo>
                <a:lnTo>
                  <a:pt x="1807" y="5333"/>
                </a:lnTo>
                <a:lnTo>
                  <a:pt x="1815" y="5345"/>
                </a:lnTo>
                <a:lnTo>
                  <a:pt x="1819" y="5351"/>
                </a:lnTo>
                <a:lnTo>
                  <a:pt x="1824" y="5354"/>
                </a:lnTo>
                <a:lnTo>
                  <a:pt x="1827" y="5358"/>
                </a:lnTo>
                <a:lnTo>
                  <a:pt x="1833" y="5359"/>
                </a:lnTo>
                <a:lnTo>
                  <a:pt x="1843" y="5357"/>
                </a:lnTo>
                <a:lnTo>
                  <a:pt x="1852" y="5353"/>
                </a:lnTo>
                <a:lnTo>
                  <a:pt x="1857" y="5353"/>
                </a:lnTo>
                <a:lnTo>
                  <a:pt x="1862" y="5353"/>
                </a:lnTo>
                <a:lnTo>
                  <a:pt x="1868" y="5354"/>
                </a:lnTo>
                <a:lnTo>
                  <a:pt x="1875" y="5359"/>
                </a:lnTo>
                <a:lnTo>
                  <a:pt x="1888" y="5368"/>
                </a:lnTo>
                <a:lnTo>
                  <a:pt x="1901" y="5376"/>
                </a:lnTo>
                <a:lnTo>
                  <a:pt x="1906" y="5377"/>
                </a:lnTo>
                <a:lnTo>
                  <a:pt x="1910" y="5377"/>
                </a:lnTo>
                <a:lnTo>
                  <a:pt x="1914" y="5374"/>
                </a:lnTo>
                <a:lnTo>
                  <a:pt x="1917" y="5371"/>
                </a:lnTo>
                <a:lnTo>
                  <a:pt x="1919" y="5365"/>
                </a:lnTo>
                <a:lnTo>
                  <a:pt x="1920" y="5359"/>
                </a:lnTo>
                <a:lnTo>
                  <a:pt x="1920" y="5354"/>
                </a:lnTo>
                <a:lnTo>
                  <a:pt x="1920" y="5349"/>
                </a:lnTo>
                <a:lnTo>
                  <a:pt x="1920" y="5345"/>
                </a:lnTo>
                <a:lnTo>
                  <a:pt x="1921" y="5341"/>
                </a:lnTo>
                <a:lnTo>
                  <a:pt x="1922" y="5340"/>
                </a:lnTo>
                <a:lnTo>
                  <a:pt x="1925" y="5339"/>
                </a:lnTo>
                <a:lnTo>
                  <a:pt x="1928" y="5339"/>
                </a:lnTo>
                <a:lnTo>
                  <a:pt x="1933" y="5341"/>
                </a:lnTo>
                <a:lnTo>
                  <a:pt x="1936" y="5346"/>
                </a:lnTo>
                <a:lnTo>
                  <a:pt x="1941" y="5351"/>
                </a:lnTo>
                <a:lnTo>
                  <a:pt x="1951" y="5362"/>
                </a:lnTo>
                <a:lnTo>
                  <a:pt x="1960" y="5373"/>
                </a:lnTo>
                <a:lnTo>
                  <a:pt x="1966" y="5378"/>
                </a:lnTo>
                <a:lnTo>
                  <a:pt x="1972" y="5380"/>
                </a:lnTo>
                <a:lnTo>
                  <a:pt x="1978" y="5383"/>
                </a:lnTo>
                <a:lnTo>
                  <a:pt x="1985" y="5385"/>
                </a:lnTo>
                <a:lnTo>
                  <a:pt x="1998" y="5386"/>
                </a:lnTo>
                <a:lnTo>
                  <a:pt x="2011" y="5387"/>
                </a:lnTo>
                <a:lnTo>
                  <a:pt x="2024" y="5387"/>
                </a:lnTo>
                <a:lnTo>
                  <a:pt x="2039" y="5390"/>
                </a:lnTo>
                <a:lnTo>
                  <a:pt x="2045" y="5392"/>
                </a:lnTo>
                <a:lnTo>
                  <a:pt x="2051" y="5396"/>
                </a:lnTo>
                <a:lnTo>
                  <a:pt x="2054" y="5399"/>
                </a:lnTo>
                <a:lnTo>
                  <a:pt x="2057" y="5405"/>
                </a:lnTo>
                <a:lnTo>
                  <a:pt x="2060" y="5418"/>
                </a:lnTo>
                <a:lnTo>
                  <a:pt x="2064" y="5431"/>
                </a:lnTo>
                <a:lnTo>
                  <a:pt x="2066" y="5437"/>
                </a:lnTo>
                <a:lnTo>
                  <a:pt x="2068" y="5442"/>
                </a:lnTo>
                <a:lnTo>
                  <a:pt x="2072" y="5447"/>
                </a:lnTo>
                <a:lnTo>
                  <a:pt x="2076" y="5450"/>
                </a:lnTo>
                <a:lnTo>
                  <a:pt x="2082" y="5454"/>
                </a:lnTo>
                <a:lnTo>
                  <a:pt x="2089" y="5458"/>
                </a:lnTo>
                <a:lnTo>
                  <a:pt x="2096" y="5460"/>
                </a:lnTo>
                <a:lnTo>
                  <a:pt x="2105" y="5462"/>
                </a:lnTo>
                <a:lnTo>
                  <a:pt x="2124" y="5466"/>
                </a:lnTo>
                <a:lnTo>
                  <a:pt x="2142" y="5469"/>
                </a:lnTo>
                <a:lnTo>
                  <a:pt x="2159" y="5472"/>
                </a:lnTo>
                <a:lnTo>
                  <a:pt x="2173" y="5473"/>
                </a:lnTo>
                <a:lnTo>
                  <a:pt x="2179" y="5472"/>
                </a:lnTo>
                <a:lnTo>
                  <a:pt x="2185" y="5471"/>
                </a:lnTo>
                <a:lnTo>
                  <a:pt x="2191" y="5468"/>
                </a:lnTo>
                <a:lnTo>
                  <a:pt x="2197" y="5466"/>
                </a:lnTo>
                <a:lnTo>
                  <a:pt x="2206" y="5459"/>
                </a:lnTo>
                <a:lnTo>
                  <a:pt x="2215" y="5456"/>
                </a:lnTo>
                <a:lnTo>
                  <a:pt x="2222" y="5455"/>
                </a:lnTo>
                <a:lnTo>
                  <a:pt x="2230" y="5455"/>
                </a:lnTo>
                <a:lnTo>
                  <a:pt x="2238" y="5456"/>
                </a:lnTo>
                <a:lnTo>
                  <a:pt x="2246" y="5455"/>
                </a:lnTo>
                <a:lnTo>
                  <a:pt x="2248" y="5454"/>
                </a:lnTo>
                <a:lnTo>
                  <a:pt x="2250" y="5450"/>
                </a:lnTo>
                <a:lnTo>
                  <a:pt x="2253" y="5447"/>
                </a:lnTo>
                <a:lnTo>
                  <a:pt x="2256" y="5440"/>
                </a:lnTo>
                <a:lnTo>
                  <a:pt x="2261" y="5427"/>
                </a:lnTo>
                <a:lnTo>
                  <a:pt x="2268" y="5415"/>
                </a:lnTo>
                <a:lnTo>
                  <a:pt x="2273" y="5411"/>
                </a:lnTo>
                <a:lnTo>
                  <a:pt x="2279" y="5406"/>
                </a:lnTo>
                <a:lnTo>
                  <a:pt x="2285" y="5404"/>
                </a:lnTo>
                <a:lnTo>
                  <a:pt x="2293" y="5403"/>
                </a:lnTo>
                <a:lnTo>
                  <a:pt x="2314" y="5402"/>
                </a:lnTo>
                <a:lnTo>
                  <a:pt x="2339" y="5401"/>
                </a:lnTo>
                <a:lnTo>
                  <a:pt x="2350" y="5399"/>
                </a:lnTo>
                <a:lnTo>
                  <a:pt x="2361" y="5397"/>
                </a:lnTo>
                <a:lnTo>
                  <a:pt x="2364" y="5396"/>
                </a:lnTo>
                <a:lnTo>
                  <a:pt x="2369" y="5395"/>
                </a:lnTo>
                <a:lnTo>
                  <a:pt x="2372" y="5392"/>
                </a:lnTo>
                <a:lnTo>
                  <a:pt x="2374" y="5389"/>
                </a:lnTo>
                <a:lnTo>
                  <a:pt x="2379" y="5379"/>
                </a:lnTo>
                <a:lnTo>
                  <a:pt x="2385" y="5371"/>
                </a:lnTo>
                <a:lnTo>
                  <a:pt x="2388" y="5367"/>
                </a:lnTo>
                <a:lnTo>
                  <a:pt x="2393" y="5365"/>
                </a:lnTo>
                <a:lnTo>
                  <a:pt x="2399" y="5361"/>
                </a:lnTo>
                <a:lnTo>
                  <a:pt x="2407" y="5359"/>
                </a:lnTo>
                <a:lnTo>
                  <a:pt x="2417" y="5357"/>
                </a:lnTo>
                <a:lnTo>
                  <a:pt x="2425" y="5355"/>
                </a:lnTo>
                <a:lnTo>
                  <a:pt x="2435" y="5354"/>
                </a:lnTo>
                <a:lnTo>
                  <a:pt x="2443" y="5354"/>
                </a:lnTo>
                <a:lnTo>
                  <a:pt x="2451" y="5355"/>
                </a:lnTo>
                <a:lnTo>
                  <a:pt x="2460" y="5358"/>
                </a:lnTo>
                <a:lnTo>
                  <a:pt x="2468" y="5361"/>
                </a:lnTo>
                <a:lnTo>
                  <a:pt x="2475" y="5365"/>
                </a:lnTo>
                <a:lnTo>
                  <a:pt x="2487" y="5376"/>
                </a:lnTo>
                <a:lnTo>
                  <a:pt x="2496" y="5384"/>
                </a:lnTo>
                <a:lnTo>
                  <a:pt x="2500" y="5389"/>
                </a:lnTo>
                <a:lnTo>
                  <a:pt x="2504" y="5391"/>
                </a:lnTo>
                <a:lnTo>
                  <a:pt x="2508" y="5395"/>
                </a:lnTo>
                <a:lnTo>
                  <a:pt x="2513" y="5397"/>
                </a:lnTo>
                <a:lnTo>
                  <a:pt x="2518" y="5397"/>
                </a:lnTo>
                <a:lnTo>
                  <a:pt x="2523" y="5396"/>
                </a:lnTo>
                <a:lnTo>
                  <a:pt x="2527" y="5392"/>
                </a:lnTo>
                <a:lnTo>
                  <a:pt x="2532" y="5387"/>
                </a:lnTo>
                <a:lnTo>
                  <a:pt x="2538" y="5384"/>
                </a:lnTo>
                <a:lnTo>
                  <a:pt x="2543" y="5380"/>
                </a:lnTo>
                <a:lnTo>
                  <a:pt x="2546" y="5379"/>
                </a:lnTo>
                <a:lnTo>
                  <a:pt x="2549" y="5378"/>
                </a:lnTo>
                <a:lnTo>
                  <a:pt x="2552" y="5378"/>
                </a:lnTo>
                <a:lnTo>
                  <a:pt x="2556" y="5379"/>
                </a:lnTo>
                <a:lnTo>
                  <a:pt x="2562" y="5381"/>
                </a:lnTo>
                <a:lnTo>
                  <a:pt x="2569" y="5385"/>
                </a:lnTo>
                <a:lnTo>
                  <a:pt x="2575" y="5390"/>
                </a:lnTo>
                <a:lnTo>
                  <a:pt x="2580" y="5395"/>
                </a:lnTo>
                <a:lnTo>
                  <a:pt x="2584" y="5401"/>
                </a:lnTo>
                <a:lnTo>
                  <a:pt x="2589" y="5406"/>
                </a:lnTo>
                <a:lnTo>
                  <a:pt x="2591" y="5412"/>
                </a:lnTo>
                <a:lnTo>
                  <a:pt x="2591" y="5418"/>
                </a:lnTo>
                <a:lnTo>
                  <a:pt x="2591" y="5424"/>
                </a:lnTo>
                <a:lnTo>
                  <a:pt x="2589" y="5429"/>
                </a:lnTo>
                <a:lnTo>
                  <a:pt x="2587" y="5434"/>
                </a:lnTo>
                <a:lnTo>
                  <a:pt x="2582" y="5440"/>
                </a:lnTo>
                <a:lnTo>
                  <a:pt x="2575" y="5449"/>
                </a:lnTo>
                <a:lnTo>
                  <a:pt x="2570" y="5458"/>
                </a:lnTo>
                <a:lnTo>
                  <a:pt x="2570" y="5462"/>
                </a:lnTo>
                <a:lnTo>
                  <a:pt x="2571" y="5467"/>
                </a:lnTo>
                <a:lnTo>
                  <a:pt x="2572" y="5472"/>
                </a:lnTo>
                <a:lnTo>
                  <a:pt x="2575" y="5478"/>
                </a:lnTo>
                <a:lnTo>
                  <a:pt x="2582" y="5490"/>
                </a:lnTo>
                <a:lnTo>
                  <a:pt x="2590" y="5505"/>
                </a:lnTo>
                <a:lnTo>
                  <a:pt x="2600" y="5522"/>
                </a:lnTo>
                <a:lnTo>
                  <a:pt x="2608" y="5534"/>
                </a:lnTo>
                <a:lnTo>
                  <a:pt x="2613" y="5537"/>
                </a:lnTo>
                <a:lnTo>
                  <a:pt x="2618" y="5538"/>
                </a:lnTo>
                <a:lnTo>
                  <a:pt x="2620" y="5538"/>
                </a:lnTo>
                <a:lnTo>
                  <a:pt x="2622" y="5537"/>
                </a:lnTo>
                <a:lnTo>
                  <a:pt x="2625" y="5536"/>
                </a:lnTo>
                <a:lnTo>
                  <a:pt x="2628" y="5534"/>
                </a:lnTo>
                <a:lnTo>
                  <a:pt x="2631" y="5530"/>
                </a:lnTo>
                <a:lnTo>
                  <a:pt x="2634" y="5529"/>
                </a:lnTo>
                <a:lnTo>
                  <a:pt x="2637" y="5528"/>
                </a:lnTo>
                <a:lnTo>
                  <a:pt x="2640" y="5528"/>
                </a:lnTo>
                <a:lnTo>
                  <a:pt x="2649" y="5530"/>
                </a:lnTo>
                <a:lnTo>
                  <a:pt x="2656" y="5534"/>
                </a:lnTo>
                <a:lnTo>
                  <a:pt x="2663" y="5538"/>
                </a:lnTo>
                <a:lnTo>
                  <a:pt x="2670" y="5544"/>
                </a:lnTo>
                <a:lnTo>
                  <a:pt x="2676" y="5550"/>
                </a:lnTo>
                <a:lnTo>
                  <a:pt x="2681" y="5556"/>
                </a:lnTo>
                <a:lnTo>
                  <a:pt x="2685" y="5561"/>
                </a:lnTo>
                <a:lnTo>
                  <a:pt x="2689" y="5563"/>
                </a:lnTo>
                <a:lnTo>
                  <a:pt x="2693" y="5566"/>
                </a:lnTo>
                <a:lnTo>
                  <a:pt x="2696" y="5568"/>
                </a:lnTo>
                <a:lnTo>
                  <a:pt x="2703" y="5568"/>
                </a:lnTo>
                <a:lnTo>
                  <a:pt x="2712" y="5568"/>
                </a:lnTo>
                <a:lnTo>
                  <a:pt x="2720" y="5569"/>
                </a:lnTo>
                <a:lnTo>
                  <a:pt x="2726" y="5570"/>
                </a:lnTo>
                <a:lnTo>
                  <a:pt x="2731" y="5573"/>
                </a:lnTo>
                <a:lnTo>
                  <a:pt x="2738" y="5581"/>
                </a:lnTo>
                <a:lnTo>
                  <a:pt x="2741" y="5585"/>
                </a:lnTo>
                <a:lnTo>
                  <a:pt x="2745" y="5588"/>
                </a:lnTo>
                <a:lnTo>
                  <a:pt x="2750" y="5592"/>
                </a:lnTo>
                <a:lnTo>
                  <a:pt x="2756" y="5594"/>
                </a:lnTo>
                <a:lnTo>
                  <a:pt x="2767" y="5598"/>
                </a:lnTo>
                <a:lnTo>
                  <a:pt x="2782" y="5599"/>
                </a:lnTo>
                <a:lnTo>
                  <a:pt x="2796" y="5599"/>
                </a:lnTo>
                <a:lnTo>
                  <a:pt x="2809" y="5600"/>
                </a:lnTo>
                <a:lnTo>
                  <a:pt x="2820" y="5603"/>
                </a:lnTo>
                <a:lnTo>
                  <a:pt x="2829" y="5607"/>
                </a:lnTo>
                <a:lnTo>
                  <a:pt x="2838" y="5612"/>
                </a:lnTo>
                <a:lnTo>
                  <a:pt x="2848" y="5614"/>
                </a:lnTo>
                <a:lnTo>
                  <a:pt x="2853" y="5614"/>
                </a:lnTo>
                <a:lnTo>
                  <a:pt x="2859" y="5614"/>
                </a:lnTo>
                <a:lnTo>
                  <a:pt x="2864" y="5612"/>
                </a:lnTo>
                <a:lnTo>
                  <a:pt x="2870" y="5610"/>
                </a:lnTo>
                <a:lnTo>
                  <a:pt x="2879" y="5606"/>
                </a:lnTo>
                <a:lnTo>
                  <a:pt x="2886" y="5604"/>
                </a:lnTo>
                <a:lnTo>
                  <a:pt x="2895" y="5604"/>
                </a:lnTo>
                <a:lnTo>
                  <a:pt x="2905" y="5605"/>
                </a:lnTo>
                <a:lnTo>
                  <a:pt x="2916" y="5609"/>
                </a:lnTo>
                <a:lnTo>
                  <a:pt x="2922" y="5612"/>
                </a:lnTo>
                <a:lnTo>
                  <a:pt x="2924" y="5614"/>
                </a:lnTo>
                <a:lnTo>
                  <a:pt x="2926" y="5617"/>
                </a:lnTo>
                <a:lnTo>
                  <a:pt x="2926" y="5620"/>
                </a:lnTo>
                <a:lnTo>
                  <a:pt x="2926" y="5625"/>
                </a:lnTo>
                <a:lnTo>
                  <a:pt x="2926" y="5629"/>
                </a:lnTo>
                <a:lnTo>
                  <a:pt x="2927" y="5633"/>
                </a:lnTo>
                <a:lnTo>
                  <a:pt x="2928" y="5636"/>
                </a:lnTo>
                <a:lnTo>
                  <a:pt x="2929" y="5638"/>
                </a:lnTo>
                <a:lnTo>
                  <a:pt x="2933" y="5641"/>
                </a:lnTo>
                <a:lnTo>
                  <a:pt x="2937" y="5642"/>
                </a:lnTo>
                <a:lnTo>
                  <a:pt x="2943" y="5642"/>
                </a:lnTo>
                <a:lnTo>
                  <a:pt x="2952" y="5641"/>
                </a:lnTo>
                <a:lnTo>
                  <a:pt x="2972" y="5639"/>
                </a:lnTo>
                <a:lnTo>
                  <a:pt x="2992" y="5637"/>
                </a:lnTo>
                <a:lnTo>
                  <a:pt x="3013" y="5635"/>
                </a:lnTo>
                <a:lnTo>
                  <a:pt x="3031" y="5631"/>
                </a:lnTo>
                <a:lnTo>
                  <a:pt x="3037" y="5629"/>
                </a:lnTo>
                <a:lnTo>
                  <a:pt x="3042" y="5625"/>
                </a:lnTo>
                <a:lnTo>
                  <a:pt x="3044" y="5623"/>
                </a:lnTo>
                <a:lnTo>
                  <a:pt x="3046" y="5618"/>
                </a:lnTo>
                <a:lnTo>
                  <a:pt x="3046" y="5609"/>
                </a:lnTo>
                <a:lnTo>
                  <a:pt x="3048" y="5595"/>
                </a:lnTo>
                <a:lnTo>
                  <a:pt x="3050" y="5589"/>
                </a:lnTo>
                <a:lnTo>
                  <a:pt x="3054" y="5585"/>
                </a:lnTo>
                <a:lnTo>
                  <a:pt x="3060" y="5582"/>
                </a:lnTo>
                <a:lnTo>
                  <a:pt x="3067" y="5580"/>
                </a:lnTo>
                <a:lnTo>
                  <a:pt x="3081" y="5579"/>
                </a:lnTo>
                <a:lnTo>
                  <a:pt x="3097" y="5579"/>
                </a:lnTo>
                <a:lnTo>
                  <a:pt x="3112" y="5580"/>
                </a:lnTo>
                <a:lnTo>
                  <a:pt x="3129" y="5581"/>
                </a:lnTo>
                <a:lnTo>
                  <a:pt x="3149" y="5582"/>
                </a:lnTo>
                <a:lnTo>
                  <a:pt x="3173" y="5584"/>
                </a:lnTo>
                <a:lnTo>
                  <a:pt x="3195" y="5585"/>
                </a:lnTo>
                <a:lnTo>
                  <a:pt x="3211" y="5584"/>
                </a:lnTo>
                <a:lnTo>
                  <a:pt x="3218" y="5582"/>
                </a:lnTo>
                <a:lnTo>
                  <a:pt x="3225" y="5581"/>
                </a:lnTo>
                <a:lnTo>
                  <a:pt x="3232" y="5578"/>
                </a:lnTo>
                <a:lnTo>
                  <a:pt x="3241" y="5574"/>
                </a:lnTo>
                <a:lnTo>
                  <a:pt x="3251" y="5570"/>
                </a:lnTo>
                <a:lnTo>
                  <a:pt x="3263" y="5566"/>
                </a:lnTo>
                <a:lnTo>
                  <a:pt x="3270" y="5565"/>
                </a:lnTo>
                <a:lnTo>
                  <a:pt x="3276" y="5565"/>
                </a:lnTo>
                <a:lnTo>
                  <a:pt x="3283" y="5563"/>
                </a:lnTo>
                <a:lnTo>
                  <a:pt x="3289" y="5565"/>
                </a:lnTo>
                <a:lnTo>
                  <a:pt x="3300" y="5568"/>
                </a:lnTo>
                <a:lnTo>
                  <a:pt x="3309" y="5573"/>
                </a:lnTo>
                <a:lnTo>
                  <a:pt x="3314" y="5574"/>
                </a:lnTo>
                <a:lnTo>
                  <a:pt x="3318" y="5575"/>
                </a:lnTo>
                <a:lnTo>
                  <a:pt x="3323" y="5575"/>
                </a:lnTo>
                <a:lnTo>
                  <a:pt x="3327" y="5575"/>
                </a:lnTo>
                <a:lnTo>
                  <a:pt x="3345" y="5569"/>
                </a:lnTo>
                <a:lnTo>
                  <a:pt x="3362" y="5567"/>
                </a:lnTo>
                <a:lnTo>
                  <a:pt x="3369" y="5567"/>
                </a:lnTo>
                <a:lnTo>
                  <a:pt x="3376" y="5568"/>
                </a:lnTo>
                <a:lnTo>
                  <a:pt x="3382" y="5570"/>
                </a:lnTo>
                <a:lnTo>
                  <a:pt x="3387" y="5575"/>
                </a:lnTo>
                <a:lnTo>
                  <a:pt x="3396" y="5586"/>
                </a:lnTo>
                <a:lnTo>
                  <a:pt x="3405" y="5597"/>
                </a:lnTo>
                <a:lnTo>
                  <a:pt x="3408" y="5601"/>
                </a:lnTo>
                <a:lnTo>
                  <a:pt x="3413" y="5606"/>
                </a:lnTo>
                <a:lnTo>
                  <a:pt x="3419" y="5610"/>
                </a:lnTo>
                <a:lnTo>
                  <a:pt x="3425" y="5613"/>
                </a:lnTo>
                <a:lnTo>
                  <a:pt x="3431" y="5617"/>
                </a:lnTo>
                <a:lnTo>
                  <a:pt x="3437" y="5620"/>
                </a:lnTo>
                <a:lnTo>
                  <a:pt x="3441" y="5624"/>
                </a:lnTo>
                <a:lnTo>
                  <a:pt x="3446" y="5629"/>
                </a:lnTo>
                <a:lnTo>
                  <a:pt x="3455" y="5638"/>
                </a:lnTo>
                <a:lnTo>
                  <a:pt x="3464" y="5650"/>
                </a:lnTo>
                <a:lnTo>
                  <a:pt x="3466" y="5652"/>
                </a:lnTo>
                <a:lnTo>
                  <a:pt x="3470" y="5654"/>
                </a:lnTo>
                <a:lnTo>
                  <a:pt x="3472" y="5654"/>
                </a:lnTo>
                <a:lnTo>
                  <a:pt x="3475" y="5654"/>
                </a:lnTo>
                <a:lnTo>
                  <a:pt x="3479" y="5648"/>
                </a:lnTo>
                <a:lnTo>
                  <a:pt x="3485" y="5639"/>
                </a:lnTo>
                <a:lnTo>
                  <a:pt x="3489" y="5635"/>
                </a:lnTo>
                <a:lnTo>
                  <a:pt x="3494" y="5630"/>
                </a:lnTo>
                <a:lnTo>
                  <a:pt x="3500" y="5626"/>
                </a:lnTo>
                <a:lnTo>
                  <a:pt x="3506" y="5623"/>
                </a:lnTo>
                <a:lnTo>
                  <a:pt x="3514" y="5619"/>
                </a:lnTo>
                <a:lnTo>
                  <a:pt x="3522" y="5617"/>
                </a:lnTo>
                <a:lnTo>
                  <a:pt x="3531" y="5616"/>
                </a:lnTo>
                <a:lnTo>
                  <a:pt x="3540" y="5614"/>
                </a:lnTo>
                <a:lnTo>
                  <a:pt x="3564" y="5614"/>
                </a:lnTo>
                <a:lnTo>
                  <a:pt x="3590" y="5614"/>
                </a:lnTo>
                <a:lnTo>
                  <a:pt x="3603" y="5613"/>
                </a:lnTo>
                <a:lnTo>
                  <a:pt x="3616" y="5613"/>
                </a:lnTo>
                <a:lnTo>
                  <a:pt x="3628" y="5611"/>
                </a:lnTo>
                <a:lnTo>
                  <a:pt x="3638" y="5609"/>
                </a:lnTo>
                <a:lnTo>
                  <a:pt x="3647" y="5604"/>
                </a:lnTo>
                <a:lnTo>
                  <a:pt x="3655" y="5599"/>
                </a:lnTo>
                <a:lnTo>
                  <a:pt x="3664" y="5591"/>
                </a:lnTo>
                <a:lnTo>
                  <a:pt x="3671" y="5582"/>
                </a:lnTo>
                <a:lnTo>
                  <a:pt x="3678" y="5573"/>
                </a:lnTo>
                <a:lnTo>
                  <a:pt x="3684" y="5563"/>
                </a:lnTo>
                <a:lnTo>
                  <a:pt x="3690" y="5551"/>
                </a:lnTo>
                <a:lnTo>
                  <a:pt x="3695" y="5541"/>
                </a:lnTo>
                <a:lnTo>
                  <a:pt x="3703" y="5518"/>
                </a:lnTo>
                <a:lnTo>
                  <a:pt x="3710" y="5500"/>
                </a:lnTo>
                <a:lnTo>
                  <a:pt x="3714" y="5493"/>
                </a:lnTo>
                <a:lnTo>
                  <a:pt x="3718" y="5487"/>
                </a:lnTo>
                <a:lnTo>
                  <a:pt x="3724" y="5484"/>
                </a:lnTo>
                <a:lnTo>
                  <a:pt x="3731" y="5481"/>
                </a:lnTo>
                <a:lnTo>
                  <a:pt x="3739" y="5480"/>
                </a:lnTo>
                <a:lnTo>
                  <a:pt x="3746" y="5480"/>
                </a:lnTo>
                <a:lnTo>
                  <a:pt x="3752" y="5481"/>
                </a:lnTo>
                <a:lnTo>
                  <a:pt x="3758" y="5481"/>
                </a:lnTo>
                <a:lnTo>
                  <a:pt x="3762" y="5483"/>
                </a:lnTo>
                <a:lnTo>
                  <a:pt x="3767" y="5483"/>
                </a:lnTo>
                <a:lnTo>
                  <a:pt x="3772" y="5483"/>
                </a:lnTo>
                <a:lnTo>
                  <a:pt x="3777" y="5480"/>
                </a:lnTo>
                <a:lnTo>
                  <a:pt x="3785" y="5477"/>
                </a:lnTo>
                <a:lnTo>
                  <a:pt x="3792" y="5474"/>
                </a:lnTo>
                <a:lnTo>
                  <a:pt x="3794" y="5474"/>
                </a:lnTo>
                <a:lnTo>
                  <a:pt x="3797" y="5474"/>
                </a:lnTo>
                <a:lnTo>
                  <a:pt x="3800" y="5477"/>
                </a:lnTo>
                <a:lnTo>
                  <a:pt x="3803" y="5479"/>
                </a:lnTo>
                <a:lnTo>
                  <a:pt x="3806" y="5481"/>
                </a:lnTo>
                <a:lnTo>
                  <a:pt x="3810" y="5483"/>
                </a:lnTo>
                <a:lnTo>
                  <a:pt x="3812" y="5484"/>
                </a:lnTo>
                <a:lnTo>
                  <a:pt x="3816" y="5484"/>
                </a:lnTo>
                <a:lnTo>
                  <a:pt x="3822" y="5483"/>
                </a:lnTo>
                <a:lnTo>
                  <a:pt x="3827" y="5479"/>
                </a:lnTo>
                <a:lnTo>
                  <a:pt x="3830" y="5477"/>
                </a:lnTo>
                <a:lnTo>
                  <a:pt x="3834" y="5477"/>
                </a:lnTo>
                <a:lnTo>
                  <a:pt x="3840" y="5478"/>
                </a:lnTo>
                <a:lnTo>
                  <a:pt x="3844" y="5478"/>
                </a:lnTo>
                <a:lnTo>
                  <a:pt x="3856" y="5481"/>
                </a:lnTo>
                <a:lnTo>
                  <a:pt x="3866" y="5484"/>
                </a:lnTo>
                <a:lnTo>
                  <a:pt x="3874" y="5485"/>
                </a:lnTo>
                <a:lnTo>
                  <a:pt x="3882" y="5484"/>
                </a:lnTo>
                <a:lnTo>
                  <a:pt x="3887" y="5481"/>
                </a:lnTo>
                <a:lnTo>
                  <a:pt x="3892" y="5479"/>
                </a:lnTo>
                <a:lnTo>
                  <a:pt x="3897" y="5477"/>
                </a:lnTo>
                <a:lnTo>
                  <a:pt x="3903" y="5472"/>
                </a:lnTo>
                <a:lnTo>
                  <a:pt x="3909" y="5467"/>
                </a:lnTo>
                <a:lnTo>
                  <a:pt x="3916" y="5465"/>
                </a:lnTo>
                <a:lnTo>
                  <a:pt x="3923" y="5463"/>
                </a:lnTo>
                <a:lnTo>
                  <a:pt x="3930" y="5463"/>
                </a:lnTo>
                <a:lnTo>
                  <a:pt x="3937" y="5465"/>
                </a:lnTo>
                <a:lnTo>
                  <a:pt x="3944" y="5467"/>
                </a:lnTo>
                <a:lnTo>
                  <a:pt x="3950" y="5469"/>
                </a:lnTo>
                <a:lnTo>
                  <a:pt x="3956" y="5472"/>
                </a:lnTo>
                <a:lnTo>
                  <a:pt x="3964" y="5479"/>
                </a:lnTo>
                <a:lnTo>
                  <a:pt x="3973" y="5485"/>
                </a:lnTo>
                <a:lnTo>
                  <a:pt x="3978" y="5486"/>
                </a:lnTo>
                <a:lnTo>
                  <a:pt x="3982" y="5488"/>
                </a:lnTo>
                <a:lnTo>
                  <a:pt x="3989" y="5490"/>
                </a:lnTo>
                <a:lnTo>
                  <a:pt x="3998" y="5490"/>
                </a:lnTo>
                <a:lnTo>
                  <a:pt x="4016" y="5491"/>
                </a:lnTo>
                <a:lnTo>
                  <a:pt x="4030" y="5494"/>
                </a:lnTo>
                <a:lnTo>
                  <a:pt x="4036" y="5496"/>
                </a:lnTo>
                <a:lnTo>
                  <a:pt x="4041" y="5496"/>
                </a:lnTo>
                <a:lnTo>
                  <a:pt x="4044" y="5494"/>
                </a:lnTo>
                <a:lnTo>
                  <a:pt x="4045" y="5491"/>
                </a:lnTo>
                <a:lnTo>
                  <a:pt x="4048" y="5487"/>
                </a:lnTo>
                <a:lnTo>
                  <a:pt x="4050" y="5484"/>
                </a:lnTo>
                <a:lnTo>
                  <a:pt x="4054" y="5481"/>
                </a:lnTo>
                <a:lnTo>
                  <a:pt x="4058" y="5480"/>
                </a:lnTo>
                <a:lnTo>
                  <a:pt x="4068" y="5478"/>
                </a:lnTo>
                <a:lnTo>
                  <a:pt x="4079" y="5478"/>
                </a:lnTo>
                <a:lnTo>
                  <a:pt x="4090" y="5475"/>
                </a:lnTo>
                <a:lnTo>
                  <a:pt x="4107" y="5471"/>
                </a:lnTo>
                <a:lnTo>
                  <a:pt x="4123" y="5467"/>
                </a:lnTo>
                <a:lnTo>
                  <a:pt x="4137" y="5465"/>
                </a:lnTo>
                <a:lnTo>
                  <a:pt x="4143" y="5465"/>
                </a:lnTo>
                <a:lnTo>
                  <a:pt x="4148" y="5466"/>
                </a:lnTo>
                <a:lnTo>
                  <a:pt x="4152" y="5466"/>
                </a:lnTo>
                <a:lnTo>
                  <a:pt x="4156" y="5468"/>
                </a:lnTo>
                <a:lnTo>
                  <a:pt x="4158" y="5471"/>
                </a:lnTo>
                <a:lnTo>
                  <a:pt x="4161" y="5473"/>
                </a:lnTo>
                <a:lnTo>
                  <a:pt x="4162" y="5478"/>
                </a:lnTo>
                <a:lnTo>
                  <a:pt x="4163" y="5483"/>
                </a:lnTo>
                <a:lnTo>
                  <a:pt x="4164" y="5488"/>
                </a:lnTo>
                <a:lnTo>
                  <a:pt x="4165" y="5493"/>
                </a:lnTo>
                <a:lnTo>
                  <a:pt x="4167" y="5498"/>
                </a:lnTo>
                <a:lnTo>
                  <a:pt x="4169" y="5500"/>
                </a:lnTo>
                <a:lnTo>
                  <a:pt x="4171" y="5503"/>
                </a:lnTo>
                <a:lnTo>
                  <a:pt x="4176" y="5505"/>
                </a:lnTo>
                <a:lnTo>
                  <a:pt x="4181" y="5506"/>
                </a:lnTo>
                <a:lnTo>
                  <a:pt x="4187" y="5506"/>
                </a:lnTo>
                <a:lnTo>
                  <a:pt x="4201" y="5507"/>
                </a:lnTo>
                <a:lnTo>
                  <a:pt x="4214" y="5509"/>
                </a:lnTo>
                <a:lnTo>
                  <a:pt x="4227" y="5510"/>
                </a:lnTo>
                <a:lnTo>
                  <a:pt x="4239" y="5510"/>
                </a:lnTo>
                <a:lnTo>
                  <a:pt x="4249" y="5509"/>
                </a:lnTo>
                <a:lnTo>
                  <a:pt x="4257" y="5510"/>
                </a:lnTo>
                <a:lnTo>
                  <a:pt x="4262" y="5511"/>
                </a:lnTo>
                <a:lnTo>
                  <a:pt x="4265" y="5512"/>
                </a:lnTo>
                <a:lnTo>
                  <a:pt x="4269" y="5516"/>
                </a:lnTo>
                <a:lnTo>
                  <a:pt x="4274" y="5519"/>
                </a:lnTo>
                <a:lnTo>
                  <a:pt x="4277" y="5522"/>
                </a:lnTo>
                <a:lnTo>
                  <a:pt x="4282" y="5524"/>
                </a:lnTo>
                <a:lnTo>
                  <a:pt x="4287" y="5524"/>
                </a:lnTo>
                <a:lnTo>
                  <a:pt x="4293" y="5523"/>
                </a:lnTo>
                <a:lnTo>
                  <a:pt x="4302" y="5519"/>
                </a:lnTo>
                <a:lnTo>
                  <a:pt x="4310" y="5513"/>
                </a:lnTo>
                <a:lnTo>
                  <a:pt x="4318" y="5507"/>
                </a:lnTo>
                <a:lnTo>
                  <a:pt x="4326" y="5502"/>
                </a:lnTo>
                <a:lnTo>
                  <a:pt x="4331" y="5499"/>
                </a:lnTo>
                <a:lnTo>
                  <a:pt x="4335" y="5498"/>
                </a:lnTo>
                <a:lnTo>
                  <a:pt x="4341" y="5498"/>
                </a:lnTo>
                <a:lnTo>
                  <a:pt x="4347" y="5499"/>
                </a:lnTo>
                <a:lnTo>
                  <a:pt x="4360" y="5503"/>
                </a:lnTo>
                <a:lnTo>
                  <a:pt x="4375" y="5509"/>
                </a:lnTo>
                <a:lnTo>
                  <a:pt x="4382" y="5511"/>
                </a:lnTo>
                <a:lnTo>
                  <a:pt x="4390" y="5512"/>
                </a:lnTo>
                <a:lnTo>
                  <a:pt x="4398" y="5513"/>
                </a:lnTo>
                <a:lnTo>
                  <a:pt x="4408" y="5515"/>
                </a:lnTo>
                <a:lnTo>
                  <a:pt x="4427" y="5513"/>
                </a:lnTo>
                <a:lnTo>
                  <a:pt x="4448" y="5513"/>
                </a:lnTo>
                <a:lnTo>
                  <a:pt x="4458" y="5515"/>
                </a:lnTo>
                <a:lnTo>
                  <a:pt x="4469" y="5517"/>
                </a:lnTo>
                <a:lnTo>
                  <a:pt x="4477" y="5519"/>
                </a:lnTo>
                <a:lnTo>
                  <a:pt x="4486" y="5523"/>
                </a:lnTo>
                <a:lnTo>
                  <a:pt x="4503" y="5530"/>
                </a:lnTo>
                <a:lnTo>
                  <a:pt x="4518" y="5535"/>
                </a:lnTo>
                <a:lnTo>
                  <a:pt x="4524" y="5537"/>
                </a:lnTo>
                <a:lnTo>
                  <a:pt x="4530" y="5541"/>
                </a:lnTo>
                <a:lnTo>
                  <a:pt x="4534" y="5543"/>
                </a:lnTo>
                <a:lnTo>
                  <a:pt x="4537" y="5547"/>
                </a:lnTo>
                <a:lnTo>
                  <a:pt x="4540" y="5555"/>
                </a:lnTo>
                <a:lnTo>
                  <a:pt x="4543" y="5562"/>
                </a:lnTo>
                <a:lnTo>
                  <a:pt x="4545" y="5566"/>
                </a:lnTo>
                <a:lnTo>
                  <a:pt x="4547" y="5569"/>
                </a:lnTo>
                <a:lnTo>
                  <a:pt x="4552" y="5573"/>
                </a:lnTo>
                <a:lnTo>
                  <a:pt x="4556" y="5578"/>
                </a:lnTo>
                <a:lnTo>
                  <a:pt x="4566" y="5585"/>
                </a:lnTo>
                <a:lnTo>
                  <a:pt x="4572" y="5591"/>
                </a:lnTo>
                <a:lnTo>
                  <a:pt x="4575" y="5597"/>
                </a:lnTo>
                <a:lnTo>
                  <a:pt x="4578" y="5604"/>
                </a:lnTo>
                <a:lnTo>
                  <a:pt x="4579" y="5609"/>
                </a:lnTo>
                <a:lnTo>
                  <a:pt x="4581" y="5613"/>
                </a:lnTo>
                <a:lnTo>
                  <a:pt x="4584" y="5617"/>
                </a:lnTo>
                <a:lnTo>
                  <a:pt x="4587" y="5619"/>
                </a:lnTo>
                <a:lnTo>
                  <a:pt x="4592" y="5622"/>
                </a:lnTo>
                <a:lnTo>
                  <a:pt x="4596" y="5623"/>
                </a:lnTo>
                <a:lnTo>
                  <a:pt x="4600" y="5623"/>
                </a:lnTo>
                <a:lnTo>
                  <a:pt x="4606" y="5622"/>
                </a:lnTo>
                <a:lnTo>
                  <a:pt x="4611" y="5620"/>
                </a:lnTo>
                <a:lnTo>
                  <a:pt x="4616" y="5619"/>
                </a:lnTo>
                <a:lnTo>
                  <a:pt x="4622" y="5618"/>
                </a:lnTo>
                <a:lnTo>
                  <a:pt x="4628" y="5619"/>
                </a:lnTo>
                <a:lnTo>
                  <a:pt x="4639" y="5622"/>
                </a:lnTo>
                <a:lnTo>
                  <a:pt x="4650" y="5625"/>
                </a:lnTo>
                <a:lnTo>
                  <a:pt x="4663" y="5632"/>
                </a:lnTo>
                <a:lnTo>
                  <a:pt x="4674" y="5638"/>
                </a:lnTo>
                <a:lnTo>
                  <a:pt x="4682" y="5644"/>
                </a:lnTo>
                <a:lnTo>
                  <a:pt x="4693" y="5652"/>
                </a:lnTo>
                <a:lnTo>
                  <a:pt x="4702" y="5658"/>
                </a:lnTo>
                <a:lnTo>
                  <a:pt x="4709" y="5663"/>
                </a:lnTo>
                <a:lnTo>
                  <a:pt x="4712" y="5664"/>
                </a:lnTo>
                <a:lnTo>
                  <a:pt x="4716" y="5664"/>
                </a:lnTo>
                <a:lnTo>
                  <a:pt x="4719" y="5664"/>
                </a:lnTo>
                <a:lnTo>
                  <a:pt x="4722" y="5663"/>
                </a:lnTo>
                <a:lnTo>
                  <a:pt x="4725" y="5661"/>
                </a:lnTo>
                <a:lnTo>
                  <a:pt x="4730" y="5660"/>
                </a:lnTo>
                <a:lnTo>
                  <a:pt x="4734" y="5660"/>
                </a:lnTo>
                <a:lnTo>
                  <a:pt x="4738" y="5660"/>
                </a:lnTo>
                <a:lnTo>
                  <a:pt x="4743" y="5660"/>
                </a:lnTo>
                <a:lnTo>
                  <a:pt x="4748" y="5662"/>
                </a:lnTo>
                <a:lnTo>
                  <a:pt x="4751" y="5664"/>
                </a:lnTo>
                <a:lnTo>
                  <a:pt x="4754" y="5668"/>
                </a:lnTo>
                <a:lnTo>
                  <a:pt x="4757" y="5673"/>
                </a:lnTo>
                <a:lnTo>
                  <a:pt x="4761" y="5676"/>
                </a:lnTo>
                <a:lnTo>
                  <a:pt x="4767" y="5681"/>
                </a:lnTo>
                <a:lnTo>
                  <a:pt x="4773" y="5686"/>
                </a:lnTo>
                <a:lnTo>
                  <a:pt x="4787" y="5695"/>
                </a:lnTo>
                <a:lnTo>
                  <a:pt x="4799" y="5706"/>
                </a:lnTo>
                <a:lnTo>
                  <a:pt x="4812" y="5719"/>
                </a:lnTo>
                <a:lnTo>
                  <a:pt x="4826" y="5732"/>
                </a:lnTo>
                <a:lnTo>
                  <a:pt x="4843" y="5744"/>
                </a:lnTo>
                <a:lnTo>
                  <a:pt x="4857" y="5756"/>
                </a:lnTo>
                <a:lnTo>
                  <a:pt x="4874" y="5765"/>
                </a:lnTo>
                <a:lnTo>
                  <a:pt x="4892" y="5774"/>
                </a:lnTo>
                <a:lnTo>
                  <a:pt x="4908" y="5780"/>
                </a:lnTo>
                <a:lnTo>
                  <a:pt x="4924" y="5782"/>
                </a:lnTo>
                <a:lnTo>
                  <a:pt x="4936" y="5783"/>
                </a:lnTo>
                <a:lnTo>
                  <a:pt x="4944" y="5783"/>
                </a:lnTo>
                <a:lnTo>
                  <a:pt x="4951" y="5784"/>
                </a:lnTo>
                <a:lnTo>
                  <a:pt x="4958" y="5788"/>
                </a:lnTo>
                <a:lnTo>
                  <a:pt x="4963" y="5790"/>
                </a:lnTo>
                <a:lnTo>
                  <a:pt x="4967" y="5790"/>
                </a:lnTo>
                <a:lnTo>
                  <a:pt x="4971" y="5790"/>
                </a:lnTo>
                <a:lnTo>
                  <a:pt x="4975" y="5788"/>
                </a:lnTo>
                <a:lnTo>
                  <a:pt x="4978" y="5786"/>
                </a:lnTo>
                <a:lnTo>
                  <a:pt x="4982" y="5783"/>
                </a:lnTo>
                <a:lnTo>
                  <a:pt x="4986" y="5778"/>
                </a:lnTo>
                <a:lnTo>
                  <a:pt x="4989" y="5775"/>
                </a:lnTo>
                <a:lnTo>
                  <a:pt x="4994" y="5762"/>
                </a:lnTo>
                <a:lnTo>
                  <a:pt x="5000" y="5744"/>
                </a:lnTo>
                <a:lnTo>
                  <a:pt x="5005" y="5727"/>
                </a:lnTo>
                <a:lnTo>
                  <a:pt x="5007" y="5714"/>
                </a:lnTo>
                <a:lnTo>
                  <a:pt x="5008" y="5711"/>
                </a:lnTo>
                <a:lnTo>
                  <a:pt x="5011" y="5708"/>
                </a:lnTo>
                <a:lnTo>
                  <a:pt x="5013" y="5708"/>
                </a:lnTo>
                <a:lnTo>
                  <a:pt x="5015" y="5708"/>
                </a:lnTo>
                <a:lnTo>
                  <a:pt x="5022" y="5713"/>
                </a:lnTo>
                <a:lnTo>
                  <a:pt x="5031" y="5720"/>
                </a:lnTo>
                <a:lnTo>
                  <a:pt x="5040" y="5732"/>
                </a:lnTo>
                <a:lnTo>
                  <a:pt x="5050" y="5748"/>
                </a:lnTo>
                <a:lnTo>
                  <a:pt x="5058" y="5763"/>
                </a:lnTo>
                <a:lnTo>
                  <a:pt x="5064" y="5773"/>
                </a:lnTo>
                <a:lnTo>
                  <a:pt x="5069" y="5774"/>
                </a:lnTo>
                <a:lnTo>
                  <a:pt x="5076" y="5775"/>
                </a:lnTo>
                <a:lnTo>
                  <a:pt x="5083" y="5775"/>
                </a:lnTo>
                <a:lnTo>
                  <a:pt x="5089" y="5775"/>
                </a:lnTo>
                <a:lnTo>
                  <a:pt x="5096" y="5777"/>
                </a:lnTo>
                <a:lnTo>
                  <a:pt x="5107" y="5782"/>
                </a:lnTo>
                <a:lnTo>
                  <a:pt x="5119" y="5788"/>
                </a:lnTo>
                <a:lnTo>
                  <a:pt x="5127" y="5793"/>
                </a:lnTo>
                <a:lnTo>
                  <a:pt x="5140" y="5795"/>
                </a:lnTo>
                <a:lnTo>
                  <a:pt x="5153" y="5796"/>
                </a:lnTo>
                <a:lnTo>
                  <a:pt x="5166" y="5796"/>
                </a:lnTo>
                <a:lnTo>
                  <a:pt x="5177" y="5796"/>
                </a:lnTo>
                <a:lnTo>
                  <a:pt x="5187" y="5797"/>
                </a:lnTo>
                <a:lnTo>
                  <a:pt x="5198" y="5802"/>
                </a:lnTo>
                <a:lnTo>
                  <a:pt x="5211" y="5808"/>
                </a:lnTo>
                <a:lnTo>
                  <a:pt x="5222" y="5817"/>
                </a:lnTo>
                <a:lnTo>
                  <a:pt x="5233" y="5824"/>
                </a:lnTo>
                <a:lnTo>
                  <a:pt x="5241" y="5832"/>
                </a:lnTo>
                <a:lnTo>
                  <a:pt x="5248" y="5840"/>
                </a:lnTo>
                <a:lnTo>
                  <a:pt x="5255" y="5850"/>
                </a:lnTo>
                <a:lnTo>
                  <a:pt x="5261" y="5858"/>
                </a:lnTo>
                <a:lnTo>
                  <a:pt x="5270" y="5865"/>
                </a:lnTo>
                <a:lnTo>
                  <a:pt x="5273" y="5869"/>
                </a:lnTo>
                <a:lnTo>
                  <a:pt x="5278" y="5871"/>
                </a:lnTo>
                <a:lnTo>
                  <a:pt x="5283" y="5872"/>
                </a:lnTo>
                <a:lnTo>
                  <a:pt x="5288" y="5874"/>
                </a:lnTo>
                <a:lnTo>
                  <a:pt x="5298" y="5874"/>
                </a:lnTo>
                <a:lnTo>
                  <a:pt x="5308" y="5872"/>
                </a:lnTo>
                <a:lnTo>
                  <a:pt x="5311" y="5870"/>
                </a:lnTo>
                <a:lnTo>
                  <a:pt x="5315" y="5869"/>
                </a:lnTo>
                <a:lnTo>
                  <a:pt x="5318" y="5866"/>
                </a:lnTo>
                <a:lnTo>
                  <a:pt x="5321" y="5863"/>
                </a:lnTo>
                <a:lnTo>
                  <a:pt x="5324" y="5860"/>
                </a:lnTo>
                <a:lnTo>
                  <a:pt x="5327" y="5858"/>
                </a:lnTo>
                <a:lnTo>
                  <a:pt x="5330" y="5856"/>
                </a:lnTo>
                <a:lnTo>
                  <a:pt x="5334" y="5855"/>
                </a:lnTo>
                <a:lnTo>
                  <a:pt x="5342" y="5853"/>
                </a:lnTo>
                <a:lnTo>
                  <a:pt x="5352" y="5855"/>
                </a:lnTo>
                <a:lnTo>
                  <a:pt x="5357" y="5856"/>
                </a:lnTo>
                <a:lnTo>
                  <a:pt x="5361" y="5856"/>
                </a:lnTo>
                <a:lnTo>
                  <a:pt x="5365" y="5855"/>
                </a:lnTo>
                <a:lnTo>
                  <a:pt x="5368" y="5853"/>
                </a:lnTo>
                <a:lnTo>
                  <a:pt x="5372" y="5851"/>
                </a:lnTo>
                <a:lnTo>
                  <a:pt x="5374" y="5847"/>
                </a:lnTo>
                <a:lnTo>
                  <a:pt x="5377" y="5844"/>
                </a:lnTo>
                <a:lnTo>
                  <a:pt x="5378" y="5838"/>
                </a:lnTo>
                <a:lnTo>
                  <a:pt x="5379" y="5826"/>
                </a:lnTo>
                <a:lnTo>
                  <a:pt x="5379" y="5815"/>
                </a:lnTo>
                <a:lnTo>
                  <a:pt x="5378" y="5809"/>
                </a:lnTo>
                <a:lnTo>
                  <a:pt x="5377" y="5805"/>
                </a:lnTo>
                <a:lnTo>
                  <a:pt x="5374" y="5801"/>
                </a:lnTo>
                <a:lnTo>
                  <a:pt x="5373" y="5799"/>
                </a:lnTo>
                <a:lnTo>
                  <a:pt x="5368" y="5793"/>
                </a:lnTo>
                <a:lnTo>
                  <a:pt x="5367" y="5788"/>
                </a:lnTo>
                <a:lnTo>
                  <a:pt x="5367" y="5786"/>
                </a:lnTo>
                <a:lnTo>
                  <a:pt x="5368" y="5783"/>
                </a:lnTo>
                <a:lnTo>
                  <a:pt x="5370" y="5781"/>
                </a:lnTo>
                <a:lnTo>
                  <a:pt x="5372" y="5778"/>
                </a:lnTo>
                <a:lnTo>
                  <a:pt x="5377" y="5775"/>
                </a:lnTo>
                <a:lnTo>
                  <a:pt x="5380" y="5771"/>
                </a:lnTo>
                <a:lnTo>
                  <a:pt x="5380" y="5770"/>
                </a:lnTo>
                <a:lnTo>
                  <a:pt x="5379" y="5769"/>
                </a:lnTo>
                <a:lnTo>
                  <a:pt x="5378" y="5769"/>
                </a:lnTo>
                <a:lnTo>
                  <a:pt x="5374" y="5769"/>
                </a:lnTo>
                <a:lnTo>
                  <a:pt x="5372" y="5768"/>
                </a:lnTo>
                <a:lnTo>
                  <a:pt x="5368" y="5767"/>
                </a:lnTo>
                <a:lnTo>
                  <a:pt x="5366" y="5765"/>
                </a:lnTo>
                <a:lnTo>
                  <a:pt x="5364" y="5763"/>
                </a:lnTo>
                <a:lnTo>
                  <a:pt x="5362" y="5761"/>
                </a:lnTo>
                <a:lnTo>
                  <a:pt x="5361" y="5756"/>
                </a:lnTo>
                <a:lnTo>
                  <a:pt x="5361" y="5751"/>
                </a:lnTo>
                <a:lnTo>
                  <a:pt x="5362" y="5745"/>
                </a:lnTo>
                <a:lnTo>
                  <a:pt x="5366" y="5733"/>
                </a:lnTo>
                <a:lnTo>
                  <a:pt x="5370" y="5721"/>
                </a:lnTo>
                <a:lnTo>
                  <a:pt x="5372" y="5712"/>
                </a:lnTo>
                <a:lnTo>
                  <a:pt x="5373" y="5700"/>
                </a:lnTo>
                <a:lnTo>
                  <a:pt x="5373" y="5688"/>
                </a:lnTo>
                <a:lnTo>
                  <a:pt x="5372" y="5676"/>
                </a:lnTo>
                <a:lnTo>
                  <a:pt x="5371" y="5672"/>
                </a:lnTo>
                <a:lnTo>
                  <a:pt x="5368" y="5667"/>
                </a:lnTo>
                <a:lnTo>
                  <a:pt x="5364" y="5663"/>
                </a:lnTo>
                <a:lnTo>
                  <a:pt x="5357" y="5661"/>
                </a:lnTo>
                <a:lnTo>
                  <a:pt x="5342" y="5658"/>
                </a:lnTo>
                <a:lnTo>
                  <a:pt x="5330" y="5657"/>
                </a:lnTo>
                <a:lnTo>
                  <a:pt x="5326" y="5656"/>
                </a:lnTo>
                <a:lnTo>
                  <a:pt x="5322" y="5655"/>
                </a:lnTo>
                <a:lnTo>
                  <a:pt x="5320" y="5652"/>
                </a:lnTo>
                <a:lnTo>
                  <a:pt x="5318" y="5650"/>
                </a:lnTo>
                <a:lnTo>
                  <a:pt x="5317" y="5644"/>
                </a:lnTo>
                <a:lnTo>
                  <a:pt x="5316" y="5641"/>
                </a:lnTo>
                <a:lnTo>
                  <a:pt x="5313" y="5639"/>
                </a:lnTo>
                <a:lnTo>
                  <a:pt x="5308" y="5638"/>
                </a:lnTo>
                <a:lnTo>
                  <a:pt x="5301" y="5638"/>
                </a:lnTo>
                <a:lnTo>
                  <a:pt x="5295" y="5636"/>
                </a:lnTo>
                <a:lnTo>
                  <a:pt x="5291" y="5633"/>
                </a:lnTo>
                <a:lnTo>
                  <a:pt x="5289" y="5630"/>
                </a:lnTo>
                <a:lnTo>
                  <a:pt x="5286" y="5626"/>
                </a:lnTo>
                <a:lnTo>
                  <a:pt x="5285" y="5620"/>
                </a:lnTo>
                <a:lnTo>
                  <a:pt x="5283" y="5607"/>
                </a:lnTo>
                <a:lnTo>
                  <a:pt x="5284" y="5593"/>
                </a:lnTo>
                <a:lnTo>
                  <a:pt x="5285" y="5587"/>
                </a:lnTo>
                <a:lnTo>
                  <a:pt x="5286" y="5582"/>
                </a:lnTo>
                <a:lnTo>
                  <a:pt x="5288" y="5578"/>
                </a:lnTo>
                <a:lnTo>
                  <a:pt x="5290" y="5575"/>
                </a:lnTo>
                <a:lnTo>
                  <a:pt x="5294" y="5570"/>
                </a:lnTo>
                <a:lnTo>
                  <a:pt x="5296" y="5566"/>
                </a:lnTo>
                <a:lnTo>
                  <a:pt x="5295" y="5561"/>
                </a:lnTo>
                <a:lnTo>
                  <a:pt x="5294" y="5554"/>
                </a:lnTo>
                <a:lnTo>
                  <a:pt x="5292" y="5551"/>
                </a:lnTo>
                <a:lnTo>
                  <a:pt x="5291" y="5548"/>
                </a:lnTo>
                <a:lnTo>
                  <a:pt x="5291" y="5544"/>
                </a:lnTo>
                <a:lnTo>
                  <a:pt x="5291" y="5541"/>
                </a:lnTo>
                <a:lnTo>
                  <a:pt x="5294" y="5538"/>
                </a:lnTo>
                <a:lnTo>
                  <a:pt x="5296" y="5535"/>
                </a:lnTo>
                <a:lnTo>
                  <a:pt x="5298" y="5531"/>
                </a:lnTo>
                <a:lnTo>
                  <a:pt x="5303" y="5528"/>
                </a:lnTo>
                <a:lnTo>
                  <a:pt x="5315" y="5518"/>
                </a:lnTo>
                <a:lnTo>
                  <a:pt x="5329" y="5507"/>
                </a:lnTo>
                <a:lnTo>
                  <a:pt x="5336" y="5504"/>
                </a:lnTo>
                <a:lnTo>
                  <a:pt x="5345" y="5499"/>
                </a:lnTo>
                <a:lnTo>
                  <a:pt x="5352" y="5498"/>
                </a:lnTo>
                <a:lnTo>
                  <a:pt x="5359" y="5497"/>
                </a:lnTo>
                <a:lnTo>
                  <a:pt x="5374" y="5499"/>
                </a:lnTo>
                <a:lnTo>
                  <a:pt x="5393" y="5499"/>
                </a:lnTo>
                <a:lnTo>
                  <a:pt x="5402" y="5499"/>
                </a:lnTo>
                <a:lnTo>
                  <a:pt x="5411" y="5497"/>
                </a:lnTo>
                <a:lnTo>
                  <a:pt x="5418" y="5494"/>
                </a:lnTo>
                <a:lnTo>
                  <a:pt x="5425" y="5491"/>
                </a:lnTo>
                <a:lnTo>
                  <a:pt x="5436" y="5480"/>
                </a:lnTo>
                <a:lnTo>
                  <a:pt x="5444" y="5472"/>
                </a:lnTo>
                <a:lnTo>
                  <a:pt x="5448" y="5468"/>
                </a:lnTo>
                <a:lnTo>
                  <a:pt x="5453" y="5466"/>
                </a:lnTo>
                <a:lnTo>
                  <a:pt x="5459" y="5465"/>
                </a:lnTo>
                <a:lnTo>
                  <a:pt x="5466" y="5466"/>
                </a:lnTo>
                <a:lnTo>
                  <a:pt x="5480" y="5468"/>
                </a:lnTo>
                <a:lnTo>
                  <a:pt x="5492" y="5471"/>
                </a:lnTo>
                <a:lnTo>
                  <a:pt x="5497" y="5471"/>
                </a:lnTo>
                <a:lnTo>
                  <a:pt x="5502" y="5469"/>
                </a:lnTo>
                <a:lnTo>
                  <a:pt x="5506" y="5468"/>
                </a:lnTo>
                <a:lnTo>
                  <a:pt x="5510" y="5465"/>
                </a:lnTo>
                <a:lnTo>
                  <a:pt x="5512" y="5460"/>
                </a:lnTo>
                <a:lnTo>
                  <a:pt x="5515" y="5454"/>
                </a:lnTo>
                <a:lnTo>
                  <a:pt x="5515" y="5447"/>
                </a:lnTo>
                <a:lnTo>
                  <a:pt x="5513" y="5440"/>
                </a:lnTo>
                <a:lnTo>
                  <a:pt x="5511" y="5424"/>
                </a:lnTo>
                <a:lnTo>
                  <a:pt x="5506" y="5414"/>
                </a:lnTo>
                <a:lnTo>
                  <a:pt x="5502" y="5404"/>
                </a:lnTo>
                <a:lnTo>
                  <a:pt x="5494" y="5392"/>
                </a:lnTo>
                <a:lnTo>
                  <a:pt x="5487" y="5379"/>
                </a:lnTo>
                <a:lnTo>
                  <a:pt x="5483" y="5367"/>
                </a:lnTo>
                <a:lnTo>
                  <a:pt x="5478" y="5352"/>
                </a:lnTo>
                <a:lnTo>
                  <a:pt x="5475" y="5332"/>
                </a:lnTo>
                <a:lnTo>
                  <a:pt x="5473" y="5311"/>
                </a:lnTo>
                <a:lnTo>
                  <a:pt x="5471" y="5296"/>
                </a:lnTo>
                <a:lnTo>
                  <a:pt x="5468" y="5283"/>
                </a:lnTo>
                <a:lnTo>
                  <a:pt x="5463" y="5272"/>
                </a:lnTo>
                <a:lnTo>
                  <a:pt x="5460" y="5267"/>
                </a:lnTo>
                <a:lnTo>
                  <a:pt x="5456" y="5264"/>
                </a:lnTo>
                <a:lnTo>
                  <a:pt x="5453" y="5260"/>
                </a:lnTo>
                <a:lnTo>
                  <a:pt x="5448" y="5258"/>
                </a:lnTo>
                <a:lnTo>
                  <a:pt x="5437" y="5254"/>
                </a:lnTo>
                <a:lnTo>
                  <a:pt x="5425" y="5248"/>
                </a:lnTo>
                <a:lnTo>
                  <a:pt x="5421" y="5245"/>
                </a:lnTo>
                <a:lnTo>
                  <a:pt x="5415" y="5241"/>
                </a:lnTo>
                <a:lnTo>
                  <a:pt x="5411" y="5235"/>
                </a:lnTo>
                <a:lnTo>
                  <a:pt x="5408" y="5228"/>
                </a:lnTo>
                <a:lnTo>
                  <a:pt x="5403" y="5213"/>
                </a:lnTo>
                <a:lnTo>
                  <a:pt x="5400" y="5198"/>
                </a:lnTo>
                <a:lnTo>
                  <a:pt x="5398" y="5191"/>
                </a:lnTo>
                <a:lnTo>
                  <a:pt x="5396" y="5184"/>
                </a:lnTo>
                <a:lnTo>
                  <a:pt x="5391" y="5177"/>
                </a:lnTo>
                <a:lnTo>
                  <a:pt x="5384" y="5169"/>
                </a:lnTo>
                <a:lnTo>
                  <a:pt x="5365" y="5153"/>
                </a:lnTo>
                <a:lnTo>
                  <a:pt x="5342" y="5139"/>
                </a:lnTo>
                <a:lnTo>
                  <a:pt x="5322" y="5126"/>
                </a:lnTo>
                <a:lnTo>
                  <a:pt x="5305" y="5115"/>
                </a:lnTo>
                <a:lnTo>
                  <a:pt x="5298" y="5110"/>
                </a:lnTo>
                <a:lnTo>
                  <a:pt x="5292" y="5106"/>
                </a:lnTo>
                <a:lnTo>
                  <a:pt x="5286" y="5100"/>
                </a:lnTo>
                <a:lnTo>
                  <a:pt x="5282" y="5094"/>
                </a:lnTo>
                <a:lnTo>
                  <a:pt x="5277" y="5088"/>
                </a:lnTo>
                <a:lnTo>
                  <a:pt x="5273" y="5081"/>
                </a:lnTo>
                <a:lnTo>
                  <a:pt x="5271" y="5074"/>
                </a:lnTo>
                <a:lnTo>
                  <a:pt x="5271" y="5067"/>
                </a:lnTo>
                <a:lnTo>
                  <a:pt x="5271" y="5051"/>
                </a:lnTo>
                <a:lnTo>
                  <a:pt x="5272" y="5038"/>
                </a:lnTo>
                <a:lnTo>
                  <a:pt x="5274" y="5032"/>
                </a:lnTo>
                <a:lnTo>
                  <a:pt x="5277" y="5027"/>
                </a:lnTo>
                <a:lnTo>
                  <a:pt x="5280" y="5025"/>
                </a:lnTo>
                <a:lnTo>
                  <a:pt x="5285" y="5023"/>
                </a:lnTo>
                <a:lnTo>
                  <a:pt x="5296" y="5020"/>
                </a:lnTo>
                <a:lnTo>
                  <a:pt x="5305" y="5017"/>
                </a:lnTo>
                <a:lnTo>
                  <a:pt x="5309" y="5015"/>
                </a:lnTo>
                <a:lnTo>
                  <a:pt x="5311" y="5012"/>
                </a:lnTo>
                <a:lnTo>
                  <a:pt x="5314" y="5008"/>
                </a:lnTo>
                <a:lnTo>
                  <a:pt x="5314" y="5004"/>
                </a:lnTo>
                <a:lnTo>
                  <a:pt x="5313" y="4990"/>
                </a:lnTo>
                <a:lnTo>
                  <a:pt x="5307" y="4974"/>
                </a:lnTo>
                <a:lnTo>
                  <a:pt x="5301" y="4958"/>
                </a:lnTo>
                <a:lnTo>
                  <a:pt x="5294" y="4948"/>
                </a:lnTo>
                <a:lnTo>
                  <a:pt x="5283" y="4932"/>
                </a:lnTo>
                <a:lnTo>
                  <a:pt x="5267" y="4910"/>
                </a:lnTo>
                <a:lnTo>
                  <a:pt x="5251" y="4886"/>
                </a:lnTo>
                <a:lnTo>
                  <a:pt x="5239" y="4868"/>
                </a:lnTo>
                <a:lnTo>
                  <a:pt x="5232" y="4854"/>
                </a:lnTo>
                <a:lnTo>
                  <a:pt x="5227" y="4842"/>
                </a:lnTo>
                <a:lnTo>
                  <a:pt x="5226" y="4831"/>
                </a:lnTo>
                <a:lnTo>
                  <a:pt x="5226" y="4823"/>
                </a:lnTo>
                <a:lnTo>
                  <a:pt x="5229" y="4816"/>
                </a:lnTo>
                <a:lnTo>
                  <a:pt x="5233" y="4810"/>
                </a:lnTo>
                <a:lnTo>
                  <a:pt x="5239" y="4805"/>
                </a:lnTo>
                <a:lnTo>
                  <a:pt x="5246" y="4801"/>
                </a:lnTo>
                <a:lnTo>
                  <a:pt x="5253" y="4799"/>
                </a:lnTo>
                <a:lnTo>
                  <a:pt x="5263" y="4797"/>
                </a:lnTo>
                <a:lnTo>
                  <a:pt x="5271" y="4796"/>
                </a:lnTo>
                <a:lnTo>
                  <a:pt x="5280" y="4794"/>
                </a:lnTo>
                <a:lnTo>
                  <a:pt x="5297" y="4793"/>
                </a:lnTo>
                <a:lnTo>
                  <a:pt x="5311" y="4792"/>
                </a:lnTo>
                <a:lnTo>
                  <a:pt x="5327" y="4790"/>
                </a:lnTo>
                <a:lnTo>
                  <a:pt x="5343" y="4784"/>
                </a:lnTo>
                <a:lnTo>
                  <a:pt x="5361" y="4776"/>
                </a:lnTo>
                <a:lnTo>
                  <a:pt x="5383" y="4765"/>
                </a:lnTo>
                <a:lnTo>
                  <a:pt x="5404" y="4753"/>
                </a:lnTo>
                <a:lnTo>
                  <a:pt x="5423" y="4743"/>
                </a:lnTo>
                <a:lnTo>
                  <a:pt x="5433" y="4740"/>
                </a:lnTo>
                <a:lnTo>
                  <a:pt x="5442" y="4737"/>
                </a:lnTo>
                <a:lnTo>
                  <a:pt x="5452" y="4736"/>
                </a:lnTo>
                <a:lnTo>
                  <a:pt x="5460" y="4736"/>
                </a:lnTo>
                <a:lnTo>
                  <a:pt x="5480" y="4738"/>
                </a:lnTo>
                <a:lnTo>
                  <a:pt x="5504" y="4740"/>
                </a:lnTo>
                <a:lnTo>
                  <a:pt x="5529" y="4741"/>
                </a:lnTo>
                <a:lnTo>
                  <a:pt x="5553" y="4740"/>
                </a:lnTo>
                <a:lnTo>
                  <a:pt x="5579" y="4738"/>
                </a:lnTo>
                <a:lnTo>
                  <a:pt x="5605" y="4737"/>
                </a:lnTo>
                <a:lnTo>
                  <a:pt x="5626" y="4736"/>
                </a:lnTo>
                <a:lnTo>
                  <a:pt x="5641" y="4734"/>
                </a:lnTo>
                <a:lnTo>
                  <a:pt x="5654" y="4730"/>
                </a:lnTo>
                <a:lnTo>
                  <a:pt x="5673" y="4723"/>
                </a:lnTo>
                <a:lnTo>
                  <a:pt x="5685" y="4718"/>
                </a:lnTo>
                <a:lnTo>
                  <a:pt x="5695" y="4715"/>
                </a:lnTo>
                <a:lnTo>
                  <a:pt x="5707" y="4712"/>
                </a:lnTo>
                <a:lnTo>
                  <a:pt x="5718" y="4710"/>
                </a:lnTo>
                <a:lnTo>
                  <a:pt x="5730" y="4710"/>
                </a:lnTo>
                <a:lnTo>
                  <a:pt x="5740" y="4710"/>
                </a:lnTo>
                <a:lnTo>
                  <a:pt x="5751" y="4710"/>
                </a:lnTo>
                <a:lnTo>
                  <a:pt x="5762" y="4711"/>
                </a:lnTo>
                <a:lnTo>
                  <a:pt x="5781" y="4715"/>
                </a:lnTo>
                <a:lnTo>
                  <a:pt x="5798" y="4717"/>
                </a:lnTo>
                <a:lnTo>
                  <a:pt x="5805" y="4717"/>
                </a:lnTo>
                <a:lnTo>
                  <a:pt x="5813" y="4717"/>
                </a:lnTo>
                <a:lnTo>
                  <a:pt x="5822" y="4716"/>
                </a:lnTo>
                <a:lnTo>
                  <a:pt x="5832" y="4714"/>
                </a:lnTo>
                <a:lnTo>
                  <a:pt x="5842" y="4712"/>
                </a:lnTo>
                <a:lnTo>
                  <a:pt x="5850" y="4709"/>
                </a:lnTo>
                <a:lnTo>
                  <a:pt x="5858" y="4705"/>
                </a:lnTo>
                <a:lnTo>
                  <a:pt x="5865" y="4702"/>
                </a:lnTo>
                <a:lnTo>
                  <a:pt x="5876" y="4696"/>
                </a:lnTo>
                <a:lnTo>
                  <a:pt x="5887" y="4691"/>
                </a:lnTo>
                <a:lnTo>
                  <a:pt x="5897" y="4690"/>
                </a:lnTo>
                <a:lnTo>
                  <a:pt x="5910" y="4689"/>
                </a:lnTo>
                <a:lnTo>
                  <a:pt x="5922" y="4689"/>
                </a:lnTo>
                <a:lnTo>
                  <a:pt x="5932" y="4687"/>
                </a:lnTo>
                <a:lnTo>
                  <a:pt x="5940" y="4686"/>
                </a:lnTo>
                <a:lnTo>
                  <a:pt x="5951" y="4681"/>
                </a:lnTo>
                <a:lnTo>
                  <a:pt x="5963" y="4677"/>
                </a:lnTo>
                <a:lnTo>
                  <a:pt x="5975" y="4674"/>
                </a:lnTo>
                <a:lnTo>
                  <a:pt x="5981" y="4674"/>
                </a:lnTo>
                <a:lnTo>
                  <a:pt x="5985" y="4674"/>
                </a:lnTo>
                <a:lnTo>
                  <a:pt x="5990" y="4674"/>
                </a:lnTo>
                <a:lnTo>
                  <a:pt x="5995" y="4675"/>
                </a:lnTo>
                <a:lnTo>
                  <a:pt x="6003" y="4678"/>
                </a:lnTo>
                <a:lnTo>
                  <a:pt x="6012" y="4680"/>
                </a:lnTo>
                <a:lnTo>
                  <a:pt x="6015" y="4680"/>
                </a:lnTo>
                <a:lnTo>
                  <a:pt x="6019" y="4679"/>
                </a:lnTo>
                <a:lnTo>
                  <a:pt x="6021" y="4678"/>
                </a:lnTo>
                <a:lnTo>
                  <a:pt x="6023" y="4674"/>
                </a:lnTo>
                <a:lnTo>
                  <a:pt x="6028" y="4668"/>
                </a:lnTo>
                <a:lnTo>
                  <a:pt x="6034" y="4664"/>
                </a:lnTo>
                <a:lnTo>
                  <a:pt x="6038" y="4661"/>
                </a:lnTo>
                <a:lnTo>
                  <a:pt x="6041" y="4659"/>
                </a:lnTo>
                <a:lnTo>
                  <a:pt x="6046" y="4659"/>
                </a:lnTo>
                <a:lnTo>
                  <a:pt x="6052" y="4659"/>
                </a:lnTo>
                <a:lnTo>
                  <a:pt x="6057" y="4659"/>
                </a:lnTo>
                <a:lnTo>
                  <a:pt x="6060" y="4656"/>
                </a:lnTo>
                <a:lnTo>
                  <a:pt x="6064" y="4655"/>
                </a:lnTo>
                <a:lnTo>
                  <a:pt x="6067" y="4652"/>
                </a:lnTo>
                <a:lnTo>
                  <a:pt x="6071" y="4649"/>
                </a:lnTo>
                <a:lnTo>
                  <a:pt x="6077" y="4648"/>
                </a:lnTo>
                <a:lnTo>
                  <a:pt x="6084" y="4646"/>
                </a:lnTo>
                <a:lnTo>
                  <a:pt x="6095" y="4646"/>
                </a:lnTo>
                <a:lnTo>
                  <a:pt x="6120" y="4647"/>
                </a:lnTo>
                <a:lnTo>
                  <a:pt x="6147" y="4647"/>
                </a:lnTo>
                <a:lnTo>
                  <a:pt x="6172" y="4648"/>
                </a:lnTo>
                <a:lnTo>
                  <a:pt x="6193" y="4648"/>
                </a:lnTo>
                <a:lnTo>
                  <a:pt x="6210" y="4649"/>
                </a:lnTo>
                <a:lnTo>
                  <a:pt x="6221" y="4649"/>
                </a:lnTo>
                <a:lnTo>
                  <a:pt x="6218" y="4641"/>
                </a:lnTo>
                <a:lnTo>
                  <a:pt x="6217" y="4624"/>
                </a:lnTo>
                <a:lnTo>
                  <a:pt x="6220" y="4609"/>
                </a:lnTo>
                <a:lnTo>
                  <a:pt x="6221" y="4595"/>
                </a:lnTo>
                <a:lnTo>
                  <a:pt x="6223" y="4582"/>
                </a:lnTo>
                <a:lnTo>
                  <a:pt x="6224" y="4572"/>
                </a:lnTo>
                <a:lnTo>
                  <a:pt x="6225" y="4565"/>
                </a:lnTo>
                <a:lnTo>
                  <a:pt x="6227" y="4558"/>
                </a:lnTo>
                <a:lnTo>
                  <a:pt x="6225" y="4549"/>
                </a:lnTo>
                <a:lnTo>
                  <a:pt x="6225" y="4541"/>
                </a:lnTo>
                <a:lnTo>
                  <a:pt x="6222" y="4523"/>
                </a:lnTo>
                <a:lnTo>
                  <a:pt x="6217" y="4504"/>
                </a:lnTo>
                <a:lnTo>
                  <a:pt x="6211" y="4484"/>
                </a:lnTo>
                <a:lnTo>
                  <a:pt x="6206" y="4460"/>
                </a:lnTo>
                <a:lnTo>
                  <a:pt x="6203" y="4437"/>
                </a:lnTo>
                <a:lnTo>
                  <a:pt x="6202" y="4414"/>
                </a:lnTo>
                <a:lnTo>
                  <a:pt x="6201" y="4391"/>
                </a:lnTo>
                <a:lnTo>
                  <a:pt x="6201" y="4368"/>
                </a:lnTo>
                <a:lnTo>
                  <a:pt x="6201" y="4356"/>
                </a:lnTo>
                <a:lnTo>
                  <a:pt x="6201" y="4345"/>
                </a:lnTo>
                <a:lnTo>
                  <a:pt x="6203" y="4337"/>
                </a:lnTo>
                <a:lnTo>
                  <a:pt x="6205" y="4328"/>
                </a:lnTo>
                <a:lnTo>
                  <a:pt x="6212" y="4314"/>
                </a:lnTo>
                <a:lnTo>
                  <a:pt x="6222" y="4300"/>
                </a:lnTo>
                <a:lnTo>
                  <a:pt x="6234" y="4284"/>
                </a:lnTo>
                <a:lnTo>
                  <a:pt x="6245" y="4271"/>
                </a:lnTo>
                <a:lnTo>
                  <a:pt x="6254" y="4258"/>
                </a:lnTo>
                <a:lnTo>
                  <a:pt x="6262" y="4246"/>
                </a:lnTo>
                <a:lnTo>
                  <a:pt x="6268" y="4234"/>
                </a:lnTo>
                <a:lnTo>
                  <a:pt x="6273" y="4224"/>
                </a:lnTo>
                <a:lnTo>
                  <a:pt x="6277" y="4210"/>
                </a:lnTo>
                <a:lnTo>
                  <a:pt x="6279" y="4191"/>
                </a:lnTo>
                <a:lnTo>
                  <a:pt x="6281" y="4170"/>
                </a:lnTo>
                <a:lnTo>
                  <a:pt x="6284" y="4155"/>
                </a:lnTo>
                <a:lnTo>
                  <a:pt x="6286" y="4138"/>
                </a:lnTo>
                <a:lnTo>
                  <a:pt x="6290" y="4119"/>
                </a:lnTo>
                <a:lnTo>
                  <a:pt x="6293" y="4098"/>
                </a:lnTo>
                <a:lnTo>
                  <a:pt x="6294" y="4078"/>
                </a:lnTo>
                <a:lnTo>
                  <a:pt x="6294" y="4069"/>
                </a:lnTo>
                <a:lnTo>
                  <a:pt x="6294" y="4062"/>
                </a:lnTo>
                <a:lnTo>
                  <a:pt x="6296" y="4057"/>
                </a:lnTo>
                <a:lnTo>
                  <a:pt x="6298" y="4054"/>
                </a:lnTo>
                <a:lnTo>
                  <a:pt x="6300" y="4053"/>
                </a:lnTo>
                <a:lnTo>
                  <a:pt x="6304" y="4053"/>
                </a:lnTo>
                <a:lnTo>
                  <a:pt x="6309" y="4054"/>
                </a:lnTo>
                <a:lnTo>
                  <a:pt x="6315" y="4057"/>
                </a:lnTo>
                <a:lnTo>
                  <a:pt x="6334" y="4067"/>
                </a:lnTo>
                <a:lnTo>
                  <a:pt x="6356" y="4078"/>
                </a:lnTo>
                <a:lnTo>
                  <a:pt x="6380" y="4088"/>
                </a:lnTo>
                <a:lnTo>
                  <a:pt x="6400" y="4097"/>
                </a:lnTo>
                <a:lnTo>
                  <a:pt x="6414" y="4101"/>
                </a:lnTo>
                <a:lnTo>
                  <a:pt x="6426" y="4103"/>
                </a:lnTo>
                <a:lnTo>
                  <a:pt x="6431" y="4103"/>
                </a:lnTo>
                <a:lnTo>
                  <a:pt x="6436" y="4101"/>
                </a:lnTo>
                <a:lnTo>
                  <a:pt x="6442" y="4099"/>
                </a:lnTo>
                <a:lnTo>
                  <a:pt x="6448" y="4095"/>
                </a:lnTo>
                <a:lnTo>
                  <a:pt x="6460" y="4088"/>
                </a:lnTo>
                <a:lnTo>
                  <a:pt x="6470" y="4081"/>
                </a:lnTo>
                <a:lnTo>
                  <a:pt x="6483" y="4074"/>
                </a:lnTo>
                <a:lnTo>
                  <a:pt x="6498" y="4068"/>
                </a:lnTo>
                <a:lnTo>
                  <a:pt x="6519" y="4065"/>
                </a:lnTo>
                <a:lnTo>
                  <a:pt x="6542" y="4062"/>
                </a:lnTo>
                <a:lnTo>
                  <a:pt x="6554" y="4061"/>
                </a:lnTo>
                <a:lnTo>
                  <a:pt x="6564" y="4059"/>
                </a:lnTo>
                <a:lnTo>
                  <a:pt x="6569" y="4056"/>
                </a:lnTo>
                <a:lnTo>
                  <a:pt x="6573" y="4055"/>
                </a:lnTo>
                <a:lnTo>
                  <a:pt x="6577" y="4051"/>
                </a:lnTo>
                <a:lnTo>
                  <a:pt x="6580" y="4049"/>
                </a:lnTo>
                <a:lnTo>
                  <a:pt x="6584" y="4042"/>
                </a:lnTo>
                <a:lnTo>
                  <a:pt x="6587" y="4034"/>
                </a:lnTo>
                <a:lnTo>
                  <a:pt x="6588" y="4025"/>
                </a:lnTo>
                <a:lnTo>
                  <a:pt x="6588" y="4017"/>
                </a:lnTo>
                <a:lnTo>
                  <a:pt x="6588" y="4007"/>
                </a:lnTo>
                <a:lnTo>
                  <a:pt x="6590" y="3999"/>
                </a:lnTo>
                <a:lnTo>
                  <a:pt x="6592" y="3994"/>
                </a:lnTo>
                <a:lnTo>
                  <a:pt x="6593" y="3990"/>
                </a:lnTo>
                <a:lnTo>
                  <a:pt x="6596" y="3985"/>
                </a:lnTo>
                <a:lnTo>
                  <a:pt x="6599" y="3980"/>
                </a:lnTo>
                <a:lnTo>
                  <a:pt x="6613" y="3962"/>
                </a:lnTo>
                <a:lnTo>
                  <a:pt x="6627" y="3946"/>
                </a:lnTo>
                <a:lnTo>
                  <a:pt x="6642" y="3929"/>
                </a:lnTo>
                <a:lnTo>
                  <a:pt x="6656" y="3916"/>
                </a:lnTo>
                <a:lnTo>
                  <a:pt x="6663" y="3910"/>
                </a:lnTo>
                <a:lnTo>
                  <a:pt x="6669" y="3904"/>
                </a:lnTo>
                <a:lnTo>
                  <a:pt x="6672" y="3898"/>
                </a:lnTo>
                <a:lnTo>
                  <a:pt x="6676" y="3893"/>
                </a:lnTo>
                <a:lnTo>
                  <a:pt x="6681" y="3883"/>
                </a:lnTo>
                <a:lnTo>
                  <a:pt x="6684" y="3873"/>
                </a:lnTo>
                <a:lnTo>
                  <a:pt x="6687" y="3868"/>
                </a:lnTo>
                <a:lnTo>
                  <a:pt x="6690" y="3862"/>
                </a:lnTo>
                <a:lnTo>
                  <a:pt x="6695" y="3857"/>
                </a:lnTo>
                <a:lnTo>
                  <a:pt x="6702" y="3849"/>
                </a:lnTo>
                <a:lnTo>
                  <a:pt x="6716" y="3838"/>
                </a:lnTo>
                <a:lnTo>
                  <a:pt x="6732" y="3826"/>
                </a:lnTo>
                <a:lnTo>
                  <a:pt x="6751" y="3810"/>
                </a:lnTo>
                <a:lnTo>
                  <a:pt x="6776" y="3791"/>
                </a:lnTo>
                <a:lnTo>
                  <a:pt x="6802" y="3771"/>
                </a:lnTo>
                <a:lnTo>
                  <a:pt x="6826" y="3753"/>
                </a:lnTo>
                <a:lnTo>
                  <a:pt x="6848" y="3738"/>
                </a:lnTo>
                <a:lnTo>
                  <a:pt x="6872" y="3721"/>
                </a:lnTo>
                <a:lnTo>
                  <a:pt x="6895" y="3707"/>
                </a:lnTo>
                <a:lnTo>
                  <a:pt x="6911" y="3697"/>
                </a:lnTo>
                <a:lnTo>
                  <a:pt x="6915" y="3696"/>
                </a:lnTo>
                <a:lnTo>
                  <a:pt x="6919" y="3696"/>
                </a:lnTo>
                <a:lnTo>
                  <a:pt x="6923" y="3696"/>
                </a:lnTo>
                <a:lnTo>
                  <a:pt x="6929" y="3697"/>
                </a:lnTo>
                <a:lnTo>
                  <a:pt x="6942" y="3701"/>
                </a:lnTo>
                <a:lnTo>
                  <a:pt x="6958" y="3706"/>
                </a:lnTo>
                <a:lnTo>
                  <a:pt x="6973" y="3709"/>
                </a:lnTo>
                <a:lnTo>
                  <a:pt x="6989" y="3713"/>
                </a:lnTo>
                <a:lnTo>
                  <a:pt x="6997" y="3713"/>
                </a:lnTo>
                <a:lnTo>
                  <a:pt x="7004" y="3713"/>
                </a:lnTo>
                <a:lnTo>
                  <a:pt x="7011" y="3712"/>
                </a:lnTo>
                <a:lnTo>
                  <a:pt x="7018" y="3709"/>
                </a:lnTo>
                <a:lnTo>
                  <a:pt x="7026" y="3707"/>
                </a:lnTo>
                <a:lnTo>
                  <a:pt x="7031" y="3702"/>
                </a:lnTo>
                <a:lnTo>
                  <a:pt x="7039" y="3697"/>
                </a:lnTo>
                <a:lnTo>
                  <a:pt x="7045" y="3691"/>
                </a:lnTo>
                <a:lnTo>
                  <a:pt x="7058" y="3677"/>
                </a:lnTo>
                <a:lnTo>
                  <a:pt x="7069" y="3663"/>
                </a:lnTo>
                <a:lnTo>
                  <a:pt x="7081" y="3649"/>
                </a:lnTo>
                <a:lnTo>
                  <a:pt x="7092" y="3637"/>
                </a:lnTo>
                <a:lnTo>
                  <a:pt x="7097" y="3631"/>
                </a:lnTo>
                <a:lnTo>
                  <a:pt x="7102" y="3627"/>
                </a:lnTo>
                <a:lnTo>
                  <a:pt x="7108" y="3624"/>
                </a:lnTo>
                <a:lnTo>
                  <a:pt x="7112" y="3622"/>
                </a:lnTo>
                <a:lnTo>
                  <a:pt x="7131" y="3619"/>
                </a:lnTo>
                <a:lnTo>
                  <a:pt x="7150" y="3616"/>
                </a:lnTo>
                <a:lnTo>
                  <a:pt x="7171" y="3614"/>
                </a:lnTo>
                <a:lnTo>
                  <a:pt x="7191" y="3612"/>
                </a:lnTo>
                <a:lnTo>
                  <a:pt x="7206" y="3609"/>
                </a:lnTo>
                <a:lnTo>
                  <a:pt x="7217" y="3609"/>
                </a:lnTo>
                <a:lnTo>
                  <a:pt x="7228" y="3609"/>
                </a:lnTo>
                <a:lnTo>
                  <a:pt x="7239" y="3612"/>
                </a:lnTo>
                <a:lnTo>
                  <a:pt x="7260" y="3619"/>
                </a:lnTo>
                <a:lnTo>
                  <a:pt x="7272" y="3625"/>
                </a:lnTo>
                <a:lnTo>
                  <a:pt x="7283" y="3626"/>
                </a:lnTo>
                <a:lnTo>
                  <a:pt x="7302" y="3625"/>
                </a:lnTo>
                <a:lnTo>
                  <a:pt x="7325" y="3622"/>
                </a:lnTo>
                <a:lnTo>
                  <a:pt x="7345" y="3619"/>
                </a:lnTo>
                <a:lnTo>
                  <a:pt x="7358" y="3615"/>
                </a:lnTo>
                <a:lnTo>
                  <a:pt x="7374" y="3610"/>
                </a:lnTo>
                <a:lnTo>
                  <a:pt x="7381" y="3608"/>
                </a:lnTo>
                <a:lnTo>
                  <a:pt x="7387" y="3605"/>
                </a:lnTo>
                <a:lnTo>
                  <a:pt x="7393" y="3601"/>
                </a:lnTo>
                <a:lnTo>
                  <a:pt x="7398" y="3597"/>
                </a:lnTo>
                <a:lnTo>
                  <a:pt x="7400" y="3594"/>
                </a:lnTo>
                <a:lnTo>
                  <a:pt x="7401" y="3590"/>
                </a:lnTo>
                <a:lnTo>
                  <a:pt x="7401" y="3587"/>
                </a:lnTo>
                <a:lnTo>
                  <a:pt x="7402" y="3583"/>
                </a:lnTo>
                <a:lnTo>
                  <a:pt x="7406" y="3559"/>
                </a:lnTo>
                <a:lnTo>
                  <a:pt x="7411" y="3525"/>
                </a:lnTo>
                <a:lnTo>
                  <a:pt x="7415" y="3488"/>
                </a:lnTo>
                <a:lnTo>
                  <a:pt x="7419" y="3460"/>
                </a:lnTo>
                <a:lnTo>
                  <a:pt x="7421" y="3432"/>
                </a:lnTo>
                <a:lnTo>
                  <a:pt x="7425" y="3398"/>
                </a:lnTo>
                <a:lnTo>
                  <a:pt x="7428" y="3367"/>
                </a:lnTo>
                <a:lnTo>
                  <a:pt x="7431" y="3344"/>
                </a:lnTo>
                <a:lnTo>
                  <a:pt x="7431" y="3335"/>
                </a:lnTo>
                <a:lnTo>
                  <a:pt x="7431" y="3326"/>
                </a:lnTo>
                <a:lnTo>
                  <a:pt x="7431" y="3322"/>
                </a:lnTo>
                <a:lnTo>
                  <a:pt x="7432" y="3317"/>
                </a:lnTo>
                <a:lnTo>
                  <a:pt x="7433" y="3313"/>
                </a:lnTo>
                <a:lnTo>
                  <a:pt x="7436" y="3310"/>
                </a:lnTo>
                <a:lnTo>
                  <a:pt x="7439" y="3306"/>
                </a:lnTo>
                <a:lnTo>
                  <a:pt x="7446" y="3303"/>
                </a:lnTo>
                <a:lnTo>
                  <a:pt x="7452" y="3300"/>
                </a:lnTo>
                <a:lnTo>
                  <a:pt x="7459" y="3298"/>
                </a:lnTo>
                <a:lnTo>
                  <a:pt x="7475" y="3291"/>
                </a:lnTo>
                <a:lnTo>
                  <a:pt x="7492" y="3284"/>
                </a:lnTo>
                <a:lnTo>
                  <a:pt x="7508" y="3279"/>
                </a:lnTo>
                <a:lnTo>
                  <a:pt x="7521" y="3274"/>
                </a:lnTo>
                <a:lnTo>
                  <a:pt x="7537" y="3271"/>
                </a:lnTo>
                <a:lnTo>
                  <a:pt x="7546" y="3269"/>
                </a:lnTo>
                <a:lnTo>
                  <a:pt x="7555" y="3267"/>
                </a:lnTo>
                <a:lnTo>
                  <a:pt x="7557" y="3266"/>
                </a:lnTo>
                <a:lnTo>
                  <a:pt x="7557" y="3260"/>
                </a:lnTo>
                <a:lnTo>
                  <a:pt x="7557" y="3250"/>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80" name="稻壳儿小白白(http://dwz.cn/Wu2UP)">
            <a:extLst>
              <a:ext uri="{FF2B5EF4-FFF2-40B4-BE49-F238E27FC236}">
                <a16:creationId xmlns:a16="http://schemas.microsoft.com/office/drawing/2014/main" id="{A41CCE15-B4FA-4971-948D-5B61AEC8A17D}"/>
              </a:ext>
            </a:extLst>
          </p:cNvPr>
          <p:cNvSpPr>
            <a:spLocks/>
          </p:cNvSpPr>
          <p:nvPr/>
        </p:nvSpPr>
        <p:spPr bwMode="auto">
          <a:xfrm>
            <a:off x="2389774" y="2426605"/>
            <a:ext cx="268548" cy="420725"/>
          </a:xfrm>
          <a:custGeom>
            <a:avLst/>
            <a:gdLst>
              <a:gd name="T0" fmla="*/ 83895156 w 1159"/>
              <a:gd name="T1" fmla="*/ 81895753 h 1815"/>
              <a:gd name="T2" fmla="*/ 85798184 w 1159"/>
              <a:gd name="T3" fmla="*/ 81150451 h 1815"/>
              <a:gd name="T4" fmla="*/ 86625437 w 1159"/>
              <a:gd name="T5" fmla="*/ 79825597 h 1815"/>
              <a:gd name="T6" fmla="*/ 85301717 w 1159"/>
              <a:gd name="T7" fmla="*/ 77341352 h 1815"/>
              <a:gd name="T8" fmla="*/ 84722697 w 1159"/>
              <a:gd name="T9" fmla="*/ 74774520 h 1815"/>
              <a:gd name="T10" fmla="*/ 85881024 w 1159"/>
              <a:gd name="T11" fmla="*/ 68398303 h 1815"/>
              <a:gd name="T12" fmla="*/ 86294651 w 1159"/>
              <a:gd name="T13" fmla="*/ 64257991 h 1815"/>
              <a:gd name="T14" fmla="*/ 90100418 w 1159"/>
              <a:gd name="T15" fmla="*/ 61194195 h 1815"/>
              <a:gd name="T16" fmla="*/ 95809214 w 1159"/>
              <a:gd name="T17" fmla="*/ 55977368 h 1815"/>
              <a:gd name="T18" fmla="*/ 90183259 w 1159"/>
              <a:gd name="T19" fmla="*/ 51091755 h 1815"/>
              <a:gd name="T20" fmla="*/ 80337622 w 1159"/>
              <a:gd name="T21" fmla="*/ 45792052 h 1815"/>
              <a:gd name="T22" fmla="*/ 65692996 w 1159"/>
              <a:gd name="T23" fmla="*/ 39912798 h 1815"/>
              <a:gd name="T24" fmla="*/ 67761417 w 1159"/>
              <a:gd name="T25" fmla="*/ 34944310 h 1815"/>
              <a:gd name="T26" fmla="*/ 68175331 w 1159"/>
              <a:gd name="T27" fmla="*/ 28402629 h 1815"/>
              <a:gd name="T28" fmla="*/ 70739931 w 1159"/>
              <a:gd name="T29" fmla="*/ 22854588 h 1815"/>
              <a:gd name="T30" fmla="*/ 78848221 w 1159"/>
              <a:gd name="T31" fmla="*/ 13166237 h 1815"/>
              <a:gd name="T32" fmla="*/ 73801286 w 1159"/>
              <a:gd name="T33" fmla="*/ 6790019 h 1815"/>
              <a:gd name="T34" fmla="*/ 69829838 w 1159"/>
              <a:gd name="T35" fmla="*/ 82875 h 1815"/>
              <a:gd name="T36" fmla="*/ 60480668 w 1159"/>
              <a:gd name="T37" fmla="*/ 2567120 h 1815"/>
              <a:gd name="T38" fmla="*/ 56426667 w 1159"/>
              <a:gd name="T39" fmla="*/ 6955769 h 1815"/>
              <a:gd name="T40" fmla="*/ 48566611 w 1159"/>
              <a:gd name="T41" fmla="*/ 21032771 h 1815"/>
              <a:gd name="T42" fmla="*/ 46994657 w 1159"/>
              <a:gd name="T43" fmla="*/ 35027185 h 1815"/>
              <a:gd name="T44" fmla="*/ 44760556 w 1159"/>
              <a:gd name="T45" fmla="*/ 51919644 h 1815"/>
              <a:gd name="T46" fmla="*/ 38389900 w 1159"/>
              <a:gd name="T47" fmla="*/ 56225706 h 1815"/>
              <a:gd name="T48" fmla="*/ 31109151 w 1159"/>
              <a:gd name="T49" fmla="*/ 56474044 h 1815"/>
              <a:gd name="T50" fmla="*/ 20187740 w 1159"/>
              <a:gd name="T51" fmla="*/ 62519049 h 1815"/>
              <a:gd name="T52" fmla="*/ 6536336 w 1159"/>
              <a:gd name="T53" fmla="*/ 63181476 h 1815"/>
              <a:gd name="T54" fmla="*/ 992934 w 1159"/>
              <a:gd name="T55" fmla="*/ 66493610 h 1815"/>
              <a:gd name="T56" fmla="*/ 8935543 w 1159"/>
              <a:gd name="T57" fmla="*/ 68067089 h 1815"/>
              <a:gd name="T58" fmla="*/ 12906991 w 1159"/>
              <a:gd name="T59" fmla="*/ 70799672 h 1815"/>
              <a:gd name="T60" fmla="*/ 11914057 w 1159"/>
              <a:gd name="T61" fmla="*/ 76347712 h 1815"/>
              <a:gd name="T62" fmla="*/ 18698627 w 1159"/>
              <a:gd name="T63" fmla="*/ 79908472 h 1815"/>
              <a:gd name="T64" fmla="*/ 25400356 w 1159"/>
              <a:gd name="T65" fmla="*/ 87195455 h 1815"/>
              <a:gd name="T66" fmla="*/ 28792497 w 1159"/>
              <a:gd name="T67" fmla="*/ 93405922 h 1815"/>
              <a:gd name="T68" fmla="*/ 27054863 w 1159"/>
              <a:gd name="T69" fmla="*/ 100361692 h 1815"/>
              <a:gd name="T70" fmla="*/ 32598265 w 1159"/>
              <a:gd name="T71" fmla="*/ 110464132 h 1815"/>
              <a:gd name="T72" fmla="*/ 33177572 w 1159"/>
              <a:gd name="T73" fmla="*/ 116508849 h 1815"/>
              <a:gd name="T74" fmla="*/ 27551330 w 1159"/>
              <a:gd name="T75" fmla="*/ 121146124 h 1815"/>
              <a:gd name="T76" fmla="*/ 30116217 w 1159"/>
              <a:gd name="T77" fmla="*/ 128433107 h 1815"/>
              <a:gd name="T78" fmla="*/ 33177572 w 1159"/>
              <a:gd name="T79" fmla="*/ 131993867 h 1815"/>
              <a:gd name="T80" fmla="*/ 40044694 w 1159"/>
              <a:gd name="T81" fmla="*/ 131993867 h 1815"/>
              <a:gd name="T82" fmla="*/ 41451255 w 1159"/>
              <a:gd name="T83" fmla="*/ 137790246 h 1815"/>
              <a:gd name="T84" fmla="*/ 44678003 w 1159"/>
              <a:gd name="T85" fmla="*/ 138535548 h 1815"/>
              <a:gd name="T86" fmla="*/ 44429769 w 1159"/>
              <a:gd name="T87" fmla="*/ 143089948 h 1815"/>
              <a:gd name="T88" fmla="*/ 48897397 w 1159"/>
              <a:gd name="T89" fmla="*/ 143752375 h 1815"/>
              <a:gd name="T90" fmla="*/ 53034238 w 1159"/>
              <a:gd name="T91" fmla="*/ 143172823 h 1815"/>
              <a:gd name="T92" fmla="*/ 57750387 w 1159"/>
              <a:gd name="T93" fmla="*/ 150128305 h 1815"/>
              <a:gd name="T94" fmla="*/ 60563509 w 1159"/>
              <a:gd name="T95" fmla="*/ 140522828 h 1815"/>
              <a:gd name="T96" fmla="*/ 61307921 w 1159"/>
              <a:gd name="T97" fmla="*/ 131579778 h 1815"/>
              <a:gd name="T98" fmla="*/ 67513184 w 1159"/>
              <a:gd name="T99" fmla="*/ 133732809 h 1815"/>
              <a:gd name="T100" fmla="*/ 72560119 w 1159"/>
              <a:gd name="T101" fmla="*/ 130503263 h 1815"/>
              <a:gd name="T102" fmla="*/ 72974033 w 1159"/>
              <a:gd name="T103" fmla="*/ 124127045 h 1815"/>
              <a:gd name="T104" fmla="*/ 70326305 w 1159"/>
              <a:gd name="T105" fmla="*/ 114687319 h 1815"/>
              <a:gd name="T106" fmla="*/ 62631929 w 1159"/>
              <a:gd name="T107" fmla="*/ 112037324 h 1815"/>
              <a:gd name="T108" fmla="*/ 62135462 w 1159"/>
              <a:gd name="T109" fmla="*/ 105081555 h 1815"/>
              <a:gd name="T110" fmla="*/ 61059688 w 1159"/>
              <a:gd name="T111" fmla="*/ 101438207 h 1815"/>
              <a:gd name="T112" fmla="*/ 63955649 w 1159"/>
              <a:gd name="T113" fmla="*/ 95227740 h 1815"/>
              <a:gd name="T114" fmla="*/ 66603090 w 1159"/>
              <a:gd name="T115" fmla="*/ 89928038 h 1815"/>
              <a:gd name="T116" fmla="*/ 63707416 w 1159"/>
              <a:gd name="T117" fmla="*/ 86201815 h 1815"/>
              <a:gd name="T118" fmla="*/ 66272304 w 1159"/>
              <a:gd name="T119" fmla="*/ 84131659 h 1815"/>
              <a:gd name="T120" fmla="*/ 68837191 w 1159"/>
              <a:gd name="T121" fmla="*/ 81067575 h 18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9" h="1815">
                <a:moveTo>
                  <a:pt x="920" y="986"/>
                </a:moveTo>
                <a:lnTo>
                  <a:pt x="933" y="984"/>
                </a:lnTo>
                <a:lnTo>
                  <a:pt x="943" y="982"/>
                </a:lnTo>
                <a:lnTo>
                  <a:pt x="953" y="978"/>
                </a:lnTo>
                <a:lnTo>
                  <a:pt x="964" y="977"/>
                </a:lnTo>
                <a:lnTo>
                  <a:pt x="970" y="977"/>
                </a:lnTo>
                <a:lnTo>
                  <a:pt x="976" y="977"/>
                </a:lnTo>
                <a:lnTo>
                  <a:pt x="983" y="978"/>
                </a:lnTo>
                <a:lnTo>
                  <a:pt x="990" y="978"/>
                </a:lnTo>
                <a:lnTo>
                  <a:pt x="996" y="979"/>
                </a:lnTo>
                <a:lnTo>
                  <a:pt x="1002" y="982"/>
                </a:lnTo>
                <a:lnTo>
                  <a:pt x="1007" y="984"/>
                </a:lnTo>
                <a:lnTo>
                  <a:pt x="1011" y="988"/>
                </a:lnTo>
                <a:lnTo>
                  <a:pt x="1014" y="989"/>
                </a:lnTo>
                <a:lnTo>
                  <a:pt x="1018" y="990"/>
                </a:lnTo>
                <a:lnTo>
                  <a:pt x="1020" y="990"/>
                </a:lnTo>
                <a:lnTo>
                  <a:pt x="1021" y="990"/>
                </a:lnTo>
                <a:lnTo>
                  <a:pt x="1025" y="990"/>
                </a:lnTo>
                <a:lnTo>
                  <a:pt x="1030" y="990"/>
                </a:lnTo>
                <a:lnTo>
                  <a:pt x="1032" y="989"/>
                </a:lnTo>
                <a:lnTo>
                  <a:pt x="1033" y="988"/>
                </a:lnTo>
                <a:lnTo>
                  <a:pt x="1033" y="985"/>
                </a:lnTo>
                <a:lnTo>
                  <a:pt x="1033" y="984"/>
                </a:lnTo>
                <a:lnTo>
                  <a:pt x="1034" y="983"/>
                </a:lnTo>
                <a:lnTo>
                  <a:pt x="1035" y="982"/>
                </a:lnTo>
                <a:lnTo>
                  <a:pt x="1035" y="980"/>
                </a:lnTo>
                <a:lnTo>
                  <a:pt x="1037" y="980"/>
                </a:lnTo>
                <a:lnTo>
                  <a:pt x="1038" y="980"/>
                </a:lnTo>
                <a:lnTo>
                  <a:pt x="1039" y="979"/>
                </a:lnTo>
                <a:lnTo>
                  <a:pt x="1040" y="979"/>
                </a:lnTo>
                <a:lnTo>
                  <a:pt x="1041" y="978"/>
                </a:lnTo>
                <a:lnTo>
                  <a:pt x="1043" y="978"/>
                </a:lnTo>
                <a:lnTo>
                  <a:pt x="1044" y="977"/>
                </a:lnTo>
                <a:lnTo>
                  <a:pt x="1045" y="977"/>
                </a:lnTo>
                <a:lnTo>
                  <a:pt x="1047" y="973"/>
                </a:lnTo>
                <a:lnTo>
                  <a:pt x="1049" y="971"/>
                </a:lnTo>
                <a:lnTo>
                  <a:pt x="1049" y="969"/>
                </a:lnTo>
                <a:lnTo>
                  <a:pt x="1049" y="967"/>
                </a:lnTo>
                <a:lnTo>
                  <a:pt x="1049" y="966"/>
                </a:lnTo>
                <a:lnTo>
                  <a:pt x="1047" y="964"/>
                </a:lnTo>
                <a:lnTo>
                  <a:pt x="1045" y="960"/>
                </a:lnTo>
                <a:lnTo>
                  <a:pt x="1043" y="958"/>
                </a:lnTo>
                <a:lnTo>
                  <a:pt x="1040" y="956"/>
                </a:lnTo>
                <a:lnTo>
                  <a:pt x="1037" y="954"/>
                </a:lnTo>
                <a:lnTo>
                  <a:pt x="1035" y="952"/>
                </a:lnTo>
                <a:lnTo>
                  <a:pt x="1032" y="951"/>
                </a:lnTo>
                <a:lnTo>
                  <a:pt x="1028" y="948"/>
                </a:lnTo>
                <a:lnTo>
                  <a:pt x="1026" y="946"/>
                </a:lnTo>
                <a:lnTo>
                  <a:pt x="1025" y="944"/>
                </a:lnTo>
                <a:lnTo>
                  <a:pt x="1025" y="941"/>
                </a:lnTo>
                <a:lnTo>
                  <a:pt x="1026" y="939"/>
                </a:lnTo>
                <a:lnTo>
                  <a:pt x="1027" y="937"/>
                </a:lnTo>
                <a:lnTo>
                  <a:pt x="1030" y="935"/>
                </a:lnTo>
                <a:lnTo>
                  <a:pt x="1031" y="934"/>
                </a:lnTo>
                <a:lnTo>
                  <a:pt x="1032" y="933"/>
                </a:lnTo>
                <a:lnTo>
                  <a:pt x="1033" y="931"/>
                </a:lnTo>
                <a:lnTo>
                  <a:pt x="1034" y="929"/>
                </a:lnTo>
                <a:lnTo>
                  <a:pt x="1034" y="928"/>
                </a:lnTo>
                <a:lnTo>
                  <a:pt x="1034" y="927"/>
                </a:lnTo>
                <a:lnTo>
                  <a:pt x="1034" y="926"/>
                </a:lnTo>
                <a:lnTo>
                  <a:pt x="1033" y="925"/>
                </a:lnTo>
                <a:lnTo>
                  <a:pt x="1032" y="922"/>
                </a:lnTo>
                <a:lnTo>
                  <a:pt x="1030" y="919"/>
                </a:lnTo>
                <a:lnTo>
                  <a:pt x="1027" y="916"/>
                </a:lnTo>
                <a:lnTo>
                  <a:pt x="1025" y="913"/>
                </a:lnTo>
                <a:lnTo>
                  <a:pt x="1024" y="909"/>
                </a:lnTo>
                <a:lnTo>
                  <a:pt x="1024" y="907"/>
                </a:lnTo>
                <a:lnTo>
                  <a:pt x="1024" y="903"/>
                </a:lnTo>
                <a:lnTo>
                  <a:pt x="1024" y="897"/>
                </a:lnTo>
                <a:lnTo>
                  <a:pt x="1024" y="893"/>
                </a:lnTo>
                <a:lnTo>
                  <a:pt x="1024" y="885"/>
                </a:lnTo>
                <a:lnTo>
                  <a:pt x="1024" y="875"/>
                </a:lnTo>
                <a:lnTo>
                  <a:pt x="1024" y="871"/>
                </a:lnTo>
                <a:lnTo>
                  <a:pt x="1024" y="868"/>
                </a:lnTo>
                <a:lnTo>
                  <a:pt x="1024" y="863"/>
                </a:lnTo>
                <a:lnTo>
                  <a:pt x="1025" y="856"/>
                </a:lnTo>
                <a:lnTo>
                  <a:pt x="1026" y="850"/>
                </a:lnTo>
                <a:lnTo>
                  <a:pt x="1027" y="843"/>
                </a:lnTo>
                <a:lnTo>
                  <a:pt x="1030" y="838"/>
                </a:lnTo>
                <a:lnTo>
                  <a:pt x="1032" y="833"/>
                </a:lnTo>
                <a:lnTo>
                  <a:pt x="1035" y="830"/>
                </a:lnTo>
                <a:lnTo>
                  <a:pt x="1038" y="826"/>
                </a:lnTo>
                <a:lnTo>
                  <a:pt x="1045" y="820"/>
                </a:lnTo>
                <a:lnTo>
                  <a:pt x="1050" y="814"/>
                </a:lnTo>
                <a:lnTo>
                  <a:pt x="1051" y="809"/>
                </a:lnTo>
                <a:lnTo>
                  <a:pt x="1051" y="805"/>
                </a:lnTo>
                <a:lnTo>
                  <a:pt x="1050" y="802"/>
                </a:lnTo>
                <a:lnTo>
                  <a:pt x="1049" y="801"/>
                </a:lnTo>
                <a:lnTo>
                  <a:pt x="1046" y="799"/>
                </a:lnTo>
                <a:lnTo>
                  <a:pt x="1044" y="796"/>
                </a:lnTo>
                <a:lnTo>
                  <a:pt x="1041" y="794"/>
                </a:lnTo>
                <a:lnTo>
                  <a:pt x="1038" y="789"/>
                </a:lnTo>
                <a:lnTo>
                  <a:pt x="1038" y="786"/>
                </a:lnTo>
                <a:lnTo>
                  <a:pt x="1039" y="782"/>
                </a:lnTo>
                <a:lnTo>
                  <a:pt x="1041" y="778"/>
                </a:lnTo>
                <a:lnTo>
                  <a:pt x="1043" y="776"/>
                </a:lnTo>
                <a:lnTo>
                  <a:pt x="1046" y="774"/>
                </a:lnTo>
                <a:lnTo>
                  <a:pt x="1050" y="770"/>
                </a:lnTo>
                <a:lnTo>
                  <a:pt x="1055" y="765"/>
                </a:lnTo>
                <a:lnTo>
                  <a:pt x="1059" y="761"/>
                </a:lnTo>
                <a:lnTo>
                  <a:pt x="1063" y="757"/>
                </a:lnTo>
                <a:lnTo>
                  <a:pt x="1065" y="755"/>
                </a:lnTo>
                <a:lnTo>
                  <a:pt x="1069" y="752"/>
                </a:lnTo>
                <a:lnTo>
                  <a:pt x="1072" y="750"/>
                </a:lnTo>
                <a:lnTo>
                  <a:pt x="1077" y="746"/>
                </a:lnTo>
                <a:lnTo>
                  <a:pt x="1079" y="745"/>
                </a:lnTo>
                <a:lnTo>
                  <a:pt x="1082" y="744"/>
                </a:lnTo>
                <a:lnTo>
                  <a:pt x="1084" y="743"/>
                </a:lnTo>
                <a:lnTo>
                  <a:pt x="1087" y="742"/>
                </a:lnTo>
                <a:lnTo>
                  <a:pt x="1089" y="739"/>
                </a:lnTo>
                <a:lnTo>
                  <a:pt x="1091" y="736"/>
                </a:lnTo>
                <a:lnTo>
                  <a:pt x="1093" y="732"/>
                </a:lnTo>
                <a:lnTo>
                  <a:pt x="1095" y="727"/>
                </a:lnTo>
                <a:lnTo>
                  <a:pt x="1097" y="724"/>
                </a:lnTo>
                <a:lnTo>
                  <a:pt x="1102" y="720"/>
                </a:lnTo>
                <a:lnTo>
                  <a:pt x="1108" y="715"/>
                </a:lnTo>
                <a:lnTo>
                  <a:pt x="1115" y="712"/>
                </a:lnTo>
                <a:lnTo>
                  <a:pt x="1129" y="708"/>
                </a:lnTo>
                <a:lnTo>
                  <a:pt x="1142" y="704"/>
                </a:lnTo>
                <a:lnTo>
                  <a:pt x="1150" y="700"/>
                </a:lnTo>
                <a:lnTo>
                  <a:pt x="1156" y="694"/>
                </a:lnTo>
                <a:lnTo>
                  <a:pt x="1158" y="686"/>
                </a:lnTo>
                <a:lnTo>
                  <a:pt x="1159" y="680"/>
                </a:lnTo>
                <a:lnTo>
                  <a:pt x="1158" y="676"/>
                </a:lnTo>
                <a:lnTo>
                  <a:pt x="1158" y="674"/>
                </a:lnTo>
                <a:lnTo>
                  <a:pt x="1157" y="671"/>
                </a:lnTo>
                <a:lnTo>
                  <a:pt x="1154" y="668"/>
                </a:lnTo>
                <a:lnTo>
                  <a:pt x="1148" y="664"/>
                </a:lnTo>
                <a:lnTo>
                  <a:pt x="1139" y="661"/>
                </a:lnTo>
                <a:lnTo>
                  <a:pt x="1135" y="658"/>
                </a:lnTo>
                <a:lnTo>
                  <a:pt x="1129" y="655"/>
                </a:lnTo>
                <a:lnTo>
                  <a:pt x="1123" y="651"/>
                </a:lnTo>
                <a:lnTo>
                  <a:pt x="1118" y="648"/>
                </a:lnTo>
                <a:lnTo>
                  <a:pt x="1108" y="642"/>
                </a:lnTo>
                <a:lnTo>
                  <a:pt x="1100" y="635"/>
                </a:lnTo>
                <a:lnTo>
                  <a:pt x="1097" y="631"/>
                </a:lnTo>
                <a:lnTo>
                  <a:pt x="1095" y="626"/>
                </a:lnTo>
                <a:lnTo>
                  <a:pt x="1090" y="617"/>
                </a:lnTo>
                <a:lnTo>
                  <a:pt x="1088" y="607"/>
                </a:lnTo>
                <a:lnTo>
                  <a:pt x="1084" y="598"/>
                </a:lnTo>
                <a:lnTo>
                  <a:pt x="1078" y="589"/>
                </a:lnTo>
                <a:lnTo>
                  <a:pt x="1070" y="581"/>
                </a:lnTo>
                <a:lnTo>
                  <a:pt x="1060" y="574"/>
                </a:lnTo>
                <a:lnTo>
                  <a:pt x="1050" y="566"/>
                </a:lnTo>
                <a:lnTo>
                  <a:pt x="1038" y="560"/>
                </a:lnTo>
                <a:lnTo>
                  <a:pt x="1022" y="554"/>
                </a:lnTo>
                <a:lnTo>
                  <a:pt x="1012" y="551"/>
                </a:lnTo>
                <a:lnTo>
                  <a:pt x="1006" y="550"/>
                </a:lnTo>
                <a:lnTo>
                  <a:pt x="1002" y="550"/>
                </a:lnTo>
                <a:lnTo>
                  <a:pt x="996" y="550"/>
                </a:lnTo>
                <a:lnTo>
                  <a:pt x="989" y="550"/>
                </a:lnTo>
                <a:lnTo>
                  <a:pt x="971" y="553"/>
                </a:lnTo>
                <a:lnTo>
                  <a:pt x="957" y="555"/>
                </a:lnTo>
                <a:lnTo>
                  <a:pt x="951" y="556"/>
                </a:lnTo>
                <a:lnTo>
                  <a:pt x="943" y="556"/>
                </a:lnTo>
                <a:lnTo>
                  <a:pt x="938" y="556"/>
                </a:lnTo>
                <a:lnTo>
                  <a:pt x="933" y="556"/>
                </a:lnTo>
                <a:lnTo>
                  <a:pt x="928" y="555"/>
                </a:lnTo>
                <a:lnTo>
                  <a:pt x="924" y="553"/>
                </a:lnTo>
                <a:lnTo>
                  <a:pt x="888" y="537"/>
                </a:lnTo>
                <a:lnTo>
                  <a:pt x="850" y="517"/>
                </a:lnTo>
                <a:lnTo>
                  <a:pt x="837" y="510"/>
                </a:lnTo>
                <a:lnTo>
                  <a:pt x="825" y="503"/>
                </a:lnTo>
                <a:lnTo>
                  <a:pt x="812" y="494"/>
                </a:lnTo>
                <a:lnTo>
                  <a:pt x="800" y="487"/>
                </a:lnTo>
                <a:lnTo>
                  <a:pt x="794" y="482"/>
                </a:lnTo>
                <a:lnTo>
                  <a:pt x="789" y="478"/>
                </a:lnTo>
                <a:lnTo>
                  <a:pt x="786" y="474"/>
                </a:lnTo>
                <a:lnTo>
                  <a:pt x="785" y="471"/>
                </a:lnTo>
                <a:lnTo>
                  <a:pt x="783" y="468"/>
                </a:lnTo>
                <a:lnTo>
                  <a:pt x="783" y="465"/>
                </a:lnTo>
                <a:lnTo>
                  <a:pt x="785" y="461"/>
                </a:lnTo>
                <a:lnTo>
                  <a:pt x="786" y="458"/>
                </a:lnTo>
                <a:lnTo>
                  <a:pt x="788" y="453"/>
                </a:lnTo>
                <a:lnTo>
                  <a:pt x="791" y="448"/>
                </a:lnTo>
                <a:lnTo>
                  <a:pt x="794" y="443"/>
                </a:lnTo>
                <a:lnTo>
                  <a:pt x="798" y="440"/>
                </a:lnTo>
                <a:lnTo>
                  <a:pt x="807" y="433"/>
                </a:lnTo>
                <a:lnTo>
                  <a:pt x="817" y="424"/>
                </a:lnTo>
                <a:lnTo>
                  <a:pt x="819" y="422"/>
                </a:lnTo>
                <a:lnTo>
                  <a:pt x="823" y="418"/>
                </a:lnTo>
                <a:lnTo>
                  <a:pt x="826" y="414"/>
                </a:lnTo>
                <a:lnTo>
                  <a:pt x="830" y="408"/>
                </a:lnTo>
                <a:lnTo>
                  <a:pt x="831" y="404"/>
                </a:lnTo>
                <a:lnTo>
                  <a:pt x="832" y="399"/>
                </a:lnTo>
                <a:lnTo>
                  <a:pt x="833" y="395"/>
                </a:lnTo>
                <a:lnTo>
                  <a:pt x="833" y="391"/>
                </a:lnTo>
                <a:lnTo>
                  <a:pt x="833" y="387"/>
                </a:lnTo>
                <a:lnTo>
                  <a:pt x="833" y="383"/>
                </a:lnTo>
                <a:lnTo>
                  <a:pt x="832" y="372"/>
                </a:lnTo>
                <a:lnTo>
                  <a:pt x="830" y="360"/>
                </a:lnTo>
                <a:lnTo>
                  <a:pt x="827" y="354"/>
                </a:lnTo>
                <a:lnTo>
                  <a:pt x="825" y="347"/>
                </a:lnTo>
                <a:lnTo>
                  <a:pt x="824" y="343"/>
                </a:lnTo>
                <a:lnTo>
                  <a:pt x="823" y="341"/>
                </a:lnTo>
                <a:lnTo>
                  <a:pt x="823" y="340"/>
                </a:lnTo>
                <a:lnTo>
                  <a:pt x="823" y="337"/>
                </a:lnTo>
                <a:lnTo>
                  <a:pt x="822" y="330"/>
                </a:lnTo>
                <a:lnTo>
                  <a:pt x="822" y="326"/>
                </a:lnTo>
                <a:lnTo>
                  <a:pt x="824" y="321"/>
                </a:lnTo>
                <a:lnTo>
                  <a:pt x="825" y="317"/>
                </a:lnTo>
                <a:lnTo>
                  <a:pt x="827" y="314"/>
                </a:lnTo>
                <a:lnTo>
                  <a:pt x="829" y="310"/>
                </a:lnTo>
                <a:lnTo>
                  <a:pt x="832" y="307"/>
                </a:lnTo>
                <a:lnTo>
                  <a:pt x="836" y="302"/>
                </a:lnTo>
                <a:lnTo>
                  <a:pt x="849" y="286"/>
                </a:lnTo>
                <a:lnTo>
                  <a:pt x="852" y="282"/>
                </a:lnTo>
                <a:lnTo>
                  <a:pt x="855" y="276"/>
                </a:lnTo>
                <a:lnTo>
                  <a:pt x="856" y="273"/>
                </a:lnTo>
                <a:lnTo>
                  <a:pt x="858" y="270"/>
                </a:lnTo>
                <a:lnTo>
                  <a:pt x="862" y="261"/>
                </a:lnTo>
                <a:lnTo>
                  <a:pt x="867" y="253"/>
                </a:lnTo>
                <a:lnTo>
                  <a:pt x="873" y="245"/>
                </a:lnTo>
                <a:lnTo>
                  <a:pt x="877" y="239"/>
                </a:lnTo>
                <a:lnTo>
                  <a:pt x="888" y="229"/>
                </a:lnTo>
                <a:lnTo>
                  <a:pt x="898" y="221"/>
                </a:lnTo>
                <a:lnTo>
                  <a:pt x="908" y="211"/>
                </a:lnTo>
                <a:lnTo>
                  <a:pt x="919" y="202"/>
                </a:lnTo>
                <a:lnTo>
                  <a:pt x="928" y="194"/>
                </a:lnTo>
                <a:lnTo>
                  <a:pt x="938" y="185"/>
                </a:lnTo>
                <a:lnTo>
                  <a:pt x="945" y="172"/>
                </a:lnTo>
                <a:lnTo>
                  <a:pt x="953" y="159"/>
                </a:lnTo>
                <a:lnTo>
                  <a:pt x="952" y="154"/>
                </a:lnTo>
                <a:lnTo>
                  <a:pt x="952" y="150"/>
                </a:lnTo>
                <a:lnTo>
                  <a:pt x="948" y="148"/>
                </a:lnTo>
                <a:lnTo>
                  <a:pt x="943" y="147"/>
                </a:lnTo>
                <a:lnTo>
                  <a:pt x="921" y="135"/>
                </a:lnTo>
                <a:lnTo>
                  <a:pt x="913" y="129"/>
                </a:lnTo>
                <a:lnTo>
                  <a:pt x="906" y="125"/>
                </a:lnTo>
                <a:lnTo>
                  <a:pt x="901" y="120"/>
                </a:lnTo>
                <a:lnTo>
                  <a:pt x="899" y="118"/>
                </a:lnTo>
                <a:lnTo>
                  <a:pt x="899" y="114"/>
                </a:lnTo>
                <a:lnTo>
                  <a:pt x="899" y="112"/>
                </a:lnTo>
                <a:lnTo>
                  <a:pt x="898" y="102"/>
                </a:lnTo>
                <a:lnTo>
                  <a:pt x="894" y="90"/>
                </a:lnTo>
                <a:lnTo>
                  <a:pt x="892" y="82"/>
                </a:lnTo>
                <a:lnTo>
                  <a:pt x="888" y="71"/>
                </a:lnTo>
                <a:lnTo>
                  <a:pt x="886" y="61"/>
                </a:lnTo>
                <a:lnTo>
                  <a:pt x="885" y="50"/>
                </a:lnTo>
                <a:lnTo>
                  <a:pt x="886" y="32"/>
                </a:lnTo>
                <a:lnTo>
                  <a:pt x="889" y="19"/>
                </a:lnTo>
                <a:lnTo>
                  <a:pt x="888" y="14"/>
                </a:lnTo>
                <a:lnTo>
                  <a:pt x="887" y="8"/>
                </a:lnTo>
                <a:lnTo>
                  <a:pt x="886" y="5"/>
                </a:lnTo>
                <a:lnTo>
                  <a:pt x="883" y="2"/>
                </a:lnTo>
                <a:lnTo>
                  <a:pt x="881" y="1"/>
                </a:lnTo>
                <a:lnTo>
                  <a:pt x="876" y="0"/>
                </a:lnTo>
                <a:lnTo>
                  <a:pt x="865" y="0"/>
                </a:lnTo>
                <a:lnTo>
                  <a:pt x="855" y="0"/>
                </a:lnTo>
                <a:lnTo>
                  <a:pt x="844" y="1"/>
                </a:lnTo>
                <a:lnTo>
                  <a:pt x="837" y="1"/>
                </a:lnTo>
                <a:lnTo>
                  <a:pt x="826" y="5"/>
                </a:lnTo>
                <a:lnTo>
                  <a:pt x="817" y="8"/>
                </a:lnTo>
                <a:lnTo>
                  <a:pt x="810" y="13"/>
                </a:lnTo>
                <a:lnTo>
                  <a:pt x="804" y="18"/>
                </a:lnTo>
                <a:lnTo>
                  <a:pt x="799" y="21"/>
                </a:lnTo>
                <a:lnTo>
                  <a:pt x="794" y="22"/>
                </a:lnTo>
                <a:lnTo>
                  <a:pt x="787" y="24"/>
                </a:lnTo>
                <a:lnTo>
                  <a:pt x="780" y="24"/>
                </a:lnTo>
                <a:lnTo>
                  <a:pt x="764" y="24"/>
                </a:lnTo>
                <a:lnTo>
                  <a:pt x="749" y="24"/>
                </a:lnTo>
                <a:lnTo>
                  <a:pt x="742" y="25"/>
                </a:lnTo>
                <a:lnTo>
                  <a:pt x="736" y="27"/>
                </a:lnTo>
                <a:lnTo>
                  <a:pt x="731" y="31"/>
                </a:lnTo>
                <a:lnTo>
                  <a:pt x="728" y="37"/>
                </a:lnTo>
                <a:lnTo>
                  <a:pt x="725" y="43"/>
                </a:lnTo>
                <a:lnTo>
                  <a:pt x="723" y="50"/>
                </a:lnTo>
                <a:lnTo>
                  <a:pt x="722" y="58"/>
                </a:lnTo>
                <a:lnTo>
                  <a:pt x="722" y="68"/>
                </a:lnTo>
                <a:lnTo>
                  <a:pt x="722" y="75"/>
                </a:lnTo>
                <a:lnTo>
                  <a:pt x="719" y="81"/>
                </a:lnTo>
                <a:lnTo>
                  <a:pt x="718" y="84"/>
                </a:lnTo>
                <a:lnTo>
                  <a:pt x="715" y="87"/>
                </a:lnTo>
                <a:lnTo>
                  <a:pt x="710" y="88"/>
                </a:lnTo>
                <a:lnTo>
                  <a:pt x="704" y="88"/>
                </a:lnTo>
                <a:lnTo>
                  <a:pt x="698" y="87"/>
                </a:lnTo>
                <a:lnTo>
                  <a:pt x="691" y="85"/>
                </a:lnTo>
                <a:lnTo>
                  <a:pt x="682" y="84"/>
                </a:lnTo>
                <a:lnTo>
                  <a:pt x="678" y="85"/>
                </a:lnTo>
                <a:lnTo>
                  <a:pt x="673" y="87"/>
                </a:lnTo>
                <a:lnTo>
                  <a:pt x="669" y="89"/>
                </a:lnTo>
                <a:lnTo>
                  <a:pt x="665" y="97"/>
                </a:lnTo>
                <a:lnTo>
                  <a:pt x="661" y="107"/>
                </a:lnTo>
                <a:lnTo>
                  <a:pt x="655" y="121"/>
                </a:lnTo>
                <a:lnTo>
                  <a:pt x="647" y="141"/>
                </a:lnTo>
                <a:lnTo>
                  <a:pt x="637" y="162"/>
                </a:lnTo>
                <a:lnTo>
                  <a:pt x="628" y="177"/>
                </a:lnTo>
                <a:lnTo>
                  <a:pt x="618" y="190"/>
                </a:lnTo>
                <a:lnTo>
                  <a:pt x="608" y="206"/>
                </a:lnTo>
                <a:lnTo>
                  <a:pt x="597" y="221"/>
                </a:lnTo>
                <a:lnTo>
                  <a:pt x="590" y="236"/>
                </a:lnTo>
                <a:lnTo>
                  <a:pt x="587" y="254"/>
                </a:lnTo>
                <a:lnTo>
                  <a:pt x="585" y="274"/>
                </a:lnTo>
                <a:lnTo>
                  <a:pt x="585" y="285"/>
                </a:lnTo>
                <a:lnTo>
                  <a:pt x="584" y="295"/>
                </a:lnTo>
                <a:lnTo>
                  <a:pt x="581" y="303"/>
                </a:lnTo>
                <a:lnTo>
                  <a:pt x="578" y="310"/>
                </a:lnTo>
                <a:lnTo>
                  <a:pt x="574" y="316"/>
                </a:lnTo>
                <a:lnTo>
                  <a:pt x="572" y="322"/>
                </a:lnTo>
                <a:lnTo>
                  <a:pt x="571" y="328"/>
                </a:lnTo>
                <a:lnTo>
                  <a:pt x="569" y="335"/>
                </a:lnTo>
                <a:lnTo>
                  <a:pt x="568" y="348"/>
                </a:lnTo>
                <a:lnTo>
                  <a:pt x="567" y="360"/>
                </a:lnTo>
                <a:lnTo>
                  <a:pt x="567" y="389"/>
                </a:lnTo>
                <a:lnTo>
                  <a:pt x="568" y="412"/>
                </a:lnTo>
                <a:lnTo>
                  <a:pt x="568" y="423"/>
                </a:lnTo>
                <a:lnTo>
                  <a:pt x="567" y="435"/>
                </a:lnTo>
                <a:lnTo>
                  <a:pt x="564" y="447"/>
                </a:lnTo>
                <a:lnTo>
                  <a:pt x="556" y="460"/>
                </a:lnTo>
                <a:lnTo>
                  <a:pt x="549" y="474"/>
                </a:lnTo>
                <a:lnTo>
                  <a:pt x="545" y="492"/>
                </a:lnTo>
                <a:lnTo>
                  <a:pt x="542" y="500"/>
                </a:lnTo>
                <a:lnTo>
                  <a:pt x="541" y="510"/>
                </a:lnTo>
                <a:lnTo>
                  <a:pt x="541" y="519"/>
                </a:lnTo>
                <a:lnTo>
                  <a:pt x="541" y="528"/>
                </a:lnTo>
                <a:lnTo>
                  <a:pt x="543" y="551"/>
                </a:lnTo>
                <a:lnTo>
                  <a:pt x="545" y="581"/>
                </a:lnTo>
                <a:lnTo>
                  <a:pt x="545" y="597"/>
                </a:lnTo>
                <a:lnTo>
                  <a:pt x="543" y="612"/>
                </a:lnTo>
                <a:lnTo>
                  <a:pt x="541" y="627"/>
                </a:lnTo>
                <a:lnTo>
                  <a:pt x="536" y="642"/>
                </a:lnTo>
                <a:lnTo>
                  <a:pt x="533" y="652"/>
                </a:lnTo>
                <a:lnTo>
                  <a:pt x="528" y="660"/>
                </a:lnTo>
                <a:lnTo>
                  <a:pt x="524" y="664"/>
                </a:lnTo>
                <a:lnTo>
                  <a:pt x="522" y="666"/>
                </a:lnTo>
                <a:lnTo>
                  <a:pt x="515" y="664"/>
                </a:lnTo>
                <a:lnTo>
                  <a:pt x="508" y="663"/>
                </a:lnTo>
                <a:lnTo>
                  <a:pt x="496" y="663"/>
                </a:lnTo>
                <a:lnTo>
                  <a:pt x="480" y="664"/>
                </a:lnTo>
                <a:lnTo>
                  <a:pt x="473" y="666"/>
                </a:lnTo>
                <a:lnTo>
                  <a:pt x="468" y="667"/>
                </a:lnTo>
                <a:lnTo>
                  <a:pt x="464" y="669"/>
                </a:lnTo>
                <a:lnTo>
                  <a:pt x="463" y="671"/>
                </a:lnTo>
                <a:lnTo>
                  <a:pt x="464" y="679"/>
                </a:lnTo>
                <a:lnTo>
                  <a:pt x="465" y="686"/>
                </a:lnTo>
                <a:lnTo>
                  <a:pt x="464" y="688"/>
                </a:lnTo>
                <a:lnTo>
                  <a:pt x="464" y="692"/>
                </a:lnTo>
                <a:lnTo>
                  <a:pt x="463" y="693"/>
                </a:lnTo>
                <a:lnTo>
                  <a:pt x="460" y="695"/>
                </a:lnTo>
                <a:lnTo>
                  <a:pt x="453" y="696"/>
                </a:lnTo>
                <a:lnTo>
                  <a:pt x="446" y="696"/>
                </a:lnTo>
                <a:lnTo>
                  <a:pt x="438" y="695"/>
                </a:lnTo>
                <a:lnTo>
                  <a:pt x="427" y="693"/>
                </a:lnTo>
                <a:lnTo>
                  <a:pt x="413" y="689"/>
                </a:lnTo>
                <a:lnTo>
                  <a:pt x="397" y="685"/>
                </a:lnTo>
                <a:lnTo>
                  <a:pt x="389" y="682"/>
                </a:lnTo>
                <a:lnTo>
                  <a:pt x="382" y="681"/>
                </a:lnTo>
                <a:lnTo>
                  <a:pt x="376" y="682"/>
                </a:lnTo>
                <a:lnTo>
                  <a:pt x="370" y="683"/>
                </a:lnTo>
                <a:lnTo>
                  <a:pt x="358" y="690"/>
                </a:lnTo>
                <a:lnTo>
                  <a:pt x="342" y="700"/>
                </a:lnTo>
                <a:lnTo>
                  <a:pt x="334" y="706"/>
                </a:lnTo>
                <a:lnTo>
                  <a:pt x="325" y="711"/>
                </a:lnTo>
                <a:lnTo>
                  <a:pt x="315" y="714"/>
                </a:lnTo>
                <a:lnTo>
                  <a:pt x="304" y="718"/>
                </a:lnTo>
                <a:lnTo>
                  <a:pt x="295" y="721"/>
                </a:lnTo>
                <a:lnTo>
                  <a:pt x="287" y="725"/>
                </a:lnTo>
                <a:lnTo>
                  <a:pt x="281" y="729"/>
                </a:lnTo>
                <a:lnTo>
                  <a:pt x="275" y="732"/>
                </a:lnTo>
                <a:lnTo>
                  <a:pt x="265" y="740"/>
                </a:lnTo>
                <a:lnTo>
                  <a:pt x="254" y="748"/>
                </a:lnTo>
                <a:lnTo>
                  <a:pt x="244" y="755"/>
                </a:lnTo>
                <a:lnTo>
                  <a:pt x="233" y="761"/>
                </a:lnTo>
                <a:lnTo>
                  <a:pt x="228" y="763"/>
                </a:lnTo>
                <a:lnTo>
                  <a:pt x="222" y="764"/>
                </a:lnTo>
                <a:lnTo>
                  <a:pt x="215" y="765"/>
                </a:lnTo>
                <a:lnTo>
                  <a:pt x="207" y="765"/>
                </a:lnTo>
                <a:lnTo>
                  <a:pt x="187" y="765"/>
                </a:lnTo>
                <a:lnTo>
                  <a:pt x="167" y="765"/>
                </a:lnTo>
                <a:lnTo>
                  <a:pt x="147" y="765"/>
                </a:lnTo>
                <a:lnTo>
                  <a:pt x="128" y="764"/>
                </a:lnTo>
                <a:lnTo>
                  <a:pt x="119" y="762"/>
                </a:lnTo>
                <a:lnTo>
                  <a:pt x="108" y="762"/>
                </a:lnTo>
                <a:lnTo>
                  <a:pt x="98" y="762"/>
                </a:lnTo>
                <a:lnTo>
                  <a:pt x="88" y="762"/>
                </a:lnTo>
                <a:lnTo>
                  <a:pt x="79" y="763"/>
                </a:lnTo>
                <a:lnTo>
                  <a:pt x="70" y="765"/>
                </a:lnTo>
                <a:lnTo>
                  <a:pt x="62" y="768"/>
                </a:lnTo>
                <a:lnTo>
                  <a:pt x="57" y="771"/>
                </a:lnTo>
                <a:lnTo>
                  <a:pt x="54" y="775"/>
                </a:lnTo>
                <a:lnTo>
                  <a:pt x="51" y="778"/>
                </a:lnTo>
                <a:lnTo>
                  <a:pt x="51" y="783"/>
                </a:lnTo>
                <a:lnTo>
                  <a:pt x="51" y="788"/>
                </a:lnTo>
                <a:lnTo>
                  <a:pt x="50" y="792"/>
                </a:lnTo>
                <a:lnTo>
                  <a:pt x="49" y="795"/>
                </a:lnTo>
                <a:lnTo>
                  <a:pt x="45" y="797"/>
                </a:lnTo>
                <a:lnTo>
                  <a:pt x="38" y="797"/>
                </a:lnTo>
                <a:lnTo>
                  <a:pt x="30" y="799"/>
                </a:lnTo>
                <a:lnTo>
                  <a:pt x="20" y="801"/>
                </a:lnTo>
                <a:lnTo>
                  <a:pt x="12" y="803"/>
                </a:lnTo>
                <a:lnTo>
                  <a:pt x="4" y="809"/>
                </a:lnTo>
                <a:lnTo>
                  <a:pt x="0" y="812"/>
                </a:lnTo>
                <a:lnTo>
                  <a:pt x="0" y="814"/>
                </a:lnTo>
                <a:lnTo>
                  <a:pt x="2" y="815"/>
                </a:lnTo>
                <a:lnTo>
                  <a:pt x="6" y="815"/>
                </a:lnTo>
                <a:lnTo>
                  <a:pt x="17" y="815"/>
                </a:lnTo>
                <a:lnTo>
                  <a:pt x="29" y="815"/>
                </a:lnTo>
                <a:lnTo>
                  <a:pt x="44" y="815"/>
                </a:lnTo>
                <a:lnTo>
                  <a:pt x="61" y="815"/>
                </a:lnTo>
                <a:lnTo>
                  <a:pt x="69" y="815"/>
                </a:lnTo>
                <a:lnTo>
                  <a:pt x="77" y="816"/>
                </a:lnTo>
                <a:lnTo>
                  <a:pt x="86" y="816"/>
                </a:lnTo>
                <a:lnTo>
                  <a:pt x="93" y="819"/>
                </a:lnTo>
                <a:lnTo>
                  <a:pt x="108" y="822"/>
                </a:lnTo>
                <a:lnTo>
                  <a:pt x="123" y="824"/>
                </a:lnTo>
                <a:lnTo>
                  <a:pt x="137" y="824"/>
                </a:lnTo>
                <a:lnTo>
                  <a:pt x="149" y="824"/>
                </a:lnTo>
                <a:lnTo>
                  <a:pt x="155" y="822"/>
                </a:lnTo>
                <a:lnTo>
                  <a:pt x="159" y="822"/>
                </a:lnTo>
                <a:lnTo>
                  <a:pt x="164" y="822"/>
                </a:lnTo>
                <a:lnTo>
                  <a:pt x="168" y="825"/>
                </a:lnTo>
                <a:lnTo>
                  <a:pt x="169" y="827"/>
                </a:lnTo>
                <a:lnTo>
                  <a:pt x="170" y="833"/>
                </a:lnTo>
                <a:lnTo>
                  <a:pt x="170" y="837"/>
                </a:lnTo>
                <a:lnTo>
                  <a:pt x="170" y="840"/>
                </a:lnTo>
                <a:lnTo>
                  <a:pt x="169" y="843"/>
                </a:lnTo>
                <a:lnTo>
                  <a:pt x="168" y="845"/>
                </a:lnTo>
                <a:lnTo>
                  <a:pt x="156" y="855"/>
                </a:lnTo>
                <a:lnTo>
                  <a:pt x="146" y="863"/>
                </a:lnTo>
                <a:lnTo>
                  <a:pt x="132" y="872"/>
                </a:lnTo>
                <a:lnTo>
                  <a:pt x="118" y="881"/>
                </a:lnTo>
                <a:lnTo>
                  <a:pt x="114" y="883"/>
                </a:lnTo>
                <a:lnTo>
                  <a:pt x="113" y="884"/>
                </a:lnTo>
                <a:lnTo>
                  <a:pt x="112" y="887"/>
                </a:lnTo>
                <a:lnTo>
                  <a:pt x="113" y="889"/>
                </a:lnTo>
                <a:lnTo>
                  <a:pt x="115" y="893"/>
                </a:lnTo>
                <a:lnTo>
                  <a:pt x="119" y="897"/>
                </a:lnTo>
                <a:lnTo>
                  <a:pt x="126" y="907"/>
                </a:lnTo>
                <a:lnTo>
                  <a:pt x="133" y="916"/>
                </a:lnTo>
                <a:lnTo>
                  <a:pt x="137" y="920"/>
                </a:lnTo>
                <a:lnTo>
                  <a:pt x="140" y="921"/>
                </a:lnTo>
                <a:lnTo>
                  <a:pt x="144" y="922"/>
                </a:lnTo>
                <a:lnTo>
                  <a:pt x="147" y="921"/>
                </a:lnTo>
                <a:lnTo>
                  <a:pt x="155" y="918"/>
                </a:lnTo>
                <a:lnTo>
                  <a:pt x="162" y="912"/>
                </a:lnTo>
                <a:lnTo>
                  <a:pt x="170" y="907"/>
                </a:lnTo>
                <a:lnTo>
                  <a:pt x="178" y="903"/>
                </a:lnTo>
                <a:lnTo>
                  <a:pt x="183" y="903"/>
                </a:lnTo>
                <a:lnTo>
                  <a:pt x="188" y="904"/>
                </a:lnTo>
                <a:lnTo>
                  <a:pt x="193" y="907"/>
                </a:lnTo>
                <a:lnTo>
                  <a:pt x="196" y="912"/>
                </a:lnTo>
                <a:lnTo>
                  <a:pt x="205" y="925"/>
                </a:lnTo>
                <a:lnTo>
                  <a:pt x="213" y="941"/>
                </a:lnTo>
                <a:lnTo>
                  <a:pt x="216" y="950"/>
                </a:lnTo>
                <a:lnTo>
                  <a:pt x="221" y="958"/>
                </a:lnTo>
                <a:lnTo>
                  <a:pt x="226" y="965"/>
                </a:lnTo>
                <a:lnTo>
                  <a:pt x="232" y="972"/>
                </a:lnTo>
                <a:lnTo>
                  <a:pt x="239" y="979"/>
                </a:lnTo>
                <a:lnTo>
                  <a:pt x="247" y="985"/>
                </a:lnTo>
                <a:lnTo>
                  <a:pt x="257" y="991"/>
                </a:lnTo>
                <a:lnTo>
                  <a:pt x="268" y="997"/>
                </a:lnTo>
                <a:lnTo>
                  <a:pt x="277" y="1003"/>
                </a:lnTo>
                <a:lnTo>
                  <a:pt x="284" y="1009"/>
                </a:lnTo>
                <a:lnTo>
                  <a:pt x="291" y="1014"/>
                </a:lnTo>
                <a:lnTo>
                  <a:pt x="295" y="1019"/>
                </a:lnTo>
                <a:lnTo>
                  <a:pt x="298" y="1027"/>
                </a:lnTo>
                <a:lnTo>
                  <a:pt x="301" y="1036"/>
                </a:lnTo>
                <a:lnTo>
                  <a:pt x="302" y="1041"/>
                </a:lnTo>
                <a:lnTo>
                  <a:pt x="304" y="1047"/>
                </a:lnTo>
                <a:lnTo>
                  <a:pt x="307" y="1053"/>
                </a:lnTo>
                <a:lnTo>
                  <a:pt x="312" y="1059"/>
                </a:lnTo>
                <a:lnTo>
                  <a:pt x="322" y="1067"/>
                </a:lnTo>
                <a:lnTo>
                  <a:pt x="332" y="1074"/>
                </a:lnTo>
                <a:lnTo>
                  <a:pt x="336" y="1078"/>
                </a:lnTo>
                <a:lnTo>
                  <a:pt x="341" y="1082"/>
                </a:lnTo>
                <a:lnTo>
                  <a:pt x="346" y="1086"/>
                </a:lnTo>
                <a:lnTo>
                  <a:pt x="350" y="1092"/>
                </a:lnTo>
                <a:lnTo>
                  <a:pt x="352" y="1099"/>
                </a:lnTo>
                <a:lnTo>
                  <a:pt x="354" y="1105"/>
                </a:lnTo>
                <a:lnTo>
                  <a:pt x="356" y="1111"/>
                </a:lnTo>
                <a:lnTo>
                  <a:pt x="356" y="1116"/>
                </a:lnTo>
                <a:lnTo>
                  <a:pt x="354" y="1120"/>
                </a:lnTo>
                <a:lnTo>
                  <a:pt x="352" y="1124"/>
                </a:lnTo>
                <a:lnTo>
                  <a:pt x="348" y="1128"/>
                </a:lnTo>
                <a:lnTo>
                  <a:pt x="344" y="1131"/>
                </a:lnTo>
                <a:lnTo>
                  <a:pt x="333" y="1137"/>
                </a:lnTo>
                <a:lnTo>
                  <a:pt x="321" y="1142"/>
                </a:lnTo>
                <a:lnTo>
                  <a:pt x="315" y="1145"/>
                </a:lnTo>
                <a:lnTo>
                  <a:pt x="312" y="1148"/>
                </a:lnTo>
                <a:lnTo>
                  <a:pt x="308" y="1153"/>
                </a:lnTo>
                <a:lnTo>
                  <a:pt x="308" y="1160"/>
                </a:lnTo>
                <a:lnTo>
                  <a:pt x="308" y="1167"/>
                </a:lnTo>
                <a:lnTo>
                  <a:pt x="309" y="1173"/>
                </a:lnTo>
                <a:lnTo>
                  <a:pt x="312" y="1179"/>
                </a:lnTo>
                <a:lnTo>
                  <a:pt x="314" y="1184"/>
                </a:lnTo>
                <a:lnTo>
                  <a:pt x="320" y="1194"/>
                </a:lnTo>
                <a:lnTo>
                  <a:pt x="323" y="1206"/>
                </a:lnTo>
                <a:lnTo>
                  <a:pt x="327" y="1212"/>
                </a:lnTo>
                <a:lnTo>
                  <a:pt x="332" y="1218"/>
                </a:lnTo>
                <a:lnTo>
                  <a:pt x="338" y="1224"/>
                </a:lnTo>
                <a:lnTo>
                  <a:pt x="345" y="1229"/>
                </a:lnTo>
                <a:lnTo>
                  <a:pt x="352" y="1235"/>
                </a:lnTo>
                <a:lnTo>
                  <a:pt x="358" y="1240"/>
                </a:lnTo>
                <a:lnTo>
                  <a:pt x="363" y="1244"/>
                </a:lnTo>
                <a:lnTo>
                  <a:pt x="366" y="1250"/>
                </a:lnTo>
                <a:lnTo>
                  <a:pt x="371" y="1263"/>
                </a:lnTo>
                <a:lnTo>
                  <a:pt x="377" y="1280"/>
                </a:lnTo>
                <a:lnTo>
                  <a:pt x="383" y="1298"/>
                </a:lnTo>
                <a:lnTo>
                  <a:pt x="388" y="1311"/>
                </a:lnTo>
                <a:lnTo>
                  <a:pt x="392" y="1319"/>
                </a:lnTo>
                <a:lnTo>
                  <a:pt x="394" y="1326"/>
                </a:lnTo>
                <a:lnTo>
                  <a:pt x="394" y="1334"/>
                </a:lnTo>
                <a:lnTo>
                  <a:pt x="392" y="1343"/>
                </a:lnTo>
                <a:lnTo>
                  <a:pt x="389" y="1354"/>
                </a:lnTo>
                <a:lnTo>
                  <a:pt x="388" y="1361"/>
                </a:lnTo>
                <a:lnTo>
                  <a:pt x="389" y="1364"/>
                </a:lnTo>
                <a:lnTo>
                  <a:pt x="390" y="1368"/>
                </a:lnTo>
                <a:lnTo>
                  <a:pt x="392" y="1370"/>
                </a:lnTo>
                <a:lnTo>
                  <a:pt x="396" y="1373"/>
                </a:lnTo>
                <a:lnTo>
                  <a:pt x="399" y="1376"/>
                </a:lnTo>
                <a:lnTo>
                  <a:pt x="402" y="1380"/>
                </a:lnTo>
                <a:lnTo>
                  <a:pt x="403" y="1385"/>
                </a:lnTo>
                <a:lnTo>
                  <a:pt x="404" y="1391"/>
                </a:lnTo>
                <a:lnTo>
                  <a:pt x="404" y="1397"/>
                </a:lnTo>
                <a:lnTo>
                  <a:pt x="403" y="1402"/>
                </a:lnTo>
                <a:lnTo>
                  <a:pt x="401" y="1407"/>
                </a:lnTo>
                <a:lnTo>
                  <a:pt x="398" y="1411"/>
                </a:lnTo>
                <a:lnTo>
                  <a:pt x="391" y="1418"/>
                </a:lnTo>
                <a:lnTo>
                  <a:pt x="383" y="1426"/>
                </a:lnTo>
                <a:lnTo>
                  <a:pt x="378" y="1430"/>
                </a:lnTo>
                <a:lnTo>
                  <a:pt x="372" y="1432"/>
                </a:lnTo>
                <a:lnTo>
                  <a:pt x="366" y="1436"/>
                </a:lnTo>
                <a:lnTo>
                  <a:pt x="359" y="1438"/>
                </a:lnTo>
                <a:lnTo>
                  <a:pt x="352" y="1440"/>
                </a:lnTo>
                <a:lnTo>
                  <a:pt x="346" y="1443"/>
                </a:lnTo>
                <a:lnTo>
                  <a:pt x="342" y="1445"/>
                </a:lnTo>
                <a:lnTo>
                  <a:pt x="339" y="1449"/>
                </a:lnTo>
                <a:lnTo>
                  <a:pt x="335" y="1452"/>
                </a:lnTo>
                <a:lnTo>
                  <a:pt x="334" y="1457"/>
                </a:lnTo>
                <a:lnTo>
                  <a:pt x="333" y="1463"/>
                </a:lnTo>
                <a:lnTo>
                  <a:pt x="333" y="1470"/>
                </a:lnTo>
                <a:lnTo>
                  <a:pt x="334" y="1486"/>
                </a:lnTo>
                <a:lnTo>
                  <a:pt x="336" y="1502"/>
                </a:lnTo>
                <a:lnTo>
                  <a:pt x="340" y="1519"/>
                </a:lnTo>
                <a:lnTo>
                  <a:pt x="342" y="1533"/>
                </a:lnTo>
                <a:lnTo>
                  <a:pt x="344" y="1539"/>
                </a:lnTo>
                <a:lnTo>
                  <a:pt x="345" y="1545"/>
                </a:lnTo>
                <a:lnTo>
                  <a:pt x="346" y="1549"/>
                </a:lnTo>
                <a:lnTo>
                  <a:pt x="347" y="1551"/>
                </a:lnTo>
                <a:lnTo>
                  <a:pt x="350" y="1552"/>
                </a:lnTo>
                <a:lnTo>
                  <a:pt x="352" y="1553"/>
                </a:lnTo>
                <a:lnTo>
                  <a:pt x="356" y="1553"/>
                </a:lnTo>
                <a:lnTo>
                  <a:pt x="360" y="1552"/>
                </a:lnTo>
                <a:lnTo>
                  <a:pt x="364" y="1551"/>
                </a:lnTo>
                <a:lnTo>
                  <a:pt x="367" y="1550"/>
                </a:lnTo>
                <a:lnTo>
                  <a:pt x="371" y="1551"/>
                </a:lnTo>
                <a:lnTo>
                  <a:pt x="373" y="1551"/>
                </a:lnTo>
                <a:lnTo>
                  <a:pt x="376" y="1553"/>
                </a:lnTo>
                <a:lnTo>
                  <a:pt x="377" y="1556"/>
                </a:lnTo>
                <a:lnTo>
                  <a:pt x="379" y="1561"/>
                </a:lnTo>
                <a:lnTo>
                  <a:pt x="380" y="1566"/>
                </a:lnTo>
                <a:lnTo>
                  <a:pt x="382" y="1572"/>
                </a:lnTo>
                <a:lnTo>
                  <a:pt x="384" y="1577"/>
                </a:lnTo>
                <a:lnTo>
                  <a:pt x="386" y="1582"/>
                </a:lnTo>
                <a:lnTo>
                  <a:pt x="390" y="1585"/>
                </a:lnTo>
                <a:lnTo>
                  <a:pt x="394" y="1589"/>
                </a:lnTo>
                <a:lnTo>
                  <a:pt x="397" y="1591"/>
                </a:lnTo>
                <a:lnTo>
                  <a:pt x="401" y="1594"/>
                </a:lnTo>
                <a:lnTo>
                  <a:pt x="405" y="1595"/>
                </a:lnTo>
                <a:lnTo>
                  <a:pt x="409" y="1595"/>
                </a:lnTo>
                <a:lnTo>
                  <a:pt x="413" y="1595"/>
                </a:lnTo>
                <a:lnTo>
                  <a:pt x="417" y="1594"/>
                </a:lnTo>
                <a:lnTo>
                  <a:pt x="421" y="1591"/>
                </a:lnTo>
                <a:lnTo>
                  <a:pt x="432" y="1588"/>
                </a:lnTo>
                <a:lnTo>
                  <a:pt x="447" y="1584"/>
                </a:lnTo>
                <a:lnTo>
                  <a:pt x="463" y="1583"/>
                </a:lnTo>
                <a:lnTo>
                  <a:pt x="472" y="1583"/>
                </a:lnTo>
                <a:lnTo>
                  <a:pt x="476" y="1584"/>
                </a:lnTo>
                <a:lnTo>
                  <a:pt x="478" y="1585"/>
                </a:lnTo>
                <a:lnTo>
                  <a:pt x="480" y="1588"/>
                </a:lnTo>
                <a:lnTo>
                  <a:pt x="482" y="1590"/>
                </a:lnTo>
                <a:lnTo>
                  <a:pt x="484" y="1594"/>
                </a:lnTo>
                <a:lnTo>
                  <a:pt x="484" y="1597"/>
                </a:lnTo>
                <a:lnTo>
                  <a:pt x="482" y="1600"/>
                </a:lnTo>
                <a:lnTo>
                  <a:pt x="477" y="1600"/>
                </a:lnTo>
                <a:lnTo>
                  <a:pt x="471" y="1601"/>
                </a:lnTo>
                <a:lnTo>
                  <a:pt x="466" y="1603"/>
                </a:lnTo>
                <a:lnTo>
                  <a:pt x="465" y="1606"/>
                </a:lnTo>
                <a:lnTo>
                  <a:pt x="464" y="1608"/>
                </a:lnTo>
                <a:lnTo>
                  <a:pt x="465" y="1610"/>
                </a:lnTo>
                <a:lnTo>
                  <a:pt x="466" y="1614"/>
                </a:lnTo>
                <a:lnTo>
                  <a:pt x="472" y="1622"/>
                </a:lnTo>
                <a:lnTo>
                  <a:pt x="479" y="1631"/>
                </a:lnTo>
                <a:lnTo>
                  <a:pt x="487" y="1641"/>
                </a:lnTo>
                <a:lnTo>
                  <a:pt x="496" y="1653"/>
                </a:lnTo>
                <a:lnTo>
                  <a:pt x="501" y="1664"/>
                </a:lnTo>
                <a:lnTo>
                  <a:pt x="504" y="1670"/>
                </a:lnTo>
                <a:lnTo>
                  <a:pt x="505" y="1675"/>
                </a:lnTo>
                <a:lnTo>
                  <a:pt x="505" y="1679"/>
                </a:lnTo>
                <a:lnTo>
                  <a:pt x="506" y="1683"/>
                </a:lnTo>
                <a:lnTo>
                  <a:pt x="508" y="1685"/>
                </a:lnTo>
                <a:lnTo>
                  <a:pt x="509" y="1687"/>
                </a:lnTo>
                <a:lnTo>
                  <a:pt x="511" y="1687"/>
                </a:lnTo>
                <a:lnTo>
                  <a:pt x="516" y="1685"/>
                </a:lnTo>
                <a:lnTo>
                  <a:pt x="522" y="1681"/>
                </a:lnTo>
                <a:lnTo>
                  <a:pt x="527" y="1676"/>
                </a:lnTo>
                <a:lnTo>
                  <a:pt x="529" y="1672"/>
                </a:lnTo>
                <a:lnTo>
                  <a:pt x="531" y="1671"/>
                </a:lnTo>
                <a:lnTo>
                  <a:pt x="535" y="1672"/>
                </a:lnTo>
                <a:lnTo>
                  <a:pt x="540" y="1673"/>
                </a:lnTo>
                <a:lnTo>
                  <a:pt x="547" y="1676"/>
                </a:lnTo>
                <a:lnTo>
                  <a:pt x="559" y="1681"/>
                </a:lnTo>
                <a:lnTo>
                  <a:pt x="564" y="1685"/>
                </a:lnTo>
                <a:lnTo>
                  <a:pt x="565" y="1687"/>
                </a:lnTo>
                <a:lnTo>
                  <a:pt x="565" y="1689"/>
                </a:lnTo>
                <a:lnTo>
                  <a:pt x="565" y="1691"/>
                </a:lnTo>
                <a:lnTo>
                  <a:pt x="562" y="1694"/>
                </a:lnTo>
                <a:lnTo>
                  <a:pt x="550" y="1704"/>
                </a:lnTo>
                <a:lnTo>
                  <a:pt x="536" y="1717"/>
                </a:lnTo>
                <a:lnTo>
                  <a:pt x="535" y="1720"/>
                </a:lnTo>
                <a:lnTo>
                  <a:pt x="534" y="1723"/>
                </a:lnTo>
                <a:lnTo>
                  <a:pt x="534" y="1726"/>
                </a:lnTo>
                <a:lnTo>
                  <a:pt x="535" y="1727"/>
                </a:lnTo>
                <a:lnTo>
                  <a:pt x="537" y="1728"/>
                </a:lnTo>
                <a:lnTo>
                  <a:pt x="541" y="1728"/>
                </a:lnTo>
                <a:lnTo>
                  <a:pt x="545" y="1728"/>
                </a:lnTo>
                <a:lnTo>
                  <a:pt x="549" y="1727"/>
                </a:lnTo>
                <a:lnTo>
                  <a:pt x="566" y="1719"/>
                </a:lnTo>
                <a:lnTo>
                  <a:pt x="578" y="1710"/>
                </a:lnTo>
                <a:lnTo>
                  <a:pt x="580" y="1709"/>
                </a:lnTo>
                <a:lnTo>
                  <a:pt x="583" y="1709"/>
                </a:lnTo>
                <a:lnTo>
                  <a:pt x="584" y="1710"/>
                </a:lnTo>
                <a:lnTo>
                  <a:pt x="585" y="1711"/>
                </a:lnTo>
                <a:lnTo>
                  <a:pt x="587" y="1716"/>
                </a:lnTo>
                <a:lnTo>
                  <a:pt x="587" y="1725"/>
                </a:lnTo>
                <a:lnTo>
                  <a:pt x="589" y="1728"/>
                </a:lnTo>
                <a:lnTo>
                  <a:pt x="590" y="1733"/>
                </a:lnTo>
                <a:lnTo>
                  <a:pt x="591" y="1736"/>
                </a:lnTo>
                <a:lnTo>
                  <a:pt x="594" y="1740"/>
                </a:lnTo>
                <a:lnTo>
                  <a:pt x="599" y="1747"/>
                </a:lnTo>
                <a:lnTo>
                  <a:pt x="604" y="1751"/>
                </a:lnTo>
                <a:lnTo>
                  <a:pt x="606" y="1752"/>
                </a:lnTo>
                <a:lnTo>
                  <a:pt x="609" y="1752"/>
                </a:lnTo>
                <a:lnTo>
                  <a:pt x="610" y="1751"/>
                </a:lnTo>
                <a:lnTo>
                  <a:pt x="612" y="1750"/>
                </a:lnTo>
                <a:lnTo>
                  <a:pt x="617" y="1744"/>
                </a:lnTo>
                <a:lnTo>
                  <a:pt x="622" y="1736"/>
                </a:lnTo>
                <a:lnTo>
                  <a:pt x="624" y="1733"/>
                </a:lnTo>
                <a:lnTo>
                  <a:pt x="628" y="1730"/>
                </a:lnTo>
                <a:lnTo>
                  <a:pt x="631" y="1728"/>
                </a:lnTo>
                <a:lnTo>
                  <a:pt x="636" y="1728"/>
                </a:lnTo>
                <a:lnTo>
                  <a:pt x="641" y="1729"/>
                </a:lnTo>
                <a:lnTo>
                  <a:pt x="644" y="1732"/>
                </a:lnTo>
                <a:lnTo>
                  <a:pt x="648" y="1734"/>
                </a:lnTo>
                <a:lnTo>
                  <a:pt x="649" y="1740"/>
                </a:lnTo>
                <a:lnTo>
                  <a:pt x="652" y="1750"/>
                </a:lnTo>
                <a:lnTo>
                  <a:pt x="654" y="1760"/>
                </a:lnTo>
                <a:lnTo>
                  <a:pt x="657" y="1770"/>
                </a:lnTo>
                <a:lnTo>
                  <a:pt x="665" y="1782"/>
                </a:lnTo>
                <a:lnTo>
                  <a:pt x="672" y="1793"/>
                </a:lnTo>
                <a:lnTo>
                  <a:pt x="678" y="1803"/>
                </a:lnTo>
                <a:lnTo>
                  <a:pt x="682" y="1810"/>
                </a:lnTo>
                <a:lnTo>
                  <a:pt x="687" y="1814"/>
                </a:lnTo>
                <a:lnTo>
                  <a:pt x="690" y="1815"/>
                </a:lnTo>
                <a:lnTo>
                  <a:pt x="693" y="1814"/>
                </a:lnTo>
                <a:lnTo>
                  <a:pt x="698" y="1813"/>
                </a:lnTo>
                <a:lnTo>
                  <a:pt x="701" y="1810"/>
                </a:lnTo>
                <a:lnTo>
                  <a:pt x="711" y="1803"/>
                </a:lnTo>
                <a:lnTo>
                  <a:pt x="719" y="1796"/>
                </a:lnTo>
                <a:lnTo>
                  <a:pt x="723" y="1792"/>
                </a:lnTo>
                <a:lnTo>
                  <a:pt x="726" y="1786"/>
                </a:lnTo>
                <a:lnTo>
                  <a:pt x="729" y="1780"/>
                </a:lnTo>
                <a:lnTo>
                  <a:pt x="731" y="1773"/>
                </a:lnTo>
                <a:lnTo>
                  <a:pt x="735" y="1757"/>
                </a:lnTo>
                <a:lnTo>
                  <a:pt x="737" y="1740"/>
                </a:lnTo>
                <a:lnTo>
                  <a:pt x="738" y="1730"/>
                </a:lnTo>
                <a:lnTo>
                  <a:pt x="738" y="1723"/>
                </a:lnTo>
                <a:lnTo>
                  <a:pt x="737" y="1716"/>
                </a:lnTo>
                <a:lnTo>
                  <a:pt x="736" y="1709"/>
                </a:lnTo>
                <a:lnTo>
                  <a:pt x="732" y="1697"/>
                </a:lnTo>
                <a:lnTo>
                  <a:pt x="731" y="1685"/>
                </a:lnTo>
                <a:lnTo>
                  <a:pt x="731" y="1672"/>
                </a:lnTo>
                <a:lnTo>
                  <a:pt x="732" y="1659"/>
                </a:lnTo>
                <a:lnTo>
                  <a:pt x="734" y="1647"/>
                </a:lnTo>
                <a:lnTo>
                  <a:pt x="732" y="1638"/>
                </a:lnTo>
                <a:lnTo>
                  <a:pt x="729" y="1629"/>
                </a:lnTo>
                <a:lnTo>
                  <a:pt x="726" y="1620"/>
                </a:lnTo>
                <a:lnTo>
                  <a:pt x="725" y="1615"/>
                </a:lnTo>
                <a:lnTo>
                  <a:pt x="724" y="1610"/>
                </a:lnTo>
                <a:lnTo>
                  <a:pt x="725" y="1606"/>
                </a:lnTo>
                <a:lnTo>
                  <a:pt x="728" y="1600"/>
                </a:lnTo>
                <a:lnTo>
                  <a:pt x="730" y="1595"/>
                </a:lnTo>
                <a:lnTo>
                  <a:pt x="735" y="1591"/>
                </a:lnTo>
                <a:lnTo>
                  <a:pt x="741" y="1589"/>
                </a:lnTo>
                <a:lnTo>
                  <a:pt x="747" y="1587"/>
                </a:lnTo>
                <a:lnTo>
                  <a:pt x="753" y="1587"/>
                </a:lnTo>
                <a:lnTo>
                  <a:pt x="759" y="1588"/>
                </a:lnTo>
                <a:lnTo>
                  <a:pt x="763" y="1590"/>
                </a:lnTo>
                <a:lnTo>
                  <a:pt x="768" y="1594"/>
                </a:lnTo>
                <a:lnTo>
                  <a:pt x="775" y="1602"/>
                </a:lnTo>
                <a:lnTo>
                  <a:pt x="783" y="1608"/>
                </a:lnTo>
                <a:lnTo>
                  <a:pt x="787" y="1612"/>
                </a:lnTo>
                <a:lnTo>
                  <a:pt x="792" y="1614"/>
                </a:lnTo>
                <a:lnTo>
                  <a:pt x="798" y="1615"/>
                </a:lnTo>
                <a:lnTo>
                  <a:pt x="804" y="1616"/>
                </a:lnTo>
                <a:lnTo>
                  <a:pt x="808" y="1616"/>
                </a:lnTo>
                <a:lnTo>
                  <a:pt x="812" y="1616"/>
                </a:lnTo>
                <a:lnTo>
                  <a:pt x="816" y="1615"/>
                </a:lnTo>
                <a:lnTo>
                  <a:pt x="817" y="1613"/>
                </a:lnTo>
                <a:lnTo>
                  <a:pt x="819" y="1608"/>
                </a:lnTo>
                <a:lnTo>
                  <a:pt x="822" y="1602"/>
                </a:lnTo>
                <a:lnTo>
                  <a:pt x="824" y="1599"/>
                </a:lnTo>
                <a:lnTo>
                  <a:pt x="827" y="1595"/>
                </a:lnTo>
                <a:lnTo>
                  <a:pt x="833" y="1594"/>
                </a:lnTo>
                <a:lnTo>
                  <a:pt x="841" y="1594"/>
                </a:lnTo>
                <a:lnTo>
                  <a:pt x="850" y="1595"/>
                </a:lnTo>
                <a:lnTo>
                  <a:pt x="861" y="1594"/>
                </a:lnTo>
                <a:lnTo>
                  <a:pt x="864" y="1593"/>
                </a:lnTo>
                <a:lnTo>
                  <a:pt x="869" y="1590"/>
                </a:lnTo>
                <a:lnTo>
                  <a:pt x="873" y="1587"/>
                </a:lnTo>
                <a:lnTo>
                  <a:pt x="876" y="1581"/>
                </a:lnTo>
                <a:lnTo>
                  <a:pt x="877" y="1576"/>
                </a:lnTo>
                <a:lnTo>
                  <a:pt x="877" y="1570"/>
                </a:lnTo>
                <a:lnTo>
                  <a:pt x="876" y="1565"/>
                </a:lnTo>
                <a:lnTo>
                  <a:pt x="874" y="1561"/>
                </a:lnTo>
                <a:lnTo>
                  <a:pt x="867" y="1552"/>
                </a:lnTo>
                <a:lnTo>
                  <a:pt x="860" y="1544"/>
                </a:lnTo>
                <a:lnTo>
                  <a:pt x="858" y="1542"/>
                </a:lnTo>
                <a:lnTo>
                  <a:pt x="857" y="1538"/>
                </a:lnTo>
                <a:lnTo>
                  <a:pt x="856" y="1536"/>
                </a:lnTo>
                <a:lnTo>
                  <a:pt x="857" y="1532"/>
                </a:lnTo>
                <a:lnTo>
                  <a:pt x="861" y="1526"/>
                </a:lnTo>
                <a:lnTo>
                  <a:pt x="868" y="1520"/>
                </a:lnTo>
                <a:lnTo>
                  <a:pt x="875" y="1514"/>
                </a:lnTo>
                <a:lnTo>
                  <a:pt x="880" y="1507"/>
                </a:lnTo>
                <a:lnTo>
                  <a:pt x="882" y="1499"/>
                </a:lnTo>
                <a:lnTo>
                  <a:pt x="886" y="1484"/>
                </a:lnTo>
                <a:lnTo>
                  <a:pt x="890" y="1469"/>
                </a:lnTo>
                <a:lnTo>
                  <a:pt x="892" y="1452"/>
                </a:lnTo>
                <a:lnTo>
                  <a:pt x="892" y="1445"/>
                </a:lnTo>
                <a:lnTo>
                  <a:pt x="892" y="1438"/>
                </a:lnTo>
                <a:lnTo>
                  <a:pt x="889" y="1431"/>
                </a:lnTo>
                <a:lnTo>
                  <a:pt x="887" y="1425"/>
                </a:lnTo>
                <a:lnTo>
                  <a:pt x="880" y="1412"/>
                </a:lnTo>
                <a:lnTo>
                  <a:pt x="873" y="1401"/>
                </a:lnTo>
                <a:lnTo>
                  <a:pt x="868" y="1397"/>
                </a:lnTo>
                <a:lnTo>
                  <a:pt x="864" y="1392"/>
                </a:lnTo>
                <a:lnTo>
                  <a:pt x="861" y="1389"/>
                </a:lnTo>
                <a:lnTo>
                  <a:pt x="857" y="1387"/>
                </a:lnTo>
                <a:lnTo>
                  <a:pt x="850" y="1385"/>
                </a:lnTo>
                <a:lnTo>
                  <a:pt x="839" y="1382"/>
                </a:lnTo>
                <a:lnTo>
                  <a:pt x="829" y="1379"/>
                </a:lnTo>
                <a:lnTo>
                  <a:pt x="818" y="1375"/>
                </a:lnTo>
                <a:lnTo>
                  <a:pt x="814" y="1374"/>
                </a:lnTo>
                <a:lnTo>
                  <a:pt x="811" y="1373"/>
                </a:lnTo>
                <a:lnTo>
                  <a:pt x="799" y="1366"/>
                </a:lnTo>
                <a:lnTo>
                  <a:pt x="788" y="1358"/>
                </a:lnTo>
                <a:lnTo>
                  <a:pt x="782" y="1355"/>
                </a:lnTo>
                <a:lnTo>
                  <a:pt x="778" y="1353"/>
                </a:lnTo>
                <a:lnTo>
                  <a:pt x="774" y="1351"/>
                </a:lnTo>
                <a:lnTo>
                  <a:pt x="770" y="1350"/>
                </a:lnTo>
                <a:lnTo>
                  <a:pt x="764" y="1350"/>
                </a:lnTo>
                <a:lnTo>
                  <a:pt x="760" y="1351"/>
                </a:lnTo>
                <a:lnTo>
                  <a:pt x="757" y="1353"/>
                </a:lnTo>
                <a:lnTo>
                  <a:pt x="754" y="1355"/>
                </a:lnTo>
                <a:lnTo>
                  <a:pt x="749" y="1357"/>
                </a:lnTo>
                <a:lnTo>
                  <a:pt x="747" y="1357"/>
                </a:lnTo>
                <a:lnTo>
                  <a:pt x="745" y="1355"/>
                </a:lnTo>
                <a:lnTo>
                  <a:pt x="744" y="1353"/>
                </a:lnTo>
                <a:lnTo>
                  <a:pt x="744" y="1348"/>
                </a:lnTo>
                <a:lnTo>
                  <a:pt x="744" y="1342"/>
                </a:lnTo>
                <a:lnTo>
                  <a:pt x="747" y="1326"/>
                </a:lnTo>
                <a:lnTo>
                  <a:pt x="749" y="1312"/>
                </a:lnTo>
                <a:lnTo>
                  <a:pt x="751" y="1298"/>
                </a:lnTo>
                <a:lnTo>
                  <a:pt x="753" y="1285"/>
                </a:lnTo>
                <a:lnTo>
                  <a:pt x="753" y="1279"/>
                </a:lnTo>
                <a:lnTo>
                  <a:pt x="753" y="1274"/>
                </a:lnTo>
                <a:lnTo>
                  <a:pt x="751" y="1269"/>
                </a:lnTo>
                <a:lnTo>
                  <a:pt x="749" y="1265"/>
                </a:lnTo>
                <a:lnTo>
                  <a:pt x="747" y="1261"/>
                </a:lnTo>
                <a:lnTo>
                  <a:pt x="743" y="1257"/>
                </a:lnTo>
                <a:lnTo>
                  <a:pt x="737" y="1254"/>
                </a:lnTo>
                <a:lnTo>
                  <a:pt x="731" y="1249"/>
                </a:lnTo>
                <a:lnTo>
                  <a:pt x="718" y="1242"/>
                </a:lnTo>
                <a:lnTo>
                  <a:pt x="710" y="1235"/>
                </a:lnTo>
                <a:lnTo>
                  <a:pt x="707" y="1232"/>
                </a:lnTo>
                <a:lnTo>
                  <a:pt x="707" y="1230"/>
                </a:lnTo>
                <a:lnTo>
                  <a:pt x="710" y="1229"/>
                </a:lnTo>
                <a:lnTo>
                  <a:pt x="715" y="1228"/>
                </a:lnTo>
                <a:lnTo>
                  <a:pt x="724" y="1227"/>
                </a:lnTo>
                <a:lnTo>
                  <a:pt x="735" y="1227"/>
                </a:lnTo>
                <a:lnTo>
                  <a:pt x="738" y="1225"/>
                </a:lnTo>
                <a:lnTo>
                  <a:pt x="742" y="1224"/>
                </a:lnTo>
                <a:lnTo>
                  <a:pt x="744" y="1221"/>
                </a:lnTo>
                <a:lnTo>
                  <a:pt x="744" y="1217"/>
                </a:lnTo>
                <a:lnTo>
                  <a:pt x="744" y="1204"/>
                </a:lnTo>
                <a:lnTo>
                  <a:pt x="743" y="1188"/>
                </a:lnTo>
                <a:lnTo>
                  <a:pt x="743" y="1181"/>
                </a:lnTo>
                <a:lnTo>
                  <a:pt x="744" y="1173"/>
                </a:lnTo>
                <a:lnTo>
                  <a:pt x="745" y="1167"/>
                </a:lnTo>
                <a:lnTo>
                  <a:pt x="748" y="1161"/>
                </a:lnTo>
                <a:lnTo>
                  <a:pt x="751" y="1156"/>
                </a:lnTo>
                <a:lnTo>
                  <a:pt x="755" y="1154"/>
                </a:lnTo>
                <a:lnTo>
                  <a:pt x="760" y="1152"/>
                </a:lnTo>
                <a:lnTo>
                  <a:pt x="763" y="1152"/>
                </a:lnTo>
                <a:lnTo>
                  <a:pt x="773" y="1150"/>
                </a:lnTo>
                <a:lnTo>
                  <a:pt x="781" y="1150"/>
                </a:lnTo>
                <a:lnTo>
                  <a:pt x="787" y="1149"/>
                </a:lnTo>
                <a:lnTo>
                  <a:pt x="792" y="1148"/>
                </a:lnTo>
                <a:lnTo>
                  <a:pt x="794" y="1143"/>
                </a:lnTo>
                <a:lnTo>
                  <a:pt x="794" y="1136"/>
                </a:lnTo>
                <a:lnTo>
                  <a:pt x="794" y="1128"/>
                </a:lnTo>
                <a:lnTo>
                  <a:pt x="795" y="1120"/>
                </a:lnTo>
                <a:lnTo>
                  <a:pt x="798" y="1112"/>
                </a:lnTo>
                <a:lnTo>
                  <a:pt x="801" y="1106"/>
                </a:lnTo>
                <a:lnTo>
                  <a:pt x="802" y="1104"/>
                </a:lnTo>
                <a:lnTo>
                  <a:pt x="805" y="1099"/>
                </a:lnTo>
                <a:lnTo>
                  <a:pt x="805" y="1096"/>
                </a:lnTo>
                <a:lnTo>
                  <a:pt x="805" y="1091"/>
                </a:lnTo>
                <a:lnTo>
                  <a:pt x="805" y="1086"/>
                </a:lnTo>
                <a:lnTo>
                  <a:pt x="804" y="1083"/>
                </a:lnTo>
                <a:lnTo>
                  <a:pt x="801" y="1079"/>
                </a:lnTo>
                <a:lnTo>
                  <a:pt x="800" y="1077"/>
                </a:lnTo>
                <a:lnTo>
                  <a:pt x="792" y="1074"/>
                </a:lnTo>
                <a:lnTo>
                  <a:pt x="783" y="1072"/>
                </a:lnTo>
                <a:lnTo>
                  <a:pt x="779" y="1071"/>
                </a:lnTo>
                <a:lnTo>
                  <a:pt x="774" y="1068"/>
                </a:lnTo>
                <a:lnTo>
                  <a:pt x="772" y="1066"/>
                </a:lnTo>
                <a:lnTo>
                  <a:pt x="769" y="1063"/>
                </a:lnTo>
                <a:lnTo>
                  <a:pt x="768" y="1058"/>
                </a:lnTo>
                <a:lnTo>
                  <a:pt x="767" y="1053"/>
                </a:lnTo>
                <a:lnTo>
                  <a:pt x="768" y="1049"/>
                </a:lnTo>
                <a:lnTo>
                  <a:pt x="768" y="1045"/>
                </a:lnTo>
                <a:lnTo>
                  <a:pt x="770" y="1041"/>
                </a:lnTo>
                <a:lnTo>
                  <a:pt x="773" y="1040"/>
                </a:lnTo>
                <a:lnTo>
                  <a:pt x="775" y="1040"/>
                </a:lnTo>
                <a:lnTo>
                  <a:pt x="779" y="1042"/>
                </a:lnTo>
                <a:lnTo>
                  <a:pt x="782" y="1045"/>
                </a:lnTo>
                <a:lnTo>
                  <a:pt x="786" y="1046"/>
                </a:lnTo>
                <a:lnTo>
                  <a:pt x="788" y="1047"/>
                </a:lnTo>
                <a:lnTo>
                  <a:pt x="792" y="1046"/>
                </a:lnTo>
                <a:lnTo>
                  <a:pt x="794" y="1045"/>
                </a:lnTo>
                <a:lnTo>
                  <a:pt x="797" y="1042"/>
                </a:lnTo>
                <a:lnTo>
                  <a:pt x="799" y="1038"/>
                </a:lnTo>
                <a:lnTo>
                  <a:pt x="800" y="1033"/>
                </a:lnTo>
                <a:lnTo>
                  <a:pt x="801" y="1028"/>
                </a:lnTo>
                <a:lnTo>
                  <a:pt x="802" y="1022"/>
                </a:lnTo>
                <a:lnTo>
                  <a:pt x="801" y="1016"/>
                </a:lnTo>
                <a:lnTo>
                  <a:pt x="801" y="1011"/>
                </a:lnTo>
                <a:lnTo>
                  <a:pt x="799" y="1001"/>
                </a:lnTo>
                <a:lnTo>
                  <a:pt x="797" y="991"/>
                </a:lnTo>
                <a:lnTo>
                  <a:pt x="795" y="986"/>
                </a:lnTo>
                <a:lnTo>
                  <a:pt x="795" y="984"/>
                </a:lnTo>
                <a:lnTo>
                  <a:pt x="797" y="982"/>
                </a:lnTo>
                <a:lnTo>
                  <a:pt x="798" y="979"/>
                </a:lnTo>
                <a:lnTo>
                  <a:pt x="802" y="978"/>
                </a:lnTo>
                <a:lnTo>
                  <a:pt x="811" y="979"/>
                </a:lnTo>
                <a:lnTo>
                  <a:pt x="816" y="979"/>
                </a:lnTo>
                <a:lnTo>
                  <a:pt x="819" y="980"/>
                </a:lnTo>
                <a:lnTo>
                  <a:pt x="825" y="980"/>
                </a:lnTo>
                <a:lnTo>
                  <a:pt x="829" y="980"/>
                </a:lnTo>
                <a:lnTo>
                  <a:pt x="832" y="979"/>
                </a:lnTo>
                <a:lnTo>
                  <a:pt x="837" y="977"/>
                </a:lnTo>
                <a:lnTo>
                  <a:pt x="843" y="971"/>
                </a:lnTo>
                <a:lnTo>
                  <a:pt x="850" y="967"/>
                </a:lnTo>
                <a:lnTo>
                  <a:pt x="855" y="966"/>
                </a:lnTo>
                <a:lnTo>
                  <a:pt x="858" y="966"/>
                </a:lnTo>
                <a:lnTo>
                  <a:pt x="862" y="967"/>
                </a:lnTo>
                <a:lnTo>
                  <a:pt x="867" y="971"/>
                </a:lnTo>
                <a:lnTo>
                  <a:pt x="875" y="977"/>
                </a:lnTo>
                <a:lnTo>
                  <a:pt x="885" y="982"/>
                </a:lnTo>
                <a:lnTo>
                  <a:pt x="895" y="984"/>
                </a:lnTo>
                <a:lnTo>
                  <a:pt x="906" y="986"/>
                </a:lnTo>
                <a:lnTo>
                  <a:pt x="913" y="986"/>
                </a:lnTo>
                <a:lnTo>
                  <a:pt x="920" y="986"/>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81" name="稻壳儿小白白(http://dwz.cn/Wu2UP)">
            <a:extLst>
              <a:ext uri="{FF2B5EF4-FFF2-40B4-BE49-F238E27FC236}">
                <a16:creationId xmlns:a16="http://schemas.microsoft.com/office/drawing/2014/main" id="{E36B4815-19AA-4F16-81DB-A67EF39E8475}"/>
              </a:ext>
            </a:extLst>
          </p:cNvPr>
          <p:cNvSpPr>
            <a:spLocks/>
          </p:cNvSpPr>
          <p:nvPr/>
        </p:nvSpPr>
        <p:spPr bwMode="auto">
          <a:xfrm>
            <a:off x="1486942" y="2012274"/>
            <a:ext cx="1255781" cy="1095931"/>
          </a:xfrm>
          <a:custGeom>
            <a:avLst/>
            <a:gdLst>
              <a:gd name="T0" fmla="*/ 429278134 w 5358"/>
              <a:gd name="T1" fmla="*/ 241476530 h 4735"/>
              <a:gd name="T2" fmla="*/ 447732396 w 5358"/>
              <a:gd name="T3" fmla="*/ 253199417 h 4735"/>
              <a:gd name="T4" fmla="*/ 449171448 w 5358"/>
              <a:gd name="T5" fmla="*/ 284653244 h 4735"/>
              <a:gd name="T6" fmla="*/ 430378517 w 5358"/>
              <a:gd name="T7" fmla="*/ 297532042 h 4735"/>
              <a:gd name="T8" fmla="*/ 426907742 w 5358"/>
              <a:gd name="T9" fmla="*/ 305209671 h 4735"/>
              <a:gd name="T10" fmla="*/ 406844802 w 5358"/>
              <a:gd name="T11" fmla="*/ 308346693 h 4735"/>
              <a:gd name="T12" fmla="*/ 388898252 w 5358"/>
              <a:gd name="T13" fmla="*/ 323867450 h 4735"/>
              <a:gd name="T14" fmla="*/ 386612527 w 5358"/>
              <a:gd name="T15" fmla="*/ 345992388 h 4735"/>
              <a:gd name="T16" fmla="*/ 377300874 w 5358"/>
              <a:gd name="T17" fmla="*/ 356889788 h 4735"/>
              <a:gd name="T18" fmla="*/ 370528366 w 5358"/>
              <a:gd name="T19" fmla="*/ 371832446 h 4735"/>
              <a:gd name="T20" fmla="*/ 351989437 w 5358"/>
              <a:gd name="T21" fmla="*/ 384546032 h 4735"/>
              <a:gd name="T22" fmla="*/ 333450217 w 5358"/>
              <a:gd name="T23" fmla="*/ 388261153 h 4735"/>
              <a:gd name="T24" fmla="*/ 320921499 w 5358"/>
              <a:gd name="T25" fmla="*/ 372327796 h 4735"/>
              <a:gd name="T26" fmla="*/ 311609555 w 5358"/>
              <a:gd name="T27" fmla="*/ 349212159 h 4735"/>
              <a:gd name="T28" fmla="*/ 288245174 w 5358"/>
              <a:gd name="T29" fmla="*/ 344341127 h 4735"/>
              <a:gd name="T30" fmla="*/ 277663513 w 5358"/>
              <a:gd name="T31" fmla="*/ 325023074 h 4735"/>
              <a:gd name="T32" fmla="*/ 260986681 w 5358"/>
              <a:gd name="T33" fmla="*/ 343020291 h 4735"/>
              <a:gd name="T34" fmla="*/ 253537417 w 5358"/>
              <a:gd name="T35" fmla="*/ 358871186 h 4735"/>
              <a:gd name="T36" fmla="*/ 248542631 w 5358"/>
              <a:gd name="T37" fmla="*/ 352266718 h 4735"/>
              <a:gd name="T38" fmla="*/ 233897813 w 5358"/>
              <a:gd name="T39" fmla="*/ 343267966 h 4735"/>
              <a:gd name="T40" fmla="*/ 216289642 w 5358"/>
              <a:gd name="T41" fmla="*/ 323372101 h 4735"/>
              <a:gd name="T42" fmla="*/ 238722974 w 5358"/>
              <a:gd name="T43" fmla="*/ 324692937 h 4735"/>
              <a:gd name="T44" fmla="*/ 257939242 w 5358"/>
              <a:gd name="T45" fmla="*/ 323206888 h 4735"/>
              <a:gd name="T46" fmla="*/ 253114081 w 5358"/>
              <a:gd name="T47" fmla="*/ 301824975 h 4735"/>
              <a:gd name="T48" fmla="*/ 272923019 w 5358"/>
              <a:gd name="T49" fmla="*/ 277966027 h 4735"/>
              <a:gd name="T50" fmla="*/ 285790406 w 5358"/>
              <a:gd name="T51" fmla="*/ 265665328 h 4735"/>
              <a:gd name="T52" fmla="*/ 277494178 w 5358"/>
              <a:gd name="T53" fmla="*/ 237348522 h 4735"/>
              <a:gd name="T54" fmla="*/ 272923019 w 5358"/>
              <a:gd name="T55" fmla="*/ 214975909 h 4735"/>
              <a:gd name="T56" fmla="*/ 252775412 w 5358"/>
              <a:gd name="T57" fmla="*/ 197969391 h 4735"/>
              <a:gd name="T58" fmla="*/ 225516919 w 5358"/>
              <a:gd name="T59" fmla="*/ 177000077 h 4735"/>
              <a:gd name="T60" fmla="*/ 213157535 w 5358"/>
              <a:gd name="T61" fmla="*/ 173202494 h 4735"/>
              <a:gd name="T62" fmla="*/ 184459990 w 5358"/>
              <a:gd name="T63" fmla="*/ 147032298 h 4735"/>
              <a:gd name="T64" fmla="*/ 162703996 w 5358"/>
              <a:gd name="T65" fmla="*/ 142326478 h 4735"/>
              <a:gd name="T66" fmla="*/ 141540672 w 5358"/>
              <a:gd name="T67" fmla="*/ 136300110 h 4735"/>
              <a:gd name="T68" fmla="*/ 127234233 w 5358"/>
              <a:gd name="T69" fmla="*/ 152068255 h 4735"/>
              <a:gd name="T70" fmla="*/ 113943510 w 5358"/>
              <a:gd name="T71" fmla="*/ 165607327 h 4735"/>
              <a:gd name="T72" fmla="*/ 87870358 w 5358"/>
              <a:gd name="T73" fmla="*/ 156113513 h 4735"/>
              <a:gd name="T74" fmla="*/ 54686030 w 5358"/>
              <a:gd name="T75" fmla="*/ 145298575 h 4735"/>
              <a:gd name="T76" fmla="*/ 30729269 w 5358"/>
              <a:gd name="T77" fmla="*/ 126558333 h 4735"/>
              <a:gd name="T78" fmla="*/ 1947056 w 5358"/>
              <a:gd name="T79" fmla="*/ 109221678 h 4735"/>
              <a:gd name="T80" fmla="*/ 24295430 w 5358"/>
              <a:gd name="T81" fmla="*/ 64806590 h 4735"/>
              <a:gd name="T82" fmla="*/ 69923809 w 5358"/>
              <a:gd name="T83" fmla="*/ 40369830 h 4735"/>
              <a:gd name="T84" fmla="*/ 117583620 w 5358"/>
              <a:gd name="T85" fmla="*/ 22785499 h 4735"/>
              <a:gd name="T86" fmla="*/ 158132836 w 5358"/>
              <a:gd name="T87" fmla="*/ 29637642 h 4735"/>
              <a:gd name="T88" fmla="*/ 172100607 w 5358"/>
              <a:gd name="T89" fmla="*/ 72236544 h 4735"/>
              <a:gd name="T90" fmla="*/ 182936270 w 5358"/>
              <a:gd name="T91" fmla="*/ 83711756 h 4735"/>
              <a:gd name="T92" fmla="*/ 223823864 w 5358"/>
              <a:gd name="T93" fmla="*/ 86188504 h 4735"/>
              <a:gd name="T94" fmla="*/ 207401035 w 5358"/>
              <a:gd name="T95" fmla="*/ 114092422 h 4735"/>
              <a:gd name="T96" fmla="*/ 236606584 w 5358"/>
              <a:gd name="T97" fmla="*/ 135309411 h 4735"/>
              <a:gd name="T98" fmla="*/ 253875795 w 5358"/>
              <a:gd name="T99" fmla="*/ 162140169 h 4735"/>
              <a:gd name="T100" fmla="*/ 278679520 w 5358"/>
              <a:gd name="T101" fmla="*/ 144885975 h 4735"/>
              <a:gd name="T102" fmla="*/ 324222940 w 5358"/>
              <a:gd name="T103" fmla="*/ 146619411 h 4735"/>
              <a:gd name="T104" fmla="*/ 306869062 w 5358"/>
              <a:gd name="T105" fmla="*/ 179476824 h 4735"/>
              <a:gd name="T106" fmla="*/ 324730944 w 5358"/>
              <a:gd name="T107" fmla="*/ 213324936 h 4735"/>
              <a:gd name="T108" fmla="*/ 345470931 w 5358"/>
              <a:gd name="T109" fmla="*/ 225708098 h 4735"/>
              <a:gd name="T110" fmla="*/ 358168983 w 5358"/>
              <a:gd name="T111" fmla="*/ 250887882 h 4735"/>
              <a:gd name="T112" fmla="*/ 358338318 w 5358"/>
              <a:gd name="T113" fmla="*/ 274663793 h 4735"/>
              <a:gd name="T114" fmla="*/ 371883043 w 5358"/>
              <a:gd name="T115" fmla="*/ 284570782 h 4735"/>
              <a:gd name="T116" fmla="*/ 383057084 w 5358"/>
              <a:gd name="T117" fmla="*/ 293734459 h 4735"/>
              <a:gd name="T118" fmla="*/ 396093805 w 5358"/>
              <a:gd name="T119" fmla="*/ 279369612 h 4735"/>
              <a:gd name="T120" fmla="*/ 391099310 w 5358"/>
              <a:gd name="T121" fmla="*/ 258152624 h 4735"/>
              <a:gd name="T122" fmla="*/ 394316084 w 5358"/>
              <a:gd name="T123" fmla="*/ 238421971 h 4735"/>
              <a:gd name="T124" fmla="*/ 399395247 w 5358"/>
              <a:gd name="T125" fmla="*/ 226368659 h 473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58" h="4735">
                <a:moveTo>
                  <a:pt x="4783" y="2762"/>
                </a:moveTo>
                <a:lnTo>
                  <a:pt x="4788" y="2761"/>
                </a:lnTo>
                <a:lnTo>
                  <a:pt x="4797" y="2759"/>
                </a:lnTo>
                <a:lnTo>
                  <a:pt x="4806" y="2755"/>
                </a:lnTo>
                <a:lnTo>
                  <a:pt x="4818" y="2754"/>
                </a:lnTo>
                <a:lnTo>
                  <a:pt x="4832" y="2753"/>
                </a:lnTo>
                <a:lnTo>
                  <a:pt x="4846" y="2753"/>
                </a:lnTo>
                <a:lnTo>
                  <a:pt x="4851" y="2754"/>
                </a:lnTo>
                <a:lnTo>
                  <a:pt x="4856" y="2755"/>
                </a:lnTo>
                <a:lnTo>
                  <a:pt x="4861" y="2756"/>
                </a:lnTo>
                <a:lnTo>
                  <a:pt x="4865" y="2759"/>
                </a:lnTo>
                <a:lnTo>
                  <a:pt x="4871" y="2764"/>
                </a:lnTo>
                <a:lnTo>
                  <a:pt x="4878" y="2770"/>
                </a:lnTo>
                <a:lnTo>
                  <a:pt x="4880" y="2773"/>
                </a:lnTo>
                <a:lnTo>
                  <a:pt x="4882" y="2777"/>
                </a:lnTo>
                <a:lnTo>
                  <a:pt x="4884" y="2780"/>
                </a:lnTo>
                <a:lnTo>
                  <a:pt x="4885" y="2784"/>
                </a:lnTo>
                <a:lnTo>
                  <a:pt x="4882" y="2798"/>
                </a:lnTo>
                <a:lnTo>
                  <a:pt x="4878" y="2812"/>
                </a:lnTo>
                <a:lnTo>
                  <a:pt x="4876" y="2822"/>
                </a:lnTo>
                <a:lnTo>
                  <a:pt x="4876" y="2830"/>
                </a:lnTo>
                <a:lnTo>
                  <a:pt x="4876" y="2837"/>
                </a:lnTo>
                <a:lnTo>
                  <a:pt x="4878" y="2843"/>
                </a:lnTo>
                <a:lnTo>
                  <a:pt x="4878" y="2849"/>
                </a:lnTo>
                <a:lnTo>
                  <a:pt x="4879" y="2854"/>
                </a:lnTo>
                <a:lnTo>
                  <a:pt x="4879" y="2855"/>
                </a:lnTo>
                <a:lnTo>
                  <a:pt x="4880" y="2856"/>
                </a:lnTo>
                <a:lnTo>
                  <a:pt x="4891" y="2859"/>
                </a:lnTo>
                <a:lnTo>
                  <a:pt x="4907" y="2859"/>
                </a:lnTo>
                <a:lnTo>
                  <a:pt x="4917" y="2859"/>
                </a:lnTo>
                <a:lnTo>
                  <a:pt x="4929" y="2860"/>
                </a:lnTo>
                <a:lnTo>
                  <a:pt x="4941" y="2862"/>
                </a:lnTo>
                <a:lnTo>
                  <a:pt x="4954" y="2866"/>
                </a:lnTo>
                <a:lnTo>
                  <a:pt x="4956" y="2871"/>
                </a:lnTo>
                <a:lnTo>
                  <a:pt x="4958" y="2878"/>
                </a:lnTo>
                <a:lnTo>
                  <a:pt x="4960" y="2880"/>
                </a:lnTo>
                <a:lnTo>
                  <a:pt x="4960" y="2884"/>
                </a:lnTo>
                <a:lnTo>
                  <a:pt x="4962" y="2888"/>
                </a:lnTo>
                <a:lnTo>
                  <a:pt x="4964" y="2891"/>
                </a:lnTo>
                <a:lnTo>
                  <a:pt x="4968" y="2893"/>
                </a:lnTo>
                <a:lnTo>
                  <a:pt x="4970" y="2894"/>
                </a:lnTo>
                <a:lnTo>
                  <a:pt x="4975" y="2896"/>
                </a:lnTo>
                <a:lnTo>
                  <a:pt x="4980" y="2894"/>
                </a:lnTo>
                <a:lnTo>
                  <a:pt x="4987" y="2894"/>
                </a:lnTo>
                <a:lnTo>
                  <a:pt x="4994" y="2893"/>
                </a:lnTo>
                <a:lnTo>
                  <a:pt x="5002" y="2892"/>
                </a:lnTo>
                <a:lnTo>
                  <a:pt x="5011" y="2892"/>
                </a:lnTo>
                <a:lnTo>
                  <a:pt x="5024" y="2898"/>
                </a:lnTo>
                <a:lnTo>
                  <a:pt x="5036" y="2905"/>
                </a:lnTo>
                <a:lnTo>
                  <a:pt x="5055" y="2916"/>
                </a:lnTo>
                <a:lnTo>
                  <a:pt x="5071" y="2925"/>
                </a:lnTo>
                <a:lnTo>
                  <a:pt x="5076" y="2929"/>
                </a:lnTo>
                <a:lnTo>
                  <a:pt x="5081" y="2932"/>
                </a:lnTo>
                <a:lnTo>
                  <a:pt x="5084" y="2936"/>
                </a:lnTo>
                <a:lnTo>
                  <a:pt x="5088" y="2941"/>
                </a:lnTo>
                <a:lnTo>
                  <a:pt x="5089" y="2944"/>
                </a:lnTo>
                <a:lnTo>
                  <a:pt x="5089" y="2949"/>
                </a:lnTo>
                <a:lnTo>
                  <a:pt x="5090" y="2955"/>
                </a:lnTo>
                <a:lnTo>
                  <a:pt x="5093" y="2962"/>
                </a:lnTo>
                <a:lnTo>
                  <a:pt x="5095" y="2967"/>
                </a:lnTo>
                <a:lnTo>
                  <a:pt x="5099" y="2970"/>
                </a:lnTo>
                <a:lnTo>
                  <a:pt x="5104" y="2972"/>
                </a:lnTo>
                <a:lnTo>
                  <a:pt x="5107" y="2970"/>
                </a:lnTo>
                <a:lnTo>
                  <a:pt x="5111" y="2969"/>
                </a:lnTo>
                <a:lnTo>
                  <a:pt x="5115" y="2968"/>
                </a:lnTo>
                <a:lnTo>
                  <a:pt x="5118" y="2968"/>
                </a:lnTo>
                <a:lnTo>
                  <a:pt x="5121" y="2969"/>
                </a:lnTo>
                <a:lnTo>
                  <a:pt x="5123" y="2970"/>
                </a:lnTo>
                <a:lnTo>
                  <a:pt x="5125" y="2974"/>
                </a:lnTo>
                <a:lnTo>
                  <a:pt x="5127" y="2980"/>
                </a:lnTo>
                <a:lnTo>
                  <a:pt x="5128" y="2987"/>
                </a:lnTo>
                <a:lnTo>
                  <a:pt x="5131" y="2992"/>
                </a:lnTo>
                <a:lnTo>
                  <a:pt x="5133" y="2997"/>
                </a:lnTo>
                <a:lnTo>
                  <a:pt x="5139" y="3004"/>
                </a:lnTo>
                <a:lnTo>
                  <a:pt x="5144" y="3010"/>
                </a:lnTo>
                <a:lnTo>
                  <a:pt x="5151" y="3014"/>
                </a:lnTo>
                <a:lnTo>
                  <a:pt x="5158" y="3019"/>
                </a:lnTo>
                <a:lnTo>
                  <a:pt x="5164" y="3020"/>
                </a:lnTo>
                <a:lnTo>
                  <a:pt x="5170" y="3022"/>
                </a:lnTo>
                <a:lnTo>
                  <a:pt x="5172" y="3020"/>
                </a:lnTo>
                <a:lnTo>
                  <a:pt x="5176" y="3019"/>
                </a:lnTo>
                <a:lnTo>
                  <a:pt x="5177" y="3017"/>
                </a:lnTo>
                <a:lnTo>
                  <a:pt x="5178" y="3016"/>
                </a:lnTo>
                <a:lnTo>
                  <a:pt x="5180" y="3013"/>
                </a:lnTo>
                <a:lnTo>
                  <a:pt x="5182" y="3010"/>
                </a:lnTo>
                <a:lnTo>
                  <a:pt x="5184" y="3007"/>
                </a:lnTo>
                <a:lnTo>
                  <a:pt x="5188" y="3007"/>
                </a:lnTo>
                <a:lnTo>
                  <a:pt x="5195" y="3011"/>
                </a:lnTo>
                <a:lnTo>
                  <a:pt x="5202" y="3018"/>
                </a:lnTo>
                <a:lnTo>
                  <a:pt x="5210" y="3022"/>
                </a:lnTo>
                <a:lnTo>
                  <a:pt x="5220" y="3025"/>
                </a:lnTo>
                <a:lnTo>
                  <a:pt x="5230" y="3030"/>
                </a:lnTo>
                <a:lnTo>
                  <a:pt x="5240" y="3037"/>
                </a:lnTo>
                <a:lnTo>
                  <a:pt x="5249" y="3050"/>
                </a:lnTo>
                <a:lnTo>
                  <a:pt x="5257" y="3064"/>
                </a:lnTo>
                <a:lnTo>
                  <a:pt x="5259" y="3067"/>
                </a:lnTo>
                <a:lnTo>
                  <a:pt x="5262" y="3068"/>
                </a:lnTo>
                <a:lnTo>
                  <a:pt x="5264" y="3068"/>
                </a:lnTo>
                <a:lnTo>
                  <a:pt x="5268" y="3069"/>
                </a:lnTo>
                <a:lnTo>
                  <a:pt x="5275" y="3068"/>
                </a:lnTo>
                <a:lnTo>
                  <a:pt x="5282" y="3068"/>
                </a:lnTo>
                <a:lnTo>
                  <a:pt x="5289" y="3067"/>
                </a:lnTo>
                <a:lnTo>
                  <a:pt x="5297" y="3067"/>
                </a:lnTo>
                <a:lnTo>
                  <a:pt x="5304" y="3069"/>
                </a:lnTo>
                <a:lnTo>
                  <a:pt x="5312" y="3073"/>
                </a:lnTo>
                <a:lnTo>
                  <a:pt x="5325" y="3081"/>
                </a:lnTo>
                <a:lnTo>
                  <a:pt x="5337" y="3089"/>
                </a:lnTo>
                <a:lnTo>
                  <a:pt x="5344" y="3094"/>
                </a:lnTo>
                <a:lnTo>
                  <a:pt x="5350" y="3099"/>
                </a:lnTo>
                <a:lnTo>
                  <a:pt x="5354" y="3105"/>
                </a:lnTo>
                <a:lnTo>
                  <a:pt x="5358" y="3111"/>
                </a:lnTo>
                <a:lnTo>
                  <a:pt x="5358" y="3115"/>
                </a:lnTo>
                <a:lnTo>
                  <a:pt x="5358" y="3121"/>
                </a:lnTo>
                <a:lnTo>
                  <a:pt x="5357" y="3126"/>
                </a:lnTo>
                <a:lnTo>
                  <a:pt x="5356" y="3132"/>
                </a:lnTo>
                <a:lnTo>
                  <a:pt x="5347" y="3143"/>
                </a:lnTo>
                <a:lnTo>
                  <a:pt x="5341" y="3152"/>
                </a:lnTo>
                <a:lnTo>
                  <a:pt x="5340" y="3158"/>
                </a:lnTo>
                <a:lnTo>
                  <a:pt x="5340" y="3163"/>
                </a:lnTo>
                <a:lnTo>
                  <a:pt x="5340" y="3168"/>
                </a:lnTo>
                <a:lnTo>
                  <a:pt x="5341" y="3171"/>
                </a:lnTo>
                <a:lnTo>
                  <a:pt x="5344" y="3176"/>
                </a:lnTo>
                <a:lnTo>
                  <a:pt x="5347" y="3182"/>
                </a:lnTo>
                <a:lnTo>
                  <a:pt x="5350" y="3190"/>
                </a:lnTo>
                <a:lnTo>
                  <a:pt x="5352" y="3200"/>
                </a:lnTo>
                <a:lnTo>
                  <a:pt x="5354" y="3216"/>
                </a:lnTo>
                <a:lnTo>
                  <a:pt x="5356" y="3233"/>
                </a:lnTo>
                <a:lnTo>
                  <a:pt x="5356" y="3240"/>
                </a:lnTo>
                <a:lnTo>
                  <a:pt x="5354" y="3249"/>
                </a:lnTo>
                <a:lnTo>
                  <a:pt x="5353" y="3256"/>
                </a:lnTo>
                <a:lnTo>
                  <a:pt x="5351" y="3262"/>
                </a:lnTo>
                <a:lnTo>
                  <a:pt x="5347" y="3269"/>
                </a:lnTo>
                <a:lnTo>
                  <a:pt x="5344" y="3275"/>
                </a:lnTo>
                <a:lnTo>
                  <a:pt x="5339" y="3279"/>
                </a:lnTo>
                <a:lnTo>
                  <a:pt x="5333" y="3285"/>
                </a:lnTo>
                <a:lnTo>
                  <a:pt x="5322" y="3295"/>
                </a:lnTo>
                <a:lnTo>
                  <a:pt x="5310" y="3304"/>
                </a:lnTo>
                <a:lnTo>
                  <a:pt x="5304" y="3309"/>
                </a:lnTo>
                <a:lnTo>
                  <a:pt x="5298" y="3315"/>
                </a:lnTo>
                <a:lnTo>
                  <a:pt x="5295" y="3321"/>
                </a:lnTo>
                <a:lnTo>
                  <a:pt x="5291" y="3328"/>
                </a:lnTo>
                <a:lnTo>
                  <a:pt x="5290" y="3341"/>
                </a:lnTo>
                <a:lnTo>
                  <a:pt x="5290" y="3356"/>
                </a:lnTo>
                <a:lnTo>
                  <a:pt x="5290" y="3372"/>
                </a:lnTo>
                <a:lnTo>
                  <a:pt x="5293" y="3388"/>
                </a:lnTo>
                <a:lnTo>
                  <a:pt x="5293" y="3394"/>
                </a:lnTo>
                <a:lnTo>
                  <a:pt x="5293" y="3400"/>
                </a:lnTo>
                <a:lnTo>
                  <a:pt x="5296" y="3417"/>
                </a:lnTo>
                <a:lnTo>
                  <a:pt x="5298" y="3433"/>
                </a:lnTo>
                <a:lnTo>
                  <a:pt x="5301" y="3440"/>
                </a:lnTo>
                <a:lnTo>
                  <a:pt x="5303" y="3446"/>
                </a:lnTo>
                <a:lnTo>
                  <a:pt x="5304" y="3447"/>
                </a:lnTo>
                <a:lnTo>
                  <a:pt x="5306" y="3448"/>
                </a:lnTo>
                <a:lnTo>
                  <a:pt x="5307" y="3449"/>
                </a:lnTo>
                <a:lnTo>
                  <a:pt x="5308" y="3451"/>
                </a:lnTo>
                <a:lnTo>
                  <a:pt x="5310" y="3452"/>
                </a:lnTo>
                <a:lnTo>
                  <a:pt x="5313" y="3457"/>
                </a:lnTo>
                <a:lnTo>
                  <a:pt x="5315" y="3461"/>
                </a:lnTo>
                <a:lnTo>
                  <a:pt x="5316" y="3467"/>
                </a:lnTo>
                <a:lnTo>
                  <a:pt x="5317" y="3473"/>
                </a:lnTo>
                <a:lnTo>
                  <a:pt x="5319" y="3486"/>
                </a:lnTo>
                <a:lnTo>
                  <a:pt x="5319" y="3498"/>
                </a:lnTo>
                <a:lnTo>
                  <a:pt x="5320" y="3514"/>
                </a:lnTo>
                <a:lnTo>
                  <a:pt x="5321" y="3523"/>
                </a:lnTo>
                <a:lnTo>
                  <a:pt x="5320" y="3531"/>
                </a:lnTo>
                <a:lnTo>
                  <a:pt x="5319" y="3541"/>
                </a:lnTo>
                <a:lnTo>
                  <a:pt x="5316" y="3547"/>
                </a:lnTo>
                <a:lnTo>
                  <a:pt x="5313" y="3553"/>
                </a:lnTo>
                <a:lnTo>
                  <a:pt x="5308" y="3558"/>
                </a:lnTo>
                <a:lnTo>
                  <a:pt x="5304" y="3561"/>
                </a:lnTo>
                <a:lnTo>
                  <a:pt x="5301" y="3565"/>
                </a:lnTo>
                <a:lnTo>
                  <a:pt x="5297" y="3567"/>
                </a:lnTo>
                <a:lnTo>
                  <a:pt x="5290" y="3572"/>
                </a:lnTo>
                <a:lnTo>
                  <a:pt x="5283" y="3577"/>
                </a:lnTo>
                <a:lnTo>
                  <a:pt x="5276" y="3580"/>
                </a:lnTo>
                <a:lnTo>
                  <a:pt x="5268" y="3584"/>
                </a:lnTo>
                <a:lnTo>
                  <a:pt x="5262" y="3586"/>
                </a:lnTo>
                <a:lnTo>
                  <a:pt x="5254" y="3589"/>
                </a:lnTo>
                <a:lnTo>
                  <a:pt x="5240" y="3590"/>
                </a:lnTo>
                <a:lnTo>
                  <a:pt x="5224" y="3590"/>
                </a:lnTo>
                <a:lnTo>
                  <a:pt x="5212" y="3589"/>
                </a:lnTo>
                <a:lnTo>
                  <a:pt x="5200" y="3586"/>
                </a:lnTo>
                <a:lnTo>
                  <a:pt x="5193" y="3585"/>
                </a:lnTo>
                <a:lnTo>
                  <a:pt x="5188" y="3581"/>
                </a:lnTo>
                <a:lnTo>
                  <a:pt x="5184" y="3579"/>
                </a:lnTo>
                <a:lnTo>
                  <a:pt x="5180" y="3575"/>
                </a:lnTo>
                <a:lnTo>
                  <a:pt x="5176" y="3574"/>
                </a:lnTo>
                <a:lnTo>
                  <a:pt x="5170" y="3573"/>
                </a:lnTo>
                <a:lnTo>
                  <a:pt x="5167" y="3573"/>
                </a:lnTo>
                <a:lnTo>
                  <a:pt x="5162" y="3573"/>
                </a:lnTo>
                <a:lnTo>
                  <a:pt x="5152" y="3575"/>
                </a:lnTo>
                <a:lnTo>
                  <a:pt x="5140" y="3580"/>
                </a:lnTo>
                <a:lnTo>
                  <a:pt x="5131" y="3585"/>
                </a:lnTo>
                <a:lnTo>
                  <a:pt x="5120" y="3592"/>
                </a:lnTo>
                <a:lnTo>
                  <a:pt x="5112" y="3596"/>
                </a:lnTo>
                <a:lnTo>
                  <a:pt x="5104" y="3602"/>
                </a:lnTo>
                <a:lnTo>
                  <a:pt x="5100" y="3605"/>
                </a:lnTo>
                <a:lnTo>
                  <a:pt x="5095" y="3608"/>
                </a:lnTo>
                <a:lnTo>
                  <a:pt x="5090" y="3610"/>
                </a:lnTo>
                <a:lnTo>
                  <a:pt x="5088" y="3611"/>
                </a:lnTo>
                <a:lnTo>
                  <a:pt x="5086" y="3610"/>
                </a:lnTo>
                <a:lnTo>
                  <a:pt x="5084" y="3608"/>
                </a:lnTo>
                <a:lnTo>
                  <a:pt x="5084" y="3604"/>
                </a:lnTo>
                <a:lnTo>
                  <a:pt x="5083" y="3600"/>
                </a:lnTo>
                <a:lnTo>
                  <a:pt x="5082" y="3597"/>
                </a:lnTo>
                <a:lnTo>
                  <a:pt x="5080" y="3594"/>
                </a:lnTo>
                <a:lnTo>
                  <a:pt x="5079" y="3593"/>
                </a:lnTo>
                <a:lnTo>
                  <a:pt x="5077" y="3593"/>
                </a:lnTo>
                <a:lnTo>
                  <a:pt x="5076" y="3592"/>
                </a:lnTo>
                <a:lnTo>
                  <a:pt x="5075" y="3592"/>
                </a:lnTo>
                <a:lnTo>
                  <a:pt x="5067" y="3590"/>
                </a:lnTo>
                <a:lnTo>
                  <a:pt x="5057" y="3587"/>
                </a:lnTo>
                <a:lnTo>
                  <a:pt x="5049" y="3584"/>
                </a:lnTo>
                <a:lnTo>
                  <a:pt x="5041" y="3579"/>
                </a:lnTo>
                <a:lnTo>
                  <a:pt x="5036" y="3574"/>
                </a:lnTo>
                <a:lnTo>
                  <a:pt x="5031" y="3571"/>
                </a:lnTo>
                <a:lnTo>
                  <a:pt x="5029" y="3568"/>
                </a:lnTo>
                <a:lnTo>
                  <a:pt x="5027" y="3567"/>
                </a:lnTo>
                <a:lnTo>
                  <a:pt x="5026" y="3567"/>
                </a:lnTo>
                <a:lnTo>
                  <a:pt x="5026" y="3566"/>
                </a:lnTo>
                <a:lnTo>
                  <a:pt x="5025" y="3567"/>
                </a:lnTo>
                <a:lnTo>
                  <a:pt x="5024" y="3567"/>
                </a:lnTo>
                <a:lnTo>
                  <a:pt x="5024" y="3568"/>
                </a:lnTo>
                <a:lnTo>
                  <a:pt x="5023" y="3568"/>
                </a:lnTo>
                <a:lnTo>
                  <a:pt x="5021" y="3571"/>
                </a:lnTo>
                <a:lnTo>
                  <a:pt x="5020" y="3573"/>
                </a:lnTo>
                <a:lnTo>
                  <a:pt x="5017" y="3579"/>
                </a:lnTo>
                <a:lnTo>
                  <a:pt x="5013" y="3585"/>
                </a:lnTo>
                <a:lnTo>
                  <a:pt x="5008" y="3591"/>
                </a:lnTo>
                <a:lnTo>
                  <a:pt x="5001" y="3597"/>
                </a:lnTo>
                <a:lnTo>
                  <a:pt x="4998" y="3598"/>
                </a:lnTo>
                <a:lnTo>
                  <a:pt x="4994" y="3600"/>
                </a:lnTo>
                <a:lnTo>
                  <a:pt x="4992" y="3603"/>
                </a:lnTo>
                <a:lnTo>
                  <a:pt x="4988" y="3608"/>
                </a:lnTo>
                <a:lnTo>
                  <a:pt x="4988" y="3610"/>
                </a:lnTo>
                <a:lnTo>
                  <a:pt x="4989" y="3611"/>
                </a:lnTo>
                <a:lnTo>
                  <a:pt x="4991" y="3613"/>
                </a:lnTo>
                <a:lnTo>
                  <a:pt x="4994" y="3616"/>
                </a:lnTo>
                <a:lnTo>
                  <a:pt x="5000" y="3618"/>
                </a:lnTo>
                <a:lnTo>
                  <a:pt x="5006" y="3622"/>
                </a:lnTo>
                <a:lnTo>
                  <a:pt x="5007" y="3627"/>
                </a:lnTo>
                <a:lnTo>
                  <a:pt x="5007" y="3632"/>
                </a:lnTo>
                <a:lnTo>
                  <a:pt x="5007" y="3638"/>
                </a:lnTo>
                <a:lnTo>
                  <a:pt x="5007" y="3647"/>
                </a:lnTo>
                <a:lnTo>
                  <a:pt x="5008" y="3652"/>
                </a:lnTo>
                <a:lnTo>
                  <a:pt x="5010" y="3656"/>
                </a:lnTo>
                <a:lnTo>
                  <a:pt x="5011" y="3660"/>
                </a:lnTo>
                <a:lnTo>
                  <a:pt x="5014" y="3666"/>
                </a:lnTo>
                <a:lnTo>
                  <a:pt x="5019" y="3671"/>
                </a:lnTo>
                <a:lnTo>
                  <a:pt x="5024" y="3676"/>
                </a:lnTo>
                <a:lnTo>
                  <a:pt x="5031" y="3682"/>
                </a:lnTo>
                <a:lnTo>
                  <a:pt x="5038" y="3690"/>
                </a:lnTo>
                <a:lnTo>
                  <a:pt x="5041" y="3693"/>
                </a:lnTo>
                <a:lnTo>
                  <a:pt x="5043" y="3697"/>
                </a:lnTo>
                <a:lnTo>
                  <a:pt x="5045" y="3703"/>
                </a:lnTo>
                <a:lnTo>
                  <a:pt x="5046" y="3709"/>
                </a:lnTo>
                <a:lnTo>
                  <a:pt x="5046" y="3713"/>
                </a:lnTo>
                <a:lnTo>
                  <a:pt x="5045" y="3718"/>
                </a:lnTo>
                <a:lnTo>
                  <a:pt x="5044" y="3720"/>
                </a:lnTo>
                <a:lnTo>
                  <a:pt x="5042" y="3723"/>
                </a:lnTo>
                <a:lnTo>
                  <a:pt x="5041" y="3725"/>
                </a:lnTo>
                <a:lnTo>
                  <a:pt x="5038" y="3726"/>
                </a:lnTo>
                <a:lnTo>
                  <a:pt x="5035" y="3729"/>
                </a:lnTo>
                <a:lnTo>
                  <a:pt x="5031" y="3730"/>
                </a:lnTo>
                <a:lnTo>
                  <a:pt x="5024" y="3732"/>
                </a:lnTo>
                <a:lnTo>
                  <a:pt x="5017" y="3734"/>
                </a:lnTo>
                <a:lnTo>
                  <a:pt x="5007" y="3734"/>
                </a:lnTo>
                <a:lnTo>
                  <a:pt x="4997" y="3734"/>
                </a:lnTo>
                <a:lnTo>
                  <a:pt x="4992" y="3732"/>
                </a:lnTo>
                <a:lnTo>
                  <a:pt x="4987" y="3732"/>
                </a:lnTo>
                <a:lnTo>
                  <a:pt x="4982" y="3731"/>
                </a:lnTo>
                <a:lnTo>
                  <a:pt x="4976" y="3730"/>
                </a:lnTo>
                <a:lnTo>
                  <a:pt x="4972" y="3730"/>
                </a:lnTo>
                <a:lnTo>
                  <a:pt x="4967" y="3730"/>
                </a:lnTo>
                <a:lnTo>
                  <a:pt x="4960" y="3730"/>
                </a:lnTo>
                <a:lnTo>
                  <a:pt x="4956" y="3731"/>
                </a:lnTo>
                <a:lnTo>
                  <a:pt x="4948" y="3735"/>
                </a:lnTo>
                <a:lnTo>
                  <a:pt x="4941" y="3739"/>
                </a:lnTo>
                <a:lnTo>
                  <a:pt x="4932" y="3743"/>
                </a:lnTo>
                <a:lnTo>
                  <a:pt x="4924" y="3745"/>
                </a:lnTo>
                <a:lnTo>
                  <a:pt x="4918" y="3745"/>
                </a:lnTo>
                <a:lnTo>
                  <a:pt x="4912" y="3744"/>
                </a:lnTo>
                <a:lnTo>
                  <a:pt x="4907" y="3743"/>
                </a:lnTo>
                <a:lnTo>
                  <a:pt x="4901" y="3741"/>
                </a:lnTo>
                <a:lnTo>
                  <a:pt x="4893" y="3737"/>
                </a:lnTo>
                <a:lnTo>
                  <a:pt x="4884" y="3736"/>
                </a:lnTo>
                <a:lnTo>
                  <a:pt x="4878" y="3735"/>
                </a:lnTo>
                <a:lnTo>
                  <a:pt x="4871" y="3735"/>
                </a:lnTo>
                <a:lnTo>
                  <a:pt x="4865" y="3736"/>
                </a:lnTo>
                <a:lnTo>
                  <a:pt x="4860" y="3736"/>
                </a:lnTo>
                <a:lnTo>
                  <a:pt x="4851" y="3739"/>
                </a:lnTo>
                <a:lnTo>
                  <a:pt x="4842" y="3747"/>
                </a:lnTo>
                <a:lnTo>
                  <a:pt x="4840" y="3748"/>
                </a:lnTo>
                <a:lnTo>
                  <a:pt x="4838" y="3750"/>
                </a:lnTo>
                <a:lnTo>
                  <a:pt x="4836" y="3751"/>
                </a:lnTo>
                <a:lnTo>
                  <a:pt x="4834" y="3754"/>
                </a:lnTo>
                <a:lnTo>
                  <a:pt x="4830" y="3755"/>
                </a:lnTo>
                <a:lnTo>
                  <a:pt x="4827" y="3756"/>
                </a:lnTo>
                <a:lnTo>
                  <a:pt x="4825" y="3756"/>
                </a:lnTo>
                <a:lnTo>
                  <a:pt x="4824" y="3755"/>
                </a:lnTo>
                <a:lnTo>
                  <a:pt x="4821" y="3754"/>
                </a:lnTo>
                <a:lnTo>
                  <a:pt x="4818" y="3751"/>
                </a:lnTo>
                <a:lnTo>
                  <a:pt x="4813" y="3745"/>
                </a:lnTo>
                <a:lnTo>
                  <a:pt x="4810" y="3738"/>
                </a:lnTo>
                <a:lnTo>
                  <a:pt x="4806" y="3735"/>
                </a:lnTo>
                <a:lnTo>
                  <a:pt x="4804" y="3730"/>
                </a:lnTo>
                <a:lnTo>
                  <a:pt x="4791" y="3713"/>
                </a:lnTo>
                <a:lnTo>
                  <a:pt x="4780" y="3700"/>
                </a:lnTo>
                <a:lnTo>
                  <a:pt x="4773" y="3692"/>
                </a:lnTo>
                <a:lnTo>
                  <a:pt x="4765" y="3685"/>
                </a:lnTo>
                <a:lnTo>
                  <a:pt x="4755" y="3678"/>
                </a:lnTo>
                <a:lnTo>
                  <a:pt x="4746" y="3672"/>
                </a:lnTo>
                <a:lnTo>
                  <a:pt x="4736" y="3667"/>
                </a:lnTo>
                <a:lnTo>
                  <a:pt x="4725" y="3662"/>
                </a:lnTo>
                <a:lnTo>
                  <a:pt x="4714" y="3659"/>
                </a:lnTo>
                <a:lnTo>
                  <a:pt x="4702" y="3656"/>
                </a:lnTo>
                <a:lnTo>
                  <a:pt x="4691" y="3654"/>
                </a:lnTo>
                <a:lnTo>
                  <a:pt x="4678" y="3654"/>
                </a:lnTo>
                <a:lnTo>
                  <a:pt x="4654" y="3654"/>
                </a:lnTo>
                <a:lnTo>
                  <a:pt x="4633" y="3657"/>
                </a:lnTo>
                <a:lnTo>
                  <a:pt x="4622" y="3660"/>
                </a:lnTo>
                <a:lnTo>
                  <a:pt x="4614" y="3662"/>
                </a:lnTo>
                <a:lnTo>
                  <a:pt x="4608" y="3665"/>
                </a:lnTo>
                <a:lnTo>
                  <a:pt x="4603" y="3668"/>
                </a:lnTo>
                <a:lnTo>
                  <a:pt x="4598" y="3674"/>
                </a:lnTo>
                <a:lnTo>
                  <a:pt x="4596" y="3682"/>
                </a:lnTo>
                <a:lnTo>
                  <a:pt x="4595" y="3692"/>
                </a:lnTo>
                <a:lnTo>
                  <a:pt x="4594" y="3704"/>
                </a:lnTo>
                <a:lnTo>
                  <a:pt x="4594" y="3728"/>
                </a:lnTo>
                <a:lnTo>
                  <a:pt x="4596" y="3751"/>
                </a:lnTo>
                <a:lnTo>
                  <a:pt x="4598" y="3769"/>
                </a:lnTo>
                <a:lnTo>
                  <a:pt x="4601" y="3786"/>
                </a:lnTo>
                <a:lnTo>
                  <a:pt x="4599" y="3792"/>
                </a:lnTo>
                <a:lnTo>
                  <a:pt x="4598" y="3799"/>
                </a:lnTo>
                <a:lnTo>
                  <a:pt x="4596" y="3804"/>
                </a:lnTo>
                <a:lnTo>
                  <a:pt x="4591" y="3810"/>
                </a:lnTo>
                <a:lnTo>
                  <a:pt x="4580" y="3820"/>
                </a:lnTo>
                <a:lnTo>
                  <a:pt x="4569" y="3832"/>
                </a:lnTo>
                <a:lnTo>
                  <a:pt x="4554" y="3844"/>
                </a:lnTo>
                <a:lnTo>
                  <a:pt x="4540" y="3856"/>
                </a:lnTo>
                <a:lnTo>
                  <a:pt x="4536" y="3860"/>
                </a:lnTo>
                <a:lnTo>
                  <a:pt x="4534" y="3863"/>
                </a:lnTo>
                <a:lnTo>
                  <a:pt x="4532" y="3867"/>
                </a:lnTo>
                <a:lnTo>
                  <a:pt x="4529" y="3871"/>
                </a:lnTo>
                <a:lnTo>
                  <a:pt x="4528" y="3879"/>
                </a:lnTo>
                <a:lnTo>
                  <a:pt x="4527" y="3886"/>
                </a:lnTo>
                <a:lnTo>
                  <a:pt x="4528" y="3892"/>
                </a:lnTo>
                <a:lnTo>
                  <a:pt x="4532" y="3896"/>
                </a:lnTo>
                <a:lnTo>
                  <a:pt x="4536" y="3901"/>
                </a:lnTo>
                <a:lnTo>
                  <a:pt x="4546" y="3905"/>
                </a:lnTo>
                <a:lnTo>
                  <a:pt x="4558" y="3907"/>
                </a:lnTo>
                <a:lnTo>
                  <a:pt x="4571" y="3909"/>
                </a:lnTo>
                <a:lnTo>
                  <a:pt x="4578" y="3911"/>
                </a:lnTo>
                <a:lnTo>
                  <a:pt x="4584" y="3914"/>
                </a:lnTo>
                <a:lnTo>
                  <a:pt x="4590" y="3918"/>
                </a:lnTo>
                <a:lnTo>
                  <a:pt x="4594" y="3923"/>
                </a:lnTo>
                <a:lnTo>
                  <a:pt x="4601" y="3933"/>
                </a:lnTo>
                <a:lnTo>
                  <a:pt x="4607" y="3942"/>
                </a:lnTo>
                <a:lnTo>
                  <a:pt x="4613" y="3949"/>
                </a:lnTo>
                <a:lnTo>
                  <a:pt x="4621" y="3956"/>
                </a:lnTo>
                <a:lnTo>
                  <a:pt x="4629" y="3962"/>
                </a:lnTo>
                <a:lnTo>
                  <a:pt x="4638" y="3968"/>
                </a:lnTo>
                <a:lnTo>
                  <a:pt x="4642" y="3970"/>
                </a:lnTo>
                <a:lnTo>
                  <a:pt x="4645" y="3974"/>
                </a:lnTo>
                <a:lnTo>
                  <a:pt x="4647" y="3976"/>
                </a:lnTo>
                <a:lnTo>
                  <a:pt x="4647" y="3980"/>
                </a:lnTo>
                <a:lnTo>
                  <a:pt x="4646" y="3985"/>
                </a:lnTo>
                <a:lnTo>
                  <a:pt x="4641" y="3993"/>
                </a:lnTo>
                <a:lnTo>
                  <a:pt x="4636" y="3999"/>
                </a:lnTo>
                <a:lnTo>
                  <a:pt x="4633" y="4006"/>
                </a:lnTo>
                <a:lnTo>
                  <a:pt x="4629" y="4009"/>
                </a:lnTo>
                <a:lnTo>
                  <a:pt x="4626" y="4012"/>
                </a:lnTo>
                <a:lnTo>
                  <a:pt x="4621" y="4014"/>
                </a:lnTo>
                <a:lnTo>
                  <a:pt x="4615" y="4015"/>
                </a:lnTo>
                <a:lnTo>
                  <a:pt x="4603" y="4015"/>
                </a:lnTo>
                <a:lnTo>
                  <a:pt x="4591" y="4016"/>
                </a:lnTo>
                <a:lnTo>
                  <a:pt x="4588" y="4018"/>
                </a:lnTo>
                <a:lnTo>
                  <a:pt x="4586" y="4020"/>
                </a:lnTo>
                <a:lnTo>
                  <a:pt x="4588" y="4022"/>
                </a:lnTo>
                <a:lnTo>
                  <a:pt x="4590" y="4025"/>
                </a:lnTo>
                <a:lnTo>
                  <a:pt x="4598" y="4031"/>
                </a:lnTo>
                <a:lnTo>
                  <a:pt x="4605" y="4037"/>
                </a:lnTo>
                <a:lnTo>
                  <a:pt x="4608" y="4040"/>
                </a:lnTo>
                <a:lnTo>
                  <a:pt x="4608" y="4046"/>
                </a:lnTo>
                <a:lnTo>
                  <a:pt x="4608" y="4052"/>
                </a:lnTo>
                <a:lnTo>
                  <a:pt x="4607" y="4059"/>
                </a:lnTo>
                <a:lnTo>
                  <a:pt x="4602" y="4073"/>
                </a:lnTo>
                <a:lnTo>
                  <a:pt x="4595" y="4087"/>
                </a:lnTo>
                <a:lnTo>
                  <a:pt x="4585" y="4097"/>
                </a:lnTo>
                <a:lnTo>
                  <a:pt x="4576" y="4107"/>
                </a:lnTo>
                <a:lnTo>
                  <a:pt x="4572" y="4111"/>
                </a:lnTo>
                <a:lnTo>
                  <a:pt x="4569" y="4116"/>
                </a:lnTo>
                <a:lnTo>
                  <a:pt x="4566" y="4121"/>
                </a:lnTo>
                <a:lnTo>
                  <a:pt x="4565" y="4127"/>
                </a:lnTo>
                <a:lnTo>
                  <a:pt x="4564" y="4136"/>
                </a:lnTo>
                <a:lnTo>
                  <a:pt x="4561" y="4145"/>
                </a:lnTo>
                <a:lnTo>
                  <a:pt x="4558" y="4152"/>
                </a:lnTo>
                <a:lnTo>
                  <a:pt x="4552" y="4160"/>
                </a:lnTo>
                <a:lnTo>
                  <a:pt x="4548" y="4165"/>
                </a:lnTo>
                <a:lnTo>
                  <a:pt x="4546" y="4170"/>
                </a:lnTo>
                <a:lnTo>
                  <a:pt x="4545" y="4174"/>
                </a:lnTo>
                <a:lnTo>
                  <a:pt x="4545" y="4179"/>
                </a:lnTo>
                <a:lnTo>
                  <a:pt x="4546" y="4184"/>
                </a:lnTo>
                <a:lnTo>
                  <a:pt x="4550" y="4188"/>
                </a:lnTo>
                <a:lnTo>
                  <a:pt x="4555" y="4190"/>
                </a:lnTo>
                <a:lnTo>
                  <a:pt x="4563" y="4191"/>
                </a:lnTo>
                <a:lnTo>
                  <a:pt x="4567" y="4191"/>
                </a:lnTo>
                <a:lnTo>
                  <a:pt x="4570" y="4192"/>
                </a:lnTo>
                <a:lnTo>
                  <a:pt x="4572" y="4194"/>
                </a:lnTo>
                <a:lnTo>
                  <a:pt x="4572" y="4195"/>
                </a:lnTo>
                <a:lnTo>
                  <a:pt x="4572" y="4198"/>
                </a:lnTo>
                <a:lnTo>
                  <a:pt x="4569" y="4204"/>
                </a:lnTo>
                <a:lnTo>
                  <a:pt x="4565" y="4210"/>
                </a:lnTo>
                <a:lnTo>
                  <a:pt x="4560" y="4217"/>
                </a:lnTo>
                <a:lnTo>
                  <a:pt x="4558" y="4226"/>
                </a:lnTo>
                <a:lnTo>
                  <a:pt x="4557" y="4235"/>
                </a:lnTo>
                <a:lnTo>
                  <a:pt x="4558" y="4243"/>
                </a:lnTo>
                <a:lnTo>
                  <a:pt x="4561" y="4251"/>
                </a:lnTo>
                <a:lnTo>
                  <a:pt x="4565" y="4256"/>
                </a:lnTo>
                <a:lnTo>
                  <a:pt x="4570" y="4262"/>
                </a:lnTo>
                <a:lnTo>
                  <a:pt x="4580" y="4271"/>
                </a:lnTo>
                <a:lnTo>
                  <a:pt x="4589" y="4278"/>
                </a:lnTo>
                <a:lnTo>
                  <a:pt x="4592" y="4283"/>
                </a:lnTo>
                <a:lnTo>
                  <a:pt x="4595" y="4290"/>
                </a:lnTo>
                <a:lnTo>
                  <a:pt x="4596" y="4299"/>
                </a:lnTo>
                <a:lnTo>
                  <a:pt x="4596" y="4308"/>
                </a:lnTo>
                <a:lnTo>
                  <a:pt x="4595" y="4317"/>
                </a:lnTo>
                <a:lnTo>
                  <a:pt x="4594" y="4325"/>
                </a:lnTo>
                <a:lnTo>
                  <a:pt x="4591" y="4333"/>
                </a:lnTo>
                <a:lnTo>
                  <a:pt x="4589" y="4339"/>
                </a:lnTo>
                <a:lnTo>
                  <a:pt x="4585" y="4341"/>
                </a:lnTo>
                <a:lnTo>
                  <a:pt x="4580" y="4343"/>
                </a:lnTo>
                <a:lnTo>
                  <a:pt x="4576" y="4343"/>
                </a:lnTo>
                <a:lnTo>
                  <a:pt x="4571" y="4342"/>
                </a:lnTo>
                <a:lnTo>
                  <a:pt x="4565" y="4340"/>
                </a:lnTo>
                <a:lnTo>
                  <a:pt x="4560" y="4336"/>
                </a:lnTo>
                <a:lnTo>
                  <a:pt x="4555" y="4333"/>
                </a:lnTo>
                <a:lnTo>
                  <a:pt x="4552" y="4328"/>
                </a:lnTo>
                <a:lnTo>
                  <a:pt x="4545" y="4316"/>
                </a:lnTo>
                <a:lnTo>
                  <a:pt x="4541" y="4306"/>
                </a:lnTo>
                <a:lnTo>
                  <a:pt x="4539" y="4303"/>
                </a:lnTo>
                <a:lnTo>
                  <a:pt x="4536" y="4300"/>
                </a:lnTo>
                <a:lnTo>
                  <a:pt x="4534" y="4300"/>
                </a:lnTo>
                <a:lnTo>
                  <a:pt x="4531" y="4302"/>
                </a:lnTo>
                <a:lnTo>
                  <a:pt x="4523" y="4308"/>
                </a:lnTo>
                <a:lnTo>
                  <a:pt x="4517" y="4311"/>
                </a:lnTo>
                <a:lnTo>
                  <a:pt x="4515" y="4312"/>
                </a:lnTo>
                <a:lnTo>
                  <a:pt x="4512" y="4312"/>
                </a:lnTo>
                <a:lnTo>
                  <a:pt x="4509" y="4312"/>
                </a:lnTo>
                <a:lnTo>
                  <a:pt x="4506" y="4310"/>
                </a:lnTo>
                <a:lnTo>
                  <a:pt x="4503" y="4309"/>
                </a:lnTo>
                <a:lnTo>
                  <a:pt x="4500" y="4308"/>
                </a:lnTo>
                <a:lnTo>
                  <a:pt x="4496" y="4308"/>
                </a:lnTo>
                <a:lnTo>
                  <a:pt x="4492" y="4309"/>
                </a:lnTo>
                <a:lnTo>
                  <a:pt x="4483" y="4312"/>
                </a:lnTo>
                <a:lnTo>
                  <a:pt x="4471" y="4319"/>
                </a:lnTo>
                <a:lnTo>
                  <a:pt x="4464" y="4322"/>
                </a:lnTo>
                <a:lnTo>
                  <a:pt x="4457" y="4323"/>
                </a:lnTo>
                <a:lnTo>
                  <a:pt x="4450" y="4323"/>
                </a:lnTo>
                <a:lnTo>
                  <a:pt x="4443" y="4321"/>
                </a:lnTo>
                <a:lnTo>
                  <a:pt x="4426" y="4314"/>
                </a:lnTo>
                <a:lnTo>
                  <a:pt x="4406" y="4304"/>
                </a:lnTo>
                <a:lnTo>
                  <a:pt x="4395" y="4300"/>
                </a:lnTo>
                <a:lnTo>
                  <a:pt x="4387" y="4299"/>
                </a:lnTo>
                <a:lnTo>
                  <a:pt x="4378" y="4300"/>
                </a:lnTo>
                <a:lnTo>
                  <a:pt x="4371" y="4303"/>
                </a:lnTo>
                <a:lnTo>
                  <a:pt x="4365" y="4308"/>
                </a:lnTo>
                <a:lnTo>
                  <a:pt x="4358" y="4315"/>
                </a:lnTo>
                <a:lnTo>
                  <a:pt x="4351" y="4323"/>
                </a:lnTo>
                <a:lnTo>
                  <a:pt x="4343" y="4334"/>
                </a:lnTo>
                <a:lnTo>
                  <a:pt x="4336" y="4343"/>
                </a:lnTo>
                <a:lnTo>
                  <a:pt x="4330" y="4352"/>
                </a:lnTo>
                <a:lnTo>
                  <a:pt x="4327" y="4359"/>
                </a:lnTo>
                <a:lnTo>
                  <a:pt x="4325" y="4363"/>
                </a:lnTo>
                <a:lnTo>
                  <a:pt x="4324" y="4373"/>
                </a:lnTo>
                <a:lnTo>
                  <a:pt x="4323" y="4384"/>
                </a:lnTo>
                <a:lnTo>
                  <a:pt x="4320" y="4390"/>
                </a:lnTo>
                <a:lnTo>
                  <a:pt x="4318" y="4393"/>
                </a:lnTo>
                <a:lnTo>
                  <a:pt x="4314" y="4396"/>
                </a:lnTo>
                <a:lnTo>
                  <a:pt x="4311" y="4398"/>
                </a:lnTo>
                <a:lnTo>
                  <a:pt x="4307" y="4398"/>
                </a:lnTo>
                <a:lnTo>
                  <a:pt x="4302" y="4398"/>
                </a:lnTo>
                <a:lnTo>
                  <a:pt x="4298" y="4397"/>
                </a:lnTo>
                <a:lnTo>
                  <a:pt x="4293" y="4394"/>
                </a:lnTo>
                <a:lnTo>
                  <a:pt x="4290" y="4394"/>
                </a:lnTo>
                <a:lnTo>
                  <a:pt x="4288" y="4394"/>
                </a:lnTo>
                <a:lnTo>
                  <a:pt x="4287" y="4396"/>
                </a:lnTo>
                <a:lnTo>
                  <a:pt x="4286" y="4397"/>
                </a:lnTo>
                <a:lnTo>
                  <a:pt x="4284" y="4402"/>
                </a:lnTo>
                <a:lnTo>
                  <a:pt x="4284" y="4407"/>
                </a:lnTo>
                <a:lnTo>
                  <a:pt x="4284" y="4415"/>
                </a:lnTo>
                <a:lnTo>
                  <a:pt x="4287" y="4423"/>
                </a:lnTo>
                <a:lnTo>
                  <a:pt x="4289" y="4430"/>
                </a:lnTo>
                <a:lnTo>
                  <a:pt x="4293" y="4437"/>
                </a:lnTo>
                <a:lnTo>
                  <a:pt x="4298" y="4443"/>
                </a:lnTo>
                <a:lnTo>
                  <a:pt x="4302" y="4448"/>
                </a:lnTo>
                <a:lnTo>
                  <a:pt x="4308" y="4451"/>
                </a:lnTo>
                <a:lnTo>
                  <a:pt x="4314" y="4455"/>
                </a:lnTo>
                <a:lnTo>
                  <a:pt x="4326" y="4460"/>
                </a:lnTo>
                <a:lnTo>
                  <a:pt x="4338" y="4462"/>
                </a:lnTo>
                <a:lnTo>
                  <a:pt x="4349" y="4464"/>
                </a:lnTo>
                <a:lnTo>
                  <a:pt x="4359" y="4469"/>
                </a:lnTo>
                <a:lnTo>
                  <a:pt x="4364" y="4472"/>
                </a:lnTo>
                <a:lnTo>
                  <a:pt x="4369" y="4475"/>
                </a:lnTo>
                <a:lnTo>
                  <a:pt x="4372" y="4481"/>
                </a:lnTo>
                <a:lnTo>
                  <a:pt x="4375" y="4487"/>
                </a:lnTo>
                <a:lnTo>
                  <a:pt x="4377" y="4493"/>
                </a:lnTo>
                <a:lnTo>
                  <a:pt x="4378" y="4499"/>
                </a:lnTo>
                <a:lnTo>
                  <a:pt x="4377" y="4504"/>
                </a:lnTo>
                <a:lnTo>
                  <a:pt x="4376" y="4506"/>
                </a:lnTo>
                <a:lnTo>
                  <a:pt x="4375" y="4508"/>
                </a:lnTo>
                <a:lnTo>
                  <a:pt x="4372" y="4510"/>
                </a:lnTo>
                <a:lnTo>
                  <a:pt x="4370" y="4508"/>
                </a:lnTo>
                <a:lnTo>
                  <a:pt x="4369" y="4506"/>
                </a:lnTo>
                <a:lnTo>
                  <a:pt x="4365" y="4500"/>
                </a:lnTo>
                <a:lnTo>
                  <a:pt x="4362" y="4497"/>
                </a:lnTo>
                <a:lnTo>
                  <a:pt x="4358" y="4495"/>
                </a:lnTo>
                <a:lnTo>
                  <a:pt x="4353" y="4495"/>
                </a:lnTo>
                <a:lnTo>
                  <a:pt x="4352" y="4497"/>
                </a:lnTo>
                <a:lnTo>
                  <a:pt x="4351" y="4501"/>
                </a:lnTo>
                <a:lnTo>
                  <a:pt x="4351" y="4507"/>
                </a:lnTo>
                <a:lnTo>
                  <a:pt x="4352" y="4516"/>
                </a:lnTo>
                <a:lnTo>
                  <a:pt x="4355" y="4533"/>
                </a:lnTo>
                <a:lnTo>
                  <a:pt x="4355" y="4551"/>
                </a:lnTo>
                <a:lnTo>
                  <a:pt x="4355" y="4560"/>
                </a:lnTo>
                <a:lnTo>
                  <a:pt x="4353" y="4566"/>
                </a:lnTo>
                <a:lnTo>
                  <a:pt x="4352" y="4571"/>
                </a:lnTo>
                <a:lnTo>
                  <a:pt x="4350" y="4576"/>
                </a:lnTo>
                <a:lnTo>
                  <a:pt x="4347" y="4580"/>
                </a:lnTo>
                <a:lnTo>
                  <a:pt x="4344" y="4582"/>
                </a:lnTo>
                <a:lnTo>
                  <a:pt x="4340" y="4583"/>
                </a:lnTo>
                <a:lnTo>
                  <a:pt x="4336" y="4585"/>
                </a:lnTo>
                <a:lnTo>
                  <a:pt x="4326" y="4586"/>
                </a:lnTo>
                <a:lnTo>
                  <a:pt x="4314" y="4589"/>
                </a:lnTo>
                <a:lnTo>
                  <a:pt x="4300" y="4595"/>
                </a:lnTo>
                <a:lnTo>
                  <a:pt x="4284" y="4604"/>
                </a:lnTo>
                <a:lnTo>
                  <a:pt x="4275" y="4608"/>
                </a:lnTo>
                <a:lnTo>
                  <a:pt x="4264" y="4612"/>
                </a:lnTo>
                <a:lnTo>
                  <a:pt x="4254" y="4614"/>
                </a:lnTo>
                <a:lnTo>
                  <a:pt x="4243" y="4615"/>
                </a:lnTo>
                <a:lnTo>
                  <a:pt x="4233" y="4615"/>
                </a:lnTo>
                <a:lnTo>
                  <a:pt x="4224" y="4614"/>
                </a:lnTo>
                <a:lnTo>
                  <a:pt x="4217" y="4612"/>
                </a:lnTo>
                <a:lnTo>
                  <a:pt x="4210" y="4608"/>
                </a:lnTo>
                <a:lnTo>
                  <a:pt x="4204" y="4605"/>
                </a:lnTo>
                <a:lnTo>
                  <a:pt x="4198" y="4601"/>
                </a:lnTo>
                <a:lnTo>
                  <a:pt x="4192" y="4599"/>
                </a:lnTo>
                <a:lnTo>
                  <a:pt x="4186" y="4596"/>
                </a:lnTo>
                <a:lnTo>
                  <a:pt x="4179" y="4596"/>
                </a:lnTo>
                <a:lnTo>
                  <a:pt x="4173" y="4598"/>
                </a:lnTo>
                <a:lnTo>
                  <a:pt x="4166" y="4600"/>
                </a:lnTo>
                <a:lnTo>
                  <a:pt x="4160" y="4606"/>
                </a:lnTo>
                <a:lnTo>
                  <a:pt x="4155" y="4612"/>
                </a:lnTo>
                <a:lnTo>
                  <a:pt x="4151" y="4618"/>
                </a:lnTo>
                <a:lnTo>
                  <a:pt x="4150" y="4625"/>
                </a:lnTo>
                <a:lnTo>
                  <a:pt x="4149" y="4632"/>
                </a:lnTo>
                <a:lnTo>
                  <a:pt x="4150" y="4639"/>
                </a:lnTo>
                <a:lnTo>
                  <a:pt x="4151" y="4646"/>
                </a:lnTo>
                <a:lnTo>
                  <a:pt x="4155" y="4652"/>
                </a:lnTo>
                <a:lnTo>
                  <a:pt x="4158" y="4658"/>
                </a:lnTo>
                <a:lnTo>
                  <a:pt x="4161" y="4664"/>
                </a:lnTo>
                <a:lnTo>
                  <a:pt x="4163" y="4669"/>
                </a:lnTo>
                <a:lnTo>
                  <a:pt x="4164" y="4675"/>
                </a:lnTo>
                <a:lnTo>
                  <a:pt x="4163" y="4680"/>
                </a:lnTo>
                <a:lnTo>
                  <a:pt x="4161" y="4683"/>
                </a:lnTo>
                <a:lnTo>
                  <a:pt x="4158" y="4686"/>
                </a:lnTo>
                <a:lnTo>
                  <a:pt x="4154" y="4688"/>
                </a:lnTo>
                <a:lnTo>
                  <a:pt x="4149" y="4690"/>
                </a:lnTo>
                <a:lnTo>
                  <a:pt x="4139" y="4695"/>
                </a:lnTo>
                <a:lnTo>
                  <a:pt x="4130" y="4699"/>
                </a:lnTo>
                <a:lnTo>
                  <a:pt x="4118" y="4705"/>
                </a:lnTo>
                <a:lnTo>
                  <a:pt x="4107" y="4712"/>
                </a:lnTo>
                <a:lnTo>
                  <a:pt x="4103" y="4714"/>
                </a:lnTo>
                <a:lnTo>
                  <a:pt x="4098" y="4715"/>
                </a:lnTo>
                <a:lnTo>
                  <a:pt x="4093" y="4715"/>
                </a:lnTo>
                <a:lnTo>
                  <a:pt x="4090" y="4713"/>
                </a:lnTo>
                <a:lnTo>
                  <a:pt x="4087" y="4711"/>
                </a:lnTo>
                <a:lnTo>
                  <a:pt x="4085" y="4708"/>
                </a:lnTo>
                <a:lnTo>
                  <a:pt x="4082" y="4708"/>
                </a:lnTo>
                <a:lnTo>
                  <a:pt x="4080" y="4708"/>
                </a:lnTo>
                <a:lnTo>
                  <a:pt x="4076" y="4712"/>
                </a:lnTo>
                <a:lnTo>
                  <a:pt x="4070" y="4719"/>
                </a:lnTo>
                <a:lnTo>
                  <a:pt x="4067" y="4725"/>
                </a:lnTo>
                <a:lnTo>
                  <a:pt x="4062" y="4730"/>
                </a:lnTo>
                <a:lnTo>
                  <a:pt x="4057" y="4732"/>
                </a:lnTo>
                <a:lnTo>
                  <a:pt x="4049" y="4735"/>
                </a:lnTo>
                <a:lnTo>
                  <a:pt x="4046" y="4735"/>
                </a:lnTo>
                <a:lnTo>
                  <a:pt x="4042" y="4735"/>
                </a:lnTo>
                <a:lnTo>
                  <a:pt x="4038" y="4733"/>
                </a:lnTo>
                <a:lnTo>
                  <a:pt x="4036" y="4731"/>
                </a:lnTo>
                <a:lnTo>
                  <a:pt x="4031" y="4725"/>
                </a:lnTo>
                <a:lnTo>
                  <a:pt x="4027" y="4716"/>
                </a:lnTo>
                <a:lnTo>
                  <a:pt x="4023" y="4713"/>
                </a:lnTo>
                <a:lnTo>
                  <a:pt x="4019" y="4711"/>
                </a:lnTo>
                <a:lnTo>
                  <a:pt x="4013" y="4711"/>
                </a:lnTo>
                <a:lnTo>
                  <a:pt x="4007" y="4711"/>
                </a:lnTo>
                <a:lnTo>
                  <a:pt x="3996" y="4713"/>
                </a:lnTo>
                <a:lnTo>
                  <a:pt x="3985" y="4718"/>
                </a:lnTo>
                <a:lnTo>
                  <a:pt x="3981" y="4720"/>
                </a:lnTo>
                <a:lnTo>
                  <a:pt x="3978" y="4721"/>
                </a:lnTo>
                <a:lnTo>
                  <a:pt x="3974" y="4722"/>
                </a:lnTo>
                <a:lnTo>
                  <a:pt x="3972" y="4721"/>
                </a:lnTo>
                <a:lnTo>
                  <a:pt x="3968" y="4721"/>
                </a:lnTo>
                <a:lnTo>
                  <a:pt x="3966" y="4719"/>
                </a:lnTo>
                <a:lnTo>
                  <a:pt x="3964" y="4715"/>
                </a:lnTo>
                <a:lnTo>
                  <a:pt x="3960" y="4712"/>
                </a:lnTo>
                <a:lnTo>
                  <a:pt x="3956" y="4708"/>
                </a:lnTo>
                <a:lnTo>
                  <a:pt x="3954" y="4706"/>
                </a:lnTo>
                <a:lnTo>
                  <a:pt x="3949" y="4703"/>
                </a:lnTo>
                <a:lnTo>
                  <a:pt x="3946" y="4703"/>
                </a:lnTo>
                <a:lnTo>
                  <a:pt x="3939" y="4703"/>
                </a:lnTo>
                <a:lnTo>
                  <a:pt x="3930" y="4705"/>
                </a:lnTo>
                <a:lnTo>
                  <a:pt x="3922" y="4705"/>
                </a:lnTo>
                <a:lnTo>
                  <a:pt x="3912" y="4705"/>
                </a:lnTo>
                <a:lnTo>
                  <a:pt x="3902" y="4703"/>
                </a:lnTo>
                <a:lnTo>
                  <a:pt x="3892" y="4700"/>
                </a:lnTo>
                <a:lnTo>
                  <a:pt x="3883" y="4695"/>
                </a:lnTo>
                <a:lnTo>
                  <a:pt x="3874" y="4689"/>
                </a:lnTo>
                <a:lnTo>
                  <a:pt x="3871" y="4686"/>
                </a:lnTo>
                <a:lnTo>
                  <a:pt x="3867" y="4681"/>
                </a:lnTo>
                <a:lnTo>
                  <a:pt x="3864" y="4676"/>
                </a:lnTo>
                <a:lnTo>
                  <a:pt x="3861" y="4670"/>
                </a:lnTo>
                <a:lnTo>
                  <a:pt x="3859" y="4665"/>
                </a:lnTo>
                <a:lnTo>
                  <a:pt x="3855" y="4662"/>
                </a:lnTo>
                <a:lnTo>
                  <a:pt x="3852" y="4659"/>
                </a:lnTo>
                <a:lnTo>
                  <a:pt x="3848" y="4657"/>
                </a:lnTo>
                <a:lnTo>
                  <a:pt x="3840" y="4656"/>
                </a:lnTo>
                <a:lnTo>
                  <a:pt x="3830" y="4655"/>
                </a:lnTo>
                <a:lnTo>
                  <a:pt x="3822" y="4652"/>
                </a:lnTo>
                <a:lnTo>
                  <a:pt x="3814" y="4649"/>
                </a:lnTo>
                <a:lnTo>
                  <a:pt x="3804" y="4642"/>
                </a:lnTo>
                <a:lnTo>
                  <a:pt x="3794" y="4632"/>
                </a:lnTo>
                <a:lnTo>
                  <a:pt x="3780" y="4620"/>
                </a:lnTo>
                <a:lnTo>
                  <a:pt x="3770" y="4611"/>
                </a:lnTo>
                <a:lnTo>
                  <a:pt x="3765" y="4606"/>
                </a:lnTo>
                <a:lnTo>
                  <a:pt x="3763" y="4600"/>
                </a:lnTo>
                <a:lnTo>
                  <a:pt x="3760" y="4595"/>
                </a:lnTo>
                <a:lnTo>
                  <a:pt x="3759" y="4589"/>
                </a:lnTo>
                <a:lnTo>
                  <a:pt x="3759" y="4583"/>
                </a:lnTo>
                <a:lnTo>
                  <a:pt x="3759" y="4579"/>
                </a:lnTo>
                <a:lnTo>
                  <a:pt x="3760" y="4575"/>
                </a:lnTo>
                <a:lnTo>
                  <a:pt x="3761" y="4573"/>
                </a:lnTo>
                <a:lnTo>
                  <a:pt x="3766" y="4568"/>
                </a:lnTo>
                <a:lnTo>
                  <a:pt x="3773" y="4564"/>
                </a:lnTo>
                <a:lnTo>
                  <a:pt x="3780" y="4562"/>
                </a:lnTo>
                <a:lnTo>
                  <a:pt x="3788" y="4558"/>
                </a:lnTo>
                <a:lnTo>
                  <a:pt x="3796" y="4554"/>
                </a:lnTo>
                <a:lnTo>
                  <a:pt x="3803" y="4547"/>
                </a:lnTo>
                <a:lnTo>
                  <a:pt x="3805" y="4542"/>
                </a:lnTo>
                <a:lnTo>
                  <a:pt x="3808" y="4539"/>
                </a:lnTo>
                <a:lnTo>
                  <a:pt x="3809" y="4536"/>
                </a:lnTo>
                <a:lnTo>
                  <a:pt x="3809" y="4533"/>
                </a:lnTo>
                <a:lnTo>
                  <a:pt x="3808" y="4531"/>
                </a:lnTo>
                <a:lnTo>
                  <a:pt x="3807" y="4529"/>
                </a:lnTo>
                <a:lnTo>
                  <a:pt x="3804" y="4527"/>
                </a:lnTo>
                <a:lnTo>
                  <a:pt x="3801" y="4526"/>
                </a:lnTo>
                <a:lnTo>
                  <a:pt x="3795" y="4525"/>
                </a:lnTo>
                <a:lnTo>
                  <a:pt x="3791" y="4522"/>
                </a:lnTo>
                <a:lnTo>
                  <a:pt x="3790" y="4519"/>
                </a:lnTo>
                <a:lnTo>
                  <a:pt x="3789" y="4517"/>
                </a:lnTo>
                <a:lnTo>
                  <a:pt x="3790" y="4514"/>
                </a:lnTo>
                <a:lnTo>
                  <a:pt x="3791" y="4510"/>
                </a:lnTo>
                <a:lnTo>
                  <a:pt x="3794" y="4504"/>
                </a:lnTo>
                <a:lnTo>
                  <a:pt x="3795" y="4499"/>
                </a:lnTo>
                <a:lnTo>
                  <a:pt x="3796" y="4493"/>
                </a:lnTo>
                <a:lnTo>
                  <a:pt x="3795" y="4484"/>
                </a:lnTo>
                <a:lnTo>
                  <a:pt x="3792" y="4469"/>
                </a:lnTo>
                <a:lnTo>
                  <a:pt x="3788" y="4454"/>
                </a:lnTo>
                <a:lnTo>
                  <a:pt x="3783" y="4438"/>
                </a:lnTo>
                <a:lnTo>
                  <a:pt x="3779" y="4424"/>
                </a:lnTo>
                <a:lnTo>
                  <a:pt x="3779" y="4418"/>
                </a:lnTo>
                <a:lnTo>
                  <a:pt x="3779" y="4415"/>
                </a:lnTo>
                <a:lnTo>
                  <a:pt x="3779" y="4411"/>
                </a:lnTo>
                <a:lnTo>
                  <a:pt x="3780" y="4410"/>
                </a:lnTo>
                <a:lnTo>
                  <a:pt x="3786" y="4407"/>
                </a:lnTo>
                <a:lnTo>
                  <a:pt x="3794" y="4409"/>
                </a:lnTo>
                <a:lnTo>
                  <a:pt x="3802" y="4409"/>
                </a:lnTo>
                <a:lnTo>
                  <a:pt x="3809" y="4409"/>
                </a:lnTo>
                <a:lnTo>
                  <a:pt x="3811" y="4409"/>
                </a:lnTo>
                <a:lnTo>
                  <a:pt x="3814" y="4407"/>
                </a:lnTo>
                <a:lnTo>
                  <a:pt x="3816" y="4405"/>
                </a:lnTo>
                <a:lnTo>
                  <a:pt x="3816" y="4403"/>
                </a:lnTo>
                <a:lnTo>
                  <a:pt x="3815" y="4400"/>
                </a:lnTo>
                <a:lnTo>
                  <a:pt x="3815" y="4398"/>
                </a:lnTo>
                <a:lnTo>
                  <a:pt x="3814" y="4396"/>
                </a:lnTo>
                <a:lnTo>
                  <a:pt x="3811" y="4394"/>
                </a:lnTo>
                <a:lnTo>
                  <a:pt x="3805" y="4392"/>
                </a:lnTo>
                <a:lnTo>
                  <a:pt x="3797" y="4391"/>
                </a:lnTo>
                <a:lnTo>
                  <a:pt x="3788" y="4388"/>
                </a:lnTo>
                <a:lnTo>
                  <a:pt x="3780" y="4386"/>
                </a:lnTo>
                <a:lnTo>
                  <a:pt x="3774" y="4382"/>
                </a:lnTo>
                <a:lnTo>
                  <a:pt x="3769" y="4375"/>
                </a:lnTo>
                <a:lnTo>
                  <a:pt x="3760" y="4368"/>
                </a:lnTo>
                <a:lnTo>
                  <a:pt x="3752" y="4359"/>
                </a:lnTo>
                <a:lnTo>
                  <a:pt x="3747" y="4354"/>
                </a:lnTo>
                <a:lnTo>
                  <a:pt x="3744" y="4347"/>
                </a:lnTo>
                <a:lnTo>
                  <a:pt x="3739" y="4340"/>
                </a:lnTo>
                <a:lnTo>
                  <a:pt x="3735" y="4330"/>
                </a:lnTo>
                <a:lnTo>
                  <a:pt x="3732" y="4321"/>
                </a:lnTo>
                <a:lnTo>
                  <a:pt x="3731" y="4314"/>
                </a:lnTo>
                <a:lnTo>
                  <a:pt x="3729" y="4306"/>
                </a:lnTo>
                <a:lnTo>
                  <a:pt x="3729" y="4300"/>
                </a:lnTo>
                <a:lnTo>
                  <a:pt x="3731" y="4289"/>
                </a:lnTo>
                <a:lnTo>
                  <a:pt x="3732" y="4278"/>
                </a:lnTo>
                <a:lnTo>
                  <a:pt x="3731" y="4271"/>
                </a:lnTo>
                <a:lnTo>
                  <a:pt x="3728" y="4265"/>
                </a:lnTo>
                <a:lnTo>
                  <a:pt x="3725" y="4258"/>
                </a:lnTo>
                <a:lnTo>
                  <a:pt x="3720" y="4252"/>
                </a:lnTo>
                <a:lnTo>
                  <a:pt x="3714" y="4246"/>
                </a:lnTo>
                <a:lnTo>
                  <a:pt x="3707" y="4240"/>
                </a:lnTo>
                <a:lnTo>
                  <a:pt x="3698" y="4236"/>
                </a:lnTo>
                <a:lnTo>
                  <a:pt x="3690" y="4233"/>
                </a:lnTo>
                <a:lnTo>
                  <a:pt x="3681" y="4230"/>
                </a:lnTo>
                <a:lnTo>
                  <a:pt x="3672" y="4229"/>
                </a:lnTo>
                <a:lnTo>
                  <a:pt x="3663" y="4229"/>
                </a:lnTo>
                <a:lnTo>
                  <a:pt x="3653" y="4229"/>
                </a:lnTo>
                <a:lnTo>
                  <a:pt x="3634" y="4232"/>
                </a:lnTo>
                <a:lnTo>
                  <a:pt x="3619" y="4233"/>
                </a:lnTo>
                <a:lnTo>
                  <a:pt x="3603" y="4233"/>
                </a:lnTo>
                <a:lnTo>
                  <a:pt x="3587" y="4233"/>
                </a:lnTo>
                <a:lnTo>
                  <a:pt x="3580" y="4232"/>
                </a:lnTo>
                <a:lnTo>
                  <a:pt x="3572" y="4229"/>
                </a:lnTo>
                <a:lnTo>
                  <a:pt x="3566" y="4227"/>
                </a:lnTo>
                <a:lnTo>
                  <a:pt x="3563" y="4223"/>
                </a:lnTo>
                <a:lnTo>
                  <a:pt x="3559" y="4220"/>
                </a:lnTo>
                <a:lnTo>
                  <a:pt x="3555" y="4217"/>
                </a:lnTo>
                <a:lnTo>
                  <a:pt x="3551" y="4216"/>
                </a:lnTo>
                <a:lnTo>
                  <a:pt x="3547" y="4215"/>
                </a:lnTo>
                <a:lnTo>
                  <a:pt x="3543" y="4214"/>
                </a:lnTo>
                <a:lnTo>
                  <a:pt x="3539" y="4215"/>
                </a:lnTo>
                <a:lnTo>
                  <a:pt x="3536" y="4215"/>
                </a:lnTo>
                <a:lnTo>
                  <a:pt x="3532" y="4217"/>
                </a:lnTo>
                <a:lnTo>
                  <a:pt x="3526" y="4220"/>
                </a:lnTo>
                <a:lnTo>
                  <a:pt x="3518" y="4222"/>
                </a:lnTo>
                <a:lnTo>
                  <a:pt x="3513" y="4221"/>
                </a:lnTo>
                <a:lnTo>
                  <a:pt x="3509" y="4221"/>
                </a:lnTo>
                <a:lnTo>
                  <a:pt x="3506" y="4218"/>
                </a:lnTo>
                <a:lnTo>
                  <a:pt x="3503" y="4216"/>
                </a:lnTo>
                <a:lnTo>
                  <a:pt x="3501" y="4211"/>
                </a:lnTo>
                <a:lnTo>
                  <a:pt x="3500" y="4208"/>
                </a:lnTo>
                <a:lnTo>
                  <a:pt x="3500" y="4203"/>
                </a:lnTo>
                <a:lnTo>
                  <a:pt x="3501" y="4198"/>
                </a:lnTo>
                <a:lnTo>
                  <a:pt x="3503" y="4188"/>
                </a:lnTo>
                <a:lnTo>
                  <a:pt x="3507" y="4177"/>
                </a:lnTo>
                <a:lnTo>
                  <a:pt x="3509" y="4172"/>
                </a:lnTo>
                <a:lnTo>
                  <a:pt x="3509" y="4169"/>
                </a:lnTo>
                <a:lnTo>
                  <a:pt x="3509" y="4166"/>
                </a:lnTo>
                <a:lnTo>
                  <a:pt x="3508" y="4165"/>
                </a:lnTo>
                <a:lnTo>
                  <a:pt x="3506" y="4164"/>
                </a:lnTo>
                <a:lnTo>
                  <a:pt x="3503" y="4165"/>
                </a:lnTo>
                <a:lnTo>
                  <a:pt x="3500" y="4166"/>
                </a:lnTo>
                <a:lnTo>
                  <a:pt x="3496" y="4169"/>
                </a:lnTo>
                <a:lnTo>
                  <a:pt x="3489" y="4176"/>
                </a:lnTo>
                <a:lnTo>
                  <a:pt x="3482" y="4180"/>
                </a:lnTo>
                <a:lnTo>
                  <a:pt x="3478" y="4182"/>
                </a:lnTo>
                <a:lnTo>
                  <a:pt x="3475" y="4183"/>
                </a:lnTo>
                <a:lnTo>
                  <a:pt x="3469" y="4184"/>
                </a:lnTo>
                <a:lnTo>
                  <a:pt x="3463" y="4185"/>
                </a:lnTo>
                <a:lnTo>
                  <a:pt x="3455" y="4185"/>
                </a:lnTo>
                <a:lnTo>
                  <a:pt x="3445" y="4184"/>
                </a:lnTo>
                <a:lnTo>
                  <a:pt x="3436" y="4182"/>
                </a:lnTo>
                <a:lnTo>
                  <a:pt x="3425" y="4178"/>
                </a:lnTo>
                <a:lnTo>
                  <a:pt x="3414" y="4174"/>
                </a:lnTo>
                <a:lnTo>
                  <a:pt x="3405" y="4171"/>
                </a:lnTo>
                <a:lnTo>
                  <a:pt x="3396" y="4167"/>
                </a:lnTo>
                <a:lnTo>
                  <a:pt x="3392" y="4164"/>
                </a:lnTo>
                <a:lnTo>
                  <a:pt x="3388" y="4159"/>
                </a:lnTo>
                <a:lnTo>
                  <a:pt x="3386" y="4155"/>
                </a:lnTo>
                <a:lnTo>
                  <a:pt x="3385" y="4151"/>
                </a:lnTo>
                <a:lnTo>
                  <a:pt x="3385" y="4146"/>
                </a:lnTo>
                <a:lnTo>
                  <a:pt x="3386" y="4135"/>
                </a:lnTo>
                <a:lnTo>
                  <a:pt x="3388" y="4126"/>
                </a:lnTo>
                <a:lnTo>
                  <a:pt x="3389" y="4122"/>
                </a:lnTo>
                <a:lnTo>
                  <a:pt x="3389" y="4119"/>
                </a:lnTo>
                <a:lnTo>
                  <a:pt x="3389" y="4115"/>
                </a:lnTo>
                <a:lnTo>
                  <a:pt x="3388" y="4111"/>
                </a:lnTo>
                <a:lnTo>
                  <a:pt x="3382" y="4103"/>
                </a:lnTo>
                <a:lnTo>
                  <a:pt x="3376" y="4094"/>
                </a:lnTo>
                <a:lnTo>
                  <a:pt x="3373" y="4089"/>
                </a:lnTo>
                <a:lnTo>
                  <a:pt x="3372" y="4084"/>
                </a:lnTo>
                <a:lnTo>
                  <a:pt x="3370" y="4079"/>
                </a:lnTo>
                <a:lnTo>
                  <a:pt x="3372" y="4075"/>
                </a:lnTo>
                <a:lnTo>
                  <a:pt x="3373" y="4070"/>
                </a:lnTo>
                <a:lnTo>
                  <a:pt x="3374" y="4066"/>
                </a:lnTo>
                <a:lnTo>
                  <a:pt x="3377" y="4062"/>
                </a:lnTo>
                <a:lnTo>
                  <a:pt x="3381" y="4058"/>
                </a:lnTo>
                <a:lnTo>
                  <a:pt x="3383" y="4054"/>
                </a:lnTo>
                <a:lnTo>
                  <a:pt x="3386" y="4051"/>
                </a:lnTo>
                <a:lnTo>
                  <a:pt x="3387" y="4047"/>
                </a:lnTo>
                <a:lnTo>
                  <a:pt x="3388" y="4044"/>
                </a:lnTo>
                <a:lnTo>
                  <a:pt x="3387" y="4034"/>
                </a:lnTo>
                <a:lnTo>
                  <a:pt x="3386" y="4021"/>
                </a:lnTo>
                <a:lnTo>
                  <a:pt x="3385" y="4013"/>
                </a:lnTo>
                <a:lnTo>
                  <a:pt x="3382" y="4007"/>
                </a:lnTo>
                <a:lnTo>
                  <a:pt x="3377" y="4003"/>
                </a:lnTo>
                <a:lnTo>
                  <a:pt x="3374" y="4000"/>
                </a:lnTo>
                <a:lnTo>
                  <a:pt x="3362" y="3994"/>
                </a:lnTo>
                <a:lnTo>
                  <a:pt x="3350" y="3987"/>
                </a:lnTo>
                <a:lnTo>
                  <a:pt x="3344" y="3983"/>
                </a:lnTo>
                <a:lnTo>
                  <a:pt x="3339" y="3978"/>
                </a:lnTo>
                <a:lnTo>
                  <a:pt x="3336" y="3975"/>
                </a:lnTo>
                <a:lnTo>
                  <a:pt x="3333" y="3971"/>
                </a:lnTo>
                <a:lnTo>
                  <a:pt x="3330" y="3962"/>
                </a:lnTo>
                <a:lnTo>
                  <a:pt x="3326" y="3950"/>
                </a:lnTo>
                <a:lnTo>
                  <a:pt x="3324" y="3944"/>
                </a:lnTo>
                <a:lnTo>
                  <a:pt x="3320" y="3938"/>
                </a:lnTo>
                <a:lnTo>
                  <a:pt x="3317" y="3932"/>
                </a:lnTo>
                <a:lnTo>
                  <a:pt x="3312" y="3927"/>
                </a:lnTo>
                <a:lnTo>
                  <a:pt x="3306" y="3924"/>
                </a:lnTo>
                <a:lnTo>
                  <a:pt x="3301" y="3923"/>
                </a:lnTo>
                <a:lnTo>
                  <a:pt x="3297" y="3923"/>
                </a:lnTo>
                <a:lnTo>
                  <a:pt x="3293" y="3925"/>
                </a:lnTo>
                <a:lnTo>
                  <a:pt x="3287" y="3931"/>
                </a:lnTo>
                <a:lnTo>
                  <a:pt x="3282" y="3936"/>
                </a:lnTo>
                <a:lnTo>
                  <a:pt x="3280" y="3937"/>
                </a:lnTo>
                <a:lnTo>
                  <a:pt x="3278" y="3938"/>
                </a:lnTo>
                <a:lnTo>
                  <a:pt x="3274" y="3939"/>
                </a:lnTo>
                <a:lnTo>
                  <a:pt x="3269" y="3938"/>
                </a:lnTo>
                <a:lnTo>
                  <a:pt x="3263" y="3938"/>
                </a:lnTo>
                <a:lnTo>
                  <a:pt x="3260" y="3939"/>
                </a:lnTo>
                <a:lnTo>
                  <a:pt x="3256" y="3940"/>
                </a:lnTo>
                <a:lnTo>
                  <a:pt x="3254" y="3943"/>
                </a:lnTo>
                <a:lnTo>
                  <a:pt x="3247" y="3951"/>
                </a:lnTo>
                <a:lnTo>
                  <a:pt x="3238" y="3966"/>
                </a:lnTo>
                <a:lnTo>
                  <a:pt x="3231" y="3975"/>
                </a:lnTo>
                <a:lnTo>
                  <a:pt x="3223" y="3982"/>
                </a:lnTo>
                <a:lnTo>
                  <a:pt x="3216" y="3985"/>
                </a:lnTo>
                <a:lnTo>
                  <a:pt x="3209" y="3989"/>
                </a:lnTo>
                <a:lnTo>
                  <a:pt x="3207" y="3990"/>
                </a:lnTo>
                <a:lnTo>
                  <a:pt x="3207" y="3993"/>
                </a:lnTo>
                <a:lnTo>
                  <a:pt x="3207" y="3995"/>
                </a:lnTo>
                <a:lnTo>
                  <a:pt x="3209" y="3999"/>
                </a:lnTo>
                <a:lnTo>
                  <a:pt x="3210" y="4005"/>
                </a:lnTo>
                <a:lnTo>
                  <a:pt x="3211" y="4010"/>
                </a:lnTo>
                <a:lnTo>
                  <a:pt x="3210" y="4015"/>
                </a:lnTo>
                <a:lnTo>
                  <a:pt x="3206" y="4019"/>
                </a:lnTo>
                <a:lnTo>
                  <a:pt x="3202" y="4020"/>
                </a:lnTo>
                <a:lnTo>
                  <a:pt x="3197" y="4021"/>
                </a:lnTo>
                <a:lnTo>
                  <a:pt x="3182" y="4019"/>
                </a:lnTo>
                <a:lnTo>
                  <a:pt x="3166" y="4015"/>
                </a:lnTo>
                <a:lnTo>
                  <a:pt x="3159" y="4014"/>
                </a:lnTo>
                <a:lnTo>
                  <a:pt x="3152" y="4015"/>
                </a:lnTo>
                <a:lnTo>
                  <a:pt x="3147" y="4016"/>
                </a:lnTo>
                <a:lnTo>
                  <a:pt x="3142" y="4019"/>
                </a:lnTo>
                <a:lnTo>
                  <a:pt x="3137" y="4022"/>
                </a:lnTo>
                <a:lnTo>
                  <a:pt x="3134" y="4027"/>
                </a:lnTo>
                <a:lnTo>
                  <a:pt x="3130" y="4032"/>
                </a:lnTo>
                <a:lnTo>
                  <a:pt x="3127" y="4038"/>
                </a:lnTo>
                <a:lnTo>
                  <a:pt x="3121" y="4050"/>
                </a:lnTo>
                <a:lnTo>
                  <a:pt x="3115" y="4059"/>
                </a:lnTo>
                <a:lnTo>
                  <a:pt x="3111" y="4064"/>
                </a:lnTo>
                <a:lnTo>
                  <a:pt x="3106" y="4066"/>
                </a:lnTo>
                <a:lnTo>
                  <a:pt x="3100" y="4069"/>
                </a:lnTo>
                <a:lnTo>
                  <a:pt x="3093" y="4070"/>
                </a:lnTo>
                <a:lnTo>
                  <a:pt x="3090" y="4070"/>
                </a:lnTo>
                <a:lnTo>
                  <a:pt x="3086" y="4071"/>
                </a:lnTo>
                <a:lnTo>
                  <a:pt x="3083" y="4072"/>
                </a:lnTo>
                <a:lnTo>
                  <a:pt x="3080" y="4075"/>
                </a:lnTo>
                <a:lnTo>
                  <a:pt x="3074" y="4081"/>
                </a:lnTo>
                <a:lnTo>
                  <a:pt x="3071" y="4088"/>
                </a:lnTo>
                <a:lnTo>
                  <a:pt x="3068" y="4097"/>
                </a:lnTo>
                <a:lnTo>
                  <a:pt x="3067" y="4108"/>
                </a:lnTo>
                <a:lnTo>
                  <a:pt x="3067" y="4120"/>
                </a:lnTo>
                <a:lnTo>
                  <a:pt x="3068" y="4133"/>
                </a:lnTo>
                <a:lnTo>
                  <a:pt x="3074" y="4145"/>
                </a:lnTo>
                <a:lnTo>
                  <a:pt x="3083" y="4155"/>
                </a:lnTo>
                <a:lnTo>
                  <a:pt x="3084" y="4166"/>
                </a:lnTo>
                <a:lnTo>
                  <a:pt x="3084" y="4178"/>
                </a:lnTo>
                <a:lnTo>
                  <a:pt x="3083" y="4190"/>
                </a:lnTo>
                <a:lnTo>
                  <a:pt x="3083" y="4201"/>
                </a:lnTo>
                <a:lnTo>
                  <a:pt x="3083" y="4205"/>
                </a:lnTo>
                <a:lnTo>
                  <a:pt x="3085" y="4209"/>
                </a:lnTo>
                <a:lnTo>
                  <a:pt x="3087" y="4213"/>
                </a:lnTo>
                <a:lnTo>
                  <a:pt x="3092" y="4216"/>
                </a:lnTo>
                <a:lnTo>
                  <a:pt x="3102" y="4221"/>
                </a:lnTo>
                <a:lnTo>
                  <a:pt x="3115" y="4227"/>
                </a:lnTo>
                <a:lnTo>
                  <a:pt x="3119" y="4230"/>
                </a:lnTo>
                <a:lnTo>
                  <a:pt x="3123" y="4234"/>
                </a:lnTo>
                <a:lnTo>
                  <a:pt x="3127" y="4237"/>
                </a:lnTo>
                <a:lnTo>
                  <a:pt x="3128" y="4242"/>
                </a:lnTo>
                <a:lnTo>
                  <a:pt x="3128" y="4251"/>
                </a:lnTo>
                <a:lnTo>
                  <a:pt x="3125" y="4259"/>
                </a:lnTo>
                <a:lnTo>
                  <a:pt x="3123" y="4270"/>
                </a:lnTo>
                <a:lnTo>
                  <a:pt x="3118" y="4280"/>
                </a:lnTo>
                <a:lnTo>
                  <a:pt x="3114" y="4291"/>
                </a:lnTo>
                <a:lnTo>
                  <a:pt x="3110" y="4299"/>
                </a:lnTo>
                <a:lnTo>
                  <a:pt x="3108" y="4303"/>
                </a:lnTo>
                <a:lnTo>
                  <a:pt x="3103" y="4304"/>
                </a:lnTo>
                <a:lnTo>
                  <a:pt x="3098" y="4305"/>
                </a:lnTo>
                <a:lnTo>
                  <a:pt x="3092" y="4306"/>
                </a:lnTo>
                <a:lnTo>
                  <a:pt x="3078" y="4306"/>
                </a:lnTo>
                <a:lnTo>
                  <a:pt x="3062" y="4305"/>
                </a:lnTo>
                <a:lnTo>
                  <a:pt x="3056" y="4306"/>
                </a:lnTo>
                <a:lnTo>
                  <a:pt x="3051" y="4308"/>
                </a:lnTo>
                <a:lnTo>
                  <a:pt x="3046" y="4309"/>
                </a:lnTo>
                <a:lnTo>
                  <a:pt x="3042" y="4311"/>
                </a:lnTo>
                <a:lnTo>
                  <a:pt x="3040" y="4314"/>
                </a:lnTo>
                <a:lnTo>
                  <a:pt x="3037" y="4317"/>
                </a:lnTo>
                <a:lnTo>
                  <a:pt x="3036" y="4321"/>
                </a:lnTo>
                <a:lnTo>
                  <a:pt x="3035" y="4324"/>
                </a:lnTo>
                <a:lnTo>
                  <a:pt x="3035" y="4336"/>
                </a:lnTo>
                <a:lnTo>
                  <a:pt x="3035" y="4353"/>
                </a:lnTo>
                <a:lnTo>
                  <a:pt x="3034" y="4361"/>
                </a:lnTo>
                <a:lnTo>
                  <a:pt x="3033" y="4369"/>
                </a:lnTo>
                <a:lnTo>
                  <a:pt x="3032" y="4373"/>
                </a:lnTo>
                <a:lnTo>
                  <a:pt x="3030" y="4375"/>
                </a:lnTo>
                <a:lnTo>
                  <a:pt x="3029" y="4378"/>
                </a:lnTo>
                <a:lnTo>
                  <a:pt x="3027" y="4380"/>
                </a:lnTo>
                <a:lnTo>
                  <a:pt x="3024" y="4381"/>
                </a:lnTo>
                <a:lnTo>
                  <a:pt x="3022" y="4381"/>
                </a:lnTo>
                <a:lnTo>
                  <a:pt x="3020" y="4380"/>
                </a:lnTo>
                <a:lnTo>
                  <a:pt x="3017" y="4380"/>
                </a:lnTo>
                <a:lnTo>
                  <a:pt x="3015" y="4375"/>
                </a:lnTo>
                <a:lnTo>
                  <a:pt x="3011" y="4371"/>
                </a:lnTo>
                <a:lnTo>
                  <a:pt x="3005" y="4359"/>
                </a:lnTo>
                <a:lnTo>
                  <a:pt x="2998" y="4349"/>
                </a:lnTo>
                <a:lnTo>
                  <a:pt x="2995" y="4347"/>
                </a:lnTo>
                <a:lnTo>
                  <a:pt x="2991" y="4346"/>
                </a:lnTo>
                <a:lnTo>
                  <a:pt x="2989" y="4346"/>
                </a:lnTo>
                <a:lnTo>
                  <a:pt x="2986" y="4347"/>
                </a:lnTo>
                <a:lnTo>
                  <a:pt x="2984" y="4353"/>
                </a:lnTo>
                <a:lnTo>
                  <a:pt x="2984" y="4360"/>
                </a:lnTo>
                <a:lnTo>
                  <a:pt x="2984" y="4369"/>
                </a:lnTo>
                <a:lnTo>
                  <a:pt x="2983" y="4379"/>
                </a:lnTo>
                <a:lnTo>
                  <a:pt x="2983" y="4382"/>
                </a:lnTo>
                <a:lnTo>
                  <a:pt x="2982" y="4386"/>
                </a:lnTo>
                <a:lnTo>
                  <a:pt x="2979" y="4390"/>
                </a:lnTo>
                <a:lnTo>
                  <a:pt x="2977" y="4391"/>
                </a:lnTo>
                <a:lnTo>
                  <a:pt x="2966" y="4392"/>
                </a:lnTo>
                <a:lnTo>
                  <a:pt x="2944" y="4397"/>
                </a:lnTo>
                <a:lnTo>
                  <a:pt x="2936" y="4399"/>
                </a:lnTo>
                <a:lnTo>
                  <a:pt x="2929" y="4404"/>
                </a:lnTo>
                <a:lnTo>
                  <a:pt x="2923" y="4407"/>
                </a:lnTo>
                <a:lnTo>
                  <a:pt x="2920" y="4412"/>
                </a:lnTo>
                <a:lnTo>
                  <a:pt x="2916" y="4417"/>
                </a:lnTo>
                <a:lnTo>
                  <a:pt x="2913" y="4421"/>
                </a:lnTo>
                <a:lnTo>
                  <a:pt x="2909" y="4423"/>
                </a:lnTo>
                <a:lnTo>
                  <a:pt x="2906" y="4423"/>
                </a:lnTo>
                <a:lnTo>
                  <a:pt x="2903" y="4423"/>
                </a:lnTo>
                <a:lnTo>
                  <a:pt x="2901" y="4422"/>
                </a:lnTo>
                <a:lnTo>
                  <a:pt x="2900" y="4421"/>
                </a:lnTo>
                <a:lnTo>
                  <a:pt x="2898" y="4418"/>
                </a:lnTo>
                <a:lnTo>
                  <a:pt x="2898" y="4412"/>
                </a:lnTo>
                <a:lnTo>
                  <a:pt x="2900" y="4402"/>
                </a:lnTo>
                <a:lnTo>
                  <a:pt x="2900" y="4396"/>
                </a:lnTo>
                <a:lnTo>
                  <a:pt x="2900" y="4391"/>
                </a:lnTo>
                <a:lnTo>
                  <a:pt x="2897" y="4386"/>
                </a:lnTo>
                <a:lnTo>
                  <a:pt x="2895" y="4382"/>
                </a:lnTo>
                <a:lnTo>
                  <a:pt x="2889" y="4375"/>
                </a:lnTo>
                <a:lnTo>
                  <a:pt x="2883" y="4369"/>
                </a:lnTo>
                <a:lnTo>
                  <a:pt x="2879" y="4367"/>
                </a:lnTo>
                <a:lnTo>
                  <a:pt x="2879" y="4363"/>
                </a:lnTo>
                <a:lnTo>
                  <a:pt x="2879" y="4361"/>
                </a:lnTo>
                <a:lnTo>
                  <a:pt x="2882" y="4358"/>
                </a:lnTo>
                <a:lnTo>
                  <a:pt x="2889" y="4352"/>
                </a:lnTo>
                <a:lnTo>
                  <a:pt x="2898" y="4344"/>
                </a:lnTo>
                <a:lnTo>
                  <a:pt x="2907" y="4336"/>
                </a:lnTo>
                <a:lnTo>
                  <a:pt x="2913" y="4328"/>
                </a:lnTo>
                <a:lnTo>
                  <a:pt x="2916" y="4318"/>
                </a:lnTo>
                <a:lnTo>
                  <a:pt x="2920" y="4306"/>
                </a:lnTo>
                <a:lnTo>
                  <a:pt x="2922" y="4299"/>
                </a:lnTo>
                <a:lnTo>
                  <a:pt x="2927" y="4293"/>
                </a:lnTo>
                <a:lnTo>
                  <a:pt x="2930" y="4287"/>
                </a:lnTo>
                <a:lnTo>
                  <a:pt x="2935" y="4281"/>
                </a:lnTo>
                <a:lnTo>
                  <a:pt x="2939" y="4278"/>
                </a:lnTo>
                <a:lnTo>
                  <a:pt x="2940" y="4276"/>
                </a:lnTo>
                <a:lnTo>
                  <a:pt x="2939" y="4273"/>
                </a:lnTo>
                <a:lnTo>
                  <a:pt x="2936" y="4267"/>
                </a:lnTo>
                <a:lnTo>
                  <a:pt x="2933" y="4253"/>
                </a:lnTo>
                <a:lnTo>
                  <a:pt x="2932" y="4239"/>
                </a:lnTo>
                <a:lnTo>
                  <a:pt x="2930" y="4233"/>
                </a:lnTo>
                <a:lnTo>
                  <a:pt x="2929" y="4228"/>
                </a:lnTo>
                <a:lnTo>
                  <a:pt x="2927" y="4223"/>
                </a:lnTo>
                <a:lnTo>
                  <a:pt x="2925" y="4220"/>
                </a:lnTo>
                <a:lnTo>
                  <a:pt x="2920" y="4211"/>
                </a:lnTo>
                <a:lnTo>
                  <a:pt x="2914" y="4204"/>
                </a:lnTo>
                <a:lnTo>
                  <a:pt x="2911" y="4199"/>
                </a:lnTo>
                <a:lnTo>
                  <a:pt x="2909" y="4195"/>
                </a:lnTo>
                <a:lnTo>
                  <a:pt x="2908" y="4194"/>
                </a:lnTo>
                <a:lnTo>
                  <a:pt x="2907" y="4194"/>
                </a:lnTo>
                <a:lnTo>
                  <a:pt x="2906" y="4195"/>
                </a:lnTo>
                <a:lnTo>
                  <a:pt x="2904" y="4197"/>
                </a:lnTo>
                <a:lnTo>
                  <a:pt x="2898" y="4203"/>
                </a:lnTo>
                <a:lnTo>
                  <a:pt x="2892" y="4211"/>
                </a:lnTo>
                <a:lnTo>
                  <a:pt x="2889" y="4222"/>
                </a:lnTo>
                <a:lnTo>
                  <a:pt x="2889" y="4229"/>
                </a:lnTo>
                <a:lnTo>
                  <a:pt x="2888" y="4233"/>
                </a:lnTo>
                <a:lnTo>
                  <a:pt x="2888" y="4235"/>
                </a:lnTo>
                <a:lnTo>
                  <a:pt x="2885" y="4237"/>
                </a:lnTo>
                <a:lnTo>
                  <a:pt x="2883" y="4241"/>
                </a:lnTo>
                <a:lnTo>
                  <a:pt x="2877" y="4246"/>
                </a:lnTo>
                <a:lnTo>
                  <a:pt x="2870" y="4249"/>
                </a:lnTo>
                <a:lnTo>
                  <a:pt x="2862" y="4252"/>
                </a:lnTo>
                <a:lnTo>
                  <a:pt x="2854" y="4254"/>
                </a:lnTo>
                <a:lnTo>
                  <a:pt x="2846" y="4255"/>
                </a:lnTo>
                <a:lnTo>
                  <a:pt x="2840" y="4255"/>
                </a:lnTo>
                <a:lnTo>
                  <a:pt x="2834" y="4254"/>
                </a:lnTo>
                <a:lnTo>
                  <a:pt x="2831" y="4253"/>
                </a:lnTo>
                <a:lnTo>
                  <a:pt x="2827" y="4249"/>
                </a:lnTo>
                <a:lnTo>
                  <a:pt x="2826" y="4246"/>
                </a:lnTo>
                <a:lnTo>
                  <a:pt x="2825" y="4242"/>
                </a:lnTo>
                <a:lnTo>
                  <a:pt x="2825" y="4237"/>
                </a:lnTo>
                <a:lnTo>
                  <a:pt x="2825" y="4227"/>
                </a:lnTo>
                <a:lnTo>
                  <a:pt x="2828" y="4217"/>
                </a:lnTo>
                <a:lnTo>
                  <a:pt x="2829" y="4210"/>
                </a:lnTo>
                <a:lnTo>
                  <a:pt x="2829" y="4203"/>
                </a:lnTo>
                <a:lnTo>
                  <a:pt x="2827" y="4196"/>
                </a:lnTo>
                <a:lnTo>
                  <a:pt x="2823" y="4188"/>
                </a:lnTo>
                <a:lnTo>
                  <a:pt x="2820" y="4180"/>
                </a:lnTo>
                <a:lnTo>
                  <a:pt x="2820" y="4172"/>
                </a:lnTo>
                <a:lnTo>
                  <a:pt x="2820" y="4166"/>
                </a:lnTo>
                <a:lnTo>
                  <a:pt x="2820" y="4163"/>
                </a:lnTo>
                <a:lnTo>
                  <a:pt x="2819" y="4161"/>
                </a:lnTo>
                <a:lnTo>
                  <a:pt x="2812" y="4159"/>
                </a:lnTo>
                <a:lnTo>
                  <a:pt x="2806" y="4158"/>
                </a:lnTo>
                <a:lnTo>
                  <a:pt x="2797" y="4157"/>
                </a:lnTo>
                <a:lnTo>
                  <a:pt x="2785" y="4158"/>
                </a:lnTo>
                <a:lnTo>
                  <a:pt x="2771" y="4158"/>
                </a:lnTo>
                <a:lnTo>
                  <a:pt x="2763" y="4158"/>
                </a:lnTo>
                <a:lnTo>
                  <a:pt x="2759" y="4159"/>
                </a:lnTo>
                <a:lnTo>
                  <a:pt x="2757" y="4160"/>
                </a:lnTo>
                <a:lnTo>
                  <a:pt x="2752" y="4166"/>
                </a:lnTo>
                <a:lnTo>
                  <a:pt x="2749" y="4170"/>
                </a:lnTo>
                <a:lnTo>
                  <a:pt x="2744" y="4172"/>
                </a:lnTo>
                <a:lnTo>
                  <a:pt x="2736" y="4173"/>
                </a:lnTo>
                <a:lnTo>
                  <a:pt x="2727" y="4173"/>
                </a:lnTo>
                <a:lnTo>
                  <a:pt x="2720" y="4172"/>
                </a:lnTo>
                <a:lnTo>
                  <a:pt x="2713" y="4170"/>
                </a:lnTo>
                <a:lnTo>
                  <a:pt x="2707" y="4167"/>
                </a:lnTo>
                <a:lnTo>
                  <a:pt x="2701" y="4166"/>
                </a:lnTo>
                <a:lnTo>
                  <a:pt x="2694" y="4165"/>
                </a:lnTo>
                <a:lnTo>
                  <a:pt x="2684" y="4166"/>
                </a:lnTo>
                <a:lnTo>
                  <a:pt x="2680" y="4166"/>
                </a:lnTo>
                <a:lnTo>
                  <a:pt x="2676" y="4165"/>
                </a:lnTo>
                <a:lnTo>
                  <a:pt x="2674" y="4164"/>
                </a:lnTo>
                <a:lnTo>
                  <a:pt x="2673" y="4161"/>
                </a:lnTo>
                <a:lnTo>
                  <a:pt x="2673" y="4155"/>
                </a:lnTo>
                <a:lnTo>
                  <a:pt x="2675" y="4147"/>
                </a:lnTo>
                <a:lnTo>
                  <a:pt x="2681" y="4134"/>
                </a:lnTo>
                <a:lnTo>
                  <a:pt x="2690" y="4120"/>
                </a:lnTo>
                <a:lnTo>
                  <a:pt x="2693" y="4115"/>
                </a:lnTo>
                <a:lnTo>
                  <a:pt x="2694" y="4110"/>
                </a:lnTo>
                <a:lnTo>
                  <a:pt x="2692" y="4107"/>
                </a:lnTo>
                <a:lnTo>
                  <a:pt x="2689" y="4101"/>
                </a:lnTo>
                <a:lnTo>
                  <a:pt x="2677" y="4087"/>
                </a:lnTo>
                <a:lnTo>
                  <a:pt x="2662" y="4072"/>
                </a:lnTo>
                <a:lnTo>
                  <a:pt x="2656" y="4066"/>
                </a:lnTo>
                <a:lnTo>
                  <a:pt x="2649" y="4062"/>
                </a:lnTo>
                <a:lnTo>
                  <a:pt x="2645" y="4059"/>
                </a:lnTo>
                <a:lnTo>
                  <a:pt x="2642" y="4058"/>
                </a:lnTo>
                <a:lnTo>
                  <a:pt x="2638" y="4057"/>
                </a:lnTo>
                <a:lnTo>
                  <a:pt x="2634" y="4057"/>
                </a:lnTo>
                <a:lnTo>
                  <a:pt x="2631" y="4058"/>
                </a:lnTo>
                <a:lnTo>
                  <a:pt x="2629" y="4058"/>
                </a:lnTo>
                <a:lnTo>
                  <a:pt x="2626" y="4057"/>
                </a:lnTo>
                <a:lnTo>
                  <a:pt x="2625" y="4056"/>
                </a:lnTo>
                <a:lnTo>
                  <a:pt x="2623" y="4051"/>
                </a:lnTo>
                <a:lnTo>
                  <a:pt x="2620" y="4046"/>
                </a:lnTo>
                <a:lnTo>
                  <a:pt x="2610" y="4028"/>
                </a:lnTo>
                <a:lnTo>
                  <a:pt x="2600" y="4010"/>
                </a:lnTo>
                <a:lnTo>
                  <a:pt x="2595" y="3999"/>
                </a:lnTo>
                <a:lnTo>
                  <a:pt x="2593" y="3984"/>
                </a:lnTo>
                <a:lnTo>
                  <a:pt x="2589" y="3972"/>
                </a:lnTo>
                <a:lnTo>
                  <a:pt x="2587" y="3963"/>
                </a:lnTo>
                <a:lnTo>
                  <a:pt x="2581" y="3956"/>
                </a:lnTo>
                <a:lnTo>
                  <a:pt x="2573" y="3945"/>
                </a:lnTo>
                <a:lnTo>
                  <a:pt x="2564" y="3936"/>
                </a:lnTo>
                <a:lnTo>
                  <a:pt x="2557" y="3925"/>
                </a:lnTo>
                <a:lnTo>
                  <a:pt x="2556" y="3920"/>
                </a:lnTo>
                <a:lnTo>
                  <a:pt x="2555" y="3917"/>
                </a:lnTo>
                <a:lnTo>
                  <a:pt x="2555" y="3913"/>
                </a:lnTo>
                <a:lnTo>
                  <a:pt x="2556" y="3909"/>
                </a:lnTo>
                <a:lnTo>
                  <a:pt x="2558" y="3905"/>
                </a:lnTo>
                <a:lnTo>
                  <a:pt x="2563" y="3901"/>
                </a:lnTo>
                <a:lnTo>
                  <a:pt x="2566" y="3899"/>
                </a:lnTo>
                <a:lnTo>
                  <a:pt x="2568" y="3894"/>
                </a:lnTo>
                <a:lnTo>
                  <a:pt x="2569" y="3888"/>
                </a:lnTo>
                <a:lnTo>
                  <a:pt x="2568" y="3882"/>
                </a:lnTo>
                <a:lnTo>
                  <a:pt x="2569" y="3875"/>
                </a:lnTo>
                <a:lnTo>
                  <a:pt x="2573" y="3867"/>
                </a:lnTo>
                <a:lnTo>
                  <a:pt x="2575" y="3863"/>
                </a:lnTo>
                <a:lnTo>
                  <a:pt x="2577" y="3861"/>
                </a:lnTo>
                <a:lnTo>
                  <a:pt x="2581" y="3858"/>
                </a:lnTo>
                <a:lnTo>
                  <a:pt x="2585" y="3856"/>
                </a:lnTo>
                <a:lnTo>
                  <a:pt x="2592" y="3854"/>
                </a:lnTo>
                <a:lnTo>
                  <a:pt x="2598" y="3851"/>
                </a:lnTo>
                <a:lnTo>
                  <a:pt x="2604" y="3848"/>
                </a:lnTo>
                <a:lnTo>
                  <a:pt x="2610" y="3844"/>
                </a:lnTo>
                <a:lnTo>
                  <a:pt x="2612" y="3842"/>
                </a:lnTo>
                <a:lnTo>
                  <a:pt x="2615" y="3840"/>
                </a:lnTo>
                <a:lnTo>
                  <a:pt x="2620" y="3839"/>
                </a:lnTo>
                <a:lnTo>
                  <a:pt x="2624" y="3840"/>
                </a:lnTo>
                <a:lnTo>
                  <a:pt x="2629" y="3840"/>
                </a:lnTo>
                <a:lnTo>
                  <a:pt x="2633" y="3843"/>
                </a:lnTo>
                <a:lnTo>
                  <a:pt x="2637" y="3845"/>
                </a:lnTo>
                <a:lnTo>
                  <a:pt x="2642" y="3848"/>
                </a:lnTo>
                <a:lnTo>
                  <a:pt x="2648" y="3851"/>
                </a:lnTo>
                <a:lnTo>
                  <a:pt x="2653" y="3855"/>
                </a:lnTo>
                <a:lnTo>
                  <a:pt x="2661" y="3858"/>
                </a:lnTo>
                <a:lnTo>
                  <a:pt x="2668" y="3861"/>
                </a:lnTo>
                <a:lnTo>
                  <a:pt x="2684" y="3865"/>
                </a:lnTo>
                <a:lnTo>
                  <a:pt x="2701" y="3868"/>
                </a:lnTo>
                <a:lnTo>
                  <a:pt x="2708" y="3870"/>
                </a:lnTo>
                <a:lnTo>
                  <a:pt x="2713" y="3871"/>
                </a:lnTo>
                <a:lnTo>
                  <a:pt x="2718" y="3874"/>
                </a:lnTo>
                <a:lnTo>
                  <a:pt x="2721" y="3876"/>
                </a:lnTo>
                <a:lnTo>
                  <a:pt x="2727" y="3883"/>
                </a:lnTo>
                <a:lnTo>
                  <a:pt x="2736" y="3893"/>
                </a:lnTo>
                <a:lnTo>
                  <a:pt x="2740" y="3899"/>
                </a:lnTo>
                <a:lnTo>
                  <a:pt x="2745" y="3902"/>
                </a:lnTo>
                <a:lnTo>
                  <a:pt x="2750" y="3906"/>
                </a:lnTo>
                <a:lnTo>
                  <a:pt x="2755" y="3908"/>
                </a:lnTo>
                <a:lnTo>
                  <a:pt x="2763" y="3911"/>
                </a:lnTo>
                <a:lnTo>
                  <a:pt x="2771" y="3912"/>
                </a:lnTo>
                <a:lnTo>
                  <a:pt x="2778" y="3913"/>
                </a:lnTo>
                <a:lnTo>
                  <a:pt x="2785" y="3915"/>
                </a:lnTo>
                <a:lnTo>
                  <a:pt x="2793" y="3919"/>
                </a:lnTo>
                <a:lnTo>
                  <a:pt x="2800" y="3924"/>
                </a:lnTo>
                <a:lnTo>
                  <a:pt x="2807" y="3928"/>
                </a:lnTo>
                <a:lnTo>
                  <a:pt x="2813" y="3932"/>
                </a:lnTo>
                <a:lnTo>
                  <a:pt x="2820" y="3933"/>
                </a:lnTo>
                <a:lnTo>
                  <a:pt x="2828" y="3934"/>
                </a:lnTo>
                <a:lnTo>
                  <a:pt x="2833" y="3934"/>
                </a:lnTo>
                <a:lnTo>
                  <a:pt x="2837" y="3937"/>
                </a:lnTo>
                <a:lnTo>
                  <a:pt x="2841" y="3939"/>
                </a:lnTo>
                <a:lnTo>
                  <a:pt x="2846" y="3943"/>
                </a:lnTo>
                <a:lnTo>
                  <a:pt x="2850" y="3947"/>
                </a:lnTo>
                <a:lnTo>
                  <a:pt x="2852" y="3952"/>
                </a:lnTo>
                <a:lnTo>
                  <a:pt x="2854" y="3957"/>
                </a:lnTo>
                <a:lnTo>
                  <a:pt x="2857" y="3962"/>
                </a:lnTo>
                <a:lnTo>
                  <a:pt x="2858" y="3966"/>
                </a:lnTo>
                <a:lnTo>
                  <a:pt x="2860" y="3970"/>
                </a:lnTo>
                <a:lnTo>
                  <a:pt x="2864" y="3975"/>
                </a:lnTo>
                <a:lnTo>
                  <a:pt x="2867" y="3978"/>
                </a:lnTo>
                <a:lnTo>
                  <a:pt x="2876" y="3984"/>
                </a:lnTo>
                <a:lnTo>
                  <a:pt x="2884" y="3989"/>
                </a:lnTo>
                <a:lnTo>
                  <a:pt x="2891" y="3994"/>
                </a:lnTo>
                <a:lnTo>
                  <a:pt x="2898" y="4000"/>
                </a:lnTo>
                <a:lnTo>
                  <a:pt x="2903" y="4002"/>
                </a:lnTo>
                <a:lnTo>
                  <a:pt x="2906" y="4003"/>
                </a:lnTo>
                <a:lnTo>
                  <a:pt x="2908" y="4005"/>
                </a:lnTo>
                <a:lnTo>
                  <a:pt x="2910" y="4003"/>
                </a:lnTo>
                <a:lnTo>
                  <a:pt x="2914" y="4001"/>
                </a:lnTo>
                <a:lnTo>
                  <a:pt x="2917" y="3995"/>
                </a:lnTo>
                <a:lnTo>
                  <a:pt x="2926" y="3987"/>
                </a:lnTo>
                <a:lnTo>
                  <a:pt x="2932" y="3978"/>
                </a:lnTo>
                <a:lnTo>
                  <a:pt x="2938" y="3974"/>
                </a:lnTo>
                <a:lnTo>
                  <a:pt x="2942" y="3972"/>
                </a:lnTo>
                <a:lnTo>
                  <a:pt x="2947" y="3972"/>
                </a:lnTo>
                <a:lnTo>
                  <a:pt x="2953" y="3976"/>
                </a:lnTo>
                <a:lnTo>
                  <a:pt x="2960" y="3980"/>
                </a:lnTo>
                <a:lnTo>
                  <a:pt x="2966" y="3981"/>
                </a:lnTo>
                <a:lnTo>
                  <a:pt x="2971" y="3981"/>
                </a:lnTo>
                <a:lnTo>
                  <a:pt x="2974" y="3980"/>
                </a:lnTo>
                <a:lnTo>
                  <a:pt x="2978" y="3977"/>
                </a:lnTo>
                <a:lnTo>
                  <a:pt x="2983" y="3974"/>
                </a:lnTo>
                <a:lnTo>
                  <a:pt x="2990" y="3965"/>
                </a:lnTo>
                <a:lnTo>
                  <a:pt x="2998" y="3956"/>
                </a:lnTo>
                <a:lnTo>
                  <a:pt x="3004" y="3946"/>
                </a:lnTo>
                <a:lnTo>
                  <a:pt x="3007" y="3936"/>
                </a:lnTo>
                <a:lnTo>
                  <a:pt x="3009" y="3931"/>
                </a:lnTo>
                <a:lnTo>
                  <a:pt x="3010" y="3926"/>
                </a:lnTo>
                <a:lnTo>
                  <a:pt x="3013" y="3923"/>
                </a:lnTo>
                <a:lnTo>
                  <a:pt x="3016" y="3920"/>
                </a:lnTo>
                <a:lnTo>
                  <a:pt x="3020" y="3919"/>
                </a:lnTo>
                <a:lnTo>
                  <a:pt x="3023" y="3918"/>
                </a:lnTo>
                <a:lnTo>
                  <a:pt x="3028" y="3917"/>
                </a:lnTo>
                <a:lnTo>
                  <a:pt x="3033" y="3918"/>
                </a:lnTo>
                <a:lnTo>
                  <a:pt x="3037" y="3918"/>
                </a:lnTo>
                <a:lnTo>
                  <a:pt x="3041" y="3918"/>
                </a:lnTo>
                <a:lnTo>
                  <a:pt x="3045" y="3917"/>
                </a:lnTo>
                <a:lnTo>
                  <a:pt x="3047" y="3915"/>
                </a:lnTo>
                <a:lnTo>
                  <a:pt x="3049" y="3913"/>
                </a:lnTo>
                <a:lnTo>
                  <a:pt x="3051" y="3911"/>
                </a:lnTo>
                <a:lnTo>
                  <a:pt x="3051" y="3907"/>
                </a:lnTo>
                <a:lnTo>
                  <a:pt x="3052" y="3903"/>
                </a:lnTo>
                <a:lnTo>
                  <a:pt x="3052" y="3896"/>
                </a:lnTo>
                <a:lnTo>
                  <a:pt x="3055" y="3892"/>
                </a:lnTo>
                <a:lnTo>
                  <a:pt x="3056" y="3890"/>
                </a:lnTo>
                <a:lnTo>
                  <a:pt x="3059" y="3889"/>
                </a:lnTo>
                <a:lnTo>
                  <a:pt x="3061" y="3889"/>
                </a:lnTo>
                <a:lnTo>
                  <a:pt x="3065" y="3889"/>
                </a:lnTo>
                <a:lnTo>
                  <a:pt x="3071" y="3893"/>
                </a:lnTo>
                <a:lnTo>
                  <a:pt x="3076" y="3896"/>
                </a:lnTo>
                <a:lnTo>
                  <a:pt x="3078" y="3898"/>
                </a:lnTo>
                <a:lnTo>
                  <a:pt x="3080" y="3899"/>
                </a:lnTo>
                <a:lnTo>
                  <a:pt x="3081" y="3899"/>
                </a:lnTo>
                <a:lnTo>
                  <a:pt x="3084" y="3898"/>
                </a:lnTo>
                <a:lnTo>
                  <a:pt x="3085" y="3896"/>
                </a:lnTo>
                <a:lnTo>
                  <a:pt x="3086" y="3895"/>
                </a:lnTo>
                <a:lnTo>
                  <a:pt x="3086" y="3893"/>
                </a:lnTo>
                <a:lnTo>
                  <a:pt x="3086" y="3889"/>
                </a:lnTo>
                <a:lnTo>
                  <a:pt x="3084" y="3881"/>
                </a:lnTo>
                <a:lnTo>
                  <a:pt x="3080" y="3867"/>
                </a:lnTo>
                <a:lnTo>
                  <a:pt x="3077" y="3860"/>
                </a:lnTo>
                <a:lnTo>
                  <a:pt x="3074" y="3852"/>
                </a:lnTo>
                <a:lnTo>
                  <a:pt x="3070" y="3846"/>
                </a:lnTo>
                <a:lnTo>
                  <a:pt x="3065" y="3840"/>
                </a:lnTo>
                <a:lnTo>
                  <a:pt x="3060" y="3836"/>
                </a:lnTo>
                <a:lnTo>
                  <a:pt x="3054" y="3831"/>
                </a:lnTo>
                <a:lnTo>
                  <a:pt x="3048" y="3826"/>
                </a:lnTo>
                <a:lnTo>
                  <a:pt x="3042" y="3823"/>
                </a:lnTo>
                <a:lnTo>
                  <a:pt x="3026" y="3817"/>
                </a:lnTo>
                <a:lnTo>
                  <a:pt x="3009" y="3812"/>
                </a:lnTo>
                <a:lnTo>
                  <a:pt x="3001" y="3810"/>
                </a:lnTo>
                <a:lnTo>
                  <a:pt x="2996" y="3806"/>
                </a:lnTo>
                <a:lnTo>
                  <a:pt x="2993" y="3805"/>
                </a:lnTo>
                <a:lnTo>
                  <a:pt x="2992" y="3802"/>
                </a:lnTo>
                <a:lnTo>
                  <a:pt x="2992" y="3800"/>
                </a:lnTo>
                <a:lnTo>
                  <a:pt x="2993" y="3798"/>
                </a:lnTo>
                <a:lnTo>
                  <a:pt x="2996" y="3791"/>
                </a:lnTo>
                <a:lnTo>
                  <a:pt x="2996" y="3782"/>
                </a:lnTo>
                <a:lnTo>
                  <a:pt x="2996" y="3773"/>
                </a:lnTo>
                <a:lnTo>
                  <a:pt x="2995" y="3763"/>
                </a:lnTo>
                <a:lnTo>
                  <a:pt x="2990" y="3742"/>
                </a:lnTo>
                <a:lnTo>
                  <a:pt x="2985" y="3720"/>
                </a:lnTo>
                <a:lnTo>
                  <a:pt x="2983" y="3710"/>
                </a:lnTo>
                <a:lnTo>
                  <a:pt x="2982" y="3699"/>
                </a:lnTo>
                <a:lnTo>
                  <a:pt x="2980" y="3688"/>
                </a:lnTo>
                <a:lnTo>
                  <a:pt x="2980" y="3680"/>
                </a:lnTo>
                <a:lnTo>
                  <a:pt x="2982" y="3671"/>
                </a:lnTo>
                <a:lnTo>
                  <a:pt x="2985" y="3663"/>
                </a:lnTo>
                <a:lnTo>
                  <a:pt x="2990" y="3656"/>
                </a:lnTo>
                <a:lnTo>
                  <a:pt x="2996" y="3652"/>
                </a:lnTo>
                <a:lnTo>
                  <a:pt x="3001" y="3646"/>
                </a:lnTo>
                <a:lnTo>
                  <a:pt x="3004" y="3638"/>
                </a:lnTo>
                <a:lnTo>
                  <a:pt x="3007" y="3634"/>
                </a:lnTo>
                <a:lnTo>
                  <a:pt x="3010" y="3629"/>
                </a:lnTo>
                <a:lnTo>
                  <a:pt x="3015" y="3624"/>
                </a:lnTo>
                <a:lnTo>
                  <a:pt x="3021" y="3619"/>
                </a:lnTo>
                <a:lnTo>
                  <a:pt x="3040" y="3609"/>
                </a:lnTo>
                <a:lnTo>
                  <a:pt x="3065" y="3597"/>
                </a:lnTo>
                <a:lnTo>
                  <a:pt x="3089" y="3587"/>
                </a:lnTo>
                <a:lnTo>
                  <a:pt x="3108" y="3578"/>
                </a:lnTo>
                <a:lnTo>
                  <a:pt x="3116" y="3572"/>
                </a:lnTo>
                <a:lnTo>
                  <a:pt x="3123" y="3566"/>
                </a:lnTo>
                <a:lnTo>
                  <a:pt x="3131" y="3559"/>
                </a:lnTo>
                <a:lnTo>
                  <a:pt x="3139" y="3550"/>
                </a:lnTo>
                <a:lnTo>
                  <a:pt x="3144" y="3543"/>
                </a:lnTo>
                <a:lnTo>
                  <a:pt x="3149" y="3535"/>
                </a:lnTo>
                <a:lnTo>
                  <a:pt x="3154" y="3529"/>
                </a:lnTo>
                <a:lnTo>
                  <a:pt x="3155" y="3523"/>
                </a:lnTo>
                <a:lnTo>
                  <a:pt x="3158" y="3511"/>
                </a:lnTo>
                <a:lnTo>
                  <a:pt x="3160" y="3501"/>
                </a:lnTo>
                <a:lnTo>
                  <a:pt x="3159" y="3496"/>
                </a:lnTo>
                <a:lnTo>
                  <a:pt x="3158" y="3491"/>
                </a:lnTo>
                <a:lnTo>
                  <a:pt x="3156" y="3487"/>
                </a:lnTo>
                <a:lnTo>
                  <a:pt x="3153" y="3484"/>
                </a:lnTo>
                <a:lnTo>
                  <a:pt x="3149" y="3482"/>
                </a:lnTo>
                <a:lnTo>
                  <a:pt x="3147" y="3478"/>
                </a:lnTo>
                <a:lnTo>
                  <a:pt x="3146" y="3476"/>
                </a:lnTo>
                <a:lnTo>
                  <a:pt x="3146" y="3471"/>
                </a:lnTo>
                <a:lnTo>
                  <a:pt x="3146" y="3461"/>
                </a:lnTo>
                <a:lnTo>
                  <a:pt x="3144" y="3449"/>
                </a:lnTo>
                <a:lnTo>
                  <a:pt x="3144" y="3442"/>
                </a:lnTo>
                <a:lnTo>
                  <a:pt x="3144" y="3438"/>
                </a:lnTo>
                <a:lnTo>
                  <a:pt x="3146" y="3435"/>
                </a:lnTo>
                <a:lnTo>
                  <a:pt x="3148" y="3433"/>
                </a:lnTo>
                <a:lnTo>
                  <a:pt x="3153" y="3432"/>
                </a:lnTo>
                <a:lnTo>
                  <a:pt x="3160" y="3432"/>
                </a:lnTo>
                <a:lnTo>
                  <a:pt x="3166" y="3432"/>
                </a:lnTo>
                <a:lnTo>
                  <a:pt x="3172" y="3430"/>
                </a:lnTo>
                <a:lnTo>
                  <a:pt x="3178" y="3427"/>
                </a:lnTo>
                <a:lnTo>
                  <a:pt x="3187" y="3422"/>
                </a:lnTo>
                <a:lnTo>
                  <a:pt x="3191" y="3419"/>
                </a:lnTo>
                <a:lnTo>
                  <a:pt x="3194" y="3414"/>
                </a:lnTo>
                <a:lnTo>
                  <a:pt x="3198" y="3409"/>
                </a:lnTo>
                <a:lnTo>
                  <a:pt x="3200" y="3402"/>
                </a:lnTo>
                <a:lnTo>
                  <a:pt x="3204" y="3389"/>
                </a:lnTo>
                <a:lnTo>
                  <a:pt x="3209" y="3377"/>
                </a:lnTo>
                <a:lnTo>
                  <a:pt x="3211" y="3372"/>
                </a:lnTo>
                <a:lnTo>
                  <a:pt x="3215" y="3370"/>
                </a:lnTo>
                <a:lnTo>
                  <a:pt x="3219" y="3369"/>
                </a:lnTo>
                <a:lnTo>
                  <a:pt x="3224" y="3367"/>
                </a:lnTo>
                <a:lnTo>
                  <a:pt x="3229" y="3369"/>
                </a:lnTo>
                <a:lnTo>
                  <a:pt x="3234" y="3370"/>
                </a:lnTo>
                <a:lnTo>
                  <a:pt x="3238" y="3372"/>
                </a:lnTo>
                <a:lnTo>
                  <a:pt x="3243" y="3375"/>
                </a:lnTo>
                <a:lnTo>
                  <a:pt x="3251" y="3379"/>
                </a:lnTo>
                <a:lnTo>
                  <a:pt x="3259" y="3384"/>
                </a:lnTo>
                <a:lnTo>
                  <a:pt x="3262" y="3385"/>
                </a:lnTo>
                <a:lnTo>
                  <a:pt x="3266" y="3386"/>
                </a:lnTo>
                <a:lnTo>
                  <a:pt x="3270" y="3386"/>
                </a:lnTo>
                <a:lnTo>
                  <a:pt x="3274" y="3385"/>
                </a:lnTo>
                <a:lnTo>
                  <a:pt x="3278" y="3383"/>
                </a:lnTo>
                <a:lnTo>
                  <a:pt x="3281" y="3379"/>
                </a:lnTo>
                <a:lnTo>
                  <a:pt x="3285" y="3375"/>
                </a:lnTo>
                <a:lnTo>
                  <a:pt x="3288" y="3370"/>
                </a:lnTo>
                <a:lnTo>
                  <a:pt x="3292" y="3364"/>
                </a:lnTo>
                <a:lnTo>
                  <a:pt x="3294" y="3358"/>
                </a:lnTo>
                <a:lnTo>
                  <a:pt x="3297" y="3352"/>
                </a:lnTo>
                <a:lnTo>
                  <a:pt x="3298" y="3347"/>
                </a:lnTo>
                <a:lnTo>
                  <a:pt x="3298" y="3341"/>
                </a:lnTo>
                <a:lnTo>
                  <a:pt x="3297" y="3337"/>
                </a:lnTo>
                <a:lnTo>
                  <a:pt x="3294" y="3331"/>
                </a:lnTo>
                <a:lnTo>
                  <a:pt x="3292" y="3326"/>
                </a:lnTo>
                <a:lnTo>
                  <a:pt x="3287" y="3314"/>
                </a:lnTo>
                <a:lnTo>
                  <a:pt x="3282" y="3300"/>
                </a:lnTo>
                <a:lnTo>
                  <a:pt x="3281" y="3289"/>
                </a:lnTo>
                <a:lnTo>
                  <a:pt x="3281" y="3279"/>
                </a:lnTo>
                <a:lnTo>
                  <a:pt x="3281" y="3270"/>
                </a:lnTo>
                <a:lnTo>
                  <a:pt x="3282" y="3263"/>
                </a:lnTo>
                <a:lnTo>
                  <a:pt x="3284" y="3257"/>
                </a:lnTo>
                <a:lnTo>
                  <a:pt x="3285" y="3255"/>
                </a:lnTo>
                <a:lnTo>
                  <a:pt x="3287" y="3253"/>
                </a:lnTo>
                <a:lnTo>
                  <a:pt x="3292" y="3253"/>
                </a:lnTo>
                <a:lnTo>
                  <a:pt x="3298" y="3253"/>
                </a:lnTo>
                <a:lnTo>
                  <a:pt x="3303" y="3252"/>
                </a:lnTo>
                <a:lnTo>
                  <a:pt x="3310" y="3250"/>
                </a:lnTo>
                <a:lnTo>
                  <a:pt x="3317" y="3246"/>
                </a:lnTo>
                <a:lnTo>
                  <a:pt x="3324" y="3243"/>
                </a:lnTo>
                <a:lnTo>
                  <a:pt x="3329" y="3240"/>
                </a:lnTo>
                <a:lnTo>
                  <a:pt x="3333" y="3239"/>
                </a:lnTo>
                <a:lnTo>
                  <a:pt x="3339" y="3238"/>
                </a:lnTo>
                <a:lnTo>
                  <a:pt x="3344" y="3239"/>
                </a:lnTo>
                <a:lnTo>
                  <a:pt x="3348" y="3241"/>
                </a:lnTo>
                <a:lnTo>
                  <a:pt x="3351" y="3243"/>
                </a:lnTo>
                <a:lnTo>
                  <a:pt x="3354" y="3245"/>
                </a:lnTo>
                <a:lnTo>
                  <a:pt x="3358" y="3247"/>
                </a:lnTo>
                <a:lnTo>
                  <a:pt x="3362" y="3249"/>
                </a:lnTo>
                <a:lnTo>
                  <a:pt x="3366" y="3246"/>
                </a:lnTo>
                <a:lnTo>
                  <a:pt x="3368" y="3244"/>
                </a:lnTo>
                <a:lnTo>
                  <a:pt x="3372" y="3235"/>
                </a:lnTo>
                <a:lnTo>
                  <a:pt x="3374" y="3227"/>
                </a:lnTo>
                <a:lnTo>
                  <a:pt x="3376" y="3218"/>
                </a:lnTo>
                <a:lnTo>
                  <a:pt x="3379" y="3208"/>
                </a:lnTo>
                <a:lnTo>
                  <a:pt x="3379" y="3200"/>
                </a:lnTo>
                <a:lnTo>
                  <a:pt x="3379" y="3193"/>
                </a:lnTo>
                <a:lnTo>
                  <a:pt x="3379" y="3187"/>
                </a:lnTo>
                <a:lnTo>
                  <a:pt x="3376" y="3181"/>
                </a:lnTo>
                <a:lnTo>
                  <a:pt x="3374" y="3175"/>
                </a:lnTo>
                <a:lnTo>
                  <a:pt x="3372" y="3169"/>
                </a:lnTo>
                <a:lnTo>
                  <a:pt x="3366" y="3159"/>
                </a:lnTo>
                <a:lnTo>
                  <a:pt x="3362" y="3151"/>
                </a:lnTo>
                <a:lnTo>
                  <a:pt x="3361" y="3148"/>
                </a:lnTo>
                <a:lnTo>
                  <a:pt x="3362" y="3143"/>
                </a:lnTo>
                <a:lnTo>
                  <a:pt x="3364" y="3139"/>
                </a:lnTo>
                <a:lnTo>
                  <a:pt x="3367" y="3136"/>
                </a:lnTo>
                <a:lnTo>
                  <a:pt x="3375" y="3126"/>
                </a:lnTo>
                <a:lnTo>
                  <a:pt x="3383" y="3118"/>
                </a:lnTo>
                <a:lnTo>
                  <a:pt x="3391" y="3112"/>
                </a:lnTo>
                <a:lnTo>
                  <a:pt x="3398" y="3106"/>
                </a:lnTo>
                <a:lnTo>
                  <a:pt x="3407" y="3100"/>
                </a:lnTo>
                <a:lnTo>
                  <a:pt x="3415" y="3095"/>
                </a:lnTo>
                <a:lnTo>
                  <a:pt x="3420" y="3092"/>
                </a:lnTo>
                <a:lnTo>
                  <a:pt x="3423" y="3089"/>
                </a:lnTo>
                <a:lnTo>
                  <a:pt x="3421" y="3087"/>
                </a:lnTo>
                <a:lnTo>
                  <a:pt x="3415" y="3085"/>
                </a:lnTo>
                <a:lnTo>
                  <a:pt x="3410" y="3082"/>
                </a:lnTo>
                <a:lnTo>
                  <a:pt x="3402" y="3080"/>
                </a:lnTo>
                <a:lnTo>
                  <a:pt x="3396" y="3075"/>
                </a:lnTo>
                <a:lnTo>
                  <a:pt x="3392" y="3071"/>
                </a:lnTo>
                <a:lnTo>
                  <a:pt x="3383" y="3061"/>
                </a:lnTo>
                <a:lnTo>
                  <a:pt x="3379" y="3052"/>
                </a:lnTo>
                <a:lnTo>
                  <a:pt x="3373" y="3045"/>
                </a:lnTo>
                <a:lnTo>
                  <a:pt x="3366" y="3039"/>
                </a:lnTo>
                <a:lnTo>
                  <a:pt x="3360" y="3035"/>
                </a:lnTo>
                <a:lnTo>
                  <a:pt x="3352" y="3026"/>
                </a:lnTo>
                <a:lnTo>
                  <a:pt x="3348" y="3019"/>
                </a:lnTo>
                <a:lnTo>
                  <a:pt x="3344" y="3013"/>
                </a:lnTo>
                <a:lnTo>
                  <a:pt x="3342" y="3005"/>
                </a:lnTo>
                <a:lnTo>
                  <a:pt x="3341" y="2989"/>
                </a:lnTo>
                <a:lnTo>
                  <a:pt x="3339" y="2976"/>
                </a:lnTo>
                <a:lnTo>
                  <a:pt x="3337" y="2962"/>
                </a:lnTo>
                <a:lnTo>
                  <a:pt x="3333" y="2948"/>
                </a:lnTo>
                <a:lnTo>
                  <a:pt x="3329" y="2935"/>
                </a:lnTo>
                <a:lnTo>
                  <a:pt x="3324" y="2926"/>
                </a:lnTo>
                <a:lnTo>
                  <a:pt x="3319" y="2921"/>
                </a:lnTo>
                <a:lnTo>
                  <a:pt x="3314" y="2915"/>
                </a:lnTo>
                <a:lnTo>
                  <a:pt x="3308" y="2910"/>
                </a:lnTo>
                <a:lnTo>
                  <a:pt x="3298" y="2903"/>
                </a:lnTo>
                <a:lnTo>
                  <a:pt x="3288" y="2896"/>
                </a:lnTo>
                <a:lnTo>
                  <a:pt x="3284" y="2891"/>
                </a:lnTo>
                <a:lnTo>
                  <a:pt x="3281" y="2886"/>
                </a:lnTo>
                <a:lnTo>
                  <a:pt x="3279" y="2880"/>
                </a:lnTo>
                <a:lnTo>
                  <a:pt x="3278" y="2875"/>
                </a:lnTo>
                <a:lnTo>
                  <a:pt x="3278" y="2869"/>
                </a:lnTo>
                <a:lnTo>
                  <a:pt x="3279" y="2865"/>
                </a:lnTo>
                <a:lnTo>
                  <a:pt x="3282" y="2860"/>
                </a:lnTo>
                <a:lnTo>
                  <a:pt x="3286" y="2856"/>
                </a:lnTo>
                <a:lnTo>
                  <a:pt x="3299" y="2850"/>
                </a:lnTo>
                <a:lnTo>
                  <a:pt x="3313" y="2846"/>
                </a:lnTo>
                <a:lnTo>
                  <a:pt x="3319" y="2844"/>
                </a:lnTo>
                <a:lnTo>
                  <a:pt x="3323" y="2842"/>
                </a:lnTo>
                <a:lnTo>
                  <a:pt x="3324" y="2841"/>
                </a:lnTo>
                <a:lnTo>
                  <a:pt x="3325" y="2840"/>
                </a:lnTo>
                <a:lnTo>
                  <a:pt x="3325" y="2837"/>
                </a:lnTo>
                <a:lnTo>
                  <a:pt x="3325" y="2836"/>
                </a:lnTo>
                <a:lnTo>
                  <a:pt x="3319" y="2822"/>
                </a:lnTo>
                <a:lnTo>
                  <a:pt x="3314" y="2808"/>
                </a:lnTo>
                <a:lnTo>
                  <a:pt x="3311" y="2802"/>
                </a:lnTo>
                <a:lnTo>
                  <a:pt x="3305" y="2793"/>
                </a:lnTo>
                <a:lnTo>
                  <a:pt x="3299" y="2786"/>
                </a:lnTo>
                <a:lnTo>
                  <a:pt x="3293" y="2780"/>
                </a:lnTo>
                <a:lnTo>
                  <a:pt x="3280" y="2768"/>
                </a:lnTo>
                <a:lnTo>
                  <a:pt x="3263" y="2753"/>
                </a:lnTo>
                <a:lnTo>
                  <a:pt x="3260" y="2748"/>
                </a:lnTo>
                <a:lnTo>
                  <a:pt x="3257" y="2745"/>
                </a:lnTo>
                <a:lnTo>
                  <a:pt x="3255" y="2740"/>
                </a:lnTo>
                <a:lnTo>
                  <a:pt x="3255" y="2736"/>
                </a:lnTo>
                <a:lnTo>
                  <a:pt x="3255" y="2728"/>
                </a:lnTo>
                <a:lnTo>
                  <a:pt x="3255" y="2716"/>
                </a:lnTo>
                <a:lnTo>
                  <a:pt x="3255" y="2708"/>
                </a:lnTo>
                <a:lnTo>
                  <a:pt x="3255" y="2701"/>
                </a:lnTo>
                <a:lnTo>
                  <a:pt x="3256" y="2698"/>
                </a:lnTo>
                <a:lnTo>
                  <a:pt x="3257" y="2696"/>
                </a:lnTo>
                <a:lnTo>
                  <a:pt x="3259" y="2695"/>
                </a:lnTo>
                <a:lnTo>
                  <a:pt x="3261" y="2694"/>
                </a:lnTo>
                <a:lnTo>
                  <a:pt x="3267" y="2694"/>
                </a:lnTo>
                <a:lnTo>
                  <a:pt x="3273" y="2694"/>
                </a:lnTo>
                <a:lnTo>
                  <a:pt x="3278" y="2692"/>
                </a:lnTo>
                <a:lnTo>
                  <a:pt x="3282" y="2690"/>
                </a:lnTo>
                <a:lnTo>
                  <a:pt x="3286" y="2685"/>
                </a:lnTo>
                <a:lnTo>
                  <a:pt x="3287" y="2678"/>
                </a:lnTo>
                <a:lnTo>
                  <a:pt x="3287" y="2674"/>
                </a:lnTo>
                <a:lnTo>
                  <a:pt x="3286" y="2670"/>
                </a:lnTo>
                <a:lnTo>
                  <a:pt x="3285" y="2666"/>
                </a:lnTo>
                <a:lnTo>
                  <a:pt x="3282" y="2660"/>
                </a:lnTo>
                <a:lnTo>
                  <a:pt x="3268" y="2650"/>
                </a:lnTo>
                <a:lnTo>
                  <a:pt x="3256" y="2638"/>
                </a:lnTo>
                <a:lnTo>
                  <a:pt x="3253" y="2628"/>
                </a:lnTo>
                <a:lnTo>
                  <a:pt x="3248" y="2621"/>
                </a:lnTo>
                <a:lnTo>
                  <a:pt x="3244" y="2617"/>
                </a:lnTo>
                <a:lnTo>
                  <a:pt x="3242" y="2614"/>
                </a:lnTo>
                <a:lnTo>
                  <a:pt x="3237" y="2611"/>
                </a:lnTo>
                <a:lnTo>
                  <a:pt x="3232" y="2609"/>
                </a:lnTo>
                <a:lnTo>
                  <a:pt x="3224" y="2604"/>
                </a:lnTo>
                <a:lnTo>
                  <a:pt x="3217" y="2600"/>
                </a:lnTo>
                <a:lnTo>
                  <a:pt x="3212" y="2594"/>
                </a:lnTo>
                <a:lnTo>
                  <a:pt x="3206" y="2585"/>
                </a:lnTo>
                <a:lnTo>
                  <a:pt x="3198" y="2576"/>
                </a:lnTo>
                <a:lnTo>
                  <a:pt x="3186" y="2565"/>
                </a:lnTo>
                <a:lnTo>
                  <a:pt x="3173" y="2556"/>
                </a:lnTo>
                <a:lnTo>
                  <a:pt x="3161" y="2547"/>
                </a:lnTo>
                <a:lnTo>
                  <a:pt x="3149" y="2537"/>
                </a:lnTo>
                <a:lnTo>
                  <a:pt x="3142" y="2527"/>
                </a:lnTo>
                <a:lnTo>
                  <a:pt x="3140" y="2525"/>
                </a:lnTo>
                <a:lnTo>
                  <a:pt x="3139" y="2521"/>
                </a:lnTo>
                <a:lnTo>
                  <a:pt x="3139" y="2518"/>
                </a:lnTo>
                <a:lnTo>
                  <a:pt x="3140" y="2513"/>
                </a:lnTo>
                <a:lnTo>
                  <a:pt x="3141" y="2503"/>
                </a:lnTo>
                <a:lnTo>
                  <a:pt x="3143" y="2493"/>
                </a:lnTo>
                <a:lnTo>
                  <a:pt x="3144" y="2487"/>
                </a:lnTo>
                <a:lnTo>
                  <a:pt x="3142" y="2481"/>
                </a:lnTo>
                <a:lnTo>
                  <a:pt x="3140" y="2475"/>
                </a:lnTo>
                <a:lnTo>
                  <a:pt x="3137" y="2469"/>
                </a:lnTo>
                <a:lnTo>
                  <a:pt x="3130" y="2458"/>
                </a:lnTo>
                <a:lnTo>
                  <a:pt x="3124" y="2450"/>
                </a:lnTo>
                <a:lnTo>
                  <a:pt x="3121" y="2442"/>
                </a:lnTo>
                <a:lnTo>
                  <a:pt x="3116" y="2433"/>
                </a:lnTo>
                <a:lnTo>
                  <a:pt x="3112" y="2424"/>
                </a:lnTo>
                <a:lnTo>
                  <a:pt x="3111" y="2414"/>
                </a:lnTo>
                <a:lnTo>
                  <a:pt x="3111" y="2406"/>
                </a:lnTo>
                <a:lnTo>
                  <a:pt x="3109" y="2399"/>
                </a:lnTo>
                <a:lnTo>
                  <a:pt x="3108" y="2395"/>
                </a:lnTo>
                <a:lnTo>
                  <a:pt x="3106" y="2393"/>
                </a:lnTo>
                <a:lnTo>
                  <a:pt x="3104" y="2392"/>
                </a:lnTo>
                <a:lnTo>
                  <a:pt x="3102" y="2392"/>
                </a:lnTo>
                <a:lnTo>
                  <a:pt x="3099" y="2392"/>
                </a:lnTo>
                <a:lnTo>
                  <a:pt x="3097" y="2393"/>
                </a:lnTo>
                <a:lnTo>
                  <a:pt x="3095" y="2394"/>
                </a:lnTo>
                <a:lnTo>
                  <a:pt x="3092" y="2396"/>
                </a:lnTo>
                <a:lnTo>
                  <a:pt x="3086" y="2403"/>
                </a:lnTo>
                <a:lnTo>
                  <a:pt x="3077" y="2414"/>
                </a:lnTo>
                <a:lnTo>
                  <a:pt x="3070" y="2424"/>
                </a:lnTo>
                <a:lnTo>
                  <a:pt x="3066" y="2427"/>
                </a:lnTo>
                <a:lnTo>
                  <a:pt x="3062" y="2430"/>
                </a:lnTo>
                <a:lnTo>
                  <a:pt x="3056" y="2434"/>
                </a:lnTo>
                <a:lnTo>
                  <a:pt x="3049" y="2439"/>
                </a:lnTo>
                <a:lnTo>
                  <a:pt x="3046" y="2442"/>
                </a:lnTo>
                <a:lnTo>
                  <a:pt x="3043" y="2442"/>
                </a:lnTo>
                <a:lnTo>
                  <a:pt x="3039" y="2439"/>
                </a:lnTo>
                <a:lnTo>
                  <a:pt x="3032" y="2436"/>
                </a:lnTo>
                <a:lnTo>
                  <a:pt x="3024" y="2430"/>
                </a:lnTo>
                <a:lnTo>
                  <a:pt x="3016" y="2423"/>
                </a:lnTo>
                <a:lnTo>
                  <a:pt x="3007" y="2414"/>
                </a:lnTo>
                <a:lnTo>
                  <a:pt x="2996" y="2406"/>
                </a:lnTo>
                <a:lnTo>
                  <a:pt x="2986" y="2398"/>
                </a:lnTo>
                <a:lnTo>
                  <a:pt x="2990" y="2392"/>
                </a:lnTo>
                <a:lnTo>
                  <a:pt x="2996" y="2383"/>
                </a:lnTo>
                <a:lnTo>
                  <a:pt x="2993" y="2377"/>
                </a:lnTo>
                <a:lnTo>
                  <a:pt x="2988" y="2370"/>
                </a:lnTo>
                <a:lnTo>
                  <a:pt x="2982" y="2363"/>
                </a:lnTo>
                <a:lnTo>
                  <a:pt x="2976" y="2357"/>
                </a:lnTo>
                <a:lnTo>
                  <a:pt x="2969" y="2350"/>
                </a:lnTo>
                <a:lnTo>
                  <a:pt x="2957" y="2343"/>
                </a:lnTo>
                <a:lnTo>
                  <a:pt x="2946" y="2336"/>
                </a:lnTo>
                <a:lnTo>
                  <a:pt x="2938" y="2332"/>
                </a:lnTo>
                <a:lnTo>
                  <a:pt x="2934" y="2332"/>
                </a:lnTo>
                <a:lnTo>
                  <a:pt x="2928" y="2335"/>
                </a:lnTo>
                <a:lnTo>
                  <a:pt x="2922" y="2338"/>
                </a:lnTo>
                <a:lnTo>
                  <a:pt x="2915" y="2342"/>
                </a:lnTo>
                <a:lnTo>
                  <a:pt x="2908" y="2346"/>
                </a:lnTo>
                <a:lnTo>
                  <a:pt x="2902" y="2349"/>
                </a:lnTo>
                <a:lnTo>
                  <a:pt x="2896" y="2351"/>
                </a:lnTo>
                <a:lnTo>
                  <a:pt x="2892" y="2350"/>
                </a:lnTo>
                <a:lnTo>
                  <a:pt x="2877" y="2340"/>
                </a:lnTo>
                <a:lnTo>
                  <a:pt x="2864" y="2333"/>
                </a:lnTo>
                <a:lnTo>
                  <a:pt x="2856" y="2329"/>
                </a:lnTo>
                <a:lnTo>
                  <a:pt x="2850" y="2323"/>
                </a:lnTo>
                <a:lnTo>
                  <a:pt x="2844" y="2316"/>
                </a:lnTo>
                <a:lnTo>
                  <a:pt x="2837" y="2304"/>
                </a:lnTo>
                <a:lnTo>
                  <a:pt x="2828" y="2292"/>
                </a:lnTo>
                <a:lnTo>
                  <a:pt x="2820" y="2283"/>
                </a:lnTo>
                <a:lnTo>
                  <a:pt x="2812" y="2276"/>
                </a:lnTo>
                <a:lnTo>
                  <a:pt x="2800" y="2268"/>
                </a:lnTo>
                <a:lnTo>
                  <a:pt x="2789" y="2261"/>
                </a:lnTo>
                <a:lnTo>
                  <a:pt x="2778" y="2256"/>
                </a:lnTo>
                <a:lnTo>
                  <a:pt x="2770" y="2254"/>
                </a:lnTo>
                <a:lnTo>
                  <a:pt x="2764" y="2253"/>
                </a:lnTo>
                <a:lnTo>
                  <a:pt x="2757" y="2251"/>
                </a:lnTo>
                <a:lnTo>
                  <a:pt x="2749" y="2247"/>
                </a:lnTo>
                <a:lnTo>
                  <a:pt x="2738" y="2241"/>
                </a:lnTo>
                <a:lnTo>
                  <a:pt x="2727" y="2230"/>
                </a:lnTo>
                <a:lnTo>
                  <a:pt x="2721" y="2225"/>
                </a:lnTo>
                <a:lnTo>
                  <a:pt x="2715" y="2220"/>
                </a:lnTo>
                <a:lnTo>
                  <a:pt x="2708" y="2216"/>
                </a:lnTo>
                <a:lnTo>
                  <a:pt x="2702" y="2212"/>
                </a:lnTo>
                <a:lnTo>
                  <a:pt x="2689" y="2206"/>
                </a:lnTo>
                <a:lnTo>
                  <a:pt x="2680" y="2203"/>
                </a:lnTo>
                <a:lnTo>
                  <a:pt x="2676" y="2200"/>
                </a:lnTo>
                <a:lnTo>
                  <a:pt x="2673" y="2197"/>
                </a:lnTo>
                <a:lnTo>
                  <a:pt x="2671" y="2193"/>
                </a:lnTo>
                <a:lnTo>
                  <a:pt x="2670" y="2190"/>
                </a:lnTo>
                <a:lnTo>
                  <a:pt x="2669" y="2181"/>
                </a:lnTo>
                <a:lnTo>
                  <a:pt x="2669" y="2172"/>
                </a:lnTo>
                <a:lnTo>
                  <a:pt x="2669" y="2161"/>
                </a:lnTo>
                <a:lnTo>
                  <a:pt x="2667" y="2150"/>
                </a:lnTo>
                <a:lnTo>
                  <a:pt x="2664" y="2144"/>
                </a:lnTo>
                <a:lnTo>
                  <a:pt x="2662" y="2140"/>
                </a:lnTo>
                <a:lnTo>
                  <a:pt x="2657" y="2134"/>
                </a:lnTo>
                <a:lnTo>
                  <a:pt x="2652" y="2129"/>
                </a:lnTo>
                <a:lnTo>
                  <a:pt x="2645" y="2125"/>
                </a:lnTo>
                <a:lnTo>
                  <a:pt x="2639" y="2123"/>
                </a:lnTo>
                <a:lnTo>
                  <a:pt x="2632" y="2122"/>
                </a:lnTo>
                <a:lnTo>
                  <a:pt x="2626" y="2121"/>
                </a:lnTo>
                <a:lnTo>
                  <a:pt x="2613" y="2121"/>
                </a:lnTo>
                <a:lnTo>
                  <a:pt x="2602" y="2119"/>
                </a:lnTo>
                <a:lnTo>
                  <a:pt x="2598" y="2117"/>
                </a:lnTo>
                <a:lnTo>
                  <a:pt x="2593" y="2113"/>
                </a:lnTo>
                <a:lnTo>
                  <a:pt x="2588" y="2109"/>
                </a:lnTo>
                <a:lnTo>
                  <a:pt x="2583" y="2104"/>
                </a:lnTo>
                <a:lnTo>
                  <a:pt x="2580" y="2099"/>
                </a:lnTo>
                <a:lnTo>
                  <a:pt x="2577" y="2094"/>
                </a:lnTo>
                <a:lnTo>
                  <a:pt x="2575" y="2090"/>
                </a:lnTo>
                <a:lnTo>
                  <a:pt x="2574" y="2085"/>
                </a:lnTo>
                <a:lnTo>
                  <a:pt x="2573" y="2078"/>
                </a:lnTo>
                <a:lnTo>
                  <a:pt x="2570" y="2072"/>
                </a:lnTo>
                <a:lnTo>
                  <a:pt x="2569" y="2071"/>
                </a:lnTo>
                <a:lnTo>
                  <a:pt x="2567" y="2068"/>
                </a:lnTo>
                <a:lnTo>
                  <a:pt x="2564" y="2068"/>
                </a:lnTo>
                <a:lnTo>
                  <a:pt x="2561" y="2068"/>
                </a:lnTo>
                <a:lnTo>
                  <a:pt x="2557" y="2068"/>
                </a:lnTo>
                <a:lnTo>
                  <a:pt x="2554" y="2067"/>
                </a:lnTo>
                <a:lnTo>
                  <a:pt x="2552" y="2066"/>
                </a:lnTo>
                <a:lnTo>
                  <a:pt x="2551" y="2064"/>
                </a:lnTo>
                <a:lnTo>
                  <a:pt x="2550" y="2058"/>
                </a:lnTo>
                <a:lnTo>
                  <a:pt x="2550" y="2048"/>
                </a:lnTo>
                <a:lnTo>
                  <a:pt x="2549" y="2043"/>
                </a:lnTo>
                <a:lnTo>
                  <a:pt x="2548" y="2039"/>
                </a:lnTo>
                <a:lnTo>
                  <a:pt x="2547" y="2034"/>
                </a:lnTo>
                <a:lnTo>
                  <a:pt x="2544" y="2030"/>
                </a:lnTo>
                <a:lnTo>
                  <a:pt x="2538" y="2023"/>
                </a:lnTo>
                <a:lnTo>
                  <a:pt x="2530" y="2016"/>
                </a:lnTo>
                <a:lnTo>
                  <a:pt x="2522" y="2009"/>
                </a:lnTo>
                <a:lnTo>
                  <a:pt x="2512" y="2004"/>
                </a:lnTo>
                <a:lnTo>
                  <a:pt x="2506" y="2003"/>
                </a:lnTo>
                <a:lnTo>
                  <a:pt x="2501" y="2002"/>
                </a:lnTo>
                <a:lnTo>
                  <a:pt x="2497" y="2003"/>
                </a:lnTo>
                <a:lnTo>
                  <a:pt x="2493" y="2005"/>
                </a:lnTo>
                <a:lnTo>
                  <a:pt x="2489" y="2008"/>
                </a:lnTo>
                <a:lnTo>
                  <a:pt x="2488" y="2011"/>
                </a:lnTo>
                <a:lnTo>
                  <a:pt x="2488" y="2015"/>
                </a:lnTo>
                <a:lnTo>
                  <a:pt x="2487" y="2020"/>
                </a:lnTo>
                <a:lnTo>
                  <a:pt x="2487" y="2028"/>
                </a:lnTo>
                <a:lnTo>
                  <a:pt x="2492" y="2042"/>
                </a:lnTo>
                <a:lnTo>
                  <a:pt x="2498" y="2058"/>
                </a:lnTo>
                <a:lnTo>
                  <a:pt x="2503" y="2068"/>
                </a:lnTo>
                <a:lnTo>
                  <a:pt x="2511" y="2083"/>
                </a:lnTo>
                <a:lnTo>
                  <a:pt x="2518" y="2098"/>
                </a:lnTo>
                <a:lnTo>
                  <a:pt x="2520" y="2105"/>
                </a:lnTo>
                <a:lnTo>
                  <a:pt x="2522" y="2110"/>
                </a:lnTo>
                <a:lnTo>
                  <a:pt x="2522" y="2115"/>
                </a:lnTo>
                <a:lnTo>
                  <a:pt x="2520" y="2117"/>
                </a:lnTo>
                <a:lnTo>
                  <a:pt x="2519" y="2118"/>
                </a:lnTo>
                <a:lnTo>
                  <a:pt x="2516" y="2118"/>
                </a:lnTo>
                <a:lnTo>
                  <a:pt x="2512" y="2117"/>
                </a:lnTo>
                <a:lnTo>
                  <a:pt x="2506" y="2115"/>
                </a:lnTo>
                <a:lnTo>
                  <a:pt x="2494" y="2108"/>
                </a:lnTo>
                <a:lnTo>
                  <a:pt x="2482" y="2102"/>
                </a:lnTo>
                <a:lnTo>
                  <a:pt x="2470" y="2094"/>
                </a:lnTo>
                <a:lnTo>
                  <a:pt x="2460" y="2087"/>
                </a:lnTo>
                <a:lnTo>
                  <a:pt x="2445" y="2079"/>
                </a:lnTo>
                <a:lnTo>
                  <a:pt x="2429" y="2069"/>
                </a:lnTo>
                <a:lnTo>
                  <a:pt x="2413" y="2060"/>
                </a:lnTo>
                <a:lnTo>
                  <a:pt x="2400" y="2052"/>
                </a:lnTo>
                <a:lnTo>
                  <a:pt x="2387" y="2042"/>
                </a:lnTo>
                <a:lnTo>
                  <a:pt x="2372" y="2030"/>
                </a:lnTo>
                <a:lnTo>
                  <a:pt x="2356" y="2018"/>
                </a:lnTo>
                <a:lnTo>
                  <a:pt x="2346" y="2009"/>
                </a:lnTo>
                <a:lnTo>
                  <a:pt x="2338" y="1999"/>
                </a:lnTo>
                <a:lnTo>
                  <a:pt x="2331" y="1987"/>
                </a:lnTo>
                <a:lnTo>
                  <a:pt x="2325" y="1976"/>
                </a:lnTo>
                <a:lnTo>
                  <a:pt x="2322" y="1966"/>
                </a:lnTo>
                <a:lnTo>
                  <a:pt x="2321" y="1960"/>
                </a:lnTo>
                <a:lnTo>
                  <a:pt x="2319" y="1955"/>
                </a:lnTo>
                <a:lnTo>
                  <a:pt x="2316" y="1951"/>
                </a:lnTo>
                <a:lnTo>
                  <a:pt x="2309" y="1944"/>
                </a:lnTo>
                <a:lnTo>
                  <a:pt x="2300" y="1935"/>
                </a:lnTo>
                <a:lnTo>
                  <a:pt x="2293" y="1926"/>
                </a:lnTo>
                <a:lnTo>
                  <a:pt x="2287" y="1915"/>
                </a:lnTo>
                <a:lnTo>
                  <a:pt x="2280" y="1902"/>
                </a:lnTo>
                <a:lnTo>
                  <a:pt x="2277" y="1896"/>
                </a:lnTo>
                <a:lnTo>
                  <a:pt x="2272" y="1889"/>
                </a:lnTo>
                <a:lnTo>
                  <a:pt x="2266" y="1883"/>
                </a:lnTo>
                <a:lnTo>
                  <a:pt x="2259" y="1876"/>
                </a:lnTo>
                <a:lnTo>
                  <a:pt x="2245" y="1864"/>
                </a:lnTo>
                <a:lnTo>
                  <a:pt x="2231" y="1853"/>
                </a:lnTo>
                <a:lnTo>
                  <a:pt x="2218" y="1842"/>
                </a:lnTo>
                <a:lnTo>
                  <a:pt x="2203" y="1831"/>
                </a:lnTo>
                <a:lnTo>
                  <a:pt x="2190" y="1820"/>
                </a:lnTo>
                <a:lnTo>
                  <a:pt x="2180" y="1812"/>
                </a:lnTo>
                <a:lnTo>
                  <a:pt x="2177" y="1808"/>
                </a:lnTo>
                <a:lnTo>
                  <a:pt x="2176" y="1804"/>
                </a:lnTo>
                <a:lnTo>
                  <a:pt x="2176" y="1802"/>
                </a:lnTo>
                <a:lnTo>
                  <a:pt x="2176" y="1800"/>
                </a:lnTo>
                <a:lnTo>
                  <a:pt x="2177" y="1795"/>
                </a:lnTo>
                <a:lnTo>
                  <a:pt x="2180" y="1789"/>
                </a:lnTo>
                <a:lnTo>
                  <a:pt x="2182" y="1787"/>
                </a:lnTo>
                <a:lnTo>
                  <a:pt x="2180" y="1783"/>
                </a:lnTo>
                <a:lnTo>
                  <a:pt x="2179" y="1781"/>
                </a:lnTo>
                <a:lnTo>
                  <a:pt x="2178" y="1778"/>
                </a:lnTo>
                <a:lnTo>
                  <a:pt x="2172" y="1775"/>
                </a:lnTo>
                <a:lnTo>
                  <a:pt x="2164" y="1772"/>
                </a:lnTo>
                <a:lnTo>
                  <a:pt x="2153" y="1770"/>
                </a:lnTo>
                <a:lnTo>
                  <a:pt x="2142" y="1766"/>
                </a:lnTo>
                <a:lnTo>
                  <a:pt x="2136" y="1763"/>
                </a:lnTo>
                <a:lnTo>
                  <a:pt x="2132" y="1760"/>
                </a:lnTo>
                <a:lnTo>
                  <a:pt x="2126" y="1757"/>
                </a:lnTo>
                <a:lnTo>
                  <a:pt x="2121" y="1752"/>
                </a:lnTo>
                <a:lnTo>
                  <a:pt x="2117" y="1747"/>
                </a:lnTo>
                <a:lnTo>
                  <a:pt x="2115" y="1743"/>
                </a:lnTo>
                <a:lnTo>
                  <a:pt x="2113" y="1738"/>
                </a:lnTo>
                <a:lnTo>
                  <a:pt x="2111" y="1732"/>
                </a:lnTo>
                <a:lnTo>
                  <a:pt x="2108" y="1722"/>
                </a:lnTo>
                <a:lnTo>
                  <a:pt x="2103" y="1713"/>
                </a:lnTo>
                <a:lnTo>
                  <a:pt x="2100" y="1709"/>
                </a:lnTo>
                <a:lnTo>
                  <a:pt x="2096" y="1707"/>
                </a:lnTo>
                <a:lnTo>
                  <a:pt x="2091" y="1706"/>
                </a:lnTo>
                <a:lnTo>
                  <a:pt x="2088" y="1705"/>
                </a:lnTo>
                <a:lnTo>
                  <a:pt x="2083" y="1706"/>
                </a:lnTo>
                <a:lnTo>
                  <a:pt x="2078" y="1708"/>
                </a:lnTo>
                <a:lnTo>
                  <a:pt x="2073" y="1711"/>
                </a:lnTo>
                <a:lnTo>
                  <a:pt x="2069" y="1715"/>
                </a:lnTo>
                <a:lnTo>
                  <a:pt x="2059" y="1727"/>
                </a:lnTo>
                <a:lnTo>
                  <a:pt x="2048" y="1741"/>
                </a:lnTo>
                <a:lnTo>
                  <a:pt x="2038" y="1753"/>
                </a:lnTo>
                <a:lnTo>
                  <a:pt x="2028" y="1763"/>
                </a:lnTo>
                <a:lnTo>
                  <a:pt x="2023" y="1765"/>
                </a:lnTo>
                <a:lnTo>
                  <a:pt x="2019" y="1765"/>
                </a:lnTo>
                <a:lnTo>
                  <a:pt x="2013" y="1765"/>
                </a:lnTo>
                <a:lnTo>
                  <a:pt x="2006" y="1764"/>
                </a:lnTo>
                <a:lnTo>
                  <a:pt x="1994" y="1760"/>
                </a:lnTo>
                <a:lnTo>
                  <a:pt x="1983" y="1756"/>
                </a:lnTo>
                <a:lnTo>
                  <a:pt x="1979" y="1755"/>
                </a:lnTo>
                <a:lnTo>
                  <a:pt x="1977" y="1752"/>
                </a:lnTo>
                <a:lnTo>
                  <a:pt x="1975" y="1749"/>
                </a:lnTo>
                <a:lnTo>
                  <a:pt x="1974" y="1746"/>
                </a:lnTo>
                <a:lnTo>
                  <a:pt x="1972" y="1738"/>
                </a:lnTo>
                <a:lnTo>
                  <a:pt x="1972" y="1727"/>
                </a:lnTo>
                <a:lnTo>
                  <a:pt x="1971" y="1721"/>
                </a:lnTo>
                <a:lnTo>
                  <a:pt x="1968" y="1718"/>
                </a:lnTo>
                <a:lnTo>
                  <a:pt x="1963" y="1714"/>
                </a:lnTo>
                <a:lnTo>
                  <a:pt x="1957" y="1712"/>
                </a:lnTo>
                <a:lnTo>
                  <a:pt x="1950" y="1711"/>
                </a:lnTo>
                <a:lnTo>
                  <a:pt x="1944" y="1711"/>
                </a:lnTo>
                <a:lnTo>
                  <a:pt x="1937" y="1711"/>
                </a:lnTo>
                <a:lnTo>
                  <a:pt x="1932" y="1712"/>
                </a:lnTo>
                <a:lnTo>
                  <a:pt x="1927" y="1714"/>
                </a:lnTo>
                <a:lnTo>
                  <a:pt x="1925" y="1716"/>
                </a:lnTo>
                <a:lnTo>
                  <a:pt x="1922" y="1720"/>
                </a:lnTo>
                <a:lnTo>
                  <a:pt x="1922" y="1724"/>
                </a:lnTo>
                <a:lnTo>
                  <a:pt x="1922" y="1733"/>
                </a:lnTo>
                <a:lnTo>
                  <a:pt x="1922" y="1743"/>
                </a:lnTo>
                <a:lnTo>
                  <a:pt x="1921" y="1747"/>
                </a:lnTo>
                <a:lnTo>
                  <a:pt x="1920" y="1751"/>
                </a:lnTo>
                <a:lnTo>
                  <a:pt x="1916" y="1755"/>
                </a:lnTo>
                <a:lnTo>
                  <a:pt x="1912" y="1759"/>
                </a:lnTo>
                <a:lnTo>
                  <a:pt x="1899" y="1768"/>
                </a:lnTo>
                <a:lnTo>
                  <a:pt x="1883" y="1778"/>
                </a:lnTo>
                <a:lnTo>
                  <a:pt x="1876" y="1783"/>
                </a:lnTo>
                <a:lnTo>
                  <a:pt x="1870" y="1788"/>
                </a:lnTo>
                <a:lnTo>
                  <a:pt x="1867" y="1791"/>
                </a:lnTo>
                <a:lnTo>
                  <a:pt x="1864" y="1795"/>
                </a:lnTo>
                <a:lnTo>
                  <a:pt x="1863" y="1801"/>
                </a:lnTo>
                <a:lnTo>
                  <a:pt x="1861" y="1807"/>
                </a:lnTo>
                <a:lnTo>
                  <a:pt x="1858" y="1810"/>
                </a:lnTo>
                <a:lnTo>
                  <a:pt x="1856" y="1813"/>
                </a:lnTo>
                <a:lnTo>
                  <a:pt x="1853" y="1814"/>
                </a:lnTo>
                <a:lnTo>
                  <a:pt x="1852" y="1814"/>
                </a:lnTo>
                <a:lnTo>
                  <a:pt x="1850" y="1814"/>
                </a:lnTo>
                <a:lnTo>
                  <a:pt x="1848" y="1812"/>
                </a:lnTo>
                <a:lnTo>
                  <a:pt x="1845" y="1809"/>
                </a:lnTo>
                <a:lnTo>
                  <a:pt x="1843" y="1806"/>
                </a:lnTo>
                <a:lnTo>
                  <a:pt x="1839" y="1798"/>
                </a:lnTo>
                <a:lnTo>
                  <a:pt x="1834" y="1790"/>
                </a:lnTo>
                <a:lnTo>
                  <a:pt x="1830" y="1783"/>
                </a:lnTo>
                <a:lnTo>
                  <a:pt x="1821" y="1777"/>
                </a:lnTo>
                <a:lnTo>
                  <a:pt x="1812" y="1771"/>
                </a:lnTo>
                <a:lnTo>
                  <a:pt x="1802" y="1765"/>
                </a:lnTo>
                <a:lnTo>
                  <a:pt x="1793" y="1758"/>
                </a:lnTo>
                <a:lnTo>
                  <a:pt x="1783" y="1751"/>
                </a:lnTo>
                <a:lnTo>
                  <a:pt x="1774" y="1743"/>
                </a:lnTo>
                <a:lnTo>
                  <a:pt x="1763" y="1735"/>
                </a:lnTo>
                <a:lnTo>
                  <a:pt x="1757" y="1733"/>
                </a:lnTo>
                <a:lnTo>
                  <a:pt x="1751" y="1731"/>
                </a:lnTo>
                <a:lnTo>
                  <a:pt x="1746" y="1728"/>
                </a:lnTo>
                <a:lnTo>
                  <a:pt x="1742" y="1728"/>
                </a:lnTo>
                <a:lnTo>
                  <a:pt x="1737" y="1727"/>
                </a:lnTo>
                <a:lnTo>
                  <a:pt x="1735" y="1727"/>
                </a:lnTo>
                <a:lnTo>
                  <a:pt x="1732" y="1726"/>
                </a:lnTo>
                <a:lnTo>
                  <a:pt x="1730" y="1725"/>
                </a:lnTo>
                <a:lnTo>
                  <a:pt x="1729" y="1720"/>
                </a:lnTo>
                <a:lnTo>
                  <a:pt x="1729" y="1713"/>
                </a:lnTo>
                <a:lnTo>
                  <a:pt x="1727" y="1708"/>
                </a:lnTo>
                <a:lnTo>
                  <a:pt x="1725" y="1705"/>
                </a:lnTo>
                <a:lnTo>
                  <a:pt x="1723" y="1701"/>
                </a:lnTo>
                <a:lnTo>
                  <a:pt x="1719" y="1697"/>
                </a:lnTo>
                <a:lnTo>
                  <a:pt x="1710" y="1689"/>
                </a:lnTo>
                <a:lnTo>
                  <a:pt x="1700" y="1681"/>
                </a:lnTo>
                <a:lnTo>
                  <a:pt x="1692" y="1671"/>
                </a:lnTo>
                <a:lnTo>
                  <a:pt x="1681" y="1661"/>
                </a:lnTo>
                <a:lnTo>
                  <a:pt x="1672" y="1651"/>
                </a:lnTo>
                <a:lnTo>
                  <a:pt x="1663" y="1643"/>
                </a:lnTo>
                <a:lnTo>
                  <a:pt x="1657" y="1636"/>
                </a:lnTo>
                <a:lnTo>
                  <a:pt x="1651" y="1629"/>
                </a:lnTo>
                <a:lnTo>
                  <a:pt x="1647" y="1624"/>
                </a:lnTo>
                <a:lnTo>
                  <a:pt x="1641" y="1621"/>
                </a:lnTo>
                <a:lnTo>
                  <a:pt x="1636" y="1621"/>
                </a:lnTo>
                <a:lnTo>
                  <a:pt x="1632" y="1620"/>
                </a:lnTo>
                <a:lnTo>
                  <a:pt x="1628" y="1618"/>
                </a:lnTo>
                <a:lnTo>
                  <a:pt x="1623" y="1611"/>
                </a:lnTo>
                <a:lnTo>
                  <a:pt x="1619" y="1607"/>
                </a:lnTo>
                <a:lnTo>
                  <a:pt x="1613" y="1604"/>
                </a:lnTo>
                <a:lnTo>
                  <a:pt x="1606" y="1600"/>
                </a:lnTo>
                <a:lnTo>
                  <a:pt x="1599" y="1596"/>
                </a:lnTo>
                <a:lnTo>
                  <a:pt x="1582" y="1592"/>
                </a:lnTo>
                <a:lnTo>
                  <a:pt x="1568" y="1586"/>
                </a:lnTo>
                <a:lnTo>
                  <a:pt x="1561" y="1583"/>
                </a:lnTo>
                <a:lnTo>
                  <a:pt x="1554" y="1582"/>
                </a:lnTo>
                <a:lnTo>
                  <a:pt x="1547" y="1582"/>
                </a:lnTo>
                <a:lnTo>
                  <a:pt x="1538" y="1582"/>
                </a:lnTo>
                <a:lnTo>
                  <a:pt x="1530" y="1583"/>
                </a:lnTo>
                <a:lnTo>
                  <a:pt x="1523" y="1586"/>
                </a:lnTo>
                <a:lnTo>
                  <a:pt x="1516" y="1589"/>
                </a:lnTo>
                <a:lnTo>
                  <a:pt x="1510" y="1594"/>
                </a:lnTo>
                <a:lnTo>
                  <a:pt x="1505" y="1600"/>
                </a:lnTo>
                <a:lnTo>
                  <a:pt x="1500" y="1606"/>
                </a:lnTo>
                <a:lnTo>
                  <a:pt x="1497" y="1611"/>
                </a:lnTo>
                <a:lnTo>
                  <a:pt x="1494" y="1617"/>
                </a:lnTo>
                <a:lnTo>
                  <a:pt x="1493" y="1623"/>
                </a:lnTo>
                <a:lnTo>
                  <a:pt x="1493" y="1629"/>
                </a:lnTo>
                <a:lnTo>
                  <a:pt x="1494" y="1633"/>
                </a:lnTo>
                <a:lnTo>
                  <a:pt x="1496" y="1639"/>
                </a:lnTo>
                <a:lnTo>
                  <a:pt x="1498" y="1645"/>
                </a:lnTo>
                <a:lnTo>
                  <a:pt x="1500" y="1652"/>
                </a:lnTo>
                <a:lnTo>
                  <a:pt x="1502" y="1661"/>
                </a:lnTo>
                <a:lnTo>
                  <a:pt x="1502" y="1669"/>
                </a:lnTo>
                <a:lnTo>
                  <a:pt x="1502" y="1677"/>
                </a:lnTo>
                <a:lnTo>
                  <a:pt x="1500" y="1684"/>
                </a:lnTo>
                <a:lnTo>
                  <a:pt x="1499" y="1692"/>
                </a:lnTo>
                <a:lnTo>
                  <a:pt x="1497" y="1699"/>
                </a:lnTo>
                <a:lnTo>
                  <a:pt x="1494" y="1705"/>
                </a:lnTo>
                <a:lnTo>
                  <a:pt x="1492" y="1713"/>
                </a:lnTo>
                <a:lnTo>
                  <a:pt x="1491" y="1721"/>
                </a:lnTo>
                <a:lnTo>
                  <a:pt x="1491" y="1732"/>
                </a:lnTo>
                <a:lnTo>
                  <a:pt x="1491" y="1752"/>
                </a:lnTo>
                <a:lnTo>
                  <a:pt x="1492" y="1772"/>
                </a:lnTo>
                <a:lnTo>
                  <a:pt x="1492" y="1788"/>
                </a:lnTo>
                <a:lnTo>
                  <a:pt x="1494" y="1800"/>
                </a:lnTo>
                <a:lnTo>
                  <a:pt x="1498" y="1812"/>
                </a:lnTo>
                <a:lnTo>
                  <a:pt x="1502" y="1825"/>
                </a:lnTo>
                <a:lnTo>
                  <a:pt x="1503" y="1833"/>
                </a:lnTo>
                <a:lnTo>
                  <a:pt x="1503" y="1842"/>
                </a:lnTo>
                <a:lnTo>
                  <a:pt x="1500" y="1851"/>
                </a:lnTo>
                <a:lnTo>
                  <a:pt x="1497" y="1858"/>
                </a:lnTo>
                <a:lnTo>
                  <a:pt x="1493" y="1860"/>
                </a:lnTo>
                <a:lnTo>
                  <a:pt x="1491" y="1864"/>
                </a:lnTo>
                <a:lnTo>
                  <a:pt x="1487" y="1866"/>
                </a:lnTo>
                <a:lnTo>
                  <a:pt x="1484" y="1867"/>
                </a:lnTo>
                <a:lnTo>
                  <a:pt x="1480" y="1869"/>
                </a:lnTo>
                <a:lnTo>
                  <a:pt x="1475" y="1870"/>
                </a:lnTo>
                <a:lnTo>
                  <a:pt x="1471" y="1870"/>
                </a:lnTo>
                <a:lnTo>
                  <a:pt x="1466" y="1869"/>
                </a:lnTo>
                <a:lnTo>
                  <a:pt x="1450" y="1861"/>
                </a:lnTo>
                <a:lnTo>
                  <a:pt x="1434" y="1851"/>
                </a:lnTo>
                <a:lnTo>
                  <a:pt x="1426" y="1845"/>
                </a:lnTo>
                <a:lnTo>
                  <a:pt x="1417" y="1841"/>
                </a:lnTo>
                <a:lnTo>
                  <a:pt x="1414" y="1840"/>
                </a:lnTo>
                <a:lnTo>
                  <a:pt x="1410" y="1840"/>
                </a:lnTo>
                <a:lnTo>
                  <a:pt x="1408" y="1840"/>
                </a:lnTo>
                <a:lnTo>
                  <a:pt x="1405" y="1841"/>
                </a:lnTo>
                <a:lnTo>
                  <a:pt x="1401" y="1845"/>
                </a:lnTo>
                <a:lnTo>
                  <a:pt x="1398" y="1851"/>
                </a:lnTo>
                <a:lnTo>
                  <a:pt x="1397" y="1858"/>
                </a:lnTo>
                <a:lnTo>
                  <a:pt x="1395" y="1865"/>
                </a:lnTo>
                <a:lnTo>
                  <a:pt x="1393" y="1872"/>
                </a:lnTo>
                <a:lnTo>
                  <a:pt x="1392" y="1878"/>
                </a:lnTo>
                <a:lnTo>
                  <a:pt x="1391" y="1881"/>
                </a:lnTo>
                <a:lnTo>
                  <a:pt x="1389" y="1883"/>
                </a:lnTo>
                <a:lnTo>
                  <a:pt x="1387" y="1884"/>
                </a:lnTo>
                <a:lnTo>
                  <a:pt x="1385" y="1885"/>
                </a:lnTo>
                <a:lnTo>
                  <a:pt x="1377" y="1886"/>
                </a:lnTo>
                <a:lnTo>
                  <a:pt x="1371" y="1888"/>
                </a:lnTo>
                <a:lnTo>
                  <a:pt x="1368" y="1888"/>
                </a:lnTo>
                <a:lnTo>
                  <a:pt x="1367" y="1889"/>
                </a:lnTo>
                <a:lnTo>
                  <a:pt x="1366" y="1891"/>
                </a:lnTo>
                <a:lnTo>
                  <a:pt x="1365" y="1895"/>
                </a:lnTo>
                <a:lnTo>
                  <a:pt x="1366" y="1903"/>
                </a:lnTo>
                <a:lnTo>
                  <a:pt x="1367" y="1911"/>
                </a:lnTo>
                <a:lnTo>
                  <a:pt x="1368" y="1915"/>
                </a:lnTo>
                <a:lnTo>
                  <a:pt x="1367" y="1920"/>
                </a:lnTo>
                <a:lnTo>
                  <a:pt x="1366" y="1926"/>
                </a:lnTo>
                <a:lnTo>
                  <a:pt x="1363" y="1932"/>
                </a:lnTo>
                <a:lnTo>
                  <a:pt x="1358" y="1938"/>
                </a:lnTo>
                <a:lnTo>
                  <a:pt x="1355" y="1944"/>
                </a:lnTo>
                <a:lnTo>
                  <a:pt x="1353" y="1948"/>
                </a:lnTo>
                <a:lnTo>
                  <a:pt x="1353" y="1952"/>
                </a:lnTo>
                <a:lnTo>
                  <a:pt x="1352" y="1960"/>
                </a:lnTo>
                <a:lnTo>
                  <a:pt x="1353" y="1967"/>
                </a:lnTo>
                <a:lnTo>
                  <a:pt x="1353" y="1978"/>
                </a:lnTo>
                <a:lnTo>
                  <a:pt x="1352" y="1991"/>
                </a:lnTo>
                <a:lnTo>
                  <a:pt x="1349" y="1998"/>
                </a:lnTo>
                <a:lnTo>
                  <a:pt x="1347" y="2004"/>
                </a:lnTo>
                <a:lnTo>
                  <a:pt x="1346" y="2006"/>
                </a:lnTo>
                <a:lnTo>
                  <a:pt x="1343" y="2008"/>
                </a:lnTo>
                <a:lnTo>
                  <a:pt x="1342" y="2009"/>
                </a:lnTo>
                <a:lnTo>
                  <a:pt x="1340" y="2009"/>
                </a:lnTo>
                <a:lnTo>
                  <a:pt x="1330" y="2009"/>
                </a:lnTo>
                <a:lnTo>
                  <a:pt x="1324" y="2009"/>
                </a:lnTo>
                <a:lnTo>
                  <a:pt x="1320" y="2006"/>
                </a:lnTo>
                <a:lnTo>
                  <a:pt x="1313" y="2001"/>
                </a:lnTo>
                <a:lnTo>
                  <a:pt x="1303" y="1991"/>
                </a:lnTo>
                <a:lnTo>
                  <a:pt x="1290" y="1983"/>
                </a:lnTo>
                <a:lnTo>
                  <a:pt x="1283" y="1979"/>
                </a:lnTo>
                <a:lnTo>
                  <a:pt x="1277" y="1976"/>
                </a:lnTo>
                <a:lnTo>
                  <a:pt x="1271" y="1974"/>
                </a:lnTo>
                <a:lnTo>
                  <a:pt x="1265" y="1973"/>
                </a:lnTo>
                <a:lnTo>
                  <a:pt x="1260" y="1974"/>
                </a:lnTo>
                <a:lnTo>
                  <a:pt x="1258" y="1976"/>
                </a:lnTo>
                <a:lnTo>
                  <a:pt x="1254" y="1978"/>
                </a:lnTo>
                <a:lnTo>
                  <a:pt x="1252" y="1982"/>
                </a:lnTo>
                <a:lnTo>
                  <a:pt x="1247" y="1991"/>
                </a:lnTo>
                <a:lnTo>
                  <a:pt x="1238" y="2005"/>
                </a:lnTo>
                <a:lnTo>
                  <a:pt x="1232" y="2011"/>
                </a:lnTo>
                <a:lnTo>
                  <a:pt x="1226" y="2015"/>
                </a:lnTo>
                <a:lnTo>
                  <a:pt x="1221" y="2017"/>
                </a:lnTo>
                <a:lnTo>
                  <a:pt x="1216" y="2017"/>
                </a:lnTo>
                <a:lnTo>
                  <a:pt x="1207" y="2012"/>
                </a:lnTo>
                <a:lnTo>
                  <a:pt x="1198" y="2008"/>
                </a:lnTo>
                <a:lnTo>
                  <a:pt x="1189" y="2003"/>
                </a:lnTo>
                <a:lnTo>
                  <a:pt x="1179" y="1997"/>
                </a:lnTo>
                <a:lnTo>
                  <a:pt x="1170" y="1992"/>
                </a:lnTo>
                <a:lnTo>
                  <a:pt x="1162" y="1989"/>
                </a:lnTo>
                <a:lnTo>
                  <a:pt x="1153" y="1985"/>
                </a:lnTo>
                <a:lnTo>
                  <a:pt x="1144" y="1980"/>
                </a:lnTo>
                <a:lnTo>
                  <a:pt x="1133" y="1973"/>
                </a:lnTo>
                <a:lnTo>
                  <a:pt x="1122" y="1965"/>
                </a:lnTo>
                <a:lnTo>
                  <a:pt x="1116" y="1960"/>
                </a:lnTo>
                <a:lnTo>
                  <a:pt x="1114" y="1955"/>
                </a:lnTo>
                <a:lnTo>
                  <a:pt x="1112" y="1949"/>
                </a:lnTo>
                <a:lnTo>
                  <a:pt x="1111" y="1945"/>
                </a:lnTo>
                <a:lnTo>
                  <a:pt x="1109" y="1940"/>
                </a:lnTo>
                <a:lnTo>
                  <a:pt x="1108" y="1935"/>
                </a:lnTo>
                <a:lnTo>
                  <a:pt x="1106" y="1929"/>
                </a:lnTo>
                <a:lnTo>
                  <a:pt x="1102" y="1923"/>
                </a:lnTo>
                <a:lnTo>
                  <a:pt x="1094" y="1913"/>
                </a:lnTo>
                <a:lnTo>
                  <a:pt x="1083" y="1902"/>
                </a:lnTo>
                <a:lnTo>
                  <a:pt x="1077" y="1898"/>
                </a:lnTo>
                <a:lnTo>
                  <a:pt x="1071" y="1894"/>
                </a:lnTo>
                <a:lnTo>
                  <a:pt x="1064" y="1891"/>
                </a:lnTo>
                <a:lnTo>
                  <a:pt x="1056" y="1888"/>
                </a:lnTo>
                <a:lnTo>
                  <a:pt x="1051" y="1888"/>
                </a:lnTo>
                <a:lnTo>
                  <a:pt x="1047" y="1888"/>
                </a:lnTo>
                <a:lnTo>
                  <a:pt x="1043" y="1889"/>
                </a:lnTo>
                <a:lnTo>
                  <a:pt x="1038" y="1891"/>
                </a:lnTo>
                <a:lnTo>
                  <a:pt x="1028" y="1896"/>
                </a:lnTo>
                <a:lnTo>
                  <a:pt x="1019" y="1903"/>
                </a:lnTo>
                <a:lnTo>
                  <a:pt x="1009" y="1910"/>
                </a:lnTo>
                <a:lnTo>
                  <a:pt x="1000" y="1916"/>
                </a:lnTo>
                <a:lnTo>
                  <a:pt x="995" y="1919"/>
                </a:lnTo>
                <a:lnTo>
                  <a:pt x="990" y="1921"/>
                </a:lnTo>
                <a:lnTo>
                  <a:pt x="986" y="1922"/>
                </a:lnTo>
                <a:lnTo>
                  <a:pt x="981" y="1922"/>
                </a:lnTo>
                <a:lnTo>
                  <a:pt x="971" y="1921"/>
                </a:lnTo>
                <a:lnTo>
                  <a:pt x="962" y="1917"/>
                </a:lnTo>
                <a:lnTo>
                  <a:pt x="954" y="1914"/>
                </a:lnTo>
                <a:lnTo>
                  <a:pt x="945" y="1910"/>
                </a:lnTo>
                <a:lnTo>
                  <a:pt x="937" y="1907"/>
                </a:lnTo>
                <a:lnTo>
                  <a:pt x="929" y="1904"/>
                </a:lnTo>
                <a:lnTo>
                  <a:pt x="925" y="1904"/>
                </a:lnTo>
                <a:lnTo>
                  <a:pt x="920" y="1905"/>
                </a:lnTo>
                <a:lnTo>
                  <a:pt x="917" y="1907"/>
                </a:lnTo>
                <a:lnTo>
                  <a:pt x="912" y="1909"/>
                </a:lnTo>
                <a:lnTo>
                  <a:pt x="908" y="1911"/>
                </a:lnTo>
                <a:lnTo>
                  <a:pt x="905" y="1911"/>
                </a:lnTo>
                <a:lnTo>
                  <a:pt x="901" y="1911"/>
                </a:lnTo>
                <a:lnTo>
                  <a:pt x="899" y="1909"/>
                </a:lnTo>
                <a:lnTo>
                  <a:pt x="893" y="1902"/>
                </a:lnTo>
                <a:lnTo>
                  <a:pt x="887" y="1892"/>
                </a:lnTo>
                <a:lnTo>
                  <a:pt x="879" y="1872"/>
                </a:lnTo>
                <a:lnTo>
                  <a:pt x="872" y="1859"/>
                </a:lnTo>
                <a:lnTo>
                  <a:pt x="860" y="1852"/>
                </a:lnTo>
                <a:lnTo>
                  <a:pt x="839" y="1844"/>
                </a:lnTo>
                <a:lnTo>
                  <a:pt x="818" y="1837"/>
                </a:lnTo>
                <a:lnTo>
                  <a:pt x="803" y="1832"/>
                </a:lnTo>
                <a:lnTo>
                  <a:pt x="798" y="1832"/>
                </a:lnTo>
                <a:lnTo>
                  <a:pt x="794" y="1834"/>
                </a:lnTo>
                <a:lnTo>
                  <a:pt x="791" y="1837"/>
                </a:lnTo>
                <a:lnTo>
                  <a:pt x="786" y="1840"/>
                </a:lnTo>
                <a:lnTo>
                  <a:pt x="782" y="1845"/>
                </a:lnTo>
                <a:lnTo>
                  <a:pt x="776" y="1847"/>
                </a:lnTo>
                <a:lnTo>
                  <a:pt x="771" y="1850"/>
                </a:lnTo>
                <a:lnTo>
                  <a:pt x="762" y="1850"/>
                </a:lnTo>
                <a:lnTo>
                  <a:pt x="741" y="1847"/>
                </a:lnTo>
                <a:lnTo>
                  <a:pt x="713" y="1845"/>
                </a:lnTo>
                <a:lnTo>
                  <a:pt x="700" y="1844"/>
                </a:lnTo>
                <a:lnTo>
                  <a:pt x="688" y="1842"/>
                </a:lnTo>
                <a:lnTo>
                  <a:pt x="678" y="1840"/>
                </a:lnTo>
                <a:lnTo>
                  <a:pt x="669" y="1839"/>
                </a:lnTo>
                <a:lnTo>
                  <a:pt x="666" y="1837"/>
                </a:lnTo>
                <a:lnTo>
                  <a:pt x="664" y="1833"/>
                </a:lnTo>
                <a:lnTo>
                  <a:pt x="660" y="1828"/>
                </a:lnTo>
                <a:lnTo>
                  <a:pt x="658" y="1822"/>
                </a:lnTo>
                <a:lnTo>
                  <a:pt x="654" y="1808"/>
                </a:lnTo>
                <a:lnTo>
                  <a:pt x="652" y="1791"/>
                </a:lnTo>
                <a:lnTo>
                  <a:pt x="646" y="1760"/>
                </a:lnTo>
                <a:lnTo>
                  <a:pt x="641" y="1738"/>
                </a:lnTo>
                <a:lnTo>
                  <a:pt x="639" y="1731"/>
                </a:lnTo>
                <a:lnTo>
                  <a:pt x="639" y="1720"/>
                </a:lnTo>
                <a:lnTo>
                  <a:pt x="639" y="1708"/>
                </a:lnTo>
                <a:lnTo>
                  <a:pt x="639" y="1695"/>
                </a:lnTo>
                <a:lnTo>
                  <a:pt x="639" y="1683"/>
                </a:lnTo>
                <a:lnTo>
                  <a:pt x="639" y="1673"/>
                </a:lnTo>
                <a:lnTo>
                  <a:pt x="637" y="1668"/>
                </a:lnTo>
                <a:lnTo>
                  <a:pt x="637" y="1664"/>
                </a:lnTo>
                <a:lnTo>
                  <a:pt x="636" y="1662"/>
                </a:lnTo>
                <a:lnTo>
                  <a:pt x="634" y="1661"/>
                </a:lnTo>
                <a:lnTo>
                  <a:pt x="627" y="1658"/>
                </a:lnTo>
                <a:lnTo>
                  <a:pt x="615" y="1656"/>
                </a:lnTo>
                <a:lnTo>
                  <a:pt x="601" y="1655"/>
                </a:lnTo>
                <a:lnTo>
                  <a:pt x="584" y="1653"/>
                </a:lnTo>
                <a:lnTo>
                  <a:pt x="564" y="1653"/>
                </a:lnTo>
                <a:lnTo>
                  <a:pt x="539" y="1655"/>
                </a:lnTo>
                <a:lnTo>
                  <a:pt x="511" y="1656"/>
                </a:lnTo>
                <a:lnTo>
                  <a:pt x="480" y="1658"/>
                </a:lnTo>
                <a:lnTo>
                  <a:pt x="476" y="1658"/>
                </a:lnTo>
                <a:lnTo>
                  <a:pt x="470" y="1658"/>
                </a:lnTo>
                <a:lnTo>
                  <a:pt x="465" y="1656"/>
                </a:lnTo>
                <a:lnTo>
                  <a:pt x="460" y="1655"/>
                </a:lnTo>
                <a:lnTo>
                  <a:pt x="451" y="1649"/>
                </a:lnTo>
                <a:lnTo>
                  <a:pt x="444" y="1642"/>
                </a:lnTo>
                <a:lnTo>
                  <a:pt x="436" y="1633"/>
                </a:lnTo>
                <a:lnTo>
                  <a:pt x="432" y="1626"/>
                </a:lnTo>
                <a:lnTo>
                  <a:pt x="429" y="1619"/>
                </a:lnTo>
                <a:lnTo>
                  <a:pt x="428" y="1615"/>
                </a:lnTo>
                <a:lnTo>
                  <a:pt x="428" y="1611"/>
                </a:lnTo>
                <a:lnTo>
                  <a:pt x="432" y="1607"/>
                </a:lnTo>
                <a:lnTo>
                  <a:pt x="435" y="1604"/>
                </a:lnTo>
                <a:lnTo>
                  <a:pt x="440" y="1602"/>
                </a:lnTo>
                <a:lnTo>
                  <a:pt x="452" y="1601"/>
                </a:lnTo>
                <a:lnTo>
                  <a:pt x="464" y="1599"/>
                </a:lnTo>
                <a:lnTo>
                  <a:pt x="467" y="1598"/>
                </a:lnTo>
                <a:lnTo>
                  <a:pt x="471" y="1596"/>
                </a:lnTo>
                <a:lnTo>
                  <a:pt x="473" y="1594"/>
                </a:lnTo>
                <a:lnTo>
                  <a:pt x="475" y="1592"/>
                </a:lnTo>
                <a:lnTo>
                  <a:pt x="477" y="1587"/>
                </a:lnTo>
                <a:lnTo>
                  <a:pt x="477" y="1582"/>
                </a:lnTo>
                <a:lnTo>
                  <a:pt x="475" y="1577"/>
                </a:lnTo>
                <a:lnTo>
                  <a:pt x="471" y="1573"/>
                </a:lnTo>
                <a:lnTo>
                  <a:pt x="467" y="1569"/>
                </a:lnTo>
                <a:lnTo>
                  <a:pt x="463" y="1566"/>
                </a:lnTo>
                <a:lnTo>
                  <a:pt x="453" y="1561"/>
                </a:lnTo>
                <a:lnTo>
                  <a:pt x="444" y="1555"/>
                </a:lnTo>
                <a:lnTo>
                  <a:pt x="428" y="1550"/>
                </a:lnTo>
                <a:lnTo>
                  <a:pt x="407" y="1543"/>
                </a:lnTo>
                <a:lnTo>
                  <a:pt x="382" y="1537"/>
                </a:lnTo>
                <a:lnTo>
                  <a:pt x="363" y="1533"/>
                </a:lnTo>
                <a:lnTo>
                  <a:pt x="341" y="1532"/>
                </a:lnTo>
                <a:lnTo>
                  <a:pt x="314" y="1531"/>
                </a:lnTo>
                <a:lnTo>
                  <a:pt x="301" y="1530"/>
                </a:lnTo>
                <a:lnTo>
                  <a:pt x="288" y="1529"/>
                </a:lnTo>
                <a:lnTo>
                  <a:pt x="277" y="1526"/>
                </a:lnTo>
                <a:lnTo>
                  <a:pt x="269" y="1524"/>
                </a:lnTo>
                <a:lnTo>
                  <a:pt x="263" y="1520"/>
                </a:lnTo>
                <a:lnTo>
                  <a:pt x="259" y="1517"/>
                </a:lnTo>
                <a:lnTo>
                  <a:pt x="258" y="1512"/>
                </a:lnTo>
                <a:lnTo>
                  <a:pt x="258" y="1507"/>
                </a:lnTo>
                <a:lnTo>
                  <a:pt x="261" y="1494"/>
                </a:lnTo>
                <a:lnTo>
                  <a:pt x="263" y="1478"/>
                </a:lnTo>
                <a:lnTo>
                  <a:pt x="264" y="1459"/>
                </a:lnTo>
                <a:lnTo>
                  <a:pt x="265" y="1444"/>
                </a:lnTo>
                <a:lnTo>
                  <a:pt x="265" y="1437"/>
                </a:lnTo>
                <a:lnTo>
                  <a:pt x="264" y="1431"/>
                </a:lnTo>
                <a:lnTo>
                  <a:pt x="263" y="1426"/>
                </a:lnTo>
                <a:lnTo>
                  <a:pt x="261" y="1422"/>
                </a:lnTo>
                <a:lnTo>
                  <a:pt x="257" y="1417"/>
                </a:lnTo>
                <a:lnTo>
                  <a:pt x="253" y="1413"/>
                </a:lnTo>
                <a:lnTo>
                  <a:pt x="247" y="1411"/>
                </a:lnTo>
                <a:lnTo>
                  <a:pt x="242" y="1407"/>
                </a:lnTo>
                <a:lnTo>
                  <a:pt x="236" y="1406"/>
                </a:lnTo>
                <a:lnTo>
                  <a:pt x="228" y="1405"/>
                </a:lnTo>
                <a:lnTo>
                  <a:pt x="223" y="1405"/>
                </a:lnTo>
                <a:lnTo>
                  <a:pt x="217" y="1405"/>
                </a:lnTo>
                <a:lnTo>
                  <a:pt x="212" y="1405"/>
                </a:lnTo>
                <a:lnTo>
                  <a:pt x="207" y="1405"/>
                </a:lnTo>
                <a:lnTo>
                  <a:pt x="202" y="1403"/>
                </a:lnTo>
                <a:lnTo>
                  <a:pt x="198" y="1402"/>
                </a:lnTo>
                <a:lnTo>
                  <a:pt x="183" y="1400"/>
                </a:lnTo>
                <a:lnTo>
                  <a:pt x="152" y="1398"/>
                </a:lnTo>
                <a:lnTo>
                  <a:pt x="114" y="1397"/>
                </a:lnTo>
                <a:lnTo>
                  <a:pt x="80" y="1397"/>
                </a:lnTo>
                <a:lnTo>
                  <a:pt x="66" y="1397"/>
                </a:lnTo>
                <a:lnTo>
                  <a:pt x="51" y="1399"/>
                </a:lnTo>
                <a:lnTo>
                  <a:pt x="38" y="1402"/>
                </a:lnTo>
                <a:lnTo>
                  <a:pt x="28" y="1405"/>
                </a:lnTo>
                <a:lnTo>
                  <a:pt x="11" y="1410"/>
                </a:lnTo>
                <a:lnTo>
                  <a:pt x="4" y="1411"/>
                </a:lnTo>
                <a:lnTo>
                  <a:pt x="3" y="1402"/>
                </a:lnTo>
                <a:lnTo>
                  <a:pt x="1" y="1390"/>
                </a:lnTo>
                <a:lnTo>
                  <a:pt x="0" y="1377"/>
                </a:lnTo>
                <a:lnTo>
                  <a:pt x="0" y="1363"/>
                </a:lnTo>
                <a:lnTo>
                  <a:pt x="1" y="1350"/>
                </a:lnTo>
                <a:lnTo>
                  <a:pt x="3" y="1340"/>
                </a:lnTo>
                <a:lnTo>
                  <a:pt x="4" y="1335"/>
                </a:lnTo>
                <a:lnTo>
                  <a:pt x="5" y="1331"/>
                </a:lnTo>
                <a:lnTo>
                  <a:pt x="6" y="1329"/>
                </a:lnTo>
                <a:lnTo>
                  <a:pt x="9" y="1329"/>
                </a:lnTo>
                <a:lnTo>
                  <a:pt x="23" y="1323"/>
                </a:lnTo>
                <a:lnTo>
                  <a:pt x="41" y="1314"/>
                </a:lnTo>
                <a:lnTo>
                  <a:pt x="60" y="1302"/>
                </a:lnTo>
                <a:lnTo>
                  <a:pt x="75" y="1289"/>
                </a:lnTo>
                <a:lnTo>
                  <a:pt x="82" y="1280"/>
                </a:lnTo>
                <a:lnTo>
                  <a:pt x="91" y="1268"/>
                </a:lnTo>
                <a:lnTo>
                  <a:pt x="99" y="1255"/>
                </a:lnTo>
                <a:lnTo>
                  <a:pt x="107" y="1240"/>
                </a:lnTo>
                <a:lnTo>
                  <a:pt x="124" y="1209"/>
                </a:lnTo>
                <a:lnTo>
                  <a:pt x="140" y="1184"/>
                </a:lnTo>
                <a:lnTo>
                  <a:pt x="148" y="1173"/>
                </a:lnTo>
                <a:lnTo>
                  <a:pt x="152" y="1161"/>
                </a:lnTo>
                <a:lnTo>
                  <a:pt x="157" y="1150"/>
                </a:lnTo>
                <a:lnTo>
                  <a:pt x="161" y="1136"/>
                </a:lnTo>
                <a:lnTo>
                  <a:pt x="167" y="1113"/>
                </a:lnTo>
                <a:lnTo>
                  <a:pt x="171" y="1095"/>
                </a:lnTo>
                <a:lnTo>
                  <a:pt x="174" y="1087"/>
                </a:lnTo>
                <a:lnTo>
                  <a:pt x="175" y="1077"/>
                </a:lnTo>
                <a:lnTo>
                  <a:pt x="175" y="1066"/>
                </a:lnTo>
                <a:lnTo>
                  <a:pt x="176" y="1056"/>
                </a:lnTo>
                <a:lnTo>
                  <a:pt x="176" y="1044"/>
                </a:lnTo>
                <a:lnTo>
                  <a:pt x="177" y="1033"/>
                </a:lnTo>
                <a:lnTo>
                  <a:pt x="181" y="1024"/>
                </a:lnTo>
                <a:lnTo>
                  <a:pt x="184" y="1015"/>
                </a:lnTo>
                <a:lnTo>
                  <a:pt x="188" y="1008"/>
                </a:lnTo>
                <a:lnTo>
                  <a:pt x="192" y="1000"/>
                </a:lnTo>
                <a:lnTo>
                  <a:pt x="194" y="991"/>
                </a:lnTo>
                <a:lnTo>
                  <a:pt x="196" y="982"/>
                </a:lnTo>
                <a:lnTo>
                  <a:pt x="199" y="964"/>
                </a:lnTo>
                <a:lnTo>
                  <a:pt x="202" y="951"/>
                </a:lnTo>
                <a:lnTo>
                  <a:pt x="206" y="946"/>
                </a:lnTo>
                <a:lnTo>
                  <a:pt x="213" y="940"/>
                </a:lnTo>
                <a:lnTo>
                  <a:pt x="223" y="936"/>
                </a:lnTo>
                <a:lnTo>
                  <a:pt x="233" y="930"/>
                </a:lnTo>
                <a:lnTo>
                  <a:pt x="243" y="924"/>
                </a:lnTo>
                <a:lnTo>
                  <a:pt x="252" y="918"/>
                </a:lnTo>
                <a:lnTo>
                  <a:pt x="256" y="915"/>
                </a:lnTo>
                <a:lnTo>
                  <a:pt x="258" y="912"/>
                </a:lnTo>
                <a:lnTo>
                  <a:pt x="261" y="908"/>
                </a:lnTo>
                <a:lnTo>
                  <a:pt x="262" y="906"/>
                </a:lnTo>
                <a:lnTo>
                  <a:pt x="264" y="888"/>
                </a:lnTo>
                <a:lnTo>
                  <a:pt x="268" y="867"/>
                </a:lnTo>
                <a:lnTo>
                  <a:pt x="270" y="844"/>
                </a:lnTo>
                <a:lnTo>
                  <a:pt x="272" y="829"/>
                </a:lnTo>
                <a:lnTo>
                  <a:pt x="272" y="816"/>
                </a:lnTo>
                <a:lnTo>
                  <a:pt x="272" y="800"/>
                </a:lnTo>
                <a:lnTo>
                  <a:pt x="274" y="793"/>
                </a:lnTo>
                <a:lnTo>
                  <a:pt x="276" y="788"/>
                </a:lnTo>
                <a:lnTo>
                  <a:pt x="277" y="786"/>
                </a:lnTo>
                <a:lnTo>
                  <a:pt x="281" y="785"/>
                </a:lnTo>
                <a:lnTo>
                  <a:pt x="283" y="785"/>
                </a:lnTo>
                <a:lnTo>
                  <a:pt x="287" y="785"/>
                </a:lnTo>
                <a:lnTo>
                  <a:pt x="303" y="785"/>
                </a:lnTo>
                <a:lnTo>
                  <a:pt x="319" y="785"/>
                </a:lnTo>
                <a:lnTo>
                  <a:pt x="335" y="785"/>
                </a:lnTo>
                <a:lnTo>
                  <a:pt x="354" y="785"/>
                </a:lnTo>
                <a:lnTo>
                  <a:pt x="373" y="786"/>
                </a:lnTo>
                <a:lnTo>
                  <a:pt x="390" y="786"/>
                </a:lnTo>
                <a:lnTo>
                  <a:pt x="408" y="787"/>
                </a:lnTo>
                <a:lnTo>
                  <a:pt x="425" y="786"/>
                </a:lnTo>
                <a:lnTo>
                  <a:pt x="442" y="785"/>
                </a:lnTo>
                <a:lnTo>
                  <a:pt x="461" y="786"/>
                </a:lnTo>
                <a:lnTo>
                  <a:pt x="482" y="789"/>
                </a:lnTo>
                <a:lnTo>
                  <a:pt x="501" y="793"/>
                </a:lnTo>
                <a:lnTo>
                  <a:pt x="517" y="799"/>
                </a:lnTo>
                <a:lnTo>
                  <a:pt x="533" y="802"/>
                </a:lnTo>
                <a:lnTo>
                  <a:pt x="540" y="802"/>
                </a:lnTo>
                <a:lnTo>
                  <a:pt x="547" y="801"/>
                </a:lnTo>
                <a:lnTo>
                  <a:pt x="553" y="799"/>
                </a:lnTo>
                <a:lnTo>
                  <a:pt x="559" y="793"/>
                </a:lnTo>
                <a:lnTo>
                  <a:pt x="561" y="789"/>
                </a:lnTo>
                <a:lnTo>
                  <a:pt x="564" y="785"/>
                </a:lnTo>
                <a:lnTo>
                  <a:pt x="566" y="780"/>
                </a:lnTo>
                <a:lnTo>
                  <a:pt x="567" y="774"/>
                </a:lnTo>
                <a:lnTo>
                  <a:pt x="570" y="762"/>
                </a:lnTo>
                <a:lnTo>
                  <a:pt x="571" y="749"/>
                </a:lnTo>
                <a:lnTo>
                  <a:pt x="573" y="736"/>
                </a:lnTo>
                <a:lnTo>
                  <a:pt x="576" y="723"/>
                </a:lnTo>
                <a:lnTo>
                  <a:pt x="578" y="717"/>
                </a:lnTo>
                <a:lnTo>
                  <a:pt x="580" y="711"/>
                </a:lnTo>
                <a:lnTo>
                  <a:pt x="583" y="705"/>
                </a:lnTo>
                <a:lnTo>
                  <a:pt x="586" y="700"/>
                </a:lnTo>
                <a:lnTo>
                  <a:pt x="599" y="687"/>
                </a:lnTo>
                <a:lnTo>
                  <a:pt x="609" y="678"/>
                </a:lnTo>
                <a:lnTo>
                  <a:pt x="620" y="671"/>
                </a:lnTo>
                <a:lnTo>
                  <a:pt x="633" y="661"/>
                </a:lnTo>
                <a:lnTo>
                  <a:pt x="645" y="650"/>
                </a:lnTo>
                <a:lnTo>
                  <a:pt x="654" y="641"/>
                </a:lnTo>
                <a:lnTo>
                  <a:pt x="656" y="637"/>
                </a:lnTo>
                <a:lnTo>
                  <a:pt x="659" y="632"/>
                </a:lnTo>
                <a:lnTo>
                  <a:pt x="661" y="629"/>
                </a:lnTo>
                <a:lnTo>
                  <a:pt x="662" y="624"/>
                </a:lnTo>
                <a:lnTo>
                  <a:pt x="665" y="619"/>
                </a:lnTo>
                <a:lnTo>
                  <a:pt x="668" y="613"/>
                </a:lnTo>
                <a:lnTo>
                  <a:pt x="673" y="608"/>
                </a:lnTo>
                <a:lnTo>
                  <a:pt x="680" y="600"/>
                </a:lnTo>
                <a:lnTo>
                  <a:pt x="694" y="589"/>
                </a:lnTo>
                <a:lnTo>
                  <a:pt x="710" y="577"/>
                </a:lnTo>
                <a:lnTo>
                  <a:pt x="729" y="561"/>
                </a:lnTo>
                <a:lnTo>
                  <a:pt x="754" y="542"/>
                </a:lnTo>
                <a:lnTo>
                  <a:pt x="780" y="522"/>
                </a:lnTo>
                <a:lnTo>
                  <a:pt x="804" y="504"/>
                </a:lnTo>
                <a:lnTo>
                  <a:pt x="826" y="489"/>
                </a:lnTo>
                <a:lnTo>
                  <a:pt x="850" y="472"/>
                </a:lnTo>
                <a:lnTo>
                  <a:pt x="873" y="458"/>
                </a:lnTo>
                <a:lnTo>
                  <a:pt x="889" y="448"/>
                </a:lnTo>
                <a:lnTo>
                  <a:pt x="893" y="447"/>
                </a:lnTo>
                <a:lnTo>
                  <a:pt x="897" y="447"/>
                </a:lnTo>
                <a:lnTo>
                  <a:pt x="901" y="448"/>
                </a:lnTo>
                <a:lnTo>
                  <a:pt x="907" y="451"/>
                </a:lnTo>
                <a:lnTo>
                  <a:pt x="920" y="458"/>
                </a:lnTo>
                <a:lnTo>
                  <a:pt x="936" y="465"/>
                </a:lnTo>
                <a:lnTo>
                  <a:pt x="951" y="472"/>
                </a:lnTo>
                <a:lnTo>
                  <a:pt x="968" y="478"/>
                </a:lnTo>
                <a:lnTo>
                  <a:pt x="976" y="480"/>
                </a:lnTo>
                <a:lnTo>
                  <a:pt x="983" y="480"/>
                </a:lnTo>
                <a:lnTo>
                  <a:pt x="990" y="480"/>
                </a:lnTo>
                <a:lnTo>
                  <a:pt x="998" y="478"/>
                </a:lnTo>
                <a:lnTo>
                  <a:pt x="1005" y="476"/>
                </a:lnTo>
                <a:lnTo>
                  <a:pt x="1011" y="471"/>
                </a:lnTo>
                <a:lnTo>
                  <a:pt x="1018" y="464"/>
                </a:lnTo>
                <a:lnTo>
                  <a:pt x="1024" y="457"/>
                </a:lnTo>
                <a:lnTo>
                  <a:pt x="1036" y="441"/>
                </a:lnTo>
                <a:lnTo>
                  <a:pt x="1047" y="423"/>
                </a:lnTo>
                <a:lnTo>
                  <a:pt x="1059" y="405"/>
                </a:lnTo>
                <a:lnTo>
                  <a:pt x="1070" y="390"/>
                </a:lnTo>
                <a:lnTo>
                  <a:pt x="1075" y="384"/>
                </a:lnTo>
                <a:lnTo>
                  <a:pt x="1081" y="379"/>
                </a:lnTo>
                <a:lnTo>
                  <a:pt x="1086" y="376"/>
                </a:lnTo>
                <a:lnTo>
                  <a:pt x="1090" y="373"/>
                </a:lnTo>
                <a:lnTo>
                  <a:pt x="1109" y="370"/>
                </a:lnTo>
                <a:lnTo>
                  <a:pt x="1128" y="367"/>
                </a:lnTo>
                <a:lnTo>
                  <a:pt x="1149" y="365"/>
                </a:lnTo>
                <a:lnTo>
                  <a:pt x="1169" y="363"/>
                </a:lnTo>
                <a:lnTo>
                  <a:pt x="1184" y="360"/>
                </a:lnTo>
                <a:lnTo>
                  <a:pt x="1195" y="360"/>
                </a:lnTo>
                <a:lnTo>
                  <a:pt x="1206" y="360"/>
                </a:lnTo>
                <a:lnTo>
                  <a:pt x="1217" y="363"/>
                </a:lnTo>
                <a:lnTo>
                  <a:pt x="1235" y="370"/>
                </a:lnTo>
                <a:lnTo>
                  <a:pt x="1246" y="375"/>
                </a:lnTo>
                <a:lnTo>
                  <a:pt x="1258" y="376"/>
                </a:lnTo>
                <a:lnTo>
                  <a:pt x="1279" y="376"/>
                </a:lnTo>
                <a:lnTo>
                  <a:pt x="1302" y="373"/>
                </a:lnTo>
                <a:lnTo>
                  <a:pt x="1323" y="370"/>
                </a:lnTo>
                <a:lnTo>
                  <a:pt x="1333" y="367"/>
                </a:lnTo>
                <a:lnTo>
                  <a:pt x="1341" y="365"/>
                </a:lnTo>
                <a:lnTo>
                  <a:pt x="1351" y="361"/>
                </a:lnTo>
                <a:lnTo>
                  <a:pt x="1359" y="357"/>
                </a:lnTo>
                <a:lnTo>
                  <a:pt x="1366" y="352"/>
                </a:lnTo>
                <a:lnTo>
                  <a:pt x="1373" y="346"/>
                </a:lnTo>
                <a:lnTo>
                  <a:pt x="1378" y="340"/>
                </a:lnTo>
                <a:lnTo>
                  <a:pt x="1380" y="334"/>
                </a:lnTo>
                <a:lnTo>
                  <a:pt x="1384" y="310"/>
                </a:lnTo>
                <a:lnTo>
                  <a:pt x="1389" y="276"/>
                </a:lnTo>
                <a:lnTo>
                  <a:pt x="1393" y="239"/>
                </a:lnTo>
                <a:lnTo>
                  <a:pt x="1397" y="211"/>
                </a:lnTo>
                <a:lnTo>
                  <a:pt x="1399" y="183"/>
                </a:lnTo>
                <a:lnTo>
                  <a:pt x="1403" y="149"/>
                </a:lnTo>
                <a:lnTo>
                  <a:pt x="1406" y="118"/>
                </a:lnTo>
                <a:lnTo>
                  <a:pt x="1409" y="95"/>
                </a:lnTo>
                <a:lnTo>
                  <a:pt x="1409" y="87"/>
                </a:lnTo>
                <a:lnTo>
                  <a:pt x="1409" y="77"/>
                </a:lnTo>
                <a:lnTo>
                  <a:pt x="1410" y="68"/>
                </a:lnTo>
                <a:lnTo>
                  <a:pt x="1414" y="61"/>
                </a:lnTo>
                <a:lnTo>
                  <a:pt x="1417" y="56"/>
                </a:lnTo>
                <a:lnTo>
                  <a:pt x="1423" y="54"/>
                </a:lnTo>
                <a:lnTo>
                  <a:pt x="1430" y="51"/>
                </a:lnTo>
                <a:lnTo>
                  <a:pt x="1437" y="49"/>
                </a:lnTo>
                <a:lnTo>
                  <a:pt x="1453" y="42"/>
                </a:lnTo>
                <a:lnTo>
                  <a:pt x="1470" y="35"/>
                </a:lnTo>
                <a:lnTo>
                  <a:pt x="1486" y="30"/>
                </a:lnTo>
                <a:lnTo>
                  <a:pt x="1499" y="25"/>
                </a:lnTo>
                <a:lnTo>
                  <a:pt x="1522" y="20"/>
                </a:lnTo>
                <a:lnTo>
                  <a:pt x="1540" y="17"/>
                </a:lnTo>
                <a:lnTo>
                  <a:pt x="1557" y="16"/>
                </a:lnTo>
                <a:lnTo>
                  <a:pt x="1584" y="14"/>
                </a:lnTo>
                <a:lnTo>
                  <a:pt x="1603" y="14"/>
                </a:lnTo>
                <a:lnTo>
                  <a:pt x="1628" y="16"/>
                </a:lnTo>
                <a:lnTo>
                  <a:pt x="1655" y="17"/>
                </a:lnTo>
                <a:lnTo>
                  <a:pt x="1685" y="18"/>
                </a:lnTo>
                <a:lnTo>
                  <a:pt x="1702" y="18"/>
                </a:lnTo>
                <a:lnTo>
                  <a:pt x="1718" y="16"/>
                </a:lnTo>
                <a:lnTo>
                  <a:pt x="1726" y="14"/>
                </a:lnTo>
                <a:lnTo>
                  <a:pt x="1733" y="12"/>
                </a:lnTo>
                <a:lnTo>
                  <a:pt x="1741" y="10"/>
                </a:lnTo>
                <a:lnTo>
                  <a:pt x="1746" y="6"/>
                </a:lnTo>
                <a:lnTo>
                  <a:pt x="1751" y="4"/>
                </a:lnTo>
                <a:lnTo>
                  <a:pt x="1756" y="1"/>
                </a:lnTo>
                <a:lnTo>
                  <a:pt x="1760" y="0"/>
                </a:lnTo>
                <a:lnTo>
                  <a:pt x="1763" y="0"/>
                </a:lnTo>
                <a:lnTo>
                  <a:pt x="1766" y="1"/>
                </a:lnTo>
                <a:lnTo>
                  <a:pt x="1767" y="3"/>
                </a:lnTo>
                <a:lnTo>
                  <a:pt x="1769" y="5"/>
                </a:lnTo>
                <a:lnTo>
                  <a:pt x="1770" y="8"/>
                </a:lnTo>
                <a:lnTo>
                  <a:pt x="1774" y="25"/>
                </a:lnTo>
                <a:lnTo>
                  <a:pt x="1777" y="47"/>
                </a:lnTo>
                <a:lnTo>
                  <a:pt x="1783" y="70"/>
                </a:lnTo>
                <a:lnTo>
                  <a:pt x="1794" y="111"/>
                </a:lnTo>
                <a:lnTo>
                  <a:pt x="1805" y="153"/>
                </a:lnTo>
                <a:lnTo>
                  <a:pt x="1812" y="181"/>
                </a:lnTo>
                <a:lnTo>
                  <a:pt x="1821" y="212"/>
                </a:lnTo>
                <a:lnTo>
                  <a:pt x="1836" y="259"/>
                </a:lnTo>
                <a:lnTo>
                  <a:pt x="1850" y="306"/>
                </a:lnTo>
                <a:lnTo>
                  <a:pt x="1859" y="335"/>
                </a:lnTo>
                <a:lnTo>
                  <a:pt x="1868" y="359"/>
                </a:lnTo>
                <a:lnTo>
                  <a:pt x="1880" y="394"/>
                </a:lnTo>
                <a:lnTo>
                  <a:pt x="1890" y="428"/>
                </a:lnTo>
                <a:lnTo>
                  <a:pt x="1897" y="452"/>
                </a:lnTo>
                <a:lnTo>
                  <a:pt x="1905" y="471"/>
                </a:lnTo>
                <a:lnTo>
                  <a:pt x="1914" y="496"/>
                </a:lnTo>
                <a:lnTo>
                  <a:pt x="1918" y="509"/>
                </a:lnTo>
                <a:lnTo>
                  <a:pt x="1921" y="520"/>
                </a:lnTo>
                <a:lnTo>
                  <a:pt x="1924" y="530"/>
                </a:lnTo>
                <a:lnTo>
                  <a:pt x="1925" y="537"/>
                </a:lnTo>
                <a:lnTo>
                  <a:pt x="1924" y="543"/>
                </a:lnTo>
                <a:lnTo>
                  <a:pt x="1922" y="547"/>
                </a:lnTo>
                <a:lnTo>
                  <a:pt x="1920" y="550"/>
                </a:lnTo>
                <a:lnTo>
                  <a:pt x="1916" y="553"/>
                </a:lnTo>
                <a:lnTo>
                  <a:pt x="1909" y="558"/>
                </a:lnTo>
                <a:lnTo>
                  <a:pt x="1900" y="564"/>
                </a:lnTo>
                <a:lnTo>
                  <a:pt x="1889" y="572"/>
                </a:lnTo>
                <a:lnTo>
                  <a:pt x="1878" y="583"/>
                </a:lnTo>
                <a:lnTo>
                  <a:pt x="1865" y="593"/>
                </a:lnTo>
                <a:lnTo>
                  <a:pt x="1852" y="606"/>
                </a:lnTo>
                <a:lnTo>
                  <a:pt x="1842" y="617"/>
                </a:lnTo>
                <a:lnTo>
                  <a:pt x="1836" y="624"/>
                </a:lnTo>
                <a:lnTo>
                  <a:pt x="1834" y="627"/>
                </a:lnTo>
                <a:lnTo>
                  <a:pt x="1836" y="629"/>
                </a:lnTo>
                <a:lnTo>
                  <a:pt x="1837" y="632"/>
                </a:lnTo>
                <a:lnTo>
                  <a:pt x="1839" y="635"/>
                </a:lnTo>
                <a:lnTo>
                  <a:pt x="1846" y="643"/>
                </a:lnTo>
                <a:lnTo>
                  <a:pt x="1855" y="653"/>
                </a:lnTo>
                <a:lnTo>
                  <a:pt x="1864" y="666"/>
                </a:lnTo>
                <a:lnTo>
                  <a:pt x="1872" y="680"/>
                </a:lnTo>
                <a:lnTo>
                  <a:pt x="1883" y="699"/>
                </a:lnTo>
                <a:lnTo>
                  <a:pt x="1896" y="723"/>
                </a:lnTo>
                <a:lnTo>
                  <a:pt x="1909" y="748"/>
                </a:lnTo>
                <a:lnTo>
                  <a:pt x="1919" y="766"/>
                </a:lnTo>
                <a:lnTo>
                  <a:pt x="1925" y="779"/>
                </a:lnTo>
                <a:lnTo>
                  <a:pt x="1932" y="789"/>
                </a:lnTo>
                <a:lnTo>
                  <a:pt x="1934" y="794"/>
                </a:lnTo>
                <a:lnTo>
                  <a:pt x="1938" y="797"/>
                </a:lnTo>
                <a:lnTo>
                  <a:pt x="1941" y="799"/>
                </a:lnTo>
                <a:lnTo>
                  <a:pt x="1945" y="798"/>
                </a:lnTo>
                <a:lnTo>
                  <a:pt x="1947" y="798"/>
                </a:lnTo>
                <a:lnTo>
                  <a:pt x="1951" y="797"/>
                </a:lnTo>
                <a:lnTo>
                  <a:pt x="1953" y="797"/>
                </a:lnTo>
                <a:lnTo>
                  <a:pt x="1956" y="798"/>
                </a:lnTo>
                <a:lnTo>
                  <a:pt x="1960" y="801"/>
                </a:lnTo>
                <a:lnTo>
                  <a:pt x="1966" y="808"/>
                </a:lnTo>
                <a:lnTo>
                  <a:pt x="1975" y="818"/>
                </a:lnTo>
                <a:lnTo>
                  <a:pt x="1987" y="831"/>
                </a:lnTo>
                <a:lnTo>
                  <a:pt x="1998" y="844"/>
                </a:lnTo>
                <a:lnTo>
                  <a:pt x="2009" y="855"/>
                </a:lnTo>
                <a:lnTo>
                  <a:pt x="2021" y="864"/>
                </a:lnTo>
                <a:lnTo>
                  <a:pt x="2033" y="875"/>
                </a:lnTo>
                <a:lnTo>
                  <a:pt x="2038" y="881"/>
                </a:lnTo>
                <a:lnTo>
                  <a:pt x="2042" y="887"/>
                </a:lnTo>
                <a:lnTo>
                  <a:pt x="2047" y="894"/>
                </a:lnTo>
                <a:lnTo>
                  <a:pt x="2050" y="901"/>
                </a:lnTo>
                <a:lnTo>
                  <a:pt x="2051" y="909"/>
                </a:lnTo>
                <a:lnTo>
                  <a:pt x="2050" y="919"/>
                </a:lnTo>
                <a:lnTo>
                  <a:pt x="2048" y="930"/>
                </a:lnTo>
                <a:lnTo>
                  <a:pt x="2047" y="939"/>
                </a:lnTo>
                <a:lnTo>
                  <a:pt x="2042" y="959"/>
                </a:lnTo>
                <a:lnTo>
                  <a:pt x="2039" y="976"/>
                </a:lnTo>
                <a:lnTo>
                  <a:pt x="2039" y="989"/>
                </a:lnTo>
                <a:lnTo>
                  <a:pt x="2040" y="1003"/>
                </a:lnTo>
                <a:lnTo>
                  <a:pt x="2040" y="1010"/>
                </a:lnTo>
                <a:lnTo>
                  <a:pt x="2041" y="1016"/>
                </a:lnTo>
                <a:lnTo>
                  <a:pt x="2040" y="1021"/>
                </a:lnTo>
                <a:lnTo>
                  <a:pt x="2039" y="1026"/>
                </a:lnTo>
                <a:lnTo>
                  <a:pt x="2037" y="1034"/>
                </a:lnTo>
                <a:lnTo>
                  <a:pt x="2035" y="1041"/>
                </a:lnTo>
                <a:lnTo>
                  <a:pt x="2037" y="1044"/>
                </a:lnTo>
                <a:lnTo>
                  <a:pt x="2039" y="1045"/>
                </a:lnTo>
                <a:lnTo>
                  <a:pt x="2042" y="1045"/>
                </a:lnTo>
                <a:lnTo>
                  <a:pt x="2047" y="1044"/>
                </a:lnTo>
                <a:lnTo>
                  <a:pt x="2059" y="1040"/>
                </a:lnTo>
                <a:lnTo>
                  <a:pt x="2071" y="1037"/>
                </a:lnTo>
                <a:lnTo>
                  <a:pt x="2082" y="1033"/>
                </a:lnTo>
                <a:lnTo>
                  <a:pt x="2091" y="1027"/>
                </a:lnTo>
                <a:lnTo>
                  <a:pt x="2104" y="1021"/>
                </a:lnTo>
                <a:lnTo>
                  <a:pt x="2115" y="1015"/>
                </a:lnTo>
                <a:lnTo>
                  <a:pt x="2117" y="1014"/>
                </a:lnTo>
                <a:lnTo>
                  <a:pt x="2117" y="1013"/>
                </a:lnTo>
                <a:lnTo>
                  <a:pt x="2117" y="1010"/>
                </a:lnTo>
                <a:lnTo>
                  <a:pt x="2117" y="1007"/>
                </a:lnTo>
                <a:lnTo>
                  <a:pt x="2115" y="1001"/>
                </a:lnTo>
                <a:lnTo>
                  <a:pt x="2111" y="994"/>
                </a:lnTo>
                <a:lnTo>
                  <a:pt x="2108" y="987"/>
                </a:lnTo>
                <a:lnTo>
                  <a:pt x="2104" y="981"/>
                </a:lnTo>
                <a:lnTo>
                  <a:pt x="2102" y="975"/>
                </a:lnTo>
                <a:lnTo>
                  <a:pt x="2102" y="972"/>
                </a:lnTo>
                <a:lnTo>
                  <a:pt x="2105" y="969"/>
                </a:lnTo>
                <a:lnTo>
                  <a:pt x="2109" y="966"/>
                </a:lnTo>
                <a:lnTo>
                  <a:pt x="2114" y="964"/>
                </a:lnTo>
                <a:lnTo>
                  <a:pt x="2119" y="963"/>
                </a:lnTo>
                <a:lnTo>
                  <a:pt x="2128" y="962"/>
                </a:lnTo>
                <a:lnTo>
                  <a:pt x="2134" y="962"/>
                </a:lnTo>
                <a:lnTo>
                  <a:pt x="2138" y="965"/>
                </a:lnTo>
                <a:lnTo>
                  <a:pt x="2141" y="972"/>
                </a:lnTo>
                <a:lnTo>
                  <a:pt x="2146" y="982"/>
                </a:lnTo>
                <a:lnTo>
                  <a:pt x="2151" y="993"/>
                </a:lnTo>
                <a:lnTo>
                  <a:pt x="2155" y="1003"/>
                </a:lnTo>
                <a:lnTo>
                  <a:pt x="2159" y="1012"/>
                </a:lnTo>
                <a:lnTo>
                  <a:pt x="2161" y="1014"/>
                </a:lnTo>
                <a:lnTo>
                  <a:pt x="2164" y="1016"/>
                </a:lnTo>
                <a:lnTo>
                  <a:pt x="2165" y="1016"/>
                </a:lnTo>
                <a:lnTo>
                  <a:pt x="2167" y="1015"/>
                </a:lnTo>
                <a:lnTo>
                  <a:pt x="2174" y="1007"/>
                </a:lnTo>
                <a:lnTo>
                  <a:pt x="2182" y="1000"/>
                </a:lnTo>
                <a:lnTo>
                  <a:pt x="2189" y="994"/>
                </a:lnTo>
                <a:lnTo>
                  <a:pt x="2197" y="989"/>
                </a:lnTo>
                <a:lnTo>
                  <a:pt x="2211" y="981"/>
                </a:lnTo>
                <a:lnTo>
                  <a:pt x="2227" y="975"/>
                </a:lnTo>
                <a:lnTo>
                  <a:pt x="2243" y="969"/>
                </a:lnTo>
                <a:lnTo>
                  <a:pt x="2261" y="962"/>
                </a:lnTo>
                <a:lnTo>
                  <a:pt x="2279" y="956"/>
                </a:lnTo>
                <a:lnTo>
                  <a:pt x="2296" y="949"/>
                </a:lnTo>
                <a:lnTo>
                  <a:pt x="2304" y="946"/>
                </a:lnTo>
                <a:lnTo>
                  <a:pt x="2311" y="945"/>
                </a:lnTo>
                <a:lnTo>
                  <a:pt x="2317" y="945"/>
                </a:lnTo>
                <a:lnTo>
                  <a:pt x="2323" y="945"/>
                </a:lnTo>
                <a:lnTo>
                  <a:pt x="2334" y="949"/>
                </a:lnTo>
                <a:lnTo>
                  <a:pt x="2346" y="953"/>
                </a:lnTo>
                <a:lnTo>
                  <a:pt x="2362" y="958"/>
                </a:lnTo>
                <a:lnTo>
                  <a:pt x="2381" y="963"/>
                </a:lnTo>
                <a:lnTo>
                  <a:pt x="2391" y="964"/>
                </a:lnTo>
                <a:lnTo>
                  <a:pt x="2400" y="965"/>
                </a:lnTo>
                <a:lnTo>
                  <a:pt x="2410" y="965"/>
                </a:lnTo>
                <a:lnTo>
                  <a:pt x="2418" y="965"/>
                </a:lnTo>
                <a:lnTo>
                  <a:pt x="2425" y="963"/>
                </a:lnTo>
                <a:lnTo>
                  <a:pt x="2431" y="961"/>
                </a:lnTo>
                <a:lnTo>
                  <a:pt x="2436" y="958"/>
                </a:lnTo>
                <a:lnTo>
                  <a:pt x="2441" y="955"/>
                </a:lnTo>
                <a:lnTo>
                  <a:pt x="2447" y="946"/>
                </a:lnTo>
                <a:lnTo>
                  <a:pt x="2453" y="936"/>
                </a:lnTo>
                <a:lnTo>
                  <a:pt x="2455" y="931"/>
                </a:lnTo>
                <a:lnTo>
                  <a:pt x="2460" y="928"/>
                </a:lnTo>
                <a:lnTo>
                  <a:pt x="2463" y="927"/>
                </a:lnTo>
                <a:lnTo>
                  <a:pt x="2468" y="927"/>
                </a:lnTo>
                <a:lnTo>
                  <a:pt x="2479" y="931"/>
                </a:lnTo>
                <a:lnTo>
                  <a:pt x="2488" y="934"/>
                </a:lnTo>
                <a:lnTo>
                  <a:pt x="2503" y="938"/>
                </a:lnTo>
                <a:lnTo>
                  <a:pt x="2523" y="943"/>
                </a:lnTo>
                <a:lnTo>
                  <a:pt x="2545" y="949"/>
                </a:lnTo>
                <a:lnTo>
                  <a:pt x="2564" y="953"/>
                </a:lnTo>
                <a:lnTo>
                  <a:pt x="2582" y="958"/>
                </a:lnTo>
                <a:lnTo>
                  <a:pt x="2600" y="964"/>
                </a:lnTo>
                <a:lnTo>
                  <a:pt x="2607" y="968"/>
                </a:lnTo>
                <a:lnTo>
                  <a:pt x="2613" y="971"/>
                </a:lnTo>
                <a:lnTo>
                  <a:pt x="2619" y="976"/>
                </a:lnTo>
                <a:lnTo>
                  <a:pt x="2623" y="980"/>
                </a:lnTo>
                <a:lnTo>
                  <a:pt x="2630" y="995"/>
                </a:lnTo>
                <a:lnTo>
                  <a:pt x="2638" y="1019"/>
                </a:lnTo>
                <a:lnTo>
                  <a:pt x="2642" y="1032"/>
                </a:lnTo>
                <a:lnTo>
                  <a:pt x="2644" y="1044"/>
                </a:lnTo>
                <a:lnTo>
                  <a:pt x="2645" y="1056"/>
                </a:lnTo>
                <a:lnTo>
                  <a:pt x="2645" y="1065"/>
                </a:lnTo>
                <a:lnTo>
                  <a:pt x="2644" y="1073"/>
                </a:lnTo>
                <a:lnTo>
                  <a:pt x="2642" y="1082"/>
                </a:lnTo>
                <a:lnTo>
                  <a:pt x="2638" y="1091"/>
                </a:lnTo>
                <a:lnTo>
                  <a:pt x="2633" y="1101"/>
                </a:lnTo>
                <a:lnTo>
                  <a:pt x="2629" y="1110"/>
                </a:lnTo>
                <a:lnTo>
                  <a:pt x="2621" y="1119"/>
                </a:lnTo>
                <a:lnTo>
                  <a:pt x="2614" y="1127"/>
                </a:lnTo>
                <a:lnTo>
                  <a:pt x="2606" y="1134"/>
                </a:lnTo>
                <a:lnTo>
                  <a:pt x="2602" y="1138"/>
                </a:lnTo>
                <a:lnTo>
                  <a:pt x="2599" y="1142"/>
                </a:lnTo>
                <a:lnTo>
                  <a:pt x="2595" y="1146"/>
                </a:lnTo>
                <a:lnTo>
                  <a:pt x="2594" y="1151"/>
                </a:lnTo>
                <a:lnTo>
                  <a:pt x="2590" y="1159"/>
                </a:lnTo>
                <a:lnTo>
                  <a:pt x="2589" y="1167"/>
                </a:lnTo>
                <a:lnTo>
                  <a:pt x="2589" y="1176"/>
                </a:lnTo>
                <a:lnTo>
                  <a:pt x="2588" y="1184"/>
                </a:lnTo>
                <a:lnTo>
                  <a:pt x="2588" y="1192"/>
                </a:lnTo>
                <a:lnTo>
                  <a:pt x="2586" y="1199"/>
                </a:lnTo>
                <a:lnTo>
                  <a:pt x="2580" y="1211"/>
                </a:lnTo>
                <a:lnTo>
                  <a:pt x="2576" y="1224"/>
                </a:lnTo>
                <a:lnTo>
                  <a:pt x="2573" y="1237"/>
                </a:lnTo>
                <a:lnTo>
                  <a:pt x="2568" y="1248"/>
                </a:lnTo>
                <a:lnTo>
                  <a:pt x="2557" y="1264"/>
                </a:lnTo>
                <a:lnTo>
                  <a:pt x="2542" y="1285"/>
                </a:lnTo>
                <a:lnTo>
                  <a:pt x="2533" y="1297"/>
                </a:lnTo>
                <a:lnTo>
                  <a:pt x="2526" y="1306"/>
                </a:lnTo>
                <a:lnTo>
                  <a:pt x="2518" y="1314"/>
                </a:lnTo>
                <a:lnTo>
                  <a:pt x="2512" y="1319"/>
                </a:lnTo>
                <a:lnTo>
                  <a:pt x="2499" y="1327"/>
                </a:lnTo>
                <a:lnTo>
                  <a:pt x="2479" y="1336"/>
                </a:lnTo>
                <a:lnTo>
                  <a:pt x="2457" y="1344"/>
                </a:lnTo>
                <a:lnTo>
                  <a:pt x="2438" y="1354"/>
                </a:lnTo>
                <a:lnTo>
                  <a:pt x="2422" y="1361"/>
                </a:lnTo>
                <a:lnTo>
                  <a:pt x="2406" y="1365"/>
                </a:lnTo>
                <a:lnTo>
                  <a:pt x="2393" y="1369"/>
                </a:lnTo>
                <a:lnTo>
                  <a:pt x="2380" y="1374"/>
                </a:lnTo>
                <a:lnTo>
                  <a:pt x="2369" y="1379"/>
                </a:lnTo>
                <a:lnTo>
                  <a:pt x="2365" y="1382"/>
                </a:lnTo>
                <a:lnTo>
                  <a:pt x="2363" y="1384"/>
                </a:lnTo>
                <a:lnTo>
                  <a:pt x="2363" y="1385"/>
                </a:lnTo>
                <a:lnTo>
                  <a:pt x="2365" y="1386"/>
                </a:lnTo>
                <a:lnTo>
                  <a:pt x="2367" y="1387"/>
                </a:lnTo>
                <a:lnTo>
                  <a:pt x="2382" y="1386"/>
                </a:lnTo>
                <a:lnTo>
                  <a:pt x="2403" y="1384"/>
                </a:lnTo>
                <a:lnTo>
                  <a:pt x="2412" y="1381"/>
                </a:lnTo>
                <a:lnTo>
                  <a:pt x="2421" y="1380"/>
                </a:lnTo>
                <a:lnTo>
                  <a:pt x="2431" y="1379"/>
                </a:lnTo>
                <a:lnTo>
                  <a:pt x="2443" y="1380"/>
                </a:lnTo>
                <a:lnTo>
                  <a:pt x="2450" y="1382"/>
                </a:lnTo>
                <a:lnTo>
                  <a:pt x="2457" y="1388"/>
                </a:lnTo>
                <a:lnTo>
                  <a:pt x="2464" y="1397"/>
                </a:lnTo>
                <a:lnTo>
                  <a:pt x="2473" y="1406"/>
                </a:lnTo>
                <a:lnTo>
                  <a:pt x="2486" y="1426"/>
                </a:lnTo>
                <a:lnTo>
                  <a:pt x="2498" y="1441"/>
                </a:lnTo>
                <a:lnTo>
                  <a:pt x="2503" y="1445"/>
                </a:lnTo>
                <a:lnTo>
                  <a:pt x="2511" y="1450"/>
                </a:lnTo>
                <a:lnTo>
                  <a:pt x="2520" y="1456"/>
                </a:lnTo>
                <a:lnTo>
                  <a:pt x="2530" y="1462"/>
                </a:lnTo>
                <a:lnTo>
                  <a:pt x="2541" y="1467"/>
                </a:lnTo>
                <a:lnTo>
                  <a:pt x="2551" y="1472"/>
                </a:lnTo>
                <a:lnTo>
                  <a:pt x="2561" y="1475"/>
                </a:lnTo>
                <a:lnTo>
                  <a:pt x="2570" y="1478"/>
                </a:lnTo>
                <a:lnTo>
                  <a:pt x="2577" y="1479"/>
                </a:lnTo>
                <a:lnTo>
                  <a:pt x="2585" y="1481"/>
                </a:lnTo>
                <a:lnTo>
                  <a:pt x="2590" y="1484"/>
                </a:lnTo>
                <a:lnTo>
                  <a:pt x="2595" y="1486"/>
                </a:lnTo>
                <a:lnTo>
                  <a:pt x="2601" y="1491"/>
                </a:lnTo>
                <a:lnTo>
                  <a:pt x="2606" y="1495"/>
                </a:lnTo>
                <a:lnTo>
                  <a:pt x="2611" y="1501"/>
                </a:lnTo>
                <a:lnTo>
                  <a:pt x="2615" y="1510"/>
                </a:lnTo>
                <a:lnTo>
                  <a:pt x="2619" y="1519"/>
                </a:lnTo>
                <a:lnTo>
                  <a:pt x="2621" y="1527"/>
                </a:lnTo>
                <a:lnTo>
                  <a:pt x="2623" y="1535"/>
                </a:lnTo>
                <a:lnTo>
                  <a:pt x="2624" y="1542"/>
                </a:lnTo>
                <a:lnTo>
                  <a:pt x="2624" y="1556"/>
                </a:lnTo>
                <a:lnTo>
                  <a:pt x="2625" y="1569"/>
                </a:lnTo>
                <a:lnTo>
                  <a:pt x="2626" y="1575"/>
                </a:lnTo>
                <a:lnTo>
                  <a:pt x="2630" y="1580"/>
                </a:lnTo>
                <a:lnTo>
                  <a:pt x="2633" y="1582"/>
                </a:lnTo>
                <a:lnTo>
                  <a:pt x="2638" y="1585"/>
                </a:lnTo>
                <a:lnTo>
                  <a:pt x="2650" y="1586"/>
                </a:lnTo>
                <a:lnTo>
                  <a:pt x="2661" y="1586"/>
                </a:lnTo>
                <a:lnTo>
                  <a:pt x="2665" y="1587"/>
                </a:lnTo>
                <a:lnTo>
                  <a:pt x="2668" y="1588"/>
                </a:lnTo>
                <a:lnTo>
                  <a:pt x="2670" y="1590"/>
                </a:lnTo>
                <a:lnTo>
                  <a:pt x="2673" y="1594"/>
                </a:lnTo>
                <a:lnTo>
                  <a:pt x="2674" y="1602"/>
                </a:lnTo>
                <a:lnTo>
                  <a:pt x="2676" y="1613"/>
                </a:lnTo>
                <a:lnTo>
                  <a:pt x="2678" y="1618"/>
                </a:lnTo>
                <a:lnTo>
                  <a:pt x="2682" y="1623"/>
                </a:lnTo>
                <a:lnTo>
                  <a:pt x="2686" y="1625"/>
                </a:lnTo>
                <a:lnTo>
                  <a:pt x="2690" y="1627"/>
                </a:lnTo>
                <a:lnTo>
                  <a:pt x="2702" y="1629"/>
                </a:lnTo>
                <a:lnTo>
                  <a:pt x="2714" y="1630"/>
                </a:lnTo>
                <a:lnTo>
                  <a:pt x="2732" y="1631"/>
                </a:lnTo>
                <a:lnTo>
                  <a:pt x="2758" y="1632"/>
                </a:lnTo>
                <a:lnTo>
                  <a:pt x="2781" y="1633"/>
                </a:lnTo>
                <a:lnTo>
                  <a:pt x="2794" y="1634"/>
                </a:lnTo>
                <a:lnTo>
                  <a:pt x="2795" y="1636"/>
                </a:lnTo>
                <a:lnTo>
                  <a:pt x="2795" y="1639"/>
                </a:lnTo>
                <a:lnTo>
                  <a:pt x="2795" y="1645"/>
                </a:lnTo>
                <a:lnTo>
                  <a:pt x="2793" y="1652"/>
                </a:lnTo>
                <a:lnTo>
                  <a:pt x="2789" y="1670"/>
                </a:lnTo>
                <a:lnTo>
                  <a:pt x="2787" y="1687"/>
                </a:lnTo>
                <a:lnTo>
                  <a:pt x="2787" y="1706"/>
                </a:lnTo>
                <a:lnTo>
                  <a:pt x="2787" y="1732"/>
                </a:lnTo>
                <a:lnTo>
                  <a:pt x="2789" y="1757"/>
                </a:lnTo>
                <a:lnTo>
                  <a:pt x="2791" y="1777"/>
                </a:lnTo>
                <a:lnTo>
                  <a:pt x="2797" y="1795"/>
                </a:lnTo>
                <a:lnTo>
                  <a:pt x="2807" y="1815"/>
                </a:lnTo>
                <a:lnTo>
                  <a:pt x="2810" y="1825"/>
                </a:lnTo>
                <a:lnTo>
                  <a:pt x="2815" y="1833"/>
                </a:lnTo>
                <a:lnTo>
                  <a:pt x="2820" y="1840"/>
                </a:lnTo>
                <a:lnTo>
                  <a:pt x="2823" y="1844"/>
                </a:lnTo>
                <a:lnTo>
                  <a:pt x="2827" y="1845"/>
                </a:lnTo>
                <a:lnTo>
                  <a:pt x="2832" y="1845"/>
                </a:lnTo>
                <a:lnTo>
                  <a:pt x="2837" y="1845"/>
                </a:lnTo>
                <a:lnTo>
                  <a:pt x="2843" y="1844"/>
                </a:lnTo>
                <a:lnTo>
                  <a:pt x="2854" y="1840"/>
                </a:lnTo>
                <a:lnTo>
                  <a:pt x="2865" y="1837"/>
                </a:lnTo>
                <a:lnTo>
                  <a:pt x="2871" y="1835"/>
                </a:lnTo>
                <a:lnTo>
                  <a:pt x="2877" y="1835"/>
                </a:lnTo>
                <a:lnTo>
                  <a:pt x="2882" y="1837"/>
                </a:lnTo>
                <a:lnTo>
                  <a:pt x="2886" y="1839"/>
                </a:lnTo>
                <a:lnTo>
                  <a:pt x="2891" y="1841"/>
                </a:lnTo>
                <a:lnTo>
                  <a:pt x="2895" y="1845"/>
                </a:lnTo>
                <a:lnTo>
                  <a:pt x="2897" y="1848"/>
                </a:lnTo>
                <a:lnTo>
                  <a:pt x="2900" y="1852"/>
                </a:lnTo>
                <a:lnTo>
                  <a:pt x="2902" y="1861"/>
                </a:lnTo>
                <a:lnTo>
                  <a:pt x="2906" y="1872"/>
                </a:lnTo>
                <a:lnTo>
                  <a:pt x="2907" y="1877"/>
                </a:lnTo>
                <a:lnTo>
                  <a:pt x="2909" y="1882"/>
                </a:lnTo>
                <a:lnTo>
                  <a:pt x="2911" y="1885"/>
                </a:lnTo>
                <a:lnTo>
                  <a:pt x="2915" y="1886"/>
                </a:lnTo>
                <a:lnTo>
                  <a:pt x="2921" y="1889"/>
                </a:lnTo>
                <a:lnTo>
                  <a:pt x="2926" y="1894"/>
                </a:lnTo>
                <a:lnTo>
                  <a:pt x="2927" y="1896"/>
                </a:lnTo>
                <a:lnTo>
                  <a:pt x="2928" y="1900"/>
                </a:lnTo>
                <a:lnTo>
                  <a:pt x="2928" y="1904"/>
                </a:lnTo>
                <a:lnTo>
                  <a:pt x="2928" y="1910"/>
                </a:lnTo>
                <a:lnTo>
                  <a:pt x="2927" y="1915"/>
                </a:lnTo>
                <a:lnTo>
                  <a:pt x="2927" y="1920"/>
                </a:lnTo>
                <a:lnTo>
                  <a:pt x="2929" y="1923"/>
                </a:lnTo>
                <a:lnTo>
                  <a:pt x="2930" y="1926"/>
                </a:lnTo>
                <a:lnTo>
                  <a:pt x="2938" y="1930"/>
                </a:lnTo>
                <a:lnTo>
                  <a:pt x="2948" y="1935"/>
                </a:lnTo>
                <a:lnTo>
                  <a:pt x="2963" y="1941"/>
                </a:lnTo>
                <a:lnTo>
                  <a:pt x="2978" y="1949"/>
                </a:lnTo>
                <a:lnTo>
                  <a:pt x="2985" y="1954"/>
                </a:lnTo>
                <a:lnTo>
                  <a:pt x="2992" y="1959"/>
                </a:lnTo>
                <a:lnTo>
                  <a:pt x="2999" y="1964"/>
                </a:lnTo>
                <a:lnTo>
                  <a:pt x="3004" y="1968"/>
                </a:lnTo>
                <a:lnTo>
                  <a:pt x="3011" y="1977"/>
                </a:lnTo>
                <a:lnTo>
                  <a:pt x="3018" y="1983"/>
                </a:lnTo>
                <a:lnTo>
                  <a:pt x="3022" y="1984"/>
                </a:lnTo>
                <a:lnTo>
                  <a:pt x="3026" y="1985"/>
                </a:lnTo>
                <a:lnTo>
                  <a:pt x="3029" y="1985"/>
                </a:lnTo>
                <a:lnTo>
                  <a:pt x="3034" y="1985"/>
                </a:lnTo>
                <a:lnTo>
                  <a:pt x="3045" y="1984"/>
                </a:lnTo>
                <a:lnTo>
                  <a:pt x="3055" y="1983"/>
                </a:lnTo>
                <a:lnTo>
                  <a:pt x="3066" y="1984"/>
                </a:lnTo>
                <a:lnTo>
                  <a:pt x="3074" y="1985"/>
                </a:lnTo>
                <a:lnTo>
                  <a:pt x="3084" y="1986"/>
                </a:lnTo>
                <a:lnTo>
                  <a:pt x="3095" y="1986"/>
                </a:lnTo>
                <a:lnTo>
                  <a:pt x="3100" y="1984"/>
                </a:lnTo>
                <a:lnTo>
                  <a:pt x="3106" y="1982"/>
                </a:lnTo>
                <a:lnTo>
                  <a:pt x="3111" y="1977"/>
                </a:lnTo>
                <a:lnTo>
                  <a:pt x="3116" y="1971"/>
                </a:lnTo>
                <a:lnTo>
                  <a:pt x="3124" y="1959"/>
                </a:lnTo>
                <a:lnTo>
                  <a:pt x="3133" y="1947"/>
                </a:lnTo>
                <a:lnTo>
                  <a:pt x="3140" y="1938"/>
                </a:lnTo>
                <a:lnTo>
                  <a:pt x="3149" y="1929"/>
                </a:lnTo>
                <a:lnTo>
                  <a:pt x="3159" y="1921"/>
                </a:lnTo>
                <a:lnTo>
                  <a:pt x="3169" y="1913"/>
                </a:lnTo>
                <a:lnTo>
                  <a:pt x="3174" y="1909"/>
                </a:lnTo>
                <a:lnTo>
                  <a:pt x="3178" y="1904"/>
                </a:lnTo>
                <a:lnTo>
                  <a:pt x="3180" y="1901"/>
                </a:lnTo>
                <a:lnTo>
                  <a:pt x="3181" y="1897"/>
                </a:lnTo>
                <a:lnTo>
                  <a:pt x="3181" y="1894"/>
                </a:lnTo>
                <a:lnTo>
                  <a:pt x="3181" y="1891"/>
                </a:lnTo>
                <a:lnTo>
                  <a:pt x="3179" y="1888"/>
                </a:lnTo>
                <a:lnTo>
                  <a:pt x="3177" y="1884"/>
                </a:lnTo>
                <a:lnTo>
                  <a:pt x="3171" y="1877"/>
                </a:lnTo>
                <a:lnTo>
                  <a:pt x="3162" y="1869"/>
                </a:lnTo>
                <a:lnTo>
                  <a:pt x="3150" y="1856"/>
                </a:lnTo>
                <a:lnTo>
                  <a:pt x="3135" y="1839"/>
                </a:lnTo>
                <a:lnTo>
                  <a:pt x="3121" y="1821"/>
                </a:lnTo>
                <a:lnTo>
                  <a:pt x="3110" y="1806"/>
                </a:lnTo>
                <a:lnTo>
                  <a:pt x="3108" y="1801"/>
                </a:lnTo>
                <a:lnTo>
                  <a:pt x="3106" y="1797"/>
                </a:lnTo>
                <a:lnTo>
                  <a:pt x="3108" y="1794"/>
                </a:lnTo>
                <a:lnTo>
                  <a:pt x="3109" y="1791"/>
                </a:lnTo>
                <a:lnTo>
                  <a:pt x="3116" y="1789"/>
                </a:lnTo>
                <a:lnTo>
                  <a:pt x="3131" y="1785"/>
                </a:lnTo>
                <a:lnTo>
                  <a:pt x="3150" y="1782"/>
                </a:lnTo>
                <a:lnTo>
                  <a:pt x="3172" y="1778"/>
                </a:lnTo>
                <a:lnTo>
                  <a:pt x="3194" y="1775"/>
                </a:lnTo>
                <a:lnTo>
                  <a:pt x="3218" y="1770"/>
                </a:lnTo>
                <a:lnTo>
                  <a:pt x="3238" y="1766"/>
                </a:lnTo>
                <a:lnTo>
                  <a:pt x="3255" y="1763"/>
                </a:lnTo>
                <a:lnTo>
                  <a:pt x="3272" y="1759"/>
                </a:lnTo>
                <a:lnTo>
                  <a:pt x="3292" y="1755"/>
                </a:lnTo>
                <a:lnTo>
                  <a:pt x="3303" y="1752"/>
                </a:lnTo>
                <a:lnTo>
                  <a:pt x="3311" y="1751"/>
                </a:lnTo>
                <a:lnTo>
                  <a:pt x="3317" y="1751"/>
                </a:lnTo>
                <a:lnTo>
                  <a:pt x="3323" y="1752"/>
                </a:lnTo>
                <a:lnTo>
                  <a:pt x="3332" y="1758"/>
                </a:lnTo>
                <a:lnTo>
                  <a:pt x="3343" y="1765"/>
                </a:lnTo>
                <a:lnTo>
                  <a:pt x="3358" y="1776"/>
                </a:lnTo>
                <a:lnTo>
                  <a:pt x="3381" y="1789"/>
                </a:lnTo>
                <a:lnTo>
                  <a:pt x="3406" y="1801"/>
                </a:lnTo>
                <a:lnTo>
                  <a:pt x="3429" y="1810"/>
                </a:lnTo>
                <a:lnTo>
                  <a:pt x="3449" y="1818"/>
                </a:lnTo>
                <a:lnTo>
                  <a:pt x="3468" y="1821"/>
                </a:lnTo>
                <a:lnTo>
                  <a:pt x="3477" y="1822"/>
                </a:lnTo>
                <a:lnTo>
                  <a:pt x="3486" y="1822"/>
                </a:lnTo>
                <a:lnTo>
                  <a:pt x="3493" y="1822"/>
                </a:lnTo>
                <a:lnTo>
                  <a:pt x="3499" y="1820"/>
                </a:lnTo>
                <a:lnTo>
                  <a:pt x="3508" y="1814"/>
                </a:lnTo>
                <a:lnTo>
                  <a:pt x="3518" y="1807"/>
                </a:lnTo>
                <a:lnTo>
                  <a:pt x="3527" y="1800"/>
                </a:lnTo>
                <a:lnTo>
                  <a:pt x="3537" y="1793"/>
                </a:lnTo>
                <a:lnTo>
                  <a:pt x="3550" y="1785"/>
                </a:lnTo>
                <a:lnTo>
                  <a:pt x="3565" y="1779"/>
                </a:lnTo>
                <a:lnTo>
                  <a:pt x="3574" y="1776"/>
                </a:lnTo>
                <a:lnTo>
                  <a:pt x="3582" y="1771"/>
                </a:lnTo>
                <a:lnTo>
                  <a:pt x="3589" y="1765"/>
                </a:lnTo>
                <a:lnTo>
                  <a:pt x="3596" y="1759"/>
                </a:lnTo>
                <a:lnTo>
                  <a:pt x="3608" y="1746"/>
                </a:lnTo>
                <a:lnTo>
                  <a:pt x="3620" y="1735"/>
                </a:lnTo>
                <a:lnTo>
                  <a:pt x="3634" y="1726"/>
                </a:lnTo>
                <a:lnTo>
                  <a:pt x="3651" y="1718"/>
                </a:lnTo>
                <a:lnTo>
                  <a:pt x="3671" y="1709"/>
                </a:lnTo>
                <a:lnTo>
                  <a:pt x="3691" y="1705"/>
                </a:lnTo>
                <a:lnTo>
                  <a:pt x="3713" y="1700"/>
                </a:lnTo>
                <a:lnTo>
                  <a:pt x="3736" y="1697"/>
                </a:lnTo>
                <a:lnTo>
                  <a:pt x="3761" y="1696"/>
                </a:lnTo>
                <a:lnTo>
                  <a:pt x="3788" y="1696"/>
                </a:lnTo>
                <a:lnTo>
                  <a:pt x="3798" y="1696"/>
                </a:lnTo>
                <a:lnTo>
                  <a:pt x="3809" y="1697"/>
                </a:lnTo>
                <a:lnTo>
                  <a:pt x="3818" y="1700"/>
                </a:lnTo>
                <a:lnTo>
                  <a:pt x="3826" y="1702"/>
                </a:lnTo>
                <a:lnTo>
                  <a:pt x="3836" y="1708"/>
                </a:lnTo>
                <a:lnTo>
                  <a:pt x="3843" y="1713"/>
                </a:lnTo>
                <a:lnTo>
                  <a:pt x="3845" y="1716"/>
                </a:lnTo>
                <a:lnTo>
                  <a:pt x="3846" y="1720"/>
                </a:lnTo>
                <a:lnTo>
                  <a:pt x="3845" y="1725"/>
                </a:lnTo>
                <a:lnTo>
                  <a:pt x="3842" y="1730"/>
                </a:lnTo>
                <a:lnTo>
                  <a:pt x="3836" y="1743"/>
                </a:lnTo>
                <a:lnTo>
                  <a:pt x="3832" y="1757"/>
                </a:lnTo>
                <a:lnTo>
                  <a:pt x="3829" y="1764"/>
                </a:lnTo>
                <a:lnTo>
                  <a:pt x="3829" y="1770"/>
                </a:lnTo>
                <a:lnTo>
                  <a:pt x="3830" y="1776"/>
                </a:lnTo>
                <a:lnTo>
                  <a:pt x="3833" y="1781"/>
                </a:lnTo>
                <a:lnTo>
                  <a:pt x="3841" y="1793"/>
                </a:lnTo>
                <a:lnTo>
                  <a:pt x="3853" y="1806"/>
                </a:lnTo>
                <a:lnTo>
                  <a:pt x="3864" y="1821"/>
                </a:lnTo>
                <a:lnTo>
                  <a:pt x="3873" y="1835"/>
                </a:lnTo>
                <a:lnTo>
                  <a:pt x="3876" y="1842"/>
                </a:lnTo>
                <a:lnTo>
                  <a:pt x="3878" y="1851"/>
                </a:lnTo>
                <a:lnTo>
                  <a:pt x="3879" y="1860"/>
                </a:lnTo>
                <a:lnTo>
                  <a:pt x="3878" y="1871"/>
                </a:lnTo>
                <a:lnTo>
                  <a:pt x="3877" y="1882"/>
                </a:lnTo>
                <a:lnTo>
                  <a:pt x="3876" y="1892"/>
                </a:lnTo>
                <a:lnTo>
                  <a:pt x="3872" y="1902"/>
                </a:lnTo>
                <a:lnTo>
                  <a:pt x="3868" y="1911"/>
                </a:lnTo>
                <a:lnTo>
                  <a:pt x="3864" y="1920"/>
                </a:lnTo>
                <a:lnTo>
                  <a:pt x="3859" y="1926"/>
                </a:lnTo>
                <a:lnTo>
                  <a:pt x="3853" y="1929"/>
                </a:lnTo>
                <a:lnTo>
                  <a:pt x="3847" y="1933"/>
                </a:lnTo>
                <a:lnTo>
                  <a:pt x="3841" y="1935"/>
                </a:lnTo>
                <a:lnTo>
                  <a:pt x="3834" y="1939"/>
                </a:lnTo>
                <a:lnTo>
                  <a:pt x="3828" y="1942"/>
                </a:lnTo>
                <a:lnTo>
                  <a:pt x="3822" y="1947"/>
                </a:lnTo>
                <a:lnTo>
                  <a:pt x="3815" y="1954"/>
                </a:lnTo>
                <a:lnTo>
                  <a:pt x="3809" y="1965"/>
                </a:lnTo>
                <a:lnTo>
                  <a:pt x="3803" y="1977"/>
                </a:lnTo>
                <a:lnTo>
                  <a:pt x="3796" y="1990"/>
                </a:lnTo>
                <a:lnTo>
                  <a:pt x="3784" y="2016"/>
                </a:lnTo>
                <a:lnTo>
                  <a:pt x="3774" y="2040"/>
                </a:lnTo>
                <a:lnTo>
                  <a:pt x="3767" y="2048"/>
                </a:lnTo>
                <a:lnTo>
                  <a:pt x="3759" y="2058"/>
                </a:lnTo>
                <a:lnTo>
                  <a:pt x="3748" y="2066"/>
                </a:lnTo>
                <a:lnTo>
                  <a:pt x="3736" y="2074"/>
                </a:lnTo>
                <a:lnTo>
                  <a:pt x="3713" y="2089"/>
                </a:lnTo>
                <a:lnTo>
                  <a:pt x="3692" y="2099"/>
                </a:lnTo>
                <a:lnTo>
                  <a:pt x="3676" y="2109"/>
                </a:lnTo>
                <a:lnTo>
                  <a:pt x="3659" y="2119"/>
                </a:lnTo>
                <a:lnTo>
                  <a:pt x="3651" y="2125"/>
                </a:lnTo>
                <a:lnTo>
                  <a:pt x="3643" y="2129"/>
                </a:lnTo>
                <a:lnTo>
                  <a:pt x="3635" y="2132"/>
                </a:lnTo>
                <a:lnTo>
                  <a:pt x="3629" y="2135"/>
                </a:lnTo>
                <a:lnTo>
                  <a:pt x="3624" y="2136"/>
                </a:lnTo>
                <a:lnTo>
                  <a:pt x="3618" y="2138"/>
                </a:lnTo>
                <a:lnTo>
                  <a:pt x="3614" y="2142"/>
                </a:lnTo>
                <a:lnTo>
                  <a:pt x="3610" y="2146"/>
                </a:lnTo>
                <a:lnTo>
                  <a:pt x="3609" y="2149"/>
                </a:lnTo>
                <a:lnTo>
                  <a:pt x="3609" y="2153"/>
                </a:lnTo>
                <a:lnTo>
                  <a:pt x="3610" y="2156"/>
                </a:lnTo>
                <a:lnTo>
                  <a:pt x="3614" y="2160"/>
                </a:lnTo>
                <a:lnTo>
                  <a:pt x="3618" y="2163"/>
                </a:lnTo>
                <a:lnTo>
                  <a:pt x="3621" y="2167"/>
                </a:lnTo>
                <a:lnTo>
                  <a:pt x="3624" y="2171"/>
                </a:lnTo>
                <a:lnTo>
                  <a:pt x="3625" y="2174"/>
                </a:lnTo>
                <a:lnTo>
                  <a:pt x="3627" y="2184"/>
                </a:lnTo>
                <a:lnTo>
                  <a:pt x="3628" y="2194"/>
                </a:lnTo>
                <a:lnTo>
                  <a:pt x="3631" y="2206"/>
                </a:lnTo>
                <a:lnTo>
                  <a:pt x="3637" y="2218"/>
                </a:lnTo>
                <a:lnTo>
                  <a:pt x="3641" y="2230"/>
                </a:lnTo>
                <a:lnTo>
                  <a:pt x="3645" y="2242"/>
                </a:lnTo>
                <a:lnTo>
                  <a:pt x="3645" y="2248"/>
                </a:lnTo>
                <a:lnTo>
                  <a:pt x="3644" y="2253"/>
                </a:lnTo>
                <a:lnTo>
                  <a:pt x="3641" y="2255"/>
                </a:lnTo>
                <a:lnTo>
                  <a:pt x="3638" y="2257"/>
                </a:lnTo>
                <a:lnTo>
                  <a:pt x="3626" y="2262"/>
                </a:lnTo>
                <a:lnTo>
                  <a:pt x="3607" y="2267"/>
                </a:lnTo>
                <a:lnTo>
                  <a:pt x="3602" y="2269"/>
                </a:lnTo>
                <a:lnTo>
                  <a:pt x="3597" y="2272"/>
                </a:lnTo>
                <a:lnTo>
                  <a:pt x="3593" y="2274"/>
                </a:lnTo>
                <a:lnTo>
                  <a:pt x="3589" y="2277"/>
                </a:lnTo>
                <a:lnTo>
                  <a:pt x="3583" y="2286"/>
                </a:lnTo>
                <a:lnTo>
                  <a:pt x="3580" y="2295"/>
                </a:lnTo>
                <a:lnTo>
                  <a:pt x="3577" y="2307"/>
                </a:lnTo>
                <a:lnTo>
                  <a:pt x="3576" y="2319"/>
                </a:lnTo>
                <a:lnTo>
                  <a:pt x="3576" y="2332"/>
                </a:lnTo>
                <a:lnTo>
                  <a:pt x="3576" y="2345"/>
                </a:lnTo>
                <a:lnTo>
                  <a:pt x="3577" y="2358"/>
                </a:lnTo>
                <a:lnTo>
                  <a:pt x="3578" y="2369"/>
                </a:lnTo>
                <a:lnTo>
                  <a:pt x="3580" y="2379"/>
                </a:lnTo>
                <a:lnTo>
                  <a:pt x="3583" y="2386"/>
                </a:lnTo>
                <a:lnTo>
                  <a:pt x="3587" y="2392"/>
                </a:lnTo>
                <a:lnTo>
                  <a:pt x="3590" y="2396"/>
                </a:lnTo>
                <a:lnTo>
                  <a:pt x="3596" y="2400"/>
                </a:lnTo>
                <a:lnTo>
                  <a:pt x="3602" y="2401"/>
                </a:lnTo>
                <a:lnTo>
                  <a:pt x="3616" y="2405"/>
                </a:lnTo>
                <a:lnTo>
                  <a:pt x="3633" y="2409"/>
                </a:lnTo>
                <a:lnTo>
                  <a:pt x="3650" y="2415"/>
                </a:lnTo>
                <a:lnTo>
                  <a:pt x="3668" y="2423"/>
                </a:lnTo>
                <a:lnTo>
                  <a:pt x="3676" y="2426"/>
                </a:lnTo>
                <a:lnTo>
                  <a:pt x="3682" y="2430"/>
                </a:lnTo>
                <a:lnTo>
                  <a:pt x="3688" y="2433"/>
                </a:lnTo>
                <a:lnTo>
                  <a:pt x="3691" y="2438"/>
                </a:lnTo>
                <a:lnTo>
                  <a:pt x="3698" y="2449"/>
                </a:lnTo>
                <a:lnTo>
                  <a:pt x="3704" y="2459"/>
                </a:lnTo>
                <a:lnTo>
                  <a:pt x="3713" y="2474"/>
                </a:lnTo>
                <a:lnTo>
                  <a:pt x="3725" y="2491"/>
                </a:lnTo>
                <a:lnTo>
                  <a:pt x="3739" y="2509"/>
                </a:lnTo>
                <a:lnTo>
                  <a:pt x="3752" y="2525"/>
                </a:lnTo>
                <a:lnTo>
                  <a:pt x="3767" y="2539"/>
                </a:lnTo>
                <a:lnTo>
                  <a:pt x="3784" y="2556"/>
                </a:lnTo>
                <a:lnTo>
                  <a:pt x="3794" y="2563"/>
                </a:lnTo>
                <a:lnTo>
                  <a:pt x="3803" y="2570"/>
                </a:lnTo>
                <a:lnTo>
                  <a:pt x="3811" y="2576"/>
                </a:lnTo>
                <a:lnTo>
                  <a:pt x="3820" y="2579"/>
                </a:lnTo>
                <a:lnTo>
                  <a:pt x="3836" y="2584"/>
                </a:lnTo>
                <a:lnTo>
                  <a:pt x="3852" y="2588"/>
                </a:lnTo>
                <a:lnTo>
                  <a:pt x="3867" y="2589"/>
                </a:lnTo>
                <a:lnTo>
                  <a:pt x="3883" y="2590"/>
                </a:lnTo>
                <a:lnTo>
                  <a:pt x="3899" y="2591"/>
                </a:lnTo>
                <a:lnTo>
                  <a:pt x="3918" y="2591"/>
                </a:lnTo>
                <a:lnTo>
                  <a:pt x="3928" y="2591"/>
                </a:lnTo>
                <a:lnTo>
                  <a:pt x="3937" y="2591"/>
                </a:lnTo>
                <a:lnTo>
                  <a:pt x="3946" y="2592"/>
                </a:lnTo>
                <a:lnTo>
                  <a:pt x="3953" y="2595"/>
                </a:lnTo>
                <a:lnTo>
                  <a:pt x="3968" y="2598"/>
                </a:lnTo>
                <a:lnTo>
                  <a:pt x="3984" y="2600"/>
                </a:lnTo>
                <a:lnTo>
                  <a:pt x="3997" y="2600"/>
                </a:lnTo>
                <a:lnTo>
                  <a:pt x="4009" y="2600"/>
                </a:lnTo>
                <a:lnTo>
                  <a:pt x="4015" y="2598"/>
                </a:lnTo>
                <a:lnTo>
                  <a:pt x="4021" y="2598"/>
                </a:lnTo>
                <a:lnTo>
                  <a:pt x="4025" y="2600"/>
                </a:lnTo>
                <a:lnTo>
                  <a:pt x="4029" y="2601"/>
                </a:lnTo>
                <a:lnTo>
                  <a:pt x="4030" y="2606"/>
                </a:lnTo>
                <a:lnTo>
                  <a:pt x="4031" y="2610"/>
                </a:lnTo>
                <a:lnTo>
                  <a:pt x="4031" y="2614"/>
                </a:lnTo>
                <a:lnTo>
                  <a:pt x="4031" y="2616"/>
                </a:lnTo>
                <a:lnTo>
                  <a:pt x="4030" y="2620"/>
                </a:lnTo>
                <a:lnTo>
                  <a:pt x="4028" y="2621"/>
                </a:lnTo>
                <a:lnTo>
                  <a:pt x="4016" y="2631"/>
                </a:lnTo>
                <a:lnTo>
                  <a:pt x="4006" y="2639"/>
                </a:lnTo>
                <a:lnTo>
                  <a:pt x="3992" y="2648"/>
                </a:lnTo>
                <a:lnTo>
                  <a:pt x="3978" y="2657"/>
                </a:lnTo>
                <a:lnTo>
                  <a:pt x="3975" y="2659"/>
                </a:lnTo>
                <a:lnTo>
                  <a:pt x="3973" y="2660"/>
                </a:lnTo>
                <a:lnTo>
                  <a:pt x="3972" y="2663"/>
                </a:lnTo>
                <a:lnTo>
                  <a:pt x="3973" y="2665"/>
                </a:lnTo>
                <a:lnTo>
                  <a:pt x="3975" y="2669"/>
                </a:lnTo>
                <a:lnTo>
                  <a:pt x="3980" y="2673"/>
                </a:lnTo>
                <a:lnTo>
                  <a:pt x="3986" y="2683"/>
                </a:lnTo>
                <a:lnTo>
                  <a:pt x="3993" y="2692"/>
                </a:lnTo>
                <a:lnTo>
                  <a:pt x="3998" y="2696"/>
                </a:lnTo>
                <a:lnTo>
                  <a:pt x="4002" y="2697"/>
                </a:lnTo>
                <a:lnTo>
                  <a:pt x="4004" y="2698"/>
                </a:lnTo>
                <a:lnTo>
                  <a:pt x="4007" y="2697"/>
                </a:lnTo>
                <a:lnTo>
                  <a:pt x="4015" y="2694"/>
                </a:lnTo>
                <a:lnTo>
                  <a:pt x="4022" y="2688"/>
                </a:lnTo>
                <a:lnTo>
                  <a:pt x="4030" y="2683"/>
                </a:lnTo>
                <a:lnTo>
                  <a:pt x="4038" y="2679"/>
                </a:lnTo>
                <a:lnTo>
                  <a:pt x="4043" y="2679"/>
                </a:lnTo>
                <a:lnTo>
                  <a:pt x="4048" y="2680"/>
                </a:lnTo>
                <a:lnTo>
                  <a:pt x="4053" y="2683"/>
                </a:lnTo>
                <a:lnTo>
                  <a:pt x="4056" y="2688"/>
                </a:lnTo>
                <a:lnTo>
                  <a:pt x="4065" y="2701"/>
                </a:lnTo>
                <a:lnTo>
                  <a:pt x="4073" y="2717"/>
                </a:lnTo>
                <a:lnTo>
                  <a:pt x="4076" y="2726"/>
                </a:lnTo>
                <a:lnTo>
                  <a:pt x="4081" y="2734"/>
                </a:lnTo>
                <a:lnTo>
                  <a:pt x="4086" y="2741"/>
                </a:lnTo>
                <a:lnTo>
                  <a:pt x="4092" y="2748"/>
                </a:lnTo>
                <a:lnTo>
                  <a:pt x="4099" y="2755"/>
                </a:lnTo>
                <a:lnTo>
                  <a:pt x="4107" y="2761"/>
                </a:lnTo>
                <a:lnTo>
                  <a:pt x="4117" y="2767"/>
                </a:lnTo>
                <a:lnTo>
                  <a:pt x="4128" y="2773"/>
                </a:lnTo>
                <a:lnTo>
                  <a:pt x="4137" y="2779"/>
                </a:lnTo>
                <a:lnTo>
                  <a:pt x="4145" y="2785"/>
                </a:lnTo>
                <a:lnTo>
                  <a:pt x="4151" y="2790"/>
                </a:lnTo>
                <a:lnTo>
                  <a:pt x="4155" y="2795"/>
                </a:lnTo>
                <a:lnTo>
                  <a:pt x="4158" y="2803"/>
                </a:lnTo>
                <a:lnTo>
                  <a:pt x="4161" y="2812"/>
                </a:lnTo>
                <a:lnTo>
                  <a:pt x="4162" y="2817"/>
                </a:lnTo>
                <a:lnTo>
                  <a:pt x="4164" y="2823"/>
                </a:lnTo>
                <a:lnTo>
                  <a:pt x="4167" y="2829"/>
                </a:lnTo>
                <a:lnTo>
                  <a:pt x="4172" y="2835"/>
                </a:lnTo>
                <a:lnTo>
                  <a:pt x="4182" y="2843"/>
                </a:lnTo>
                <a:lnTo>
                  <a:pt x="4192" y="2850"/>
                </a:lnTo>
                <a:lnTo>
                  <a:pt x="4196" y="2854"/>
                </a:lnTo>
                <a:lnTo>
                  <a:pt x="4201" y="2858"/>
                </a:lnTo>
                <a:lnTo>
                  <a:pt x="4206" y="2862"/>
                </a:lnTo>
                <a:lnTo>
                  <a:pt x="4210" y="2868"/>
                </a:lnTo>
                <a:lnTo>
                  <a:pt x="4212" y="2875"/>
                </a:lnTo>
                <a:lnTo>
                  <a:pt x="4214" y="2881"/>
                </a:lnTo>
                <a:lnTo>
                  <a:pt x="4216" y="2887"/>
                </a:lnTo>
                <a:lnTo>
                  <a:pt x="4216" y="2892"/>
                </a:lnTo>
                <a:lnTo>
                  <a:pt x="4214" y="2896"/>
                </a:lnTo>
                <a:lnTo>
                  <a:pt x="4212" y="2900"/>
                </a:lnTo>
                <a:lnTo>
                  <a:pt x="4208" y="2904"/>
                </a:lnTo>
                <a:lnTo>
                  <a:pt x="4205" y="2907"/>
                </a:lnTo>
                <a:lnTo>
                  <a:pt x="4193" y="2913"/>
                </a:lnTo>
                <a:lnTo>
                  <a:pt x="4181" y="2918"/>
                </a:lnTo>
                <a:lnTo>
                  <a:pt x="4175" y="2921"/>
                </a:lnTo>
                <a:lnTo>
                  <a:pt x="4172" y="2924"/>
                </a:lnTo>
                <a:lnTo>
                  <a:pt x="4168" y="2929"/>
                </a:lnTo>
                <a:lnTo>
                  <a:pt x="4168" y="2936"/>
                </a:lnTo>
                <a:lnTo>
                  <a:pt x="4168" y="2943"/>
                </a:lnTo>
                <a:lnTo>
                  <a:pt x="4169" y="2949"/>
                </a:lnTo>
                <a:lnTo>
                  <a:pt x="4172" y="2955"/>
                </a:lnTo>
                <a:lnTo>
                  <a:pt x="4174" y="2960"/>
                </a:lnTo>
                <a:lnTo>
                  <a:pt x="4180" y="2970"/>
                </a:lnTo>
                <a:lnTo>
                  <a:pt x="4185" y="2982"/>
                </a:lnTo>
                <a:lnTo>
                  <a:pt x="4187" y="2988"/>
                </a:lnTo>
                <a:lnTo>
                  <a:pt x="4192" y="2994"/>
                </a:lnTo>
                <a:lnTo>
                  <a:pt x="4198" y="3000"/>
                </a:lnTo>
                <a:lnTo>
                  <a:pt x="4205" y="3005"/>
                </a:lnTo>
                <a:lnTo>
                  <a:pt x="4212" y="3011"/>
                </a:lnTo>
                <a:lnTo>
                  <a:pt x="4218" y="3016"/>
                </a:lnTo>
                <a:lnTo>
                  <a:pt x="4223" y="3020"/>
                </a:lnTo>
                <a:lnTo>
                  <a:pt x="4226" y="3026"/>
                </a:lnTo>
                <a:lnTo>
                  <a:pt x="4231" y="3039"/>
                </a:lnTo>
                <a:lnTo>
                  <a:pt x="4237" y="3056"/>
                </a:lnTo>
                <a:lnTo>
                  <a:pt x="4243" y="3074"/>
                </a:lnTo>
                <a:lnTo>
                  <a:pt x="4248" y="3087"/>
                </a:lnTo>
                <a:lnTo>
                  <a:pt x="4252" y="3095"/>
                </a:lnTo>
                <a:lnTo>
                  <a:pt x="4254" y="3102"/>
                </a:lnTo>
                <a:lnTo>
                  <a:pt x="4255" y="3110"/>
                </a:lnTo>
                <a:lnTo>
                  <a:pt x="4252" y="3119"/>
                </a:lnTo>
                <a:lnTo>
                  <a:pt x="4249" y="3130"/>
                </a:lnTo>
                <a:lnTo>
                  <a:pt x="4249" y="3137"/>
                </a:lnTo>
                <a:lnTo>
                  <a:pt x="4249" y="3140"/>
                </a:lnTo>
                <a:lnTo>
                  <a:pt x="4250" y="3144"/>
                </a:lnTo>
                <a:lnTo>
                  <a:pt x="4252" y="3146"/>
                </a:lnTo>
                <a:lnTo>
                  <a:pt x="4256" y="3149"/>
                </a:lnTo>
                <a:lnTo>
                  <a:pt x="4259" y="3152"/>
                </a:lnTo>
                <a:lnTo>
                  <a:pt x="4262" y="3156"/>
                </a:lnTo>
                <a:lnTo>
                  <a:pt x="4264" y="3161"/>
                </a:lnTo>
                <a:lnTo>
                  <a:pt x="4264" y="3167"/>
                </a:lnTo>
                <a:lnTo>
                  <a:pt x="4264" y="3173"/>
                </a:lnTo>
                <a:lnTo>
                  <a:pt x="4263" y="3178"/>
                </a:lnTo>
                <a:lnTo>
                  <a:pt x="4261" y="3183"/>
                </a:lnTo>
                <a:lnTo>
                  <a:pt x="4258" y="3187"/>
                </a:lnTo>
                <a:lnTo>
                  <a:pt x="4251" y="3194"/>
                </a:lnTo>
                <a:lnTo>
                  <a:pt x="4243" y="3202"/>
                </a:lnTo>
                <a:lnTo>
                  <a:pt x="4238" y="3206"/>
                </a:lnTo>
                <a:lnTo>
                  <a:pt x="4233" y="3208"/>
                </a:lnTo>
                <a:lnTo>
                  <a:pt x="4226" y="3212"/>
                </a:lnTo>
                <a:lnTo>
                  <a:pt x="4219" y="3214"/>
                </a:lnTo>
                <a:lnTo>
                  <a:pt x="4212" y="3216"/>
                </a:lnTo>
                <a:lnTo>
                  <a:pt x="4207" y="3219"/>
                </a:lnTo>
                <a:lnTo>
                  <a:pt x="4202" y="3221"/>
                </a:lnTo>
                <a:lnTo>
                  <a:pt x="4199" y="3225"/>
                </a:lnTo>
                <a:lnTo>
                  <a:pt x="4195" y="3228"/>
                </a:lnTo>
                <a:lnTo>
                  <a:pt x="4194" y="3233"/>
                </a:lnTo>
                <a:lnTo>
                  <a:pt x="4193" y="3239"/>
                </a:lnTo>
                <a:lnTo>
                  <a:pt x="4193" y="3246"/>
                </a:lnTo>
                <a:lnTo>
                  <a:pt x="4194" y="3262"/>
                </a:lnTo>
                <a:lnTo>
                  <a:pt x="4196" y="3278"/>
                </a:lnTo>
                <a:lnTo>
                  <a:pt x="4200" y="3295"/>
                </a:lnTo>
                <a:lnTo>
                  <a:pt x="4202" y="3309"/>
                </a:lnTo>
                <a:lnTo>
                  <a:pt x="4204" y="3315"/>
                </a:lnTo>
                <a:lnTo>
                  <a:pt x="4205" y="3321"/>
                </a:lnTo>
                <a:lnTo>
                  <a:pt x="4206" y="3325"/>
                </a:lnTo>
                <a:lnTo>
                  <a:pt x="4207" y="3327"/>
                </a:lnTo>
                <a:lnTo>
                  <a:pt x="4210" y="3328"/>
                </a:lnTo>
                <a:lnTo>
                  <a:pt x="4212" y="3329"/>
                </a:lnTo>
                <a:lnTo>
                  <a:pt x="4216" y="3329"/>
                </a:lnTo>
                <a:lnTo>
                  <a:pt x="4220" y="3328"/>
                </a:lnTo>
                <a:lnTo>
                  <a:pt x="4224" y="3327"/>
                </a:lnTo>
                <a:lnTo>
                  <a:pt x="4227" y="3326"/>
                </a:lnTo>
                <a:lnTo>
                  <a:pt x="4231" y="3327"/>
                </a:lnTo>
                <a:lnTo>
                  <a:pt x="4233" y="3327"/>
                </a:lnTo>
                <a:lnTo>
                  <a:pt x="4236" y="3329"/>
                </a:lnTo>
                <a:lnTo>
                  <a:pt x="4237" y="3332"/>
                </a:lnTo>
                <a:lnTo>
                  <a:pt x="4239" y="3337"/>
                </a:lnTo>
                <a:lnTo>
                  <a:pt x="4240" y="3342"/>
                </a:lnTo>
                <a:lnTo>
                  <a:pt x="4242" y="3348"/>
                </a:lnTo>
                <a:lnTo>
                  <a:pt x="4244" y="3353"/>
                </a:lnTo>
                <a:lnTo>
                  <a:pt x="4246" y="3358"/>
                </a:lnTo>
                <a:lnTo>
                  <a:pt x="4250" y="3361"/>
                </a:lnTo>
                <a:lnTo>
                  <a:pt x="4254" y="3365"/>
                </a:lnTo>
                <a:lnTo>
                  <a:pt x="4257" y="3367"/>
                </a:lnTo>
                <a:lnTo>
                  <a:pt x="4261" y="3370"/>
                </a:lnTo>
                <a:lnTo>
                  <a:pt x="4265" y="3371"/>
                </a:lnTo>
                <a:lnTo>
                  <a:pt x="4269" y="3371"/>
                </a:lnTo>
                <a:lnTo>
                  <a:pt x="4274" y="3371"/>
                </a:lnTo>
                <a:lnTo>
                  <a:pt x="4277" y="3370"/>
                </a:lnTo>
                <a:lnTo>
                  <a:pt x="4281" y="3367"/>
                </a:lnTo>
                <a:lnTo>
                  <a:pt x="4292" y="3364"/>
                </a:lnTo>
                <a:lnTo>
                  <a:pt x="4307" y="3360"/>
                </a:lnTo>
                <a:lnTo>
                  <a:pt x="4323" y="3359"/>
                </a:lnTo>
                <a:lnTo>
                  <a:pt x="4332" y="3359"/>
                </a:lnTo>
                <a:lnTo>
                  <a:pt x="4336" y="3360"/>
                </a:lnTo>
                <a:lnTo>
                  <a:pt x="4338" y="3361"/>
                </a:lnTo>
                <a:lnTo>
                  <a:pt x="4340" y="3364"/>
                </a:lnTo>
                <a:lnTo>
                  <a:pt x="4342" y="3366"/>
                </a:lnTo>
                <a:lnTo>
                  <a:pt x="4344" y="3371"/>
                </a:lnTo>
                <a:lnTo>
                  <a:pt x="4344" y="3373"/>
                </a:lnTo>
                <a:lnTo>
                  <a:pt x="4342" y="3376"/>
                </a:lnTo>
                <a:lnTo>
                  <a:pt x="4337" y="3376"/>
                </a:lnTo>
                <a:lnTo>
                  <a:pt x="4331" y="3377"/>
                </a:lnTo>
                <a:lnTo>
                  <a:pt x="4326" y="3379"/>
                </a:lnTo>
                <a:lnTo>
                  <a:pt x="4325" y="3382"/>
                </a:lnTo>
                <a:lnTo>
                  <a:pt x="4324" y="3384"/>
                </a:lnTo>
                <a:lnTo>
                  <a:pt x="4325" y="3386"/>
                </a:lnTo>
                <a:lnTo>
                  <a:pt x="4327" y="3390"/>
                </a:lnTo>
                <a:lnTo>
                  <a:pt x="4332" y="3398"/>
                </a:lnTo>
                <a:lnTo>
                  <a:pt x="4339" y="3407"/>
                </a:lnTo>
                <a:lnTo>
                  <a:pt x="4347" y="3417"/>
                </a:lnTo>
                <a:lnTo>
                  <a:pt x="4356" y="3429"/>
                </a:lnTo>
                <a:lnTo>
                  <a:pt x="4362" y="3440"/>
                </a:lnTo>
                <a:lnTo>
                  <a:pt x="4364" y="3446"/>
                </a:lnTo>
                <a:lnTo>
                  <a:pt x="4365" y="3451"/>
                </a:lnTo>
                <a:lnTo>
                  <a:pt x="4366" y="3455"/>
                </a:lnTo>
                <a:lnTo>
                  <a:pt x="4366" y="3459"/>
                </a:lnTo>
                <a:lnTo>
                  <a:pt x="4368" y="3461"/>
                </a:lnTo>
                <a:lnTo>
                  <a:pt x="4369" y="3463"/>
                </a:lnTo>
                <a:lnTo>
                  <a:pt x="4371" y="3463"/>
                </a:lnTo>
                <a:lnTo>
                  <a:pt x="4376" y="3461"/>
                </a:lnTo>
                <a:lnTo>
                  <a:pt x="4382" y="3457"/>
                </a:lnTo>
                <a:lnTo>
                  <a:pt x="4387" y="3452"/>
                </a:lnTo>
                <a:lnTo>
                  <a:pt x="4390" y="3448"/>
                </a:lnTo>
                <a:lnTo>
                  <a:pt x="4393" y="3447"/>
                </a:lnTo>
                <a:lnTo>
                  <a:pt x="4395" y="3448"/>
                </a:lnTo>
                <a:lnTo>
                  <a:pt x="4400" y="3449"/>
                </a:lnTo>
                <a:lnTo>
                  <a:pt x="4407" y="3452"/>
                </a:lnTo>
                <a:lnTo>
                  <a:pt x="4419" y="3457"/>
                </a:lnTo>
                <a:lnTo>
                  <a:pt x="4424" y="3461"/>
                </a:lnTo>
                <a:lnTo>
                  <a:pt x="4425" y="3463"/>
                </a:lnTo>
                <a:lnTo>
                  <a:pt x="4425" y="3465"/>
                </a:lnTo>
                <a:lnTo>
                  <a:pt x="4425" y="3467"/>
                </a:lnTo>
                <a:lnTo>
                  <a:pt x="4422" y="3470"/>
                </a:lnTo>
                <a:lnTo>
                  <a:pt x="4410" y="3480"/>
                </a:lnTo>
                <a:lnTo>
                  <a:pt x="4396" y="3493"/>
                </a:lnTo>
                <a:lnTo>
                  <a:pt x="4395" y="3496"/>
                </a:lnTo>
                <a:lnTo>
                  <a:pt x="4394" y="3499"/>
                </a:lnTo>
                <a:lnTo>
                  <a:pt x="4394" y="3502"/>
                </a:lnTo>
                <a:lnTo>
                  <a:pt x="4395" y="3503"/>
                </a:lnTo>
                <a:lnTo>
                  <a:pt x="4397" y="3504"/>
                </a:lnTo>
                <a:lnTo>
                  <a:pt x="4401" y="3504"/>
                </a:lnTo>
                <a:lnTo>
                  <a:pt x="4405" y="3504"/>
                </a:lnTo>
                <a:lnTo>
                  <a:pt x="4409" y="3503"/>
                </a:lnTo>
                <a:lnTo>
                  <a:pt x="4426" y="3495"/>
                </a:lnTo>
                <a:lnTo>
                  <a:pt x="4438" y="3486"/>
                </a:lnTo>
                <a:lnTo>
                  <a:pt x="4440" y="3485"/>
                </a:lnTo>
                <a:lnTo>
                  <a:pt x="4443" y="3485"/>
                </a:lnTo>
                <a:lnTo>
                  <a:pt x="4444" y="3486"/>
                </a:lnTo>
                <a:lnTo>
                  <a:pt x="4446" y="3487"/>
                </a:lnTo>
                <a:lnTo>
                  <a:pt x="4447" y="3492"/>
                </a:lnTo>
                <a:lnTo>
                  <a:pt x="4447" y="3501"/>
                </a:lnTo>
                <a:lnTo>
                  <a:pt x="4449" y="3504"/>
                </a:lnTo>
                <a:lnTo>
                  <a:pt x="4450" y="3509"/>
                </a:lnTo>
                <a:lnTo>
                  <a:pt x="4452" y="3512"/>
                </a:lnTo>
                <a:lnTo>
                  <a:pt x="4454" y="3516"/>
                </a:lnTo>
                <a:lnTo>
                  <a:pt x="4459" y="3523"/>
                </a:lnTo>
                <a:lnTo>
                  <a:pt x="4464" y="3527"/>
                </a:lnTo>
                <a:lnTo>
                  <a:pt x="4466" y="3528"/>
                </a:lnTo>
                <a:lnTo>
                  <a:pt x="4469" y="3528"/>
                </a:lnTo>
                <a:lnTo>
                  <a:pt x="4470" y="3527"/>
                </a:lnTo>
                <a:lnTo>
                  <a:pt x="4472" y="3526"/>
                </a:lnTo>
                <a:lnTo>
                  <a:pt x="4477" y="3520"/>
                </a:lnTo>
                <a:lnTo>
                  <a:pt x="4482" y="3512"/>
                </a:lnTo>
                <a:lnTo>
                  <a:pt x="4484" y="3509"/>
                </a:lnTo>
                <a:lnTo>
                  <a:pt x="4488" y="3506"/>
                </a:lnTo>
                <a:lnTo>
                  <a:pt x="4492" y="3504"/>
                </a:lnTo>
                <a:lnTo>
                  <a:pt x="4496" y="3504"/>
                </a:lnTo>
                <a:lnTo>
                  <a:pt x="4501" y="3505"/>
                </a:lnTo>
                <a:lnTo>
                  <a:pt x="4506" y="3508"/>
                </a:lnTo>
                <a:lnTo>
                  <a:pt x="4508" y="3510"/>
                </a:lnTo>
                <a:lnTo>
                  <a:pt x="4509" y="3516"/>
                </a:lnTo>
                <a:lnTo>
                  <a:pt x="4512" y="3526"/>
                </a:lnTo>
                <a:lnTo>
                  <a:pt x="4514" y="3536"/>
                </a:lnTo>
                <a:lnTo>
                  <a:pt x="4517" y="3546"/>
                </a:lnTo>
                <a:lnTo>
                  <a:pt x="4525" y="3558"/>
                </a:lnTo>
                <a:lnTo>
                  <a:pt x="4532" y="3569"/>
                </a:lnTo>
                <a:lnTo>
                  <a:pt x="4538" y="3579"/>
                </a:lnTo>
                <a:lnTo>
                  <a:pt x="4542" y="3586"/>
                </a:lnTo>
                <a:lnTo>
                  <a:pt x="4547" y="3590"/>
                </a:lnTo>
                <a:lnTo>
                  <a:pt x="4550" y="3591"/>
                </a:lnTo>
                <a:lnTo>
                  <a:pt x="4553" y="3590"/>
                </a:lnTo>
                <a:lnTo>
                  <a:pt x="4558" y="3589"/>
                </a:lnTo>
                <a:lnTo>
                  <a:pt x="4561" y="3586"/>
                </a:lnTo>
                <a:lnTo>
                  <a:pt x="4571" y="3579"/>
                </a:lnTo>
                <a:lnTo>
                  <a:pt x="4579" y="3572"/>
                </a:lnTo>
                <a:lnTo>
                  <a:pt x="4583" y="3568"/>
                </a:lnTo>
                <a:lnTo>
                  <a:pt x="4586" y="3562"/>
                </a:lnTo>
                <a:lnTo>
                  <a:pt x="4589" y="3556"/>
                </a:lnTo>
                <a:lnTo>
                  <a:pt x="4591" y="3549"/>
                </a:lnTo>
                <a:lnTo>
                  <a:pt x="4595" y="3533"/>
                </a:lnTo>
                <a:lnTo>
                  <a:pt x="4598" y="3516"/>
                </a:lnTo>
                <a:lnTo>
                  <a:pt x="4598" y="3506"/>
                </a:lnTo>
                <a:lnTo>
                  <a:pt x="4598" y="3499"/>
                </a:lnTo>
                <a:lnTo>
                  <a:pt x="4597" y="3492"/>
                </a:lnTo>
                <a:lnTo>
                  <a:pt x="4596" y="3485"/>
                </a:lnTo>
                <a:lnTo>
                  <a:pt x="4592" y="3473"/>
                </a:lnTo>
                <a:lnTo>
                  <a:pt x="4591" y="3461"/>
                </a:lnTo>
                <a:lnTo>
                  <a:pt x="4591" y="3448"/>
                </a:lnTo>
                <a:lnTo>
                  <a:pt x="4592" y="3435"/>
                </a:lnTo>
                <a:lnTo>
                  <a:pt x="4594" y="3423"/>
                </a:lnTo>
                <a:lnTo>
                  <a:pt x="4592" y="3414"/>
                </a:lnTo>
                <a:lnTo>
                  <a:pt x="4589" y="3405"/>
                </a:lnTo>
                <a:lnTo>
                  <a:pt x="4586" y="3396"/>
                </a:lnTo>
                <a:lnTo>
                  <a:pt x="4585" y="3391"/>
                </a:lnTo>
                <a:lnTo>
                  <a:pt x="4585" y="3386"/>
                </a:lnTo>
                <a:lnTo>
                  <a:pt x="4585" y="3382"/>
                </a:lnTo>
                <a:lnTo>
                  <a:pt x="4588" y="3376"/>
                </a:lnTo>
                <a:lnTo>
                  <a:pt x="4590" y="3371"/>
                </a:lnTo>
                <a:lnTo>
                  <a:pt x="4595" y="3367"/>
                </a:lnTo>
                <a:lnTo>
                  <a:pt x="4601" y="3365"/>
                </a:lnTo>
                <a:lnTo>
                  <a:pt x="4607" y="3363"/>
                </a:lnTo>
                <a:lnTo>
                  <a:pt x="4613" y="3363"/>
                </a:lnTo>
                <a:lnTo>
                  <a:pt x="4619" y="3364"/>
                </a:lnTo>
                <a:lnTo>
                  <a:pt x="4623" y="3366"/>
                </a:lnTo>
                <a:lnTo>
                  <a:pt x="4628" y="3370"/>
                </a:lnTo>
                <a:lnTo>
                  <a:pt x="4635" y="3378"/>
                </a:lnTo>
                <a:lnTo>
                  <a:pt x="4643" y="3385"/>
                </a:lnTo>
                <a:lnTo>
                  <a:pt x="4647" y="3388"/>
                </a:lnTo>
                <a:lnTo>
                  <a:pt x="4652" y="3390"/>
                </a:lnTo>
                <a:lnTo>
                  <a:pt x="4658" y="3391"/>
                </a:lnTo>
                <a:lnTo>
                  <a:pt x="4664" y="3392"/>
                </a:lnTo>
                <a:lnTo>
                  <a:pt x="4668" y="3392"/>
                </a:lnTo>
                <a:lnTo>
                  <a:pt x="4672" y="3392"/>
                </a:lnTo>
                <a:lnTo>
                  <a:pt x="4676" y="3391"/>
                </a:lnTo>
                <a:lnTo>
                  <a:pt x="4678" y="3389"/>
                </a:lnTo>
                <a:lnTo>
                  <a:pt x="4679" y="3384"/>
                </a:lnTo>
                <a:lnTo>
                  <a:pt x="4682" y="3378"/>
                </a:lnTo>
                <a:lnTo>
                  <a:pt x="4684" y="3375"/>
                </a:lnTo>
                <a:lnTo>
                  <a:pt x="4687" y="3371"/>
                </a:lnTo>
                <a:lnTo>
                  <a:pt x="4693" y="3370"/>
                </a:lnTo>
                <a:lnTo>
                  <a:pt x="4701" y="3370"/>
                </a:lnTo>
                <a:lnTo>
                  <a:pt x="4710" y="3371"/>
                </a:lnTo>
                <a:lnTo>
                  <a:pt x="4721" y="3370"/>
                </a:lnTo>
                <a:lnTo>
                  <a:pt x="4725" y="3369"/>
                </a:lnTo>
                <a:lnTo>
                  <a:pt x="4729" y="3366"/>
                </a:lnTo>
                <a:lnTo>
                  <a:pt x="4733" y="3363"/>
                </a:lnTo>
                <a:lnTo>
                  <a:pt x="4736" y="3357"/>
                </a:lnTo>
                <a:lnTo>
                  <a:pt x="4739" y="3352"/>
                </a:lnTo>
                <a:lnTo>
                  <a:pt x="4737" y="3346"/>
                </a:lnTo>
                <a:lnTo>
                  <a:pt x="4736" y="3341"/>
                </a:lnTo>
                <a:lnTo>
                  <a:pt x="4734" y="3337"/>
                </a:lnTo>
                <a:lnTo>
                  <a:pt x="4727" y="3328"/>
                </a:lnTo>
                <a:lnTo>
                  <a:pt x="4721" y="3320"/>
                </a:lnTo>
                <a:lnTo>
                  <a:pt x="4718" y="3318"/>
                </a:lnTo>
                <a:lnTo>
                  <a:pt x="4717" y="3314"/>
                </a:lnTo>
                <a:lnTo>
                  <a:pt x="4717" y="3312"/>
                </a:lnTo>
                <a:lnTo>
                  <a:pt x="4717" y="3308"/>
                </a:lnTo>
                <a:lnTo>
                  <a:pt x="4721" y="3302"/>
                </a:lnTo>
                <a:lnTo>
                  <a:pt x="4728" y="3296"/>
                </a:lnTo>
                <a:lnTo>
                  <a:pt x="4735" y="3290"/>
                </a:lnTo>
                <a:lnTo>
                  <a:pt x="4740" y="3283"/>
                </a:lnTo>
                <a:lnTo>
                  <a:pt x="4742" y="3275"/>
                </a:lnTo>
                <a:lnTo>
                  <a:pt x="4747" y="3260"/>
                </a:lnTo>
                <a:lnTo>
                  <a:pt x="4750" y="3245"/>
                </a:lnTo>
                <a:lnTo>
                  <a:pt x="4752" y="3228"/>
                </a:lnTo>
                <a:lnTo>
                  <a:pt x="4752" y="3221"/>
                </a:lnTo>
                <a:lnTo>
                  <a:pt x="4752" y="3214"/>
                </a:lnTo>
                <a:lnTo>
                  <a:pt x="4749" y="3207"/>
                </a:lnTo>
                <a:lnTo>
                  <a:pt x="4747" y="3201"/>
                </a:lnTo>
                <a:lnTo>
                  <a:pt x="4740" y="3188"/>
                </a:lnTo>
                <a:lnTo>
                  <a:pt x="4733" y="3177"/>
                </a:lnTo>
                <a:lnTo>
                  <a:pt x="4728" y="3173"/>
                </a:lnTo>
                <a:lnTo>
                  <a:pt x="4724" y="3168"/>
                </a:lnTo>
                <a:lnTo>
                  <a:pt x="4721" y="3165"/>
                </a:lnTo>
                <a:lnTo>
                  <a:pt x="4717" y="3163"/>
                </a:lnTo>
                <a:lnTo>
                  <a:pt x="4709" y="3161"/>
                </a:lnTo>
                <a:lnTo>
                  <a:pt x="4697" y="3157"/>
                </a:lnTo>
                <a:lnTo>
                  <a:pt x="4684" y="3153"/>
                </a:lnTo>
                <a:lnTo>
                  <a:pt x="4671" y="3149"/>
                </a:lnTo>
                <a:lnTo>
                  <a:pt x="4659" y="3142"/>
                </a:lnTo>
                <a:lnTo>
                  <a:pt x="4648" y="3134"/>
                </a:lnTo>
                <a:lnTo>
                  <a:pt x="4642" y="3131"/>
                </a:lnTo>
                <a:lnTo>
                  <a:pt x="4638" y="3129"/>
                </a:lnTo>
                <a:lnTo>
                  <a:pt x="4634" y="3127"/>
                </a:lnTo>
                <a:lnTo>
                  <a:pt x="4630" y="3126"/>
                </a:lnTo>
                <a:lnTo>
                  <a:pt x="4624" y="3126"/>
                </a:lnTo>
                <a:lnTo>
                  <a:pt x="4620" y="3127"/>
                </a:lnTo>
                <a:lnTo>
                  <a:pt x="4617" y="3129"/>
                </a:lnTo>
                <a:lnTo>
                  <a:pt x="4614" y="3131"/>
                </a:lnTo>
                <a:lnTo>
                  <a:pt x="4609" y="3133"/>
                </a:lnTo>
                <a:lnTo>
                  <a:pt x="4607" y="3133"/>
                </a:lnTo>
                <a:lnTo>
                  <a:pt x="4605" y="3131"/>
                </a:lnTo>
                <a:lnTo>
                  <a:pt x="4604" y="3129"/>
                </a:lnTo>
                <a:lnTo>
                  <a:pt x="4604" y="3124"/>
                </a:lnTo>
                <a:lnTo>
                  <a:pt x="4604" y="3118"/>
                </a:lnTo>
                <a:lnTo>
                  <a:pt x="4607" y="3102"/>
                </a:lnTo>
                <a:lnTo>
                  <a:pt x="4609" y="3088"/>
                </a:lnTo>
                <a:lnTo>
                  <a:pt x="4611" y="3074"/>
                </a:lnTo>
                <a:lnTo>
                  <a:pt x="4613" y="3061"/>
                </a:lnTo>
                <a:lnTo>
                  <a:pt x="4613" y="3055"/>
                </a:lnTo>
                <a:lnTo>
                  <a:pt x="4613" y="3050"/>
                </a:lnTo>
                <a:lnTo>
                  <a:pt x="4611" y="3045"/>
                </a:lnTo>
                <a:lnTo>
                  <a:pt x="4609" y="3041"/>
                </a:lnTo>
                <a:lnTo>
                  <a:pt x="4607" y="3037"/>
                </a:lnTo>
                <a:lnTo>
                  <a:pt x="4603" y="3033"/>
                </a:lnTo>
                <a:lnTo>
                  <a:pt x="4598" y="3030"/>
                </a:lnTo>
                <a:lnTo>
                  <a:pt x="4591" y="3025"/>
                </a:lnTo>
                <a:lnTo>
                  <a:pt x="4578" y="3018"/>
                </a:lnTo>
                <a:lnTo>
                  <a:pt x="4570" y="3011"/>
                </a:lnTo>
                <a:lnTo>
                  <a:pt x="4569" y="3008"/>
                </a:lnTo>
                <a:lnTo>
                  <a:pt x="4569" y="3006"/>
                </a:lnTo>
                <a:lnTo>
                  <a:pt x="4570" y="3005"/>
                </a:lnTo>
                <a:lnTo>
                  <a:pt x="4575" y="3004"/>
                </a:lnTo>
                <a:lnTo>
                  <a:pt x="4585" y="3004"/>
                </a:lnTo>
                <a:lnTo>
                  <a:pt x="4595" y="3003"/>
                </a:lnTo>
                <a:lnTo>
                  <a:pt x="4598" y="3001"/>
                </a:lnTo>
                <a:lnTo>
                  <a:pt x="4602" y="3000"/>
                </a:lnTo>
                <a:lnTo>
                  <a:pt x="4604" y="2997"/>
                </a:lnTo>
                <a:lnTo>
                  <a:pt x="4604" y="2993"/>
                </a:lnTo>
                <a:lnTo>
                  <a:pt x="4604" y="2980"/>
                </a:lnTo>
                <a:lnTo>
                  <a:pt x="4603" y="2964"/>
                </a:lnTo>
                <a:lnTo>
                  <a:pt x="4603" y="2957"/>
                </a:lnTo>
                <a:lnTo>
                  <a:pt x="4604" y="2949"/>
                </a:lnTo>
                <a:lnTo>
                  <a:pt x="4605" y="2943"/>
                </a:lnTo>
                <a:lnTo>
                  <a:pt x="4608" y="2937"/>
                </a:lnTo>
                <a:lnTo>
                  <a:pt x="4611" y="2932"/>
                </a:lnTo>
                <a:lnTo>
                  <a:pt x="4615" y="2930"/>
                </a:lnTo>
                <a:lnTo>
                  <a:pt x="4620" y="2928"/>
                </a:lnTo>
                <a:lnTo>
                  <a:pt x="4624" y="2928"/>
                </a:lnTo>
                <a:lnTo>
                  <a:pt x="4633" y="2926"/>
                </a:lnTo>
                <a:lnTo>
                  <a:pt x="4641" y="2926"/>
                </a:lnTo>
                <a:lnTo>
                  <a:pt x="4648" y="2925"/>
                </a:lnTo>
                <a:lnTo>
                  <a:pt x="4652" y="2924"/>
                </a:lnTo>
                <a:lnTo>
                  <a:pt x="4654" y="2919"/>
                </a:lnTo>
                <a:lnTo>
                  <a:pt x="4654" y="2912"/>
                </a:lnTo>
                <a:lnTo>
                  <a:pt x="4655" y="2904"/>
                </a:lnTo>
                <a:lnTo>
                  <a:pt x="4655" y="2896"/>
                </a:lnTo>
                <a:lnTo>
                  <a:pt x="4658" y="2888"/>
                </a:lnTo>
                <a:lnTo>
                  <a:pt x="4661" y="2882"/>
                </a:lnTo>
                <a:lnTo>
                  <a:pt x="4664" y="2880"/>
                </a:lnTo>
                <a:lnTo>
                  <a:pt x="4665" y="2875"/>
                </a:lnTo>
                <a:lnTo>
                  <a:pt x="4665" y="2872"/>
                </a:lnTo>
                <a:lnTo>
                  <a:pt x="4665" y="2867"/>
                </a:lnTo>
                <a:lnTo>
                  <a:pt x="4665" y="2862"/>
                </a:lnTo>
                <a:lnTo>
                  <a:pt x="4664" y="2859"/>
                </a:lnTo>
                <a:lnTo>
                  <a:pt x="4662" y="2855"/>
                </a:lnTo>
                <a:lnTo>
                  <a:pt x="4660" y="2853"/>
                </a:lnTo>
                <a:lnTo>
                  <a:pt x="4653" y="2850"/>
                </a:lnTo>
                <a:lnTo>
                  <a:pt x="4643" y="2848"/>
                </a:lnTo>
                <a:lnTo>
                  <a:pt x="4639" y="2847"/>
                </a:lnTo>
                <a:lnTo>
                  <a:pt x="4634" y="2844"/>
                </a:lnTo>
                <a:lnTo>
                  <a:pt x="4632" y="2842"/>
                </a:lnTo>
                <a:lnTo>
                  <a:pt x="4629" y="2839"/>
                </a:lnTo>
                <a:lnTo>
                  <a:pt x="4628" y="2834"/>
                </a:lnTo>
                <a:lnTo>
                  <a:pt x="4627" y="2830"/>
                </a:lnTo>
                <a:lnTo>
                  <a:pt x="4628" y="2825"/>
                </a:lnTo>
                <a:lnTo>
                  <a:pt x="4629" y="2821"/>
                </a:lnTo>
                <a:lnTo>
                  <a:pt x="4630" y="2817"/>
                </a:lnTo>
                <a:lnTo>
                  <a:pt x="4633" y="2816"/>
                </a:lnTo>
                <a:lnTo>
                  <a:pt x="4635" y="2816"/>
                </a:lnTo>
                <a:lnTo>
                  <a:pt x="4639" y="2818"/>
                </a:lnTo>
                <a:lnTo>
                  <a:pt x="4642" y="2821"/>
                </a:lnTo>
                <a:lnTo>
                  <a:pt x="4646" y="2822"/>
                </a:lnTo>
                <a:lnTo>
                  <a:pt x="4648" y="2823"/>
                </a:lnTo>
                <a:lnTo>
                  <a:pt x="4652" y="2822"/>
                </a:lnTo>
                <a:lnTo>
                  <a:pt x="4654" y="2821"/>
                </a:lnTo>
                <a:lnTo>
                  <a:pt x="4657" y="2818"/>
                </a:lnTo>
                <a:lnTo>
                  <a:pt x="4659" y="2814"/>
                </a:lnTo>
                <a:lnTo>
                  <a:pt x="4660" y="2809"/>
                </a:lnTo>
                <a:lnTo>
                  <a:pt x="4661" y="2804"/>
                </a:lnTo>
                <a:lnTo>
                  <a:pt x="4662" y="2798"/>
                </a:lnTo>
                <a:lnTo>
                  <a:pt x="4661" y="2792"/>
                </a:lnTo>
                <a:lnTo>
                  <a:pt x="4661" y="2787"/>
                </a:lnTo>
                <a:lnTo>
                  <a:pt x="4659" y="2777"/>
                </a:lnTo>
                <a:lnTo>
                  <a:pt x="4657" y="2767"/>
                </a:lnTo>
                <a:lnTo>
                  <a:pt x="4655" y="2762"/>
                </a:lnTo>
                <a:lnTo>
                  <a:pt x="4655" y="2760"/>
                </a:lnTo>
                <a:lnTo>
                  <a:pt x="4657" y="2758"/>
                </a:lnTo>
                <a:lnTo>
                  <a:pt x="4658" y="2755"/>
                </a:lnTo>
                <a:lnTo>
                  <a:pt x="4662" y="2754"/>
                </a:lnTo>
                <a:lnTo>
                  <a:pt x="4671" y="2755"/>
                </a:lnTo>
                <a:lnTo>
                  <a:pt x="4680" y="2756"/>
                </a:lnTo>
                <a:lnTo>
                  <a:pt x="4686" y="2756"/>
                </a:lnTo>
                <a:lnTo>
                  <a:pt x="4691" y="2756"/>
                </a:lnTo>
                <a:lnTo>
                  <a:pt x="4697" y="2753"/>
                </a:lnTo>
                <a:lnTo>
                  <a:pt x="4703" y="2747"/>
                </a:lnTo>
                <a:lnTo>
                  <a:pt x="4710" y="2743"/>
                </a:lnTo>
                <a:lnTo>
                  <a:pt x="4715" y="2742"/>
                </a:lnTo>
                <a:lnTo>
                  <a:pt x="4718" y="2742"/>
                </a:lnTo>
                <a:lnTo>
                  <a:pt x="4723" y="2743"/>
                </a:lnTo>
                <a:lnTo>
                  <a:pt x="4727" y="2747"/>
                </a:lnTo>
                <a:lnTo>
                  <a:pt x="4735" y="2753"/>
                </a:lnTo>
                <a:lnTo>
                  <a:pt x="4745" y="2758"/>
                </a:lnTo>
                <a:lnTo>
                  <a:pt x="4754" y="2761"/>
                </a:lnTo>
                <a:lnTo>
                  <a:pt x="4766" y="2762"/>
                </a:lnTo>
                <a:lnTo>
                  <a:pt x="4774" y="2762"/>
                </a:lnTo>
                <a:lnTo>
                  <a:pt x="4783" y="2762"/>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82" name="稻壳儿小白白(http://dwz.cn/Wu2UP)">
            <a:extLst>
              <a:ext uri="{FF2B5EF4-FFF2-40B4-BE49-F238E27FC236}">
                <a16:creationId xmlns:a16="http://schemas.microsoft.com/office/drawing/2014/main" id="{25A3D455-AD6D-4FE4-93DF-B2BDF276F92A}"/>
              </a:ext>
            </a:extLst>
          </p:cNvPr>
          <p:cNvSpPr>
            <a:spLocks/>
          </p:cNvSpPr>
          <p:nvPr/>
        </p:nvSpPr>
        <p:spPr bwMode="auto">
          <a:xfrm>
            <a:off x="1784902" y="2892088"/>
            <a:ext cx="939918" cy="850401"/>
          </a:xfrm>
          <a:custGeom>
            <a:avLst/>
            <a:gdLst>
              <a:gd name="T0" fmla="*/ 311008966 w 4006"/>
              <a:gd name="T1" fmla="*/ 140065818 h 3723"/>
              <a:gd name="T2" fmla="*/ 324328285 w 4006"/>
              <a:gd name="T3" fmla="*/ 128728879 h 3723"/>
              <a:gd name="T4" fmla="*/ 335526603 w 4006"/>
              <a:gd name="T5" fmla="*/ 107582246 h 3723"/>
              <a:gd name="T6" fmla="*/ 338835388 w 4006"/>
              <a:gd name="T7" fmla="*/ 92626822 h 3723"/>
              <a:gd name="T8" fmla="*/ 311348583 w 4006"/>
              <a:gd name="T9" fmla="*/ 85390418 h 3723"/>
              <a:gd name="T10" fmla="*/ 294466203 w 4006"/>
              <a:gd name="T11" fmla="*/ 81772216 h 3723"/>
              <a:gd name="T12" fmla="*/ 271729951 w 4006"/>
              <a:gd name="T13" fmla="*/ 74696590 h 3723"/>
              <a:gd name="T14" fmla="*/ 254762813 w 4006"/>
              <a:gd name="T15" fmla="*/ 71721498 h 3723"/>
              <a:gd name="T16" fmla="*/ 241443494 w 4006"/>
              <a:gd name="T17" fmla="*/ 74133727 h 3723"/>
              <a:gd name="T18" fmla="*/ 221506894 w 4006"/>
              <a:gd name="T19" fmla="*/ 73329556 h 3723"/>
              <a:gd name="T20" fmla="*/ 213956688 w 4006"/>
              <a:gd name="T21" fmla="*/ 57972046 h 3723"/>
              <a:gd name="T22" fmla="*/ 207169600 w 4006"/>
              <a:gd name="T23" fmla="*/ 37227499 h 3723"/>
              <a:gd name="T24" fmla="*/ 187148533 w 4006"/>
              <a:gd name="T25" fmla="*/ 32081769 h 3723"/>
              <a:gd name="T26" fmla="*/ 175101757 w 4006"/>
              <a:gd name="T27" fmla="*/ 15437756 h 3723"/>
              <a:gd name="T28" fmla="*/ 158134327 w 4006"/>
              <a:gd name="T29" fmla="*/ 19136489 h 3723"/>
              <a:gd name="T30" fmla="*/ 153977374 w 4006"/>
              <a:gd name="T31" fmla="*/ 34574245 h 3723"/>
              <a:gd name="T32" fmla="*/ 145239383 w 4006"/>
              <a:gd name="T33" fmla="*/ 45750690 h 3723"/>
              <a:gd name="T34" fmla="*/ 141421755 w 4006"/>
              <a:gd name="T35" fmla="*/ 39800506 h 3723"/>
              <a:gd name="T36" fmla="*/ 132768523 w 4006"/>
              <a:gd name="T37" fmla="*/ 44705211 h 3723"/>
              <a:gd name="T38" fmla="*/ 118431228 w 4006"/>
              <a:gd name="T39" fmla="*/ 47438995 h 3723"/>
              <a:gd name="T40" fmla="*/ 107656995 w 4006"/>
              <a:gd name="T41" fmla="*/ 66253929 h 3723"/>
              <a:gd name="T42" fmla="*/ 93065133 w 4006"/>
              <a:gd name="T43" fmla="*/ 70756549 h 3723"/>
              <a:gd name="T44" fmla="*/ 84411901 w 4006"/>
              <a:gd name="T45" fmla="*/ 64324316 h 3723"/>
              <a:gd name="T46" fmla="*/ 76691886 w 4006"/>
              <a:gd name="T47" fmla="*/ 50655395 h 3723"/>
              <a:gd name="T48" fmla="*/ 57433938 w 4006"/>
              <a:gd name="T49" fmla="*/ 47599773 h 3723"/>
              <a:gd name="T50" fmla="*/ 43096643 w 4006"/>
              <a:gd name="T51" fmla="*/ 24604057 h 3723"/>
              <a:gd name="T52" fmla="*/ 26299313 w 4006"/>
              <a:gd name="T53" fmla="*/ 3457425 h 3723"/>
              <a:gd name="T54" fmla="*/ 12301343 w 4006"/>
              <a:gd name="T55" fmla="*/ 10533051 h 3723"/>
              <a:gd name="T56" fmla="*/ 10180341 w 4006"/>
              <a:gd name="T57" fmla="*/ 26212116 h 3723"/>
              <a:gd name="T58" fmla="*/ 6702039 w 4006"/>
              <a:gd name="T59" fmla="*/ 42051958 h 3723"/>
              <a:gd name="T60" fmla="*/ 18070164 w 4006"/>
              <a:gd name="T61" fmla="*/ 63600392 h 3723"/>
              <a:gd name="T62" fmla="*/ 31643759 w 4006"/>
              <a:gd name="T63" fmla="*/ 90857987 h 3723"/>
              <a:gd name="T64" fmla="*/ 33934569 w 4006"/>
              <a:gd name="T65" fmla="*/ 110959140 h 3723"/>
              <a:gd name="T66" fmla="*/ 39957666 w 4006"/>
              <a:gd name="T67" fmla="*/ 136447616 h 3723"/>
              <a:gd name="T68" fmla="*/ 39109498 w 4006"/>
              <a:gd name="T69" fmla="*/ 178178018 h 3723"/>
              <a:gd name="T70" fmla="*/ 41569825 w 4006"/>
              <a:gd name="T71" fmla="*/ 215003432 h 3723"/>
              <a:gd name="T72" fmla="*/ 51325791 w 4006"/>
              <a:gd name="T73" fmla="*/ 199565675 h 3723"/>
              <a:gd name="T74" fmla="*/ 64390543 w 4006"/>
              <a:gd name="T75" fmla="*/ 207686781 h 3723"/>
              <a:gd name="T76" fmla="*/ 68208171 w 4006"/>
              <a:gd name="T77" fmla="*/ 227707688 h 3723"/>
              <a:gd name="T78" fmla="*/ 77540054 w 4006"/>
              <a:gd name="T79" fmla="*/ 231566914 h 3723"/>
              <a:gd name="T80" fmla="*/ 91198698 w 4006"/>
              <a:gd name="T81" fmla="*/ 248050150 h 3723"/>
              <a:gd name="T82" fmla="*/ 100276305 w 4006"/>
              <a:gd name="T83" fmla="*/ 268231834 h 3723"/>
              <a:gd name="T84" fmla="*/ 103584800 w 4006"/>
              <a:gd name="T85" fmla="*/ 279729833 h 3723"/>
              <a:gd name="T86" fmla="*/ 111474623 w 4006"/>
              <a:gd name="T87" fmla="*/ 293318224 h 3723"/>
              <a:gd name="T88" fmla="*/ 133956307 w 4006"/>
              <a:gd name="T89" fmla="*/ 293318224 h 3723"/>
              <a:gd name="T90" fmla="*/ 153892615 w 4006"/>
              <a:gd name="T91" fmla="*/ 291790696 h 3723"/>
              <a:gd name="T92" fmla="*/ 153044156 w 4006"/>
              <a:gd name="T93" fmla="*/ 269920423 h 3723"/>
              <a:gd name="T94" fmla="*/ 165684825 w 4006"/>
              <a:gd name="T95" fmla="*/ 249175875 h 3723"/>
              <a:gd name="T96" fmla="*/ 183585181 w 4006"/>
              <a:gd name="T97" fmla="*/ 227948712 h 3723"/>
              <a:gd name="T98" fmla="*/ 198516368 w 4006"/>
              <a:gd name="T99" fmla="*/ 214199544 h 3723"/>
              <a:gd name="T100" fmla="*/ 203521780 w 4006"/>
              <a:gd name="T101" fmla="*/ 224652065 h 3723"/>
              <a:gd name="T102" fmla="*/ 207339408 w 4006"/>
              <a:gd name="T103" fmla="*/ 240572438 h 3723"/>
              <a:gd name="T104" fmla="*/ 230245176 w 4006"/>
              <a:gd name="T105" fmla="*/ 238079961 h 3723"/>
              <a:gd name="T106" fmla="*/ 239237734 w 4006"/>
              <a:gd name="T107" fmla="*/ 246200783 h 3723"/>
              <a:gd name="T108" fmla="*/ 266385214 w 4006"/>
              <a:gd name="T109" fmla="*/ 246281314 h 3723"/>
              <a:gd name="T110" fmla="*/ 251539077 w 4006"/>
              <a:gd name="T111" fmla="*/ 232531863 h 3723"/>
              <a:gd name="T112" fmla="*/ 251029943 w 4006"/>
              <a:gd name="T113" fmla="*/ 217737216 h 3723"/>
              <a:gd name="T114" fmla="*/ 268845541 w 4006"/>
              <a:gd name="T115" fmla="*/ 222802982 h 3723"/>
              <a:gd name="T116" fmla="*/ 252726570 w 4006"/>
              <a:gd name="T117" fmla="*/ 203183877 h 3723"/>
              <a:gd name="T118" fmla="*/ 241019410 w 4006"/>
              <a:gd name="T119" fmla="*/ 185092867 h 3723"/>
              <a:gd name="T120" fmla="*/ 245855014 w 4006"/>
              <a:gd name="T121" fmla="*/ 163946235 h 3723"/>
              <a:gd name="T122" fmla="*/ 261295043 w 4006"/>
              <a:gd name="T123" fmla="*/ 155584105 h 3723"/>
              <a:gd name="T124" fmla="*/ 285982488 w 4006"/>
              <a:gd name="T125" fmla="*/ 167644967 h 37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06" h="3723">
                <a:moveTo>
                  <a:pt x="3509" y="1987"/>
                </a:moveTo>
                <a:lnTo>
                  <a:pt x="3516" y="1975"/>
                </a:lnTo>
                <a:lnTo>
                  <a:pt x="3525" y="1965"/>
                </a:lnTo>
                <a:lnTo>
                  <a:pt x="3532" y="1954"/>
                </a:lnTo>
                <a:lnTo>
                  <a:pt x="3540" y="1943"/>
                </a:lnTo>
                <a:lnTo>
                  <a:pt x="3549" y="1928"/>
                </a:lnTo>
                <a:lnTo>
                  <a:pt x="3557" y="1914"/>
                </a:lnTo>
                <a:lnTo>
                  <a:pt x="3568" y="1900"/>
                </a:lnTo>
                <a:lnTo>
                  <a:pt x="3582" y="1882"/>
                </a:lnTo>
                <a:lnTo>
                  <a:pt x="3589" y="1872"/>
                </a:lnTo>
                <a:lnTo>
                  <a:pt x="3595" y="1863"/>
                </a:lnTo>
                <a:lnTo>
                  <a:pt x="3601" y="1853"/>
                </a:lnTo>
                <a:lnTo>
                  <a:pt x="3603" y="1845"/>
                </a:lnTo>
                <a:lnTo>
                  <a:pt x="3604" y="1838"/>
                </a:lnTo>
                <a:lnTo>
                  <a:pt x="3602" y="1832"/>
                </a:lnTo>
                <a:lnTo>
                  <a:pt x="3600" y="1826"/>
                </a:lnTo>
                <a:lnTo>
                  <a:pt x="3596" y="1820"/>
                </a:lnTo>
                <a:lnTo>
                  <a:pt x="3593" y="1815"/>
                </a:lnTo>
                <a:lnTo>
                  <a:pt x="3590" y="1809"/>
                </a:lnTo>
                <a:lnTo>
                  <a:pt x="3588" y="1805"/>
                </a:lnTo>
                <a:lnTo>
                  <a:pt x="3587" y="1799"/>
                </a:lnTo>
                <a:lnTo>
                  <a:pt x="3587" y="1796"/>
                </a:lnTo>
                <a:lnTo>
                  <a:pt x="3588" y="1794"/>
                </a:lnTo>
                <a:lnTo>
                  <a:pt x="3588" y="1790"/>
                </a:lnTo>
                <a:lnTo>
                  <a:pt x="3590" y="1788"/>
                </a:lnTo>
                <a:lnTo>
                  <a:pt x="3593" y="1787"/>
                </a:lnTo>
                <a:lnTo>
                  <a:pt x="3595" y="1786"/>
                </a:lnTo>
                <a:lnTo>
                  <a:pt x="3600" y="1782"/>
                </a:lnTo>
                <a:lnTo>
                  <a:pt x="3602" y="1777"/>
                </a:lnTo>
                <a:lnTo>
                  <a:pt x="3602" y="1762"/>
                </a:lnTo>
                <a:lnTo>
                  <a:pt x="3601" y="1745"/>
                </a:lnTo>
                <a:lnTo>
                  <a:pt x="3601" y="1743"/>
                </a:lnTo>
                <a:lnTo>
                  <a:pt x="3601" y="1741"/>
                </a:lnTo>
                <a:lnTo>
                  <a:pt x="3601" y="1738"/>
                </a:lnTo>
                <a:lnTo>
                  <a:pt x="3602" y="1735"/>
                </a:lnTo>
                <a:lnTo>
                  <a:pt x="3604" y="1731"/>
                </a:lnTo>
                <a:lnTo>
                  <a:pt x="3608" y="1730"/>
                </a:lnTo>
                <a:lnTo>
                  <a:pt x="3610" y="1729"/>
                </a:lnTo>
                <a:lnTo>
                  <a:pt x="3614" y="1729"/>
                </a:lnTo>
                <a:lnTo>
                  <a:pt x="3626" y="1736"/>
                </a:lnTo>
                <a:lnTo>
                  <a:pt x="3639" y="1745"/>
                </a:lnTo>
                <a:lnTo>
                  <a:pt x="3643" y="1748"/>
                </a:lnTo>
                <a:lnTo>
                  <a:pt x="3648" y="1751"/>
                </a:lnTo>
                <a:lnTo>
                  <a:pt x="3653" y="1751"/>
                </a:lnTo>
                <a:lnTo>
                  <a:pt x="3657" y="1750"/>
                </a:lnTo>
                <a:lnTo>
                  <a:pt x="3666" y="1742"/>
                </a:lnTo>
                <a:lnTo>
                  <a:pt x="3675" y="1732"/>
                </a:lnTo>
                <a:lnTo>
                  <a:pt x="3677" y="1731"/>
                </a:lnTo>
                <a:lnTo>
                  <a:pt x="3679" y="1731"/>
                </a:lnTo>
                <a:lnTo>
                  <a:pt x="3682" y="1732"/>
                </a:lnTo>
                <a:lnTo>
                  <a:pt x="3683" y="1735"/>
                </a:lnTo>
                <a:lnTo>
                  <a:pt x="3685" y="1739"/>
                </a:lnTo>
                <a:lnTo>
                  <a:pt x="3686" y="1746"/>
                </a:lnTo>
                <a:lnTo>
                  <a:pt x="3688" y="1751"/>
                </a:lnTo>
                <a:lnTo>
                  <a:pt x="3690" y="1756"/>
                </a:lnTo>
                <a:lnTo>
                  <a:pt x="3692" y="1760"/>
                </a:lnTo>
                <a:lnTo>
                  <a:pt x="3695" y="1763"/>
                </a:lnTo>
                <a:lnTo>
                  <a:pt x="3700" y="1765"/>
                </a:lnTo>
                <a:lnTo>
                  <a:pt x="3704" y="1769"/>
                </a:lnTo>
                <a:lnTo>
                  <a:pt x="3709" y="1770"/>
                </a:lnTo>
                <a:lnTo>
                  <a:pt x="3714" y="1771"/>
                </a:lnTo>
                <a:lnTo>
                  <a:pt x="3720" y="1771"/>
                </a:lnTo>
                <a:lnTo>
                  <a:pt x="3725" y="1771"/>
                </a:lnTo>
                <a:lnTo>
                  <a:pt x="3729" y="1770"/>
                </a:lnTo>
                <a:lnTo>
                  <a:pt x="3734" y="1768"/>
                </a:lnTo>
                <a:lnTo>
                  <a:pt x="3738" y="1765"/>
                </a:lnTo>
                <a:lnTo>
                  <a:pt x="3741" y="1761"/>
                </a:lnTo>
                <a:lnTo>
                  <a:pt x="3742" y="1755"/>
                </a:lnTo>
                <a:lnTo>
                  <a:pt x="3744" y="1749"/>
                </a:lnTo>
                <a:lnTo>
                  <a:pt x="3745" y="1743"/>
                </a:lnTo>
                <a:lnTo>
                  <a:pt x="3745" y="1737"/>
                </a:lnTo>
                <a:lnTo>
                  <a:pt x="3746" y="1729"/>
                </a:lnTo>
                <a:lnTo>
                  <a:pt x="3748" y="1720"/>
                </a:lnTo>
                <a:lnTo>
                  <a:pt x="3753" y="1713"/>
                </a:lnTo>
                <a:lnTo>
                  <a:pt x="3757" y="1707"/>
                </a:lnTo>
                <a:lnTo>
                  <a:pt x="3761" y="1701"/>
                </a:lnTo>
                <a:lnTo>
                  <a:pt x="3765" y="1699"/>
                </a:lnTo>
                <a:lnTo>
                  <a:pt x="3777" y="1692"/>
                </a:lnTo>
                <a:lnTo>
                  <a:pt x="3788" y="1683"/>
                </a:lnTo>
                <a:lnTo>
                  <a:pt x="3791" y="1679"/>
                </a:lnTo>
                <a:lnTo>
                  <a:pt x="3795" y="1675"/>
                </a:lnTo>
                <a:lnTo>
                  <a:pt x="3797" y="1670"/>
                </a:lnTo>
                <a:lnTo>
                  <a:pt x="3799" y="1666"/>
                </a:lnTo>
                <a:lnTo>
                  <a:pt x="3796" y="1651"/>
                </a:lnTo>
                <a:lnTo>
                  <a:pt x="3793" y="1637"/>
                </a:lnTo>
                <a:lnTo>
                  <a:pt x="3796" y="1632"/>
                </a:lnTo>
                <a:lnTo>
                  <a:pt x="3801" y="1628"/>
                </a:lnTo>
                <a:lnTo>
                  <a:pt x="3807" y="1624"/>
                </a:lnTo>
                <a:lnTo>
                  <a:pt x="3812" y="1619"/>
                </a:lnTo>
                <a:lnTo>
                  <a:pt x="3820" y="1612"/>
                </a:lnTo>
                <a:lnTo>
                  <a:pt x="3823" y="1606"/>
                </a:lnTo>
                <a:lnTo>
                  <a:pt x="3823" y="1601"/>
                </a:lnTo>
                <a:lnTo>
                  <a:pt x="3821" y="1598"/>
                </a:lnTo>
                <a:lnTo>
                  <a:pt x="3818" y="1593"/>
                </a:lnTo>
                <a:lnTo>
                  <a:pt x="3816" y="1590"/>
                </a:lnTo>
                <a:lnTo>
                  <a:pt x="3815" y="1586"/>
                </a:lnTo>
                <a:lnTo>
                  <a:pt x="3815" y="1581"/>
                </a:lnTo>
                <a:lnTo>
                  <a:pt x="3817" y="1578"/>
                </a:lnTo>
                <a:lnTo>
                  <a:pt x="3818" y="1575"/>
                </a:lnTo>
                <a:lnTo>
                  <a:pt x="3834" y="1560"/>
                </a:lnTo>
                <a:lnTo>
                  <a:pt x="3847" y="1544"/>
                </a:lnTo>
                <a:lnTo>
                  <a:pt x="3853" y="1535"/>
                </a:lnTo>
                <a:lnTo>
                  <a:pt x="3859" y="1525"/>
                </a:lnTo>
                <a:lnTo>
                  <a:pt x="3866" y="1511"/>
                </a:lnTo>
                <a:lnTo>
                  <a:pt x="3871" y="1494"/>
                </a:lnTo>
                <a:lnTo>
                  <a:pt x="3873" y="1490"/>
                </a:lnTo>
                <a:lnTo>
                  <a:pt x="3875" y="1485"/>
                </a:lnTo>
                <a:lnTo>
                  <a:pt x="3879" y="1480"/>
                </a:lnTo>
                <a:lnTo>
                  <a:pt x="3883" y="1475"/>
                </a:lnTo>
                <a:lnTo>
                  <a:pt x="3891" y="1468"/>
                </a:lnTo>
                <a:lnTo>
                  <a:pt x="3900" y="1459"/>
                </a:lnTo>
                <a:lnTo>
                  <a:pt x="3909" y="1443"/>
                </a:lnTo>
                <a:lnTo>
                  <a:pt x="3918" y="1428"/>
                </a:lnTo>
                <a:lnTo>
                  <a:pt x="3924" y="1423"/>
                </a:lnTo>
                <a:lnTo>
                  <a:pt x="3933" y="1420"/>
                </a:lnTo>
                <a:lnTo>
                  <a:pt x="3942" y="1416"/>
                </a:lnTo>
                <a:lnTo>
                  <a:pt x="3953" y="1412"/>
                </a:lnTo>
                <a:lnTo>
                  <a:pt x="3963" y="1409"/>
                </a:lnTo>
                <a:lnTo>
                  <a:pt x="3973" y="1405"/>
                </a:lnTo>
                <a:lnTo>
                  <a:pt x="3980" y="1401"/>
                </a:lnTo>
                <a:lnTo>
                  <a:pt x="3985" y="1395"/>
                </a:lnTo>
                <a:lnTo>
                  <a:pt x="3988" y="1390"/>
                </a:lnTo>
                <a:lnTo>
                  <a:pt x="3991" y="1382"/>
                </a:lnTo>
                <a:lnTo>
                  <a:pt x="3992" y="1373"/>
                </a:lnTo>
                <a:lnTo>
                  <a:pt x="3993" y="1365"/>
                </a:lnTo>
                <a:lnTo>
                  <a:pt x="3994" y="1357"/>
                </a:lnTo>
                <a:lnTo>
                  <a:pt x="3994" y="1351"/>
                </a:lnTo>
                <a:lnTo>
                  <a:pt x="3992" y="1349"/>
                </a:lnTo>
                <a:lnTo>
                  <a:pt x="3990" y="1348"/>
                </a:lnTo>
                <a:lnTo>
                  <a:pt x="3987" y="1348"/>
                </a:lnTo>
                <a:lnTo>
                  <a:pt x="3985" y="1348"/>
                </a:lnTo>
                <a:lnTo>
                  <a:pt x="3979" y="1349"/>
                </a:lnTo>
                <a:lnTo>
                  <a:pt x="3973" y="1351"/>
                </a:lnTo>
                <a:lnTo>
                  <a:pt x="3968" y="1351"/>
                </a:lnTo>
                <a:lnTo>
                  <a:pt x="3965" y="1351"/>
                </a:lnTo>
                <a:lnTo>
                  <a:pt x="3962" y="1349"/>
                </a:lnTo>
                <a:lnTo>
                  <a:pt x="3961" y="1348"/>
                </a:lnTo>
                <a:lnTo>
                  <a:pt x="3955" y="1338"/>
                </a:lnTo>
                <a:lnTo>
                  <a:pt x="3949" y="1329"/>
                </a:lnTo>
                <a:lnTo>
                  <a:pt x="3941" y="1321"/>
                </a:lnTo>
                <a:lnTo>
                  <a:pt x="3930" y="1313"/>
                </a:lnTo>
                <a:lnTo>
                  <a:pt x="3922" y="1304"/>
                </a:lnTo>
                <a:lnTo>
                  <a:pt x="3911" y="1297"/>
                </a:lnTo>
                <a:lnTo>
                  <a:pt x="3902" y="1290"/>
                </a:lnTo>
                <a:lnTo>
                  <a:pt x="3895" y="1282"/>
                </a:lnTo>
                <a:lnTo>
                  <a:pt x="3890" y="1275"/>
                </a:lnTo>
                <a:lnTo>
                  <a:pt x="3887" y="1266"/>
                </a:lnTo>
                <a:lnTo>
                  <a:pt x="3887" y="1260"/>
                </a:lnTo>
                <a:lnTo>
                  <a:pt x="3887" y="1254"/>
                </a:lnTo>
                <a:lnTo>
                  <a:pt x="3889" y="1251"/>
                </a:lnTo>
                <a:lnTo>
                  <a:pt x="3892" y="1243"/>
                </a:lnTo>
                <a:lnTo>
                  <a:pt x="3897" y="1237"/>
                </a:lnTo>
                <a:lnTo>
                  <a:pt x="3900" y="1232"/>
                </a:lnTo>
                <a:lnTo>
                  <a:pt x="3904" y="1228"/>
                </a:lnTo>
                <a:lnTo>
                  <a:pt x="3910" y="1223"/>
                </a:lnTo>
                <a:lnTo>
                  <a:pt x="3914" y="1223"/>
                </a:lnTo>
                <a:lnTo>
                  <a:pt x="3918" y="1222"/>
                </a:lnTo>
                <a:lnTo>
                  <a:pt x="3924" y="1222"/>
                </a:lnTo>
                <a:lnTo>
                  <a:pt x="3930" y="1222"/>
                </a:lnTo>
                <a:lnTo>
                  <a:pt x="3934" y="1221"/>
                </a:lnTo>
                <a:lnTo>
                  <a:pt x="3937" y="1221"/>
                </a:lnTo>
                <a:lnTo>
                  <a:pt x="3943" y="1219"/>
                </a:lnTo>
                <a:lnTo>
                  <a:pt x="3949" y="1215"/>
                </a:lnTo>
                <a:lnTo>
                  <a:pt x="3954" y="1210"/>
                </a:lnTo>
                <a:lnTo>
                  <a:pt x="3958" y="1207"/>
                </a:lnTo>
                <a:lnTo>
                  <a:pt x="3961" y="1203"/>
                </a:lnTo>
                <a:lnTo>
                  <a:pt x="3963" y="1200"/>
                </a:lnTo>
                <a:lnTo>
                  <a:pt x="3967" y="1195"/>
                </a:lnTo>
                <a:lnTo>
                  <a:pt x="3968" y="1190"/>
                </a:lnTo>
                <a:lnTo>
                  <a:pt x="3968" y="1182"/>
                </a:lnTo>
                <a:lnTo>
                  <a:pt x="3968" y="1175"/>
                </a:lnTo>
                <a:lnTo>
                  <a:pt x="3968" y="1174"/>
                </a:lnTo>
                <a:lnTo>
                  <a:pt x="3969" y="1171"/>
                </a:lnTo>
                <a:lnTo>
                  <a:pt x="3972" y="1170"/>
                </a:lnTo>
                <a:lnTo>
                  <a:pt x="3975" y="1170"/>
                </a:lnTo>
                <a:lnTo>
                  <a:pt x="3985" y="1171"/>
                </a:lnTo>
                <a:lnTo>
                  <a:pt x="3998" y="1175"/>
                </a:lnTo>
                <a:lnTo>
                  <a:pt x="4004" y="1176"/>
                </a:lnTo>
                <a:lnTo>
                  <a:pt x="4006" y="1177"/>
                </a:lnTo>
                <a:lnTo>
                  <a:pt x="4006" y="1175"/>
                </a:lnTo>
                <a:lnTo>
                  <a:pt x="4006" y="1172"/>
                </a:lnTo>
                <a:lnTo>
                  <a:pt x="4004" y="1166"/>
                </a:lnTo>
                <a:lnTo>
                  <a:pt x="4000" y="1160"/>
                </a:lnTo>
                <a:lnTo>
                  <a:pt x="3994" y="1152"/>
                </a:lnTo>
                <a:lnTo>
                  <a:pt x="3987" y="1145"/>
                </a:lnTo>
                <a:lnTo>
                  <a:pt x="3979" y="1138"/>
                </a:lnTo>
                <a:lnTo>
                  <a:pt x="3973" y="1134"/>
                </a:lnTo>
                <a:lnTo>
                  <a:pt x="3966" y="1132"/>
                </a:lnTo>
                <a:lnTo>
                  <a:pt x="3956" y="1132"/>
                </a:lnTo>
                <a:lnTo>
                  <a:pt x="3942" y="1136"/>
                </a:lnTo>
                <a:lnTo>
                  <a:pt x="3930" y="1137"/>
                </a:lnTo>
                <a:lnTo>
                  <a:pt x="3919" y="1131"/>
                </a:lnTo>
                <a:lnTo>
                  <a:pt x="3909" y="1127"/>
                </a:lnTo>
                <a:lnTo>
                  <a:pt x="3897" y="1131"/>
                </a:lnTo>
                <a:lnTo>
                  <a:pt x="3886" y="1137"/>
                </a:lnTo>
                <a:lnTo>
                  <a:pt x="3875" y="1143"/>
                </a:lnTo>
                <a:lnTo>
                  <a:pt x="3865" y="1146"/>
                </a:lnTo>
                <a:lnTo>
                  <a:pt x="3854" y="1146"/>
                </a:lnTo>
                <a:lnTo>
                  <a:pt x="3840" y="1145"/>
                </a:lnTo>
                <a:lnTo>
                  <a:pt x="3832" y="1145"/>
                </a:lnTo>
                <a:lnTo>
                  <a:pt x="3824" y="1145"/>
                </a:lnTo>
                <a:lnTo>
                  <a:pt x="3818" y="1146"/>
                </a:lnTo>
                <a:lnTo>
                  <a:pt x="3812" y="1150"/>
                </a:lnTo>
                <a:lnTo>
                  <a:pt x="3809" y="1153"/>
                </a:lnTo>
                <a:lnTo>
                  <a:pt x="3807" y="1159"/>
                </a:lnTo>
                <a:lnTo>
                  <a:pt x="3805" y="1164"/>
                </a:lnTo>
                <a:lnTo>
                  <a:pt x="3804" y="1170"/>
                </a:lnTo>
                <a:lnTo>
                  <a:pt x="3802" y="1176"/>
                </a:lnTo>
                <a:lnTo>
                  <a:pt x="3798" y="1181"/>
                </a:lnTo>
                <a:lnTo>
                  <a:pt x="3797" y="1182"/>
                </a:lnTo>
                <a:lnTo>
                  <a:pt x="3795" y="1181"/>
                </a:lnTo>
                <a:lnTo>
                  <a:pt x="3792" y="1180"/>
                </a:lnTo>
                <a:lnTo>
                  <a:pt x="3789" y="1178"/>
                </a:lnTo>
                <a:lnTo>
                  <a:pt x="3778" y="1171"/>
                </a:lnTo>
                <a:lnTo>
                  <a:pt x="3766" y="1163"/>
                </a:lnTo>
                <a:lnTo>
                  <a:pt x="3755" y="1153"/>
                </a:lnTo>
                <a:lnTo>
                  <a:pt x="3744" y="1143"/>
                </a:lnTo>
                <a:lnTo>
                  <a:pt x="3735" y="1133"/>
                </a:lnTo>
                <a:lnTo>
                  <a:pt x="3726" y="1121"/>
                </a:lnTo>
                <a:lnTo>
                  <a:pt x="3722" y="1117"/>
                </a:lnTo>
                <a:lnTo>
                  <a:pt x="3715" y="1108"/>
                </a:lnTo>
                <a:lnTo>
                  <a:pt x="3704" y="1098"/>
                </a:lnTo>
                <a:lnTo>
                  <a:pt x="3696" y="1087"/>
                </a:lnTo>
                <a:lnTo>
                  <a:pt x="3692" y="1080"/>
                </a:lnTo>
                <a:lnTo>
                  <a:pt x="3690" y="1073"/>
                </a:lnTo>
                <a:lnTo>
                  <a:pt x="3688" y="1070"/>
                </a:lnTo>
                <a:lnTo>
                  <a:pt x="3685" y="1067"/>
                </a:lnTo>
                <a:lnTo>
                  <a:pt x="3683" y="1064"/>
                </a:lnTo>
                <a:lnTo>
                  <a:pt x="3681" y="1063"/>
                </a:lnTo>
                <a:lnTo>
                  <a:pt x="3670" y="1062"/>
                </a:lnTo>
                <a:lnTo>
                  <a:pt x="3658" y="1063"/>
                </a:lnTo>
                <a:lnTo>
                  <a:pt x="3646" y="1065"/>
                </a:lnTo>
                <a:lnTo>
                  <a:pt x="3634" y="1068"/>
                </a:lnTo>
                <a:lnTo>
                  <a:pt x="3626" y="1068"/>
                </a:lnTo>
                <a:lnTo>
                  <a:pt x="3619" y="1068"/>
                </a:lnTo>
                <a:lnTo>
                  <a:pt x="3612" y="1065"/>
                </a:lnTo>
                <a:lnTo>
                  <a:pt x="3604" y="1063"/>
                </a:lnTo>
                <a:lnTo>
                  <a:pt x="3603" y="1062"/>
                </a:lnTo>
                <a:lnTo>
                  <a:pt x="3601" y="1059"/>
                </a:lnTo>
                <a:lnTo>
                  <a:pt x="3599" y="1056"/>
                </a:lnTo>
                <a:lnTo>
                  <a:pt x="3596" y="1051"/>
                </a:lnTo>
                <a:lnTo>
                  <a:pt x="3597" y="1042"/>
                </a:lnTo>
                <a:lnTo>
                  <a:pt x="3600" y="1030"/>
                </a:lnTo>
                <a:lnTo>
                  <a:pt x="3602" y="1019"/>
                </a:lnTo>
                <a:lnTo>
                  <a:pt x="3603" y="1010"/>
                </a:lnTo>
                <a:lnTo>
                  <a:pt x="3602" y="1008"/>
                </a:lnTo>
                <a:lnTo>
                  <a:pt x="3601" y="1007"/>
                </a:lnTo>
                <a:lnTo>
                  <a:pt x="3599" y="1006"/>
                </a:lnTo>
                <a:lnTo>
                  <a:pt x="3597" y="1006"/>
                </a:lnTo>
                <a:lnTo>
                  <a:pt x="3593" y="1006"/>
                </a:lnTo>
                <a:lnTo>
                  <a:pt x="3589" y="1006"/>
                </a:lnTo>
                <a:lnTo>
                  <a:pt x="3584" y="1007"/>
                </a:lnTo>
                <a:lnTo>
                  <a:pt x="3577" y="1010"/>
                </a:lnTo>
                <a:lnTo>
                  <a:pt x="3570" y="1014"/>
                </a:lnTo>
                <a:lnTo>
                  <a:pt x="3563" y="1020"/>
                </a:lnTo>
                <a:lnTo>
                  <a:pt x="3555" y="1031"/>
                </a:lnTo>
                <a:lnTo>
                  <a:pt x="3549" y="1043"/>
                </a:lnTo>
                <a:lnTo>
                  <a:pt x="3541" y="1049"/>
                </a:lnTo>
                <a:lnTo>
                  <a:pt x="3538" y="1052"/>
                </a:lnTo>
                <a:lnTo>
                  <a:pt x="3530" y="1055"/>
                </a:lnTo>
                <a:lnTo>
                  <a:pt x="3524" y="1055"/>
                </a:lnTo>
                <a:lnTo>
                  <a:pt x="3520" y="1055"/>
                </a:lnTo>
                <a:lnTo>
                  <a:pt x="3512" y="1055"/>
                </a:lnTo>
                <a:lnTo>
                  <a:pt x="3507" y="1054"/>
                </a:lnTo>
                <a:lnTo>
                  <a:pt x="3503" y="1050"/>
                </a:lnTo>
                <a:lnTo>
                  <a:pt x="3501" y="1045"/>
                </a:lnTo>
                <a:lnTo>
                  <a:pt x="3500" y="1039"/>
                </a:lnTo>
                <a:lnTo>
                  <a:pt x="3500" y="1036"/>
                </a:lnTo>
                <a:lnTo>
                  <a:pt x="3499" y="1033"/>
                </a:lnTo>
                <a:lnTo>
                  <a:pt x="3496" y="1031"/>
                </a:lnTo>
                <a:lnTo>
                  <a:pt x="3495" y="1030"/>
                </a:lnTo>
                <a:lnTo>
                  <a:pt x="3490" y="1027"/>
                </a:lnTo>
                <a:lnTo>
                  <a:pt x="3486" y="1026"/>
                </a:lnTo>
                <a:lnTo>
                  <a:pt x="3481" y="1024"/>
                </a:lnTo>
                <a:lnTo>
                  <a:pt x="3476" y="1021"/>
                </a:lnTo>
                <a:lnTo>
                  <a:pt x="3471" y="1017"/>
                </a:lnTo>
                <a:lnTo>
                  <a:pt x="3469" y="1012"/>
                </a:lnTo>
                <a:lnTo>
                  <a:pt x="3469" y="1011"/>
                </a:lnTo>
                <a:lnTo>
                  <a:pt x="3469" y="1010"/>
                </a:lnTo>
                <a:lnTo>
                  <a:pt x="3470" y="996"/>
                </a:lnTo>
                <a:lnTo>
                  <a:pt x="3473" y="976"/>
                </a:lnTo>
                <a:lnTo>
                  <a:pt x="3474" y="963"/>
                </a:lnTo>
                <a:lnTo>
                  <a:pt x="3473" y="951"/>
                </a:lnTo>
                <a:lnTo>
                  <a:pt x="3471" y="945"/>
                </a:lnTo>
                <a:lnTo>
                  <a:pt x="3469" y="941"/>
                </a:lnTo>
                <a:lnTo>
                  <a:pt x="3467" y="937"/>
                </a:lnTo>
                <a:lnTo>
                  <a:pt x="3463" y="933"/>
                </a:lnTo>
                <a:lnTo>
                  <a:pt x="3453" y="929"/>
                </a:lnTo>
                <a:lnTo>
                  <a:pt x="3439" y="925"/>
                </a:lnTo>
                <a:lnTo>
                  <a:pt x="3423" y="923"/>
                </a:lnTo>
                <a:lnTo>
                  <a:pt x="3405" y="923"/>
                </a:lnTo>
                <a:lnTo>
                  <a:pt x="3396" y="922"/>
                </a:lnTo>
                <a:lnTo>
                  <a:pt x="3389" y="923"/>
                </a:lnTo>
                <a:lnTo>
                  <a:pt x="3381" y="923"/>
                </a:lnTo>
                <a:lnTo>
                  <a:pt x="3375" y="922"/>
                </a:lnTo>
                <a:lnTo>
                  <a:pt x="3371" y="920"/>
                </a:lnTo>
                <a:lnTo>
                  <a:pt x="3368" y="919"/>
                </a:lnTo>
                <a:lnTo>
                  <a:pt x="3364" y="914"/>
                </a:lnTo>
                <a:lnTo>
                  <a:pt x="3357" y="912"/>
                </a:lnTo>
                <a:lnTo>
                  <a:pt x="3354" y="912"/>
                </a:lnTo>
                <a:lnTo>
                  <a:pt x="3349" y="912"/>
                </a:lnTo>
                <a:lnTo>
                  <a:pt x="3345" y="913"/>
                </a:lnTo>
                <a:lnTo>
                  <a:pt x="3342" y="914"/>
                </a:lnTo>
                <a:lnTo>
                  <a:pt x="3335" y="920"/>
                </a:lnTo>
                <a:lnTo>
                  <a:pt x="3326" y="928"/>
                </a:lnTo>
                <a:lnTo>
                  <a:pt x="3325" y="928"/>
                </a:lnTo>
                <a:lnTo>
                  <a:pt x="3324" y="929"/>
                </a:lnTo>
                <a:lnTo>
                  <a:pt x="3314" y="933"/>
                </a:lnTo>
                <a:lnTo>
                  <a:pt x="3305" y="936"/>
                </a:lnTo>
                <a:lnTo>
                  <a:pt x="3295" y="937"/>
                </a:lnTo>
                <a:lnTo>
                  <a:pt x="3287" y="937"/>
                </a:lnTo>
                <a:lnTo>
                  <a:pt x="3279" y="937"/>
                </a:lnTo>
                <a:lnTo>
                  <a:pt x="3273" y="939"/>
                </a:lnTo>
                <a:lnTo>
                  <a:pt x="3268" y="942"/>
                </a:lnTo>
                <a:lnTo>
                  <a:pt x="3264" y="947"/>
                </a:lnTo>
                <a:lnTo>
                  <a:pt x="3261" y="950"/>
                </a:lnTo>
                <a:lnTo>
                  <a:pt x="3257" y="952"/>
                </a:lnTo>
                <a:lnTo>
                  <a:pt x="3253" y="954"/>
                </a:lnTo>
                <a:lnTo>
                  <a:pt x="3249" y="954"/>
                </a:lnTo>
                <a:lnTo>
                  <a:pt x="3238" y="945"/>
                </a:lnTo>
                <a:lnTo>
                  <a:pt x="3217" y="933"/>
                </a:lnTo>
                <a:lnTo>
                  <a:pt x="3203" y="929"/>
                </a:lnTo>
                <a:lnTo>
                  <a:pt x="3188" y="924"/>
                </a:lnTo>
                <a:lnTo>
                  <a:pt x="3175" y="920"/>
                </a:lnTo>
                <a:lnTo>
                  <a:pt x="3161" y="917"/>
                </a:lnTo>
                <a:lnTo>
                  <a:pt x="3154" y="913"/>
                </a:lnTo>
                <a:lnTo>
                  <a:pt x="3148" y="909"/>
                </a:lnTo>
                <a:lnTo>
                  <a:pt x="3143" y="903"/>
                </a:lnTo>
                <a:lnTo>
                  <a:pt x="3138" y="897"/>
                </a:lnTo>
                <a:lnTo>
                  <a:pt x="3136" y="891"/>
                </a:lnTo>
                <a:lnTo>
                  <a:pt x="3134" y="885"/>
                </a:lnTo>
                <a:lnTo>
                  <a:pt x="3135" y="880"/>
                </a:lnTo>
                <a:lnTo>
                  <a:pt x="3136" y="876"/>
                </a:lnTo>
                <a:lnTo>
                  <a:pt x="3140" y="870"/>
                </a:lnTo>
                <a:lnTo>
                  <a:pt x="3141" y="866"/>
                </a:lnTo>
                <a:lnTo>
                  <a:pt x="3140" y="860"/>
                </a:lnTo>
                <a:lnTo>
                  <a:pt x="3138" y="854"/>
                </a:lnTo>
                <a:lnTo>
                  <a:pt x="3136" y="851"/>
                </a:lnTo>
                <a:lnTo>
                  <a:pt x="3134" y="849"/>
                </a:lnTo>
                <a:lnTo>
                  <a:pt x="3131" y="848"/>
                </a:lnTo>
                <a:lnTo>
                  <a:pt x="3128" y="848"/>
                </a:lnTo>
                <a:lnTo>
                  <a:pt x="3123" y="848"/>
                </a:lnTo>
                <a:lnTo>
                  <a:pt x="3118" y="849"/>
                </a:lnTo>
                <a:lnTo>
                  <a:pt x="3112" y="853"/>
                </a:lnTo>
                <a:lnTo>
                  <a:pt x="3105" y="856"/>
                </a:lnTo>
                <a:lnTo>
                  <a:pt x="3098" y="860"/>
                </a:lnTo>
                <a:lnTo>
                  <a:pt x="3092" y="863"/>
                </a:lnTo>
                <a:lnTo>
                  <a:pt x="3086" y="865"/>
                </a:lnTo>
                <a:lnTo>
                  <a:pt x="3080" y="865"/>
                </a:lnTo>
                <a:lnTo>
                  <a:pt x="3070" y="865"/>
                </a:lnTo>
                <a:lnTo>
                  <a:pt x="3059" y="863"/>
                </a:lnTo>
                <a:lnTo>
                  <a:pt x="3053" y="863"/>
                </a:lnTo>
                <a:lnTo>
                  <a:pt x="3048" y="865"/>
                </a:lnTo>
                <a:lnTo>
                  <a:pt x="3045" y="866"/>
                </a:lnTo>
                <a:lnTo>
                  <a:pt x="3041" y="868"/>
                </a:lnTo>
                <a:lnTo>
                  <a:pt x="3039" y="870"/>
                </a:lnTo>
                <a:lnTo>
                  <a:pt x="3036" y="874"/>
                </a:lnTo>
                <a:lnTo>
                  <a:pt x="3035" y="878"/>
                </a:lnTo>
                <a:lnTo>
                  <a:pt x="3034" y="882"/>
                </a:lnTo>
                <a:lnTo>
                  <a:pt x="3033" y="887"/>
                </a:lnTo>
                <a:lnTo>
                  <a:pt x="3030" y="891"/>
                </a:lnTo>
                <a:lnTo>
                  <a:pt x="3028" y="893"/>
                </a:lnTo>
                <a:lnTo>
                  <a:pt x="3026" y="894"/>
                </a:lnTo>
                <a:lnTo>
                  <a:pt x="3022" y="895"/>
                </a:lnTo>
                <a:lnTo>
                  <a:pt x="3018" y="895"/>
                </a:lnTo>
                <a:lnTo>
                  <a:pt x="3014" y="894"/>
                </a:lnTo>
                <a:lnTo>
                  <a:pt x="3008" y="893"/>
                </a:lnTo>
                <a:lnTo>
                  <a:pt x="3003" y="892"/>
                </a:lnTo>
                <a:lnTo>
                  <a:pt x="2997" y="892"/>
                </a:lnTo>
                <a:lnTo>
                  <a:pt x="2992" y="894"/>
                </a:lnTo>
                <a:lnTo>
                  <a:pt x="2989" y="895"/>
                </a:lnTo>
                <a:lnTo>
                  <a:pt x="2980" y="903"/>
                </a:lnTo>
                <a:lnTo>
                  <a:pt x="2972" y="910"/>
                </a:lnTo>
                <a:lnTo>
                  <a:pt x="2968" y="913"/>
                </a:lnTo>
                <a:lnTo>
                  <a:pt x="2963" y="914"/>
                </a:lnTo>
                <a:lnTo>
                  <a:pt x="2957" y="914"/>
                </a:lnTo>
                <a:lnTo>
                  <a:pt x="2951" y="912"/>
                </a:lnTo>
                <a:lnTo>
                  <a:pt x="2946" y="910"/>
                </a:lnTo>
                <a:lnTo>
                  <a:pt x="2941" y="906"/>
                </a:lnTo>
                <a:lnTo>
                  <a:pt x="2936" y="903"/>
                </a:lnTo>
                <a:lnTo>
                  <a:pt x="2935" y="898"/>
                </a:lnTo>
                <a:lnTo>
                  <a:pt x="2932" y="886"/>
                </a:lnTo>
                <a:lnTo>
                  <a:pt x="2929" y="874"/>
                </a:lnTo>
                <a:lnTo>
                  <a:pt x="2927" y="862"/>
                </a:lnTo>
                <a:lnTo>
                  <a:pt x="2923" y="851"/>
                </a:lnTo>
                <a:lnTo>
                  <a:pt x="2921" y="838"/>
                </a:lnTo>
                <a:lnTo>
                  <a:pt x="2921" y="825"/>
                </a:lnTo>
                <a:lnTo>
                  <a:pt x="2921" y="819"/>
                </a:lnTo>
                <a:lnTo>
                  <a:pt x="2919" y="816"/>
                </a:lnTo>
                <a:lnTo>
                  <a:pt x="2915" y="813"/>
                </a:lnTo>
                <a:lnTo>
                  <a:pt x="2908" y="813"/>
                </a:lnTo>
                <a:lnTo>
                  <a:pt x="2902" y="813"/>
                </a:lnTo>
                <a:lnTo>
                  <a:pt x="2897" y="816"/>
                </a:lnTo>
                <a:lnTo>
                  <a:pt x="2892" y="818"/>
                </a:lnTo>
                <a:lnTo>
                  <a:pt x="2888" y="823"/>
                </a:lnTo>
                <a:lnTo>
                  <a:pt x="2883" y="829"/>
                </a:lnTo>
                <a:lnTo>
                  <a:pt x="2879" y="835"/>
                </a:lnTo>
                <a:lnTo>
                  <a:pt x="2878" y="842"/>
                </a:lnTo>
                <a:lnTo>
                  <a:pt x="2877" y="849"/>
                </a:lnTo>
                <a:lnTo>
                  <a:pt x="2878" y="856"/>
                </a:lnTo>
                <a:lnTo>
                  <a:pt x="2879" y="863"/>
                </a:lnTo>
                <a:lnTo>
                  <a:pt x="2883" y="869"/>
                </a:lnTo>
                <a:lnTo>
                  <a:pt x="2885" y="875"/>
                </a:lnTo>
                <a:lnTo>
                  <a:pt x="2888" y="881"/>
                </a:lnTo>
                <a:lnTo>
                  <a:pt x="2890" y="886"/>
                </a:lnTo>
                <a:lnTo>
                  <a:pt x="2891" y="892"/>
                </a:lnTo>
                <a:lnTo>
                  <a:pt x="2890" y="897"/>
                </a:lnTo>
                <a:lnTo>
                  <a:pt x="2888" y="900"/>
                </a:lnTo>
                <a:lnTo>
                  <a:pt x="2884" y="903"/>
                </a:lnTo>
                <a:lnTo>
                  <a:pt x="2881" y="905"/>
                </a:lnTo>
                <a:lnTo>
                  <a:pt x="2876" y="907"/>
                </a:lnTo>
                <a:lnTo>
                  <a:pt x="2866" y="912"/>
                </a:lnTo>
                <a:lnTo>
                  <a:pt x="2858" y="916"/>
                </a:lnTo>
                <a:lnTo>
                  <a:pt x="2846" y="922"/>
                </a:lnTo>
                <a:lnTo>
                  <a:pt x="2835" y="929"/>
                </a:lnTo>
                <a:lnTo>
                  <a:pt x="2829" y="931"/>
                </a:lnTo>
                <a:lnTo>
                  <a:pt x="2826" y="932"/>
                </a:lnTo>
                <a:lnTo>
                  <a:pt x="2821" y="932"/>
                </a:lnTo>
                <a:lnTo>
                  <a:pt x="2818" y="930"/>
                </a:lnTo>
                <a:lnTo>
                  <a:pt x="2815" y="928"/>
                </a:lnTo>
                <a:lnTo>
                  <a:pt x="2813" y="925"/>
                </a:lnTo>
                <a:lnTo>
                  <a:pt x="2810" y="925"/>
                </a:lnTo>
                <a:lnTo>
                  <a:pt x="2808" y="925"/>
                </a:lnTo>
                <a:lnTo>
                  <a:pt x="2804" y="929"/>
                </a:lnTo>
                <a:lnTo>
                  <a:pt x="2798" y="936"/>
                </a:lnTo>
                <a:lnTo>
                  <a:pt x="2795" y="942"/>
                </a:lnTo>
                <a:lnTo>
                  <a:pt x="2790" y="947"/>
                </a:lnTo>
                <a:lnTo>
                  <a:pt x="2785" y="949"/>
                </a:lnTo>
                <a:lnTo>
                  <a:pt x="2777" y="952"/>
                </a:lnTo>
                <a:lnTo>
                  <a:pt x="2774" y="952"/>
                </a:lnTo>
                <a:lnTo>
                  <a:pt x="2770" y="952"/>
                </a:lnTo>
                <a:lnTo>
                  <a:pt x="2766" y="950"/>
                </a:lnTo>
                <a:lnTo>
                  <a:pt x="2764" y="948"/>
                </a:lnTo>
                <a:lnTo>
                  <a:pt x="2759" y="942"/>
                </a:lnTo>
                <a:lnTo>
                  <a:pt x="2755" y="933"/>
                </a:lnTo>
                <a:lnTo>
                  <a:pt x="2751" y="930"/>
                </a:lnTo>
                <a:lnTo>
                  <a:pt x="2747" y="928"/>
                </a:lnTo>
                <a:lnTo>
                  <a:pt x="2741" y="928"/>
                </a:lnTo>
                <a:lnTo>
                  <a:pt x="2735" y="928"/>
                </a:lnTo>
                <a:lnTo>
                  <a:pt x="2724" y="930"/>
                </a:lnTo>
                <a:lnTo>
                  <a:pt x="2713" y="935"/>
                </a:lnTo>
                <a:lnTo>
                  <a:pt x="2709" y="937"/>
                </a:lnTo>
                <a:lnTo>
                  <a:pt x="2706" y="938"/>
                </a:lnTo>
                <a:lnTo>
                  <a:pt x="2702" y="939"/>
                </a:lnTo>
                <a:lnTo>
                  <a:pt x="2700" y="938"/>
                </a:lnTo>
                <a:lnTo>
                  <a:pt x="2696" y="938"/>
                </a:lnTo>
                <a:lnTo>
                  <a:pt x="2694" y="936"/>
                </a:lnTo>
                <a:lnTo>
                  <a:pt x="2692" y="932"/>
                </a:lnTo>
                <a:lnTo>
                  <a:pt x="2688" y="929"/>
                </a:lnTo>
                <a:lnTo>
                  <a:pt x="2684" y="925"/>
                </a:lnTo>
                <a:lnTo>
                  <a:pt x="2682" y="923"/>
                </a:lnTo>
                <a:lnTo>
                  <a:pt x="2677" y="920"/>
                </a:lnTo>
                <a:lnTo>
                  <a:pt x="2674" y="920"/>
                </a:lnTo>
                <a:lnTo>
                  <a:pt x="2667" y="920"/>
                </a:lnTo>
                <a:lnTo>
                  <a:pt x="2658" y="922"/>
                </a:lnTo>
                <a:lnTo>
                  <a:pt x="2650" y="922"/>
                </a:lnTo>
                <a:lnTo>
                  <a:pt x="2640" y="922"/>
                </a:lnTo>
                <a:lnTo>
                  <a:pt x="2630" y="920"/>
                </a:lnTo>
                <a:lnTo>
                  <a:pt x="2620" y="917"/>
                </a:lnTo>
                <a:lnTo>
                  <a:pt x="2611" y="912"/>
                </a:lnTo>
                <a:lnTo>
                  <a:pt x="2602" y="906"/>
                </a:lnTo>
                <a:lnTo>
                  <a:pt x="2599" y="903"/>
                </a:lnTo>
                <a:lnTo>
                  <a:pt x="2595" y="898"/>
                </a:lnTo>
                <a:lnTo>
                  <a:pt x="2592" y="893"/>
                </a:lnTo>
                <a:lnTo>
                  <a:pt x="2589" y="887"/>
                </a:lnTo>
                <a:lnTo>
                  <a:pt x="2587" y="882"/>
                </a:lnTo>
                <a:lnTo>
                  <a:pt x="2583" y="879"/>
                </a:lnTo>
                <a:lnTo>
                  <a:pt x="2580" y="876"/>
                </a:lnTo>
                <a:lnTo>
                  <a:pt x="2576" y="874"/>
                </a:lnTo>
                <a:lnTo>
                  <a:pt x="2568" y="873"/>
                </a:lnTo>
                <a:lnTo>
                  <a:pt x="2558" y="872"/>
                </a:lnTo>
                <a:lnTo>
                  <a:pt x="2550" y="869"/>
                </a:lnTo>
                <a:lnTo>
                  <a:pt x="2542" y="866"/>
                </a:lnTo>
                <a:lnTo>
                  <a:pt x="2532" y="859"/>
                </a:lnTo>
                <a:lnTo>
                  <a:pt x="2522" y="849"/>
                </a:lnTo>
                <a:lnTo>
                  <a:pt x="2508" y="837"/>
                </a:lnTo>
                <a:lnTo>
                  <a:pt x="2498" y="828"/>
                </a:lnTo>
                <a:lnTo>
                  <a:pt x="2493" y="823"/>
                </a:lnTo>
                <a:lnTo>
                  <a:pt x="2491" y="817"/>
                </a:lnTo>
                <a:lnTo>
                  <a:pt x="2488" y="812"/>
                </a:lnTo>
                <a:lnTo>
                  <a:pt x="2487" y="806"/>
                </a:lnTo>
                <a:lnTo>
                  <a:pt x="2487" y="800"/>
                </a:lnTo>
                <a:lnTo>
                  <a:pt x="2487" y="796"/>
                </a:lnTo>
                <a:lnTo>
                  <a:pt x="2488" y="792"/>
                </a:lnTo>
                <a:lnTo>
                  <a:pt x="2489" y="790"/>
                </a:lnTo>
                <a:lnTo>
                  <a:pt x="2494" y="785"/>
                </a:lnTo>
                <a:lnTo>
                  <a:pt x="2501" y="781"/>
                </a:lnTo>
                <a:lnTo>
                  <a:pt x="2508" y="779"/>
                </a:lnTo>
                <a:lnTo>
                  <a:pt x="2516" y="775"/>
                </a:lnTo>
                <a:lnTo>
                  <a:pt x="2524" y="771"/>
                </a:lnTo>
                <a:lnTo>
                  <a:pt x="2531" y="764"/>
                </a:lnTo>
                <a:lnTo>
                  <a:pt x="2533" y="759"/>
                </a:lnTo>
                <a:lnTo>
                  <a:pt x="2536" y="756"/>
                </a:lnTo>
                <a:lnTo>
                  <a:pt x="2537" y="753"/>
                </a:lnTo>
                <a:lnTo>
                  <a:pt x="2537" y="750"/>
                </a:lnTo>
                <a:lnTo>
                  <a:pt x="2536" y="748"/>
                </a:lnTo>
                <a:lnTo>
                  <a:pt x="2535" y="746"/>
                </a:lnTo>
                <a:lnTo>
                  <a:pt x="2532" y="744"/>
                </a:lnTo>
                <a:lnTo>
                  <a:pt x="2529" y="743"/>
                </a:lnTo>
                <a:lnTo>
                  <a:pt x="2523" y="742"/>
                </a:lnTo>
                <a:lnTo>
                  <a:pt x="2519" y="739"/>
                </a:lnTo>
                <a:lnTo>
                  <a:pt x="2518" y="736"/>
                </a:lnTo>
                <a:lnTo>
                  <a:pt x="2517" y="734"/>
                </a:lnTo>
                <a:lnTo>
                  <a:pt x="2518" y="731"/>
                </a:lnTo>
                <a:lnTo>
                  <a:pt x="2519" y="727"/>
                </a:lnTo>
                <a:lnTo>
                  <a:pt x="2522" y="721"/>
                </a:lnTo>
                <a:lnTo>
                  <a:pt x="2523" y="716"/>
                </a:lnTo>
                <a:lnTo>
                  <a:pt x="2524" y="710"/>
                </a:lnTo>
                <a:lnTo>
                  <a:pt x="2523" y="701"/>
                </a:lnTo>
                <a:lnTo>
                  <a:pt x="2520" y="686"/>
                </a:lnTo>
                <a:lnTo>
                  <a:pt x="2516" y="671"/>
                </a:lnTo>
                <a:lnTo>
                  <a:pt x="2511" y="655"/>
                </a:lnTo>
                <a:lnTo>
                  <a:pt x="2507" y="641"/>
                </a:lnTo>
                <a:lnTo>
                  <a:pt x="2507" y="635"/>
                </a:lnTo>
                <a:lnTo>
                  <a:pt x="2507" y="632"/>
                </a:lnTo>
                <a:lnTo>
                  <a:pt x="2507" y="628"/>
                </a:lnTo>
                <a:lnTo>
                  <a:pt x="2508" y="627"/>
                </a:lnTo>
                <a:lnTo>
                  <a:pt x="2514" y="624"/>
                </a:lnTo>
                <a:lnTo>
                  <a:pt x="2522" y="626"/>
                </a:lnTo>
                <a:lnTo>
                  <a:pt x="2530" y="626"/>
                </a:lnTo>
                <a:lnTo>
                  <a:pt x="2537" y="626"/>
                </a:lnTo>
                <a:lnTo>
                  <a:pt x="2539" y="626"/>
                </a:lnTo>
                <a:lnTo>
                  <a:pt x="2542" y="624"/>
                </a:lnTo>
                <a:lnTo>
                  <a:pt x="2544" y="622"/>
                </a:lnTo>
                <a:lnTo>
                  <a:pt x="2544" y="620"/>
                </a:lnTo>
                <a:lnTo>
                  <a:pt x="2543" y="617"/>
                </a:lnTo>
                <a:lnTo>
                  <a:pt x="2543" y="615"/>
                </a:lnTo>
                <a:lnTo>
                  <a:pt x="2542" y="613"/>
                </a:lnTo>
                <a:lnTo>
                  <a:pt x="2539" y="611"/>
                </a:lnTo>
                <a:lnTo>
                  <a:pt x="2533" y="609"/>
                </a:lnTo>
                <a:lnTo>
                  <a:pt x="2525" y="608"/>
                </a:lnTo>
                <a:lnTo>
                  <a:pt x="2516" y="605"/>
                </a:lnTo>
                <a:lnTo>
                  <a:pt x="2508" y="603"/>
                </a:lnTo>
                <a:lnTo>
                  <a:pt x="2502" y="599"/>
                </a:lnTo>
                <a:lnTo>
                  <a:pt x="2497" y="592"/>
                </a:lnTo>
                <a:lnTo>
                  <a:pt x="2488" y="585"/>
                </a:lnTo>
                <a:lnTo>
                  <a:pt x="2480" y="576"/>
                </a:lnTo>
                <a:lnTo>
                  <a:pt x="2475" y="571"/>
                </a:lnTo>
                <a:lnTo>
                  <a:pt x="2472" y="564"/>
                </a:lnTo>
                <a:lnTo>
                  <a:pt x="2467" y="557"/>
                </a:lnTo>
                <a:lnTo>
                  <a:pt x="2463" y="547"/>
                </a:lnTo>
                <a:lnTo>
                  <a:pt x="2460" y="538"/>
                </a:lnTo>
                <a:lnTo>
                  <a:pt x="2459" y="531"/>
                </a:lnTo>
                <a:lnTo>
                  <a:pt x="2457" y="523"/>
                </a:lnTo>
                <a:lnTo>
                  <a:pt x="2457" y="517"/>
                </a:lnTo>
                <a:lnTo>
                  <a:pt x="2459" y="506"/>
                </a:lnTo>
                <a:lnTo>
                  <a:pt x="2460" y="495"/>
                </a:lnTo>
                <a:lnTo>
                  <a:pt x="2459" y="488"/>
                </a:lnTo>
                <a:lnTo>
                  <a:pt x="2456" y="482"/>
                </a:lnTo>
                <a:lnTo>
                  <a:pt x="2453" y="475"/>
                </a:lnTo>
                <a:lnTo>
                  <a:pt x="2448" y="469"/>
                </a:lnTo>
                <a:lnTo>
                  <a:pt x="2442" y="463"/>
                </a:lnTo>
                <a:lnTo>
                  <a:pt x="2435" y="457"/>
                </a:lnTo>
                <a:lnTo>
                  <a:pt x="2426" y="453"/>
                </a:lnTo>
                <a:lnTo>
                  <a:pt x="2418" y="450"/>
                </a:lnTo>
                <a:lnTo>
                  <a:pt x="2409" y="447"/>
                </a:lnTo>
                <a:lnTo>
                  <a:pt x="2400" y="446"/>
                </a:lnTo>
                <a:lnTo>
                  <a:pt x="2391" y="446"/>
                </a:lnTo>
                <a:lnTo>
                  <a:pt x="2381" y="446"/>
                </a:lnTo>
                <a:lnTo>
                  <a:pt x="2362" y="449"/>
                </a:lnTo>
                <a:lnTo>
                  <a:pt x="2347" y="450"/>
                </a:lnTo>
                <a:lnTo>
                  <a:pt x="2331" y="450"/>
                </a:lnTo>
                <a:lnTo>
                  <a:pt x="2315" y="450"/>
                </a:lnTo>
                <a:lnTo>
                  <a:pt x="2308" y="449"/>
                </a:lnTo>
                <a:lnTo>
                  <a:pt x="2300" y="446"/>
                </a:lnTo>
                <a:lnTo>
                  <a:pt x="2294" y="444"/>
                </a:lnTo>
                <a:lnTo>
                  <a:pt x="2291" y="440"/>
                </a:lnTo>
                <a:lnTo>
                  <a:pt x="2287" y="437"/>
                </a:lnTo>
                <a:lnTo>
                  <a:pt x="2283" y="434"/>
                </a:lnTo>
                <a:lnTo>
                  <a:pt x="2279" y="433"/>
                </a:lnTo>
                <a:lnTo>
                  <a:pt x="2275" y="432"/>
                </a:lnTo>
                <a:lnTo>
                  <a:pt x="2271" y="431"/>
                </a:lnTo>
                <a:lnTo>
                  <a:pt x="2267" y="432"/>
                </a:lnTo>
                <a:lnTo>
                  <a:pt x="2264" y="432"/>
                </a:lnTo>
                <a:lnTo>
                  <a:pt x="2260" y="434"/>
                </a:lnTo>
                <a:lnTo>
                  <a:pt x="2254" y="437"/>
                </a:lnTo>
                <a:lnTo>
                  <a:pt x="2246" y="439"/>
                </a:lnTo>
                <a:lnTo>
                  <a:pt x="2241" y="438"/>
                </a:lnTo>
                <a:lnTo>
                  <a:pt x="2237" y="438"/>
                </a:lnTo>
                <a:lnTo>
                  <a:pt x="2234" y="435"/>
                </a:lnTo>
                <a:lnTo>
                  <a:pt x="2231" y="433"/>
                </a:lnTo>
                <a:lnTo>
                  <a:pt x="2229" y="428"/>
                </a:lnTo>
                <a:lnTo>
                  <a:pt x="2228" y="425"/>
                </a:lnTo>
                <a:lnTo>
                  <a:pt x="2228" y="420"/>
                </a:lnTo>
                <a:lnTo>
                  <a:pt x="2229" y="415"/>
                </a:lnTo>
                <a:lnTo>
                  <a:pt x="2231" y="405"/>
                </a:lnTo>
                <a:lnTo>
                  <a:pt x="2235" y="394"/>
                </a:lnTo>
                <a:lnTo>
                  <a:pt x="2237" y="389"/>
                </a:lnTo>
                <a:lnTo>
                  <a:pt x="2237" y="386"/>
                </a:lnTo>
                <a:lnTo>
                  <a:pt x="2237" y="383"/>
                </a:lnTo>
                <a:lnTo>
                  <a:pt x="2236" y="382"/>
                </a:lnTo>
                <a:lnTo>
                  <a:pt x="2234" y="381"/>
                </a:lnTo>
                <a:lnTo>
                  <a:pt x="2231" y="382"/>
                </a:lnTo>
                <a:lnTo>
                  <a:pt x="2228" y="383"/>
                </a:lnTo>
                <a:lnTo>
                  <a:pt x="2224" y="386"/>
                </a:lnTo>
                <a:lnTo>
                  <a:pt x="2217" y="393"/>
                </a:lnTo>
                <a:lnTo>
                  <a:pt x="2210" y="397"/>
                </a:lnTo>
                <a:lnTo>
                  <a:pt x="2206" y="399"/>
                </a:lnTo>
                <a:lnTo>
                  <a:pt x="2203" y="400"/>
                </a:lnTo>
                <a:lnTo>
                  <a:pt x="2197" y="401"/>
                </a:lnTo>
                <a:lnTo>
                  <a:pt x="2191" y="402"/>
                </a:lnTo>
                <a:lnTo>
                  <a:pt x="2183" y="402"/>
                </a:lnTo>
                <a:lnTo>
                  <a:pt x="2173" y="401"/>
                </a:lnTo>
                <a:lnTo>
                  <a:pt x="2164" y="399"/>
                </a:lnTo>
                <a:lnTo>
                  <a:pt x="2153" y="395"/>
                </a:lnTo>
                <a:lnTo>
                  <a:pt x="2142" y="391"/>
                </a:lnTo>
                <a:lnTo>
                  <a:pt x="2133" y="388"/>
                </a:lnTo>
                <a:lnTo>
                  <a:pt x="2124" y="384"/>
                </a:lnTo>
                <a:lnTo>
                  <a:pt x="2120" y="381"/>
                </a:lnTo>
                <a:lnTo>
                  <a:pt x="2116" y="376"/>
                </a:lnTo>
                <a:lnTo>
                  <a:pt x="2114" y="372"/>
                </a:lnTo>
                <a:lnTo>
                  <a:pt x="2113" y="368"/>
                </a:lnTo>
                <a:lnTo>
                  <a:pt x="2113" y="363"/>
                </a:lnTo>
                <a:lnTo>
                  <a:pt x="2114" y="352"/>
                </a:lnTo>
                <a:lnTo>
                  <a:pt x="2116" y="343"/>
                </a:lnTo>
                <a:lnTo>
                  <a:pt x="2117" y="339"/>
                </a:lnTo>
                <a:lnTo>
                  <a:pt x="2117" y="336"/>
                </a:lnTo>
                <a:lnTo>
                  <a:pt x="2117" y="332"/>
                </a:lnTo>
                <a:lnTo>
                  <a:pt x="2116" y="328"/>
                </a:lnTo>
                <a:lnTo>
                  <a:pt x="2110" y="320"/>
                </a:lnTo>
                <a:lnTo>
                  <a:pt x="2104" y="311"/>
                </a:lnTo>
                <a:lnTo>
                  <a:pt x="2101" y="306"/>
                </a:lnTo>
                <a:lnTo>
                  <a:pt x="2100" y="301"/>
                </a:lnTo>
                <a:lnTo>
                  <a:pt x="2098" y="296"/>
                </a:lnTo>
                <a:lnTo>
                  <a:pt x="2100" y="292"/>
                </a:lnTo>
                <a:lnTo>
                  <a:pt x="2101" y="287"/>
                </a:lnTo>
                <a:lnTo>
                  <a:pt x="2102" y="283"/>
                </a:lnTo>
                <a:lnTo>
                  <a:pt x="2105" y="279"/>
                </a:lnTo>
                <a:lnTo>
                  <a:pt x="2109" y="275"/>
                </a:lnTo>
                <a:lnTo>
                  <a:pt x="2111" y="271"/>
                </a:lnTo>
                <a:lnTo>
                  <a:pt x="2114" y="268"/>
                </a:lnTo>
                <a:lnTo>
                  <a:pt x="2115" y="264"/>
                </a:lnTo>
                <a:lnTo>
                  <a:pt x="2116" y="261"/>
                </a:lnTo>
                <a:lnTo>
                  <a:pt x="2115" y="251"/>
                </a:lnTo>
                <a:lnTo>
                  <a:pt x="2114" y="238"/>
                </a:lnTo>
                <a:lnTo>
                  <a:pt x="2113" y="230"/>
                </a:lnTo>
                <a:lnTo>
                  <a:pt x="2110" y="224"/>
                </a:lnTo>
                <a:lnTo>
                  <a:pt x="2105" y="220"/>
                </a:lnTo>
                <a:lnTo>
                  <a:pt x="2102" y="217"/>
                </a:lnTo>
                <a:lnTo>
                  <a:pt x="2090" y="211"/>
                </a:lnTo>
                <a:lnTo>
                  <a:pt x="2078" y="204"/>
                </a:lnTo>
                <a:lnTo>
                  <a:pt x="2072" y="200"/>
                </a:lnTo>
                <a:lnTo>
                  <a:pt x="2067" y="195"/>
                </a:lnTo>
                <a:lnTo>
                  <a:pt x="2064" y="192"/>
                </a:lnTo>
                <a:lnTo>
                  <a:pt x="2061" y="188"/>
                </a:lnTo>
                <a:lnTo>
                  <a:pt x="2058" y="179"/>
                </a:lnTo>
                <a:lnTo>
                  <a:pt x="2054" y="167"/>
                </a:lnTo>
                <a:lnTo>
                  <a:pt x="2052" y="161"/>
                </a:lnTo>
                <a:lnTo>
                  <a:pt x="2048" y="155"/>
                </a:lnTo>
                <a:lnTo>
                  <a:pt x="2042" y="149"/>
                </a:lnTo>
                <a:lnTo>
                  <a:pt x="2038" y="144"/>
                </a:lnTo>
                <a:lnTo>
                  <a:pt x="2032" y="141"/>
                </a:lnTo>
                <a:lnTo>
                  <a:pt x="2027" y="138"/>
                </a:lnTo>
                <a:lnTo>
                  <a:pt x="2023" y="138"/>
                </a:lnTo>
                <a:lnTo>
                  <a:pt x="2022" y="138"/>
                </a:lnTo>
                <a:lnTo>
                  <a:pt x="2020" y="140"/>
                </a:lnTo>
                <a:lnTo>
                  <a:pt x="2017" y="141"/>
                </a:lnTo>
                <a:lnTo>
                  <a:pt x="2013" y="147"/>
                </a:lnTo>
                <a:lnTo>
                  <a:pt x="2010" y="153"/>
                </a:lnTo>
                <a:lnTo>
                  <a:pt x="2008" y="155"/>
                </a:lnTo>
                <a:lnTo>
                  <a:pt x="2006" y="156"/>
                </a:lnTo>
                <a:lnTo>
                  <a:pt x="2002" y="156"/>
                </a:lnTo>
                <a:lnTo>
                  <a:pt x="1998" y="155"/>
                </a:lnTo>
                <a:lnTo>
                  <a:pt x="1993" y="155"/>
                </a:lnTo>
                <a:lnTo>
                  <a:pt x="1989" y="155"/>
                </a:lnTo>
                <a:lnTo>
                  <a:pt x="1985" y="156"/>
                </a:lnTo>
                <a:lnTo>
                  <a:pt x="1982" y="159"/>
                </a:lnTo>
                <a:lnTo>
                  <a:pt x="1975" y="168"/>
                </a:lnTo>
                <a:lnTo>
                  <a:pt x="1966" y="183"/>
                </a:lnTo>
                <a:lnTo>
                  <a:pt x="1960" y="191"/>
                </a:lnTo>
                <a:lnTo>
                  <a:pt x="1954" y="195"/>
                </a:lnTo>
                <a:lnTo>
                  <a:pt x="1949" y="198"/>
                </a:lnTo>
                <a:lnTo>
                  <a:pt x="1944" y="200"/>
                </a:lnTo>
                <a:lnTo>
                  <a:pt x="1939" y="201"/>
                </a:lnTo>
                <a:lnTo>
                  <a:pt x="1935" y="204"/>
                </a:lnTo>
                <a:lnTo>
                  <a:pt x="1933" y="206"/>
                </a:lnTo>
                <a:lnTo>
                  <a:pt x="1932" y="211"/>
                </a:lnTo>
                <a:lnTo>
                  <a:pt x="1931" y="217"/>
                </a:lnTo>
                <a:lnTo>
                  <a:pt x="1928" y="222"/>
                </a:lnTo>
                <a:lnTo>
                  <a:pt x="1925" y="226"/>
                </a:lnTo>
                <a:lnTo>
                  <a:pt x="1921" y="230"/>
                </a:lnTo>
                <a:lnTo>
                  <a:pt x="1915" y="232"/>
                </a:lnTo>
                <a:lnTo>
                  <a:pt x="1909" y="233"/>
                </a:lnTo>
                <a:lnTo>
                  <a:pt x="1902" y="233"/>
                </a:lnTo>
                <a:lnTo>
                  <a:pt x="1894" y="232"/>
                </a:lnTo>
                <a:lnTo>
                  <a:pt x="1887" y="231"/>
                </a:lnTo>
                <a:lnTo>
                  <a:pt x="1880" y="231"/>
                </a:lnTo>
                <a:lnTo>
                  <a:pt x="1874" y="232"/>
                </a:lnTo>
                <a:lnTo>
                  <a:pt x="1869" y="235"/>
                </a:lnTo>
                <a:lnTo>
                  <a:pt x="1864" y="238"/>
                </a:lnTo>
                <a:lnTo>
                  <a:pt x="1861" y="243"/>
                </a:lnTo>
                <a:lnTo>
                  <a:pt x="1857" y="249"/>
                </a:lnTo>
                <a:lnTo>
                  <a:pt x="1855" y="255"/>
                </a:lnTo>
                <a:lnTo>
                  <a:pt x="1852" y="261"/>
                </a:lnTo>
                <a:lnTo>
                  <a:pt x="1850" y="265"/>
                </a:lnTo>
                <a:lnTo>
                  <a:pt x="1846" y="268"/>
                </a:lnTo>
                <a:lnTo>
                  <a:pt x="1842" y="270"/>
                </a:lnTo>
                <a:lnTo>
                  <a:pt x="1837" y="270"/>
                </a:lnTo>
                <a:lnTo>
                  <a:pt x="1830" y="270"/>
                </a:lnTo>
                <a:lnTo>
                  <a:pt x="1821" y="268"/>
                </a:lnTo>
                <a:lnTo>
                  <a:pt x="1812" y="264"/>
                </a:lnTo>
                <a:lnTo>
                  <a:pt x="1798" y="261"/>
                </a:lnTo>
                <a:lnTo>
                  <a:pt x="1782" y="258"/>
                </a:lnTo>
                <a:lnTo>
                  <a:pt x="1768" y="258"/>
                </a:lnTo>
                <a:lnTo>
                  <a:pt x="1755" y="260"/>
                </a:lnTo>
                <a:lnTo>
                  <a:pt x="1746" y="261"/>
                </a:lnTo>
                <a:lnTo>
                  <a:pt x="1743" y="262"/>
                </a:lnTo>
                <a:lnTo>
                  <a:pt x="1741" y="264"/>
                </a:lnTo>
                <a:lnTo>
                  <a:pt x="1741" y="267"/>
                </a:lnTo>
                <a:lnTo>
                  <a:pt x="1742" y="270"/>
                </a:lnTo>
                <a:lnTo>
                  <a:pt x="1745" y="273"/>
                </a:lnTo>
                <a:lnTo>
                  <a:pt x="1749" y="274"/>
                </a:lnTo>
                <a:lnTo>
                  <a:pt x="1752" y="276"/>
                </a:lnTo>
                <a:lnTo>
                  <a:pt x="1761" y="282"/>
                </a:lnTo>
                <a:lnTo>
                  <a:pt x="1770" y="293"/>
                </a:lnTo>
                <a:lnTo>
                  <a:pt x="1777" y="304"/>
                </a:lnTo>
                <a:lnTo>
                  <a:pt x="1783" y="317"/>
                </a:lnTo>
                <a:lnTo>
                  <a:pt x="1788" y="327"/>
                </a:lnTo>
                <a:lnTo>
                  <a:pt x="1790" y="337"/>
                </a:lnTo>
                <a:lnTo>
                  <a:pt x="1790" y="344"/>
                </a:lnTo>
                <a:lnTo>
                  <a:pt x="1793" y="350"/>
                </a:lnTo>
                <a:lnTo>
                  <a:pt x="1795" y="353"/>
                </a:lnTo>
                <a:lnTo>
                  <a:pt x="1798" y="357"/>
                </a:lnTo>
                <a:lnTo>
                  <a:pt x="1800" y="359"/>
                </a:lnTo>
                <a:lnTo>
                  <a:pt x="1805" y="361"/>
                </a:lnTo>
                <a:lnTo>
                  <a:pt x="1806" y="363"/>
                </a:lnTo>
                <a:lnTo>
                  <a:pt x="1808" y="364"/>
                </a:lnTo>
                <a:lnTo>
                  <a:pt x="1809" y="367"/>
                </a:lnTo>
                <a:lnTo>
                  <a:pt x="1811" y="370"/>
                </a:lnTo>
                <a:lnTo>
                  <a:pt x="1812" y="378"/>
                </a:lnTo>
                <a:lnTo>
                  <a:pt x="1812" y="387"/>
                </a:lnTo>
                <a:lnTo>
                  <a:pt x="1812" y="405"/>
                </a:lnTo>
                <a:lnTo>
                  <a:pt x="1811" y="418"/>
                </a:lnTo>
                <a:lnTo>
                  <a:pt x="1811" y="422"/>
                </a:lnTo>
                <a:lnTo>
                  <a:pt x="1813" y="426"/>
                </a:lnTo>
                <a:lnTo>
                  <a:pt x="1815" y="430"/>
                </a:lnTo>
                <a:lnTo>
                  <a:pt x="1820" y="433"/>
                </a:lnTo>
                <a:lnTo>
                  <a:pt x="1830" y="438"/>
                </a:lnTo>
                <a:lnTo>
                  <a:pt x="1843" y="444"/>
                </a:lnTo>
                <a:lnTo>
                  <a:pt x="1847" y="447"/>
                </a:lnTo>
                <a:lnTo>
                  <a:pt x="1851" y="451"/>
                </a:lnTo>
                <a:lnTo>
                  <a:pt x="1855" y="454"/>
                </a:lnTo>
                <a:lnTo>
                  <a:pt x="1856" y="459"/>
                </a:lnTo>
                <a:lnTo>
                  <a:pt x="1856" y="468"/>
                </a:lnTo>
                <a:lnTo>
                  <a:pt x="1853" y="476"/>
                </a:lnTo>
                <a:lnTo>
                  <a:pt x="1851" y="487"/>
                </a:lnTo>
                <a:lnTo>
                  <a:pt x="1846" y="497"/>
                </a:lnTo>
                <a:lnTo>
                  <a:pt x="1842" y="508"/>
                </a:lnTo>
                <a:lnTo>
                  <a:pt x="1838" y="516"/>
                </a:lnTo>
                <a:lnTo>
                  <a:pt x="1836" y="520"/>
                </a:lnTo>
                <a:lnTo>
                  <a:pt x="1831" y="521"/>
                </a:lnTo>
                <a:lnTo>
                  <a:pt x="1826" y="522"/>
                </a:lnTo>
                <a:lnTo>
                  <a:pt x="1820" y="523"/>
                </a:lnTo>
                <a:lnTo>
                  <a:pt x="1806" y="523"/>
                </a:lnTo>
                <a:lnTo>
                  <a:pt x="1790" y="522"/>
                </a:lnTo>
                <a:lnTo>
                  <a:pt x="1784" y="522"/>
                </a:lnTo>
                <a:lnTo>
                  <a:pt x="1780" y="523"/>
                </a:lnTo>
                <a:lnTo>
                  <a:pt x="1776" y="525"/>
                </a:lnTo>
                <a:lnTo>
                  <a:pt x="1774" y="526"/>
                </a:lnTo>
                <a:lnTo>
                  <a:pt x="1769" y="529"/>
                </a:lnTo>
                <a:lnTo>
                  <a:pt x="1764" y="533"/>
                </a:lnTo>
                <a:lnTo>
                  <a:pt x="1762" y="535"/>
                </a:lnTo>
                <a:lnTo>
                  <a:pt x="1761" y="539"/>
                </a:lnTo>
                <a:lnTo>
                  <a:pt x="1760" y="541"/>
                </a:lnTo>
                <a:lnTo>
                  <a:pt x="1760" y="545"/>
                </a:lnTo>
                <a:lnTo>
                  <a:pt x="1760" y="551"/>
                </a:lnTo>
                <a:lnTo>
                  <a:pt x="1760" y="557"/>
                </a:lnTo>
                <a:lnTo>
                  <a:pt x="1760" y="578"/>
                </a:lnTo>
                <a:lnTo>
                  <a:pt x="1757" y="591"/>
                </a:lnTo>
                <a:lnTo>
                  <a:pt x="1755" y="594"/>
                </a:lnTo>
                <a:lnTo>
                  <a:pt x="1751" y="594"/>
                </a:lnTo>
                <a:lnTo>
                  <a:pt x="1746" y="591"/>
                </a:lnTo>
                <a:lnTo>
                  <a:pt x="1743" y="588"/>
                </a:lnTo>
                <a:lnTo>
                  <a:pt x="1735" y="578"/>
                </a:lnTo>
                <a:lnTo>
                  <a:pt x="1727" y="569"/>
                </a:lnTo>
                <a:lnTo>
                  <a:pt x="1724" y="564"/>
                </a:lnTo>
                <a:lnTo>
                  <a:pt x="1721" y="561"/>
                </a:lnTo>
                <a:lnTo>
                  <a:pt x="1719" y="560"/>
                </a:lnTo>
                <a:lnTo>
                  <a:pt x="1717" y="561"/>
                </a:lnTo>
                <a:lnTo>
                  <a:pt x="1714" y="563"/>
                </a:lnTo>
                <a:lnTo>
                  <a:pt x="1713" y="566"/>
                </a:lnTo>
                <a:lnTo>
                  <a:pt x="1712" y="569"/>
                </a:lnTo>
                <a:lnTo>
                  <a:pt x="1712" y="573"/>
                </a:lnTo>
                <a:lnTo>
                  <a:pt x="1712" y="582"/>
                </a:lnTo>
                <a:lnTo>
                  <a:pt x="1711" y="591"/>
                </a:lnTo>
                <a:lnTo>
                  <a:pt x="1708" y="599"/>
                </a:lnTo>
                <a:lnTo>
                  <a:pt x="1706" y="607"/>
                </a:lnTo>
                <a:lnTo>
                  <a:pt x="1704" y="608"/>
                </a:lnTo>
                <a:lnTo>
                  <a:pt x="1701" y="609"/>
                </a:lnTo>
                <a:lnTo>
                  <a:pt x="1699" y="609"/>
                </a:lnTo>
                <a:lnTo>
                  <a:pt x="1697" y="610"/>
                </a:lnTo>
                <a:lnTo>
                  <a:pt x="1687" y="610"/>
                </a:lnTo>
                <a:lnTo>
                  <a:pt x="1672" y="614"/>
                </a:lnTo>
                <a:lnTo>
                  <a:pt x="1664" y="616"/>
                </a:lnTo>
                <a:lnTo>
                  <a:pt x="1657" y="621"/>
                </a:lnTo>
                <a:lnTo>
                  <a:pt x="1651" y="624"/>
                </a:lnTo>
                <a:lnTo>
                  <a:pt x="1648" y="629"/>
                </a:lnTo>
                <a:lnTo>
                  <a:pt x="1644" y="634"/>
                </a:lnTo>
                <a:lnTo>
                  <a:pt x="1641" y="638"/>
                </a:lnTo>
                <a:lnTo>
                  <a:pt x="1637" y="640"/>
                </a:lnTo>
                <a:lnTo>
                  <a:pt x="1634" y="640"/>
                </a:lnTo>
                <a:lnTo>
                  <a:pt x="1631" y="640"/>
                </a:lnTo>
                <a:lnTo>
                  <a:pt x="1629" y="639"/>
                </a:lnTo>
                <a:lnTo>
                  <a:pt x="1628" y="638"/>
                </a:lnTo>
                <a:lnTo>
                  <a:pt x="1626" y="635"/>
                </a:lnTo>
                <a:lnTo>
                  <a:pt x="1626" y="629"/>
                </a:lnTo>
                <a:lnTo>
                  <a:pt x="1628" y="619"/>
                </a:lnTo>
                <a:lnTo>
                  <a:pt x="1628" y="613"/>
                </a:lnTo>
                <a:lnTo>
                  <a:pt x="1628" y="608"/>
                </a:lnTo>
                <a:lnTo>
                  <a:pt x="1625" y="603"/>
                </a:lnTo>
                <a:lnTo>
                  <a:pt x="1623" y="599"/>
                </a:lnTo>
                <a:lnTo>
                  <a:pt x="1617" y="592"/>
                </a:lnTo>
                <a:lnTo>
                  <a:pt x="1611" y="586"/>
                </a:lnTo>
                <a:lnTo>
                  <a:pt x="1607" y="584"/>
                </a:lnTo>
                <a:lnTo>
                  <a:pt x="1607" y="580"/>
                </a:lnTo>
                <a:lnTo>
                  <a:pt x="1607" y="578"/>
                </a:lnTo>
                <a:lnTo>
                  <a:pt x="1610" y="575"/>
                </a:lnTo>
                <a:lnTo>
                  <a:pt x="1617" y="569"/>
                </a:lnTo>
                <a:lnTo>
                  <a:pt x="1626" y="561"/>
                </a:lnTo>
                <a:lnTo>
                  <a:pt x="1635" y="553"/>
                </a:lnTo>
                <a:lnTo>
                  <a:pt x="1641" y="545"/>
                </a:lnTo>
                <a:lnTo>
                  <a:pt x="1644" y="535"/>
                </a:lnTo>
                <a:lnTo>
                  <a:pt x="1648" y="523"/>
                </a:lnTo>
                <a:lnTo>
                  <a:pt x="1650" y="516"/>
                </a:lnTo>
                <a:lnTo>
                  <a:pt x="1655" y="510"/>
                </a:lnTo>
                <a:lnTo>
                  <a:pt x="1658" y="504"/>
                </a:lnTo>
                <a:lnTo>
                  <a:pt x="1663" y="498"/>
                </a:lnTo>
                <a:lnTo>
                  <a:pt x="1667" y="495"/>
                </a:lnTo>
                <a:lnTo>
                  <a:pt x="1668" y="493"/>
                </a:lnTo>
                <a:lnTo>
                  <a:pt x="1667" y="490"/>
                </a:lnTo>
                <a:lnTo>
                  <a:pt x="1664" y="484"/>
                </a:lnTo>
                <a:lnTo>
                  <a:pt x="1661" y="470"/>
                </a:lnTo>
                <a:lnTo>
                  <a:pt x="1660" y="456"/>
                </a:lnTo>
                <a:lnTo>
                  <a:pt x="1658" y="450"/>
                </a:lnTo>
                <a:lnTo>
                  <a:pt x="1657" y="445"/>
                </a:lnTo>
                <a:lnTo>
                  <a:pt x="1655" y="440"/>
                </a:lnTo>
                <a:lnTo>
                  <a:pt x="1653" y="437"/>
                </a:lnTo>
                <a:lnTo>
                  <a:pt x="1648" y="428"/>
                </a:lnTo>
                <a:lnTo>
                  <a:pt x="1642" y="421"/>
                </a:lnTo>
                <a:lnTo>
                  <a:pt x="1639" y="416"/>
                </a:lnTo>
                <a:lnTo>
                  <a:pt x="1637" y="412"/>
                </a:lnTo>
                <a:lnTo>
                  <a:pt x="1636" y="411"/>
                </a:lnTo>
                <a:lnTo>
                  <a:pt x="1635" y="411"/>
                </a:lnTo>
                <a:lnTo>
                  <a:pt x="1634" y="412"/>
                </a:lnTo>
                <a:lnTo>
                  <a:pt x="1632" y="414"/>
                </a:lnTo>
                <a:lnTo>
                  <a:pt x="1628" y="422"/>
                </a:lnTo>
                <a:lnTo>
                  <a:pt x="1623" y="428"/>
                </a:lnTo>
                <a:lnTo>
                  <a:pt x="1620" y="431"/>
                </a:lnTo>
                <a:lnTo>
                  <a:pt x="1618" y="434"/>
                </a:lnTo>
                <a:lnTo>
                  <a:pt x="1617" y="439"/>
                </a:lnTo>
                <a:lnTo>
                  <a:pt x="1617" y="446"/>
                </a:lnTo>
                <a:lnTo>
                  <a:pt x="1617" y="464"/>
                </a:lnTo>
                <a:lnTo>
                  <a:pt x="1617" y="479"/>
                </a:lnTo>
                <a:lnTo>
                  <a:pt x="1616" y="483"/>
                </a:lnTo>
                <a:lnTo>
                  <a:pt x="1616" y="488"/>
                </a:lnTo>
                <a:lnTo>
                  <a:pt x="1613" y="490"/>
                </a:lnTo>
                <a:lnTo>
                  <a:pt x="1611" y="494"/>
                </a:lnTo>
                <a:lnTo>
                  <a:pt x="1609" y="496"/>
                </a:lnTo>
                <a:lnTo>
                  <a:pt x="1604" y="498"/>
                </a:lnTo>
                <a:lnTo>
                  <a:pt x="1599" y="501"/>
                </a:lnTo>
                <a:lnTo>
                  <a:pt x="1593" y="502"/>
                </a:lnTo>
                <a:lnTo>
                  <a:pt x="1587" y="503"/>
                </a:lnTo>
                <a:lnTo>
                  <a:pt x="1581" y="506"/>
                </a:lnTo>
                <a:lnTo>
                  <a:pt x="1576" y="509"/>
                </a:lnTo>
                <a:lnTo>
                  <a:pt x="1572" y="513"/>
                </a:lnTo>
                <a:lnTo>
                  <a:pt x="1567" y="517"/>
                </a:lnTo>
                <a:lnTo>
                  <a:pt x="1563" y="522"/>
                </a:lnTo>
                <a:lnTo>
                  <a:pt x="1560" y="528"/>
                </a:lnTo>
                <a:lnTo>
                  <a:pt x="1556" y="534"/>
                </a:lnTo>
                <a:lnTo>
                  <a:pt x="1555" y="539"/>
                </a:lnTo>
                <a:lnTo>
                  <a:pt x="1555" y="544"/>
                </a:lnTo>
                <a:lnTo>
                  <a:pt x="1555" y="548"/>
                </a:lnTo>
                <a:lnTo>
                  <a:pt x="1557" y="551"/>
                </a:lnTo>
                <a:lnTo>
                  <a:pt x="1565" y="556"/>
                </a:lnTo>
                <a:lnTo>
                  <a:pt x="1572" y="560"/>
                </a:lnTo>
                <a:lnTo>
                  <a:pt x="1575" y="563"/>
                </a:lnTo>
                <a:lnTo>
                  <a:pt x="1578" y="567"/>
                </a:lnTo>
                <a:lnTo>
                  <a:pt x="1579" y="572"/>
                </a:lnTo>
                <a:lnTo>
                  <a:pt x="1579" y="578"/>
                </a:lnTo>
                <a:lnTo>
                  <a:pt x="1578" y="584"/>
                </a:lnTo>
                <a:lnTo>
                  <a:pt x="1576" y="590"/>
                </a:lnTo>
                <a:lnTo>
                  <a:pt x="1574" y="596"/>
                </a:lnTo>
                <a:lnTo>
                  <a:pt x="1571" y="601"/>
                </a:lnTo>
                <a:lnTo>
                  <a:pt x="1563" y="609"/>
                </a:lnTo>
                <a:lnTo>
                  <a:pt x="1557" y="619"/>
                </a:lnTo>
                <a:lnTo>
                  <a:pt x="1555" y="622"/>
                </a:lnTo>
                <a:lnTo>
                  <a:pt x="1553" y="626"/>
                </a:lnTo>
                <a:lnTo>
                  <a:pt x="1549" y="627"/>
                </a:lnTo>
                <a:lnTo>
                  <a:pt x="1547" y="628"/>
                </a:lnTo>
                <a:lnTo>
                  <a:pt x="1544" y="627"/>
                </a:lnTo>
                <a:lnTo>
                  <a:pt x="1541" y="626"/>
                </a:lnTo>
                <a:lnTo>
                  <a:pt x="1537" y="622"/>
                </a:lnTo>
                <a:lnTo>
                  <a:pt x="1534" y="619"/>
                </a:lnTo>
                <a:lnTo>
                  <a:pt x="1525" y="610"/>
                </a:lnTo>
                <a:lnTo>
                  <a:pt x="1517" y="599"/>
                </a:lnTo>
                <a:lnTo>
                  <a:pt x="1509" y="589"/>
                </a:lnTo>
                <a:lnTo>
                  <a:pt x="1499" y="582"/>
                </a:lnTo>
                <a:lnTo>
                  <a:pt x="1494" y="578"/>
                </a:lnTo>
                <a:lnTo>
                  <a:pt x="1490" y="577"/>
                </a:lnTo>
                <a:lnTo>
                  <a:pt x="1485" y="576"/>
                </a:lnTo>
                <a:lnTo>
                  <a:pt x="1480" y="575"/>
                </a:lnTo>
                <a:lnTo>
                  <a:pt x="1477" y="575"/>
                </a:lnTo>
                <a:lnTo>
                  <a:pt x="1473" y="576"/>
                </a:lnTo>
                <a:lnTo>
                  <a:pt x="1469" y="578"/>
                </a:lnTo>
                <a:lnTo>
                  <a:pt x="1467" y="580"/>
                </a:lnTo>
                <a:lnTo>
                  <a:pt x="1465" y="588"/>
                </a:lnTo>
                <a:lnTo>
                  <a:pt x="1462" y="596"/>
                </a:lnTo>
                <a:lnTo>
                  <a:pt x="1462" y="599"/>
                </a:lnTo>
                <a:lnTo>
                  <a:pt x="1461" y="601"/>
                </a:lnTo>
                <a:lnTo>
                  <a:pt x="1460" y="602"/>
                </a:lnTo>
                <a:lnTo>
                  <a:pt x="1458" y="602"/>
                </a:lnTo>
                <a:lnTo>
                  <a:pt x="1454" y="598"/>
                </a:lnTo>
                <a:lnTo>
                  <a:pt x="1449" y="592"/>
                </a:lnTo>
                <a:lnTo>
                  <a:pt x="1447" y="589"/>
                </a:lnTo>
                <a:lnTo>
                  <a:pt x="1443" y="586"/>
                </a:lnTo>
                <a:lnTo>
                  <a:pt x="1439" y="585"/>
                </a:lnTo>
                <a:lnTo>
                  <a:pt x="1434" y="585"/>
                </a:lnTo>
                <a:lnTo>
                  <a:pt x="1421" y="585"/>
                </a:lnTo>
                <a:lnTo>
                  <a:pt x="1404" y="588"/>
                </a:lnTo>
                <a:lnTo>
                  <a:pt x="1396" y="590"/>
                </a:lnTo>
                <a:lnTo>
                  <a:pt x="1390" y="591"/>
                </a:lnTo>
                <a:lnTo>
                  <a:pt x="1385" y="594"/>
                </a:lnTo>
                <a:lnTo>
                  <a:pt x="1380" y="597"/>
                </a:lnTo>
                <a:lnTo>
                  <a:pt x="1377" y="601"/>
                </a:lnTo>
                <a:lnTo>
                  <a:pt x="1373" y="605"/>
                </a:lnTo>
                <a:lnTo>
                  <a:pt x="1371" y="610"/>
                </a:lnTo>
                <a:lnTo>
                  <a:pt x="1368" y="617"/>
                </a:lnTo>
                <a:lnTo>
                  <a:pt x="1362" y="635"/>
                </a:lnTo>
                <a:lnTo>
                  <a:pt x="1358" y="657"/>
                </a:lnTo>
                <a:lnTo>
                  <a:pt x="1355" y="667"/>
                </a:lnTo>
                <a:lnTo>
                  <a:pt x="1354" y="677"/>
                </a:lnTo>
                <a:lnTo>
                  <a:pt x="1354" y="685"/>
                </a:lnTo>
                <a:lnTo>
                  <a:pt x="1355" y="693"/>
                </a:lnTo>
                <a:lnTo>
                  <a:pt x="1358" y="699"/>
                </a:lnTo>
                <a:lnTo>
                  <a:pt x="1360" y="705"/>
                </a:lnTo>
                <a:lnTo>
                  <a:pt x="1365" y="710"/>
                </a:lnTo>
                <a:lnTo>
                  <a:pt x="1370" y="716"/>
                </a:lnTo>
                <a:lnTo>
                  <a:pt x="1379" y="725"/>
                </a:lnTo>
                <a:lnTo>
                  <a:pt x="1387" y="734"/>
                </a:lnTo>
                <a:lnTo>
                  <a:pt x="1391" y="739"/>
                </a:lnTo>
                <a:lnTo>
                  <a:pt x="1392" y="744"/>
                </a:lnTo>
                <a:lnTo>
                  <a:pt x="1392" y="750"/>
                </a:lnTo>
                <a:lnTo>
                  <a:pt x="1392" y="758"/>
                </a:lnTo>
                <a:lnTo>
                  <a:pt x="1391" y="764"/>
                </a:lnTo>
                <a:lnTo>
                  <a:pt x="1389" y="769"/>
                </a:lnTo>
                <a:lnTo>
                  <a:pt x="1386" y="775"/>
                </a:lnTo>
                <a:lnTo>
                  <a:pt x="1384" y="780"/>
                </a:lnTo>
                <a:lnTo>
                  <a:pt x="1376" y="790"/>
                </a:lnTo>
                <a:lnTo>
                  <a:pt x="1367" y="799"/>
                </a:lnTo>
                <a:lnTo>
                  <a:pt x="1360" y="807"/>
                </a:lnTo>
                <a:lnTo>
                  <a:pt x="1355" y="811"/>
                </a:lnTo>
                <a:lnTo>
                  <a:pt x="1353" y="812"/>
                </a:lnTo>
                <a:lnTo>
                  <a:pt x="1351" y="812"/>
                </a:lnTo>
                <a:lnTo>
                  <a:pt x="1348" y="810"/>
                </a:lnTo>
                <a:lnTo>
                  <a:pt x="1343" y="807"/>
                </a:lnTo>
                <a:lnTo>
                  <a:pt x="1340" y="806"/>
                </a:lnTo>
                <a:lnTo>
                  <a:pt x="1336" y="806"/>
                </a:lnTo>
                <a:lnTo>
                  <a:pt x="1332" y="806"/>
                </a:lnTo>
                <a:lnTo>
                  <a:pt x="1326" y="807"/>
                </a:lnTo>
                <a:lnTo>
                  <a:pt x="1314" y="810"/>
                </a:lnTo>
                <a:lnTo>
                  <a:pt x="1302" y="815"/>
                </a:lnTo>
                <a:lnTo>
                  <a:pt x="1296" y="818"/>
                </a:lnTo>
                <a:lnTo>
                  <a:pt x="1286" y="823"/>
                </a:lnTo>
                <a:lnTo>
                  <a:pt x="1279" y="825"/>
                </a:lnTo>
                <a:lnTo>
                  <a:pt x="1273" y="827"/>
                </a:lnTo>
                <a:lnTo>
                  <a:pt x="1269" y="824"/>
                </a:lnTo>
                <a:lnTo>
                  <a:pt x="1264" y="819"/>
                </a:lnTo>
                <a:lnTo>
                  <a:pt x="1258" y="815"/>
                </a:lnTo>
                <a:lnTo>
                  <a:pt x="1251" y="811"/>
                </a:lnTo>
                <a:lnTo>
                  <a:pt x="1242" y="809"/>
                </a:lnTo>
                <a:lnTo>
                  <a:pt x="1235" y="809"/>
                </a:lnTo>
                <a:lnTo>
                  <a:pt x="1228" y="806"/>
                </a:lnTo>
                <a:lnTo>
                  <a:pt x="1220" y="802"/>
                </a:lnTo>
                <a:lnTo>
                  <a:pt x="1210" y="796"/>
                </a:lnTo>
                <a:lnTo>
                  <a:pt x="1200" y="791"/>
                </a:lnTo>
                <a:lnTo>
                  <a:pt x="1195" y="790"/>
                </a:lnTo>
                <a:lnTo>
                  <a:pt x="1190" y="788"/>
                </a:lnTo>
                <a:lnTo>
                  <a:pt x="1188" y="788"/>
                </a:lnTo>
                <a:lnTo>
                  <a:pt x="1185" y="788"/>
                </a:lnTo>
                <a:lnTo>
                  <a:pt x="1185" y="791"/>
                </a:lnTo>
                <a:lnTo>
                  <a:pt x="1185" y="793"/>
                </a:lnTo>
                <a:lnTo>
                  <a:pt x="1187" y="796"/>
                </a:lnTo>
                <a:lnTo>
                  <a:pt x="1188" y="800"/>
                </a:lnTo>
                <a:lnTo>
                  <a:pt x="1190" y="804"/>
                </a:lnTo>
                <a:lnTo>
                  <a:pt x="1191" y="807"/>
                </a:lnTo>
                <a:lnTo>
                  <a:pt x="1191" y="811"/>
                </a:lnTo>
                <a:lnTo>
                  <a:pt x="1191" y="813"/>
                </a:lnTo>
                <a:lnTo>
                  <a:pt x="1190" y="816"/>
                </a:lnTo>
                <a:lnTo>
                  <a:pt x="1189" y="818"/>
                </a:lnTo>
                <a:lnTo>
                  <a:pt x="1187" y="821"/>
                </a:lnTo>
                <a:lnTo>
                  <a:pt x="1184" y="822"/>
                </a:lnTo>
                <a:lnTo>
                  <a:pt x="1181" y="824"/>
                </a:lnTo>
                <a:lnTo>
                  <a:pt x="1179" y="828"/>
                </a:lnTo>
                <a:lnTo>
                  <a:pt x="1178" y="831"/>
                </a:lnTo>
                <a:lnTo>
                  <a:pt x="1177" y="836"/>
                </a:lnTo>
                <a:lnTo>
                  <a:pt x="1175" y="847"/>
                </a:lnTo>
                <a:lnTo>
                  <a:pt x="1170" y="859"/>
                </a:lnTo>
                <a:lnTo>
                  <a:pt x="1162" y="872"/>
                </a:lnTo>
                <a:lnTo>
                  <a:pt x="1153" y="884"/>
                </a:lnTo>
                <a:lnTo>
                  <a:pt x="1147" y="890"/>
                </a:lnTo>
                <a:lnTo>
                  <a:pt x="1143" y="894"/>
                </a:lnTo>
                <a:lnTo>
                  <a:pt x="1138" y="898"/>
                </a:lnTo>
                <a:lnTo>
                  <a:pt x="1132" y="900"/>
                </a:lnTo>
                <a:lnTo>
                  <a:pt x="1127" y="903"/>
                </a:lnTo>
                <a:lnTo>
                  <a:pt x="1121" y="903"/>
                </a:lnTo>
                <a:lnTo>
                  <a:pt x="1116" y="901"/>
                </a:lnTo>
                <a:lnTo>
                  <a:pt x="1112" y="899"/>
                </a:lnTo>
                <a:lnTo>
                  <a:pt x="1107" y="897"/>
                </a:lnTo>
                <a:lnTo>
                  <a:pt x="1103" y="893"/>
                </a:lnTo>
                <a:lnTo>
                  <a:pt x="1100" y="890"/>
                </a:lnTo>
                <a:lnTo>
                  <a:pt x="1099" y="885"/>
                </a:lnTo>
                <a:lnTo>
                  <a:pt x="1097" y="880"/>
                </a:lnTo>
                <a:lnTo>
                  <a:pt x="1097" y="875"/>
                </a:lnTo>
                <a:lnTo>
                  <a:pt x="1099" y="872"/>
                </a:lnTo>
                <a:lnTo>
                  <a:pt x="1100" y="868"/>
                </a:lnTo>
                <a:lnTo>
                  <a:pt x="1103" y="861"/>
                </a:lnTo>
                <a:lnTo>
                  <a:pt x="1109" y="856"/>
                </a:lnTo>
                <a:lnTo>
                  <a:pt x="1121" y="848"/>
                </a:lnTo>
                <a:lnTo>
                  <a:pt x="1135" y="837"/>
                </a:lnTo>
                <a:lnTo>
                  <a:pt x="1139" y="835"/>
                </a:lnTo>
                <a:lnTo>
                  <a:pt x="1141" y="834"/>
                </a:lnTo>
                <a:lnTo>
                  <a:pt x="1141" y="831"/>
                </a:lnTo>
                <a:lnTo>
                  <a:pt x="1141" y="829"/>
                </a:lnTo>
                <a:lnTo>
                  <a:pt x="1137" y="819"/>
                </a:lnTo>
                <a:lnTo>
                  <a:pt x="1128" y="806"/>
                </a:lnTo>
                <a:lnTo>
                  <a:pt x="1121" y="793"/>
                </a:lnTo>
                <a:lnTo>
                  <a:pt x="1115" y="777"/>
                </a:lnTo>
                <a:lnTo>
                  <a:pt x="1112" y="771"/>
                </a:lnTo>
                <a:lnTo>
                  <a:pt x="1106" y="765"/>
                </a:lnTo>
                <a:lnTo>
                  <a:pt x="1100" y="759"/>
                </a:lnTo>
                <a:lnTo>
                  <a:pt x="1094" y="755"/>
                </a:lnTo>
                <a:lnTo>
                  <a:pt x="1090" y="753"/>
                </a:lnTo>
                <a:lnTo>
                  <a:pt x="1087" y="753"/>
                </a:lnTo>
                <a:lnTo>
                  <a:pt x="1082" y="755"/>
                </a:lnTo>
                <a:lnTo>
                  <a:pt x="1076" y="758"/>
                </a:lnTo>
                <a:lnTo>
                  <a:pt x="1068" y="760"/>
                </a:lnTo>
                <a:lnTo>
                  <a:pt x="1059" y="760"/>
                </a:lnTo>
                <a:lnTo>
                  <a:pt x="1053" y="759"/>
                </a:lnTo>
                <a:lnTo>
                  <a:pt x="1047" y="755"/>
                </a:lnTo>
                <a:lnTo>
                  <a:pt x="1044" y="754"/>
                </a:lnTo>
                <a:lnTo>
                  <a:pt x="1040" y="753"/>
                </a:lnTo>
                <a:lnTo>
                  <a:pt x="1038" y="753"/>
                </a:lnTo>
                <a:lnTo>
                  <a:pt x="1037" y="753"/>
                </a:lnTo>
                <a:lnTo>
                  <a:pt x="1034" y="754"/>
                </a:lnTo>
                <a:lnTo>
                  <a:pt x="1033" y="758"/>
                </a:lnTo>
                <a:lnTo>
                  <a:pt x="1033" y="760"/>
                </a:lnTo>
                <a:lnTo>
                  <a:pt x="1032" y="765"/>
                </a:lnTo>
                <a:lnTo>
                  <a:pt x="1032" y="775"/>
                </a:lnTo>
                <a:lnTo>
                  <a:pt x="1031" y="785"/>
                </a:lnTo>
                <a:lnTo>
                  <a:pt x="1031" y="790"/>
                </a:lnTo>
                <a:lnTo>
                  <a:pt x="1028" y="793"/>
                </a:lnTo>
                <a:lnTo>
                  <a:pt x="1026" y="797"/>
                </a:lnTo>
                <a:lnTo>
                  <a:pt x="1022" y="800"/>
                </a:lnTo>
                <a:lnTo>
                  <a:pt x="1018" y="802"/>
                </a:lnTo>
                <a:lnTo>
                  <a:pt x="1013" y="803"/>
                </a:lnTo>
                <a:lnTo>
                  <a:pt x="1007" y="803"/>
                </a:lnTo>
                <a:lnTo>
                  <a:pt x="1001" y="803"/>
                </a:lnTo>
                <a:lnTo>
                  <a:pt x="995" y="800"/>
                </a:lnTo>
                <a:lnTo>
                  <a:pt x="990" y="798"/>
                </a:lnTo>
                <a:lnTo>
                  <a:pt x="986" y="794"/>
                </a:lnTo>
                <a:lnTo>
                  <a:pt x="982" y="791"/>
                </a:lnTo>
                <a:lnTo>
                  <a:pt x="980" y="786"/>
                </a:lnTo>
                <a:lnTo>
                  <a:pt x="979" y="781"/>
                </a:lnTo>
                <a:lnTo>
                  <a:pt x="979" y="777"/>
                </a:lnTo>
                <a:lnTo>
                  <a:pt x="980" y="772"/>
                </a:lnTo>
                <a:lnTo>
                  <a:pt x="983" y="762"/>
                </a:lnTo>
                <a:lnTo>
                  <a:pt x="988" y="755"/>
                </a:lnTo>
                <a:lnTo>
                  <a:pt x="992" y="748"/>
                </a:lnTo>
                <a:lnTo>
                  <a:pt x="994" y="739"/>
                </a:lnTo>
                <a:lnTo>
                  <a:pt x="995" y="728"/>
                </a:lnTo>
                <a:lnTo>
                  <a:pt x="994" y="715"/>
                </a:lnTo>
                <a:lnTo>
                  <a:pt x="994" y="703"/>
                </a:lnTo>
                <a:lnTo>
                  <a:pt x="994" y="692"/>
                </a:lnTo>
                <a:lnTo>
                  <a:pt x="994" y="684"/>
                </a:lnTo>
                <a:lnTo>
                  <a:pt x="992" y="674"/>
                </a:lnTo>
                <a:lnTo>
                  <a:pt x="988" y="662"/>
                </a:lnTo>
                <a:lnTo>
                  <a:pt x="984" y="651"/>
                </a:lnTo>
                <a:lnTo>
                  <a:pt x="981" y="643"/>
                </a:lnTo>
                <a:lnTo>
                  <a:pt x="977" y="638"/>
                </a:lnTo>
                <a:lnTo>
                  <a:pt x="971" y="633"/>
                </a:lnTo>
                <a:lnTo>
                  <a:pt x="965" y="628"/>
                </a:lnTo>
                <a:lnTo>
                  <a:pt x="954" y="622"/>
                </a:lnTo>
                <a:lnTo>
                  <a:pt x="946" y="617"/>
                </a:lnTo>
                <a:lnTo>
                  <a:pt x="944" y="615"/>
                </a:lnTo>
                <a:lnTo>
                  <a:pt x="942" y="611"/>
                </a:lnTo>
                <a:lnTo>
                  <a:pt x="940" y="608"/>
                </a:lnTo>
                <a:lnTo>
                  <a:pt x="940" y="603"/>
                </a:lnTo>
                <a:lnTo>
                  <a:pt x="939" y="596"/>
                </a:lnTo>
                <a:lnTo>
                  <a:pt x="937" y="591"/>
                </a:lnTo>
                <a:lnTo>
                  <a:pt x="936" y="590"/>
                </a:lnTo>
                <a:lnTo>
                  <a:pt x="933" y="589"/>
                </a:lnTo>
                <a:lnTo>
                  <a:pt x="931" y="589"/>
                </a:lnTo>
                <a:lnTo>
                  <a:pt x="930" y="590"/>
                </a:lnTo>
                <a:lnTo>
                  <a:pt x="925" y="592"/>
                </a:lnTo>
                <a:lnTo>
                  <a:pt x="920" y="596"/>
                </a:lnTo>
                <a:lnTo>
                  <a:pt x="918" y="598"/>
                </a:lnTo>
                <a:lnTo>
                  <a:pt x="917" y="602"/>
                </a:lnTo>
                <a:lnTo>
                  <a:pt x="916" y="607"/>
                </a:lnTo>
                <a:lnTo>
                  <a:pt x="916" y="614"/>
                </a:lnTo>
                <a:lnTo>
                  <a:pt x="916" y="620"/>
                </a:lnTo>
                <a:lnTo>
                  <a:pt x="914" y="623"/>
                </a:lnTo>
                <a:lnTo>
                  <a:pt x="913" y="626"/>
                </a:lnTo>
                <a:lnTo>
                  <a:pt x="911" y="628"/>
                </a:lnTo>
                <a:lnTo>
                  <a:pt x="904" y="630"/>
                </a:lnTo>
                <a:lnTo>
                  <a:pt x="894" y="634"/>
                </a:lnTo>
                <a:lnTo>
                  <a:pt x="886" y="639"/>
                </a:lnTo>
                <a:lnTo>
                  <a:pt x="880" y="642"/>
                </a:lnTo>
                <a:lnTo>
                  <a:pt x="879" y="643"/>
                </a:lnTo>
                <a:lnTo>
                  <a:pt x="877" y="646"/>
                </a:lnTo>
                <a:lnTo>
                  <a:pt x="877" y="649"/>
                </a:lnTo>
                <a:lnTo>
                  <a:pt x="877" y="653"/>
                </a:lnTo>
                <a:lnTo>
                  <a:pt x="877" y="670"/>
                </a:lnTo>
                <a:lnTo>
                  <a:pt x="877" y="684"/>
                </a:lnTo>
                <a:lnTo>
                  <a:pt x="876" y="696"/>
                </a:lnTo>
                <a:lnTo>
                  <a:pt x="875" y="706"/>
                </a:lnTo>
                <a:lnTo>
                  <a:pt x="874" y="714"/>
                </a:lnTo>
                <a:lnTo>
                  <a:pt x="872" y="721"/>
                </a:lnTo>
                <a:lnTo>
                  <a:pt x="869" y="725"/>
                </a:lnTo>
                <a:lnTo>
                  <a:pt x="866" y="728"/>
                </a:lnTo>
                <a:lnTo>
                  <a:pt x="863" y="730"/>
                </a:lnTo>
                <a:lnTo>
                  <a:pt x="860" y="731"/>
                </a:lnTo>
                <a:lnTo>
                  <a:pt x="857" y="731"/>
                </a:lnTo>
                <a:lnTo>
                  <a:pt x="854" y="731"/>
                </a:lnTo>
                <a:lnTo>
                  <a:pt x="849" y="730"/>
                </a:lnTo>
                <a:lnTo>
                  <a:pt x="844" y="728"/>
                </a:lnTo>
                <a:lnTo>
                  <a:pt x="835" y="723"/>
                </a:lnTo>
                <a:lnTo>
                  <a:pt x="824" y="716"/>
                </a:lnTo>
                <a:lnTo>
                  <a:pt x="813" y="706"/>
                </a:lnTo>
                <a:lnTo>
                  <a:pt x="804" y="697"/>
                </a:lnTo>
                <a:lnTo>
                  <a:pt x="786" y="679"/>
                </a:lnTo>
                <a:lnTo>
                  <a:pt x="775" y="671"/>
                </a:lnTo>
                <a:lnTo>
                  <a:pt x="769" y="670"/>
                </a:lnTo>
                <a:lnTo>
                  <a:pt x="761" y="668"/>
                </a:lnTo>
                <a:lnTo>
                  <a:pt x="751" y="666"/>
                </a:lnTo>
                <a:lnTo>
                  <a:pt x="744" y="661"/>
                </a:lnTo>
                <a:lnTo>
                  <a:pt x="738" y="657"/>
                </a:lnTo>
                <a:lnTo>
                  <a:pt x="735" y="655"/>
                </a:lnTo>
                <a:lnTo>
                  <a:pt x="730" y="654"/>
                </a:lnTo>
                <a:lnTo>
                  <a:pt x="722" y="654"/>
                </a:lnTo>
                <a:lnTo>
                  <a:pt x="717" y="654"/>
                </a:lnTo>
                <a:lnTo>
                  <a:pt x="712" y="653"/>
                </a:lnTo>
                <a:lnTo>
                  <a:pt x="706" y="651"/>
                </a:lnTo>
                <a:lnTo>
                  <a:pt x="703" y="647"/>
                </a:lnTo>
                <a:lnTo>
                  <a:pt x="698" y="643"/>
                </a:lnTo>
                <a:lnTo>
                  <a:pt x="696" y="639"/>
                </a:lnTo>
                <a:lnTo>
                  <a:pt x="692" y="634"/>
                </a:lnTo>
                <a:lnTo>
                  <a:pt x="691" y="628"/>
                </a:lnTo>
                <a:lnTo>
                  <a:pt x="688" y="616"/>
                </a:lnTo>
                <a:lnTo>
                  <a:pt x="684" y="604"/>
                </a:lnTo>
                <a:lnTo>
                  <a:pt x="677" y="592"/>
                </a:lnTo>
                <a:lnTo>
                  <a:pt x="667" y="579"/>
                </a:lnTo>
                <a:lnTo>
                  <a:pt x="660" y="573"/>
                </a:lnTo>
                <a:lnTo>
                  <a:pt x="654" y="569"/>
                </a:lnTo>
                <a:lnTo>
                  <a:pt x="647" y="565"/>
                </a:lnTo>
                <a:lnTo>
                  <a:pt x="640" y="563"/>
                </a:lnTo>
                <a:lnTo>
                  <a:pt x="627" y="561"/>
                </a:lnTo>
                <a:lnTo>
                  <a:pt x="617" y="561"/>
                </a:lnTo>
                <a:lnTo>
                  <a:pt x="614" y="560"/>
                </a:lnTo>
                <a:lnTo>
                  <a:pt x="610" y="560"/>
                </a:lnTo>
                <a:lnTo>
                  <a:pt x="606" y="558"/>
                </a:lnTo>
                <a:lnTo>
                  <a:pt x="604" y="557"/>
                </a:lnTo>
                <a:lnTo>
                  <a:pt x="599" y="551"/>
                </a:lnTo>
                <a:lnTo>
                  <a:pt x="596" y="542"/>
                </a:lnTo>
                <a:lnTo>
                  <a:pt x="593" y="539"/>
                </a:lnTo>
                <a:lnTo>
                  <a:pt x="590" y="535"/>
                </a:lnTo>
                <a:lnTo>
                  <a:pt x="585" y="532"/>
                </a:lnTo>
                <a:lnTo>
                  <a:pt x="580" y="528"/>
                </a:lnTo>
                <a:lnTo>
                  <a:pt x="568" y="523"/>
                </a:lnTo>
                <a:lnTo>
                  <a:pt x="558" y="516"/>
                </a:lnTo>
                <a:lnTo>
                  <a:pt x="554" y="512"/>
                </a:lnTo>
                <a:lnTo>
                  <a:pt x="551" y="507"/>
                </a:lnTo>
                <a:lnTo>
                  <a:pt x="549" y="501"/>
                </a:lnTo>
                <a:lnTo>
                  <a:pt x="547" y="494"/>
                </a:lnTo>
                <a:lnTo>
                  <a:pt x="547" y="485"/>
                </a:lnTo>
                <a:lnTo>
                  <a:pt x="547" y="478"/>
                </a:lnTo>
                <a:lnTo>
                  <a:pt x="547" y="470"/>
                </a:lnTo>
                <a:lnTo>
                  <a:pt x="548" y="462"/>
                </a:lnTo>
                <a:lnTo>
                  <a:pt x="548" y="453"/>
                </a:lnTo>
                <a:lnTo>
                  <a:pt x="548" y="446"/>
                </a:lnTo>
                <a:lnTo>
                  <a:pt x="546" y="439"/>
                </a:lnTo>
                <a:lnTo>
                  <a:pt x="545" y="433"/>
                </a:lnTo>
                <a:lnTo>
                  <a:pt x="539" y="421"/>
                </a:lnTo>
                <a:lnTo>
                  <a:pt x="535" y="409"/>
                </a:lnTo>
                <a:lnTo>
                  <a:pt x="534" y="397"/>
                </a:lnTo>
                <a:lnTo>
                  <a:pt x="534" y="386"/>
                </a:lnTo>
                <a:lnTo>
                  <a:pt x="533" y="376"/>
                </a:lnTo>
                <a:lnTo>
                  <a:pt x="530" y="367"/>
                </a:lnTo>
                <a:lnTo>
                  <a:pt x="524" y="358"/>
                </a:lnTo>
                <a:lnTo>
                  <a:pt x="517" y="349"/>
                </a:lnTo>
                <a:lnTo>
                  <a:pt x="513" y="343"/>
                </a:lnTo>
                <a:lnTo>
                  <a:pt x="509" y="337"/>
                </a:lnTo>
                <a:lnTo>
                  <a:pt x="507" y="330"/>
                </a:lnTo>
                <a:lnTo>
                  <a:pt x="504" y="323"/>
                </a:lnTo>
                <a:lnTo>
                  <a:pt x="504" y="315"/>
                </a:lnTo>
                <a:lnTo>
                  <a:pt x="505" y="311"/>
                </a:lnTo>
                <a:lnTo>
                  <a:pt x="508" y="306"/>
                </a:lnTo>
                <a:lnTo>
                  <a:pt x="511" y="304"/>
                </a:lnTo>
                <a:lnTo>
                  <a:pt x="515" y="300"/>
                </a:lnTo>
                <a:lnTo>
                  <a:pt x="518" y="298"/>
                </a:lnTo>
                <a:lnTo>
                  <a:pt x="521" y="294"/>
                </a:lnTo>
                <a:lnTo>
                  <a:pt x="522" y="289"/>
                </a:lnTo>
                <a:lnTo>
                  <a:pt x="520" y="285"/>
                </a:lnTo>
                <a:lnTo>
                  <a:pt x="516" y="277"/>
                </a:lnTo>
                <a:lnTo>
                  <a:pt x="509" y="269"/>
                </a:lnTo>
                <a:lnTo>
                  <a:pt x="502" y="261"/>
                </a:lnTo>
                <a:lnTo>
                  <a:pt x="486" y="244"/>
                </a:lnTo>
                <a:lnTo>
                  <a:pt x="478" y="232"/>
                </a:lnTo>
                <a:lnTo>
                  <a:pt x="474" y="225"/>
                </a:lnTo>
                <a:lnTo>
                  <a:pt x="473" y="219"/>
                </a:lnTo>
                <a:lnTo>
                  <a:pt x="470" y="214"/>
                </a:lnTo>
                <a:lnTo>
                  <a:pt x="464" y="207"/>
                </a:lnTo>
                <a:lnTo>
                  <a:pt x="463" y="204"/>
                </a:lnTo>
                <a:lnTo>
                  <a:pt x="461" y="198"/>
                </a:lnTo>
                <a:lnTo>
                  <a:pt x="461" y="191"/>
                </a:lnTo>
                <a:lnTo>
                  <a:pt x="461" y="182"/>
                </a:lnTo>
                <a:lnTo>
                  <a:pt x="463" y="161"/>
                </a:lnTo>
                <a:lnTo>
                  <a:pt x="464" y="137"/>
                </a:lnTo>
                <a:lnTo>
                  <a:pt x="464" y="125"/>
                </a:lnTo>
                <a:lnTo>
                  <a:pt x="464" y="115"/>
                </a:lnTo>
                <a:lnTo>
                  <a:pt x="461" y="105"/>
                </a:lnTo>
                <a:lnTo>
                  <a:pt x="460" y="96"/>
                </a:lnTo>
                <a:lnTo>
                  <a:pt x="457" y="88"/>
                </a:lnTo>
                <a:lnTo>
                  <a:pt x="452" y="84"/>
                </a:lnTo>
                <a:lnTo>
                  <a:pt x="450" y="82"/>
                </a:lnTo>
                <a:lnTo>
                  <a:pt x="446" y="81"/>
                </a:lnTo>
                <a:lnTo>
                  <a:pt x="442" y="81"/>
                </a:lnTo>
                <a:lnTo>
                  <a:pt x="439" y="81"/>
                </a:lnTo>
                <a:lnTo>
                  <a:pt x="423" y="82"/>
                </a:lnTo>
                <a:lnTo>
                  <a:pt x="410" y="84"/>
                </a:lnTo>
                <a:lnTo>
                  <a:pt x="400" y="82"/>
                </a:lnTo>
                <a:lnTo>
                  <a:pt x="390" y="81"/>
                </a:lnTo>
                <a:lnTo>
                  <a:pt x="383" y="79"/>
                </a:lnTo>
                <a:lnTo>
                  <a:pt x="378" y="77"/>
                </a:lnTo>
                <a:lnTo>
                  <a:pt x="373" y="74"/>
                </a:lnTo>
                <a:lnTo>
                  <a:pt x="370" y="71"/>
                </a:lnTo>
                <a:lnTo>
                  <a:pt x="360" y="67"/>
                </a:lnTo>
                <a:lnTo>
                  <a:pt x="347" y="62"/>
                </a:lnTo>
                <a:lnTo>
                  <a:pt x="333" y="60"/>
                </a:lnTo>
                <a:lnTo>
                  <a:pt x="321" y="55"/>
                </a:lnTo>
                <a:lnTo>
                  <a:pt x="316" y="53"/>
                </a:lnTo>
                <a:lnTo>
                  <a:pt x="313" y="48"/>
                </a:lnTo>
                <a:lnTo>
                  <a:pt x="310" y="43"/>
                </a:lnTo>
                <a:lnTo>
                  <a:pt x="307" y="37"/>
                </a:lnTo>
                <a:lnTo>
                  <a:pt x="302" y="24"/>
                </a:lnTo>
                <a:lnTo>
                  <a:pt x="294" y="11"/>
                </a:lnTo>
                <a:lnTo>
                  <a:pt x="289" y="6"/>
                </a:lnTo>
                <a:lnTo>
                  <a:pt x="285" y="3"/>
                </a:lnTo>
                <a:lnTo>
                  <a:pt x="278" y="0"/>
                </a:lnTo>
                <a:lnTo>
                  <a:pt x="265" y="2"/>
                </a:lnTo>
                <a:lnTo>
                  <a:pt x="257" y="2"/>
                </a:lnTo>
                <a:lnTo>
                  <a:pt x="252" y="4"/>
                </a:lnTo>
                <a:lnTo>
                  <a:pt x="249" y="6"/>
                </a:lnTo>
                <a:lnTo>
                  <a:pt x="245" y="9"/>
                </a:lnTo>
                <a:lnTo>
                  <a:pt x="243" y="11"/>
                </a:lnTo>
                <a:lnTo>
                  <a:pt x="240" y="12"/>
                </a:lnTo>
                <a:lnTo>
                  <a:pt x="237" y="14"/>
                </a:lnTo>
                <a:lnTo>
                  <a:pt x="232" y="14"/>
                </a:lnTo>
                <a:lnTo>
                  <a:pt x="227" y="14"/>
                </a:lnTo>
                <a:lnTo>
                  <a:pt x="222" y="15"/>
                </a:lnTo>
                <a:lnTo>
                  <a:pt x="217" y="17"/>
                </a:lnTo>
                <a:lnTo>
                  <a:pt x="212" y="19"/>
                </a:lnTo>
                <a:lnTo>
                  <a:pt x="208" y="24"/>
                </a:lnTo>
                <a:lnTo>
                  <a:pt x="203" y="28"/>
                </a:lnTo>
                <a:lnTo>
                  <a:pt x="200" y="33"/>
                </a:lnTo>
                <a:lnTo>
                  <a:pt x="198" y="37"/>
                </a:lnTo>
                <a:lnTo>
                  <a:pt x="196" y="43"/>
                </a:lnTo>
                <a:lnTo>
                  <a:pt x="196" y="53"/>
                </a:lnTo>
                <a:lnTo>
                  <a:pt x="198" y="62"/>
                </a:lnTo>
                <a:lnTo>
                  <a:pt x="198" y="73"/>
                </a:lnTo>
                <a:lnTo>
                  <a:pt x="199" y="82"/>
                </a:lnTo>
                <a:lnTo>
                  <a:pt x="199" y="91"/>
                </a:lnTo>
                <a:lnTo>
                  <a:pt x="198" y="93"/>
                </a:lnTo>
                <a:lnTo>
                  <a:pt x="198" y="96"/>
                </a:lnTo>
                <a:lnTo>
                  <a:pt x="195" y="97"/>
                </a:lnTo>
                <a:lnTo>
                  <a:pt x="194" y="97"/>
                </a:lnTo>
                <a:lnTo>
                  <a:pt x="190" y="96"/>
                </a:lnTo>
                <a:lnTo>
                  <a:pt x="187" y="94"/>
                </a:lnTo>
                <a:lnTo>
                  <a:pt x="183" y="94"/>
                </a:lnTo>
                <a:lnTo>
                  <a:pt x="180" y="96"/>
                </a:lnTo>
                <a:lnTo>
                  <a:pt x="176" y="98"/>
                </a:lnTo>
                <a:lnTo>
                  <a:pt x="174" y="101"/>
                </a:lnTo>
                <a:lnTo>
                  <a:pt x="170" y="106"/>
                </a:lnTo>
                <a:lnTo>
                  <a:pt x="168" y="112"/>
                </a:lnTo>
                <a:lnTo>
                  <a:pt x="164" y="118"/>
                </a:lnTo>
                <a:lnTo>
                  <a:pt x="162" y="123"/>
                </a:lnTo>
                <a:lnTo>
                  <a:pt x="158" y="126"/>
                </a:lnTo>
                <a:lnTo>
                  <a:pt x="155" y="129"/>
                </a:lnTo>
                <a:lnTo>
                  <a:pt x="145" y="131"/>
                </a:lnTo>
                <a:lnTo>
                  <a:pt x="134" y="134"/>
                </a:lnTo>
                <a:lnTo>
                  <a:pt x="120" y="136"/>
                </a:lnTo>
                <a:lnTo>
                  <a:pt x="107" y="138"/>
                </a:lnTo>
                <a:lnTo>
                  <a:pt x="94" y="141"/>
                </a:lnTo>
                <a:lnTo>
                  <a:pt x="82" y="143"/>
                </a:lnTo>
                <a:lnTo>
                  <a:pt x="77" y="144"/>
                </a:lnTo>
                <a:lnTo>
                  <a:pt x="73" y="147"/>
                </a:lnTo>
                <a:lnTo>
                  <a:pt x="68" y="150"/>
                </a:lnTo>
                <a:lnTo>
                  <a:pt x="66" y="153"/>
                </a:lnTo>
                <a:lnTo>
                  <a:pt x="63" y="157"/>
                </a:lnTo>
                <a:lnTo>
                  <a:pt x="62" y="161"/>
                </a:lnTo>
                <a:lnTo>
                  <a:pt x="61" y="164"/>
                </a:lnTo>
                <a:lnTo>
                  <a:pt x="62" y="169"/>
                </a:lnTo>
                <a:lnTo>
                  <a:pt x="66" y="178"/>
                </a:lnTo>
                <a:lnTo>
                  <a:pt x="69" y="185"/>
                </a:lnTo>
                <a:lnTo>
                  <a:pt x="74" y="194"/>
                </a:lnTo>
                <a:lnTo>
                  <a:pt x="77" y="208"/>
                </a:lnTo>
                <a:lnTo>
                  <a:pt x="79" y="217"/>
                </a:lnTo>
                <a:lnTo>
                  <a:pt x="79" y="224"/>
                </a:lnTo>
                <a:lnTo>
                  <a:pt x="79" y="230"/>
                </a:lnTo>
                <a:lnTo>
                  <a:pt x="77" y="236"/>
                </a:lnTo>
                <a:lnTo>
                  <a:pt x="74" y="245"/>
                </a:lnTo>
                <a:lnTo>
                  <a:pt x="69" y="255"/>
                </a:lnTo>
                <a:lnTo>
                  <a:pt x="69" y="260"/>
                </a:lnTo>
                <a:lnTo>
                  <a:pt x="69" y="264"/>
                </a:lnTo>
                <a:lnTo>
                  <a:pt x="70" y="268"/>
                </a:lnTo>
                <a:lnTo>
                  <a:pt x="74" y="271"/>
                </a:lnTo>
                <a:lnTo>
                  <a:pt x="76" y="275"/>
                </a:lnTo>
                <a:lnTo>
                  <a:pt x="81" y="276"/>
                </a:lnTo>
                <a:lnTo>
                  <a:pt x="85" y="279"/>
                </a:lnTo>
                <a:lnTo>
                  <a:pt x="89" y="280"/>
                </a:lnTo>
                <a:lnTo>
                  <a:pt x="96" y="280"/>
                </a:lnTo>
                <a:lnTo>
                  <a:pt x="101" y="282"/>
                </a:lnTo>
                <a:lnTo>
                  <a:pt x="102" y="283"/>
                </a:lnTo>
                <a:lnTo>
                  <a:pt x="102" y="285"/>
                </a:lnTo>
                <a:lnTo>
                  <a:pt x="102" y="287"/>
                </a:lnTo>
                <a:lnTo>
                  <a:pt x="101" y="290"/>
                </a:lnTo>
                <a:lnTo>
                  <a:pt x="100" y="294"/>
                </a:lnTo>
                <a:lnTo>
                  <a:pt x="99" y="298"/>
                </a:lnTo>
                <a:lnTo>
                  <a:pt x="99" y="301"/>
                </a:lnTo>
                <a:lnTo>
                  <a:pt x="99" y="306"/>
                </a:lnTo>
                <a:lnTo>
                  <a:pt x="101" y="309"/>
                </a:lnTo>
                <a:lnTo>
                  <a:pt x="104" y="313"/>
                </a:lnTo>
                <a:lnTo>
                  <a:pt x="106" y="317"/>
                </a:lnTo>
                <a:lnTo>
                  <a:pt x="111" y="320"/>
                </a:lnTo>
                <a:lnTo>
                  <a:pt x="120" y="326"/>
                </a:lnTo>
                <a:lnTo>
                  <a:pt x="132" y="333"/>
                </a:lnTo>
                <a:lnTo>
                  <a:pt x="138" y="337"/>
                </a:lnTo>
                <a:lnTo>
                  <a:pt x="144" y="340"/>
                </a:lnTo>
                <a:lnTo>
                  <a:pt x="151" y="343"/>
                </a:lnTo>
                <a:lnTo>
                  <a:pt x="158" y="345"/>
                </a:lnTo>
                <a:lnTo>
                  <a:pt x="165" y="348"/>
                </a:lnTo>
                <a:lnTo>
                  <a:pt x="171" y="350"/>
                </a:lnTo>
                <a:lnTo>
                  <a:pt x="176" y="352"/>
                </a:lnTo>
                <a:lnTo>
                  <a:pt x="181" y="355"/>
                </a:lnTo>
                <a:lnTo>
                  <a:pt x="183" y="358"/>
                </a:lnTo>
                <a:lnTo>
                  <a:pt x="184" y="361"/>
                </a:lnTo>
                <a:lnTo>
                  <a:pt x="184" y="363"/>
                </a:lnTo>
                <a:lnTo>
                  <a:pt x="182" y="364"/>
                </a:lnTo>
                <a:lnTo>
                  <a:pt x="174" y="367"/>
                </a:lnTo>
                <a:lnTo>
                  <a:pt x="164" y="370"/>
                </a:lnTo>
                <a:lnTo>
                  <a:pt x="152" y="372"/>
                </a:lnTo>
                <a:lnTo>
                  <a:pt x="140" y="374"/>
                </a:lnTo>
                <a:lnTo>
                  <a:pt x="136" y="375"/>
                </a:lnTo>
                <a:lnTo>
                  <a:pt x="131" y="377"/>
                </a:lnTo>
                <a:lnTo>
                  <a:pt x="127" y="380"/>
                </a:lnTo>
                <a:lnTo>
                  <a:pt x="124" y="384"/>
                </a:lnTo>
                <a:lnTo>
                  <a:pt x="121" y="389"/>
                </a:lnTo>
                <a:lnTo>
                  <a:pt x="119" y="395"/>
                </a:lnTo>
                <a:lnTo>
                  <a:pt x="118" y="401"/>
                </a:lnTo>
                <a:lnTo>
                  <a:pt x="117" y="408"/>
                </a:lnTo>
                <a:lnTo>
                  <a:pt x="115" y="414"/>
                </a:lnTo>
                <a:lnTo>
                  <a:pt x="113" y="420"/>
                </a:lnTo>
                <a:lnTo>
                  <a:pt x="111" y="425"/>
                </a:lnTo>
                <a:lnTo>
                  <a:pt x="107" y="430"/>
                </a:lnTo>
                <a:lnTo>
                  <a:pt x="98" y="438"/>
                </a:lnTo>
                <a:lnTo>
                  <a:pt x="86" y="445"/>
                </a:lnTo>
                <a:lnTo>
                  <a:pt x="81" y="447"/>
                </a:lnTo>
                <a:lnTo>
                  <a:pt x="76" y="451"/>
                </a:lnTo>
                <a:lnTo>
                  <a:pt x="73" y="454"/>
                </a:lnTo>
                <a:lnTo>
                  <a:pt x="70" y="458"/>
                </a:lnTo>
                <a:lnTo>
                  <a:pt x="69" y="462"/>
                </a:lnTo>
                <a:lnTo>
                  <a:pt x="68" y="465"/>
                </a:lnTo>
                <a:lnTo>
                  <a:pt x="68" y="468"/>
                </a:lnTo>
                <a:lnTo>
                  <a:pt x="69" y="471"/>
                </a:lnTo>
                <a:lnTo>
                  <a:pt x="74" y="481"/>
                </a:lnTo>
                <a:lnTo>
                  <a:pt x="80" y="491"/>
                </a:lnTo>
                <a:lnTo>
                  <a:pt x="82" y="498"/>
                </a:lnTo>
                <a:lnTo>
                  <a:pt x="83" y="504"/>
                </a:lnTo>
                <a:lnTo>
                  <a:pt x="83" y="512"/>
                </a:lnTo>
                <a:lnTo>
                  <a:pt x="82" y="517"/>
                </a:lnTo>
                <a:lnTo>
                  <a:pt x="79" y="523"/>
                </a:lnTo>
                <a:lnTo>
                  <a:pt x="75" y="527"/>
                </a:lnTo>
                <a:lnTo>
                  <a:pt x="71" y="529"/>
                </a:lnTo>
                <a:lnTo>
                  <a:pt x="66" y="532"/>
                </a:lnTo>
                <a:lnTo>
                  <a:pt x="54" y="533"/>
                </a:lnTo>
                <a:lnTo>
                  <a:pt x="37" y="533"/>
                </a:lnTo>
                <a:lnTo>
                  <a:pt x="28" y="533"/>
                </a:lnTo>
                <a:lnTo>
                  <a:pt x="22" y="535"/>
                </a:lnTo>
                <a:lnTo>
                  <a:pt x="16" y="538"/>
                </a:lnTo>
                <a:lnTo>
                  <a:pt x="10" y="541"/>
                </a:lnTo>
                <a:lnTo>
                  <a:pt x="3" y="548"/>
                </a:lnTo>
                <a:lnTo>
                  <a:pt x="0" y="552"/>
                </a:lnTo>
                <a:lnTo>
                  <a:pt x="0" y="554"/>
                </a:lnTo>
                <a:lnTo>
                  <a:pt x="1" y="557"/>
                </a:lnTo>
                <a:lnTo>
                  <a:pt x="3" y="560"/>
                </a:lnTo>
                <a:lnTo>
                  <a:pt x="6" y="564"/>
                </a:lnTo>
                <a:lnTo>
                  <a:pt x="7" y="566"/>
                </a:lnTo>
                <a:lnTo>
                  <a:pt x="10" y="570"/>
                </a:lnTo>
                <a:lnTo>
                  <a:pt x="11" y="572"/>
                </a:lnTo>
                <a:lnTo>
                  <a:pt x="11" y="577"/>
                </a:lnTo>
                <a:lnTo>
                  <a:pt x="11" y="588"/>
                </a:lnTo>
                <a:lnTo>
                  <a:pt x="12" y="601"/>
                </a:lnTo>
                <a:lnTo>
                  <a:pt x="13" y="613"/>
                </a:lnTo>
                <a:lnTo>
                  <a:pt x="14" y="622"/>
                </a:lnTo>
                <a:lnTo>
                  <a:pt x="18" y="630"/>
                </a:lnTo>
                <a:lnTo>
                  <a:pt x="24" y="638"/>
                </a:lnTo>
                <a:lnTo>
                  <a:pt x="31" y="643"/>
                </a:lnTo>
                <a:lnTo>
                  <a:pt x="37" y="648"/>
                </a:lnTo>
                <a:lnTo>
                  <a:pt x="44" y="651"/>
                </a:lnTo>
                <a:lnTo>
                  <a:pt x="51" y="655"/>
                </a:lnTo>
                <a:lnTo>
                  <a:pt x="58" y="660"/>
                </a:lnTo>
                <a:lnTo>
                  <a:pt x="66" y="667"/>
                </a:lnTo>
                <a:lnTo>
                  <a:pt x="73" y="677"/>
                </a:lnTo>
                <a:lnTo>
                  <a:pt x="82" y="689"/>
                </a:lnTo>
                <a:lnTo>
                  <a:pt x="94" y="701"/>
                </a:lnTo>
                <a:lnTo>
                  <a:pt x="105" y="714"/>
                </a:lnTo>
                <a:lnTo>
                  <a:pt x="113" y="722"/>
                </a:lnTo>
                <a:lnTo>
                  <a:pt x="120" y="730"/>
                </a:lnTo>
                <a:lnTo>
                  <a:pt x="127" y="736"/>
                </a:lnTo>
                <a:lnTo>
                  <a:pt x="134" y="743"/>
                </a:lnTo>
                <a:lnTo>
                  <a:pt x="145" y="752"/>
                </a:lnTo>
                <a:lnTo>
                  <a:pt x="154" y="759"/>
                </a:lnTo>
                <a:lnTo>
                  <a:pt x="165" y="766"/>
                </a:lnTo>
                <a:lnTo>
                  <a:pt x="180" y="774"/>
                </a:lnTo>
                <a:lnTo>
                  <a:pt x="193" y="783"/>
                </a:lnTo>
                <a:lnTo>
                  <a:pt x="203" y="787"/>
                </a:lnTo>
                <a:lnTo>
                  <a:pt x="213" y="791"/>
                </a:lnTo>
                <a:lnTo>
                  <a:pt x="226" y="796"/>
                </a:lnTo>
                <a:lnTo>
                  <a:pt x="238" y="800"/>
                </a:lnTo>
                <a:lnTo>
                  <a:pt x="247" y="805"/>
                </a:lnTo>
                <a:lnTo>
                  <a:pt x="255" y="812"/>
                </a:lnTo>
                <a:lnTo>
                  <a:pt x="263" y="821"/>
                </a:lnTo>
                <a:lnTo>
                  <a:pt x="270" y="829"/>
                </a:lnTo>
                <a:lnTo>
                  <a:pt x="274" y="837"/>
                </a:lnTo>
                <a:lnTo>
                  <a:pt x="277" y="844"/>
                </a:lnTo>
                <a:lnTo>
                  <a:pt x="278" y="853"/>
                </a:lnTo>
                <a:lnTo>
                  <a:pt x="281" y="861"/>
                </a:lnTo>
                <a:lnTo>
                  <a:pt x="281" y="870"/>
                </a:lnTo>
                <a:lnTo>
                  <a:pt x="281" y="881"/>
                </a:lnTo>
                <a:lnTo>
                  <a:pt x="282" y="890"/>
                </a:lnTo>
                <a:lnTo>
                  <a:pt x="284" y="898"/>
                </a:lnTo>
                <a:lnTo>
                  <a:pt x="287" y="904"/>
                </a:lnTo>
                <a:lnTo>
                  <a:pt x="294" y="916"/>
                </a:lnTo>
                <a:lnTo>
                  <a:pt x="300" y="928"/>
                </a:lnTo>
                <a:lnTo>
                  <a:pt x="303" y="937"/>
                </a:lnTo>
                <a:lnTo>
                  <a:pt x="310" y="947"/>
                </a:lnTo>
                <a:lnTo>
                  <a:pt x="318" y="957"/>
                </a:lnTo>
                <a:lnTo>
                  <a:pt x="324" y="966"/>
                </a:lnTo>
                <a:lnTo>
                  <a:pt x="328" y="973"/>
                </a:lnTo>
                <a:lnTo>
                  <a:pt x="333" y="980"/>
                </a:lnTo>
                <a:lnTo>
                  <a:pt x="337" y="988"/>
                </a:lnTo>
                <a:lnTo>
                  <a:pt x="339" y="998"/>
                </a:lnTo>
                <a:lnTo>
                  <a:pt x="339" y="1008"/>
                </a:lnTo>
                <a:lnTo>
                  <a:pt x="338" y="1017"/>
                </a:lnTo>
                <a:lnTo>
                  <a:pt x="337" y="1025"/>
                </a:lnTo>
                <a:lnTo>
                  <a:pt x="334" y="1031"/>
                </a:lnTo>
                <a:lnTo>
                  <a:pt x="328" y="1038"/>
                </a:lnTo>
                <a:lnTo>
                  <a:pt x="325" y="1045"/>
                </a:lnTo>
                <a:lnTo>
                  <a:pt x="325" y="1049"/>
                </a:lnTo>
                <a:lnTo>
                  <a:pt x="326" y="1052"/>
                </a:lnTo>
                <a:lnTo>
                  <a:pt x="329" y="1057"/>
                </a:lnTo>
                <a:lnTo>
                  <a:pt x="333" y="1059"/>
                </a:lnTo>
                <a:lnTo>
                  <a:pt x="335" y="1063"/>
                </a:lnTo>
                <a:lnTo>
                  <a:pt x="338" y="1067"/>
                </a:lnTo>
                <a:lnTo>
                  <a:pt x="340" y="1071"/>
                </a:lnTo>
                <a:lnTo>
                  <a:pt x="341" y="1077"/>
                </a:lnTo>
                <a:lnTo>
                  <a:pt x="343" y="1086"/>
                </a:lnTo>
                <a:lnTo>
                  <a:pt x="346" y="1094"/>
                </a:lnTo>
                <a:lnTo>
                  <a:pt x="352" y="1102"/>
                </a:lnTo>
                <a:lnTo>
                  <a:pt x="357" y="1109"/>
                </a:lnTo>
                <a:lnTo>
                  <a:pt x="363" y="1117"/>
                </a:lnTo>
                <a:lnTo>
                  <a:pt x="369" y="1124"/>
                </a:lnTo>
                <a:lnTo>
                  <a:pt x="373" y="1130"/>
                </a:lnTo>
                <a:lnTo>
                  <a:pt x="376" y="1137"/>
                </a:lnTo>
                <a:lnTo>
                  <a:pt x="377" y="1146"/>
                </a:lnTo>
                <a:lnTo>
                  <a:pt x="381" y="1156"/>
                </a:lnTo>
                <a:lnTo>
                  <a:pt x="384" y="1165"/>
                </a:lnTo>
                <a:lnTo>
                  <a:pt x="390" y="1174"/>
                </a:lnTo>
                <a:lnTo>
                  <a:pt x="397" y="1183"/>
                </a:lnTo>
                <a:lnTo>
                  <a:pt x="409" y="1195"/>
                </a:lnTo>
                <a:lnTo>
                  <a:pt x="421" y="1208"/>
                </a:lnTo>
                <a:lnTo>
                  <a:pt x="430" y="1219"/>
                </a:lnTo>
                <a:lnTo>
                  <a:pt x="440" y="1229"/>
                </a:lnTo>
                <a:lnTo>
                  <a:pt x="452" y="1245"/>
                </a:lnTo>
                <a:lnTo>
                  <a:pt x="464" y="1258"/>
                </a:lnTo>
                <a:lnTo>
                  <a:pt x="471" y="1267"/>
                </a:lnTo>
                <a:lnTo>
                  <a:pt x="476" y="1273"/>
                </a:lnTo>
                <a:lnTo>
                  <a:pt x="479" y="1282"/>
                </a:lnTo>
                <a:lnTo>
                  <a:pt x="480" y="1285"/>
                </a:lnTo>
                <a:lnTo>
                  <a:pt x="480" y="1289"/>
                </a:lnTo>
                <a:lnTo>
                  <a:pt x="480" y="1292"/>
                </a:lnTo>
                <a:lnTo>
                  <a:pt x="479" y="1296"/>
                </a:lnTo>
                <a:lnTo>
                  <a:pt x="473" y="1302"/>
                </a:lnTo>
                <a:lnTo>
                  <a:pt x="463" y="1310"/>
                </a:lnTo>
                <a:lnTo>
                  <a:pt x="452" y="1317"/>
                </a:lnTo>
                <a:lnTo>
                  <a:pt x="445" y="1323"/>
                </a:lnTo>
                <a:lnTo>
                  <a:pt x="441" y="1325"/>
                </a:lnTo>
                <a:lnTo>
                  <a:pt x="438" y="1326"/>
                </a:lnTo>
                <a:lnTo>
                  <a:pt x="435" y="1326"/>
                </a:lnTo>
                <a:lnTo>
                  <a:pt x="432" y="1325"/>
                </a:lnTo>
                <a:lnTo>
                  <a:pt x="426" y="1321"/>
                </a:lnTo>
                <a:lnTo>
                  <a:pt x="421" y="1316"/>
                </a:lnTo>
                <a:lnTo>
                  <a:pt x="416" y="1309"/>
                </a:lnTo>
                <a:lnTo>
                  <a:pt x="411" y="1303"/>
                </a:lnTo>
                <a:lnTo>
                  <a:pt x="408" y="1298"/>
                </a:lnTo>
                <a:lnTo>
                  <a:pt x="403" y="1296"/>
                </a:lnTo>
                <a:lnTo>
                  <a:pt x="397" y="1297"/>
                </a:lnTo>
                <a:lnTo>
                  <a:pt x="391" y="1300"/>
                </a:lnTo>
                <a:lnTo>
                  <a:pt x="389" y="1302"/>
                </a:lnTo>
                <a:lnTo>
                  <a:pt x="387" y="1306"/>
                </a:lnTo>
                <a:lnTo>
                  <a:pt x="384" y="1309"/>
                </a:lnTo>
                <a:lnTo>
                  <a:pt x="382" y="1313"/>
                </a:lnTo>
                <a:lnTo>
                  <a:pt x="381" y="1325"/>
                </a:lnTo>
                <a:lnTo>
                  <a:pt x="381" y="1340"/>
                </a:lnTo>
                <a:lnTo>
                  <a:pt x="382" y="1347"/>
                </a:lnTo>
                <a:lnTo>
                  <a:pt x="383" y="1354"/>
                </a:lnTo>
                <a:lnTo>
                  <a:pt x="384" y="1361"/>
                </a:lnTo>
                <a:lnTo>
                  <a:pt x="388" y="1366"/>
                </a:lnTo>
                <a:lnTo>
                  <a:pt x="400" y="1380"/>
                </a:lnTo>
                <a:lnTo>
                  <a:pt x="410" y="1393"/>
                </a:lnTo>
                <a:lnTo>
                  <a:pt x="414" y="1398"/>
                </a:lnTo>
                <a:lnTo>
                  <a:pt x="415" y="1403"/>
                </a:lnTo>
                <a:lnTo>
                  <a:pt x="416" y="1408"/>
                </a:lnTo>
                <a:lnTo>
                  <a:pt x="416" y="1415"/>
                </a:lnTo>
                <a:lnTo>
                  <a:pt x="417" y="1422"/>
                </a:lnTo>
                <a:lnTo>
                  <a:pt x="419" y="1428"/>
                </a:lnTo>
                <a:lnTo>
                  <a:pt x="421" y="1434"/>
                </a:lnTo>
                <a:lnTo>
                  <a:pt x="426" y="1439"/>
                </a:lnTo>
                <a:lnTo>
                  <a:pt x="430" y="1443"/>
                </a:lnTo>
                <a:lnTo>
                  <a:pt x="434" y="1448"/>
                </a:lnTo>
                <a:lnTo>
                  <a:pt x="436" y="1454"/>
                </a:lnTo>
                <a:lnTo>
                  <a:pt x="438" y="1461"/>
                </a:lnTo>
                <a:lnTo>
                  <a:pt x="436" y="1472"/>
                </a:lnTo>
                <a:lnTo>
                  <a:pt x="435" y="1484"/>
                </a:lnTo>
                <a:lnTo>
                  <a:pt x="435" y="1490"/>
                </a:lnTo>
                <a:lnTo>
                  <a:pt x="435" y="1496"/>
                </a:lnTo>
                <a:lnTo>
                  <a:pt x="436" y="1500"/>
                </a:lnTo>
                <a:lnTo>
                  <a:pt x="439" y="1504"/>
                </a:lnTo>
                <a:lnTo>
                  <a:pt x="452" y="1519"/>
                </a:lnTo>
                <a:lnTo>
                  <a:pt x="470" y="1537"/>
                </a:lnTo>
                <a:lnTo>
                  <a:pt x="476" y="1547"/>
                </a:lnTo>
                <a:lnTo>
                  <a:pt x="479" y="1554"/>
                </a:lnTo>
                <a:lnTo>
                  <a:pt x="480" y="1560"/>
                </a:lnTo>
                <a:lnTo>
                  <a:pt x="480" y="1566"/>
                </a:lnTo>
                <a:lnTo>
                  <a:pt x="480" y="1572"/>
                </a:lnTo>
                <a:lnTo>
                  <a:pt x="478" y="1578"/>
                </a:lnTo>
                <a:lnTo>
                  <a:pt x="473" y="1582"/>
                </a:lnTo>
                <a:lnTo>
                  <a:pt x="470" y="1587"/>
                </a:lnTo>
                <a:lnTo>
                  <a:pt x="467" y="1591"/>
                </a:lnTo>
                <a:lnTo>
                  <a:pt x="467" y="1593"/>
                </a:lnTo>
                <a:lnTo>
                  <a:pt x="467" y="1597"/>
                </a:lnTo>
                <a:lnTo>
                  <a:pt x="470" y="1600"/>
                </a:lnTo>
                <a:lnTo>
                  <a:pt x="473" y="1607"/>
                </a:lnTo>
                <a:lnTo>
                  <a:pt x="477" y="1615"/>
                </a:lnTo>
                <a:lnTo>
                  <a:pt x="477" y="1618"/>
                </a:lnTo>
                <a:lnTo>
                  <a:pt x="476" y="1623"/>
                </a:lnTo>
                <a:lnTo>
                  <a:pt x="474" y="1626"/>
                </a:lnTo>
                <a:lnTo>
                  <a:pt x="473" y="1631"/>
                </a:lnTo>
                <a:lnTo>
                  <a:pt x="471" y="1636"/>
                </a:lnTo>
                <a:lnTo>
                  <a:pt x="469" y="1642"/>
                </a:lnTo>
                <a:lnTo>
                  <a:pt x="467" y="1648"/>
                </a:lnTo>
                <a:lnTo>
                  <a:pt x="467" y="1654"/>
                </a:lnTo>
                <a:lnTo>
                  <a:pt x="469" y="1669"/>
                </a:lnTo>
                <a:lnTo>
                  <a:pt x="470" y="1683"/>
                </a:lnTo>
                <a:lnTo>
                  <a:pt x="471" y="1697"/>
                </a:lnTo>
                <a:lnTo>
                  <a:pt x="472" y="1707"/>
                </a:lnTo>
                <a:lnTo>
                  <a:pt x="471" y="1718"/>
                </a:lnTo>
                <a:lnTo>
                  <a:pt x="470" y="1727"/>
                </a:lnTo>
                <a:lnTo>
                  <a:pt x="470" y="1738"/>
                </a:lnTo>
                <a:lnTo>
                  <a:pt x="469" y="1748"/>
                </a:lnTo>
                <a:lnTo>
                  <a:pt x="467" y="1760"/>
                </a:lnTo>
                <a:lnTo>
                  <a:pt x="466" y="1775"/>
                </a:lnTo>
                <a:lnTo>
                  <a:pt x="465" y="1790"/>
                </a:lnTo>
                <a:lnTo>
                  <a:pt x="464" y="1802"/>
                </a:lnTo>
                <a:lnTo>
                  <a:pt x="464" y="1812"/>
                </a:lnTo>
                <a:lnTo>
                  <a:pt x="465" y="1823"/>
                </a:lnTo>
                <a:lnTo>
                  <a:pt x="466" y="1833"/>
                </a:lnTo>
                <a:lnTo>
                  <a:pt x="469" y="1840"/>
                </a:lnTo>
                <a:lnTo>
                  <a:pt x="471" y="1848"/>
                </a:lnTo>
                <a:lnTo>
                  <a:pt x="473" y="1857"/>
                </a:lnTo>
                <a:lnTo>
                  <a:pt x="476" y="1869"/>
                </a:lnTo>
                <a:lnTo>
                  <a:pt x="478" y="1881"/>
                </a:lnTo>
                <a:lnTo>
                  <a:pt x="480" y="1893"/>
                </a:lnTo>
                <a:lnTo>
                  <a:pt x="482" y="1905"/>
                </a:lnTo>
                <a:lnTo>
                  <a:pt x="482" y="1918"/>
                </a:lnTo>
                <a:lnTo>
                  <a:pt x="482" y="1932"/>
                </a:lnTo>
                <a:lnTo>
                  <a:pt x="479" y="1946"/>
                </a:lnTo>
                <a:lnTo>
                  <a:pt x="477" y="1957"/>
                </a:lnTo>
                <a:lnTo>
                  <a:pt x="473" y="1966"/>
                </a:lnTo>
                <a:lnTo>
                  <a:pt x="469" y="1975"/>
                </a:lnTo>
                <a:lnTo>
                  <a:pt x="463" y="1982"/>
                </a:lnTo>
                <a:lnTo>
                  <a:pt x="459" y="1989"/>
                </a:lnTo>
                <a:lnTo>
                  <a:pt x="454" y="1996"/>
                </a:lnTo>
                <a:lnTo>
                  <a:pt x="452" y="2004"/>
                </a:lnTo>
                <a:lnTo>
                  <a:pt x="448" y="2015"/>
                </a:lnTo>
                <a:lnTo>
                  <a:pt x="446" y="2027"/>
                </a:lnTo>
                <a:lnTo>
                  <a:pt x="444" y="2040"/>
                </a:lnTo>
                <a:lnTo>
                  <a:pt x="445" y="2053"/>
                </a:lnTo>
                <a:lnTo>
                  <a:pt x="447" y="2066"/>
                </a:lnTo>
                <a:lnTo>
                  <a:pt x="452" y="2079"/>
                </a:lnTo>
                <a:lnTo>
                  <a:pt x="455" y="2091"/>
                </a:lnTo>
                <a:lnTo>
                  <a:pt x="457" y="2099"/>
                </a:lnTo>
                <a:lnTo>
                  <a:pt x="458" y="2110"/>
                </a:lnTo>
                <a:lnTo>
                  <a:pt x="457" y="2122"/>
                </a:lnTo>
                <a:lnTo>
                  <a:pt x="455" y="2136"/>
                </a:lnTo>
                <a:lnTo>
                  <a:pt x="454" y="2148"/>
                </a:lnTo>
                <a:lnTo>
                  <a:pt x="454" y="2161"/>
                </a:lnTo>
                <a:lnTo>
                  <a:pt x="454" y="2178"/>
                </a:lnTo>
                <a:lnTo>
                  <a:pt x="455" y="2196"/>
                </a:lnTo>
                <a:lnTo>
                  <a:pt x="458" y="2208"/>
                </a:lnTo>
                <a:lnTo>
                  <a:pt x="461" y="2216"/>
                </a:lnTo>
                <a:lnTo>
                  <a:pt x="464" y="2224"/>
                </a:lnTo>
                <a:lnTo>
                  <a:pt x="466" y="2233"/>
                </a:lnTo>
                <a:lnTo>
                  <a:pt x="467" y="2241"/>
                </a:lnTo>
                <a:lnTo>
                  <a:pt x="467" y="2248"/>
                </a:lnTo>
                <a:lnTo>
                  <a:pt x="467" y="2256"/>
                </a:lnTo>
                <a:lnTo>
                  <a:pt x="467" y="2277"/>
                </a:lnTo>
                <a:lnTo>
                  <a:pt x="466" y="2293"/>
                </a:lnTo>
                <a:lnTo>
                  <a:pt x="466" y="2306"/>
                </a:lnTo>
                <a:lnTo>
                  <a:pt x="466" y="2317"/>
                </a:lnTo>
                <a:lnTo>
                  <a:pt x="464" y="2327"/>
                </a:lnTo>
                <a:lnTo>
                  <a:pt x="460" y="2338"/>
                </a:lnTo>
                <a:lnTo>
                  <a:pt x="457" y="2350"/>
                </a:lnTo>
                <a:lnTo>
                  <a:pt x="454" y="2361"/>
                </a:lnTo>
                <a:lnTo>
                  <a:pt x="454" y="2380"/>
                </a:lnTo>
                <a:lnTo>
                  <a:pt x="452" y="2395"/>
                </a:lnTo>
                <a:lnTo>
                  <a:pt x="450" y="2403"/>
                </a:lnTo>
                <a:lnTo>
                  <a:pt x="447" y="2412"/>
                </a:lnTo>
                <a:lnTo>
                  <a:pt x="445" y="2424"/>
                </a:lnTo>
                <a:lnTo>
                  <a:pt x="444" y="2436"/>
                </a:lnTo>
                <a:lnTo>
                  <a:pt x="444" y="2449"/>
                </a:lnTo>
                <a:lnTo>
                  <a:pt x="446" y="2463"/>
                </a:lnTo>
                <a:lnTo>
                  <a:pt x="448" y="2476"/>
                </a:lnTo>
                <a:lnTo>
                  <a:pt x="451" y="2487"/>
                </a:lnTo>
                <a:lnTo>
                  <a:pt x="454" y="2498"/>
                </a:lnTo>
                <a:lnTo>
                  <a:pt x="458" y="2508"/>
                </a:lnTo>
                <a:lnTo>
                  <a:pt x="460" y="2519"/>
                </a:lnTo>
                <a:lnTo>
                  <a:pt x="463" y="2530"/>
                </a:lnTo>
                <a:lnTo>
                  <a:pt x="464" y="2539"/>
                </a:lnTo>
                <a:lnTo>
                  <a:pt x="464" y="2550"/>
                </a:lnTo>
                <a:lnTo>
                  <a:pt x="464" y="2559"/>
                </a:lnTo>
                <a:lnTo>
                  <a:pt x="461" y="2568"/>
                </a:lnTo>
                <a:lnTo>
                  <a:pt x="459" y="2573"/>
                </a:lnTo>
                <a:lnTo>
                  <a:pt x="455" y="2578"/>
                </a:lnTo>
                <a:lnTo>
                  <a:pt x="453" y="2586"/>
                </a:lnTo>
                <a:lnTo>
                  <a:pt x="452" y="2593"/>
                </a:lnTo>
                <a:lnTo>
                  <a:pt x="452" y="2602"/>
                </a:lnTo>
                <a:lnTo>
                  <a:pt x="455" y="2612"/>
                </a:lnTo>
                <a:lnTo>
                  <a:pt x="459" y="2620"/>
                </a:lnTo>
                <a:lnTo>
                  <a:pt x="464" y="2627"/>
                </a:lnTo>
                <a:lnTo>
                  <a:pt x="470" y="2634"/>
                </a:lnTo>
                <a:lnTo>
                  <a:pt x="477" y="2643"/>
                </a:lnTo>
                <a:lnTo>
                  <a:pt x="480" y="2647"/>
                </a:lnTo>
                <a:lnTo>
                  <a:pt x="484" y="2652"/>
                </a:lnTo>
                <a:lnTo>
                  <a:pt x="486" y="2658"/>
                </a:lnTo>
                <a:lnTo>
                  <a:pt x="488" y="2663"/>
                </a:lnTo>
                <a:lnTo>
                  <a:pt x="490" y="2674"/>
                </a:lnTo>
                <a:lnTo>
                  <a:pt x="494" y="2682"/>
                </a:lnTo>
                <a:lnTo>
                  <a:pt x="497" y="2690"/>
                </a:lnTo>
                <a:lnTo>
                  <a:pt x="502" y="2697"/>
                </a:lnTo>
                <a:lnTo>
                  <a:pt x="505" y="2702"/>
                </a:lnTo>
                <a:lnTo>
                  <a:pt x="508" y="2703"/>
                </a:lnTo>
                <a:lnTo>
                  <a:pt x="510" y="2704"/>
                </a:lnTo>
                <a:lnTo>
                  <a:pt x="511" y="2703"/>
                </a:lnTo>
                <a:lnTo>
                  <a:pt x="513" y="2699"/>
                </a:lnTo>
                <a:lnTo>
                  <a:pt x="514" y="2691"/>
                </a:lnTo>
                <a:lnTo>
                  <a:pt x="515" y="2684"/>
                </a:lnTo>
                <a:lnTo>
                  <a:pt x="517" y="2678"/>
                </a:lnTo>
                <a:lnTo>
                  <a:pt x="521" y="2674"/>
                </a:lnTo>
                <a:lnTo>
                  <a:pt x="523" y="2669"/>
                </a:lnTo>
                <a:lnTo>
                  <a:pt x="526" y="2665"/>
                </a:lnTo>
                <a:lnTo>
                  <a:pt x="528" y="2660"/>
                </a:lnTo>
                <a:lnTo>
                  <a:pt x="530" y="2653"/>
                </a:lnTo>
                <a:lnTo>
                  <a:pt x="533" y="2647"/>
                </a:lnTo>
                <a:lnTo>
                  <a:pt x="535" y="2632"/>
                </a:lnTo>
                <a:lnTo>
                  <a:pt x="535" y="2615"/>
                </a:lnTo>
                <a:lnTo>
                  <a:pt x="535" y="2600"/>
                </a:lnTo>
                <a:lnTo>
                  <a:pt x="533" y="2587"/>
                </a:lnTo>
                <a:lnTo>
                  <a:pt x="529" y="2576"/>
                </a:lnTo>
                <a:lnTo>
                  <a:pt x="526" y="2568"/>
                </a:lnTo>
                <a:lnTo>
                  <a:pt x="524" y="2564"/>
                </a:lnTo>
                <a:lnTo>
                  <a:pt x="524" y="2561"/>
                </a:lnTo>
                <a:lnTo>
                  <a:pt x="526" y="2556"/>
                </a:lnTo>
                <a:lnTo>
                  <a:pt x="528" y="2552"/>
                </a:lnTo>
                <a:lnTo>
                  <a:pt x="532" y="2549"/>
                </a:lnTo>
                <a:lnTo>
                  <a:pt x="535" y="2546"/>
                </a:lnTo>
                <a:lnTo>
                  <a:pt x="540" y="2544"/>
                </a:lnTo>
                <a:lnTo>
                  <a:pt x="546" y="2544"/>
                </a:lnTo>
                <a:lnTo>
                  <a:pt x="558" y="2544"/>
                </a:lnTo>
                <a:lnTo>
                  <a:pt x="570" y="2543"/>
                </a:lnTo>
                <a:lnTo>
                  <a:pt x="574" y="2542"/>
                </a:lnTo>
                <a:lnTo>
                  <a:pt x="579" y="2539"/>
                </a:lnTo>
                <a:lnTo>
                  <a:pt x="585" y="2537"/>
                </a:lnTo>
                <a:lnTo>
                  <a:pt x="590" y="2533"/>
                </a:lnTo>
                <a:lnTo>
                  <a:pt x="593" y="2529"/>
                </a:lnTo>
                <a:lnTo>
                  <a:pt x="597" y="2524"/>
                </a:lnTo>
                <a:lnTo>
                  <a:pt x="598" y="2520"/>
                </a:lnTo>
                <a:lnTo>
                  <a:pt x="599" y="2515"/>
                </a:lnTo>
                <a:lnTo>
                  <a:pt x="599" y="2506"/>
                </a:lnTo>
                <a:lnTo>
                  <a:pt x="599" y="2499"/>
                </a:lnTo>
                <a:lnTo>
                  <a:pt x="600" y="2491"/>
                </a:lnTo>
                <a:lnTo>
                  <a:pt x="603" y="2485"/>
                </a:lnTo>
                <a:lnTo>
                  <a:pt x="605" y="2482"/>
                </a:lnTo>
                <a:lnTo>
                  <a:pt x="609" y="2480"/>
                </a:lnTo>
                <a:lnTo>
                  <a:pt x="612" y="2477"/>
                </a:lnTo>
                <a:lnTo>
                  <a:pt x="617" y="2476"/>
                </a:lnTo>
                <a:lnTo>
                  <a:pt x="622" y="2475"/>
                </a:lnTo>
                <a:lnTo>
                  <a:pt x="625" y="2474"/>
                </a:lnTo>
                <a:lnTo>
                  <a:pt x="629" y="2472"/>
                </a:lnTo>
                <a:lnTo>
                  <a:pt x="631" y="2469"/>
                </a:lnTo>
                <a:lnTo>
                  <a:pt x="634" y="2463"/>
                </a:lnTo>
                <a:lnTo>
                  <a:pt x="635" y="2454"/>
                </a:lnTo>
                <a:lnTo>
                  <a:pt x="636" y="2449"/>
                </a:lnTo>
                <a:lnTo>
                  <a:pt x="639" y="2445"/>
                </a:lnTo>
                <a:lnTo>
                  <a:pt x="642" y="2441"/>
                </a:lnTo>
                <a:lnTo>
                  <a:pt x="646" y="2437"/>
                </a:lnTo>
                <a:lnTo>
                  <a:pt x="655" y="2432"/>
                </a:lnTo>
                <a:lnTo>
                  <a:pt x="666" y="2429"/>
                </a:lnTo>
                <a:lnTo>
                  <a:pt x="669" y="2428"/>
                </a:lnTo>
                <a:lnTo>
                  <a:pt x="673" y="2429"/>
                </a:lnTo>
                <a:lnTo>
                  <a:pt x="677" y="2430"/>
                </a:lnTo>
                <a:lnTo>
                  <a:pt x="678" y="2432"/>
                </a:lnTo>
                <a:lnTo>
                  <a:pt x="679" y="2436"/>
                </a:lnTo>
                <a:lnTo>
                  <a:pt x="679" y="2439"/>
                </a:lnTo>
                <a:lnTo>
                  <a:pt x="679" y="2444"/>
                </a:lnTo>
                <a:lnTo>
                  <a:pt x="677" y="2449"/>
                </a:lnTo>
                <a:lnTo>
                  <a:pt x="673" y="2458"/>
                </a:lnTo>
                <a:lnTo>
                  <a:pt x="672" y="2467"/>
                </a:lnTo>
                <a:lnTo>
                  <a:pt x="672" y="2470"/>
                </a:lnTo>
                <a:lnTo>
                  <a:pt x="673" y="2475"/>
                </a:lnTo>
                <a:lnTo>
                  <a:pt x="675" y="2479"/>
                </a:lnTo>
                <a:lnTo>
                  <a:pt x="679" y="2481"/>
                </a:lnTo>
                <a:lnTo>
                  <a:pt x="690" y="2488"/>
                </a:lnTo>
                <a:lnTo>
                  <a:pt x="705" y="2496"/>
                </a:lnTo>
                <a:lnTo>
                  <a:pt x="712" y="2501"/>
                </a:lnTo>
                <a:lnTo>
                  <a:pt x="719" y="2506"/>
                </a:lnTo>
                <a:lnTo>
                  <a:pt x="722" y="2508"/>
                </a:lnTo>
                <a:lnTo>
                  <a:pt x="723" y="2511"/>
                </a:lnTo>
                <a:lnTo>
                  <a:pt x="724" y="2513"/>
                </a:lnTo>
                <a:lnTo>
                  <a:pt x="725" y="2517"/>
                </a:lnTo>
                <a:lnTo>
                  <a:pt x="716" y="2536"/>
                </a:lnTo>
                <a:lnTo>
                  <a:pt x="711" y="2550"/>
                </a:lnTo>
                <a:lnTo>
                  <a:pt x="724" y="2549"/>
                </a:lnTo>
                <a:lnTo>
                  <a:pt x="742" y="2548"/>
                </a:lnTo>
                <a:lnTo>
                  <a:pt x="744" y="2551"/>
                </a:lnTo>
                <a:lnTo>
                  <a:pt x="748" y="2556"/>
                </a:lnTo>
                <a:lnTo>
                  <a:pt x="750" y="2562"/>
                </a:lnTo>
                <a:lnTo>
                  <a:pt x="753" y="2568"/>
                </a:lnTo>
                <a:lnTo>
                  <a:pt x="759" y="2583"/>
                </a:lnTo>
                <a:lnTo>
                  <a:pt x="765" y="2596"/>
                </a:lnTo>
                <a:lnTo>
                  <a:pt x="770" y="2607"/>
                </a:lnTo>
                <a:lnTo>
                  <a:pt x="776" y="2617"/>
                </a:lnTo>
                <a:lnTo>
                  <a:pt x="780" y="2625"/>
                </a:lnTo>
                <a:lnTo>
                  <a:pt x="782" y="2634"/>
                </a:lnTo>
                <a:lnTo>
                  <a:pt x="782" y="2643"/>
                </a:lnTo>
                <a:lnTo>
                  <a:pt x="784" y="2651"/>
                </a:lnTo>
                <a:lnTo>
                  <a:pt x="785" y="2655"/>
                </a:lnTo>
                <a:lnTo>
                  <a:pt x="787" y="2657"/>
                </a:lnTo>
                <a:lnTo>
                  <a:pt x="790" y="2660"/>
                </a:lnTo>
                <a:lnTo>
                  <a:pt x="793" y="2663"/>
                </a:lnTo>
                <a:lnTo>
                  <a:pt x="800" y="2666"/>
                </a:lnTo>
                <a:lnTo>
                  <a:pt x="809" y="2670"/>
                </a:lnTo>
                <a:lnTo>
                  <a:pt x="812" y="2672"/>
                </a:lnTo>
                <a:lnTo>
                  <a:pt x="813" y="2675"/>
                </a:lnTo>
                <a:lnTo>
                  <a:pt x="814" y="2678"/>
                </a:lnTo>
                <a:lnTo>
                  <a:pt x="814" y="2682"/>
                </a:lnTo>
                <a:lnTo>
                  <a:pt x="811" y="2689"/>
                </a:lnTo>
                <a:lnTo>
                  <a:pt x="807" y="2694"/>
                </a:lnTo>
                <a:lnTo>
                  <a:pt x="806" y="2695"/>
                </a:lnTo>
                <a:lnTo>
                  <a:pt x="806" y="2697"/>
                </a:lnTo>
                <a:lnTo>
                  <a:pt x="807" y="2700"/>
                </a:lnTo>
                <a:lnTo>
                  <a:pt x="809" y="2702"/>
                </a:lnTo>
                <a:lnTo>
                  <a:pt x="812" y="2708"/>
                </a:lnTo>
                <a:lnTo>
                  <a:pt x="813" y="2714"/>
                </a:lnTo>
                <a:lnTo>
                  <a:pt x="813" y="2720"/>
                </a:lnTo>
                <a:lnTo>
                  <a:pt x="811" y="2726"/>
                </a:lnTo>
                <a:lnTo>
                  <a:pt x="809" y="2728"/>
                </a:lnTo>
                <a:lnTo>
                  <a:pt x="806" y="2729"/>
                </a:lnTo>
                <a:lnTo>
                  <a:pt x="803" y="2731"/>
                </a:lnTo>
                <a:lnTo>
                  <a:pt x="798" y="2732"/>
                </a:lnTo>
                <a:lnTo>
                  <a:pt x="788" y="2733"/>
                </a:lnTo>
                <a:lnTo>
                  <a:pt x="779" y="2733"/>
                </a:lnTo>
                <a:lnTo>
                  <a:pt x="774" y="2733"/>
                </a:lnTo>
                <a:lnTo>
                  <a:pt x="769" y="2734"/>
                </a:lnTo>
                <a:lnTo>
                  <a:pt x="766" y="2737"/>
                </a:lnTo>
                <a:lnTo>
                  <a:pt x="762" y="2739"/>
                </a:lnTo>
                <a:lnTo>
                  <a:pt x="760" y="2743"/>
                </a:lnTo>
                <a:lnTo>
                  <a:pt x="759" y="2746"/>
                </a:lnTo>
                <a:lnTo>
                  <a:pt x="760" y="2751"/>
                </a:lnTo>
                <a:lnTo>
                  <a:pt x="761" y="2757"/>
                </a:lnTo>
                <a:lnTo>
                  <a:pt x="768" y="2771"/>
                </a:lnTo>
                <a:lnTo>
                  <a:pt x="778" y="2789"/>
                </a:lnTo>
                <a:lnTo>
                  <a:pt x="788" y="2807"/>
                </a:lnTo>
                <a:lnTo>
                  <a:pt x="797" y="2821"/>
                </a:lnTo>
                <a:lnTo>
                  <a:pt x="804" y="2832"/>
                </a:lnTo>
                <a:lnTo>
                  <a:pt x="810" y="2839"/>
                </a:lnTo>
                <a:lnTo>
                  <a:pt x="812" y="2841"/>
                </a:lnTo>
                <a:lnTo>
                  <a:pt x="812" y="2844"/>
                </a:lnTo>
                <a:lnTo>
                  <a:pt x="812" y="2846"/>
                </a:lnTo>
                <a:lnTo>
                  <a:pt x="810" y="2849"/>
                </a:lnTo>
                <a:lnTo>
                  <a:pt x="803" y="2855"/>
                </a:lnTo>
                <a:lnTo>
                  <a:pt x="799" y="2860"/>
                </a:lnTo>
                <a:lnTo>
                  <a:pt x="798" y="2864"/>
                </a:lnTo>
                <a:lnTo>
                  <a:pt x="799" y="2866"/>
                </a:lnTo>
                <a:lnTo>
                  <a:pt x="801" y="2869"/>
                </a:lnTo>
                <a:lnTo>
                  <a:pt x="806" y="2872"/>
                </a:lnTo>
                <a:lnTo>
                  <a:pt x="819" y="2877"/>
                </a:lnTo>
                <a:lnTo>
                  <a:pt x="831" y="2879"/>
                </a:lnTo>
                <a:lnTo>
                  <a:pt x="837" y="2882"/>
                </a:lnTo>
                <a:lnTo>
                  <a:pt x="842" y="2883"/>
                </a:lnTo>
                <a:lnTo>
                  <a:pt x="844" y="2886"/>
                </a:lnTo>
                <a:lnTo>
                  <a:pt x="847" y="2890"/>
                </a:lnTo>
                <a:lnTo>
                  <a:pt x="847" y="2893"/>
                </a:lnTo>
                <a:lnTo>
                  <a:pt x="847" y="2897"/>
                </a:lnTo>
                <a:lnTo>
                  <a:pt x="845" y="2901"/>
                </a:lnTo>
                <a:lnTo>
                  <a:pt x="844" y="2905"/>
                </a:lnTo>
                <a:lnTo>
                  <a:pt x="841" y="2915"/>
                </a:lnTo>
                <a:lnTo>
                  <a:pt x="839" y="2927"/>
                </a:lnTo>
                <a:lnTo>
                  <a:pt x="841" y="2934"/>
                </a:lnTo>
                <a:lnTo>
                  <a:pt x="842" y="2939"/>
                </a:lnTo>
                <a:lnTo>
                  <a:pt x="844" y="2940"/>
                </a:lnTo>
                <a:lnTo>
                  <a:pt x="847" y="2941"/>
                </a:lnTo>
                <a:lnTo>
                  <a:pt x="850" y="2941"/>
                </a:lnTo>
                <a:lnTo>
                  <a:pt x="854" y="2940"/>
                </a:lnTo>
                <a:lnTo>
                  <a:pt x="861" y="2939"/>
                </a:lnTo>
                <a:lnTo>
                  <a:pt x="867" y="2935"/>
                </a:lnTo>
                <a:lnTo>
                  <a:pt x="873" y="2933"/>
                </a:lnTo>
                <a:lnTo>
                  <a:pt x="879" y="2931"/>
                </a:lnTo>
                <a:lnTo>
                  <a:pt x="881" y="2931"/>
                </a:lnTo>
                <a:lnTo>
                  <a:pt x="882" y="2931"/>
                </a:lnTo>
                <a:lnTo>
                  <a:pt x="883" y="2930"/>
                </a:lnTo>
                <a:lnTo>
                  <a:pt x="885" y="2928"/>
                </a:lnTo>
                <a:lnTo>
                  <a:pt x="887" y="2918"/>
                </a:lnTo>
                <a:lnTo>
                  <a:pt x="891" y="2910"/>
                </a:lnTo>
                <a:lnTo>
                  <a:pt x="898" y="2897"/>
                </a:lnTo>
                <a:lnTo>
                  <a:pt x="906" y="2885"/>
                </a:lnTo>
                <a:lnTo>
                  <a:pt x="908" y="2882"/>
                </a:lnTo>
                <a:lnTo>
                  <a:pt x="911" y="2879"/>
                </a:lnTo>
                <a:lnTo>
                  <a:pt x="912" y="2878"/>
                </a:lnTo>
                <a:lnTo>
                  <a:pt x="913" y="2879"/>
                </a:lnTo>
                <a:lnTo>
                  <a:pt x="914" y="2880"/>
                </a:lnTo>
                <a:lnTo>
                  <a:pt x="916" y="2882"/>
                </a:lnTo>
                <a:lnTo>
                  <a:pt x="920" y="2895"/>
                </a:lnTo>
                <a:lnTo>
                  <a:pt x="926" y="2907"/>
                </a:lnTo>
                <a:lnTo>
                  <a:pt x="930" y="2909"/>
                </a:lnTo>
                <a:lnTo>
                  <a:pt x="935" y="2911"/>
                </a:lnTo>
                <a:lnTo>
                  <a:pt x="938" y="2911"/>
                </a:lnTo>
                <a:lnTo>
                  <a:pt x="943" y="2910"/>
                </a:lnTo>
                <a:lnTo>
                  <a:pt x="946" y="2908"/>
                </a:lnTo>
                <a:lnTo>
                  <a:pt x="951" y="2904"/>
                </a:lnTo>
                <a:lnTo>
                  <a:pt x="955" y="2899"/>
                </a:lnTo>
                <a:lnTo>
                  <a:pt x="957" y="2893"/>
                </a:lnTo>
                <a:lnTo>
                  <a:pt x="959" y="2888"/>
                </a:lnTo>
                <a:lnTo>
                  <a:pt x="963" y="2883"/>
                </a:lnTo>
                <a:lnTo>
                  <a:pt x="968" y="2878"/>
                </a:lnTo>
                <a:lnTo>
                  <a:pt x="973" y="2876"/>
                </a:lnTo>
                <a:lnTo>
                  <a:pt x="976" y="2874"/>
                </a:lnTo>
                <a:lnTo>
                  <a:pt x="981" y="2874"/>
                </a:lnTo>
                <a:lnTo>
                  <a:pt x="986" y="2876"/>
                </a:lnTo>
                <a:lnTo>
                  <a:pt x="989" y="2878"/>
                </a:lnTo>
                <a:lnTo>
                  <a:pt x="994" y="2885"/>
                </a:lnTo>
                <a:lnTo>
                  <a:pt x="998" y="2897"/>
                </a:lnTo>
                <a:lnTo>
                  <a:pt x="1002" y="2911"/>
                </a:lnTo>
                <a:lnTo>
                  <a:pt x="1006" y="2926"/>
                </a:lnTo>
                <a:lnTo>
                  <a:pt x="1007" y="2935"/>
                </a:lnTo>
                <a:lnTo>
                  <a:pt x="1008" y="2943"/>
                </a:lnTo>
                <a:lnTo>
                  <a:pt x="1012" y="2952"/>
                </a:lnTo>
                <a:lnTo>
                  <a:pt x="1017" y="2960"/>
                </a:lnTo>
                <a:lnTo>
                  <a:pt x="1028" y="2973"/>
                </a:lnTo>
                <a:lnTo>
                  <a:pt x="1040" y="2985"/>
                </a:lnTo>
                <a:lnTo>
                  <a:pt x="1044" y="2990"/>
                </a:lnTo>
                <a:lnTo>
                  <a:pt x="1046" y="2993"/>
                </a:lnTo>
                <a:lnTo>
                  <a:pt x="1049" y="2998"/>
                </a:lnTo>
                <a:lnTo>
                  <a:pt x="1050" y="3002"/>
                </a:lnTo>
                <a:lnTo>
                  <a:pt x="1051" y="3010"/>
                </a:lnTo>
                <a:lnTo>
                  <a:pt x="1051" y="3019"/>
                </a:lnTo>
                <a:lnTo>
                  <a:pt x="1051" y="3029"/>
                </a:lnTo>
                <a:lnTo>
                  <a:pt x="1051" y="3040"/>
                </a:lnTo>
                <a:lnTo>
                  <a:pt x="1051" y="3048"/>
                </a:lnTo>
                <a:lnTo>
                  <a:pt x="1051" y="3056"/>
                </a:lnTo>
                <a:lnTo>
                  <a:pt x="1051" y="3065"/>
                </a:lnTo>
                <a:lnTo>
                  <a:pt x="1052" y="3071"/>
                </a:lnTo>
                <a:lnTo>
                  <a:pt x="1056" y="3074"/>
                </a:lnTo>
                <a:lnTo>
                  <a:pt x="1061" y="3077"/>
                </a:lnTo>
                <a:lnTo>
                  <a:pt x="1066" y="3079"/>
                </a:lnTo>
                <a:lnTo>
                  <a:pt x="1072" y="3082"/>
                </a:lnTo>
                <a:lnTo>
                  <a:pt x="1075" y="3085"/>
                </a:lnTo>
                <a:lnTo>
                  <a:pt x="1077" y="3088"/>
                </a:lnTo>
                <a:lnTo>
                  <a:pt x="1078" y="3093"/>
                </a:lnTo>
                <a:lnTo>
                  <a:pt x="1080" y="3098"/>
                </a:lnTo>
                <a:lnTo>
                  <a:pt x="1080" y="3104"/>
                </a:lnTo>
                <a:lnTo>
                  <a:pt x="1082" y="3109"/>
                </a:lnTo>
                <a:lnTo>
                  <a:pt x="1084" y="3115"/>
                </a:lnTo>
                <a:lnTo>
                  <a:pt x="1088" y="3120"/>
                </a:lnTo>
                <a:lnTo>
                  <a:pt x="1095" y="3132"/>
                </a:lnTo>
                <a:lnTo>
                  <a:pt x="1102" y="3144"/>
                </a:lnTo>
                <a:lnTo>
                  <a:pt x="1106" y="3155"/>
                </a:lnTo>
                <a:lnTo>
                  <a:pt x="1108" y="3164"/>
                </a:lnTo>
                <a:lnTo>
                  <a:pt x="1109" y="3174"/>
                </a:lnTo>
                <a:lnTo>
                  <a:pt x="1108" y="3183"/>
                </a:lnTo>
                <a:lnTo>
                  <a:pt x="1108" y="3193"/>
                </a:lnTo>
                <a:lnTo>
                  <a:pt x="1109" y="3199"/>
                </a:lnTo>
                <a:lnTo>
                  <a:pt x="1112" y="3201"/>
                </a:lnTo>
                <a:lnTo>
                  <a:pt x="1114" y="3202"/>
                </a:lnTo>
                <a:lnTo>
                  <a:pt x="1119" y="3202"/>
                </a:lnTo>
                <a:lnTo>
                  <a:pt x="1125" y="3204"/>
                </a:lnTo>
                <a:lnTo>
                  <a:pt x="1131" y="3204"/>
                </a:lnTo>
                <a:lnTo>
                  <a:pt x="1137" y="3204"/>
                </a:lnTo>
                <a:lnTo>
                  <a:pt x="1141" y="3206"/>
                </a:lnTo>
                <a:lnTo>
                  <a:pt x="1146" y="3207"/>
                </a:lnTo>
                <a:lnTo>
                  <a:pt x="1149" y="3211"/>
                </a:lnTo>
                <a:lnTo>
                  <a:pt x="1151" y="3214"/>
                </a:lnTo>
                <a:lnTo>
                  <a:pt x="1151" y="3220"/>
                </a:lnTo>
                <a:lnTo>
                  <a:pt x="1151" y="3227"/>
                </a:lnTo>
                <a:lnTo>
                  <a:pt x="1146" y="3242"/>
                </a:lnTo>
                <a:lnTo>
                  <a:pt x="1143" y="3254"/>
                </a:lnTo>
                <a:lnTo>
                  <a:pt x="1141" y="3258"/>
                </a:lnTo>
                <a:lnTo>
                  <a:pt x="1140" y="3264"/>
                </a:lnTo>
                <a:lnTo>
                  <a:pt x="1140" y="3270"/>
                </a:lnTo>
                <a:lnTo>
                  <a:pt x="1143" y="3276"/>
                </a:lnTo>
                <a:lnTo>
                  <a:pt x="1145" y="3282"/>
                </a:lnTo>
                <a:lnTo>
                  <a:pt x="1149" y="3287"/>
                </a:lnTo>
                <a:lnTo>
                  <a:pt x="1152" y="3290"/>
                </a:lnTo>
                <a:lnTo>
                  <a:pt x="1156" y="3294"/>
                </a:lnTo>
                <a:lnTo>
                  <a:pt x="1164" y="3299"/>
                </a:lnTo>
                <a:lnTo>
                  <a:pt x="1170" y="3304"/>
                </a:lnTo>
                <a:lnTo>
                  <a:pt x="1175" y="3308"/>
                </a:lnTo>
                <a:lnTo>
                  <a:pt x="1178" y="3312"/>
                </a:lnTo>
                <a:lnTo>
                  <a:pt x="1179" y="3317"/>
                </a:lnTo>
                <a:lnTo>
                  <a:pt x="1181" y="3325"/>
                </a:lnTo>
                <a:lnTo>
                  <a:pt x="1181" y="3328"/>
                </a:lnTo>
                <a:lnTo>
                  <a:pt x="1181" y="3332"/>
                </a:lnTo>
                <a:lnTo>
                  <a:pt x="1182" y="3336"/>
                </a:lnTo>
                <a:lnTo>
                  <a:pt x="1184" y="3338"/>
                </a:lnTo>
                <a:lnTo>
                  <a:pt x="1188" y="3340"/>
                </a:lnTo>
                <a:lnTo>
                  <a:pt x="1194" y="3342"/>
                </a:lnTo>
                <a:lnTo>
                  <a:pt x="1202" y="3343"/>
                </a:lnTo>
                <a:lnTo>
                  <a:pt x="1210" y="3346"/>
                </a:lnTo>
                <a:lnTo>
                  <a:pt x="1215" y="3349"/>
                </a:lnTo>
                <a:lnTo>
                  <a:pt x="1219" y="3351"/>
                </a:lnTo>
                <a:lnTo>
                  <a:pt x="1221" y="3356"/>
                </a:lnTo>
                <a:lnTo>
                  <a:pt x="1223" y="3361"/>
                </a:lnTo>
                <a:lnTo>
                  <a:pt x="1223" y="3365"/>
                </a:lnTo>
                <a:lnTo>
                  <a:pt x="1223" y="3370"/>
                </a:lnTo>
                <a:lnTo>
                  <a:pt x="1222" y="3376"/>
                </a:lnTo>
                <a:lnTo>
                  <a:pt x="1221" y="3382"/>
                </a:lnTo>
                <a:lnTo>
                  <a:pt x="1219" y="3393"/>
                </a:lnTo>
                <a:lnTo>
                  <a:pt x="1216" y="3403"/>
                </a:lnTo>
                <a:lnTo>
                  <a:pt x="1217" y="3408"/>
                </a:lnTo>
                <a:lnTo>
                  <a:pt x="1219" y="3410"/>
                </a:lnTo>
                <a:lnTo>
                  <a:pt x="1221" y="3413"/>
                </a:lnTo>
                <a:lnTo>
                  <a:pt x="1223" y="3415"/>
                </a:lnTo>
                <a:lnTo>
                  <a:pt x="1227" y="3416"/>
                </a:lnTo>
                <a:lnTo>
                  <a:pt x="1231" y="3416"/>
                </a:lnTo>
                <a:lnTo>
                  <a:pt x="1234" y="3415"/>
                </a:lnTo>
                <a:lnTo>
                  <a:pt x="1238" y="3414"/>
                </a:lnTo>
                <a:lnTo>
                  <a:pt x="1245" y="3401"/>
                </a:lnTo>
                <a:lnTo>
                  <a:pt x="1252" y="3390"/>
                </a:lnTo>
                <a:lnTo>
                  <a:pt x="1257" y="3390"/>
                </a:lnTo>
                <a:lnTo>
                  <a:pt x="1260" y="3391"/>
                </a:lnTo>
                <a:lnTo>
                  <a:pt x="1264" y="3393"/>
                </a:lnTo>
                <a:lnTo>
                  <a:pt x="1267" y="3395"/>
                </a:lnTo>
                <a:lnTo>
                  <a:pt x="1270" y="3397"/>
                </a:lnTo>
                <a:lnTo>
                  <a:pt x="1271" y="3400"/>
                </a:lnTo>
                <a:lnTo>
                  <a:pt x="1272" y="3402"/>
                </a:lnTo>
                <a:lnTo>
                  <a:pt x="1272" y="3406"/>
                </a:lnTo>
                <a:lnTo>
                  <a:pt x="1269" y="3409"/>
                </a:lnTo>
                <a:lnTo>
                  <a:pt x="1264" y="3413"/>
                </a:lnTo>
                <a:lnTo>
                  <a:pt x="1260" y="3415"/>
                </a:lnTo>
                <a:lnTo>
                  <a:pt x="1258" y="3419"/>
                </a:lnTo>
                <a:lnTo>
                  <a:pt x="1255" y="3424"/>
                </a:lnTo>
                <a:lnTo>
                  <a:pt x="1252" y="3428"/>
                </a:lnTo>
                <a:lnTo>
                  <a:pt x="1247" y="3441"/>
                </a:lnTo>
                <a:lnTo>
                  <a:pt x="1242" y="3453"/>
                </a:lnTo>
                <a:lnTo>
                  <a:pt x="1239" y="3459"/>
                </a:lnTo>
                <a:lnTo>
                  <a:pt x="1235" y="3465"/>
                </a:lnTo>
                <a:lnTo>
                  <a:pt x="1231" y="3470"/>
                </a:lnTo>
                <a:lnTo>
                  <a:pt x="1226" y="3475"/>
                </a:lnTo>
                <a:lnTo>
                  <a:pt x="1221" y="3479"/>
                </a:lnTo>
                <a:lnTo>
                  <a:pt x="1219" y="3483"/>
                </a:lnTo>
                <a:lnTo>
                  <a:pt x="1216" y="3487"/>
                </a:lnTo>
                <a:lnTo>
                  <a:pt x="1216" y="3490"/>
                </a:lnTo>
                <a:lnTo>
                  <a:pt x="1217" y="3493"/>
                </a:lnTo>
                <a:lnTo>
                  <a:pt x="1220" y="3495"/>
                </a:lnTo>
                <a:lnTo>
                  <a:pt x="1223" y="3497"/>
                </a:lnTo>
                <a:lnTo>
                  <a:pt x="1228" y="3498"/>
                </a:lnTo>
                <a:lnTo>
                  <a:pt x="1234" y="3501"/>
                </a:lnTo>
                <a:lnTo>
                  <a:pt x="1239" y="3503"/>
                </a:lnTo>
                <a:lnTo>
                  <a:pt x="1241" y="3506"/>
                </a:lnTo>
                <a:lnTo>
                  <a:pt x="1242" y="3508"/>
                </a:lnTo>
                <a:lnTo>
                  <a:pt x="1242" y="3510"/>
                </a:lnTo>
                <a:lnTo>
                  <a:pt x="1244" y="3515"/>
                </a:lnTo>
                <a:lnTo>
                  <a:pt x="1244" y="3521"/>
                </a:lnTo>
                <a:lnTo>
                  <a:pt x="1246" y="3526"/>
                </a:lnTo>
                <a:lnTo>
                  <a:pt x="1248" y="3532"/>
                </a:lnTo>
                <a:lnTo>
                  <a:pt x="1253" y="3538"/>
                </a:lnTo>
                <a:lnTo>
                  <a:pt x="1263" y="3548"/>
                </a:lnTo>
                <a:lnTo>
                  <a:pt x="1271" y="3556"/>
                </a:lnTo>
                <a:lnTo>
                  <a:pt x="1283" y="3564"/>
                </a:lnTo>
                <a:lnTo>
                  <a:pt x="1294" y="3571"/>
                </a:lnTo>
                <a:lnTo>
                  <a:pt x="1297" y="3575"/>
                </a:lnTo>
                <a:lnTo>
                  <a:pt x="1301" y="3579"/>
                </a:lnTo>
                <a:lnTo>
                  <a:pt x="1303" y="3584"/>
                </a:lnTo>
                <a:lnTo>
                  <a:pt x="1305" y="3590"/>
                </a:lnTo>
                <a:lnTo>
                  <a:pt x="1305" y="3592"/>
                </a:lnTo>
                <a:lnTo>
                  <a:pt x="1305" y="3595"/>
                </a:lnTo>
                <a:lnTo>
                  <a:pt x="1304" y="3596"/>
                </a:lnTo>
                <a:lnTo>
                  <a:pt x="1303" y="3597"/>
                </a:lnTo>
                <a:lnTo>
                  <a:pt x="1301" y="3597"/>
                </a:lnTo>
                <a:lnTo>
                  <a:pt x="1296" y="3597"/>
                </a:lnTo>
                <a:lnTo>
                  <a:pt x="1285" y="3594"/>
                </a:lnTo>
                <a:lnTo>
                  <a:pt x="1276" y="3594"/>
                </a:lnTo>
                <a:lnTo>
                  <a:pt x="1272" y="3595"/>
                </a:lnTo>
                <a:lnTo>
                  <a:pt x="1270" y="3597"/>
                </a:lnTo>
                <a:lnTo>
                  <a:pt x="1267" y="3599"/>
                </a:lnTo>
                <a:lnTo>
                  <a:pt x="1267" y="3603"/>
                </a:lnTo>
                <a:lnTo>
                  <a:pt x="1269" y="3611"/>
                </a:lnTo>
                <a:lnTo>
                  <a:pt x="1272" y="3622"/>
                </a:lnTo>
                <a:lnTo>
                  <a:pt x="1276" y="3633"/>
                </a:lnTo>
                <a:lnTo>
                  <a:pt x="1280" y="3642"/>
                </a:lnTo>
                <a:lnTo>
                  <a:pt x="1284" y="3646"/>
                </a:lnTo>
                <a:lnTo>
                  <a:pt x="1289" y="3648"/>
                </a:lnTo>
                <a:lnTo>
                  <a:pt x="1294" y="3649"/>
                </a:lnTo>
                <a:lnTo>
                  <a:pt x="1301" y="3649"/>
                </a:lnTo>
                <a:lnTo>
                  <a:pt x="1314" y="3648"/>
                </a:lnTo>
                <a:lnTo>
                  <a:pt x="1324" y="3647"/>
                </a:lnTo>
                <a:lnTo>
                  <a:pt x="1328" y="3648"/>
                </a:lnTo>
                <a:lnTo>
                  <a:pt x="1332" y="3649"/>
                </a:lnTo>
                <a:lnTo>
                  <a:pt x="1334" y="3653"/>
                </a:lnTo>
                <a:lnTo>
                  <a:pt x="1338" y="3657"/>
                </a:lnTo>
                <a:lnTo>
                  <a:pt x="1342" y="3670"/>
                </a:lnTo>
                <a:lnTo>
                  <a:pt x="1348" y="3687"/>
                </a:lnTo>
                <a:lnTo>
                  <a:pt x="1352" y="3696"/>
                </a:lnTo>
                <a:lnTo>
                  <a:pt x="1355" y="3704"/>
                </a:lnTo>
                <a:lnTo>
                  <a:pt x="1359" y="3711"/>
                </a:lnTo>
                <a:lnTo>
                  <a:pt x="1362" y="3716"/>
                </a:lnTo>
                <a:lnTo>
                  <a:pt x="1367" y="3720"/>
                </a:lnTo>
                <a:lnTo>
                  <a:pt x="1371" y="3722"/>
                </a:lnTo>
                <a:lnTo>
                  <a:pt x="1374" y="3723"/>
                </a:lnTo>
                <a:lnTo>
                  <a:pt x="1379" y="3723"/>
                </a:lnTo>
                <a:lnTo>
                  <a:pt x="1383" y="3722"/>
                </a:lnTo>
                <a:lnTo>
                  <a:pt x="1386" y="3720"/>
                </a:lnTo>
                <a:lnTo>
                  <a:pt x="1390" y="3716"/>
                </a:lnTo>
                <a:lnTo>
                  <a:pt x="1393" y="3712"/>
                </a:lnTo>
                <a:lnTo>
                  <a:pt x="1396" y="3708"/>
                </a:lnTo>
                <a:lnTo>
                  <a:pt x="1401" y="3704"/>
                </a:lnTo>
                <a:lnTo>
                  <a:pt x="1404" y="3702"/>
                </a:lnTo>
                <a:lnTo>
                  <a:pt x="1409" y="3701"/>
                </a:lnTo>
                <a:lnTo>
                  <a:pt x="1414" y="3701"/>
                </a:lnTo>
                <a:lnTo>
                  <a:pt x="1420" y="3701"/>
                </a:lnTo>
                <a:lnTo>
                  <a:pt x="1424" y="3703"/>
                </a:lnTo>
                <a:lnTo>
                  <a:pt x="1430" y="3706"/>
                </a:lnTo>
                <a:lnTo>
                  <a:pt x="1439" y="3711"/>
                </a:lnTo>
                <a:lnTo>
                  <a:pt x="1446" y="3715"/>
                </a:lnTo>
                <a:lnTo>
                  <a:pt x="1455" y="3717"/>
                </a:lnTo>
                <a:lnTo>
                  <a:pt x="1464" y="3718"/>
                </a:lnTo>
                <a:lnTo>
                  <a:pt x="1469" y="3718"/>
                </a:lnTo>
                <a:lnTo>
                  <a:pt x="1474" y="3718"/>
                </a:lnTo>
                <a:lnTo>
                  <a:pt x="1478" y="3716"/>
                </a:lnTo>
                <a:lnTo>
                  <a:pt x="1480" y="3715"/>
                </a:lnTo>
                <a:lnTo>
                  <a:pt x="1484" y="3709"/>
                </a:lnTo>
                <a:lnTo>
                  <a:pt x="1490" y="3701"/>
                </a:lnTo>
                <a:lnTo>
                  <a:pt x="1500" y="3689"/>
                </a:lnTo>
                <a:lnTo>
                  <a:pt x="1515" y="3674"/>
                </a:lnTo>
                <a:lnTo>
                  <a:pt x="1523" y="3668"/>
                </a:lnTo>
                <a:lnTo>
                  <a:pt x="1530" y="3662"/>
                </a:lnTo>
                <a:lnTo>
                  <a:pt x="1538" y="3659"/>
                </a:lnTo>
                <a:lnTo>
                  <a:pt x="1546" y="3657"/>
                </a:lnTo>
                <a:lnTo>
                  <a:pt x="1557" y="3655"/>
                </a:lnTo>
                <a:lnTo>
                  <a:pt x="1568" y="3653"/>
                </a:lnTo>
                <a:lnTo>
                  <a:pt x="1579" y="3648"/>
                </a:lnTo>
                <a:lnTo>
                  <a:pt x="1591" y="3642"/>
                </a:lnTo>
                <a:lnTo>
                  <a:pt x="1606" y="3634"/>
                </a:lnTo>
                <a:lnTo>
                  <a:pt x="1623" y="3624"/>
                </a:lnTo>
                <a:lnTo>
                  <a:pt x="1637" y="3617"/>
                </a:lnTo>
                <a:lnTo>
                  <a:pt x="1649" y="3611"/>
                </a:lnTo>
                <a:lnTo>
                  <a:pt x="1657" y="3610"/>
                </a:lnTo>
                <a:lnTo>
                  <a:pt x="1666" y="3610"/>
                </a:lnTo>
                <a:lnTo>
                  <a:pt x="1669" y="3610"/>
                </a:lnTo>
                <a:lnTo>
                  <a:pt x="1673" y="3611"/>
                </a:lnTo>
                <a:lnTo>
                  <a:pt x="1675" y="3614"/>
                </a:lnTo>
                <a:lnTo>
                  <a:pt x="1676" y="3617"/>
                </a:lnTo>
                <a:lnTo>
                  <a:pt x="1677" y="3623"/>
                </a:lnTo>
                <a:lnTo>
                  <a:pt x="1677" y="3632"/>
                </a:lnTo>
                <a:lnTo>
                  <a:pt x="1676" y="3639"/>
                </a:lnTo>
                <a:lnTo>
                  <a:pt x="1675" y="3645"/>
                </a:lnTo>
                <a:lnTo>
                  <a:pt x="1674" y="3649"/>
                </a:lnTo>
                <a:lnTo>
                  <a:pt x="1675" y="3655"/>
                </a:lnTo>
                <a:lnTo>
                  <a:pt x="1676" y="3660"/>
                </a:lnTo>
                <a:lnTo>
                  <a:pt x="1681" y="3666"/>
                </a:lnTo>
                <a:lnTo>
                  <a:pt x="1688" y="3672"/>
                </a:lnTo>
                <a:lnTo>
                  <a:pt x="1695" y="3674"/>
                </a:lnTo>
                <a:lnTo>
                  <a:pt x="1699" y="3676"/>
                </a:lnTo>
                <a:lnTo>
                  <a:pt x="1702" y="3674"/>
                </a:lnTo>
                <a:lnTo>
                  <a:pt x="1706" y="3674"/>
                </a:lnTo>
                <a:lnTo>
                  <a:pt x="1710" y="3672"/>
                </a:lnTo>
                <a:lnTo>
                  <a:pt x="1716" y="3666"/>
                </a:lnTo>
                <a:lnTo>
                  <a:pt x="1723" y="3657"/>
                </a:lnTo>
                <a:lnTo>
                  <a:pt x="1727" y="3653"/>
                </a:lnTo>
                <a:lnTo>
                  <a:pt x="1731" y="3649"/>
                </a:lnTo>
                <a:lnTo>
                  <a:pt x="1736" y="3647"/>
                </a:lnTo>
                <a:lnTo>
                  <a:pt x="1739" y="3646"/>
                </a:lnTo>
                <a:lnTo>
                  <a:pt x="1746" y="3646"/>
                </a:lnTo>
                <a:lnTo>
                  <a:pt x="1754" y="3645"/>
                </a:lnTo>
                <a:lnTo>
                  <a:pt x="1757" y="3645"/>
                </a:lnTo>
                <a:lnTo>
                  <a:pt x="1761" y="3643"/>
                </a:lnTo>
                <a:lnTo>
                  <a:pt x="1763" y="3641"/>
                </a:lnTo>
                <a:lnTo>
                  <a:pt x="1767" y="3638"/>
                </a:lnTo>
                <a:lnTo>
                  <a:pt x="1774" y="3632"/>
                </a:lnTo>
                <a:lnTo>
                  <a:pt x="1781" y="3628"/>
                </a:lnTo>
                <a:lnTo>
                  <a:pt x="1784" y="3627"/>
                </a:lnTo>
                <a:lnTo>
                  <a:pt x="1788" y="3626"/>
                </a:lnTo>
                <a:lnTo>
                  <a:pt x="1792" y="3626"/>
                </a:lnTo>
                <a:lnTo>
                  <a:pt x="1795" y="3627"/>
                </a:lnTo>
                <a:lnTo>
                  <a:pt x="1804" y="3629"/>
                </a:lnTo>
                <a:lnTo>
                  <a:pt x="1811" y="3629"/>
                </a:lnTo>
                <a:lnTo>
                  <a:pt x="1814" y="3629"/>
                </a:lnTo>
                <a:lnTo>
                  <a:pt x="1818" y="3628"/>
                </a:lnTo>
                <a:lnTo>
                  <a:pt x="1820" y="3626"/>
                </a:lnTo>
                <a:lnTo>
                  <a:pt x="1823" y="3623"/>
                </a:lnTo>
                <a:lnTo>
                  <a:pt x="1826" y="3614"/>
                </a:lnTo>
                <a:lnTo>
                  <a:pt x="1828" y="3602"/>
                </a:lnTo>
                <a:lnTo>
                  <a:pt x="1828" y="3590"/>
                </a:lnTo>
                <a:lnTo>
                  <a:pt x="1830" y="3579"/>
                </a:lnTo>
                <a:lnTo>
                  <a:pt x="1830" y="3571"/>
                </a:lnTo>
                <a:lnTo>
                  <a:pt x="1831" y="3565"/>
                </a:lnTo>
                <a:lnTo>
                  <a:pt x="1832" y="3561"/>
                </a:lnTo>
                <a:lnTo>
                  <a:pt x="1834" y="3559"/>
                </a:lnTo>
                <a:lnTo>
                  <a:pt x="1837" y="3558"/>
                </a:lnTo>
                <a:lnTo>
                  <a:pt x="1839" y="3557"/>
                </a:lnTo>
                <a:lnTo>
                  <a:pt x="1845" y="3554"/>
                </a:lnTo>
                <a:lnTo>
                  <a:pt x="1850" y="3552"/>
                </a:lnTo>
                <a:lnTo>
                  <a:pt x="1851" y="3551"/>
                </a:lnTo>
                <a:lnTo>
                  <a:pt x="1852" y="3548"/>
                </a:lnTo>
                <a:lnTo>
                  <a:pt x="1853" y="3545"/>
                </a:lnTo>
                <a:lnTo>
                  <a:pt x="1855" y="3541"/>
                </a:lnTo>
                <a:lnTo>
                  <a:pt x="1853" y="3533"/>
                </a:lnTo>
                <a:lnTo>
                  <a:pt x="1851" y="3527"/>
                </a:lnTo>
                <a:lnTo>
                  <a:pt x="1847" y="3521"/>
                </a:lnTo>
                <a:lnTo>
                  <a:pt x="1843" y="3517"/>
                </a:lnTo>
                <a:lnTo>
                  <a:pt x="1840" y="3515"/>
                </a:lnTo>
                <a:lnTo>
                  <a:pt x="1838" y="3513"/>
                </a:lnTo>
                <a:lnTo>
                  <a:pt x="1836" y="3509"/>
                </a:lnTo>
                <a:lnTo>
                  <a:pt x="1834" y="3506"/>
                </a:lnTo>
                <a:lnTo>
                  <a:pt x="1833" y="3501"/>
                </a:lnTo>
                <a:lnTo>
                  <a:pt x="1833" y="3496"/>
                </a:lnTo>
                <a:lnTo>
                  <a:pt x="1833" y="3491"/>
                </a:lnTo>
                <a:lnTo>
                  <a:pt x="1833" y="3487"/>
                </a:lnTo>
                <a:lnTo>
                  <a:pt x="1836" y="3476"/>
                </a:lnTo>
                <a:lnTo>
                  <a:pt x="1837" y="3465"/>
                </a:lnTo>
                <a:lnTo>
                  <a:pt x="1839" y="3456"/>
                </a:lnTo>
                <a:lnTo>
                  <a:pt x="1839" y="3446"/>
                </a:lnTo>
                <a:lnTo>
                  <a:pt x="1838" y="3437"/>
                </a:lnTo>
                <a:lnTo>
                  <a:pt x="1836" y="3426"/>
                </a:lnTo>
                <a:lnTo>
                  <a:pt x="1831" y="3414"/>
                </a:lnTo>
                <a:lnTo>
                  <a:pt x="1824" y="3403"/>
                </a:lnTo>
                <a:lnTo>
                  <a:pt x="1817" y="3395"/>
                </a:lnTo>
                <a:lnTo>
                  <a:pt x="1811" y="3387"/>
                </a:lnTo>
                <a:lnTo>
                  <a:pt x="1808" y="3383"/>
                </a:lnTo>
                <a:lnTo>
                  <a:pt x="1807" y="3378"/>
                </a:lnTo>
                <a:lnTo>
                  <a:pt x="1805" y="3375"/>
                </a:lnTo>
                <a:lnTo>
                  <a:pt x="1805" y="3370"/>
                </a:lnTo>
                <a:lnTo>
                  <a:pt x="1804" y="3357"/>
                </a:lnTo>
                <a:lnTo>
                  <a:pt x="1804" y="3339"/>
                </a:lnTo>
                <a:lnTo>
                  <a:pt x="1805" y="3321"/>
                </a:lnTo>
                <a:lnTo>
                  <a:pt x="1807" y="3308"/>
                </a:lnTo>
                <a:lnTo>
                  <a:pt x="1811" y="3299"/>
                </a:lnTo>
                <a:lnTo>
                  <a:pt x="1814" y="3289"/>
                </a:lnTo>
                <a:lnTo>
                  <a:pt x="1818" y="3277"/>
                </a:lnTo>
                <a:lnTo>
                  <a:pt x="1819" y="3264"/>
                </a:lnTo>
                <a:lnTo>
                  <a:pt x="1819" y="3249"/>
                </a:lnTo>
                <a:lnTo>
                  <a:pt x="1819" y="3232"/>
                </a:lnTo>
                <a:lnTo>
                  <a:pt x="1819" y="3225"/>
                </a:lnTo>
                <a:lnTo>
                  <a:pt x="1820" y="3217"/>
                </a:lnTo>
                <a:lnTo>
                  <a:pt x="1821" y="3211"/>
                </a:lnTo>
                <a:lnTo>
                  <a:pt x="1823" y="3207"/>
                </a:lnTo>
                <a:lnTo>
                  <a:pt x="1827" y="3201"/>
                </a:lnTo>
                <a:lnTo>
                  <a:pt x="1830" y="3197"/>
                </a:lnTo>
                <a:lnTo>
                  <a:pt x="1832" y="3192"/>
                </a:lnTo>
                <a:lnTo>
                  <a:pt x="1834" y="3185"/>
                </a:lnTo>
                <a:lnTo>
                  <a:pt x="1836" y="3176"/>
                </a:lnTo>
                <a:lnTo>
                  <a:pt x="1837" y="3170"/>
                </a:lnTo>
                <a:lnTo>
                  <a:pt x="1839" y="3166"/>
                </a:lnTo>
                <a:lnTo>
                  <a:pt x="1843" y="3164"/>
                </a:lnTo>
                <a:lnTo>
                  <a:pt x="1846" y="3164"/>
                </a:lnTo>
                <a:lnTo>
                  <a:pt x="1850" y="3166"/>
                </a:lnTo>
                <a:lnTo>
                  <a:pt x="1853" y="3169"/>
                </a:lnTo>
                <a:lnTo>
                  <a:pt x="1857" y="3174"/>
                </a:lnTo>
                <a:lnTo>
                  <a:pt x="1861" y="3179"/>
                </a:lnTo>
                <a:lnTo>
                  <a:pt x="1865" y="3182"/>
                </a:lnTo>
                <a:lnTo>
                  <a:pt x="1868" y="3182"/>
                </a:lnTo>
                <a:lnTo>
                  <a:pt x="1869" y="3182"/>
                </a:lnTo>
                <a:lnTo>
                  <a:pt x="1871" y="3181"/>
                </a:lnTo>
                <a:lnTo>
                  <a:pt x="1875" y="3179"/>
                </a:lnTo>
                <a:lnTo>
                  <a:pt x="1880" y="3174"/>
                </a:lnTo>
                <a:lnTo>
                  <a:pt x="1884" y="3170"/>
                </a:lnTo>
                <a:lnTo>
                  <a:pt x="1890" y="3166"/>
                </a:lnTo>
                <a:lnTo>
                  <a:pt x="1896" y="3163"/>
                </a:lnTo>
                <a:lnTo>
                  <a:pt x="1905" y="3160"/>
                </a:lnTo>
                <a:lnTo>
                  <a:pt x="1910" y="3156"/>
                </a:lnTo>
                <a:lnTo>
                  <a:pt x="1916" y="3151"/>
                </a:lnTo>
                <a:lnTo>
                  <a:pt x="1922" y="3143"/>
                </a:lnTo>
                <a:lnTo>
                  <a:pt x="1926" y="3132"/>
                </a:lnTo>
                <a:lnTo>
                  <a:pt x="1931" y="3123"/>
                </a:lnTo>
                <a:lnTo>
                  <a:pt x="1932" y="3117"/>
                </a:lnTo>
                <a:lnTo>
                  <a:pt x="1935" y="3112"/>
                </a:lnTo>
                <a:lnTo>
                  <a:pt x="1939" y="3109"/>
                </a:lnTo>
                <a:lnTo>
                  <a:pt x="1943" y="3105"/>
                </a:lnTo>
                <a:lnTo>
                  <a:pt x="1953" y="3099"/>
                </a:lnTo>
                <a:lnTo>
                  <a:pt x="1964" y="3092"/>
                </a:lnTo>
                <a:lnTo>
                  <a:pt x="1975" y="3085"/>
                </a:lnTo>
                <a:lnTo>
                  <a:pt x="1985" y="3074"/>
                </a:lnTo>
                <a:lnTo>
                  <a:pt x="1996" y="3061"/>
                </a:lnTo>
                <a:lnTo>
                  <a:pt x="2004" y="3050"/>
                </a:lnTo>
                <a:lnTo>
                  <a:pt x="2014" y="3041"/>
                </a:lnTo>
                <a:lnTo>
                  <a:pt x="2026" y="3030"/>
                </a:lnTo>
                <a:lnTo>
                  <a:pt x="2039" y="3021"/>
                </a:lnTo>
                <a:lnTo>
                  <a:pt x="2051" y="3010"/>
                </a:lnTo>
                <a:lnTo>
                  <a:pt x="2056" y="3005"/>
                </a:lnTo>
                <a:lnTo>
                  <a:pt x="2059" y="3000"/>
                </a:lnTo>
                <a:lnTo>
                  <a:pt x="2061" y="2994"/>
                </a:lnTo>
                <a:lnTo>
                  <a:pt x="2064" y="2990"/>
                </a:lnTo>
                <a:lnTo>
                  <a:pt x="2067" y="2978"/>
                </a:lnTo>
                <a:lnTo>
                  <a:pt x="2070" y="2962"/>
                </a:lnTo>
                <a:lnTo>
                  <a:pt x="2073" y="2948"/>
                </a:lnTo>
                <a:lnTo>
                  <a:pt x="2076" y="2937"/>
                </a:lnTo>
                <a:lnTo>
                  <a:pt x="2077" y="2929"/>
                </a:lnTo>
                <a:lnTo>
                  <a:pt x="2077" y="2922"/>
                </a:lnTo>
                <a:lnTo>
                  <a:pt x="2077" y="2918"/>
                </a:lnTo>
                <a:lnTo>
                  <a:pt x="2075" y="2914"/>
                </a:lnTo>
                <a:lnTo>
                  <a:pt x="2072" y="2910"/>
                </a:lnTo>
                <a:lnTo>
                  <a:pt x="2069" y="2907"/>
                </a:lnTo>
                <a:lnTo>
                  <a:pt x="2061" y="2899"/>
                </a:lnTo>
                <a:lnTo>
                  <a:pt x="2056" y="2891"/>
                </a:lnTo>
                <a:lnTo>
                  <a:pt x="2052" y="2884"/>
                </a:lnTo>
                <a:lnTo>
                  <a:pt x="2050" y="2877"/>
                </a:lnTo>
                <a:lnTo>
                  <a:pt x="2050" y="2871"/>
                </a:lnTo>
                <a:lnTo>
                  <a:pt x="2052" y="2864"/>
                </a:lnTo>
                <a:lnTo>
                  <a:pt x="2057" y="2858"/>
                </a:lnTo>
                <a:lnTo>
                  <a:pt x="2063" y="2853"/>
                </a:lnTo>
                <a:lnTo>
                  <a:pt x="2079" y="2841"/>
                </a:lnTo>
                <a:lnTo>
                  <a:pt x="2098" y="2826"/>
                </a:lnTo>
                <a:lnTo>
                  <a:pt x="2105" y="2819"/>
                </a:lnTo>
                <a:lnTo>
                  <a:pt x="2111" y="2813"/>
                </a:lnTo>
                <a:lnTo>
                  <a:pt x="2115" y="2809"/>
                </a:lnTo>
                <a:lnTo>
                  <a:pt x="2121" y="2808"/>
                </a:lnTo>
                <a:lnTo>
                  <a:pt x="2126" y="2809"/>
                </a:lnTo>
                <a:lnTo>
                  <a:pt x="2130" y="2811"/>
                </a:lnTo>
                <a:lnTo>
                  <a:pt x="2135" y="2815"/>
                </a:lnTo>
                <a:lnTo>
                  <a:pt x="2140" y="2821"/>
                </a:lnTo>
                <a:lnTo>
                  <a:pt x="2145" y="2827"/>
                </a:lnTo>
                <a:lnTo>
                  <a:pt x="2149" y="2832"/>
                </a:lnTo>
                <a:lnTo>
                  <a:pt x="2154" y="2834"/>
                </a:lnTo>
                <a:lnTo>
                  <a:pt x="2159" y="2835"/>
                </a:lnTo>
                <a:lnTo>
                  <a:pt x="2164" y="2835"/>
                </a:lnTo>
                <a:lnTo>
                  <a:pt x="2170" y="2833"/>
                </a:lnTo>
                <a:lnTo>
                  <a:pt x="2174" y="2829"/>
                </a:lnTo>
                <a:lnTo>
                  <a:pt x="2180" y="2823"/>
                </a:lnTo>
                <a:lnTo>
                  <a:pt x="2191" y="2814"/>
                </a:lnTo>
                <a:lnTo>
                  <a:pt x="2202" y="2806"/>
                </a:lnTo>
                <a:lnTo>
                  <a:pt x="2209" y="2801"/>
                </a:lnTo>
                <a:lnTo>
                  <a:pt x="2214" y="2795"/>
                </a:lnTo>
                <a:lnTo>
                  <a:pt x="2217" y="2789"/>
                </a:lnTo>
                <a:lnTo>
                  <a:pt x="2220" y="2781"/>
                </a:lnTo>
                <a:lnTo>
                  <a:pt x="2220" y="2772"/>
                </a:lnTo>
                <a:lnTo>
                  <a:pt x="2218" y="2764"/>
                </a:lnTo>
                <a:lnTo>
                  <a:pt x="2216" y="2754"/>
                </a:lnTo>
                <a:lnTo>
                  <a:pt x="2211" y="2745"/>
                </a:lnTo>
                <a:lnTo>
                  <a:pt x="2208" y="2735"/>
                </a:lnTo>
                <a:lnTo>
                  <a:pt x="2203" y="2726"/>
                </a:lnTo>
                <a:lnTo>
                  <a:pt x="2199" y="2716"/>
                </a:lnTo>
                <a:lnTo>
                  <a:pt x="2196" y="2709"/>
                </a:lnTo>
                <a:lnTo>
                  <a:pt x="2195" y="2702"/>
                </a:lnTo>
                <a:lnTo>
                  <a:pt x="2195" y="2694"/>
                </a:lnTo>
                <a:lnTo>
                  <a:pt x="2196" y="2687"/>
                </a:lnTo>
                <a:lnTo>
                  <a:pt x="2199" y="2681"/>
                </a:lnTo>
                <a:lnTo>
                  <a:pt x="2204" y="2675"/>
                </a:lnTo>
                <a:lnTo>
                  <a:pt x="2206" y="2669"/>
                </a:lnTo>
                <a:lnTo>
                  <a:pt x="2210" y="2663"/>
                </a:lnTo>
                <a:lnTo>
                  <a:pt x="2211" y="2656"/>
                </a:lnTo>
                <a:lnTo>
                  <a:pt x="2212" y="2650"/>
                </a:lnTo>
                <a:lnTo>
                  <a:pt x="2215" y="2646"/>
                </a:lnTo>
                <a:lnTo>
                  <a:pt x="2218" y="2645"/>
                </a:lnTo>
                <a:lnTo>
                  <a:pt x="2222" y="2644"/>
                </a:lnTo>
                <a:lnTo>
                  <a:pt x="2226" y="2645"/>
                </a:lnTo>
                <a:lnTo>
                  <a:pt x="2229" y="2647"/>
                </a:lnTo>
                <a:lnTo>
                  <a:pt x="2233" y="2651"/>
                </a:lnTo>
                <a:lnTo>
                  <a:pt x="2235" y="2655"/>
                </a:lnTo>
                <a:lnTo>
                  <a:pt x="2239" y="2659"/>
                </a:lnTo>
                <a:lnTo>
                  <a:pt x="2243" y="2662"/>
                </a:lnTo>
                <a:lnTo>
                  <a:pt x="2250" y="2664"/>
                </a:lnTo>
                <a:lnTo>
                  <a:pt x="2258" y="2664"/>
                </a:lnTo>
                <a:lnTo>
                  <a:pt x="2267" y="2663"/>
                </a:lnTo>
                <a:lnTo>
                  <a:pt x="2275" y="2662"/>
                </a:lnTo>
                <a:lnTo>
                  <a:pt x="2284" y="2663"/>
                </a:lnTo>
                <a:lnTo>
                  <a:pt x="2291" y="2665"/>
                </a:lnTo>
                <a:lnTo>
                  <a:pt x="2298" y="2668"/>
                </a:lnTo>
                <a:lnTo>
                  <a:pt x="2308" y="2669"/>
                </a:lnTo>
                <a:lnTo>
                  <a:pt x="2318" y="2669"/>
                </a:lnTo>
                <a:lnTo>
                  <a:pt x="2329" y="2666"/>
                </a:lnTo>
                <a:lnTo>
                  <a:pt x="2340" y="2664"/>
                </a:lnTo>
                <a:lnTo>
                  <a:pt x="2349" y="2659"/>
                </a:lnTo>
                <a:lnTo>
                  <a:pt x="2359" y="2656"/>
                </a:lnTo>
                <a:lnTo>
                  <a:pt x="2367" y="2653"/>
                </a:lnTo>
                <a:lnTo>
                  <a:pt x="2374" y="2653"/>
                </a:lnTo>
                <a:lnTo>
                  <a:pt x="2380" y="2653"/>
                </a:lnTo>
                <a:lnTo>
                  <a:pt x="2386" y="2656"/>
                </a:lnTo>
                <a:lnTo>
                  <a:pt x="2391" y="2658"/>
                </a:lnTo>
                <a:lnTo>
                  <a:pt x="2394" y="2659"/>
                </a:lnTo>
                <a:lnTo>
                  <a:pt x="2400" y="2660"/>
                </a:lnTo>
                <a:lnTo>
                  <a:pt x="2406" y="2660"/>
                </a:lnTo>
                <a:lnTo>
                  <a:pt x="2412" y="2660"/>
                </a:lnTo>
                <a:lnTo>
                  <a:pt x="2420" y="2660"/>
                </a:lnTo>
                <a:lnTo>
                  <a:pt x="2429" y="2660"/>
                </a:lnTo>
                <a:lnTo>
                  <a:pt x="2432" y="2662"/>
                </a:lnTo>
                <a:lnTo>
                  <a:pt x="2436" y="2663"/>
                </a:lnTo>
                <a:lnTo>
                  <a:pt x="2438" y="2664"/>
                </a:lnTo>
                <a:lnTo>
                  <a:pt x="2439" y="2665"/>
                </a:lnTo>
                <a:lnTo>
                  <a:pt x="2438" y="2666"/>
                </a:lnTo>
                <a:lnTo>
                  <a:pt x="2435" y="2670"/>
                </a:lnTo>
                <a:lnTo>
                  <a:pt x="2426" y="2677"/>
                </a:lnTo>
                <a:lnTo>
                  <a:pt x="2417" y="2683"/>
                </a:lnTo>
                <a:lnTo>
                  <a:pt x="2406" y="2689"/>
                </a:lnTo>
                <a:lnTo>
                  <a:pt x="2396" y="2695"/>
                </a:lnTo>
                <a:lnTo>
                  <a:pt x="2390" y="2699"/>
                </a:lnTo>
                <a:lnTo>
                  <a:pt x="2384" y="2704"/>
                </a:lnTo>
                <a:lnTo>
                  <a:pt x="2379" y="2710"/>
                </a:lnTo>
                <a:lnTo>
                  <a:pt x="2375" y="2716"/>
                </a:lnTo>
                <a:lnTo>
                  <a:pt x="2372" y="2725"/>
                </a:lnTo>
                <a:lnTo>
                  <a:pt x="2369" y="2732"/>
                </a:lnTo>
                <a:lnTo>
                  <a:pt x="2368" y="2740"/>
                </a:lnTo>
                <a:lnTo>
                  <a:pt x="2368" y="2747"/>
                </a:lnTo>
                <a:lnTo>
                  <a:pt x="2367" y="2763"/>
                </a:lnTo>
                <a:lnTo>
                  <a:pt x="2366" y="2775"/>
                </a:lnTo>
                <a:lnTo>
                  <a:pt x="2363" y="2785"/>
                </a:lnTo>
                <a:lnTo>
                  <a:pt x="2362" y="2794"/>
                </a:lnTo>
                <a:lnTo>
                  <a:pt x="2362" y="2797"/>
                </a:lnTo>
                <a:lnTo>
                  <a:pt x="2363" y="2800"/>
                </a:lnTo>
                <a:lnTo>
                  <a:pt x="2366" y="2802"/>
                </a:lnTo>
                <a:lnTo>
                  <a:pt x="2369" y="2803"/>
                </a:lnTo>
                <a:lnTo>
                  <a:pt x="2373" y="2804"/>
                </a:lnTo>
                <a:lnTo>
                  <a:pt x="2378" y="2804"/>
                </a:lnTo>
                <a:lnTo>
                  <a:pt x="2382" y="2802"/>
                </a:lnTo>
                <a:lnTo>
                  <a:pt x="2387" y="2800"/>
                </a:lnTo>
                <a:lnTo>
                  <a:pt x="2391" y="2797"/>
                </a:lnTo>
                <a:lnTo>
                  <a:pt x="2394" y="2795"/>
                </a:lnTo>
                <a:lnTo>
                  <a:pt x="2399" y="2794"/>
                </a:lnTo>
                <a:lnTo>
                  <a:pt x="2403" y="2794"/>
                </a:lnTo>
                <a:lnTo>
                  <a:pt x="2405" y="2795"/>
                </a:lnTo>
                <a:lnTo>
                  <a:pt x="2407" y="2796"/>
                </a:lnTo>
                <a:lnTo>
                  <a:pt x="2409" y="2798"/>
                </a:lnTo>
                <a:lnTo>
                  <a:pt x="2410" y="2802"/>
                </a:lnTo>
                <a:lnTo>
                  <a:pt x="2411" y="2810"/>
                </a:lnTo>
                <a:lnTo>
                  <a:pt x="2415" y="2815"/>
                </a:lnTo>
                <a:lnTo>
                  <a:pt x="2418" y="2820"/>
                </a:lnTo>
                <a:lnTo>
                  <a:pt x="2424" y="2825"/>
                </a:lnTo>
                <a:lnTo>
                  <a:pt x="2429" y="2830"/>
                </a:lnTo>
                <a:lnTo>
                  <a:pt x="2432" y="2835"/>
                </a:lnTo>
                <a:lnTo>
                  <a:pt x="2432" y="2839"/>
                </a:lnTo>
                <a:lnTo>
                  <a:pt x="2431" y="2841"/>
                </a:lnTo>
                <a:lnTo>
                  <a:pt x="2429" y="2845"/>
                </a:lnTo>
                <a:lnTo>
                  <a:pt x="2425" y="2847"/>
                </a:lnTo>
                <a:lnTo>
                  <a:pt x="2418" y="2853"/>
                </a:lnTo>
                <a:lnTo>
                  <a:pt x="2413" y="2858"/>
                </a:lnTo>
                <a:lnTo>
                  <a:pt x="2413" y="2860"/>
                </a:lnTo>
                <a:lnTo>
                  <a:pt x="2413" y="2863"/>
                </a:lnTo>
                <a:lnTo>
                  <a:pt x="2416" y="2865"/>
                </a:lnTo>
                <a:lnTo>
                  <a:pt x="2419" y="2867"/>
                </a:lnTo>
                <a:lnTo>
                  <a:pt x="2422" y="2871"/>
                </a:lnTo>
                <a:lnTo>
                  <a:pt x="2424" y="2873"/>
                </a:lnTo>
                <a:lnTo>
                  <a:pt x="2425" y="2876"/>
                </a:lnTo>
                <a:lnTo>
                  <a:pt x="2425" y="2879"/>
                </a:lnTo>
                <a:lnTo>
                  <a:pt x="2423" y="2885"/>
                </a:lnTo>
                <a:lnTo>
                  <a:pt x="2419" y="2892"/>
                </a:lnTo>
                <a:lnTo>
                  <a:pt x="2415" y="2899"/>
                </a:lnTo>
                <a:lnTo>
                  <a:pt x="2409" y="2905"/>
                </a:lnTo>
                <a:lnTo>
                  <a:pt x="2405" y="2908"/>
                </a:lnTo>
                <a:lnTo>
                  <a:pt x="2400" y="2910"/>
                </a:lnTo>
                <a:lnTo>
                  <a:pt x="2396" y="2912"/>
                </a:lnTo>
                <a:lnTo>
                  <a:pt x="2391" y="2914"/>
                </a:lnTo>
                <a:lnTo>
                  <a:pt x="2380" y="2917"/>
                </a:lnTo>
                <a:lnTo>
                  <a:pt x="2373" y="2920"/>
                </a:lnTo>
                <a:lnTo>
                  <a:pt x="2371" y="2922"/>
                </a:lnTo>
                <a:lnTo>
                  <a:pt x="2369" y="2924"/>
                </a:lnTo>
                <a:lnTo>
                  <a:pt x="2369" y="2927"/>
                </a:lnTo>
                <a:lnTo>
                  <a:pt x="2371" y="2930"/>
                </a:lnTo>
                <a:lnTo>
                  <a:pt x="2373" y="2935"/>
                </a:lnTo>
                <a:lnTo>
                  <a:pt x="2379" y="2940"/>
                </a:lnTo>
                <a:lnTo>
                  <a:pt x="2385" y="2946"/>
                </a:lnTo>
                <a:lnTo>
                  <a:pt x="2393" y="2952"/>
                </a:lnTo>
                <a:lnTo>
                  <a:pt x="2412" y="2965"/>
                </a:lnTo>
                <a:lnTo>
                  <a:pt x="2430" y="2979"/>
                </a:lnTo>
                <a:lnTo>
                  <a:pt x="2444" y="2992"/>
                </a:lnTo>
                <a:lnTo>
                  <a:pt x="2456" y="3003"/>
                </a:lnTo>
                <a:lnTo>
                  <a:pt x="2462" y="3008"/>
                </a:lnTo>
                <a:lnTo>
                  <a:pt x="2467" y="3010"/>
                </a:lnTo>
                <a:lnTo>
                  <a:pt x="2473" y="3014"/>
                </a:lnTo>
                <a:lnTo>
                  <a:pt x="2479" y="3015"/>
                </a:lnTo>
                <a:lnTo>
                  <a:pt x="2486" y="3015"/>
                </a:lnTo>
                <a:lnTo>
                  <a:pt x="2492" y="3014"/>
                </a:lnTo>
                <a:lnTo>
                  <a:pt x="2498" y="3011"/>
                </a:lnTo>
                <a:lnTo>
                  <a:pt x="2504" y="3008"/>
                </a:lnTo>
                <a:lnTo>
                  <a:pt x="2511" y="3003"/>
                </a:lnTo>
                <a:lnTo>
                  <a:pt x="2517" y="3000"/>
                </a:lnTo>
                <a:lnTo>
                  <a:pt x="2523" y="2998"/>
                </a:lnTo>
                <a:lnTo>
                  <a:pt x="2530" y="2998"/>
                </a:lnTo>
                <a:lnTo>
                  <a:pt x="2545" y="3000"/>
                </a:lnTo>
                <a:lnTo>
                  <a:pt x="2563" y="3003"/>
                </a:lnTo>
                <a:lnTo>
                  <a:pt x="2571" y="3003"/>
                </a:lnTo>
                <a:lnTo>
                  <a:pt x="2580" y="3002"/>
                </a:lnTo>
                <a:lnTo>
                  <a:pt x="2582" y="3002"/>
                </a:lnTo>
                <a:lnTo>
                  <a:pt x="2585" y="2999"/>
                </a:lnTo>
                <a:lnTo>
                  <a:pt x="2587" y="2998"/>
                </a:lnTo>
                <a:lnTo>
                  <a:pt x="2588" y="2996"/>
                </a:lnTo>
                <a:lnTo>
                  <a:pt x="2593" y="2981"/>
                </a:lnTo>
                <a:lnTo>
                  <a:pt x="2601" y="2964"/>
                </a:lnTo>
                <a:lnTo>
                  <a:pt x="2607" y="2954"/>
                </a:lnTo>
                <a:lnTo>
                  <a:pt x="2614" y="2945"/>
                </a:lnTo>
                <a:lnTo>
                  <a:pt x="2623" y="2936"/>
                </a:lnTo>
                <a:lnTo>
                  <a:pt x="2632" y="2928"/>
                </a:lnTo>
                <a:lnTo>
                  <a:pt x="2643" y="2922"/>
                </a:lnTo>
                <a:lnTo>
                  <a:pt x="2652" y="2918"/>
                </a:lnTo>
                <a:lnTo>
                  <a:pt x="2661" y="2917"/>
                </a:lnTo>
                <a:lnTo>
                  <a:pt x="2669" y="2917"/>
                </a:lnTo>
                <a:lnTo>
                  <a:pt x="2676" y="2918"/>
                </a:lnTo>
                <a:lnTo>
                  <a:pt x="2683" y="2921"/>
                </a:lnTo>
                <a:lnTo>
                  <a:pt x="2688" y="2924"/>
                </a:lnTo>
                <a:lnTo>
                  <a:pt x="2692" y="2928"/>
                </a:lnTo>
                <a:lnTo>
                  <a:pt x="2694" y="2930"/>
                </a:lnTo>
                <a:lnTo>
                  <a:pt x="2696" y="2934"/>
                </a:lnTo>
                <a:lnTo>
                  <a:pt x="2697" y="2937"/>
                </a:lnTo>
                <a:lnTo>
                  <a:pt x="2699" y="2942"/>
                </a:lnTo>
                <a:lnTo>
                  <a:pt x="2699" y="2949"/>
                </a:lnTo>
                <a:lnTo>
                  <a:pt x="2700" y="2956"/>
                </a:lnTo>
                <a:lnTo>
                  <a:pt x="2701" y="2959"/>
                </a:lnTo>
                <a:lnTo>
                  <a:pt x="2703" y="2960"/>
                </a:lnTo>
                <a:lnTo>
                  <a:pt x="2705" y="2961"/>
                </a:lnTo>
                <a:lnTo>
                  <a:pt x="2708" y="2961"/>
                </a:lnTo>
                <a:lnTo>
                  <a:pt x="2714" y="2961"/>
                </a:lnTo>
                <a:lnTo>
                  <a:pt x="2722" y="2961"/>
                </a:lnTo>
                <a:lnTo>
                  <a:pt x="2727" y="2961"/>
                </a:lnTo>
                <a:lnTo>
                  <a:pt x="2731" y="2962"/>
                </a:lnTo>
                <a:lnTo>
                  <a:pt x="2733" y="2964"/>
                </a:lnTo>
                <a:lnTo>
                  <a:pt x="2735" y="2966"/>
                </a:lnTo>
                <a:lnTo>
                  <a:pt x="2737" y="2970"/>
                </a:lnTo>
                <a:lnTo>
                  <a:pt x="2738" y="2973"/>
                </a:lnTo>
                <a:lnTo>
                  <a:pt x="2738" y="2979"/>
                </a:lnTo>
                <a:lnTo>
                  <a:pt x="2738" y="2985"/>
                </a:lnTo>
                <a:lnTo>
                  <a:pt x="2734" y="2997"/>
                </a:lnTo>
                <a:lnTo>
                  <a:pt x="2730" y="3005"/>
                </a:lnTo>
                <a:lnTo>
                  <a:pt x="2726" y="3014"/>
                </a:lnTo>
                <a:lnTo>
                  <a:pt x="2724" y="3023"/>
                </a:lnTo>
                <a:lnTo>
                  <a:pt x="2724" y="3028"/>
                </a:lnTo>
                <a:lnTo>
                  <a:pt x="2724" y="3031"/>
                </a:lnTo>
                <a:lnTo>
                  <a:pt x="2725" y="3035"/>
                </a:lnTo>
                <a:lnTo>
                  <a:pt x="2726" y="3037"/>
                </a:lnTo>
                <a:lnTo>
                  <a:pt x="2728" y="3040"/>
                </a:lnTo>
                <a:lnTo>
                  <a:pt x="2732" y="3041"/>
                </a:lnTo>
                <a:lnTo>
                  <a:pt x="2735" y="3041"/>
                </a:lnTo>
                <a:lnTo>
                  <a:pt x="2739" y="3041"/>
                </a:lnTo>
                <a:lnTo>
                  <a:pt x="2743" y="3041"/>
                </a:lnTo>
                <a:lnTo>
                  <a:pt x="2746" y="3042"/>
                </a:lnTo>
                <a:lnTo>
                  <a:pt x="2749" y="3043"/>
                </a:lnTo>
                <a:lnTo>
                  <a:pt x="2750" y="3044"/>
                </a:lnTo>
                <a:lnTo>
                  <a:pt x="2750" y="3046"/>
                </a:lnTo>
                <a:lnTo>
                  <a:pt x="2749" y="3048"/>
                </a:lnTo>
                <a:lnTo>
                  <a:pt x="2747" y="3050"/>
                </a:lnTo>
                <a:lnTo>
                  <a:pt x="2745" y="3053"/>
                </a:lnTo>
                <a:lnTo>
                  <a:pt x="2741" y="3057"/>
                </a:lnTo>
                <a:lnTo>
                  <a:pt x="2739" y="3063"/>
                </a:lnTo>
                <a:lnTo>
                  <a:pt x="2737" y="3071"/>
                </a:lnTo>
                <a:lnTo>
                  <a:pt x="2737" y="3078"/>
                </a:lnTo>
                <a:lnTo>
                  <a:pt x="2738" y="3080"/>
                </a:lnTo>
                <a:lnTo>
                  <a:pt x="2739" y="3082"/>
                </a:lnTo>
                <a:lnTo>
                  <a:pt x="2740" y="3082"/>
                </a:lnTo>
                <a:lnTo>
                  <a:pt x="2743" y="3082"/>
                </a:lnTo>
                <a:lnTo>
                  <a:pt x="2749" y="3084"/>
                </a:lnTo>
                <a:lnTo>
                  <a:pt x="2756" y="3081"/>
                </a:lnTo>
                <a:lnTo>
                  <a:pt x="2768" y="3077"/>
                </a:lnTo>
                <a:lnTo>
                  <a:pt x="2782" y="3071"/>
                </a:lnTo>
                <a:lnTo>
                  <a:pt x="2795" y="3066"/>
                </a:lnTo>
                <a:lnTo>
                  <a:pt x="2807" y="3062"/>
                </a:lnTo>
                <a:lnTo>
                  <a:pt x="2812" y="3062"/>
                </a:lnTo>
                <a:lnTo>
                  <a:pt x="2815" y="3062"/>
                </a:lnTo>
                <a:lnTo>
                  <a:pt x="2820" y="3062"/>
                </a:lnTo>
                <a:lnTo>
                  <a:pt x="2823" y="3065"/>
                </a:lnTo>
                <a:lnTo>
                  <a:pt x="2831" y="3068"/>
                </a:lnTo>
                <a:lnTo>
                  <a:pt x="2839" y="3075"/>
                </a:lnTo>
                <a:lnTo>
                  <a:pt x="2856" y="3090"/>
                </a:lnTo>
                <a:lnTo>
                  <a:pt x="2869" y="3103"/>
                </a:lnTo>
                <a:lnTo>
                  <a:pt x="2872" y="3105"/>
                </a:lnTo>
                <a:lnTo>
                  <a:pt x="2876" y="3107"/>
                </a:lnTo>
                <a:lnTo>
                  <a:pt x="2878" y="3109"/>
                </a:lnTo>
                <a:lnTo>
                  <a:pt x="2882" y="3109"/>
                </a:lnTo>
                <a:lnTo>
                  <a:pt x="2885" y="3109"/>
                </a:lnTo>
                <a:lnTo>
                  <a:pt x="2889" y="3109"/>
                </a:lnTo>
                <a:lnTo>
                  <a:pt x="2892" y="3107"/>
                </a:lnTo>
                <a:lnTo>
                  <a:pt x="2897" y="3105"/>
                </a:lnTo>
                <a:lnTo>
                  <a:pt x="2905" y="3100"/>
                </a:lnTo>
                <a:lnTo>
                  <a:pt x="2913" y="3098"/>
                </a:lnTo>
                <a:lnTo>
                  <a:pt x="2922" y="3096"/>
                </a:lnTo>
                <a:lnTo>
                  <a:pt x="2933" y="3094"/>
                </a:lnTo>
                <a:lnTo>
                  <a:pt x="2945" y="3094"/>
                </a:lnTo>
                <a:lnTo>
                  <a:pt x="2954" y="3092"/>
                </a:lnTo>
                <a:lnTo>
                  <a:pt x="2964" y="3090"/>
                </a:lnTo>
                <a:lnTo>
                  <a:pt x="2972" y="3087"/>
                </a:lnTo>
                <a:lnTo>
                  <a:pt x="2979" y="3086"/>
                </a:lnTo>
                <a:lnTo>
                  <a:pt x="2986" y="3085"/>
                </a:lnTo>
                <a:lnTo>
                  <a:pt x="2993" y="3084"/>
                </a:lnTo>
                <a:lnTo>
                  <a:pt x="3003" y="3084"/>
                </a:lnTo>
                <a:lnTo>
                  <a:pt x="3014" y="3084"/>
                </a:lnTo>
                <a:lnTo>
                  <a:pt x="3024" y="3082"/>
                </a:lnTo>
                <a:lnTo>
                  <a:pt x="3035" y="3080"/>
                </a:lnTo>
                <a:lnTo>
                  <a:pt x="3046" y="3075"/>
                </a:lnTo>
                <a:lnTo>
                  <a:pt x="3055" y="3069"/>
                </a:lnTo>
                <a:lnTo>
                  <a:pt x="3062" y="3067"/>
                </a:lnTo>
                <a:lnTo>
                  <a:pt x="3066" y="3066"/>
                </a:lnTo>
                <a:lnTo>
                  <a:pt x="3068" y="3067"/>
                </a:lnTo>
                <a:lnTo>
                  <a:pt x="3073" y="3068"/>
                </a:lnTo>
                <a:lnTo>
                  <a:pt x="3077" y="3071"/>
                </a:lnTo>
                <a:lnTo>
                  <a:pt x="3085" y="3075"/>
                </a:lnTo>
                <a:lnTo>
                  <a:pt x="3093" y="3079"/>
                </a:lnTo>
                <a:lnTo>
                  <a:pt x="3098" y="3080"/>
                </a:lnTo>
                <a:lnTo>
                  <a:pt x="3103" y="3080"/>
                </a:lnTo>
                <a:lnTo>
                  <a:pt x="3108" y="3080"/>
                </a:lnTo>
                <a:lnTo>
                  <a:pt x="3114" y="3079"/>
                </a:lnTo>
                <a:lnTo>
                  <a:pt x="3122" y="3075"/>
                </a:lnTo>
                <a:lnTo>
                  <a:pt x="3131" y="3071"/>
                </a:lnTo>
                <a:lnTo>
                  <a:pt x="3135" y="3068"/>
                </a:lnTo>
                <a:lnTo>
                  <a:pt x="3137" y="3066"/>
                </a:lnTo>
                <a:lnTo>
                  <a:pt x="3140" y="3063"/>
                </a:lnTo>
                <a:lnTo>
                  <a:pt x="3141" y="3061"/>
                </a:lnTo>
                <a:lnTo>
                  <a:pt x="3141" y="3056"/>
                </a:lnTo>
                <a:lnTo>
                  <a:pt x="3141" y="3049"/>
                </a:lnTo>
                <a:lnTo>
                  <a:pt x="3141" y="3033"/>
                </a:lnTo>
                <a:lnTo>
                  <a:pt x="3142" y="3015"/>
                </a:lnTo>
                <a:lnTo>
                  <a:pt x="3141" y="3000"/>
                </a:lnTo>
                <a:lnTo>
                  <a:pt x="3138" y="2991"/>
                </a:lnTo>
                <a:lnTo>
                  <a:pt x="3136" y="2986"/>
                </a:lnTo>
                <a:lnTo>
                  <a:pt x="3134" y="2984"/>
                </a:lnTo>
                <a:lnTo>
                  <a:pt x="3131" y="2981"/>
                </a:lnTo>
                <a:lnTo>
                  <a:pt x="3128" y="2980"/>
                </a:lnTo>
                <a:lnTo>
                  <a:pt x="3124" y="2979"/>
                </a:lnTo>
                <a:lnTo>
                  <a:pt x="3121" y="2977"/>
                </a:lnTo>
                <a:lnTo>
                  <a:pt x="3118" y="2975"/>
                </a:lnTo>
                <a:lnTo>
                  <a:pt x="3117" y="2972"/>
                </a:lnTo>
                <a:lnTo>
                  <a:pt x="3116" y="2968"/>
                </a:lnTo>
                <a:lnTo>
                  <a:pt x="3115" y="2964"/>
                </a:lnTo>
                <a:lnTo>
                  <a:pt x="3116" y="2959"/>
                </a:lnTo>
                <a:lnTo>
                  <a:pt x="3117" y="2952"/>
                </a:lnTo>
                <a:lnTo>
                  <a:pt x="3118" y="2946"/>
                </a:lnTo>
                <a:lnTo>
                  <a:pt x="3118" y="2942"/>
                </a:lnTo>
                <a:lnTo>
                  <a:pt x="3117" y="2940"/>
                </a:lnTo>
                <a:lnTo>
                  <a:pt x="3114" y="2936"/>
                </a:lnTo>
                <a:lnTo>
                  <a:pt x="3106" y="2929"/>
                </a:lnTo>
                <a:lnTo>
                  <a:pt x="3102" y="2922"/>
                </a:lnTo>
                <a:lnTo>
                  <a:pt x="3098" y="2917"/>
                </a:lnTo>
                <a:lnTo>
                  <a:pt x="3092" y="2912"/>
                </a:lnTo>
                <a:lnTo>
                  <a:pt x="3089" y="2910"/>
                </a:lnTo>
                <a:lnTo>
                  <a:pt x="3084" y="2909"/>
                </a:lnTo>
                <a:lnTo>
                  <a:pt x="3079" y="2909"/>
                </a:lnTo>
                <a:lnTo>
                  <a:pt x="3073" y="2909"/>
                </a:lnTo>
                <a:lnTo>
                  <a:pt x="3059" y="2912"/>
                </a:lnTo>
                <a:lnTo>
                  <a:pt x="3046" y="2916"/>
                </a:lnTo>
                <a:lnTo>
                  <a:pt x="3033" y="2920"/>
                </a:lnTo>
                <a:lnTo>
                  <a:pt x="3021" y="2922"/>
                </a:lnTo>
                <a:lnTo>
                  <a:pt x="3012" y="2923"/>
                </a:lnTo>
                <a:lnTo>
                  <a:pt x="3004" y="2922"/>
                </a:lnTo>
                <a:lnTo>
                  <a:pt x="2996" y="2921"/>
                </a:lnTo>
                <a:lnTo>
                  <a:pt x="2987" y="2920"/>
                </a:lnTo>
                <a:lnTo>
                  <a:pt x="2980" y="2917"/>
                </a:lnTo>
                <a:lnTo>
                  <a:pt x="2973" y="2915"/>
                </a:lnTo>
                <a:lnTo>
                  <a:pt x="2968" y="2911"/>
                </a:lnTo>
                <a:lnTo>
                  <a:pt x="2965" y="2908"/>
                </a:lnTo>
                <a:lnTo>
                  <a:pt x="2964" y="2903"/>
                </a:lnTo>
                <a:lnTo>
                  <a:pt x="2965" y="2898"/>
                </a:lnTo>
                <a:lnTo>
                  <a:pt x="2965" y="2892"/>
                </a:lnTo>
                <a:lnTo>
                  <a:pt x="2966" y="2886"/>
                </a:lnTo>
                <a:lnTo>
                  <a:pt x="2967" y="2880"/>
                </a:lnTo>
                <a:lnTo>
                  <a:pt x="2967" y="2874"/>
                </a:lnTo>
                <a:lnTo>
                  <a:pt x="2967" y="2869"/>
                </a:lnTo>
                <a:lnTo>
                  <a:pt x="2965" y="2861"/>
                </a:lnTo>
                <a:lnTo>
                  <a:pt x="2957" y="2849"/>
                </a:lnTo>
                <a:lnTo>
                  <a:pt x="2947" y="2838"/>
                </a:lnTo>
                <a:lnTo>
                  <a:pt x="2939" y="2829"/>
                </a:lnTo>
                <a:lnTo>
                  <a:pt x="2933" y="2826"/>
                </a:lnTo>
                <a:lnTo>
                  <a:pt x="2928" y="2825"/>
                </a:lnTo>
                <a:lnTo>
                  <a:pt x="2924" y="2826"/>
                </a:lnTo>
                <a:lnTo>
                  <a:pt x="2921" y="2829"/>
                </a:lnTo>
                <a:lnTo>
                  <a:pt x="2917" y="2835"/>
                </a:lnTo>
                <a:lnTo>
                  <a:pt x="2916" y="2839"/>
                </a:lnTo>
                <a:lnTo>
                  <a:pt x="2914" y="2841"/>
                </a:lnTo>
                <a:lnTo>
                  <a:pt x="2910" y="2842"/>
                </a:lnTo>
                <a:lnTo>
                  <a:pt x="2907" y="2844"/>
                </a:lnTo>
                <a:lnTo>
                  <a:pt x="2902" y="2844"/>
                </a:lnTo>
                <a:lnTo>
                  <a:pt x="2898" y="2842"/>
                </a:lnTo>
                <a:lnTo>
                  <a:pt x="2894" y="2840"/>
                </a:lnTo>
                <a:lnTo>
                  <a:pt x="2890" y="2836"/>
                </a:lnTo>
                <a:lnTo>
                  <a:pt x="2886" y="2832"/>
                </a:lnTo>
                <a:lnTo>
                  <a:pt x="2884" y="2826"/>
                </a:lnTo>
                <a:lnTo>
                  <a:pt x="2882" y="2819"/>
                </a:lnTo>
                <a:lnTo>
                  <a:pt x="2879" y="2811"/>
                </a:lnTo>
                <a:lnTo>
                  <a:pt x="2877" y="2795"/>
                </a:lnTo>
                <a:lnTo>
                  <a:pt x="2876" y="2777"/>
                </a:lnTo>
                <a:lnTo>
                  <a:pt x="2875" y="2769"/>
                </a:lnTo>
                <a:lnTo>
                  <a:pt x="2876" y="2763"/>
                </a:lnTo>
                <a:lnTo>
                  <a:pt x="2876" y="2756"/>
                </a:lnTo>
                <a:lnTo>
                  <a:pt x="2877" y="2751"/>
                </a:lnTo>
                <a:lnTo>
                  <a:pt x="2879" y="2746"/>
                </a:lnTo>
                <a:lnTo>
                  <a:pt x="2882" y="2743"/>
                </a:lnTo>
                <a:lnTo>
                  <a:pt x="2885" y="2739"/>
                </a:lnTo>
                <a:lnTo>
                  <a:pt x="2889" y="2737"/>
                </a:lnTo>
                <a:lnTo>
                  <a:pt x="2900" y="2721"/>
                </a:lnTo>
                <a:lnTo>
                  <a:pt x="2911" y="2702"/>
                </a:lnTo>
                <a:lnTo>
                  <a:pt x="2915" y="2699"/>
                </a:lnTo>
                <a:lnTo>
                  <a:pt x="2920" y="2696"/>
                </a:lnTo>
                <a:lnTo>
                  <a:pt x="2924" y="2696"/>
                </a:lnTo>
                <a:lnTo>
                  <a:pt x="2928" y="2696"/>
                </a:lnTo>
                <a:lnTo>
                  <a:pt x="2936" y="2700"/>
                </a:lnTo>
                <a:lnTo>
                  <a:pt x="2944" y="2704"/>
                </a:lnTo>
                <a:lnTo>
                  <a:pt x="2947" y="2706"/>
                </a:lnTo>
                <a:lnTo>
                  <a:pt x="2953" y="2707"/>
                </a:lnTo>
                <a:lnTo>
                  <a:pt x="2959" y="2708"/>
                </a:lnTo>
                <a:lnTo>
                  <a:pt x="2966" y="2708"/>
                </a:lnTo>
                <a:lnTo>
                  <a:pt x="2972" y="2706"/>
                </a:lnTo>
                <a:lnTo>
                  <a:pt x="2978" y="2702"/>
                </a:lnTo>
                <a:lnTo>
                  <a:pt x="2980" y="2700"/>
                </a:lnTo>
                <a:lnTo>
                  <a:pt x="2983" y="2697"/>
                </a:lnTo>
                <a:lnTo>
                  <a:pt x="2984" y="2694"/>
                </a:lnTo>
                <a:lnTo>
                  <a:pt x="2985" y="2690"/>
                </a:lnTo>
                <a:lnTo>
                  <a:pt x="2987" y="2682"/>
                </a:lnTo>
                <a:lnTo>
                  <a:pt x="2990" y="2674"/>
                </a:lnTo>
                <a:lnTo>
                  <a:pt x="2993" y="2666"/>
                </a:lnTo>
                <a:lnTo>
                  <a:pt x="2996" y="2659"/>
                </a:lnTo>
                <a:lnTo>
                  <a:pt x="3001" y="2653"/>
                </a:lnTo>
                <a:lnTo>
                  <a:pt x="3004" y="2647"/>
                </a:lnTo>
                <a:lnTo>
                  <a:pt x="3008" y="2643"/>
                </a:lnTo>
                <a:lnTo>
                  <a:pt x="3012" y="2640"/>
                </a:lnTo>
                <a:lnTo>
                  <a:pt x="3016" y="2638"/>
                </a:lnTo>
                <a:lnTo>
                  <a:pt x="3021" y="2638"/>
                </a:lnTo>
                <a:lnTo>
                  <a:pt x="3026" y="2638"/>
                </a:lnTo>
                <a:lnTo>
                  <a:pt x="3029" y="2640"/>
                </a:lnTo>
                <a:lnTo>
                  <a:pt x="3034" y="2644"/>
                </a:lnTo>
                <a:lnTo>
                  <a:pt x="3039" y="2647"/>
                </a:lnTo>
                <a:lnTo>
                  <a:pt x="3042" y="2652"/>
                </a:lnTo>
                <a:lnTo>
                  <a:pt x="3045" y="2658"/>
                </a:lnTo>
                <a:lnTo>
                  <a:pt x="3052" y="2670"/>
                </a:lnTo>
                <a:lnTo>
                  <a:pt x="3059" y="2681"/>
                </a:lnTo>
                <a:lnTo>
                  <a:pt x="3062" y="2685"/>
                </a:lnTo>
                <a:lnTo>
                  <a:pt x="3066" y="2689"/>
                </a:lnTo>
                <a:lnTo>
                  <a:pt x="3071" y="2693"/>
                </a:lnTo>
                <a:lnTo>
                  <a:pt x="3075" y="2695"/>
                </a:lnTo>
                <a:lnTo>
                  <a:pt x="3084" y="2700"/>
                </a:lnTo>
                <a:lnTo>
                  <a:pt x="3090" y="2706"/>
                </a:lnTo>
                <a:lnTo>
                  <a:pt x="3096" y="2713"/>
                </a:lnTo>
                <a:lnTo>
                  <a:pt x="3100" y="2720"/>
                </a:lnTo>
                <a:lnTo>
                  <a:pt x="3106" y="2727"/>
                </a:lnTo>
                <a:lnTo>
                  <a:pt x="3114" y="2732"/>
                </a:lnTo>
                <a:lnTo>
                  <a:pt x="3122" y="2738"/>
                </a:lnTo>
                <a:lnTo>
                  <a:pt x="3131" y="2743"/>
                </a:lnTo>
                <a:lnTo>
                  <a:pt x="3141" y="2748"/>
                </a:lnTo>
                <a:lnTo>
                  <a:pt x="3146" y="2754"/>
                </a:lnTo>
                <a:lnTo>
                  <a:pt x="3150" y="2762"/>
                </a:lnTo>
                <a:lnTo>
                  <a:pt x="3154" y="2767"/>
                </a:lnTo>
                <a:lnTo>
                  <a:pt x="3156" y="2770"/>
                </a:lnTo>
                <a:lnTo>
                  <a:pt x="3160" y="2772"/>
                </a:lnTo>
                <a:lnTo>
                  <a:pt x="3163" y="2772"/>
                </a:lnTo>
                <a:lnTo>
                  <a:pt x="3167" y="2772"/>
                </a:lnTo>
                <a:lnTo>
                  <a:pt x="3169" y="2771"/>
                </a:lnTo>
                <a:lnTo>
                  <a:pt x="3172" y="2769"/>
                </a:lnTo>
                <a:lnTo>
                  <a:pt x="3173" y="2765"/>
                </a:lnTo>
                <a:lnTo>
                  <a:pt x="3174" y="2760"/>
                </a:lnTo>
                <a:lnTo>
                  <a:pt x="3173" y="2750"/>
                </a:lnTo>
                <a:lnTo>
                  <a:pt x="3171" y="2739"/>
                </a:lnTo>
                <a:lnTo>
                  <a:pt x="3169" y="2732"/>
                </a:lnTo>
                <a:lnTo>
                  <a:pt x="3168" y="2725"/>
                </a:lnTo>
                <a:lnTo>
                  <a:pt x="3165" y="2719"/>
                </a:lnTo>
                <a:lnTo>
                  <a:pt x="3159" y="2710"/>
                </a:lnTo>
                <a:lnTo>
                  <a:pt x="3146" y="2696"/>
                </a:lnTo>
                <a:lnTo>
                  <a:pt x="3135" y="2682"/>
                </a:lnTo>
                <a:lnTo>
                  <a:pt x="3131" y="2677"/>
                </a:lnTo>
                <a:lnTo>
                  <a:pt x="3128" y="2674"/>
                </a:lnTo>
                <a:lnTo>
                  <a:pt x="3127" y="2669"/>
                </a:lnTo>
                <a:lnTo>
                  <a:pt x="3125" y="2665"/>
                </a:lnTo>
                <a:lnTo>
                  <a:pt x="3125" y="2658"/>
                </a:lnTo>
                <a:lnTo>
                  <a:pt x="3128" y="2650"/>
                </a:lnTo>
                <a:lnTo>
                  <a:pt x="3129" y="2645"/>
                </a:lnTo>
                <a:lnTo>
                  <a:pt x="3129" y="2639"/>
                </a:lnTo>
                <a:lnTo>
                  <a:pt x="3128" y="2634"/>
                </a:lnTo>
                <a:lnTo>
                  <a:pt x="3127" y="2628"/>
                </a:lnTo>
                <a:lnTo>
                  <a:pt x="3121" y="2617"/>
                </a:lnTo>
                <a:lnTo>
                  <a:pt x="3114" y="2606"/>
                </a:lnTo>
                <a:lnTo>
                  <a:pt x="3105" y="2594"/>
                </a:lnTo>
                <a:lnTo>
                  <a:pt x="3096" y="2584"/>
                </a:lnTo>
                <a:lnTo>
                  <a:pt x="3091" y="2580"/>
                </a:lnTo>
                <a:lnTo>
                  <a:pt x="3085" y="2577"/>
                </a:lnTo>
                <a:lnTo>
                  <a:pt x="3078" y="2575"/>
                </a:lnTo>
                <a:lnTo>
                  <a:pt x="3070" y="2574"/>
                </a:lnTo>
                <a:lnTo>
                  <a:pt x="3054" y="2574"/>
                </a:lnTo>
                <a:lnTo>
                  <a:pt x="3041" y="2574"/>
                </a:lnTo>
                <a:lnTo>
                  <a:pt x="3035" y="2573"/>
                </a:lnTo>
                <a:lnTo>
                  <a:pt x="3030" y="2571"/>
                </a:lnTo>
                <a:lnTo>
                  <a:pt x="3027" y="2569"/>
                </a:lnTo>
                <a:lnTo>
                  <a:pt x="3024" y="2565"/>
                </a:lnTo>
                <a:lnTo>
                  <a:pt x="3021" y="2556"/>
                </a:lnTo>
                <a:lnTo>
                  <a:pt x="3016" y="2549"/>
                </a:lnTo>
                <a:lnTo>
                  <a:pt x="3014" y="2546"/>
                </a:lnTo>
                <a:lnTo>
                  <a:pt x="3010" y="2544"/>
                </a:lnTo>
                <a:lnTo>
                  <a:pt x="3007" y="2543"/>
                </a:lnTo>
                <a:lnTo>
                  <a:pt x="3001" y="2543"/>
                </a:lnTo>
                <a:lnTo>
                  <a:pt x="2996" y="2542"/>
                </a:lnTo>
                <a:lnTo>
                  <a:pt x="2991" y="2539"/>
                </a:lnTo>
                <a:lnTo>
                  <a:pt x="2987" y="2536"/>
                </a:lnTo>
                <a:lnTo>
                  <a:pt x="2983" y="2532"/>
                </a:lnTo>
                <a:lnTo>
                  <a:pt x="2979" y="2527"/>
                </a:lnTo>
                <a:lnTo>
                  <a:pt x="2974" y="2523"/>
                </a:lnTo>
                <a:lnTo>
                  <a:pt x="2970" y="2519"/>
                </a:lnTo>
                <a:lnTo>
                  <a:pt x="2964" y="2515"/>
                </a:lnTo>
                <a:lnTo>
                  <a:pt x="2952" y="2512"/>
                </a:lnTo>
                <a:lnTo>
                  <a:pt x="2941" y="2511"/>
                </a:lnTo>
                <a:lnTo>
                  <a:pt x="2936" y="2510"/>
                </a:lnTo>
                <a:lnTo>
                  <a:pt x="2933" y="2506"/>
                </a:lnTo>
                <a:lnTo>
                  <a:pt x="2930" y="2501"/>
                </a:lnTo>
                <a:lnTo>
                  <a:pt x="2929" y="2494"/>
                </a:lnTo>
                <a:lnTo>
                  <a:pt x="2929" y="2477"/>
                </a:lnTo>
                <a:lnTo>
                  <a:pt x="2930" y="2464"/>
                </a:lnTo>
                <a:lnTo>
                  <a:pt x="2932" y="2451"/>
                </a:lnTo>
                <a:lnTo>
                  <a:pt x="2933" y="2437"/>
                </a:lnTo>
                <a:lnTo>
                  <a:pt x="2932" y="2428"/>
                </a:lnTo>
                <a:lnTo>
                  <a:pt x="2930" y="2420"/>
                </a:lnTo>
                <a:lnTo>
                  <a:pt x="2929" y="2416"/>
                </a:lnTo>
                <a:lnTo>
                  <a:pt x="2929" y="2411"/>
                </a:lnTo>
                <a:lnTo>
                  <a:pt x="2930" y="2405"/>
                </a:lnTo>
                <a:lnTo>
                  <a:pt x="2933" y="2397"/>
                </a:lnTo>
                <a:lnTo>
                  <a:pt x="2933" y="2393"/>
                </a:lnTo>
                <a:lnTo>
                  <a:pt x="2933" y="2391"/>
                </a:lnTo>
                <a:lnTo>
                  <a:pt x="2933" y="2387"/>
                </a:lnTo>
                <a:lnTo>
                  <a:pt x="2932" y="2386"/>
                </a:lnTo>
                <a:lnTo>
                  <a:pt x="2928" y="2384"/>
                </a:lnTo>
                <a:lnTo>
                  <a:pt x="2923" y="2384"/>
                </a:lnTo>
                <a:lnTo>
                  <a:pt x="2909" y="2387"/>
                </a:lnTo>
                <a:lnTo>
                  <a:pt x="2892" y="2391"/>
                </a:lnTo>
                <a:lnTo>
                  <a:pt x="2878" y="2394"/>
                </a:lnTo>
                <a:lnTo>
                  <a:pt x="2866" y="2397"/>
                </a:lnTo>
                <a:lnTo>
                  <a:pt x="2861" y="2399"/>
                </a:lnTo>
                <a:lnTo>
                  <a:pt x="2857" y="2399"/>
                </a:lnTo>
                <a:lnTo>
                  <a:pt x="2852" y="2399"/>
                </a:lnTo>
                <a:lnTo>
                  <a:pt x="2848" y="2398"/>
                </a:lnTo>
                <a:lnTo>
                  <a:pt x="2847" y="2395"/>
                </a:lnTo>
                <a:lnTo>
                  <a:pt x="2847" y="2392"/>
                </a:lnTo>
                <a:lnTo>
                  <a:pt x="2847" y="2387"/>
                </a:lnTo>
                <a:lnTo>
                  <a:pt x="2848" y="2380"/>
                </a:lnTo>
                <a:lnTo>
                  <a:pt x="2851" y="2366"/>
                </a:lnTo>
                <a:lnTo>
                  <a:pt x="2851" y="2350"/>
                </a:lnTo>
                <a:lnTo>
                  <a:pt x="2851" y="2341"/>
                </a:lnTo>
                <a:lnTo>
                  <a:pt x="2851" y="2331"/>
                </a:lnTo>
                <a:lnTo>
                  <a:pt x="2850" y="2321"/>
                </a:lnTo>
                <a:lnTo>
                  <a:pt x="2848" y="2315"/>
                </a:lnTo>
                <a:lnTo>
                  <a:pt x="2847" y="2310"/>
                </a:lnTo>
                <a:lnTo>
                  <a:pt x="2845" y="2306"/>
                </a:lnTo>
                <a:lnTo>
                  <a:pt x="2841" y="2302"/>
                </a:lnTo>
                <a:lnTo>
                  <a:pt x="2837" y="2298"/>
                </a:lnTo>
                <a:lnTo>
                  <a:pt x="2829" y="2294"/>
                </a:lnTo>
                <a:lnTo>
                  <a:pt x="2825" y="2290"/>
                </a:lnTo>
                <a:lnTo>
                  <a:pt x="2821" y="2284"/>
                </a:lnTo>
                <a:lnTo>
                  <a:pt x="2819" y="2279"/>
                </a:lnTo>
                <a:lnTo>
                  <a:pt x="2816" y="2273"/>
                </a:lnTo>
                <a:lnTo>
                  <a:pt x="2816" y="2267"/>
                </a:lnTo>
                <a:lnTo>
                  <a:pt x="2816" y="2261"/>
                </a:lnTo>
                <a:lnTo>
                  <a:pt x="2819" y="2255"/>
                </a:lnTo>
                <a:lnTo>
                  <a:pt x="2821" y="2249"/>
                </a:lnTo>
                <a:lnTo>
                  <a:pt x="2823" y="2244"/>
                </a:lnTo>
                <a:lnTo>
                  <a:pt x="2827" y="2240"/>
                </a:lnTo>
                <a:lnTo>
                  <a:pt x="2832" y="2235"/>
                </a:lnTo>
                <a:lnTo>
                  <a:pt x="2841" y="2227"/>
                </a:lnTo>
                <a:lnTo>
                  <a:pt x="2851" y="2218"/>
                </a:lnTo>
                <a:lnTo>
                  <a:pt x="2858" y="2214"/>
                </a:lnTo>
                <a:lnTo>
                  <a:pt x="2864" y="2209"/>
                </a:lnTo>
                <a:lnTo>
                  <a:pt x="2872" y="2198"/>
                </a:lnTo>
                <a:lnTo>
                  <a:pt x="2882" y="2183"/>
                </a:lnTo>
                <a:lnTo>
                  <a:pt x="2888" y="2176"/>
                </a:lnTo>
                <a:lnTo>
                  <a:pt x="2894" y="2168"/>
                </a:lnTo>
                <a:lnTo>
                  <a:pt x="2900" y="2162"/>
                </a:lnTo>
                <a:lnTo>
                  <a:pt x="2907" y="2158"/>
                </a:lnTo>
                <a:lnTo>
                  <a:pt x="2921" y="2154"/>
                </a:lnTo>
                <a:lnTo>
                  <a:pt x="2933" y="2152"/>
                </a:lnTo>
                <a:lnTo>
                  <a:pt x="2939" y="2151"/>
                </a:lnTo>
                <a:lnTo>
                  <a:pt x="2944" y="2148"/>
                </a:lnTo>
                <a:lnTo>
                  <a:pt x="2948" y="2145"/>
                </a:lnTo>
                <a:lnTo>
                  <a:pt x="2952" y="2140"/>
                </a:lnTo>
                <a:lnTo>
                  <a:pt x="2964" y="2124"/>
                </a:lnTo>
                <a:lnTo>
                  <a:pt x="2976" y="2110"/>
                </a:lnTo>
                <a:lnTo>
                  <a:pt x="2979" y="2105"/>
                </a:lnTo>
                <a:lnTo>
                  <a:pt x="2980" y="2099"/>
                </a:lnTo>
                <a:lnTo>
                  <a:pt x="2979" y="2096"/>
                </a:lnTo>
                <a:lnTo>
                  <a:pt x="2978" y="2091"/>
                </a:lnTo>
                <a:lnTo>
                  <a:pt x="2976" y="2088"/>
                </a:lnTo>
                <a:lnTo>
                  <a:pt x="2972" y="2085"/>
                </a:lnTo>
                <a:lnTo>
                  <a:pt x="2967" y="2083"/>
                </a:lnTo>
                <a:lnTo>
                  <a:pt x="2963" y="2080"/>
                </a:lnTo>
                <a:lnTo>
                  <a:pt x="2952" y="2077"/>
                </a:lnTo>
                <a:lnTo>
                  <a:pt x="2938" y="2070"/>
                </a:lnTo>
                <a:lnTo>
                  <a:pt x="2924" y="2061"/>
                </a:lnTo>
                <a:lnTo>
                  <a:pt x="2915" y="2054"/>
                </a:lnTo>
                <a:lnTo>
                  <a:pt x="2908" y="2048"/>
                </a:lnTo>
                <a:lnTo>
                  <a:pt x="2901" y="2042"/>
                </a:lnTo>
                <a:lnTo>
                  <a:pt x="2898" y="2039"/>
                </a:lnTo>
                <a:lnTo>
                  <a:pt x="2898" y="2034"/>
                </a:lnTo>
                <a:lnTo>
                  <a:pt x="2900" y="2031"/>
                </a:lnTo>
                <a:lnTo>
                  <a:pt x="2902" y="2027"/>
                </a:lnTo>
                <a:lnTo>
                  <a:pt x="2907" y="2023"/>
                </a:lnTo>
                <a:lnTo>
                  <a:pt x="2910" y="2021"/>
                </a:lnTo>
                <a:lnTo>
                  <a:pt x="2914" y="2020"/>
                </a:lnTo>
                <a:lnTo>
                  <a:pt x="2917" y="2019"/>
                </a:lnTo>
                <a:lnTo>
                  <a:pt x="2920" y="2019"/>
                </a:lnTo>
                <a:lnTo>
                  <a:pt x="2922" y="2017"/>
                </a:lnTo>
                <a:lnTo>
                  <a:pt x="2923" y="2015"/>
                </a:lnTo>
                <a:lnTo>
                  <a:pt x="2926" y="2012"/>
                </a:lnTo>
                <a:lnTo>
                  <a:pt x="2927" y="2004"/>
                </a:lnTo>
                <a:lnTo>
                  <a:pt x="2928" y="1996"/>
                </a:lnTo>
                <a:lnTo>
                  <a:pt x="2929" y="1993"/>
                </a:lnTo>
                <a:lnTo>
                  <a:pt x="2932" y="1988"/>
                </a:lnTo>
                <a:lnTo>
                  <a:pt x="2935" y="1984"/>
                </a:lnTo>
                <a:lnTo>
                  <a:pt x="2941" y="1981"/>
                </a:lnTo>
                <a:lnTo>
                  <a:pt x="2952" y="1973"/>
                </a:lnTo>
                <a:lnTo>
                  <a:pt x="2963" y="1964"/>
                </a:lnTo>
                <a:lnTo>
                  <a:pt x="2966" y="1959"/>
                </a:lnTo>
                <a:lnTo>
                  <a:pt x="2968" y="1954"/>
                </a:lnTo>
                <a:lnTo>
                  <a:pt x="2971" y="1950"/>
                </a:lnTo>
                <a:lnTo>
                  <a:pt x="2971" y="1946"/>
                </a:lnTo>
                <a:lnTo>
                  <a:pt x="2968" y="1937"/>
                </a:lnTo>
                <a:lnTo>
                  <a:pt x="2968" y="1927"/>
                </a:lnTo>
                <a:lnTo>
                  <a:pt x="2968" y="1924"/>
                </a:lnTo>
                <a:lnTo>
                  <a:pt x="2971" y="1919"/>
                </a:lnTo>
                <a:lnTo>
                  <a:pt x="2973" y="1916"/>
                </a:lnTo>
                <a:lnTo>
                  <a:pt x="2977" y="1914"/>
                </a:lnTo>
                <a:lnTo>
                  <a:pt x="2982" y="1912"/>
                </a:lnTo>
                <a:lnTo>
                  <a:pt x="2986" y="1910"/>
                </a:lnTo>
                <a:lnTo>
                  <a:pt x="2990" y="1910"/>
                </a:lnTo>
                <a:lnTo>
                  <a:pt x="2995" y="1910"/>
                </a:lnTo>
                <a:lnTo>
                  <a:pt x="2998" y="1913"/>
                </a:lnTo>
                <a:lnTo>
                  <a:pt x="3002" y="1914"/>
                </a:lnTo>
                <a:lnTo>
                  <a:pt x="3005" y="1918"/>
                </a:lnTo>
                <a:lnTo>
                  <a:pt x="3009" y="1921"/>
                </a:lnTo>
                <a:lnTo>
                  <a:pt x="3012" y="1925"/>
                </a:lnTo>
                <a:lnTo>
                  <a:pt x="3018" y="1927"/>
                </a:lnTo>
                <a:lnTo>
                  <a:pt x="3026" y="1930"/>
                </a:lnTo>
                <a:lnTo>
                  <a:pt x="3033" y="1931"/>
                </a:lnTo>
                <a:lnTo>
                  <a:pt x="3048" y="1932"/>
                </a:lnTo>
                <a:lnTo>
                  <a:pt x="3062" y="1932"/>
                </a:lnTo>
                <a:lnTo>
                  <a:pt x="3068" y="1932"/>
                </a:lnTo>
                <a:lnTo>
                  <a:pt x="3074" y="1933"/>
                </a:lnTo>
                <a:lnTo>
                  <a:pt x="3080" y="1935"/>
                </a:lnTo>
                <a:lnTo>
                  <a:pt x="3086" y="1938"/>
                </a:lnTo>
                <a:lnTo>
                  <a:pt x="3104" y="1951"/>
                </a:lnTo>
                <a:lnTo>
                  <a:pt x="3121" y="1964"/>
                </a:lnTo>
                <a:lnTo>
                  <a:pt x="3123" y="1969"/>
                </a:lnTo>
                <a:lnTo>
                  <a:pt x="3125" y="1976"/>
                </a:lnTo>
                <a:lnTo>
                  <a:pt x="3127" y="1984"/>
                </a:lnTo>
                <a:lnTo>
                  <a:pt x="3127" y="1991"/>
                </a:lnTo>
                <a:lnTo>
                  <a:pt x="3128" y="2001"/>
                </a:lnTo>
                <a:lnTo>
                  <a:pt x="3130" y="2007"/>
                </a:lnTo>
                <a:lnTo>
                  <a:pt x="3131" y="2009"/>
                </a:lnTo>
                <a:lnTo>
                  <a:pt x="3134" y="2012"/>
                </a:lnTo>
                <a:lnTo>
                  <a:pt x="3136" y="2012"/>
                </a:lnTo>
                <a:lnTo>
                  <a:pt x="3138" y="2012"/>
                </a:lnTo>
                <a:lnTo>
                  <a:pt x="3144" y="2009"/>
                </a:lnTo>
                <a:lnTo>
                  <a:pt x="3149" y="2008"/>
                </a:lnTo>
                <a:lnTo>
                  <a:pt x="3161" y="2004"/>
                </a:lnTo>
                <a:lnTo>
                  <a:pt x="3174" y="2001"/>
                </a:lnTo>
                <a:lnTo>
                  <a:pt x="3188" y="1997"/>
                </a:lnTo>
                <a:lnTo>
                  <a:pt x="3201" y="1994"/>
                </a:lnTo>
                <a:lnTo>
                  <a:pt x="3219" y="1991"/>
                </a:lnTo>
                <a:lnTo>
                  <a:pt x="3231" y="1990"/>
                </a:lnTo>
                <a:lnTo>
                  <a:pt x="3236" y="1990"/>
                </a:lnTo>
                <a:lnTo>
                  <a:pt x="3241" y="1989"/>
                </a:lnTo>
                <a:lnTo>
                  <a:pt x="3243" y="1988"/>
                </a:lnTo>
                <a:lnTo>
                  <a:pt x="3245" y="1987"/>
                </a:lnTo>
                <a:lnTo>
                  <a:pt x="3251" y="1981"/>
                </a:lnTo>
                <a:lnTo>
                  <a:pt x="3260" y="1976"/>
                </a:lnTo>
                <a:lnTo>
                  <a:pt x="3264" y="1975"/>
                </a:lnTo>
                <a:lnTo>
                  <a:pt x="3268" y="1975"/>
                </a:lnTo>
                <a:lnTo>
                  <a:pt x="3273" y="1976"/>
                </a:lnTo>
                <a:lnTo>
                  <a:pt x="3278" y="1979"/>
                </a:lnTo>
                <a:lnTo>
                  <a:pt x="3282" y="1984"/>
                </a:lnTo>
                <a:lnTo>
                  <a:pt x="3287" y="1991"/>
                </a:lnTo>
                <a:lnTo>
                  <a:pt x="3291" y="2000"/>
                </a:lnTo>
                <a:lnTo>
                  <a:pt x="3294" y="2008"/>
                </a:lnTo>
                <a:lnTo>
                  <a:pt x="3301" y="2027"/>
                </a:lnTo>
                <a:lnTo>
                  <a:pt x="3306" y="2044"/>
                </a:lnTo>
                <a:lnTo>
                  <a:pt x="3310" y="2057"/>
                </a:lnTo>
                <a:lnTo>
                  <a:pt x="3312" y="2064"/>
                </a:lnTo>
                <a:lnTo>
                  <a:pt x="3314" y="2067"/>
                </a:lnTo>
                <a:lnTo>
                  <a:pt x="3317" y="2070"/>
                </a:lnTo>
                <a:lnTo>
                  <a:pt x="3322" y="2072"/>
                </a:lnTo>
                <a:lnTo>
                  <a:pt x="3326" y="2075"/>
                </a:lnTo>
                <a:lnTo>
                  <a:pt x="3343" y="2079"/>
                </a:lnTo>
                <a:lnTo>
                  <a:pt x="3362" y="2083"/>
                </a:lnTo>
                <a:lnTo>
                  <a:pt x="3371" y="2085"/>
                </a:lnTo>
                <a:lnTo>
                  <a:pt x="3381" y="2085"/>
                </a:lnTo>
                <a:lnTo>
                  <a:pt x="3389" y="2085"/>
                </a:lnTo>
                <a:lnTo>
                  <a:pt x="3396" y="2084"/>
                </a:lnTo>
                <a:lnTo>
                  <a:pt x="3400" y="2083"/>
                </a:lnTo>
                <a:lnTo>
                  <a:pt x="3405" y="2083"/>
                </a:lnTo>
                <a:lnTo>
                  <a:pt x="3411" y="2082"/>
                </a:lnTo>
                <a:lnTo>
                  <a:pt x="3417" y="2078"/>
                </a:lnTo>
                <a:lnTo>
                  <a:pt x="3423" y="2072"/>
                </a:lnTo>
                <a:lnTo>
                  <a:pt x="3429" y="2067"/>
                </a:lnTo>
                <a:lnTo>
                  <a:pt x="3438" y="2066"/>
                </a:lnTo>
                <a:lnTo>
                  <a:pt x="3446" y="2065"/>
                </a:lnTo>
                <a:lnTo>
                  <a:pt x="3449" y="2064"/>
                </a:lnTo>
                <a:lnTo>
                  <a:pt x="3451" y="2061"/>
                </a:lnTo>
                <a:lnTo>
                  <a:pt x="3453" y="2059"/>
                </a:lnTo>
                <a:lnTo>
                  <a:pt x="3456" y="2056"/>
                </a:lnTo>
                <a:lnTo>
                  <a:pt x="3457" y="2047"/>
                </a:lnTo>
                <a:lnTo>
                  <a:pt x="3462" y="2040"/>
                </a:lnTo>
                <a:lnTo>
                  <a:pt x="3469" y="2038"/>
                </a:lnTo>
                <a:lnTo>
                  <a:pt x="3478" y="2036"/>
                </a:lnTo>
                <a:lnTo>
                  <a:pt x="3488" y="2032"/>
                </a:lnTo>
                <a:lnTo>
                  <a:pt x="3496" y="2027"/>
                </a:lnTo>
                <a:lnTo>
                  <a:pt x="3500" y="2022"/>
                </a:lnTo>
                <a:lnTo>
                  <a:pt x="3502" y="2016"/>
                </a:lnTo>
                <a:lnTo>
                  <a:pt x="3505" y="2009"/>
                </a:lnTo>
                <a:lnTo>
                  <a:pt x="3505" y="2002"/>
                </a:lnTo>
                <a:lnTo>
                  <a:pt x="3507" y="1994"/>
                </a:lnTo>
                <a:lnTo>
                  <a:pt x="3509" y="1987"/>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83" name="稻壳儿小白白(http://dwz.cn/Wu2UP)">
            <a:extLst>
              <a:ext uri="{FF2B5EF4-FFF2-40B4-BE49-F238E27FC236}">
                <a16:creationId xmlns:a16="http://schemas.microsoft.com/office/drawing/2014/main" id="{D2C45C8C-1940-41F8-B0CD-420AC55CED63}"/>
              </a:ext>
            </a:extLst>
          </p:cNvPr>
          <p:cNvSpPr>
            <a:spLocks/>
          </p:cNvSpPr>
          <p:nvPr/>
        </p:nvSpPr>
        <p:spPr bwMode="auto">
          <a:xfrm>
            <a:off x="2273403" y="3461153"/>
            <a:ext cx="524308" cy="443744"/>
          </a:xfrm>
          <a:custGeom>
            <a:avLst/>
            <a:gdLst>
              <a:gd name="T0" fmla="*/ 119937601 w 2274"/>
              <a:gd name="T1" fmla="*/ 3251950 h 1956"/>
              <a:gd name="T2" fmla="*/ 130669596 w 2274"/>
              <a:gd name="T3" fmla="*/ 1031038 h 1956"/>
              <a:gd name="T4" fmla="*/ 141320018 w 2274"/>
              <a:gd name="T5" fmla="*/ 4758938 h 1956"/>
              <a:gd name="T6" fmla="*/ 148611306 w 2274"/>
              <a:gd name="T7" fmla="*/ 6265926 h 1956"/>
              <a:gd name="T8" fmla="*/ 157295078 w 2274"/>
              <a:gd name="T9" fmla="*/ 19432002 h 1956"/>
              <a:gd name="T10" fmla="*/ 159425162 w 2274"/>
              <a:gd name="T11" fmla="*/ 30377166 h 1956"/>
              <a:gd name="T12" fmla="*/ 161719253 w 2274"/>
              <a:gd name="T13" fmla="*/ 32677216 h 1956"/>
              <a:gd name="T14" fmla="*/ 167535912 w 2274"/>
              <a:gd name="T15" fmla="*/ 35294660 h 1956"/>
              <a:gd name="T16" fmla="*/ 175482369 w 2274"/>
              <a:gd name="T17" fmla="*/ 26173596 h 1956"/>
              <a:gd name="T18" fmla="*/ 180643573 w 2274"/>
              <a:gd name="T19" fmla="*/ 35929166 h 1956"/>
              <a:gd name="T20" fmla="*/ 178759355 w 2274"/>
              <a:gd name="T21" fmla="*/ 48460736 h 1956"/>
              <a:gd name="T22" fmla="*/ 179168943 w 2274"/>
              <a:gd name="T23" fmla="*/ 60516638 h 1956"/>
              <a:gd name="T24" fmla="*/ 169747857 w 2274"/>
              <a:gd name="T25" fmla="*/ 68844357 h 1956"/>
              <a:gd name="T26" fmla="*/ 166388723 w 2274"/>
              <a:gd name="T27" fmla="*/ 76458714 h 1956"/>
              <a:gd name="T28" fmla="*/ 179168943 w 2274"/>
              <a:gd name="T29" fmla="*/ 71303245 h 1956"/>
              <a:gd name="T30" fmla="*/ 186296511 w 2274"/>
              <a:gd name="T31" fmla="*/ 77727727 h 1956"/>
              <a:gd name="T32" fmla="*/ 185886923 w 2274"/>
              <a:gd name="T33" fmla="*/ 81534765 h 1956"/>
              <a:gd name="T34" fmla="*/ 181790761 w 2274"/>
              <a:gd name="T35" fmla="*/ 91766285 h 1956"/>
              <a:gd name="T36" fmla="*/ 181463034 w 2274"/>
              <a:gd name="T37" fmla="*/ 101759829 h 1956"/>
              <a:gd name="T38" fmla="*/ 183019524 w 2274"/>
              <a:gd name="T39" fmla="*/ 103901323 h 1956"/>
              <a:gd name="T40" fmla="*/ 181626755 w 2274"/>
              <a:gd name="T41" fmla="*/ 115243018 h 1956"/>
              <a:gd name="T42" fmla="*/ 170239304 w 2274"/>
              <a:gd name="T43" fmla="*/ 117781325 h 1956"/>
              <a:gd name="T44" fmla="*/ 170485171 w 2274"/>
              <a:gd name="T45" fmla="*/ 123253906 h 1956"/>
              <a:gd name="T46" fmla="*/ 161964834 w 2274"/>
              <a:gd name="T47" fmla="*/ 125712513 h 1956"/>
              <a:gd name="T48" fmla="*/ 157049497 w 2274"/>
              <a:gd name="T49" fmla="*/ 128726488 h 1956"/>
              <a:gd name="T50" fmla="*/ 150003790 w 2274"/>
              <a:gd name="T51" fmla="*/ 129757526 h 1956"/>
              <a:gd name="T52" fmla="*/ 142139193 w 2274"/>
              <a:gd name="T53" fmla="*/ 130630007 h 1956"/>
              <a:gd name="T54" fmla="*/ 129440834 w 2274"/>
              <a:gd name="T55" fmla="*/ 140385577 h 1956"/>
              <a:gd name="T56" fmla="*/ 125754259 w 2274"/>
              <a:gd name="T57" fmla="*/ 134040514 h 1956"/>
              <a:gd name="T58" fmla="*/ 117152062 w 2274"/>
              <a:gd name="T59" fmla="*/ 131343932 h 1956"/>
              <a:gd name="T60" fmla="*/ 109287465 w 2274"/>
              <a:gd name="T61" fmla="*/ 124998869 h 1956"/>
              <a:gd name="T62" fmla="*/ 103716387 w 2274"/>
              <a:gd name="T63" fmla="*/ 137451020 h 1956"/>
              <a:gd name="T64" fmla="*/ 92902531 w 2274"/>
              <a:gd name="T65" fmla="*/ 138402921 h 1956"/>
              <a:gd name="T66" fmla="*/ 78647682 w 2274"/>
              <a:gd name="T67" fmla="*/ 148317046 h 1956"/>
              <a:gd name="T68" fmla="*/ 66686637 w 2274"/>
              <a:gd name="T69" fmla="*/ 153155122 h 1956"/>
              <a:gd name="T70" fmla="*/ 54397866 w 2274"/>
              <a:gd name="T71" fmla="*/ 146492946 h 1956"/>
              <a:gd name="T72" fmla="*/ 41781653 w 2274"/>
              <a:gd name="T73" fmla="*/ 144985959 h 1956"/>
              <a:gd name="T74" fmla="*/ 30148335 w 2274"/>
              <a:gd name="T75" fmla="*/ 154344997 h 1956"/>
              <a:gd name="T76" fmla="*/ 29411021 w 2274"/>
              <a:gd name="T77" fmla="*/ 140861527 h 1956"/>
              <a:gd name="T78" fmla="*/ 33015735 w 2274"/>
              <a:gd name="T79" fmla="*/ 134833576 h 1956"/>
              <a:gd name="T80" fmla="*/ 27362796 w 2274"/>
              <a:gd name="T81" fmla="*/ 128171401 h 1956"/>
              <a:gd name="T82" fmla="*/ 22119732 w 2274"/>
              <a:gd name="T83" fmla="*/ 121350388 h 1956"/>
              <a:gd name="T84" fmla="*/ 24659404 w 2274"/>
              <a:gd name="T85" fmla="*/ 104694386 h 1956"/>
              <a:gd name="T86" fmla="*/ 30803504 w 2274"/>
              <a:gd name="T87" fmla="*/ 88910865 h 1956"/>
              <a:gd name="T88" fmla="*/ 15156171 w 2274"/>
              <a:gd name="T89" fmla="*/ 84310765 h 1956"/>
              <a:gd name="T90" fmla="*/ 3113266 w 2274"/>
              <a:gd name="T91" fmla="*/ 78520789 h 1956"/>
              <a:gd name="T92" fmla="*/ 0 w 2274"/>
              <a:gd name="T93" fmla="*/ 68765220 h 1956"/>
              <a:gd name="T94" fmla="*/ 10814142 w 2274"/>
              <a:gd name="T95" fmla="*/ 55440306 h 1956"/>
              <a:gd name="T96" fmla="*/ 24249816 w 2274"/>
              <a:gd name="T97" fmla="*/ 56550762 h 1956"/>
              <a:gd name="T98" fmla="*/ 38832393 w 2274"/>
              <a:gd name="T99" fmla="*/ 61468256 h 1956"/>
              <a:gd name="T100" fmla="*/ 51202739 w 2274"/>
              <a:gd name="T101" fmla="*/ 59247625 h 1956"/>
              <a:gd name="T102" fmla="*/ 59723076 w 2274"/>
              <a:gd name="T103" fmla="*/ 46953748 h 1956"/>
              <a:gd name="T104" fmla="*/ 77090906 w 2274"/>
              <a:gd name="T105" fmla="*/ 48540155 h 1956"/>
              <a:gd name="T106" fmla="*/ 85857110 w 2274"/>
              <a:gd name="T107" fmla="*/ 40529548 h 1956"/>
              <a:gd name="T108" fmla="*/ 74059786 w 2274"/>
              <a:gd name="T109" fmla="*/ 35691191 h 1956"/>
              <a:gd name="T110" fmla="*/ 65785316 w 2274"/>
              <a:gd name="T111" fmla="*/ 28711622 h 1956"/>
              <a:gd name="T112" fmla="*/ 73732059 w 2274"/>
              <a:gd name="T113" fmla="*/ 18004152 h 1956"/>
              <a:gd name="T114" fmla="*/ 83808886 w 2274"/>
              <a:gd name="T115" fmla="*/ 20383621 h 1956"/>
              <a:gd name="T116" fmla="*/ 92410797 w 2274"/>
              <a:gd name="T117" fmla="*/ 21732052 h 1956"/>
              <a:gd name="T118" fmla="*/ 93475840 w 2274"/>
              <a:gd name="T119" fmla="*/ 11817645 h 1956"/>
              <a:gd name="T120" fmla="*/ 97981875 w 2274"/>
              <a:gd name="T121" fmla="*/ 23318177 h 1956"/>
              <a:gd name="T122" fmla="*/ 105682751 w 2274"/>
              <a:gd name="T123" fmla="*/ 12928101 h 1956"/>
              <a:gd name="T124" fmla="*/ 115595572 w 2274"/>
              <a:gd name="T125" fmla="*/ 13959139 h 195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4" h="1956">
                <a:moveTo>
                  <a:pt x="1428" y="176"/>
                </a:moveTo>
                <a:lnTo>
                  <a:pt x="1429" y="176"/>
                </a:lnTo>
                <a:lnTo>
                  <a:pt x="1430" y="175"/>
                </a:lnTo>
                <a:lnTo>
                  <a:pt x="1435" y="171"/>
                </a:lnTo>
                <a:lnTo>
                  <a:pt x="1438" y="169"/>
                </a:lnTo>
                <a:lnTo>
                  <a:pt x="1441" y="167"/>
                </a:lnTo>
                <a:lnTo>
                  <a:pt x="1443" y="164"/>
                </a:lnTo>
                <a:lnTo>
                  <a:pt x="1454" y="157"/>
                </a:lnTo>
                <a:lnTo>
                  <a:pt x="1467" y="149"/>
                </a:lnTo>
                <a:lnTo>
                  <a:pt x="1477" y="143"/>
                </a:lnTo>
                <a:lnTo>
                  <a:pt x="1489" y="137"/>
                </a:lnTo>
                <a:lnTo>
                  <a:pt x="1493" y="133"/>
                </a:lnTo>
                <a:lnTo>
                  <a:pt x="1496" y="130"/>
                </a:lnTo>
                <a:lnTo>
                  <a:pt x="1498" y="126"/>
                </a:lnTo>
                <a:lnTo>
                  <a:pt x="1499" y="122"/>
                </a:lnTo>
                <a:lnTo>
                  <a:pt x="1496" y="117"/>
                </a:lnTo>
                <a:lnTo>
                  <a:pt x="1491" y="111"/>
                </a:lnTo>
                <a:lnTo>
                  <a:pt x="1483" y="104"/>
                </a:lnTo>
                <a:lnTo>
                  <a:pt x="1475" y="95"/>
                </a:lnTo>
                <a:lnTo>
                  <a:pt x="1474" y="93"/>
                </a:lnTo>
                <a:lnTo>
                  <a:pt x="1472" y="89"/>
                </a:lnTo>
                <a:lnTo>
                  <a:pt x="1469" y="79"/>
                </a:lnTo>
                <a:lnTo>
                  <a:pt x="1468" y="68"/>
                </a:lnTo>
                <a:lnTo>
                  <a:pt x="1468" y="61"/>
                </a:lnTo>
                <a:lnTo>
                  <a:pt x="1466" y="53"/>
                </a:lnTo>
                <a:lnTo>
                  <a:pt x="1464" y="50"/>
                </a:lnTo>
                <a:lnTo>
                  <a:pt x="1463" y="47"/>
                </a:lnTo>
                <a:lnTo>
                  <a:pt x="1463" y="43"/>
                </a:lnTo>
                <a:lnTo>
                  <a:pt x="1464" y="41"/>
                </a:lnTo>
                <a:lnTo>
                  <a:pt x="1468" y="37"/>
                </a:lnTo>
                <a:lnTo>
                  <a:pt x="1472" y="32"/>
                </a:lnTo>
                <a:lnTo>
                  <a:pt x="1476" y="30"/>
                </a:lnTo>
                <a:lnTo>
                  <a:pt x="1482" y="26"/>
                </a:lnTo>
                <a:lnTo>
                  <a:pt x="1491" y="21"/>
                </a:lnTo>
                <a:lnTo>
                  <a:pt x="1498" y="16"/>
                </a:lnTo>
                <a:lnTo>
                  <a:pt x="1501" y="15"/>
                </a:lnTo>
                <a:lnTo>
                  <a:pt x="1505" y="12"/>
                </a:lnTo>
                <a:lnTo>
                  <a:pt x="1507" y="11"/>
                </a:lnTo>
                <a:lnTo>
                  <a:pt x="1508" y="10"/>
                </a:lnTo>
                <a:lnTo>
                  <a:pt x="1513" y="7"/>
                </a:lnTo>
                <a:lnTo>
                  <a:pt x="1519" y="4"/>
                </a:lnTo>
                <a:lnTo>
                  <a:pt x="1523" y="3"/>
                </a:lnTo>
                <a:lnTo>
                  <a:pt x="1526" y="2"/>
                </a:lnTo>
                <a:lnTo>
                  <a:pt x="1530" y="0"/>
                </a:lnTo>
                <a:lnTo>
                  <a:pt x="1532" y="2"/>
                </a:lnTo>
                <a:lnTo>
                  <a:pt x="1538" y="6"/>
                </a:lnTo>
                <a:lnTo>
                  <a:pt x="1543" y="13"/>
                </a:lnTo>
                <a:lnTo>
                  <a:pt x="1549" y="18"/>
                </a:lnTo>
                <a:lnTo>
                  <a:pt x="1554" y="21"/>
                </a:lnTo>
                <a:lnTo>
                  <a:pt x="1557" y="22"/>
                </a:lnTo>
                <a:lnTo>
                  <a:pt x="1562" y="22"/>
                </a:lnTo>
                <a:lnTo>
                  <a:pt x="1564" y="22"/>
                </a:lnTo>
                <a:lnTo>
                  <a:pt x="1567" y="22"/>
                </a:lnTo>
                <a:lnTo>
                  <a:pt x="1571" y="22"/>
                </a:lnTo>
                <a:lnTo>
                  <a:pt x="1580" y="21"/>
                </a:lnTo>
                <a:lnTo>
                  <a:pt x="1584" y="19"/>
                </a:lnTo>
                <a:lnTo>
                  <a:pt x="1590" y="17"/>
                </a:lnTo>
                <a:lnTo>
                  <a:pt x="1595" y="13"/>
                </a:lnTo>
                <a:lnTo>
                  <a:pt x="1600" y="10"/>
                </a:lnTo>
                <a:lnTo>
                  <a:pt x="1602" y="9"/>
                </a:lnTo>
                <a:lnTo>
                  <a:pt x="1606" y="7"/>
                </a:lnTo>
                <a:lnTo>
                  <a:pt x="1608" y="7"/>
                </a:lnTo>
                <a:lnTo>
                  <a:pt x="1611" y="7"/>
                </a:lnTo>
                <a:lnTo>
                  <a:pt x="1614" y="10"/>
                </a:lnTo>
                <a:lnTo>
                  <a:pt x="1617" y="13"/>
                </a:lnTo>
                <a:lnTo>
                  <a:pt x="1618" y="21"/>
                </a:lnTo>
                <a:lnTo>
                  <a:pt x="1619" y="32"/>
                </a:lnTo>
                <a:lnTo>
                  <a:pt x="1620" y="49"/>
                </a:lnTo>
                <a:lnTo>
                  <a:pt x="1623" y="66"/>
                </a:lnTo>
                <a:lnTo>
                  <a:pt x="1625" y="74"/>
                </a:lnTo>
                <a:lnTo>
                  <a:pt x="1627" y="80"/>
                </a:lnTo>
                <a:lnTo>
                  <a:pt x="1631" y="84"/>
                </a:lnTo>
                <a:lnTo>
                  <a:pt x="1633" y="86"/>
                </a:lnTo>
                <a:lnTo>
                  <a:pt x="1637" y="87"/>
                </a:lnTo>
                <a:lnTo>
                  <a:pt x="1639" y="88"/>
                </a:lnTo>
                <a:lnTo>
                  <a:pt x="1644" y="89"/>
                </a:lnTo>
                <a:lnTo>
                  <a:pt x="1646" y="89"/>
                </a:lnTo>
                <a:lnTo>
                  <a:pt x="1651" y="91"/>
                </a:lnTo>
                <a:lnTo>
                  <a:pt x="1656" y="89"/>
                </a:lnTo>
                <a:lnTo>
                  <a:pt x="1662" y="88"/>
                </a:lnTo>
                <a:lnTo>
                  <a:pt x="1668" y="87"/>
                </a:lnTo>
                <a:lnTo>
                  <a:pt x="1677" y="82"/>
                </a:lnTo>
                <a:lnTo>
                  <a:pt x="1687" y="76"/>
                </a:lnTo>
                <a:lnTo>
                  <a:pt x="1700" y="69"/>
                </a:lnTo>
                <a:lnTo>
                  <a:pt x="1715" y="63"/>
                </a:lnTo>
                <a:lnTo>
                  <a:pt x="1720" y="62"/>
                </a:lnTo>
                <a:lnTo>
                  <a:pt x="1725" y="60"/>
                </a:lnTo>
                <a:lnTo>
                  <a:pt x="1733" y="59"/>
                </a:lnTo>
                <a:lnTo>
                  <a:pt x="1741" y="59"/>
                </a:lnTo>
                <a:lnTo>
                  <a:pt x="1746" y="60"/>
                </a:lnTo>
                <a:lnTo>
                  <a:pt x="1751" y="61"/>
                </a:lnTo>
                <a:lnTo>
                  <a:pt x="1754" y="62"/>
                </a:lnTo>
                <a:lnTo>
                  <a:pt x="1758" y="63"/>
                </a:lnTo>
                <a:lnTo>
                  <a:pt x="1763" y="66"/>
                </a:lnTo>
                <a:lnTo>
                  <a:pt x="1768" y="68"/>
                </a:lnTo>
                <a:lnTo>
                  <a:pt x="1769" y="70"/>
                </a:lnTo>
                <a:lnTo>
                  <a:pt x="1771" y="72"/>
                </a:lnTo>
                <a:lnTo>
                  <a:pt x="1772" y="73"/>
                </a:lnTo>
                <a:lnTo>
                  <a:pt x="1775" y="74"/>
                </a:lnTo>
                <a:lnTo>
                  <a:pt x="1778" y="78"/>
                </a:lnTo>
                <a:lnTo>
                  <a:pt x="1782" y="81"/>
                </a:lnTo>
                <a:lnTo>
                  <a:pt x="1783" y="82"/>
                </a:lnTo>
                <a:lnTo>
                  <a:pt x="1784" y="82"/>
                </a:lnTo>
                <a:lnTo>
                  <a:pt x="1788" y="81"/>
                </a:lnTo>
                <a:lnTo>
                  <a:pt x="1792" y="78"/>
                </a:lnTo>
                <a:lnTo>
                  <a:pt x="1796" y="76"/>
                </a:lnTo>
                <a:lnTo>
                  <a:pt x="1798" y="74"/>
                </a:lnTo>
                <a:lnTo>
                  <a:pt x="1802" y="72"/>
                </a:lnTo>
                <a:lnTo>
                  <a:pt x="1806" y="69"/>
                </a:lnTo>
                <a:lnTo>
                  <a:pt x="1807" y="69"/>
                </a:lnTo>
                <a:lnTo>
                  <a:pt x="1808" y="69"/>
                </a:lnTo>
                <a:lnTo>
                  <a:pt x="1809" y="69"/>
                </a:lnTo>
                <a:lnTo>
                  <a:pt x="1810" y="70"/>
                </a:lnTo>
                <a:lnTo>
                  <a:pt x="1812" y="73"/>
                </a:lnTo>
                <a:lnTo>
                  <a:pt x="1813" y="74"/>
                </a:lnTo>
                <a:lnTo>
                  <a:pt x="1814" y="79"/>
                </a:lnTo>
                <a:lnTo>
                  <a:pt x="1815" y="84"/>
                </a:lnTo>
                <a:lnTo>
                  <a:pt x="1819" y="93"/>
                </a:lnTo>
                <a:lnTo>
                  <a:pt x="1822" y="105"/>
                </a:lnTo>
                <a:lnTo>
                  <a:pt x="1825" y="113"/>
                </a:lnTo>
                <a:lnTo>
                  <a:pt x="1826" y="122"/>
                </a:lnTo>
                <a:lnTo>
                  <a:pt x="1828" y="135"/>
                </a:lnTo>
                <a:lnTo>
                  <a:pt x="1831" y="148"/>
                </a:lnTo>
                <a:lnTo>
                  <a:pt x="1833" y="161"/>
                </a:lnTo>
                <a:lnTo>
                  <a:pt x="1835" y="175"/>
                </a:lnTo>
                <a:lnTo>
                  <a:pt x="1834" y="188"/>
                </a:lnTo>
                <a:lnTo>
                  <a:pt x="1833" y="201"/>
                </a:lnTo>
                <a:lnTo>
                  <a:pt x="1835" y="214"/>
                </a:lnTo>
                <a:lnTo>
                  <a:pt x="1838" y="224"/>
                </a:lnTo>
                <a:lnTo>
                  <a:pt x="1840" y="232"/>
                </a:lnTo>
                <a:lnTo>
                  <a:pt x="1842" y="238"/>
                </a:lnTo>
                <a:lnTo>
                  <a:pt x="1848" y="244"/>
                </a:lnTo>
                <a:lnTo>
                  <a:pt x="1854" y="246"/>
                </a:lnTo>
                <a:lnTo>
                  <a:pt x="1861" y="249"/>
                </a:lnTo>
                <a:lnTo>
                  <a:pt x="1869" y="252"/>
                </a:lnTo>
                <a:lnTo>
                  <a:pt x="1872" y="252"/>
                </a:lnTo>
                <a:lnTo>
                  <a:pt x="1877" y="251"/>
                </a:lnTo>
                <a:lnTo>
                  <a:pt x="1883" y="249"/>
                </a:lnTo>
                <a:lnTo>
                  <a:pt x="1889" y="246"/>
                </a:lnTo>
                <a:lnTo>
                  <a:pt x="1898" y="243"/>
                </a:lnTo>
                <a:lnTo>
                  <a:pt x="1907" y="242"/>
                </a:lnTo>
                <a:lnTo>
                  <a:pt x="1911" y="242"/>
                </a:lnTo>
                <a:lnTo>
                  <a:pt x="1915" y="242"/>
                </a:lnTo>
                <a:lnTo>
                  <a:pt x="1917" y="243"/>
                </a:lnTo>
                <a:lnTo>
                  <a:pt x="1920" y="245"/>
                </a:lnTo>
                <a:lnTo>
                  <a:pt x="1922" y="250"/>
                </a:lnTo>
                <a:lnTo>
                  <a:pt x="1922" y="255"/>
                </a:lnTo>
                <a:lnTo>
                  <a:pt x="1922" y="261"/>
                </a:lnTo>
                <a:lnTo>
                  <a:pt x="1920" y="268"/>
                </a:lnTo>
                <a:lnTo>
                  <a:pt x="1916" y="275"/>
                </a:lnTo>
                <a:lnTo>
                  <a:pt x="1914" y="282"/>
                </a:lnTo>
                <a:lnTo>
                  <a:pt x="1909" y="292"/>
                </a:lnTo>
                <a:lnTo>
                  <a:pt x="1908" y="301"/>
                </a:lnTo>
                <a:lnTo>
                  <a:pt x="1908" y="308"/>
                </a:lnTo>
                <a:lnTo>
                  <a:pt x="1909" y="313"/>
                </a:lnTo>
                <a:lnTo>
                  <a:pt x="1911" y="320"/>
                </a:lnTo>
                <a:lnTo>
                  <a:pt x="1914" y="327"/>
                </a:lnTo>
                <a:lnTo>
                  <a:pt x="1915" y="334"/>
                </a:lnTo>
                <a:lnTo>
                  <a:pt x="1916" y="343"/>
                </a:lnTo>
                <a:lnTo>
                  <a:pt x="1915" y="353"/>
                </a:lnTo>
                <a:lnTo>
                  <a:pt x="1911" y="362"/>
                </a:lnTo>
                <a:lnTo>
                  <a:pt x="1910" y="366"/>
                </a:lnTo>
                <a:lnTo>
                  <a:pt x="1909" y="371"/>
                </a:lnTo>
                <a:lnTo>
                  <a:pt x="1909" y="375"/>
                </a:lnTo>
                <a:lnTo>
                  <a:pt x="1909" y="379"/>
                </a:lnTo>
                <a:lnTo>
                  <a:pt x="1911" y="384"/>
                </a:lnTo>
                <a:lnTo>
                  <a:pt x="1915" y="388"/>
                </a:lnTo>
                <a:lnTo>
                  <a:pt x="1919" y="389"/>
                </a:lnTo>
                <a:lnTo>
                  <a:pt x="1922" y="390"/>
                </a:lnTo>
                <a:lnTo>
                  <a:pt x="1926" y="391"/>
                </a:lnTo>
                <a:lnTo>
                  <a:pt x="1929" y="390"/>
                </a:lnTo>
                <a:lnTo>
                  <a:pt x="1934" y="389"/>
                </a:lnTo>
                <a:lnTo>
                  <a:pt x="1940" y="387"/>
                </a:lnTo>
                <a:lnTo>
                  <a:pt x="1946" y="383"/>
                </a:lnTo>
                <a:lnTo>
                  <a:pt x="1951" y="377"/>
                </a:lnTo>
                <a:lnTo>
                  <a:pt x="1953" y="375"/>
                </a:lnTo>
                <a:lnTo>
                  <a:pt x="1954" y="369"/>
                </a:lnTo>
                <a:lnTo>
                  <a:pt x="1953" y="364"/>
                </a:lnTo>
                <a:lnTo>
                  <a:pt x="1952" y="357"/>
                </a:lnTo>
                <a:lnTo>
                  <a:pt x="1949" y="351"/>
                </a:lnTo>
                <a:lnTo>
                  <a:pt x="1948" y="343"/>
                </a:lnTo>
                <a:lnTo>
                  <a:pt x="1947" y="336"/>
                </a:lnTo>
                <a:lnTo>
                  <a:pt x="1948" y="328"/>
                </a:lnTo>
                <a:lnTo>
                  <a:pt x="1949" y="325"/>
                </a:lnTo>
                <a:lnTo>
                  <a:pt x="1951" y="322"/>
                </a:lnTo>
                <a:lnTo>
                  <a:pt x="1953" y="320"/>
                </a:lnTo>
                <a:lnTo>
                  <a:pt x="1954" y="318"/>
                </a:lnTo>
                <a:lnTo>
                  <a:pt x="1959" y="316"/>
                </a:lnTo>
                <a:lnTo>
                  <a:pt x="1964" y="316"/>
                </a:lnTo>
                <a:lnTo>
                  <a:pt x="1968" y="318"/>
                </a:lnTo>
                <a:lnTo>
                  <a:pt x="1974" y="324"/>
                </a:lnTo>
                <a:lnTo>
                  <a:pt x="1977" y="328"/>
                </a:lnTo>
                <a:lnTo>
                  <a:pt x="1980" y="336"/>
                </a:lnTo>
                <a:lnTo>
                  <a:pt x="1982" y="338"/>
                </a:lnTo>
                <a:lnTo>
                  <a:pt x="1982" y="341"/>
                </a:lnTo>
                <a:lnTo>
                  <a:pt x="1982" y="344"/>
                </a:lnTo>
                <a:lnTo>
                  <a:pt x="1983" y="346"/>
                </a:lnTo>
                <a:lnTo>
                  <a:pt x="1983" y="355"/>
                </a:lnTo>
                <a:lnTo>
                  <a:pt x="1983" y="362"/>
                </a:lnTo>
                <a:lnTo>
                  <a:pt x="1982" y="375"/>
                </a:lnTo>
                <a:lnTo>
                  <a:pt x="1979" y="388"/>
                </a:lnTo>
                <a:lnTo>
                  <a:pt x="1977" y="400"/>
                </a:lnTo>
                <a:lnTo>
                  <a:pt x="1974" y="412"/>
                </a:lnTo>
                <a:lnTo>
                  <a:pt x="1974" y="418"/>
                </a:lnTo>
                <a:lnTo>
                  <a:pt x="1973" y="423"/>
                </a:lnTo>
                <a:lnTo>
                  <a:pt x="1973" y="427"/>
                </a:lnTo>
                <a:lnTo>
                  <a:pt x="1973" y="431"/>
                </a:lnTo>
                <a:lnTo>
                  <a:pt x="1974" y="435"/>
                </a:lnTo>
                <a:lnTo>
                  <a:pt x="1977" y="438"/>
                </a:lnTo>
                <a:lnTo>
                  <a:pt x="1978" y="438"/>
                </a:lnTo>
                <a:lnTo>
                  <a:pt x="1979" y="439"/>
                </a:lnTo>
                <a:lnTo>
                  <a:pt x="1980" y="439"/>
                </a:lnTo>
                <a:lnTo>
                  <a:pt x="1982" y="439"/>
                </a:lnTo>
                <a:lnTo>
                  <a:pt x="1985" y="438"/>
                </a:lnTo>
                <a:lnTo>
                  <a:pt x="1987" y="437"/>
                </a:lnTo>
                <a:lnTo>
                  <a:pt x="1989" y="437"/>
                </a:lnTo>
                <a:lnTo>
                  <a:pt x="1990" y="435"/>
                </a:lnTo>
                <a:lnTo>
                  <a:pt x="1992" y="434"/>
                </a:lnTo>
                <a:lnTo>
                  <a:pt x="1995" y="434"/>
                </a:lnTo>
                <a:lnTo>
                  <a:pt x="1998" y="432"/>
                </a:lnTo>
                <a:lnTo>
                  <a:pt x="2003" y="429"/>
                </a:lnTo>
                <a:lnTo>
                  <a:pt x="2009" y="428"/>
                </a:lnTo>
                <a:lnTo>
                  <a:pt x="2015" y="428"/>
                </a:lnTo>
                <a:lnTo>
                  <a:pt x="2021" y="428"/>
                </a:lnTo>
                <a:lnTo>
                  <a:pt x="2027" y="429"/>
                </a:lnTo>
                <a:lnTo>
                  <a:pt x="2030" y="431"/>
                </a:lnTo>
                <a:lnTo>
                  <a:pt x="2034" y="432"/>
                </a:lnTo>
                <a:lnTo>
                  <a:pt x="2037" y="434"/>
                </a:lnTo>
                <a:lnTo>
                  <a:pt x="2040" y="437"/>
                </a:lnTo>
                <a:lnTo>
                  <a:pt x="2041" y="439"/>
                </a:lnTo>
                <a:lnTo>
                  <a:pt x="2042" y="442"/>
                </a:lnTo>
                <a:lnTo>
                  <a:pt x="2045" y="445"/>
                </a:lnTo>
                <a:lnTo>
                  <a:pt x="2046" y="448"/>
                </a:lnTo>
                <a:lnTo>
                  <a:pt x="2047" y="450"/>
                </a:lnTo>
                <a:lnTo>
                  <a:pt x="2049" y="452"/>
                </a:lnTo>
                <a:lnTo>
                  <a:pt x="2050" y="452"/>
                </a:lnTo>
                <a:lnTo>
                  <a:pt x="2052" y="452"/>
                </a:lnTo>
                <a:lnTo>
                  <a:pt x="2055" y="453"/>
                </a:lnTo>
                <a:lnTo>
                  <a:pt x="2058" y="453"/>
                </a:lnTo>
                <a:lnTo>
                  <a:pt x="2067" y="452"/>
                </a:lnTo>
                <a:lnTo>
                  <a:pt x="2078" y="451"/>
                </a:lnTo>
                <a:lnTo>
                  <a:pt x="2084" y="451"/>
                </a:lnTo>
                <a:lnTo>
                  <a:pt x="2090" y="450"/>
                </a:lnTo>
                <a:lnTo>
                  <a:pt x="2096" y="450"/>
                </a:lnTo>
                <a:lnTo>
                  <a:pt x="2100" y="450"/>
                </a:lnTo>
                <a:lnTo>
                  <a:pt x="2105" y="447"/>
                </a:lnTo>
                <a:lnTo>
                  <a:pt x="2108" y="445"/>
                </a:lnTo>
                <a:lnTo>
                  <a:pt x="2110" y="442"/>
                </a:lnTo>
                <a:lnTo>
                  <a:pt x="2110" y="438"/>
                </a:lnTo>
                <a:lnTo>
                  <a:pt x="2110" y="432"/>
                </a:lnTo>
                <a:lnTo>
                  <a:pt x="2110" y="423"/>
                </a:lnTo>
                <a:lnTo>
                  <a:pt x="2110" y="415"/>
                </a:lnTo>
                <a:lnTo>
                  <a:pt x="2112" y="404"/>
                </a:lnTo>
                <a:lnTo>
                  <a:pt x="2117" y="393"/>
                </a:lnTo>
                <a:lnTo>
                  <a:pt x="2123" y="382"/>
                </a:lnTo>
                <a:lnTo>
                  <a:pt x="2128" y="368"/>
                </a:lnTo>
                <a:lnTo>
                  <a:pt x="2131" y="350"/>
                </a:lnTo>
                <a:lnTo>
                  <a:pt x="2135" y="339"/>
                </a:lnTo>
                <a:lnTo>
                  <a:pt x="2137" y="333"/>
                </a:lnTo>
                <a:lnTo>
                  <a:pt x="2140" y="332"/>
                </a:lnTo>
                <a:lnTo>
                  <a:pt x="2142" y="330"/>
                </a:lnTo>
                <a:lnTo>
                  <a:pt x="2149" y="325"/>
                </a:lnTo>
                <a:lnTo>
                  <a:pt x="2156" y="321"/>
                </a:lnTo>
                <a:lnTo>
                  <a:pt x="2163" y="319"/>
                </a:lnTo>
                <a:lnTo>
                  <a:pt x="2168" y="318"/>
                </a:lnTo>
                <a:lnTo>
                  <a:pt x="2168" y="320"/>
                </a:lnTo>
                <a:lnTo>
                  <a:pt x="2168" y="322"/>
                </a:lnTo>
                <a:lnTo>
                  <a:pt x="2169" y="326"/>
                </a:lnTo>
                <a:lnTo>
                  <a:pt x="2169" y="328"/>
                </a:lnTo>
                <a:lnTo>
                  <a:pt x="2172" y="343"/>
                </a:lnTo>
                <a:lnTo>
                  <a:pt x="2174" y="358"/>
                </a:lnTo>
                <a:lnTo>
                  <a:pt x="2175" y="370"/>
                </a:lnTo>
                <a:lnTo>
                  <a:pt x="2175" y="383"/>
                </a:lnTo>
                <a:lnTo>
                  <a:pt x="2173" y="391"/>
                </a:lnTo>
                <a:lnTo>
                  <a:pt x="2172" y="399"/>
                </a:lnTo>
                <a:lnTo>
                  <a:pt x="2173" y="403"/>
                </a:lnTo>
                <a:lnTo>
                  <a:pt x="2174" y="404"/>
                </a:lnTo>
                <a:lnTo>
                  <a:pt x="2178" y="407"/>
                </a:lnTo>
                <a:lnTo>
                  <a:pt x="2180" y="409"/>
                </a:lnTo>
                <a:lnTo>
                  <a:pt x="2185" y="413"/>
                </a:lnTo>
                <a:lnTo>
                  <a:pt x="2190" y="415"/>
                </a:lnTo>
                <a:lnTo>
                  <a:pt x="2200" y="415"/>
                </a:lnTo>
                <a:lnTo>
                  <a:pt x="2211" y="416"/>
                </a:lnTo>
                <a:lnTo>
                  <a:pt x="2212" y="419"/>
                </a:lnTo>
                <a:lnTo>
                  <a:pt x="2215" y="422"/>
                </a:lnTo>
                <a:lnTo>
                  <a:pt x="2215" y="426"/>
                </a:lnTo>
                <a:lnTo>
                  <a:pt x="2215" y="429"/>
                </a:lnTo>
                <a:lnTo>
                  <a:pt x="2215" y="437"/>
                </a:lnTo>
                <a:lnTo>
                  <a:pt x="2213" y="444"/>
                </a:lnTo>
                <a:lnTo>
                  <a:pt x="2205" y="453"/>
                </a:lnTo>
                <a:lnTo>
                  <a:pt x="2198" y="464"/>
                </a:lnTo>
                <a:lnTo>
                  <a:pt x="2191" y="475"/>
                </a:lnTo>
                <a:lnTo>
                  <a:pt x="2186" y="485"/>
                </a:lnTo>
                <a:lnTo>
                  <a:pt x="2184" y="490"/>
                </a:lnTo>
                <a:lnTo>
                  <a:pt x="2182" y="496"/>
                </a:lnTo>
                <a:lnTo>
                  <a:pt x="2182" y="501"/>
                </a:lnTo>
                <a:lnTo>
                  <a:pt x="2182" y="505"/>
                </a:lnTo>
                <a:lnTo>
                  <a:pt x="2184" y="510"/>
                </a:lnTo>
                <a:lnTo>
                  <a:pt x="2185" y="513"/>
                </a:lnTo>
                <a:lnTo>
                  <a:pt x="2187" y="515"/>
                </a:lnTo>
                <a:lnTo>
                  <a:pt x="2192" y="517"/>
                </a:lnTo>
                <a:lnTo>
                  <a:pt x="2199" y="519"/>
                </a:lnTo>
                <a:lnTo>
                  <a:pt x="2204" y="519"/>
                </a:lnTo>
                <a:lnTo>
                  <a:pt x="2205" y="520"/>
                </a:lnTo>
                <a:lnTo>
                  <a:pt x="2206" y="521"/>
                </a:lnTo>
                <a:lnTo>
                  <a:pt x="2206" y="522"/>
                </a:lnTo>
                <a:lnTo>
                  <a:pt x="2205" y="528"/>
                </a:lnTo>
                <a:lnTo>
                  <a:pt x="2201" y="535"/>
                </a:lnTo>
                <a:lnTo>
                  <a:pt x="2197" y="541"/>
                </a:lnTo>
                <a:lnTo>
                  <a:pt x="2192" y="548"/>
                </a:lnTo>
                <a:lnTo>
                  <a:pt x="2188" y="554"/>
                </a:lnTo>
                <a:lnTo>
                  <a:pt x="2187" y="559"/>
                </a:lnTo>
                <a:lnTo>
                  <a:pt x="2185" y="565"/>
                </a:lnTo>
                <a:lnTo>
                  <a:pt x="2185" y="571"/>
                </a:lnTo>
                <a:lnTo>
                  <a:pt x="2184" y="578"/>
                </a:lnTo>
                <a:lnTo>
                  <a:pt x="2184" y="585"/>
                </a:lnTo>
                <a:lnTo>
                  <a:pt x="2182" y="598"/>
                </a:lnTo>
                <a:lnTo>
                  <a:pt x="2182" y="611"/>
                </a:lnTo>
                <a:lnTo>
                  <a:pt x="2182" y="616"/>
                </a:lnTo>
                <a:lnTo>
                  <a:pt x="2184" y="621"/>
                </a:lnTo>
                <a:lnTo>
                  <a:pt x="2185" y="626"/>
                </a:lnTo>
                <a:lnTo>
                  <a:pt x="2188" y="631"/>
                </a:lnTo>
                <a:lnTo>
                  <a:pt x="2193" y="636"/>
                </a:lnTo>
                <a:lnTo>
                  <a:pt x="2200" y="640"/>
                </a:lnTo>
                <a:lnTo>
                  <a:pt x="2209" y="643"/>
                </a:lnTo>
                <a:lnTo>
                  <a:pt x="2213" y="646"/>
                </a:lnTo>
                <a:lnTo>
                  <a:pt x="2220" y="648"/>
                </a:lnTo>
                <a:lnTo>
                  <a:pt x="2226" y="650"/>
                </a:lnTo>
                <a:lnTo>
                  <a:pt x="2231" y="653"/>
                </a:lnTo>
                <a:lnTo>
                  <a:pt x="2236" y="658"/>
                </a:lnTo>
                <a:lnTo>
                  <a:pt x="2241" y="662"/>
                </a:lnTo>
                <a:lnTo>
                  <a:pt x="2244" y="667"/>
                </a:lnTo>
                <a:lnTo>
                  <a:pt x="2248" y="677"/>
                </a:lnTo>
                <a:lnTo>
                  <a:pt x="2249" y="687"/>
                </a:lnTo>
                <a:lnTo>
                  <a:pt x="2249" y="697"/>
                </a:lnTo>
                <a:lnTo>
                  <a:pt x="2247" y="705"/>
                </a:lnTo>
                <a:lnTo>
                  <a:pt x="2245" y="709"/>
                </a:lnTo>
                <a:lnTo>
                  <a:pt x="2244" y="712"/>
                </a:lnTo>
                <a:lnTo>
                  <a:pt x="2242" y="716"/>
                </a:lnTo>
                <a:lnTo>
                  <a:pt x="2238" y="719"/>
                </a:lnTo>
                <a:lnTo>
                  <a:pt x="2224" y="729"/>
                </a:lnTo>
                <a:lnTo>
                  <a:pt x="2210" y="737"/>
                </a:lnTo>
                <a:lnTo>
                  <a:pt x="2201" y="743"/>
                </a:lnTo>
                <a:lnTo>
                  <a:pt x="2195" y="749"/>
                </a:lnTo>
                <a:lnTo>
                  <a:pt x="2191" y="755"/>
                </a:lnTo>
                <a:lnTo>
                  <a:pt x="2188" y="760"/>
                </a:lnTo>
                <a:lnTo>
                  <a:pt x="2187" y="763"/>
                </a:lnTo>
                <a:lnTo>
                  <a:pt x="2187" y="768"/>
                </a:lnTo>
                <a:lnTo>
                  <a:pt x="2187" y="773"/>
                </a:lnTo>
                <a:lnTo>
                  <a:pt x="2186" y="776"/>
                </a:lnTo>
                <a:lnTo>
                  <a:pt x="2186" y="779"/>
                </a:lnTo>
                <a:lnTo>
                  <a:pt x="2185" y="781"/>
                </a:lnTo>
                <a:lnTo>
                  <a:pt x="2182" y="782"/>
                </a:lnTo>
                <a:lnTo>
                  <a:pt x="2180" y="782"/>
                </a:lnTo>
                <a:lnTo>
                  <a:pt x="2178" y="784"/>
                </a:lnTo>
                <a:lnTo>
                  <a:pt x="2175" y="784"/>
                </a:lnTo>
                <a:lnTo>
                  <a:pt x="2167" y="782"/>
                </a:lnTo>
                <a:lnTo>
                  <a:pt x="2161" y="781"/>
                </a:lnTo>
                <a:lnTo>
                  <a:pt x="2148" y="779"/>
                </a:lnTo>
                <a:lnTo>
                  <a:pt x="2127" y="775"/>
                </a:lnTo>
                <a:lnTo>
                  <a:pt x="2122" y="775"/>
                </a:lnTo>
                <a:lnTo>
                  <a:pt x="2118" y="776"/>
                </a:lnTo>
                <a:lnTo>
                  <a:pt x="2116" y="778"/>
                </a:lnTo>
                <a:lnTo>
                  <a:pt x="2115" y="779"/>
                </a:lnTo>
                <a:lnTo>
                  <a:pt x="2112" y="782"/>
                </a:lnTo>
                <a:lnTo>
                  <a:pt x="2111" y="786"/>
                </a:lnTo>
                <a:lnTo>
                  <a:pt x="2110" y="790"/>
                </a:lnTo>
                <a:lnTo>
                  <a:pt x="2109" y="793"/>
                </a:lnTo>
                <a:lnTo>
                  <a:pt x="2106" y="798"/>
                </a:lnTo>
                <a:lnTo>
                  <a:pt x="2103" y="804"/>
                </a:lnTo>
                <a:lnTo>
                  <a:pt x="2099" y="813"/>
                </a:lnTo>
                <a:lnTo>
                  <a:pt x="2096" y="823"/>
                </a:lnTo>
                <a:lnTo>
                  <a:pt x="2091" y="834"/>
                </a:lnTo>
                <a:lnTo>
                  <a:pt x="2086" y="843"/>
                </a:lnTo>
                <a:lnTo>
                  <a:pt x="2080" y="856"/>
                </a:lnTo>
                <a:lnTo>
                  <a:pt x="2072" y="868"/>
                </a:lnTo>
                <a:lnTo>
                  <a:pt x="2068" y="873"/>
                </a:lnTo>
                <a:lnTo>
                  <a:pt x="2064" y="878"/>
                </a:lnTo>
                <a:lnTo>
                  <a:pt x="2059" y="881"/>
                </a:lnTo>
                <a:lnTo>
                  <a:pt x="2053" y="886"/>
                </a:lnTo>
                <a:lnTo>
                  <a:pt x="2048" y="889"/>
                </a:lnTo>
                <a:lnTo>
                  <a:pt x="2042" y="894"/>
                </a:lnTo>
                <a:lnTo>
                  <a:pt x="2040" y="895"/>
                </a:lnTo>
                <a:lnTo>
                  <a:pt x="2035" y="900"/>
                </a:lnTo>
                <a:lnTo>
                  <a:pt x="2029" y="907"/>
                </a:lnTo>
                <a:lnTo>
                  <a:pt x="2024" y="913"/>
                </a:lnTo>
                <a:lnTo>
                  <a:pt x="2020" y="919"/>
                </a:lnTo>
                <a:lnTo>
                  <a:pt x="2014" y="923"/>
                </a:lnTo>
                <a:lnTo>
                  <a:pt x="2009" y="924"/>
                </a:lnTo>
                <a:lnTo>
                  <a:pt x="2004" y="925"/>
                </a:lnTo>
                <a:lnTo>
                  <a:pt x="2002" y="926"/>
                </a:lnTo>
                <a:lnTo>
                  <a:pt x="1999" y="926"/>
                </a:lnTo>
                <a:lnTo>
                  <a:pt x="1996" y="927"/>
                </a:lnTo>
                <a:lnTo>
                  <a:pt x="1993" y="929"/>
                </a:lnTo>
                <a:lnTo>
                  <a:pt x="1992" y="931"/>
                </a:lnTo>
                <a:lnTo>
                  <a:pt x="1992" y="933"/>
                </a:lnTo>
                <a:lnTo>
                  <a:pt x="1993" y="937"/>
                </a:lnTo>
                <a:lnTo>
                  <a:pt x="1997" y="940"/>
                </a:lnTo>
                <a:lnTo>
                  <a:pt x="2003" y="945"/>
                </a:lnTo>
                <a:lnTo>
                  <a:pt x="2010" y="950"/>
                </a:lnTo>
                <a:lnTo>
                  <a:pt x="2017" y="956"/>
                </a:lnTo>
                <a:lnTo>
                  <a:pt x="2025" y="963"/>
                </a:lnTo>
                <a:lnTo>
                  <a:pt x="2027" y="964"/>
                </a:lnTo>
                <a:lnTo>
                  <a:pt x="2029" y="965"/>
                </a:lnTo>
                <a:lnTo>
                  <a:pt x="2031" y="964"/>
                </a:lnTo>
                <a:lnTo>
                  <a:pt x="2034" y="963"/>
                </a:lnTo>
                <a:lnTo>
                  <a:pt x="2040" y="960"/>
                </a:lnTo>
                <a:lnTo>
                  <a:pt x="2047" y="955"/>
                </a:lnTo>
                <a:lnTo>
                  <a:pt x="2062" y="940"/>
                </a:lnTo>
                <a:lnTo>
                  <a:pt x="2079" y="925"/>
                </a:lnTo>
                <a:lnTo>
                  <a:pt x="2086" y="918"/>
                </a:lnTo>
                <a:lnTo>
                  <a:pt x="2097" y="910"/>
                </a:lnTo>
                <a:lnTo>
                  <a:pt x="2103" y="908"/>
                </a:lnTo>
                <a:lnTo>
                  <a:pt x="2106" y="908"/>
                </a:lnTo>
                <a:lnTo>
                  <a:pt x="2109" y="908"/>
                </a:lnTo>
                <a:lnTo>
                  <a:pt x="2110" y="910"/>
                </a:lnTo>
                <a:lnTo>
                  <a:pt x="2112" y="912"/>
                </a:lnTo>
                <a:lnTo>
                  <a:pt x="2112" y="914"/>
                </a:lnTo>
                <a:lnTo>
                  <a:pt x="2113" y="920"/>
                </a:lnTo>
                <a:lnTo>
                  <a:pt x="2112" y="925"/>
                </a:lnTo>
                <a:lnTo>
                  <a:pt x="2112" y="930"/>
                </a:lnTo>
                <a:lnTo>
                  <a:pt x="2113" y="935"/>
                </a:lnTo>
                <a:lnTo>
                  <a:pt x="2115" y="937"/>
                </a:lnTo>
                <a:lnTo>
                  <a:pt x="2118" y="938"/>
                </a:lnTo>
                <a:lnTo>
                  <a:pt x="2123" y="939"/>
                </a:lnTo>
                <a:lnTo>
                  <a:pt x="2128" y="939"/>
                </a:lnTo>
                <a:lnTo>
                  <a:pt x="2134" y="937"/>
                </a:lnTo>
                <a:lnTo>
                  <a:pt x="2140" y="935"/>
                </a:lnTo>
                <a:lnTo>
                  <a:pt x="2150" y="925"/>
                </a:lnTo>
                <a:lnTo>
                  <a:pt x="2162" y="912"/>
                </a:lnTo>
                <a:lnTo>
                  <a:pt x="2168" y="907"/>
                </a:lnTo>
                <a:lnTo>
                  <a:pt x="2176" y="902"/>
                </a:lnTo>
                <a:lnTo>
                  <a:pt x="2181" y="900"/>
                </a:lnTo>
                <a:lnTo>
                  <a:pt x="2187" y="899"/>
                </a:lnTo>
                <a:lnTo>
                  <a:pt x="2192" y="898"/>
                </a:lnTo>
                <a:lnTo>
                  <a:pt x="2197" y="897"/>
                </a:lnTo>
                <a:lnTo>
                  <a:pt x="2204" y="895"/>
                </a:lnTo>
                <a:lnTo>
                  <a:pt x="2212" y="895"/>
                </a:lnTo>
                <a:lnTo>
                  <a:pt x="2220" y="897"/>
                </a:lnTo>
                <a:lnTo>
                  <a:pt x="2229" y="898"/>
                </a:lnTo>
                <a:lnTo>
                  <a:pt x="2236" y="901"/>
                </a:lnTo>
                <a:lnTo>
                  <a:pt x="2241" y="906"/>
                </a:lnTo>
                <a:lnTo>
                  <a:pt x="2243" y="912"/>
                </a:lnTo>
                <a:lnTo>
                  <a:pt x="2244" y="918"/>
                </a:lnTo>
                <a:lnTo>
                  <a:pt x="2244" y="927"/>
                </a:lnTo>
                <a:lnTo>
                  <a:pt x="2244" y="936"/>
                </a:lnTo>
                <a:lnTo>
                  <a:pt x="2244" y="940"/>
                </a:lnTo>
                <a:lnTo>
                  <a:pt x="2247" y="945"/>
                </a:lnTo>
                <a:lnTo>
                  <a:pt x="2247" y="946"/>
                </a:lnTo>
                <a:lnTo>
                  <a:pt x="2248" y="946"/>
                </a:lnTo>
                <a:lnTo>
                  <a:pt x="2250" y="948"/>
                </a:lnTo>
                <a:lnTo>
                  <a:pt x="2255" y="949"/>
                </a:lnTo>
                <a:lnTo>
                  <a:pt x="2257" y="950"/>
                </a:lnTo>
                <a:lnTo>
                  <a:pt x="2261" y="950"/>
                </a:lnTo>
                <a:lnTo>
                  <a:pt x="2263" y="951"/>
                </a:lnTo>
                <a:lnTo>
                  <a:pt x="2266" y="951"/>
                </a:lnTo>
                <a:lnTo>
                  <a:pt x="2268" y="954"/>
                </a:lnTo>
                <a:lnTo>
                  <a:pt x="2270" y="955"/>
                </a:lnTo>
                <a:lnTo>
                  <a:pt x="2272" y="957"/>
                </a:lnTo>
                <a:lnTo>
                  <a:pt x="2272" y="958"/>
                </a:lnTo>
                <a:lnTo>
                  <a:pt x="2273" y="962"/>
                </a:lnTo>
                <a:lnTo>
                  <a:pt x="2274" y="964"/>
                </a:lnTo>
                <a:lnTo>
                  <a:pt x="2274" y="980"/>
                </a:lnTo>
                <a:lnTo>
                  <a:pt x="2273" y="993"/>
                </a:lnTo>
                <a:lnTo>
                  <a:pt x="2272" y="998"/>
                </a:lnTo>
                <a:lnTo>
                  <a:pt x="2269" y="1001"/>
                </a:lnTo>
                <a:lnTo>
                  <a:pt x="2266" y="1005"/>
                </a:lnTo>
                <a:lnTo>
                  <a:pt x="2262" y="1007"/>
                </a:lnTo>
                <a:lnTo>
                  <a:pt x="2257" y="1009"/>
                </a:lnTo>
                <a:lnTo>
                  <a:pt x="2253" y="1012"/>
                </a:lnTo>
                <a:lnTo>
                  <a:pt x="2248" y="1013"/>
                </a:lnTo>
                <a:lnTo>
                  <a:pt x="2243" y="1015"/>
                </a:lnTo>
                <a:lnTo>
                  <a:pt x="2238" y="1020"/>
                </a:lnTo>
                <a:lnTo>
                  <a:pt x="2236" y="1025"/>
                </a:lnTo>
                <a:lnTo>
                  <a:pt x="2236" y="1026"/>
                </a:lnTo>
                <a:lnTo>
                  <a:pt x="2237" y="1030"/>
                </a:lnTo>
                <a:lnTo>
                  <a:pt x="2238" y="1030"/>
                </a:lnTo>
                <a:lnTo>
                  <a:pt x="2239" y="1031"/>
                </a:lnTo>
                <a:lnTo>
                  <a:pt x="2242" y="1031"/>
                </a:lnTo>
                <a:lnTo>
                  <a:pt x="2244" y="1030"/>
                </a:lnTo>
                <a:lnTo>
                  <a:pt x="2248" y="1030"/>
                </a:lnTo>
                <a:lnTo>
                  <a:pt x="2250" y="1028"/>
                </a:lnTo>
                <a:lnTo>
                  <a:pt x="2253" y="1027"/>
                </a:lnTo>
                <a:lnTo>
                  <a:pt x="2254" y="1026"/>
                </a:lnTo>
                <a:lnTo>
                  <a:pt x="2256" y="1025"/>
                </a:lnTo>
                <a:lnTo>
                  <a:pt x="2258" y="1024"/>
                </a:lnTo>
                <a:lnTo>
                  <a:pt x="2261" y="1024"/>
                </a:lnTo>
                <a:lnTo>
                  <a:pt x="2262" y="1023"/>
                </a:lnTo>
                <a:lnTo>
                  <a:pt x="2264" y="1024"/>
                </a:lnTo>
                <a:lnTo>
                  <a:pt x="2267" y="1025"/>
                </a:lnTo>
                <a:lnTo>
                  <a:pt x="2268" y="1026"/>
                </a:lnTo>
                <a:lnTo>
                  <a:pt x="2269" y="1028"/>
                </a:lnTo>
                <a:lnTo>
                  <a:pt x="2270" y="1034"/>
                </a:lnTo>
                <a:lnTo>
                  <a:pt x="2270" y="1042"/>
                </a:lnTo>
                <a:lnTo>
                  <a:pt x="2270" y="1045"/>
                </a:lnTo>
                <a:lnTo>
                  <a:pt x="2269" y="1049"/>
                </a:lnTo>
                <a:lnTo>
                  <a:pt x="2269" y="1052"/>
                </a:lnTo>
                <a:lnTo>
                  <a:pt x="2268" y="1056"/>
                </a:lnTo>
                <a:lnTo>
                  <a:pt x="2268" y="1061"/>
                </a:lnTo>
                <a:lnTo>
                  <a:pt x="2266" y="1066"/>
                </a:lnTo>
                <a:lnTo>
                  <a:pt x="2264" y="1069"/>
                </a:lnTo>
                <a:lnTo>
                  <a:pt x="2263" y="1071"/>
                </a:lnTo>
                <a:lnTo>
                  <a:pt x="2262" y="1072"/>
                </a:lnTo>
                <a:lnTo>
                  <a:pt x="2260" y="1074"/>
                </a:lnTo>
                <a:lnTo>
                  <a:pt x="2256" y="1075"/>
                </a:lnTo>
                <a:lnTo>
                  <a:pt x="2254" y="1075"/>
                </a:lnTo>
                <a:lnTo>
                  <a:pt x="2250" y="1075"/>
                </a:lnTo>
                <a:lnTo>
                  <a:pt x="2247" y="1074"/>
                </a:lnTo>
                <a:lnTo>
                  <a:pt x="2239" y="1075"/>
                </a:lnTo>
                <a:lnTo>
                  <a:pt x="2235" y="1076"/>
                </a:lnTo>
                <a:lnTo>
                  <a:pt x="2230" y="1078"/>
                </a:lnTo>
                <a:lnTo>
                  <a:pt x="2225" y="1083"/>
                </a:lnTo>
                <a:lnTo>
                  <a:pt x="2222" y="1088"/>
                </a:lnTo>
                <a:lnTo>
                  <a:pt x="2219" y="1094"/>
                </a:lnTo>
                <a:lnTo>
                  <a:pt x="2218" y="1099"/>
                </a:lnTo>
                <a:lnTo>
                  <a:pt x="2216" y="1105"/>
                </a:lnTo>
                <a:lnTo>
                  <a:pt x="2215" y="1115"/>
                </a:lnTo>
                <a:lnTo>
                  <a:pt x="2215" y="1125"/>
                </a:lnTo>
                <a:lnTo>
                  <a:pt x="2218" y="1138"/>
                </a:lnTo>
                <a:lnTo>
                  <a:pt x="2219" y="1151"/>
                </a:lnTo>
                <a:lnTo>
                  <a:pt x="2219" y="1157"/>
                </a:lnTo>
                <a:lnTo>
                  <a:pt x="2219" y="1164"/>
                </a:lnTo>
                <a:lnTo>
                  <a:pt x="2218" y="1170"/>
                </a:lnTo>
                <a:lnTo>
                  <a:pt x="2217" y="1176"/>
                </a:lnTo>
                <a:lnTo>
                  <a:pt x="2213" y="1185"/>
                </a:lnTo>
                <a:lnTo>
                  <a:pt x="2207" y="1195"/>
                </a:lnTo>
                <a:lnTo>
                  <a:pt x="2201" y="1204"/>
                </a:lnTo>
                <a:lnTo>
                  <a:pt x="2195" y="1214"/>
                </a:lnTo>
                <a:lnTo>
                  <a:pt x="2190" y="1223"/>
                </a:lnTo>
                <a:lnTo>
                  <a:pt x="2185" y="1233"/>
                </a:lnTo>
                <a:lnTo>
                  <a:pt x="2180" y="1244"/>
                </a:lnTo>
                <a:lnTo>
                  <a:pt x="2175" y="1254"/>
                </a:lnTo>
                <a:lnTo>
                  <a:pt x="2174" y="1259"/>
                </a:lnTo>
                <a:lnTo>
                  <a:pt x="2174" y="1265"/>
                </a:lnTo>
                <a:lnTo>
                  <a:pt x="2174" y="1272"/>
                </a:lnTo>
                <a:lnTo>
                  <a:pt x="2176" y="1280"/>
                </a:lnTo>
                <a:lnTo>
                  <a:pt x="2178" y="1283"/>
                </a:lnTo>
                <a:lnTo>
                  <a:pt x="2179" y="1285"/>
                </a:lnTo>
                <a:lnTo>
                  <a:pt x="2179" y="1286"/>
                </a:lnTo>
                <a:lnTo>
                  <a:pt x="2180" y="1289"/>
                </a:lnTo>
                <a:lnTo>
                  <a:pt x="2181" y="1290"/>
                </a:lnTo>
                <a:lnTo>
                  <a:pt x="2185" y="1294"/>
                </a:lnTo>
                <a:lnTo>
                  <a:pt x="2188" y="1295"/>
                </a:lnTo>
                <a:lnTo>
                  <a:pt x="2193" y="1296"/>
                </a:lnTo>
                <a:lnTo>
                  <a:pt x="2198" y="1296"/>
                </a:lnTo>
                <a:lnTo>
                  <a:pt x="2201" y="1296"/>
                </a:lnTo>
                <a:lnTo>
                  <a:pt x="2206" y="1294"/>
                </a:lnTo>
                <a:lnTo>
                  <a:pt x="2209" y="1290"/>
                </a:lnTo>
                <a:lnTo>
                  <a:pt x="2211" y="1289"/>
                </a:lnTo>
                <a:lnTo>
                  <a:pt x="2215" y="1283"/>
                </a:lnTo>
                <a:lnTo>
                  <a:pt x="2216" y="1280"/>
                </a:lnTo>
                <a:lnTo>
                  <a:pt x="2217" y="1278"/>
                </a:lnTo>
                <a:lnTo>
                  <a:pt x="2217" y="1274"/>
                </a:lnTo>
                <a:lnTo>
                  <a:pt x="2218" y="1273"/>
                </a:lnTo>
                <a:lnTo>
                  <a:pt x="2219" y="1267"/>
                </a:lnTo>
                <a:lnTo>
                  <a:pt x="2219" y="1263"/>
                </a:lnTo>
                <a:lnTo>
                  <a:pt x="2220" y="1259"/>
                </a:lnTo>
                <a:lnTo>
                  <a:pt x="2223" y="1255"/>
                </a:lnTo>
                <a:lnTo>
                  <a:pt x="2224" y="1255"/>
                </a:lnTo>
                <a:lnTo>
                  <a:pt x="2226" y="1255"/>
                </a:lnTo>
                <a:lnTo>
                  <a:pt x="2229" y="1255"/>
                </a:lnTo>
                <a:lnTo>
                  <a:pt x="2230" y="1257"/>
                </a:lnTo>
                <a:lnTo>
                  <a:pt x="2231" y="1257"/>
                </a:lnTo>
                <a:lnTo>
                  <a:pt x="2232" y="1258"/>
                </a:lnTo>
                <a:lnTo>
                  <a:pt x="2234" y="1259"/>
                </a:lnTo>
                <a:lnTo>
                  <a:pt x="2235" y="1260"/>
                </a:lnTo>
                <a:lnTo>
                  <a:pt x="2236" y="1261"/>
                </a:lnTo>
                <a:lnTo>
                  <a:pt x="2237" y="1263"/>
                </a:lnTo>
                <a:lnTo>
                  <a:pt x="2238" y="1264"/>
                </a:lnTo>
                <a:lnTo>
                  <a:pt x="2238" y="1266"/>
                </a:lnTo>
                <a:lnTo>
                  <a:pt x="2241" y="1273"/>
                </a:lnTo>
                <a:lnTo>
                  <a:pt x="2241" y="1284"/>
                </a:lnTo>
                <a:lnTo>
                  <a:pt x="2239" y="1289"/>
                </a:lnTo>
                <a:lnTo>
                  <a:pt x="2238" y="1295"/>
                </a:lnTo>
                <a:lnTo>
                  <a:pt x="2237" y="1298"/>
                </a:lnTo>
                <a:lnTo>
                  <a:pt x="2236" y="1301"/>
                </a:lnTo>
                <a:lnTo>
                  <a:pt x="2235" y="1304"/>
                </a:lnTo>
                <a:lnTo>
                  <a:pt x="2234" y="1307"/>
                </a:lnTo>
                <a:lnTo>
                  <a:pt x="2234" y="1310"/>
                </a:lnTo>
                <a:lnTo>
                  <a:pt x="2234" y="1313"/>
                </a:lnTo>
                <a:lnTo>
                  <a:pt x="2234" y="1315"/>
                </a:lnTo>
                <a:lnTo>
                  <a:pt x="2235" y="1316"/>
                </a:lnTo>
                <a:lnTo>
                  <a:pt x="2239" y="1321"/>
                </a:lnTo>
                <a:lnTo>
                  <a:pt x="2244" y="1326"/>
                </a:lnTo>
                <a:lnTo>
                  <a:pt x="2248" y="1329"/>
                </a:lnTo>
                <a:lnTo>
                  <a:pt x="2250" y="1333"/>
                </a:lnTo>
                <a:lnTo>
                  <a:pt x="2251" y="1336"/>
                </a:lnTo>
                <a:lnTo>
                  <a:pt x="2251" y="1341"/>
                </a:lnTo>
                <a:lnTo>
                  <a:pt x="2249" y="1346"/>
                </a:lnTo>
                <a:lnTo>
                  <a:pt x="2244" y="1351"/>
                </a:lnTo>
                <a:lnTo>
                  <a:pt x="2239" y="1355"/>
                </a:lnTo>
                <a:lnTo>
                  <a:pt x="2236" y="1361"/>
                </a:lnTo>
                <a:lnTo>
                  <a:pt x="2232" y="1366"/>
                </a:lnTo>
                <a:lnTo>
                  <a:pt x="2231" y="1372"/>
                </a:lnTo>
                <a:lnTo>
                  <a:pt x="2232" y="1376"/>
                </a:lnTo>
                <a:lnTo>
                  <a:pt x="2234" y="1379"/>
                </a:lnTo>
                <a:lnTo>
                  <a:pt x="2239" y="1387"/>
                </a:lnTo>
                <a:lnTo>
                  <a:pt x="2245" y="1395"/>
                </a:lnTo>
                <a:lnTo>
                  <a:pt x="2243" y="1398"/>
                </a:lnTo>
                <a:lnTo>
                  <a:pt x="2241" y="1400"/>
                </a:lnTo>
                <a:lnTo>
                  <a:pt x="2236" y="1405"/>
                </a:lnTo>
                <a:lnTo>
                  <a:pt x="2232" y="1410"/>
                </a:lnTo>
                <a:lnTo>
                  <a:pt x="2229" y="1417"/>
                </a:lnTo>
                <a:lnTo>
                  <a:pt x="2228" y="1422"/>
                </a:lnTo>
                <a:lnTo>
                  <a:pt x="2228" y="1429"/>
                </a:lnTo>
                <a:lnTo>
                  <a:pt x="2226" y="1437"/>
                </a:lnTo>
                <a:lnTo>
                  <a:pt x="2223" y="1446"/>
                </a:lnTo>
                <a:lnTo>
                  <a:pt x="2217" y="1453"/>
                </a:lnTo>
                <a:lnTo>
                  <a:pt x="2205" y="1462"/>
                </a:lnTo>
                <a:lnTo>
                  <a:pt x="2195" y="1472"/>
                </a:lnTo>
                <a:lnTo>
                  <a:pt x="2193" y="1475"/>
                </a:lnTo>
                <a:lnTo>
                  <a:pt x="2191" y="1480"/>
                </a:lnTo>
                <a:lnTo>
                  <a:pt x="2190" y="1485"/>
                </a:lnTo>
                <a:lnTo>
                  <a:pt x="2190" y="1490"/>
                </a:lnTo>
                <a:lnTo>
                  <a:pt x="2191" y="1496"/>
                </a:lnTo>
                <a:lnTo>
                  <a:pt x="2193" y="1500"/>
                </a:lnTo>
                <a:lnTo>
                  <a:pt x="2194" y="1504"/>
                </a:lnTo>
                <a:lnTo>
                  <a:pt x="2194" y="1506"/>
                </a:lnTo>
                <a:lnTo>
                  <a:pt x="2194" y="1510"/>
                </a:lnTo>
                <a:lnTo>
                  <a:pt x="2193" y="1512"/>
                </a:lnTo>
                <a:lnTo>
                  <a:pt x="2190" y="1515"/>
                </a:lnTo>
                <a:lnTo>
                  <a:pt x="2187" y="1516"/>
                </a:lnTo>
                <a:lnTo>
                  <a:pt x="2184" y="1517"/>
                </a:lnTo>
                <a:lnTo>
                  <a:pt x="2179" y="1518"/>
                </a:lnTo>
                <a:lnTo>
                  <a:pt x="2169" y="1518"/>
                </a:lnTo>
                <a:lnTo>
                  <a:pt x="2159" y="1517"/>
                </a:lnTo>
                <a:lnTo>
                  <a:pt x="2150" y="1515"/>
                </a:lnTo>
                <a:lnTo>
                  <a:pt x="2144" y="1512"/>
                </a:lnTo>
                <a:lnTo>
                  <a:pt x="2134" y="1504"/>
                </a:lnTo>
                <a:lnTo>
                  <a:pt x="2123" y="1496"/>
                </a:lnTo>
                <a:lnTo>
                  <a:pt x="2118" y="1492"/>
                </a:lnTo>
                <a:lnTo>
                  <a:pt x="2113" y="1488"/>
                </a:lnTo>
                <a:lnTo>
                  <a:pt x="2108" y="1485"/>
                </a:lnTo>
                <a:lnTo>
                  <a:pt x="2102" y="1484"/>
                </a:lnTo>
                <a:lnTo>
                  <a:pt x="2096" y="1482"/>
                </a:lnTo>
                <a:lnTo>
                  <a:pt x="2085" y="1482"/>
                </a:lnTo>
                <a:lnTo>
                  <a:pt x="2078" y="1485"/>
                </a:lnTo>
                <a:lnTo>
                  <a:pt x="2069" y="1488"/>
                </a:lnTo>
                <a:lnTo>
                  <a:pt x="2061" y="1494"/>
                </a:lnTo>
                <a:lnTo>
                  <a:pt x="2052" y="1500"/>
                </a:lnTo>
                <a:lnTo>
                  <a:pt x="2035" y="1513"/>
                </a:lnTo>
                <a:lnTo>
                  <a:pt x="2024" y="1524"/>
                </a:lnTo>
                <a:lnTo>
                  <a:pt x="2022" y="1526"/>
                </a:lnTo>
                <a:lnTo>
                  <a:pt x="2020" y="1531"/>
                </a:lnTo>
                <a:lnTo>
                  <a:pt x="2020" y="1534"/>
                </a:lnTo>
                <a:lnTo>
                  <a:pt x="2020" y="1536"/>
                </a:lnTo>
                <a:lnTo>
                  <a:pt x="2021" y="1540"/>
                </a:lnTo>
                <a:lnTo>
                  <a:pt x="2023" y="1542"/>
                </a:lnTo>
                <a:lnTo>
                  <a:pt x="2028" y="1544"/>
                </a:lnTo>
                <a:lnTo>
                  <a:pt x="2034" y="1545"/>
                </a:lnTo>
                <a:lnTo>
                  <a:pt x="2037" y="1545"/>
                </a:lnTo>
                <a:lnTo>
                  <a:pt x="2041" y="1545"/>
                </a:lnTo>
                <a:lnTo>
                  <a:pt x="2045" y="1543"/>
                </a:lnTo>
                <a:lnTo>
                  <a:pt x="2049" y="1541"/>
                </a:lnTo>
                <a:lnTo>
                  <a:pt x="2056" y="1536"/>
                </a:lnTo>
                <a:lnTo>
                  <a:pt x="2066" y="1530"/>
                </a:lnTo>
                <a:lnTo>
                  <a:pt x="2073" y="1524"/>
                </a:lnTo>
                <a:lnTo>
                  <a:pt x="2080" y="1521"/>
                </a:lnTo>
                <a:lnTo>
                  <a:pt x="2083" y="1521"/>
                </a:lnTo>
                <a:lnTo>
                  <a:pt x="2085" y="1519"/>
                </a:lnTo>
                <a:lnTo>
                  <a:pt x="2087" y="1521"/>
                </a:lnTo>
                <a:lnTo>
                  <a:pt x="2088" y="1522"/>
                </a:lnTo>
                <a:lnTo>
                  <a:pt x="2090" y="1528"/>
                </a:lnTo>
                <a:lnTo>
                  <a:pt x="2087" y="1535"/>
                </a:lnTo>
                <a:lnTo>
                  <a:pt x="2085" y="1544"/>
                </a:lnTo>
                <a:lnTo>
                  <a:pt x="2081" y="1554"/>
                </a:lnTo>
                <a:lnTo>
                  <a:pt x="2079" y="1559"/>
                </a:lnTo>
                <a:lnTo>
                  <a:pt x="2077" y="1563"/>
                </a:lnTo>
                <a:lnTo>
                  <a:pt x="2075" y="1570"/>
                </a:lnTo>
                <a:lnTo>
                  <a:pt x="2074" y="1574"/>
                </a:lnTo>
                <a:lnTo>
                  <a:pt x="2075" y="1579"/>
                </a:lnTo>
                <a:lnTo>
                  <a:pt x="2079" y="1586"/>
                </a:lnTo>
                <a:lnTo>
                  <a:pt x="2084" y="1593"/>
                </a:lnTo>
                <a:lnTo>
                  <a:pt x="2087" y="1598"/>
                </a:lnTo>
                <a:lnTo>
                  <a:pt x="2090" y="1603"/>
                </a:lnTo>
                <a:lnTo>
                  <a:pt x="2088" y="1606"/>
                </a:lnTo>
                <a:lnTo>
                  <a:pt x="2085" y="1610"/>
                </a:lnTo>
                <a:lnTo>
                  <a:pt x="2080" y="1611"/>
                </a:lnTo>
                <a:lnTo>
                  <a:pt x="2074" y="1611"/>
                </a:lnTo>
                <a:lnTo>
                  <a:pt x="2067" y="1611"/>
                </a:lnTo>
                <a:lnTo>
                  <a:pt x="2060" y="1608"/>
                </a:lnTo>
                <a:lnTo>
                  <a:pt x="2052" y="1605"/>
                </a:lnTo>
                <a:lnTo>
                  <a:pt x="2034" y="1601"/>
                </a:lnTo>
                <a:lnTo>
                  <a:pt x="2021" y="1599"/>
                </a:lnTo>
                <a:lnTo>
                  <a:pt x="2020" y="1599"/>
                </a:lnTo>
                <a:lnTo>
                  <a:pt x="2018" y="1599"/>
                </a:lnTo>
                <a:lnTo>
                  <a:pt x="2011" y="1599"/>
                </a:lnTo>
                <a:lnTo>
                  <a:pt x="2003" y="1599"/>
                </a:lnTo>
                <a:lnTo>
                  <a:pt x="1996" y="1599"/>
                </a:lnTo>
                <a:lnTo>
                  <a:pt x="1990" y="1598"/>
                </a:lnTo>
                <a:lnTo>
                  <a:pt x="1987" y="1597"/>
                </a:lnTo>
                <a:lnTo>
                  <a:pt x="1985" y="1595"/>
                </a:lnTo>
                <a:lnTo>
                  <a:pt x="1982" y="1593"/>
                </a:lnTo>
                <a:lnTo>
                  <a:pt x="1978" y="1589"/>
                </a:lnTo>
                <a:lnTo>
                  <a:pt x="1977" y="1585"/>
                </a:lnTo>
                <a:lnTo>
                  <a:pt x="1976" y="1580"/>
                </a:lnTo>
                <a:lnTo>
                  <a:pt x="1974" y="1578"/>
                </a:lnTo>
                <a:lnTo>
                  <a:pt x="1974" y="1575"/>
                </a:lnTo>
                <a:lnTo>
                  <a:pt x="1973" y="1572"/>
                </a:lnTo>
                <a:lnTo>
                  <a:pt x="1972" y="1568"/>
                </a:lnTo>
                <a:lnTo>
                  <a:pt x="1970" y="1565"/>
                </a:lnTo>
                <a:lnTo>
                  <a:pt x="1967" y="1561"/>
                </a:lnTo>
                <a:lnTo>
                  <a:pt x="1962" y="1560"/>
                </a:lnTo>
                <a:lnTo>
                  <a:pt x="1959" y="1561"/>
                </a:lnTo>
                <a:lnTo>
                  <a:pt x="1951" y="1562"/>
                </a:lnTo>
                <a:lnTo>
                  <a:pt x="1946" y="1565"/>
                </a:lnTo>
                <a:lnTo>
                  <a:pt x="1943" y="1567"/>
                </a:lnTo>
                <a:lnTo>
                  <a:pt x="1939" y="1572"/>
                </a:lnTo>
                <a:lnTo>
                  <a:pt x="1936" y="1576"/>
                </a:lnTo>
                <a:lnTo>
                  <a:pt x="1933" y="1581"/>
                </a:lnTo>
                <a:lnTo>
                  <a:pt x="1932" y="1585"/>
                </a:lnTo>
                <a:lnTo>
                  <a:pt x="1932" y="1588"/>
                </a:lnTo>
                <a:lnTo>
                  <a:pt x="1930" y="1592"/>
                </a:lnTo>
                <a:lnTo>
                  <a:pt x="1932" y="1597"/>
                </a:lnTo>
                <a:lnTo>
                  <a:pt x="1932" y="1600"/>
                </a:lnTo>
                <a:lnTo>
                  <a:pt x="1933" y="1603"/>
                </a:lnTo>
                <a:lnTo>
                  <a:pt x="1933" y="1605"/>
                </a:lnTo>
                <a:lnTo>
                  <a:pt x="1932" y="1607"/>
                </a:lnTo>
                <a:lnTo>
                  <a:pt x="1929" y="1608"/>
                </a:lnTo>
                <a:lnTo>
                  <a:pt x="1927" y="1610"/>
                </a:lnTo>
                <a:lnTo>
                  <a:pt x="1923" y="1610"/>
                </a:lnTo>
                <a:lnTo>
                  <a:pt x="1921" y="1611"/>
                </a:lnTo>
                <a:lnTo>
                  <a:pt x="1919" y="1613"/>
                </a:lnTo>
                <a:lnTo>
                  <a:pt x="1917" y="1623"/>
                </a:lnTo>
                <a:lnTo>
                  <a:pt x="1917" y="1638"/>
                </a:lnTo>
                <a:lnTo>
                  <a:pt x="1919" y="1648"/>
                </a:lnTo>
                <a:lnTo>
                  <a:pt x="1920" y="1658"/>
                </a:lnTo>
                <a:lnTo>
                  <a:pt x="1919" y="1674"/>
                </a:lnTo>
                <a:lnTo>
                  <a:pt x="1917" y="1681"/>
                </a:lnTo>
                <a:lnTo>
                  <a:pt x="1914" y="1687"/>
                </a:lnTo>
                <a:lnTo>
                  <a:pt x="1911" y="1689"/>
                </a:lnTo>
                <a:lnTo>
                  <a:pt x="1909" y="1692"/>
                </a:lnTo>
                <a:lnTo>
                  <a:pt x="1907" y="1693"/>
                </a:lnTo>
                <a:lnTo>
                  <a:pt x="1904" y="1693"/>
                </a:lnTo>
                <a:lnTo>
                  <a:pt x="1902" y="1693"/>
                </a:lnTo>
                <a:lnTo>
                  <a:pt x="1898" y="1692"/>
                </a:lnTo>
                <a:lnTo>
                  <a:pt x="1896" y="1689"/>
                </a:lnTo>
                <a:lnTo>
                  <a:pt x="1894" y="1685"/>
                </a:lnTo>
                <a:lnTo>
                  <a:pt x="1891" y="1675"/>
                </a:lnTo>
                <a:lnTo>
                  <a:pt x="1889" y="1663"/>
                </a:lnTo>
                <a:lnTo>
                  <a:pt x="1888" y="1660"/>
                </a:lnTo>
                <a:lnTo>
                  <a:pt x="1888" y="1656"/>
                </a:lnTo>
                <a:lnTo>
                  <a:pt x="1883" y="1650"/>
                </a:lnTo>
                <a:lnTo>
                  <a:pt x="1877" y="1645"/>
                </a:lnTo>
                <a:lnTo>
                  <a:pt x="1875" y="1645"/>
                </a:lnTo>
                <a:lnTo>
                  <a:pt x="1872" y="1644"/>
                </a:lnTo>
                <a:lnTo>
                  <a:pt x="1865" y="1643"/>
                </a:lnTo>
                <a:lnTo>
                  <a:pt x="1855" y="1643"/>
                </a:lnTo>
                <a:lnTo>
                  <a:pt x="1850" y="1642"/>
                </a:lnTo>
                <a:lnTo>
                  <a:pt x="1844" y="1642"/>
                </a:lnTo>
                <a:lnTo>
                  <a:pt x="1840" y="1641"/>
                </a:lnTo>
                <a:lnTo>
                  <a:pt x="1835" y="1639"/>
                </a:lnTo>
                <a:lnTo>
                  <a:pt x="1831" y="1636"/>
                </a:lnTo>
                <a:lnTo>
                  <a:pt x="1827" y="1632"/>
                </a:lnTo>
                <a:lnTo>
                  <a:pt x="1821" y="1623"/>
                </a:lnTo>
                <a:lnTo>
                  <a:pt x="1815" y="1612"/>
                </a:lnTo>
                <a:lnTo>
                  <a:pt x="1809" y="1605"/>
                </a:lnTo>
                <a:lnTo>
                  <a:pt x="1803" y="1600"/>
                </a:lnTo>
                <a:lnTo>
                  <a:pt x="1801" y="1599"/>
                </a:lnTo>
                <a:lnTo>
                  <a:pt x="1798" y="1598"/>
                </a:lnTo>
                <a:lnTo>
                  <a:pt x="1796" y="1598"/>
                </a:lnTo>
                <a:lnTo>
                  <a:pt x="1795" y="1599"/>
                </a:lnTo>
                <a:lnTo>
                  <a:pt x="1791" y="1601"/>
                </a:lnTo>
                <a:lnTo>
                  <a:pt x="1789" y="1605"/>
                </a:lnTo>
                <a:lnTo>
                  <a:pt x="1788" y="1610"/>
                </a:lnTo>
                <a:lnTo>
                  <a:pt x="1785" y="1617"/>
                </a:lnTo>
                <a:lnTo>
                  <a:pt x="1784" y="1622"/>
                </a:lnTo>
                <a:lnTo>
                  <a:pt x="1783" y="1626"/>
                </a:lnTo>
                <a:lnTo>
                  <a:pt x="1781" y="1631"/>
                </a:lnTo>
                <a:lnTo>
                  <a:pt x="1777" y="1633"/>
                </a:lnTo>
                <a:lnTo>
                  <a:pt x="1773" y="1636"/>
                </a:lnTo>
                <a:lnTo>
                  <a:pt x="1770" y="1638"/>
                </a:lnTo>
                <a:lnTo>
                  <a:pt x="1765" y="1638"/>
                </a:lnTo>
                <a:lnTo>
                  <a:pt x="1760" y="1638"/>
                </a:lnTo>
                <a:lnTo>
                  <a:pt x="1753" y="1636"/>
                </a:lnTo>
                <a:lnTo>
                  <a:pt x="1746" y="1633"/>
                </a:lnTo>
                <a:lnTo>
                  <a:pt x="1743" y="1632"/>
                </a:lnTo>
                <a:lnTo>
                  <a:pt x="1739" y="1632"/>
                </a:lnTo>
                <a:lnTo>
                  <a:pt x="1737" y="1633"/>
                </a:lnTo>
                <a:lnTo>
                  <a:pt x="1735" y="1636"/>
                </a:lnTo>
                <a:lnTo>
                  <a:pt x="1734" y="1641"/>
                </a:lnTo>
                <a:lnTo>
                  <a:pt x="1735" y="1647"/>
                </a:lnTo>
                <a:lnTo>
                  <a:pt x="1737" y="1651"/>
                </a:lnTo>
                <a:lnTo>
                  <a:pt x="1737" y="1656"/>
                </a:lnTo>
                <a:lnTo>
                  <a:pt x="1733" y="1661"/>
                </a:lnTo>
                <a:lnTo>
                  <a:pt x="1729" y="1663"/>
                </a:lnTo>
                <a:lnTo>
                  <a:pt x="1726" y="1669"/>
                </a:lnTo>
                <a:lnTo>
                  <a:pt x="1725" y="1671"/>
                </a:lnTo>
                <a:lnTo>
                  <a:pt x="1724" y="1680"/>
                </a:lnTo>
                <a:lnTo>
                  <a:pt x="1724" y="1688"/>
                </a:lnTo>
                <a:lnTo>
                  <a:pt x="1725" y="1695"/>
                </a:lnTo>
                <a:lnTo>
                  <a:pt x="1726" y="1702"/>
                </a:lnTo>
                <a:lnTo>
                  <a:pt x="1726" y="1710"/>
                </a:lnTo>
                <a:lnTo>
                  <a:pt x="1725" y="1717"/>
                </a:lnTo>
                <a:lnTo>
                  <a:pt x="1722" y="1724"/>
                </a:lnTo>
                <a:lnTo>
                  <a:pt x="1718" y="1730"/>
                </a:lnTo>
                <a:lnTo>
                  <a:pt x="1712" y="1736"/>
                </a:lnTo>
                <a:lnTo>
                  <a:pt x="1703" y="1739"/>
                </a:lnTo>
                <a:lnTo>
                  <a:pt x="1695" y="1743"/>
                </a:lnTo>
                <a:lnTo>
                  <a:pt x="1684" y="1745"/>
                </a:lnTo>
                <a:lnTo>
                  <a:pt x="1664" y="1750"/>
                </a:lnTo>
                <a:lnTo>
                  <a:pt x="1647" y="1753"/>
                </a:lnTo>
                <a:lnTo>
                  <a:pt x="1638" y="1756"/>
                </a:lnTo>
                <a:lnTo>
                  <a:pt x="1626" y="1761"/>
                </a:lnTo>
                <a:lnTo>
                  <a:pt x="1615" y="1765"/>
                </a:lnTo>
                <a:lnTo>
                  <a:pt x="1605" y="1770"/>
                </a:lnTo>
                <a:lnTo>
                  <a:pt x="1599" y="1773"/>
                </a:lnTo>
                <a:lnTo>
                  <a:pt x="1593" y="1774"/>
                </a:lnTo>
                <a:lnTo>
                  <a:pt x="1588" y="1775"/>
                </a:lnTo>
                <a:lnTo>
                  <a:pt x="1583" y="1774"/>
                </a:lnTo>
                <a:lnTo>
                  <a:pt x="1580" y="1770"/>
                </a:lnTo>
                <a:lnTo>
                  <a:pt x="1579" y="1764"/>
                </a:lnTo>
                <a:lnTo>
                  <a:pt x="1577" y="1756"/>
                </a:lnTo>
                <a:lnTo>
                  <a:pt x="1577" y="1749"/>
                </a:lnTo>
                <a:lnTo>
                  <a:pt x="1576" y="1740"/>
                </a:lnTo>
                <a:lnTo>
                  <a:pt x="1576" y="1734"/>
                </a:lnTo>
                <a:lnTo>
                  <a:pt x="1575" y="1731"/>
                </a:lnTo>
                <a:lnTo>
                  <a:pt x="1574" y="1730"/>
                </a:lnTo>
                <a:lnTo>
                  <a:pt x="1573" y="1729"/>
                </a:lnTo>
                <a:lnTo>
                  <a:pt x="1571" y="1727"/>
                </a:lnTo>
                <a:lnTo>
                  <a:pt x="1569" y="1729"/>
                </a:lnTo>
                <a:lnTo>
                  <a:pt x="1567" y="1729"/>
                </a:lnTo>
                <a:lnTo>
                  <a:pt x="1561" y="1733"/>
                </a:lnTo>
                <a:lnTo>
                  <a:pt x="1556" y="1738"/>
                </a:lnTo>
                <a:lnTo>
                  <a:pt x="1554" y="1740"/>
                </a:lnTo>
                <a:lnTo>
                  <a:pt x="1550" y="1742"/>
                </a:lnTo>
                <a:lnTo>
                  <a:pt x="1549" y="1742"/>
                </a:lnTo>
                <a:lnTo>
                  <a:pt x="1546" y="1740"/>
                </a:lnTo>
                <a:lnTo>
                  <a:pt x="1544" y="1738"/>
                </a:lnTo>
                <a:lnTo>
                  <a:pt x="1540" y="1733"/>
                </a:lnTo>
                <a:lnTo>
                  <a:pt x="1539" y="1729"/>
                </a:lnTo>
                <a:lnTo>
                  <a:pt x="1538" y="1723"/>
                </a:lnTo>
                <a:lnTo>
                  <a:pt x="1538" y="1717"/>
                </a:lnTo>
                <a:lnTo>
                  <a:pt x="1538" y="1713"/>
                </a:lnTo>
                <a:lnTo>
                  <a:pt x="1538" y="1707"/>
                </a:lnTo>
                <a:lnTo>
                  <a:pt x="1538" y="1701"/>
                </a:lnTo>
                <a:lnTo>
                  <a:pt x="1538" y="1698"/>
                </a:lnTo>
                <a:lnTo>
                  <a:pt x="1538" y="1694"/>
                </a:lnTo>
                <a:lnTo>
                  <a:pt x="1536" y="1692"/>
                </a:lnTo>
                <a:lnTo>
                  <a:pt x="1535" y="1690"/>
                </a:lnTo>
                <a:lnTo>
                  <a:pt x="1532" y="1690"/>
                </a:lnTo>
                <a:lnTo>
                  <a:pt x="1530" y="1692"/>
                </a:lnTo>
                <a:lnTo>
                  <a:pt x="1526" y="1694"/>
                </a:lnTo>
                <a:lnTo>
                  <a:pt x="1520" y="1698"/>
                </a:lnTo>
                <a:lnTo>
                  <a:pt x="1511" y="1708"/>
                </a:lnTo>
                <a:lnTo>
                  <a:pt x="1500" y="1719"/>
                </a:lnTo>
                <a:lnTo>
                  <a:pt x="1493" y="1724"/>
                </a:lnTo>
                <a:lnTo>
                  <a:pt x="1487" y="1727"/>
                </a:lnTo>
                <a:lnTo>
                  <a:pt x="1482" y="1729"/>
                </a:lnTo>
                <a:lnTo>
                  <a:pt x="1474" y="1729"/>
                </a:lnTo>
                <a:lnTo>
                  <a:pt x="1468" y="1729"/>
                </a:lnTo>
                <a:lnTo>
                  <a:pt x="1463" y="1725"/>
                </a:lnTo>
                <a:lnTo>
                  <a:pt x="1458" y="1721"/>
                </a:lnTo>
                <a:lnTo>
                  <a:pt x="1454" y="1717"/>
                </a:lnTo>
                <a:lnTo>
                  <a:pt x="1450" y="1711"/>
                </a:lnTo>
                <a:lnTo>
                  <a:pt x="1447" y="1705"/>
                </a:lnTo>
                <a:lnTo>
                  <a:pt x="1445" y="1700"/>
                </a:lnTo>
                <a:lnTo>
                  <a:pt x="1444" y="1694"/>
                </a:lnTo>
                <a:lnTo>
                  <a:pt x="1444" y="1690"/>
                </a:lnTo>
                <a:lnTo>
                  <a:pt x="1443" y="1685"/>
                </a:lnTo>
                <a:lnTo>
                  <a:pt x="1443" y="1681"/>
                </a:lnTo>
                <a:lnTo>
                  <a:pt x="1443" y="1676"/>
                </a:lnTo>
                <a:lnTo>
                  <a:pt x="1443" y="1668"/>
                </a:lnTo>
                <a:lnTo>
                  <a:pt x="1441" y="1662"/>
                </a:lnTo>
                <a:lnTo>
                  <a:pt x="1441" y="1661"/>
                </a:lnTo>
                <a:lnTo>
                  <a:pt x="1439" y="1661"/>
                </a:lnTo>
                <a:lnTo>
                  <a:pt x="1435" y="1657"/>
                </a:lnTo>
                <a:lnTo>
                  <a:pt x="1432" y="1656"/>
                </a:lnTo>
                <a:lnTo>
                  <a:pt x="1430" y="1656"/>
                </a:lnTo>
                <a:lnTo>
                  <a:pt x="1425" y="1655"/>
                </a:lnTo>
                <a:lnTo>
                  <a:pt x="1423" y="1655"/>
                </a:lnTo>
                <a:lnTo>
                  <a:pt x="1419" y="1654"/>
                </a:lnTo>
                <a:lnTo>
                  <a:pt x="1414" y="1652"/>
                </a:lnTo>
                <a:lnTo>
                  <a:pt x="1410" y="1650"/>
                </a:lnTo>
                <a:lnTo>
                  <a:pt x="1407" y="1647"/>
                </a:lnTo>
                <a:lnTo>
                  <a:pt x="1405" y="1643"/>
                </a:lnTo>
                <a:lnTo>
                  <a:pt x="1403" y="1635"/>
                </a:lnTo>
                <a:lnTo>
                  <a:pt x="1401" y="1624"/>
                </a:lnTo>
                <a:lnTo>
                  <a:pt x="1400" y="1614"/>
                </a:lnTo>
                <a:lnTo>
                  <a:pt x="1399" y="1607"/>
                </a:lnTo>
                <a:lnTo>
                  <a:pt x="1397" y="1605"/>
                </a:lnTo>
                <a:lnTo>
                  <a:pt x="1395" y="1601"/>
                </a:lnTo>
                <a:lnTo>
                  <a:pt x="1393" y="1599"/>
                </a:lnTo>
                <a:lnTo>
                  <a:pt x="1390" y="1597"/>
                </a:lnTo>
                <a:lnTo>
                  <a:pt x="1384" y="1593"/>
                </a:lnTo>
                <a:lnTo>
                  <a:pt x="1378" y="1588"/>
                </a:lnTo>
                <a:lnTo>
                  <a:pt x="1373" y="1582"/>
                </a:lnTo>
                <a:lnTo>
                  <a:pt x="1369" y="1574"/>
                </a:lnTo>
                <a:lnTo>
                  <a:pt x="1368" y="1569"/>
                </a:lnTo>
                <a:lnTo>
                  <a:pt x="1366" y="1566"/>
                </a:lnTo>
                <a:lnTo>
                  <a:pt x="1363" y="1563"/>
                </a:lnTo>
                <a:lnTo>
                  <a:pt x="1361" y="1562"/>
                </a:lnTo>
                <a:lnTo>
                  <a:pt x="1359" y="1562"/>
                </a:lnTo>
                <a:lnTo>
                  <a:pt x="1355" y="1563"/>
                </a:lnTo>
                <a:lnTo>
                  <a:pt x="1350" y="1566"/>
                </a:lnTo>
                <a:lnTo>
                  <a:pt x="1346" y="1569"/>
                </a:lnTo>
                <a:lnTo>
                  <a:pt x="1340" y="1574"/>
                </a:lnTo>
                <a:lnTo>
                  <a:pt x="1334" y="1576"/>
                </a:lnTo>
                <a:lnTo>
                  <a:pt x="1328" y="1579"/>
                </a:lnTo>
                <a:lnTo>
                  <a:pt x="1323" y="1580"/>
                </a:lnTo>
                <a:lnTo>
                  <a:pt x="1321" y="1580"/>
                </a:lnTo>
                <a:lnTo>
                  <a:pt x="1319" y="1580"/>
                </a:lnTo>
                <a:lnTo>
                  <a:pt x="1313" y="1580"/>
                </a:lnTo>
                <a:lnTo>
                  <a:pt x="1310" y="1581"/>
                </a:lnTo>
                <a:lnTo>
                  <a:pt x="1306" y="1582"/>
                </a:lnTo>
                <a:lnTo>
                  <a:pt x="1305" y="1585"/>
                </a:lnTo>
                <a:lnTo>
                  <a:pt x="1302" y="1589"/>
                </a:lnTo>
                <a:lnTo>
                  <a:pt x="1299" y="1594"/>
                </a:lnTo>
                <a:lnTo>
                  <a:pt x="1292" y="1603"/>
                </a:lnTo>
                <a:lnTo>
                  <a:pt x="1281" y="1613"/>
                </a:lnTo>
                <a:lnTo>
                  <a:pt x="1275" y="1619"/>
                </a:lnTo>
                <a:lnTo>
                  <a:pt x="1271" y="1625"/>
                </a:lnTo>
                <a:lnTo>
                  <a:pt x="1268" y="1631"/>
                </a:lnTo>
                <a:lnTo>
                  <a:pt x="1267" y="1637"/>
                </a:lnTo>
                <a:lnTo>
                  <a:pt x="1267" y="1642"/>
                </a:lnTo>
                <a:lnTo>
                  <a:pt x="1268" y="1648"/>
                </a:lnTo>
                <a:lnTo>
                  <a:pt x="1269" y="1654"/>
                </a:lnTo>
                <a:lnTo>
                  <a:pt x="1272" y="1658"/>
                </a:lnTo>
                <a:lnTo>
                  <a:pt x="1277" y="1669"/>
                </a:lnTo>
                <a:lnTo>
                  <a:pt x="1279" y="1680"/>
                </a:lnTo>
                <a:lnTo>
                  <a:pt x="1280" y="1686"/>
                </a:lnTo>
                <a:lnTo>
                  <a:pt x="1280" y="1692"/>
                </a:lnTo>
                <a:lnTo>
                  <a:pt x="1279" y="1696"/>
                </a:lnTo>
                <a:lnTo>
                  <a:pt x="1277" y="1701"/>
                </a:lnTo>
                <a:lnTo>
                  <a:pt x="1272" y="1715"/>
                </a:lnTo>
                <a:lnTo>
                  <a:pt x="1267" y="1730"/>
                </a:lnTo>
                <a:lnTo>
                  <a:pt x="1266" y="1733"/>
                </a:lnTo>
                <a:lnTo>
                  <a:pt x="1265" y="1734"/>
                </a:lnTo>
                <a:lnTo>
                  <a:pt x="1262" y="1731"/>
                </a:lnTo>
                <a:lnTo>
                  <a:pt x="1261" y="1724"/>
                </a:lnTo>
                <a:lnTo>
                  <a:pt x="1260" y="1715"/>
                </a:lnTo>
                <a:lnTo>
                  <a:pt x="1256" y="1710"/>
                </a:lnTo>
                <a:lnTo>
                  <a:pt x="1255" y="1707"/>
                </a:lnTo>
                <a:lnTo>
                  <a:pt x="1253" y="1706"/>
                </a:lnTo>
                <a:lnTo>
                  <a:pt x="1250" y="1706"/>
                </a:lnTo>
                <a:lnTo>
                  <a:pt x="1248" y="1705"/>
                </a:lnTo>
                <a:lnTo>
                  <a:pt x="1246" y="1706"/>
                </a:lnTo>
                <a:lnTo>
                  <a:pt x="1243" y="1707"/>
                </a:lnTo>
                <a:lnTo>
                  <a:pt x="1242" y="1710"/>
                </a:lnTo>
                <a:lnTo>
                  <a:pt x="1241" y="1712"/>
                </a:lnTo>
                <a:lnTo>
                  <a:pt x="1239" y="1720"/>
                </a:lnTo>
                <a:lnTo>
                  <a:pt x="1236" y="1730"/>
                </a:lnTo>
                <a:lnTo>
                  <a:pt x="1234" y="1734"/>
                </a:lnTo>
                <a:lnTo>
                  <a:pt x="1230" y="1738"/>
                </a:lnTo>
                <a:lnTo>
                  <a:pt x="1228" y="1740"/>
                </a:lnTo>
                <a:lnTo>
                  <a:pt x="1224" y="1743"/>
                </a:lnTo>
                <a:lnTo>
                  <a:pt x="1216" y="1745"/>
                </a:lnTo>
                <a:lnTo>
                  <a:pt x="1209" y="1745"/>
                </a:lnTo>
                <a:lnTo>
                  <a:pt x="1199" y="1744"/>
                </a:lnTo>
                <a:lnTo>
                  <a:pt x="1190" y="1740"/>
                </a:lnTo>
                <a:lnTo>
                  <a:pt x="1177" y="1738"/>
                </a:lnTo>
                <a:lnTo>
                  <a:pt x="1164" y="1737"/>
                </a:lnTo>
                <a:lnTo>
                  <a:pt x="1157" y="1737"/>
                </a:lnTo>
                <a:lnTo>
                  <a:pt x="1148" y="1738"/>
                </a:lnTo>
                <a:lnTo>
                  <a:pt x="1141" y="1742"/>
                </a:lnTo>
                <a:lnTo>
                  <a:pt x="1134" y="1745"/>
                </a:lnTo>
                <a:lnTo>
                  <a:pt x="1128" y="1750"/>
                </a:lnTo>
                <a:lnTo>
                  <a:pt x="1121" y="1756"/>
                </a:lnTo>
                <a:lnTo>
                  <a:pt x="1115" y="1761"/>
                </a:lnTo>
                <a:lnTo>
                  <a:pt x="1109" y="1768"/>
                </a:lnTo>
                <a:lnTo>
                  <a:pt x="1103" y="1774"/>
                </a:lnTo>
                <a:lnTo>
                  <a:pt x="1094" y="1781"/>
                </a:lnTo>
                <a:lnTo>
                  <a:pt x="1083" y="1789"/>
                </a:lnTo>
                <a:lnTo>
                  <a:pt x="1072" y="1796"/>
                </a:lnTo>
                <a:lnTo>
                  <a:pt x="1048" y="1809"/>
                </a:lnTo>
                <a:lnTo>
                  <a:pt x="1029" y="1819"/>
                </a:lnTo>
                <a:lnTo>
                  <a:pt x="1021" y="1821"/>
                </a:lnTo>
                <a:lnTo>
                  <a:pt x="1014" y="1824"/>
                </a:lnTo>
                <a:lnTo>
                  <a:pt x="1006" y="1825"/>
                </a:lnTo>
                <a:lnTo>
                  <a:pt x="998" y="1825"/>
                </a:lnTo>
                <a:lnTo>
                  <a:pt x="985" y="1824"/>
                </a:lnTo>
                <a:lnTo>
                  <a:pt x="977" y="1822"/>
                </a:lnTo>
                <a:lnTo>
                  <a:pt x="970" y="1820"/>
                </a:lnTo>
                <a:lnTo>
                  <a:pt x="963" y="1820"/>
                </a:lnTo>
                <a:lnTo>
                  <a:pt x="957" y="1820"/>
                </a:lnTo>
                <a:lnTo>
                  <a:pt x="951" y="1822"/>
                </a:lnTo>
                <a:lnTo>
                  <a:pt x="950" y="1825"/>
                </a:lnTo>
                <a:lnTo>
                  <a:pt x="947" y="1827"/>
                </a:lnTo>
                <a:lnTo>
                  <a:pt x="947" y="1831"/>
                </a:lnTo>
                <a:lnTo>
                  <a:pt x="947" y="1834"/>
                </a:lnTo>
                <a:lnTo>
                  <a:pt x="950" y="1841"/>
                </a:lnTo>
                <a:lnTo>
                  <a:pt x="954" y="1852"/>
                </a:lnTo>
                <a:lnTo>
                  <a:pt x="958" y="1858"/>
                </a:lnTo>
                <a:lnTo>
                  <a:pt x="960" y="1864"/>
                </a:lnTo>
                <a:lnTo>
                  <a:pt x="960" y="1870"/>
                </a:lnTo>
                <a:lnTo>
                  <a:pt x="960" y="1876"/>
                </a:lnTo>
                <a:lnTo>
                  <a:pt x="960" y="1883"/>
                </a:lnTo>
                <a:lnTo>
                  <a:pt x="958" y="1889"/>
                </a:lnTo>
                <a:lnTo>
                  <a:pt x="956" y="1895"/>
                </a:lnTo>
                <a:lnTo>
                  <a:pt x="953" y="1901"/>
                </a:lnTo>
                <a:lnTo>
                  <a:pt x="950" y="1906"/>
                </a:lnTo>
                <a:lnTo>
                  <a:pt x="946" y="1909"/>
                </a:lnTo>
                <a:lnTo>
                  <a:pt x="941" y="1913"/>
                </a:lnTo>
                <a:lnTo>
                  <a:pt x="938" y="1915"/>
                </a:lnTo>
                <a:lnTo>
                  <a:pt x="928" y="1920"/>
                </a:lnTo>
                <a:lnTo>
                  <a:pt x="918" y="1926"/>
                </a:lnTo>
                <a:lnTo>
                  <a:pt x="908" y="1934"/>
                </a:lnTo>
                <a:lnTo>
                  <a:pt x="900" y="1942"/>
                </a:lnTo>
                <a:lnTo>
                  <a:pt x="895" y="1947"/>
                </a:lnTo>
                <a:lnTo>
                  <a:pt x="891" y="1951"/>
                </a:lnTo>
                <a:lnTo>
                  <a:pt x="888" y="1953"/>
                </a:lnTo>
                <a:lnTo>
                  <a:pt x="883" y="1954"/>
                </a:lnTo>
                <a:lnTo>
                  <a:pt x="880" y="1956"/>
                </a:lnTo>
                <a:lnTo>
                  <a:pt x="876" y="1954"/>
                </a:lnTo>
                <a:lnTo>
                  <a:pt x="874" y="1953"/>
                </a:lnTo>
                <a:lnTo>
                  <a:pt x="870" y="1951"/>
                </a:lnTo>
                <a:lnTo>
                  <a:pt x="864" y="1945"/>
                </a:lnTo>
                <a:lnTo>
                  <a:pt x="857" y="1935"/>
                </a:lnTo>
                <a:lnTo>
                  <a:pt x="853" y="1932"/>
                </a:lnTo>
                <a:lnTo>
                  <a:pt x="849" y="1929"/>
                </a:lnTo>
                <a:lnTo>
                  <a:pt x="843" y="1927"/>
                </a:lnTo>
                <a:lnTo>
                  <a:pt x="838" y="1927"/>
                </a:lnTo>
                <a:lnTo>
                  <a:pt x="826" y="1928"/>
                </a:lnTo>
                <a:lnTo>
                  <a:pt x="814" y="1931"/>
                </a:lnTo>
                <a:lnTo>
                  <a:pt x="808" y="1932"/>
                </a:lnTo>
                <a:lnTo>
                  <a:pt x="802" y="1932"/>
                </a:lnTo>
                <a:lnTo>
                  <a:pt x="798" y="1931"/>
                </a:lnTo>
                <a:lnTo>
                  <a:pt x="793" y="1929"/>
                </a:lnTo>
                <a:lnTo>
                  <a:pt x="789" y="1926"/>
                </a:lnTo>
                <a:lnTo>
                  <a:pt x="786" y="1922"/>
                </a:lnTo>
                <a:lnTo>
                  <a:pt x="783" y="1918"/>
                </a:lnTo>
                <a:lnTo>
                  <a:pt x="782" y="1913"/>
                </a:lnTo>
                <a:lnTo>
                  <a:pt x="780" y="1908"/>
                </a:lnTo>
                <a:lnTo>
                  <a:pt x="778" y="1904"/>
                </a:lnTo>
                <a:lnTo>
                  <a:pt x="775" y="1903"/>
                </a:lnTo>
                <a:lnTo>
                  <a:pt x="773" y="1902"/>
                </a:lnTo>
                <a:lnTo>
                  <a:pt x="764" y="1901"/>
                </a:lnTo>
                <a:lnTo>
                  <a:pt x="756" y="1900"/>
                </a:lnTo>
                <a:lnTo>
                  <a:pt x="746" y="1899"/>
                </a:lnTo>
                <a:lnTo>
                  <a:pt x="737" y="1895"/>
                </a:lnTo>
                <a:lnTo>
                  <a:pt x="729" y="1891"/>
                </a:lnTo>
                <a:lnTo>
                  <a:pt x="721" y="1888"/>
                </a:lnTo>
                <a:lnTo>
                  <a:pt x="714" y="1884"/>
                </a:lnTo>
                <a:lnTo>
                  <a:pt x="707" y="1882"/>
                </a:lnTo>
                <a:lnTo>
                  <a:pt x="699" y="1881"/>
                </a:lnTo>
                <a:lnTo>
                  <a:pt x="691" y="1879"/>
                </a:lnTo>
                <a:lnTo>
                  <a:pt x="687" y="1879"/>
                </a:lnTo>
                <a:lnTo>
                  <a:pt x="683" y="1878"/>
                </a:lnTo>
                <a:lnTo>
                  <a:pt x="681" y="1876"/>
                </a:lnTo>
                <a:lnTo>
                  <a:pt x="677" y="1872"/>
                </a:lnTo>
                <a:lnTo>
                  <a:pt x="673" y="1866"/>
                </a:lnTo>
                <a:lnTo>
                  <a:pt x="668" y="1858"/>
                </a:lnTo>
                <a:lnTo>
                  <a:pt x="664" y="1847"/>
                </a:lnTo>
                <a:lnTo>
                  <a:pt x="661" y="1838"/>
                </a:lnTo>
                <a:lnTo>
                  <a:pt x="658" y="1833"/>
                </a:lnTo>
                <a:lnTo>
                  <a:pt x="656" y="1828"/>
                </a:lnTo>
                <a:lnTo>
                  <a:pt x="654" y="1826"/>
                </a:lnTo>
                <a:lnTo>
                  <a:pt x="651" y="1824"/>
                </a:lnTo>
                <a:lnTo>
                  <a:pt x="642" y="1821"/>
                </a:lnTo>
                <a:lnTo>
                  <a:pt x="629" y="1821"/>
                </a:lnTo>
                <a:lnTo>
                  <a:pt x="613" y="1821"/>
                </a:lnTo>
                <a:lnTo>
                  <a:pt x="599" y="1821"/>
                </a:lnTo>
                <a:lnTo>
                  <a:pt x="594" y="1820"/>
                </a:lnTo>
                <a:lnTo>
                  <a:pt x="589" y="1819"/>
                </a:lnTo>
                <a:lnTo>
                  <a:pt x="586" y="1815"/>
                </a:lnTo>
                <a:lnTo>
                  <a:pt x="584" y="1812"/>
                </a:lnTo>
                <a:lnTo>
                  <a:pt x="579" y="1805"/>
                </a:lnTo>
                <a:lnTo>
                  <a:pt x="574" y="1795"/>
                </a:lnTo>
                <a:lnTo>
                  <a:pt x="572" y="1792"/>
                </a:lnTo>
                <a:lnTo>
                  <a:pt x="568" y="1789"/>
                </a:lnTo>
                <a:lnTo>
                  <a:pt x="565" y="1789"/>
                </a:lnTo>
                <a:lnTo>
                  <a:pt x="562" y="1789"/>
                </a:lnTo>
                <a:lnTo>
                  <a:pt x="559" y="1790"/>
                </a:lnTo>
                <a:lnTo>
                  <a:pt x="555" y="1792"/>
                </a:lnTo>
                <a:lnTo>
                  <a:pt x="550" y="1795"/>
                </a:lnTo>
                <a:lnTo>
                  <a:pt x="548" y="1800"/>
                </a:lnTo>
                <a:lnTo>
                  <a:pt x="540" y="1808"/>
                </a:lnTo>
                <a:lnTo>
                  <a:pt x="532" y="1815"/>
                </a:lnTo>
                <a:lnTo>
                  <a:pt x="524" y="1820"/>
                </a:lnTo>
                <a:lnTo>
                  <a:pt x="517" y="1822"/>
                </a:lnTo>
                <a:lnTo>
                  <a:pt x="513" y="1825"/>
                </a:lnTo>
                <a:lnTo>
                  <a:pt x="510" y="1828"/>
                </a:lnTo>
                <a:lnTo>
                  <a:pt x="507" y="1833"/>
                </a:lnTo>
                <a:lnTo>
                  <a:pt x="505" y="1839"/>
                </a:lnTo>
                <a:lnTo>
                  <a:pt x="500" y="1852"/>
                </a:lnTo>
                <a:lnTo>
                  <a:pt x="494" y="1865"/>
                </a:lnTo>
                <a:lnTo>
                  <a:pt x="490" y="1871"/>
                </a:lnTo>
                <a:lnTo>
                  <a:pt x="486" y="1876"/>
                </a:lnTo>
                <a:lnTo>
                  <a:pt x="481" y="1879"/>
                </a:lnTo>
                <a:lnTo>
                  <a:pt x="477" y="1882"/>
                </a:lnTo>
                <a:lnTo>
                  <a:pt x="467" y="1884"/>
                </a:lnTo>
                <a:lnTo>
                  <a:pt x="456" y="1885"/>
                </a:lnTo>
                <a:lnTo>
                  <a:pt x="452" y="1887"/>
                </a:lnTo>
                <a:lnTo>
                  <a:pt x="447" y="1889"/>
                </a:lnTo>
                <a:lnTo>
                  <a:pt x="443" y="1891"/>
                </a:lnTo>
                <a:lnTo>
                  <a:pt x="439" y="1895"/>
                </a:lnTo>
                <a:lnTo>
                  <a:pt x="431" y="1904"/>
                </a:lnTo>
                <a:lnTo>
                  <a:pt x="425" y="1913"/>
                </a:lnTo>
                <a:lnTo>
                  <a:pt x="419" y="1920"/>
                </a:lnTo>
                <a:lnTo>
                  <a:pt x="414" y="1923"/>
                </a:lnTo>
                <a:lnTo>
                  <a:pt x="408" y="1926"/>
                </a:lnTo>
                <a:lnTo>
                  <a:pt x="402" y="1927"/>
                </a:lnTo>
                <a:lnTo>
                  <a:pt x="396" y="1929"/>
                </a:lnTo>
                <a:lnTo>
                  <a:pt x="392" y="1932"/>
                </a:lnTo>
                <a:lnTo>
                  <a:pt x="389" y="1937"/>
                </a:lnTo>
                <a:lnTo>
                  <a:pt x="385" y="1944"/>
                </a:lnTo>
                <a:lnTo>
                  <a:pt x="383" y="1946"/>
                </a:lnTo>
                <a:lnTo>
                  <a:pt x="379" y="1948"/>
                </a:lnTo>
                <a:lnTo>
                  <a:pt x="377" y="1950"/>
                </a:lnTo>
                <a:lnTo>
                  <a:pt x="374" y="1948"/>
                </a:lnTo>
                <a:lnTo>
                  <a:pt x="368" y="1946"/>
                </a:lnTo>
                <a:lnTo>
                  <a:pt x="365" y="1941"/>
                </a:lnTo>
                <a:lnTo>
                  <a:pt x="361" y="1935"/>
                </a:lnTo>
                <a:lnTo>
                  <a:pt x="356" y="1929"/>
                </a:lnTo>
                <a:lnTo>
                  <a:pt x="352" y="1926"/>
                </a:lnTo>
                <a:lnTo>
                  <a:pt x="347" y="1922"/>
                </a:lnTo>
                <a:lnTo>
                  <a:pt x="342" y="1920"/>
                </a:lnTo>
                <a:lnTo>
                  <a:pt x="337" y="1918"/>
                </a:lnTo>
                <a:lnTo>
                  <a:pt x="333" y="1913"/>
                </a:lnTo>
                <a:lnTo>
                  <a:pt x="327" y="1907"/>
                </a:lnTo>
                <a:lnTo>
                  <a:pt x="323" y="1902"/>
                </a:lnTo>
                <a:lnTo>
                  <a:pt x="320" y="1900"/>
                </a:lnTo>
                <a:lnTo>
                  <a:pt x="315" y="1897"/>
                </a:lnTo>
                <a:lnTo>
                  <a:pt x="310" y="1896"/>
                </a:lnTo>
                <a:lnTo>
                  <a:pt x="307" y="1895"/>
                </a:lnTo>
                <a:lnTo>
                  <a:pt x="304" y="1894"/>
                </a:lnTo>
                <a:lnTo>
                  <a:pt x="302" y="1893"/>
                </a:lnTo>
                <a:lnTo>
                  <a:pt x="301" y="1888"/>
                </a:lnTo>
                <a:lnTo>
                  <a:pt x="299" y="1882"/>
                </a:lnTo>
                <a:lnTo>
                  <a:pt x="298" y="1876"/>
                </a:lnTo>
                <a:lnTo>
                  <a:pt x="299" y="1870"/>
                </a:lnTo>
                <a:lnTo>
                  <a:pt x="299" y="1865"/>
                </a:lnTo>
                <a:lnTo>
                  <a:pt x="303" y="1856"/>
                </a:lnTo>
                <a:lnTo>
                  <a:pt x="307" y="1846"/>
                </a:lnTo>
                <a:lnTo>
                  <a:pt x="310" y="1837"/>
                </a:lnTo>
                <a:lnTo>
                  <a:pt x="316" y="1828"/>
                </a:lnTo>
                <a:lnTo>
                  <a:pt x="326" y="1815"/>
                </a:lnTo>
                <a:lnTo>
                  <a:pt x="337" y="1801"/>
                </a:lnTo>
                <a:lnTo>
                  <a:pt x="349" y="1788"/>
                </a:lnTo>
                <a:lnTo>
                  <a:pt x="359" y="1776"/>
                </a:lnTo>
                <a:lnTo>
                  <a:pt x="360" y="1773"/>
                </a:lnTo>
                <a:lnTo>
                  <a:pt x="362" y="1767"/>
                </a:lnTo>
                <a:lnTo>
                  <a:pt x="362" y="1762"/>
                </a:lnTo>
                <a:lnTo>
                  <a:pt x="362" y="1761"/>
                </a:lnTo>
                <a:lnTo>
                  <a:pt x="361" y="1759"/>
                </a:lnTo>
                <a:lnTo>
                  <a:pt x="360" y="1759"/>
                </a:lnTo>
                <a:lnTo>
                  <a:pt x="351" y="1757"/>
                </a:lnTo>
                <a:lnTo>
                  <a:pt x="341" y="1751"/>
                </a:lnTo>
                <a:lnTo>
                  <a:pt x="339" y="1748"/>
                </a:lnTo>
                <a:lnTo>
                  <a:pt x="336" y="1743"/>
                </a:lnTo>
                <a:lnTo>
                  <a:pt x="337" y="1738"/>
                </a:lnTo>
                <a:lnTo>
                  <a:pt x="340" y="1732"/>
                </a:lnTo>
                <a:lnTo>
                  <a:pt x="341" y="1730"/>
                </a:lnTo>
                <a:lnTo>
                  <a:pt x="343" y="1729"/>
                </a:lnTo>
                <a:lnTo>
                  <a:pt x="347" y="1729"/>
                </a:lnTo>
                <a:lnTo>
                  <a:pt x="351" y="1729"/>
                </a:lnTo>
                <a:lnTo>
                  <a:pt x="361" y="1729"/>
                </a:lnTo>
                <a:lnTo>
                  <a:pt x="373" y="1727"/>
                </a:lnTo>
                <a:lnTo>
                  <a:pt x="376" y="1725"/>
                </a:lnTo>
                <a:lnTo>
                  <a:pt x="378" y="1721"/>
                </a:lnTo>
                <a:lnTo>
                  <a:pt x="379" y="1717"/>
                </a:lnTo>
                <a:lnTo>
                  <a:pt x="380" y="1712"/>
                </a:lnTo>
                <a:lnTo>
                  <a:pt x="381" y="1701"/>
                </a:lnTo>
                <a:lnTo>
                  <a:pt x="383" y="1696"/>
                </a:lnTo>
                <a:lnTo>
                  <a:pt x="385" y="1694"/>
                </a:lnTo>
                <a:lnTo>
                  <a:pt x="389" y="1694"/>
                </a:lnTo>
                <a:lnTo>
                  <a:pt x="392" y="1694"/>
                </a:lnTo>
                <a:lnTo>
                  <a:pt x="396" y="1696"/>
                </a:lnTo>
                <a:lnTo>
                  <a:pt x="403" y="1700"/>
                </a:lnTo>
                <a:lnTo>
                  <a:pt x="408" y="1704"/>
                </a:lnTo>
                <a:lnTo>
                  <a:pt x="410" y="1705"/>
                </a:lnTo>
                <a:lnTo>
                  <a:pt x="412" y="1705"/>
                </a:lnTo>
                <a:lnTo>
                  <a:pt x="414" y="1704"/>
                </a:lnTo>
                <a:lnTo>
                  <a:pt x="415" y="1702"/>
                </a:lnTo>
                <a:lnTo>
                  <a:pt x="417" y="1696"/>
                </a:lnTo>
                <a:lnTo>
                  <a:pt x="417" y="1689"/>
                </a:lnTo>
                <a:lnTo>
                  <a:pt x="418" y="1681"/>
                </a:lnTo>
                <a:lnTo>
                  <a:pt x="419" y="1674"/>
                </a:lnTo>
                <a:lnTo>
                  <a:pt x="419" y="1670"/>
                </a:lnTo>
                <a:lnTo>
                  <a:pt x="419" y="1667"/>
                </a:lnTo>
                <a:lnTo>
                  <a:pt x="418" y="1663"/>
                </a:lnTo>
                <a:lnTo>
                  <a:pt x="417" y="1661"/>
                </a:lnTo>
                <a:lnTo>
                  <a:pt x="414" y="1658"/>
                </a:lnTo>
                <a:lnTo>
                  <a:pt x="408" y="1657"/>
                </a:lnTo>
                <a:lnTo>
                  <a:pt x="402" y="1656"/>
                </a:lnTo>
                <a:lnTo>
                  <a:pt x="395" y="1655"/>
                </a:lnTo>
                <a:lnTo>
                  <a:pt x="380" y="1656"/>
                </a:lnTo>
                <a:lnTo>
                  <a:pt x="366" y="1657"/>
                </a:lnTo>
                <a:lnTo>
                  <a:pt x="360" y="1658"/>
                </a:lnTo>
                <a:lnTo>
                  <a:pt x="356" y="1658"/>
                </a:lnTo>
                <a:lnTo>
                  <a:pt x="353" y="1658"/>
                </a:lnTo>
                <a:lnTo>
                  <a:pt x="352" y="1657"/>
                </a:lnTo>
                <a:lnTo>
                  <a:pt x="349" y="1651"/>
                </a:lnTo>
                <a:lnTo>
                  <a:pt x="348" y="1642"/>
                </a:lnTo>
                <a:lnTo>
                  <a:pt x="347" y="1632"/>
                </a:lnTo>
                <a:lnTo>
                  <a:pt x="345" y="1626"/>
                </a:lnTo>
                <a:lnTo>
                  <a:pt x="340" y="1620"/>
                </a:lnTo>
                <a:lnTo>
                  <a:pt x="334" y="1616"/>
                </a:lnTo>
                <a:lnTo>
                  <a:pt x="329" y="1611"/>
                </a:lnTo>
                <a:lnTo>
                  <a:pt x="326" y="1604"/>
                </a:lnTo>
                <a:lnTo>
                  <a:pt x="323" y="1595"/>
                </a:lnTo>
                <a:lnTo>
                  <a:pt x="322" y="1585"/>
                </a:lnTo>
                <a:lnTo>
                  <a:pt x="322" y="1576"/>
                </a:lnTo>
                <a:lnTo>
                  <a:pt x="323" y="1567"/>
                </a:lnTo>
                <a:lnTo>
                  <a:pt x="323" y="1565"/>
                </a:lnTo>
                <a:lnTo>
                  <a:pt x="324" y="1561"/>
                </a:lnTo>
                <a:lnTo>
                  <a:pt x="326" y="1557"/>
                </a:lnTo>
                <a:lnTo>
                  <a:pt x="324" y="1553"/>
                </a:lnTo>
                <a:lnTo>
                  <a:pt x="322" y="1548"/>
                </a:lnTo>
                <a:lnTo>
                  <a:pt x="317" y="1544"/>
                </a:lnTo>
                <a:lnTo>
                  <a:pt x="314" y="1543"/>
                </a:lnTo>
                <a:lnTo>
                  <a:pt x="310" y="1542"/>
                </a:lnTo>
                <a:lnTo>
                  <a:pt x="307" y="1544"/>
                </a:lnTo>
                <a:lnTo>
                  <a:pt x="301" y="1551"/>
                </a:lnTo>
                <a:lnTo>
                  <a:pt x="295" y="1556"/>
                </a:lnTo>
                <a:lnTo>
                  <a:pt x="285" y="1561"/>
                </a:lnTo>
                <a:lnTo>
                  <a:pt x="279" y="1565"/>
                </a:lnTo>
                <a:lnTo>
                  <a:pt x="276" y="1565"/>
                </a:lnTo>
                <a:lnTo>
                  <a:pt x="273" y="1563"/>
                </a:lnTo>
                <a:lnTo>
                  <a:pt x="272" y="1562"/>
                </a:lnTo>
                <a:lnTo>
                  <a:pt x="272" y="1560"/>
                </a:lnTo>
                <a:lnTo>
                  <a:pt x="272" y="1556"/>
                </a:lnTo>
                <a:lnTo>
                  <a:pt x="272" y="1549"/>
                </a:lnTo>
                <a:lnTo>
                  <a:pt x="273" y="1540"/>
                </a:lnTo>
                <a:lnTo>
                  <a:pt x="272" y="1536"/>
                </a:lnTo>
                <a:lnTo>
                  <a:pt x="272" y="1534"/>
                </a:lnTo>
                <a:lnTo>
                  <a:pt x="270" y="1530"/>
                </a:lnTo>
                <a:lnTo>
                  <a:pt x="269" y="1528"/>
                </a:lnTo>
                <a:lnTo>
                  <a:pt x="263" y="1523"/>
                </a:lnTo>
                <a:lnTo>
                  <a:pt x="257" y="1518"/>
                </a:lnTo>
                <a:lnTo>
                  <a:pt x="244" y="1511"/>
                </a:lnTo>
                <a:lnTo>
                  <a:pt x="236" y="1504"/>
                </a:lnTo>
                <a:lnTo>
                  <a:pt x="234" y="1500"/>
                </a:lnTo>
                <a:lnTo>
                  <a:pt x="233" y="1496"/>
                </a:lnTo>
                <a:lnTo>
                  <a:pt x="233" y="1491"/>
                </a:lnTo>
                <a:lnTo>
                  <a:pt x="233" y="1485"/>
                </a:lnTo>
                <a:lnTo>
                  <a:pt x="234" y="1480"/>
                </a:lnTo>
                <a:lnTo>
                  <a:pt x="235" y="1475"/>
                </a:lnTo>
                <a:lnTo>
                  <a:pt x="238" y="1471"/>
                </a:lnTo>
                <a:lnTo>
                  <a:pt x="240" y="1467"/>
                </a:lnTo>
                <a:lnTo>
                  <a:pt x="248" y="1459"/>
                </a:lnTo>
                <a:lnTo>
                  <a:pt x="260" y="1447"/>
                </a:lnTo>
                <a:lnTo>
                  <a:pt x="265" y="1440"/>
                </a:lnTo>
                <a:lnTo>
                  <a:pt x="270" y="1433"/>
                </a:lnTo>
                <a:lnTo>
                  <a:pt x="273" y="1427"/>
                </a:lnTo>
                <a:lnTo>
                  <a:pt x="276" y="1421"/>
                </a:lnTo>
                <a:lnTo>
                  <a:pt x="276" y="1410"/>
                </a:lnTo>
                <a:lnTo>
                  <a:pt x="277" y="1397"/>
                </a:lnTo>
                <a:lnTo>
                  <a:pt x="279" y="1385"/>
                </a:lnTo>
                <a:lnTo>
                  <a:pt x="283" y="1376"/>
                </a:lnTo>
                <a:lnTo>
                  <a:pt x="288" y="1365"/>
                </a:lnTo>
                <a:lnTo>
                  <a:pt x="292" y="1354"/>
                </a:lnTo>
                <a:lnTo>
                  <a:pt x="296" y="1341"/>
                </a:lnTo>
                <a:lnTo>
                  <a:pt x="298" y="1329"/>
                </a:lnTo>
                <a:lnTo>
                  <a:pt x="298" y="1323"/>
                </a:lnTo>
                <a:lnTo>
                  <a:pt x="301" y="1320"/>
                </a:lnTo>
                <a:lnTo>
                  <a:pt x="302" y="1317"/>
                </a:lnTo>
                <a:lnTo>
                  <a:pt x="305" y="1316"/>
                </a:lnTo>
                <a:lnTo>
                  <a:pt x="311" y="1314"/>
                </a:lnTo>
                <a:lnTo>
                  <a:pt x="316" y="1311"/>
                </a:lnTo>
                <a:lnTo>
                  <a:pt x="318" y="1309"/>
                </a:lnTo>
                <a:lnTo>
                  <a:pt x="321" y="1305"/>
                </a:lnTo>
                <a:lnTo>
                  <a:pt x="322" y="1301"/>
                </a:lnTo>
                <a:lnTo>
                  <a:pt x="324" y="1295"/>
                </a:lnTo>
                <a:lnTo>
                  <a:pt x="327" y="1284"/>
                </a:lnTo>
                <a:lnTo>
                  <a:pt x="329" y="1273"/>
                </a:lnTo>
                <a:lnTo>
                  <a:pt x="332" y="1259"/>
                </a:lnTo>
                <a:lnTo>
                  <a:pt x="335" y="1242"/>
                </a:lnTo>
                <a:lnTo>
                  <a:pt x="337" y="1235"/>
                </a:lnTo>
                <a:lnTo>
                  <a:pt x="342" y="1229"/>
                </a:lnTo>
                <a:lnTo>
                  <a:pt x="348" y="1225"/>
                </a:lnTo>
                <a:lnTo>
                  <a:pt x="354" y="1219"/>
                </a:lnTo>
                <a:lnTo>
                  <a:pt x="361" y="1211"/>
                </a:lnTo>
                <a:lnTo>
                  <a:pt x="371" y="1206"/>
                </a:lnTo>
                <a:lnTo>
                  <a:pt x="378" y="1200"/>
                </a:lnTo>
                <a:lnTo>
                  <a:pt x="385" y="1196"/>
                </a:lnTo>
                <a:lnTo>
                  <a:pt x="393" y="1192"/>
                </a:lnTo>
                <a:lnTo>
                  <a:pt x="397" y="1189"/>
                </a:lnTo>
                <a:lnTo>
                  <a:pt x="397" y="1184"/>
                </a:lnTo>
                <a:lnTo>
                  <a:pt x="397" y="1177"/>
                </a:lnTo>
                <a:lnTo>
                  <a:pt x="395" y="1166"/>
                </a:lnTo>
                <a:lnTo>
                  <a:pt x="392" y="1157"/>
                </a:lnTo>
                <a:lnTo>
                  <a:pt x="387" y="1146"/>
                </a:lnTo>
                <a:lnTo>
                  <a:pt x="381" y="1134"/>
                </a:lnTo>
                <a:lnTo>
                  <a:pt x="376" y="1121"/>
                </a:lnTo>
                <a:lnTo>
                  <a:pt x="368" y="1109"/>
                </a:lnTo>
                <a:lnTo>
                  <a:pt x="361" y="1099"/>
                </a:lnTo>
                <a:lnTo>
                  <a:pt x="353" y="1090"/>
                </a:lnTo>
                <a:lnTo>
                  <a:pt x="343" y="1083"/>
                </a:lnTo>
                <a:lnTo>
                  <a:pt x="334" y="1076"/>
                </a:lnTo>
                <a:lnTo>
                  <a:pt x="326" y="1069"/>
                </a:lnTo>
                <a:lnTo>
                  <a:pt x="321" y="1063"/>
                </a:lnTo>
                <a:lnTo>
                  <a:pt x="317" y="1055"/>
                </a:lnTo>
                <a:lnTo>
                  <a:pt x="313" y="1046"/>
                </a:lnTo>
                <a:lnTo>
                  <a:pt x="310" y="1040"/>
                </a:lnTo>
                <a:lnTo>
                  <a:pt x="307" y="1037"/>
                </a:lnTo>
                <a:lnTo>
                  <a:pt x="302" y="1034"/>
                </a:lnTo>
                <a:lnTo>
                  <a:pt x="298" y="1032"/>
                </a:lnTo>
                <a:lnTo>
                  <a:pt x="295" y="1031"/>
                </a:lnTo>
                <a:lnTo>
                  <a:pt x="291" y="1031"/>
                </a:lnTo>
                <a:lnTo>
                  <a:pt x="289" y="1031"/>
                </a:lnTo>
                <a:lnTo>
                  <a:pt x="286" y="1032"/>
                </a:lnTo>
                <a:lnTo>
                  <a:pt x="272" y="1047"/>
                </a:lnTo>
                <a:lnTo>
                  <a:pt x="257" y="1063"/>
                </a:lnTo>
                <a:lnTo>
                  <a:pt x="253" y="1065"/>
                </a:lnTo>
                <a:lnTo>
                  <a:pt x="248" y="1066"/>
                </a:lnTo>
                <a:lnTo>
                  <a:pt x="244" y="1068"/>
                </a:lnTo>
                <a:lnTo>
                  <a:pt x="238" y="1068"/>
                </a:lnTo>
                <a:lnTo>
                  <a:pt x="228" y="1066"/>
                </a:lnTo>
                <a:lnTo>
                  <a:pt x="219" y="1064"/>
                </a:lnTo>
                <a:lnTo>
                  <a:pt x="210" y="1061"/>
                </a:lnTo>
                <a:lnTo>
                  <a:pt x="202" y="1059"/>
                </a:lnTo>
                <a:lnTo>
                  <a:pt x="194" y="1061"/>
                </a:lnTo>
                <a:lnTo>
                  <a:pt x="185" y="1063"/>
                </a:lnTo>
                <a:lnTo>
                  <a:pt x="181" y="1065"/>
                </a:lnTo>
                <a:lnTo>
                  <a:pt x="177" y="1070"/>
                </a:lnTo>
                <a:lnTo>
                  <a:pt x="173" y="1075"/>
                </a:lnTo>
                <a:lnTo>
                  <a:pt x="170" y="1080"/>
                </a:lnTo>
                <a:lnTo>
                  <a:pt x="166" y="1087"/>
                </a:lnTo>
                <a:lnTo>
                  <a:pt x="164" y="1090"/>
                </a:lnTo>
                <a:lnTo>
                  <a:pt x="160" y="1094"/>
                </a:lnTo>
                <a:lnTo>
                  <a:pt x="158" y="1096"/>
                </a:lnTo>
                <a:lnTo>
                  <a:pt x="150" y="1099"/>
                </a:lnTo>
                <a:lnTo>
                  <a:pt x="137" y="1100"/>
                </a:lnTo>
                <a:lnTo>
                  <a:pt x="122" y="1101"/>
                </a:lnTo>
                <a:lnTo>
                  <a:pt x="108" y="1101"/>
                </a:lnTo>
                <a:lnTo>
                  <a:pt x="95" y="1099"/>
                </a:lnTo>
                <a:lnTo>
                  <a:pt x="85" y="1096"/>
                </a:lnTo>
                <a:lnTo>
                  <a:pt x="77" y="1091"/>
                </a:lnTo>
                <a:lnTo>
                  <a:pt x="66" y="1084"/>
                </a:lnTo>
                <a:lnTo>
                  <a:pt x="55" y="1077"/>
                </a:lnTo>
                <a:lnTo>
                  <a:pt x="44" y="1069"/>
                </a:lnTo>
                <a:lnTo>
                  <a:pt x="43" y="1065"/>
                </a:lnTo>
                <a:lnTo>
                  <a:pt x="43" y="1062"/>
                </a:lnTo>
                <a:lnTo>
                  <a:pt x="43" y="1058"/>
                </a:lnTo>
                <a:lnTo>
                  <a:pt x="44" y="1056"/>
                </a:lnTo>
                <a:lnTo>
                  <a:pt x="47" y="1045"/>
                </a:lnTo>
                <a:lnTo>
                  <a:pt x="49" y="1032"/>
                </a:lnTo>
                <a:lnTo>
                  <a:pt x="49" y="1026"/>
                </a:lnTo>
                <a:lnTo>
                  <a:pt x="47" y="1019"/>
                </a:lnTo>
                <a:lnTo>
                  <a:pt x="45" y="1012"/>
                </a:lnTo>
                <a:lnTo>
                  <a:pt x="43" y="1005"/>
                </a:lnTo>
                <a:lnTo>
                  <a:pt x="38" y="990"/>
                </a:lnTo>
                <a:lnTo>
                  <a:pt x="34" y="980"/>
                </a:lnTo>
                <a:lnTo>
                  <a:pt x="33" y="974"/>
                </a:lnTo>
                <a:lnTo>
                  <a:pt x="33" y="969"/>
                </a:lnTo>
                <a:lnTo>
                  <a:pt x="34" y="963"/>
                </a:lnTo>
                <a:lnTo>
                  <a:pt x="36" y="958"/>
                </a:lnTo>
                <a:lnTo>
                  <a:pt x="39" y="950"/>
                </a:lnTo>
                <a:lnTo>
                  <a:pt x="45" y="943"/>
                </a:lnTo>
                <a:lnTo>
                  <a:pt x="50" y="938"/>
                </a:lnTo>
                <a:lnTo>
                  <a:pt x="55" y="933"/>
                </a:lnTo>
                <a:lnTo>
                  <a:pt x="56" y="930"/>
                </a:lnTo>
                <a:lnTo>
                  <a:pt x="57" y="926"/>
                </a:lnTo>
                <a:lnTo>
                  <a:pt x="57" y="921"/>
                </a:lnTo>
                <a:lnTo>
                  <a:pt x="56" y="916"/>
                </a:lnTo>
                <a:lnTo>
                  <a:pt x="53" y="904"/>
                </a:lnTo>
                <a:lnTo>
                  <a:pt x="50" y="892"/>
                </a:lnTo>
                <a:lnTo>
                  <a:pt x="45" y="882"/>
                </a:lnTo>
                <a:lnTo>
                  <a:pt x="39" y="875"/>
                </a:lnTo>
                <a:lnTo>
                  <a:pt x="34" y="870"/>
                </a:lnTo>
                <a:lnTo>
                  <a:pt x="30" y="867"/>
                </a:lnTo>
                <a:lnTo>
                  <a:pt x="26" y="866"/>
                </a:lnTo>
                <a:lnTo>
                  <a:pt x="21" y="867"/>
                </a:lnTo>
                <a:lnTo>
                  <a:pt x="17" y="868"/>
                </a:lnTo>
                <a:lnTo>
                  <a:pt x="12" y="873"/>
                </a:lnTo>
                <a:lnTo>
                  <a:pt x="8" y="878"/>
                </a:lnTo>
                <a:lnTo>
                  <a:pt x="6" y="879"/>
                </a:lnTo>
                <a:lnTo>
                  <a:pt x="3" y="878"/>
                </a:lnTo>
                <a:lnTo>
                  <a:pt x="1" y="873"/>
                </a:lnTo>
                <a:lnTo>
                  <a:pt x="0" y="870"/>
                </a:lnTo>
                <a:lnTo>
                  <a:pt x="0" y="867"/>
                </a:lnTo>
                <a:lnTo>
                  <a:pt x="1" y="864"/>
                </a:lnTo>
                <a:lnTo>
                  <a:pt x="2" y="864"/>
                </a:lnTo>
                <a:lnTo>
                  <a:pt x="9" y="863"/>
                </a:lnTo>
                <a:lnTo>
                  <a:pt x="15" y="861"/>
                </a:lnTo>
                <a:lnTo>
                  <a:pt x="17" y="860"/>
                </a:lnTo>
                <a:lnTo>
                  <a:pt x="18" y="857"/>
                </a:lnTo>
                <a:lnTo>
                  <a:pt x="17" y="854"/>
                </a:lnTo>
                <a:lnTo>
                  <a:pt x="13" y="849"/>
                </a:lnTo>
                <a:lnTo>
                  <a:pt x="11" y="847"/>
                </a:lnTo>
                <a:lnTo>
                  <a:pt x="9" y="844"/>
                </a:lnTo>
                <a:lnTo>
                  <a:pt x="9" y="843"/>
                </a:lnTo>
                <a:lnTo>
                  <a:pt x="9" y="841"/>
                </a:lnTo>
                <a:lnTo>
                  <a:pt x="12" y="837"/>
                </a:lnTo>
                <a:lnTo>
                  <a:pt x="17" y="835"/>
                </a:lnTo>
                <a:lnTo>
                  <a:pt x="28" y="828"/>
                </a:lnTo>
                <a:lnTo>
                  <a:pt x="40" y="819"/>
                </a:lnTo>
                <a:lnTo>
                  <a:pt x="53" y="805"/>
                </a:lnTo>
                <a:lnTo>
                  <a:pt x="68" y="791"/>
                </a:lnTo>
                <a:lnTo>
                  <a:pt x="83" y="774"/>
                </a:lnTo>
                <a:lnTo>
                  <a:pt x="96" y="760"/>
                </a:lnTo>
                <a:lnTo>
                  <a:pt x="107" y="747"/>
                </a:lnTo>
                <a:lnTo>
                  <a:pt x="114" y="735"/>
                </a:lnTo>
                <a:lnTo>
                  <a:pt x="119" y="724"/>
                </a:lnTo>
                <a:lnTo>
                  <a:pt x="121" y="713"/>
                </a:lnTo>
                <a:lnTo>
                  <a:pt x="122" y="709"/>
                </a:lnTo>
                <a:lnTo>
                  <a:pt x="125" y="704"/>
                </a:lnTo>
                <a:lnTo>
                  <a:pt x="127" y="702"/>
                </a:lnTo>
                <a:lnTo>
                  <a:pt x="129" y="699"/>
                </a:lnTo>
                <a:lnTo>
                  <a:pt x="132" y="699"/>
                </a:lnTo>
                <a:lnTo>
                  <a:pt x="134" y="699"/>
                </a:lnTo>
                <a:lnTo>
                  <a:pt x="138" y="699"/>
                </a:lnTo>
                <a:lnTo>
                  <a:pt x="141" y="700"/>
                </a:lnTo>
                <a:lnTo>
                  <a:pt x="150" y="705"/>
                </a:lnTo>
                <a:lnTo>
                  <a:pt x="159" y="710"/>
                </a:lnTo>
                <a:lnTo>
                  <a:pt x="164" y="712"/>
                </a:lnTo>
                <a:lnTo>
                  <a:pt x="167" y="716"/>
                </a:lnTo>
                <a:lnTo>
                  <a:pt x="171" y="718"/>
                </a:lnTo>
                <a:lnTo>
                  <a:pt x="172" y="721"/>
                </a:lnTo>
                <a:lnTo>
                  <a:pt x="173" y="728"/>
                </a:lnTo>
                <a:lnTo>
                  <a:pt x="177" y="734"/>
                </a:lnTo>
                <a:lnTo>
                  <a:pt x="181" y="740"/>
                </a:lnTo>
                <a:lnTo>
                  <a:pt x="184" y="743"/>
                </a:lnTo>
                <a:lnTo>
                  <a:pt x="196" y="752"/>
                </a:lnTo>
                <a:lnTo>
                  <a:pt x="207" y="762"/>
                </a:lnTo>
                <a:lnTo>
                  <a:pt x="213" y="772"/>
                </a:lnTo>
                <a:lnTo>
                  <a:pt x="219" y="781"/>
                </a:lnTo>
                <a:lnTo>
                  <a:pt x="222" y="785"/>
                </a:lnTo>
                <a:lnTo>
                  <a:pt x="227" y="787"/>
                </a:lnTo>
                <a:lnTo>
                  <a:pt x="230" y="787"/>
                </a:lnTo>
                <a:lnTo>
                  <a:pt x="234" y="786"/>
                </a:lnTo>
                <a:lnTo>
                  <a:pt x="240" y="780"/>
                </a:lnTo>
                <a:lnTo>
                  <a:pt x="246" y="774"/>
                </a:lnTo>
                <a:lnTo>
                  <a:pt x="258" y="760"/>
                </a:lnTo>
                <a:lnTo>
                  <a:pt x="270" y="746"/>
                </a:lnTo>
                <a:lnTo>
                  <a:pt x="279" y="732"/>
                </a:lnTo>
                <a:lnTo>
                  <a:pt x="288" y="722"/>
                </a:lnTo>
                <a:lnTo>
                  <a:pt x="291" y="717"/>
                </a:lnTo>
                <a:lnTo>
                  <a:pt x="296" y="713"/>
                </a:lnTo>
                <a:lnTo>
                  <a:pt x="299" y="711"/>
                </a:lnTo>
                <a:lnTo>
                  <a:pt x="304" y="709"/>
                </a:lnTo>
                <a:lnTo>
                  <a:pt x="308" y="708"/>
                </a:lnTo>
                <a:lnTo>
                  <a:pt x="313" y="708"/>
                </a:lnTo>
                <a:lnTo>
                  <a:pt x="317" y="710"/>
                </a:lnTo>
                <a:lnTo>
                  <a:pt x="322" y="712"/>
                </a:lnTo>
                <a:lnTo>
                  <a:pt x="333" y="719"/>
                </a:lnTo>
                <a:lnTo>
                  <a:pt x="343" y="730"/>
                </a:lnTo>
                <a:lnTo>
                  <a:pt x="348" y="737"/>
                </a:lnTo>
                <a:lnTo>
                  <a:pt x="352" y="743"/>
                </a:lnTo>
                <a:lnTo>
                  <a:pt x="355" y="750"/>
                </a:lnTo>
                <a:lnTo>
                  <a:pt x="356" y="757"/>
                </a:lnTo>
                <a:lnTo>
                  <a:pt x="359" y="769"/>
                </a:lnTo>
                <a:lnTo>
                  <a:pt x="361" y="776"/>
                </a:lnTo>
                <a:lnTo>
                  <a:pt x="364" y="779"/>
                </a:lnTo>
                <a:lnTo>
                  <a:pt x="366" y="780"/>
                </a:lnTo>
                <a:lnTo>
                  <a:pt x="368" y="781"/>
                </a:lnTo>
                <a:lnTo>
                  <a:pt x="372" y="781"/>
                </a:lnTo>
                <a:lnTo>
                  <a:pt x="381" y="782"/>
                </a:lnTo>
                <a:lnTo>
                  <a:pt x="397" y="782"/>
                </a:lnTo>
                <a:lnTo>
                  <a:pt x="416" y="781"/>
                </a:lnTo>
                <a:lnTo>
                  <a:pt x="435" y="780"/>
                </a:lnTo>
                <a:lnTo>
                  <a:pt x="449" y="779"/>
                </a:lnTo>
                <a:lnTo>
                  <a:pt x="455" y="778"/>
                </a:lnTo>
                <a:lnTo>
                  <a:pt x="460" y="775"/>
                </a:lnTo>
                <a:lnTo>
                  <a:pt x="468" y="774"/>
                </a:lnTo>
                <a:lnTo>
                  <a:pt x="471" y="774"/>
                </a:lnTo>
                <a:lnTo>
                  <a:pt x="473" y="774"/>
                </a:lnTo>
                <a:lnTo>
                  <a:pt x="474" y="775"/>
                </a:lnTo>
                <a:lnTo>
                  <a:pt x="477" y="776"/>
                </a:lnTo>
                <a:lnTo>
                  <a:pt x="478" y="780"/>
                </a:lnTo>
                <a:lnTo>
                  <a:pt x="479" y="785"/>
                </a:lnTo>
                <a:lnTo>
                  <a:pt x="480" y="790"/>
                </a:lnTo>
                <a:lnTo>
                  <a:pt x="481" y="793"/>
                </a:lnTo>
                <a:lnTo>
                  <a:pt x="482" y="794"/>
                </a:lnTo>
                <a:lnTo>
                  <a:pt x="484" y="795"/>
                </a:lnTo>
                <a:lnTo>
                  <a:pt x="486" y="795"/>
                </a:lnTo>
                <a:lnTo>
                  <a:pt x="488" y="795"/>
                </a:lnTo>
                <a:lnTo>
                  <a:pt x="496" y="794"/>
                </a:lnTo>
                <a:lnTo>
                  <a:pt x="502" y="791"/>
                </a:lnTo>
                <a:lnTo>
                  <a:pt x="509" y="785"/>
                </a:lnTo>
                <a:lnTo>
                  <a:pt x="518" y="775"/>
                </a:lnTo>
                <a:lnTo>
                  <a:pt x="530" y="766"/>
                </a:lnTo>
                <a:lnTo>
                  <a:pt x="542" y="756"/>
                </a:lnTo>
                <a:lnTo>
                  <a:pt x="555" y="749"/>
                </a:lnTo>
                <a:lnTo>
                  <a:pt x="567" y="744"/>
                </a:lnTo>
                <a:lnTo>
                  <a:pt x="573" y="743"/>
                </a:lnTo>
                <a:lnTo>
                  <a:pt x="579" y="744"/>
                </a:lnTo>
                <a:lnTo>
                  <a:pt x="585" y="746"/>
                </a:lnTo>
                <a:lnTo>
                  <a:pt x="589" y="748"/>
                </a:lnTo>
                <a:lnTo>
                  <a:pt x="600" y="755"/>
                </a:lnTo>
                <a:lnTo>
                  <a:pt x="609" y="762"/>
                </a:lnTo>
                <a:lnTo>
                  <a:pt x="612" y="765"/>
                </a:lnTo>
                <a:lnTo>
                  <a:pt x="614" y="766"/>
                </a:lnTo>
                <a:lnTo>
                  <a:pt x="617" y="767"/>
                </a:lnTo>
                <a:lnTo>
                  <a:pt x="619" y="766"/>
                </a:lnTo>
                <a:lnTo>
                  <a:pt x="622" y="760"/>
                </a:lnTo>
                <a:lnTo>
                  <a:pt x="625" y="747"/>
                </a:lnTo>
                <a:lnTo>
                  <a:pt x="629" y="732"/>
                </a:lnTo>
                <a:lnTo>
                  <a:pt x="632" y="718"/>
                </a:lnTo>
                <a:lnTo>
                  <a:pt x="635" y="704"/>
                </a:lnTo>
                <a:lnTo>
                  <a:pt x="637" y="689"/>
                </a:lnTo>
                <a:lnTo>
                  <a:pt x="638" y="681"/>
                </a:lnTo>
                <a:lnTo>
                  <a:pt x="641" y="675"/>
                </a:lnTo>
                <a:lnTo>
                  <a:pt x="644" y="671"/>
                </a:lnTo>
                <a:lnTo>
                  <a:pt x="649" y="666"/>
                </a:lnTo>
                <a:lnTo>
                  <a:pt x="657" y="658"/>
                </a:lnTo>
                <a:lnTo>
                  <a:pt x="663" y="649"/>
                </a:lnTo>
                <a:lnTo>
                  <a:pt x="666" y="645"/>
                </a:lnTo>
                <a:lnTo>
                  <a:pt x="666" y="640"/>
                </a:lnTo>
                <a:lnTo>
                  <a:pt x="667" y="635"/>
                </a:lnTo>
                <a:lnTo>
                  <a:pt x="666" y="631"/>
                </a:lnTo>
                <a:lnTo>
                  <a:pt x="664" y="627"/>
                </a:lnTo>
                <a:lnTo>
                  <a:pt x="663" y="623"/>
                </a:lnTo>
                <a:lnTo>
                  <a:pt x="661" y="620"/>
                </a:lnTo>
                <a:lnTo>
                  <a:pt x="658" y="617"/>
                </a:lnTo>
                <a:lnTo>
                  <a:pt x="656" y="615"/>
                </a:lnTo>
                <a:lnTo>
                  <a:pt x="656" y="614"/>
                </a:lnTo>
                <a:lnTo>
                  <a:pt x="657" y="612"/>
                </a:lnTo>
                <a:lnTo>
                  <a:pt x="660" y="612"/>
                </a:lnTo>
                <a:lnTo>
                  <a:pt x="666" y="614"/>
                </a:lnTo>
                <a:lnTo>
                  <a:pt x="673" y="611"/>
                </a:lnTo>
                <a:lnTo>
                  <a:pt x="685" y="607"/>
                </a:lnTo>
                <a:lnTo>
                  <a:pt x="699" y="601"/>
                </a:lnTo>
                <a:lnTo>
                  <a:pt x="712" y="596"/>
                </a:lnTo>
                <a:lnTo>
                  <a:pt x="724" y="592"/>
                </a:lnTo>
                <a:lnTo>
                  <a:pt x="729" y="592"/>
                </a:lnTo>
                <a:lnTo>
                  <a:pt x="732" y="592"/>
                </a:lnTo>
                <a:lnTo>
                  <a:pt x="737" y="592"/>
                </a:lnTo>
                <a:lnTo>
                  <a:pt x="740" y="595"/>
                </a:lnTo>
                <a:lnTo>
                  <a:pt x="748" y="598"/>
                </a:lnTo>
                <a:lnTo>
                  <a:pt x="756" y="605"/>
                </a:lnTo>
                <a:lnTo>
                  <a:pt x="773" y="620"/>
                </a:lnTo>
                <a:lnTo>
                  <a:pt x="786" y="633"/>
                </a:lnTo>
                <a:lnTo>
                  <a:pt x="789" y="635"/>
                </a:lnTo>
                <a:lnTo>
                  <a:pt x="793" y="637"/>
                </a:lnTo>
                <a:lnTo>
                  <a:pt x="795" y="639"/>
                </a:lnTo>
                <a:lnTo>
                  <a:pt x="799" y="639"/>
                </a:lnTo>
                <a:lnTo>
                  <a:pt x="802" y="639"/>
                </a:lnTo>
                <a:lnTo>
                  <a:pt x="806" y="639"/>
                </a:lnTo>
                <a:lnTo>
                  <a:pt x="809" y="637"/>
                </a:lnTo>
                <a:lnTo>
                  <a:pt x="814" y="635"/>
                </a:lnTo>
                <a:lnTo>
                  <a:pt x="822" y="630"/>
                </a:lnTo>
                <a:lnTo>
                  <a:pt x="830" y="628"/>
                </a:lnTo>
                <a:lnTo>
                  <a:pt x="839" y="626"/>
                </a:lnTo>
                <a:lnTo>
                  <a:pt x="850" y="624"/>
                </a:lnTo>
                <a:lnTo>
                  <a:pt x="862" y="624"/>
                </a:lnTo>
                <a:lnTo>
                  <a:pt x="871" y="622"/>
                </a:lnTo>
                <a:lnTo>
                  <a:pt x="881" y="620"/>
                </a:lnTo>
                <a:lnTo>
                  <a:pt x="889" y="617"/>
                </a:lnTo>
                <a:lnTo>
                  <a:pt x="896" y="616"/>
                </a:lnTo>
                <a:lnTo>
                  <a:pt x="903" y="615"/>
                </a:lnTo>
                <a:lnTo>
                  <a:pt x="910" y="614"/>
                </a:lnTo>
                <a:lnTo>
                  <a:pt x="920" y="614"/>
                </a:lnTo>
                <a:lnTo>
                  <a:pt x="931" y="614"/>
                </a:lnTo>
                <a:lnTo>
                  <a:pt x="941" y="612"/>
                </a:lnTo>
                <a:lnTo>
                  <a:pt x="952" y="610"/>
                </a:lnTo>
                <a:lnTo>
                  <a:pt x="963" y="605"/>
                </a:lnTo>
                <a:lnTo>
                  <a:pt x="972" y="599"/>
                </a:lnTo>
                <a:lnTo>
                  <a:pt x="979" y="597"/>
                </a:lnTo>
                <a:lnTo>
                  <a:pt x="983" y="596"/>
                </a:lnTo>
                <a:lnTo>
                  <a:pt x="985" y="597"/>
                </a:lnTo>
                <a:lnTo>
                  <a:pt x="990" y="598"/>
                </a:lnTo>
                <a:lnTo>
                  <a:pt x="994" y="601"/>
                </a:lnTo>
                <a:lnTo>
                  <a:pt x="1002" y="605"/>
                </a:lnTo>
                <a:lnTo>
                  <a:pt x="1010" y="609"/>
                </a:lnTo>
                <a:lnTo>
                  <a:pt x="1015" y="610"/>
                </a:lnTo>
                <a:lnTo>
                  <a:pt x="1020" y="610"/>
                </a:lnTo>
                <a:lnTo>
                  <a:pt x="1025" y="610"/>
                </a:lnTo>
                <a:lnTo>
                  <a:pt x="1031" y="609"/>
                </a:lnTo>
                <a:lnTo>
                  <a:pt x="1039" y="605"/>
                </a:lnTo>
                <a:lnTo>
                  <a:pt x="1048" y="601"/>
                </a:lnTo>
                <a:lnTo>
                  <a:pt x="1052" y="598"/>
                </a:lnTo>
                <a:lnTo>
                  <a:pt x="1054" y="596"/>
                </a:lnTo>
                <a:lnTo>
                  <a:pt x="1057" y="593"/>
                </a:lnTo>
                <a:lnTo>
                  <a:pt x="1058" y="591"/>
                </a:lnTo>
                <a:lnTo>
                  <a:pt x="1058" y="586"/>
                </a:lnTo>
                <a:lnTo>
                  <a:pt x="1058" y="579"/>
                </a:lnTo>
                <a:lnTo>
                  <a:pt x="1058" y="563"/>
                </a:lnTo>
                <a:lnTo>
                  <a:pt x="1059" y="545"/>
                </a:lnTo>
                <a:lnTo>
                  <a:pt x="1058" y="530"/>
                </a:lnTo>
                <a:lnTo>
                  <a:pt x="1055" y="521"/>
                </a:lnTo>
                <a:lnTo>
                  <a:pt x="1053" y="516"/>
                </a:lnTo>
                <a:lnTo>
                  <a:pt x="1051" y="514"/>
                </a:lnTo>
                <a:lnTo>
                  <a:pt x="1048" y="511"/>
                </a:lnTo>
                <a:lnTo>
                  <a:pt x="1045" y="510"/>
                </a:lnTo>
                <a:lnTo>
                  <a:pt x="1041" y="509"/>
                </a:lnTo>
                <a:lnTo>
                  <a:pt x="1038" y="507"/>
                </a:lnTo>
                <a:lnTo>
                  <a:pt x="1035" y="505"/>
                </a:lnTo>
                <a:lnTo>
                  <a:pt x="1034" y="502"/>
                </a:lnTo>
                <a:lnTo>
                  <a:pt x="1033" y="498"/>
                </a:lnTo>
                <a:lnTo>
                  <a:pt x="1032" y="494"/>
                </a:lnTo>
                <a:lnTo>
                  <a:pt x="1033" y="489"/>
                </a:lnTo>
                <a:lnTo>
                  <a:pt x="1034" y="482"/>
                </a:lnTo>
                <a:lnTo>
                  <a:pt x="1035" y="476"/>
                </a:lnTo>
                <a:lnTo>
                  <a:pt x="1035" y="472"/>
                </a:lnTo>
                <a:lnTo>
                  <a:pt x="1034" y="470"/>
                </a:lnTo>
                <a:lnTo>
                  <a:pt x="1031" y="466"/>
                </a:lnTo>
                <a:lnTo>
                  <a:pt x="1023" y="459"/>
                </a:lnTo>
                <a:lnTo>
                  <a:pt x="1019" y="452"/>
                </a:lnTo>
                <a:lnTo>
                  <a:pt x="1015" y="447"/>
                </a:lnTo>
                <a:lnTo>
                  <a:pt x="1009" y="442"/>
                </a:lnTo>
                <a:lnTo>
                  <a:pt x="1006" y="440"/>
                </a:lnTo>
                <a:lnTo>
                  <a:pt x="1001" y="439"/>
                </a:lnTo>
                <a:lnTo>
                  <a:pt x="996" y="439"/>
                </a:lnTo>
                <a:lnTo>
                  <a:pt x="990" y="439"/>
                </a:lnTo>
                <a:lnTo>
                  <a:pt x="976" y="442"/>
                </a:lnTo>
                <a:lnTo>
                  <a:pt x="963" y="446"/>
                </a:lnTo>
                <a:lnTo>
                  <a:pt x="950" y="450"/>
                </a:lnTo>
                <a:lnTo>
                  <a:pt x="938" y="452"/>
                </a:lnTo>
                <a:lnTo>
                  <a:pt x="929" y="453"/>
                </a:lnTo>
                <a:lnTo>
                  <a:pt x="921" y="452"/>
                </a:lnTo>
                <a:lnTo>
                  <a:pt x="913" y="451"/>
                </a:lnTo>
                <a:lnTo>
                  <a:pt x="904" y="450"/>
                </a:lnTo>
                <a:lnTo>
                  <a:pt x="897" y="447"/>
                </a:lnTo>
                <a:lnTo>
                  <a:pt x="890" y="445"/>
                </a:lnTo>
                <a:lnTo>
                  <a:pt x="885" y="441"/>
                </a:lnTo>
                <a:lnTo>
                  <a:pt x="882" y="438"/>
                </a:lnTo>
                <a:lnTo>
                  <a:pt x="881" y="433"/>
                </a:lnTo>
                <a:lnTo>
                  <a:pt x="882" y="428"/>
                </a:lnTo>
                <a:lnTo>
                  <a:pt x="882" y="422"/>
                </a:lnTo>
                <a:lnTo>
                  <a:pt x="883" y="416"/>
                </a:lnTo>
                <a:lnTo>
                  <a:pt x="884" y="410"/>
                </a:lnTo>
                <a:lnTo>
                  <a:pt x="884" y="404"/>
                </a:lnTo>
                <a:lnTo>
                  <a:pt x="884" y="399"/>
                </a:lnTo>
                <a:lnTo>
                  <a:pt x="882" y="391"/>
                </a:lnTo>
                <a:lnTo>
                  <a:pt x="874" y="379"/>
                </a:lnTo>
                <a:lnTo>
                  <a:pt x="864" y="368"/>
                </a:lnTo>
                <a:lnTo>
                  <a:pt x="856" y="359"/>
                </a:lnTo>
                <a:lnTo>
                  <a:pt x="850" y="356"/>
                </a:lnTo>
                <a:lnTo>
                  <a:pt x="845" y="355"/>
                </a:lnTo>
                <a:lnTo>
                  <a:pt x="841" y="356"/>
                </a:lnTo>
                <a:lnTo>
                  <a:pt x="838" y="359"/>
                </a:lnTo>
                <a:lnTo>
                  <a:pt x="834" y="365"/>
                </a:lnTo>
                <a:lnTo>
                  <a:pt x="833" y="369"/>
                </a:lnTo>
                <a:lnTo>
                  <a:pt x="831" y="371"/>
                </a:lnTo>
                <a:lnTo>
                  <a:pt x="827" y="372"/>
                </a:lnTo>
                <a:lnTo>
                  <a:pt x="824" y="374"/>
                </a:lnTo>
                <a:lnTo>
                  <a:pt x="819" y="374"/>
                </a:lnTo>
                <a:lnTo>
                  <a:pt x="815" y="372"/>
                </a:lnTo>
                <a:lnTo>
                  <a:pt x="811" y="370"/>
                </a:lnTo>
                <a:lnTo>
                  <a:pt x="807" y="366"/>
                </a:lnTo>
                <a:lnTo>
                  <a:pt x="803" y="362"/>
                </a:lnTo>
                <a:lnTo>
                  <a:pt x="801" y="356"/>
                </a:lnTo>
                <a:lnTo>
                  <a:pt x="799" y="349"/>
                </a:lnTo>
                <a:lnTo>
                  <a:pt x="796" y="341"/>
                </a:lnTo>
                <a:lnTo>
                  <a:pt x="794" y="325"/>
                </a:lnTo>
                <a:lnTo>
                  <a:pt x="793" y="307"/>
                </a:lnTo>
                <a:lnTo>
                  <a:pt x="792" y="299"/>
                </a:lnTo>
                <a:lnTo>
                  <a:pt x="793" y="293"/>
                </a:lnTo>
                <a:lnTo>
                  <a:pt x="793" y="286"/>
                </a:lnTo>
                <a:lnTo>
                  <a:pt x="794" y="281"/>
                </a:lnTo>
                <a:lnTo>
                  <a:pt x="796" y="276"/>
                </a:lnTo>
                <a:lnTo>
                  <a:pt x="799" y="273"/>
                </a:lnTo>
                <a:lnTo>
                  <a:pt x="802" y="269"/>
                </a:lnTo>
                <a:lnTo>
                  <a:pt x="806" y="267"/>
                </a:lnTo>
                <a:lnTo>
                  <a:pt x="817" y="251"/>
                </a:lnTo>
                <a:lnTo>
                  <a:pt x="828" y="232"/>
                </a:lnTo>
                <a:lnTo>
                  <a:pt x="832" y="229"/>
                </a:lnTo>
                <a:lnTo>
                  <a:pt x="837" y="226"/>
                </a:lnTo>
                <a:lnTo>
                  <a:pt x="841" y="226"/>
                </a:lnTo>
                <a:lnTo>
                  <a:pt x="845" y="226"/>
                </a:lnTo>
                <a:lnTo>
                  <a:pt x="853" y="230"/>
                </a:lnTo>
                <a:lnTo>
                  <a:pt x="861" y="234"/>
                </a:lnTo>
                <a:lnTo>
                  <a:pt x="864" y="236"/>
                </a:lnTo>
                <a:lnTo>
                  <a:pt x="870" y="237"/>
                </a:lnTo>
                <a:lnTo>
                  <a:pt x="876" y="238"/>
                </a:lnTo>
                <a:lnTo>
                  <a:pt x="883" y="238"/>
                </a:lnTo>
                <a:lnTo>
                  <a:pt x="889" y="236"/>
                </a:lnTo>
                <a:lnTo>
                  <a:pt x="895" y="232"/>
                </a:lnTo>
                <a:lnTo>
                  <a:pt x="897" y="230"/>
                </a:lnTo>
                <a:lnTo>
                  <a:pt x="900" y="227"/>
                </a:lnTo>
                <a:lnTo>
                  <a:pt x="901" y="224"/>
                </a:lnTo>
                <a:lnTo>
                  <a:pt x="902" y="220"/>
                </a:lnTo>
                <a:lnTo>
                  <a:pt x="904" y="212"/>
                </a:lnTo>
                <a:lnTo>
                  <a:pt x="907" y="204"/>
                </a:lnTo>
                <a:lnTo>
                  <a:pt x="910" y="196"/>
                </a:lnTo>
                <a:lnTo>
                  <a:pt x="913" y="189"/>
                </a:lnTo>
                <a:lnTo>
                  <a:pt x="918" y="183"/>
                </a:lnTo>
                <a:lnTo>
                  <a:pt x="921" y="177"/>
                </a:lnTo>
                <a:lnTo>
                  <a:pt x="925" y="173"/>
                </a:lnTo>
                <a:lnTo>
                  <a:pt x="929" y="170"/>
                </a:lnTo>
                <a:lnTo>
                  <a:pt x="933" y="168"/>
                </a:lnTo>
                <a:lnTo>
                  <a:pt x="938" y="168"/>
                </a:lnTo>
                <a:lnTo>
                  <a:pt x="943" y="168"/>
                </a:lnTo>
                <a:lnTo>
                  <a:pt x="946" y="170"/>
                </a:lnTo>
                <a:lnTo>
                  <a:pt x="951" y="174"/>
                </a:lnTo>
                <a:lnTo>
                  <a:pt x="956" y="177"/>
                </a:lnTo>
                <a:lnTo>
                  <a:pt x="959" y="182"/>
                </a:lnTo>
                <a:lnTo>
                  <a:pt x="962" y="188"/>
                </a:lnTo>
                <a:lnTo>
                  <a:pt x="969" y="200"/>
                </a:lnTo>
                <a:lnTo>
                  <a:pt x="976" y="211"/>
                </a:lnTo>
                <a:lnTo>
                  <a:pt x="979" y="215"/>
                </a:lnTo>
                <a:lnTo>
                  <a:pt x="983" y="219"/>
                </a:lnTo>
                <a:lnTo>
                  <a:pt x="988" y="223"/>
                </a:lnTo>
                <a:lnTo>
                  <a:pt x="992" y="225"/>
                </a:lnTo>
                <a:lnTo>
                  <a:pt x="1001" y="230"/>
                </a:lnTo>
                <a:lnTo>
                  <a:pt x="1007" y="236"/>
                </a:lnTo>
                <a:lnTo>
                  <a:pt x="1013" y="243"/>
                </a:lnTo>
                <a:lnTo>
                  <a:pt x="1017" y="250"/>
                </a:lnTo>
                <a:lnTo>
                  <a:pt x="1023" y="257"/>
                </a:lnTo>
                <a:lnTo>
                  <a:pt x="1031" y="262"/>
                </a:lnTo>
                <a:lnTo>
                  <a:pt x="1039" y="268"/>
                </a:lnTo>
                <a:lnTo>
                  <a:pt x="1048" y="273"/>
                </a:lnTo>
                <a:lnTo>
                  <a:pt x="1058" y="278"/>
                </a:lnTo>
                <a:lnTo>
                  <a:pt x="1063" y="284"/>
                </a:lnTo>
                <a:lnTo>
                  <a:pt x="1067" y="292"/>
                </a:lnTo>
                <a:lnTo>
                  <a:pt x="1071" y="297"/>
                </a:lnTo>
                <a:lnTo>
                  <a:pt x="1073" y="300"/>
                </a:lnTo>
                <a:lnTo>
                  <a:pt x="1077" y="302"/>
                </a:lnTo>
                <a:lnTo>
                  <a:pt x="1080" y="302"/>
                </a:lnTo>
                <a:lnTo>
                  <a:pt x="1084" y="302"/>
                </a:lnTo>
                <a:lnTo>
                  <a:pt x="1086" y="301"/>
                </a:lnTo>
                <a:lnTo>
                  <a:pt x="1089" y="299"/>
                </a:lnTo>
                <a:lnTo>
                  <a:pt x="1090" y="295"/>
                </a:lnTo>
                <a:lnTo>
                  <a:pt x="1091" y="290"/>
                </a:lnTo>
                <a:lnTo>
                  <a:pt x="1090" y="280"/>
                </a:lnTo>
                <a:lnTo>
                  <a:pt x="1088" y="269"/>
                </a:lnTo>
                <a:lnTo>
                  <a:pt x="1086" y="262"/>
                </a:lnTo>
                <a:lnTo>
                  <a:pt x="1085" y="256"/>
                </a:lnTo>
                <a:lnTo>
                  <a:pt x="1084" y="252"/>
                </a:lnTo>
                <a:lnTo>
                  <a:pt x="1084" y="251"/>
                </a:lnTo>
                <a:lnTo>
                  <a:pt x="1085" y="252"/>
                </a:lnTo>
                <a:lnTo>
                  <a:pt x="1091" y="253"/>
                </a:lnTo>
                <a:lnTo>
                  <a:pt x="1096" y="256"/>
                </a:lnTo>
                <a:lnTo>
                  <a:pt x="1102" y="259"/>
                </a:lnTo>
                <a:lnTo>
                  <a:pt x="1114" y="267"/>
                </a:lnTo>
                <a:lnTo>
                  <a:pt x="1124" y="274"/>
                </a:lnTo>
                <a:lnTo>
                  <a:pt x="1126" y="274"/>
                </a:lnTo>
                <a:lnTo>
                  <a:pt x="1128" y="274"/>
                </a:lnTo>
                <a:lnTo>
                  <a:pt x="1129" y="273"/>
                </a:lnTo>
                <a:lnTo>
                  <a:pt x="1130" y="270"/>
                </a:lnTo>
                <a:lnTo>
                  <a:pt x="1132" y="264"/>
                </a:lnTo>
                <a:lnTo>
                  <a:pt x="1132" y="255"/>
                </a:lnTo>
                <a:lnTo>
                  <a:pt x="1132" y="245"/>
                </a:lnTo>
                <a:lnTo>
                  <a:pt x="1133" y="237"/>
                </a:lnTo>
                <a:lnTo>
                  <a:pt x="1135" y="230"/>
                </a:lnTo>
                <a:lnTo>
                  <a:pt x="1139" y="224"/>
                </a:lnTo>
                <a:lnTo>
                  <a:pt x="1141" y="220"/>
                </a:lnTo>
                <a:lnTo>
                  <a:pt x="1142" y="217"/>
                </a:lnTo>
                <a:lnTo>
                  <a:pt x="1143" y="212"/>
                </a:lnTo>
                <a:lnTo>
                  <a:pt x="1143" y="207"/>
                </a:lnTo>
                <a:lnTo>
                  <a:pt x="1142" y="202"/>
                </a:lnTo>
                <a:lnTo>
                  <a:pt x="1141" y="196"/>
                </a:lnTo>
                <a:lnTo>
                  <a:pt x="1139" y="192"/>
                </a:lnTo>
                <a:lnTo>
                  <a:pt x="1136" y="186"/>
                </a:lnTo>
                <a:lnTo>
                  <a:pt x="1129" y="174"/>
                </a:lnTo>
                <a:lnTo>
                  <a:pt x="1122" y="163"/>
                </a:lnTo>
                <a:lnTo>
                  <a:pt x="1116" y="154"/>
                </a:lnTo>
                <a:lnTo>
                  <a:pt x="1113" y="144"/>
                </a:lnTo>
                <a:lnTo>
                  <a:pt x="1113" y="141"/>
                </a:lnTo>
                <a:lnTo>
                  <a:pt x="1114" y="138"/>
                </a:lnTo>
                <a:lnTo>
                  <a:pt x="1115" y="136"/>
                </a:lnTo>
                <a:lnTo>
                  <a:pt x="1117" y="133"/>
                </a:lnTo>
                <a:lnTo>
                  <a:pt x="1120" y="133"/>
                </a:lnTo>
                <a:lnTo>
                  <a:pt x="1123" y="135"/>
                </a:lnTo>
                <a:lnTo>
                  <a:pt x="1128" y="137"/>
                </a:lnTo>
                <a:lnTo>
                  <a:pt x="1133" y="141"/>
                </a:lnTo>
                <a:lnTo>
                  <a:pt x="1141" y="149"/>
                </a:lnTo>
                <a:lnTo>
                  <a:pt x="1147" y="157"/>
                </a:lnTo>
                <a:lnTo>
                  <a:pt x="1149" y="162"/>
                </a:lnTo>
                <a:lnTo>
                  <a:pt x="1151" y="167"/>
                </a:lnTo>
                <a:lnTo>
                  <a:pt x="1152" y="171"/>
                </a:lnTo>
                <a:lnTo>
                  <a:pt x="1153" y="176"/>
                </a:lnTo>
                <a:lnTo>
                  <a:pt x="1153" y="186"/>
                </a:lnTo>
                <a:lnTo>
                  <a:pt x="1154" y="192"/>
                </a:lnTo>
                <a:lnTo>
                  <a:pt x="1155" y="194"/>
                </a:lnTo>
                <a:lnTo>
                  <a:pt x="1158" y="196"/>
                </a:lnTo>
                <a:lnTo>
                  <a:pt x="1160" y="198"/>
                </a:lnTo>
                <a:lnTo>
                  <a:pt x="1164" y="199"/>
                </a:lnTo>
                <a:lnTo>
                  <a:pt x="1173" y="202"/>
                </a:lnTo>
                <a:lnTo>
                  <a:pt x="1183" y="207"/>
                </a:lnTo>
                <a:lnTo>
                  <a:pt x="1186" y="211"/>
                </a:lnTo>
                <a:lnTo>
                  <a:pt x="1189" y="215"/>
                </a:lnTo>
                <a:lnTo>
                  <a:pt x="1190" y="223"/>
                </a:lnTo>
                <a:lnTo>
                  <a:pt x="1187" y="230"/>
                </a:lnTo>
                <a:lnTo>
                  <a:pt x="1181" y="246"/>
                </a:lnTo>
                <a:lnTo>
                  <a:pt x="1176" y="261"/>
                </a:lnTo>
                <a:lnTo>
                  <a:pt x="1171" y="271"/>
                </a:lnTo>
                <a:lnTo>
                  <a:pt x="1170" y="280"/>
                </a:lnTo>
                <a:lnTo>
                  <a:pt x="1170" y="283"/>
                </a:lnTo>
                <a:lnTo>
                  <a:pt x="1170" y="286"/>
                </a:lnTo>
                <a:lnTo>
                  <a:pt x="1171" y="288"/>
                </a:lnTo>
                <a:lnTo>
                  <a:pt x="1172" y="289"/>
                </a:lnTo>
                <a:lnTo>
                  <a:pt x="1177" y="290"/>
                </a:lnTo>
                <a:lnTo>
                  <a:pt x="1183" y="292"/>
                </a:lnTo>
                <a:lnTo>
                  <a:pt x="1190" y="293"/>
                </a:lnTo>
                <a:lnTo>
                  <a:pt x="1196" y="294"/>
                </a:lnTo>
                <a:lnTo>
                  <a:pt x="1202" y="296"/>
                </a:lnTo>
                <a:lnTo>
                  <a:pt x="1208" y="301"/>
                </a:lnTo>
                <a:lnTo>
                  <a:pt x="1210" y="303"/>
                </a:lnTo>
                <a:lnTo>
                  <a:pt x="1211" y="305"/>
                </a:lnTo>
                <a:lnTo>
                  <a:pt x="1214" y="305"/>
                </a:lnTo>
                <a:lnTo>
                  <a:pt x="1216" y="303"/>
                </a:lnTo>
                <a:lnTo>
                  <a:pt x="1222" y="299"/>
                </a:lnTo>
                <a:lnTo>
                  <a:pt x="1228" y="293"/>
                </a:lnTo>
                <a:lnTo>
                  <a:pt x="1234" y="284"/>
                </a:lnTo>
                <a:lnTo>
                  <a:pt x="1237" y="276"/>
                </a:lnTo>
                <a:lnTo>
                  <a:pt x="1239" y="271"/>
                </a:lnTo>
                <a:lnTo>
                  <a:pt x="1239" y="267"/>
                </a:lnTo>
                <a:lnTo>
                  <a:pt x="1239" y="263"/>
                </a:lnTo>
                <a:lnTo>
                  <a:pt x="1237" y="258"/>
                </a:lnTo>
                <a:lnTo>
                  <a:pt x="1235" y="253"/>
                </a:lnTo>
                <a:lnTo>
                  <a:pt x="1234" y="248"/>
                </a:lnTo>
                <a:lnTo>
                  <a:pt x="1233" y="242"/>
                </a:lnTo>
                <a:lnTo>
                  <a:pt x="1233" y="236"/>
                </a:lnTo>
                <a:lnTo>
                  <a:pt x="1234" y="230"/>
                </a:lnTo>
                <a:lnTo>
                  <a:pt x="1236" y="223"/>
                </a:lnTo>
                <a:lnTo>
                  <a:pt x="1239" y="217"/>
                </a:lnTo>
                <a:lnTo>
                  <a:pt x="1242" y="210"/>
                </a:lnTo>
                <a:lnTo>
                  <a:pt x="1253" y="195"/>
                </a:lnTo>
                <a:lnTo>
                  <a:pt x="1262" y="182"/>
                </a:lnTo>
                <a:lnTo>
                  <a:pt x="1271" y="171"/>
                </a:lnTo>
                <a:lnTo>
                  <a:pt x="1278" y="167"/>
                </a:lnTo>
                <a:lnTo>
                  <a:pt x="1283" y="164"/>
                </a:lnTo>
                <a:lnTo>
                  <a:pt x="1287" y="163"/>
                </a:lnTo>
                <a:lnTo>
                  <a:pt x="1290" y="163"/>
                </a:lnTo>
                <a:lnTo>
                  <a:pt x="1292" y="166"/>
                </a:lnTo>
                <a:lnTo>
                  <a:pt x="1296" y="167"/>
                </a:lnTo>
                <a:lnTo>
                  <a:pt x="1298" y="170"/>
                </a:lnTo>
                <a:lnTo>
                  <a:pt x="1302" y="174"/>
                </a:lnTo>
                <a:lnTo>
                  <a:pt x="1304" y="176"/>
                </a:lnTo>
                <a:lnTo>
                  <a:pt x="1307" y="179"/>
                </a:lnTo>
                <a:lnTo>
                  <a:pt x="1310" y="179"/>
                </a:lnTo>
                <a:lnTo>
                  <a:pt x="1312" y="177"/>
                </a:lnTo>
                <a:lnTo>
                  <a:pt x="1315" y="175"/>
                </a:lnTo>
                <a:lnTo>
                  <a:pt x="1315" y="170"/>
                </a:lnTo>
                <a:lnTo>
                  <a:pt x="1315" y="163"/>
                </a:lnTo>
                <a:lnTo>
                  <a:pt x="1313" y="151"/>
                </a:lnTo>
                <a:lnTo>
                  <a:pt x="1315" y="143"/>
                </a:lnTo>
                <a:lnTo>
                  <a:pt x="1316" y="141"/>
                </a:lnTo>
                <a:lnTo>
                  <a:pt x="1318" y="137"/>
                </a:lnTo>
                <a:lnTo>
                  <a:pt x="1322" y="136"/>
                </a:lnTo>
                <a:lnTo>
                  <a:pt x="1325" y="135"/>
                </a:lnTo>
                <a:lnTo>
                  <a:pt x="1331" y="133"/>
                </a:lnTo>
                <a:lnTo>
                  <a:pt x="1338" y="135"/>
                </a:lnTo>
                <a:lnTo>
                  <a:pt x="1354" y="136"/>
                </a:lnTo>
                <a:lnTo>
                  <a:pt x="1369" y="139"/>
                </a:lnTo>
                <a:lnTo>
                  <a:pt x="1382" y="143"/>
                </a:lnTo>
                <a:lnTo>
                  <a:pt x="1392" y="148"/>
                </a:lnTo>
                <a:lnTo>
                  <a:pt x="1399" y="152"/>
                </a:lnTo>
                <a:lnTo>
                  <a:pt x="1403" y="158"/>
                </a:lnTo>
                <a:lnTo>
                  <a:pt x="1405" y="163"/>
                </a:lnTo>
                <a:lnTo>
                  <a:pt x="1407" y="170"/>
                </a:lnTo>
                <a:lnTo>
                  <a:pt x="1409" y="173"/>
                </a:lnTo>
                <a:lnTo>
                  <a:pt x="1411" y="176"/>
                </a:lnTo>
                <a:lnTo>
                  <a:pt x="1413" y="177"/>
                </a:lnTo>
                <a:lnTo>
                  <a:pt x="1416" y="179"/>
                </a:lnTo>
                <a:lnTo>
                  <a:pt x="1417" y="180"/>
                </a:lnTo>
                <a:lnTo>
                  <a:pt x="1418" y="180"/>
                </a:lnTo>
                <a:lnTo>
                  <a:pt x="1419" y="179"/>
                </a:lnTo>
                <a:lnTo>
                  <a:pt x="1422" y="179"/>
                </a:lnTo>
                <a:lnTo>
                  <a:pt x="1423" y="179"/>
                </a:lnTo>
                <a:lnTo>
                  <a:pt x="1425" y="177"/>
                </a:lnTo>
                <a:lnTo>
                  <a:pt x="1426" y="177"/>
                </a:lnTo>
                <a:lnTo>
                  <a:pt x="1428" y="176"/>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84" name="稻壳儿小白白(http://dwz.cn/Wu2UP)">
            <a:extLst>
              <a:ext uri="{FF2B5EF4-FFF2-40B4-BE49-F238E27FC236}">
                <a16:creationId xmlns:a16="http://schemas.microsoft.com/office/drawing/2014/main" id="{7B32D7BD-401A-4866-A2EA-CE874D2323BE}"/>
              </a:ext>
            </a:extLst>
          </p:cNvPr>
          <p:cNvSpPr>
            <a:spLocks/>
          </p:cNvSpPr>
          <p:nvPr/>
        </p:nvSpPr>
        <p:spPr bwMode="auto">
          <a:xfrm>
            <a:off x="3208206" y="4141474"/>
            <a:ext cx="21739" cy="11510"/>
          </a:xfrm>
          <a:custGeom>
            <a:avLst/>
            <a:gdLst>
              <a:gd name="T0" fmla="*/ 239423 w 78"/>
              <a:gd name="T1" fmla="*/ 2192985 h 64"/>
              <a:gd name="T2" fmla="*/ 598558 w 78"/>
              <a:gd name="T3" fmla="*/ 1894053 h 64"/>
              <a:gd name="T4" fmla="*/ 1197116 w 78"/>
              <a:gd name="T5" fmla="*/ 1694691 h 64"/>
              <a:gd name="T6" fmla="*/ 2035097 w 78"/>
              <a:gd name="T7" fmla="*/ 1445321 h 64"/>
              <a:gd name="T8" fmla="*/ 3112501 w 78"/>
              <a:gd name="T9" fmla="*/ 1345751 h 64"/>
              <a:gd name="T10" fmla="*/ 4070193 w 78"/>
              <a:gd name="T11" fmla="*/ 1295966 h 64"/>
              <a:gd name="T12" fmla="*/ 4907828 w 78"/>
              <a:gd name="T13" fmla="*/ 1096604 h 64"/>
              <a:gd name="T14" fmla="*/ 5745809 w 78"/>
              <a:gd name="T15" fmla="*/ 947027 h 64"/>
              <a:gd name="T16" fmla="*/ 6344367 w 78"/>
              <a:gd name="T17" fmla="*/ 697880 h 64"/>
              <a:gd name="T18" fmla="*/ 7182348 w 78"/>
              <a:gd name="T19" fmla="*/ 348940 h 64"/>
              <a:gd name="T20" fmla="*/ 8379464 w 78"/>
              <a:gd name="T21" fmla="*/ 49785 h 64"/>
              <a:gd name="T22" fmla="*/ 8738598 w 78"/>
              <a:gd name="T23" fmla="*/ 0 h 64"/>
              <a:gd name="T24" fmla="*/ 9217444 w 78"/>
              <a:gd name="T25" fmla="*/ 49785 h 64"/>
              <a:gd name="T26" fmla="*/ 9337156 w 78"/>
              <a:gd name="T27" fmla="*/ 199362 h 64"/>
              <a:gd name="T28" fmla="*/ 9337156 w 78"/>
              <a:gd name="T29" fmla="*/ 647872 h 64"/>
              <a:gd name="T30" fmla="*/ 9097733 w 78"/>
              <a:gd name="T31" fmla="*/ 1046596 h 64"/>
              <a:gd name="T32" fmla="*/ 8738598 w 78"/>
              <a:gd name="T33" fmla="*/ 1545113 h 64"/>
              <a:gd name="T34" fmla="*/ 8379464 w 78"/>
              <a:gd name="T35" fmla="*/ 1993623 h 64"/>
              <a:gd name="T36" fmla="*/ 8020329 w 78"/>
              <a:gd name="T37" fmla="*/ 2392347 h 64"/>
              <a:gd name="T38" fmla="*/ 7661194 w 78"/>
              <a:gd name="T39" fmla="*/ 2691502 h 64"/>
              <a:gd name="T40" fmla="*/ 7182348 w 78"/>
              <a:gd name="T41" fmla="*/ 2840856 h 64"/>
              <a:gd name="T42" fmla="*/ 6942925 w 78"/>
              <a:gd name="T43" fmla="*/ 2890864 h 64"/>
              <a:gd name="T44" fmla="*/ 6464078 w 78"/>
              <a:gd name="T45" fmla="*/ 2840856 h 64"/>
              <a:gd name="T46" fmla="*/ 6104944 w 78"/>
              <a:gd name="T47" fmla="*/ 2691502 h 64"/>
              <a:gd name="T48" fmla="*/ 5506386 w 78"/>
              <a:gd name="T49" fmla="*/ 2641494 h 64"/>
              <a:gd name="T50" fmla="*/ 4907828 w 78"/>
              <a:gd name="T51" fmla="*/ 2591709 h 64"/>
              <a:gd name="T52" fmla="*/ 4189905 w 78"/>
              <a:gd name="T53" fmla="*/ 2641494 h 64"/>
              <a:gd name="T54" fmla="*/ 2513943 w 78"/>
              <a:gd name="T55" fmla="*/ 2940649 h 64"/>
              <a:gd name="T56" fmla="*/ 837981 w 78"/>
              <a:gd name="T57" fmla="*/ 3189796 h 64"/>
              <a:gd name="T58" fmla="*/ 478846 w 78"/>
              <a:gd name="T59" fmla="*/ 3189796 h 64"/>
              <a:gd name="T60" fmla="*/ 239423 w 78"/>
              <a:gd name="T61" fmla="*/ 3189796 h 64"/>
              <a:gd name="T62" fmla="*/ 119712 w 78"/>
              <a:gd name="T63" fmla="*/ 3140011 h 64"/>
              <a:gd name="T64" fmla="*/ 0 w 78"/>
              <a:gd name="T65" fmla="*/ 2990434 h 64"/>
              <a:gd name="T66" fmla="*/ 0 w 78"/>
              <a:gd name="T67" fmla="*/ 2890864 h 64"/>
              <a:gd name="T68" fmla="*/ 0 w 78"/>
              <a:gd name="T69" fmla="*/ 2691502 h 64"/>
              <a:gd name="T70" fmla="*/ 119712 w 78"/>
              <a:gd name="T71" fmla="*/ 2492140 h 64"/>
              <a:gd name="T72" fmla="*/ 239423 w 78"/>
              <a:gd name="T73" fmla="*/ 2192985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8" h="64">
                <a:moveTo>
                  <a:pt x="2" y="44"/>
                </a:moveTo>
                <a:lnTo>
                  <a:pt x="5" y="38"/>
                </a:lnTo>
                <a:lnTo>
                  <a:pt x="10" y="34"/>
                </a:lnTo>
                <a:lnTo>
                  <a:pt x="17" y="29"/>
                </a:lnTo>
                <a:lnTo>
                  <a:pt x="26" y="27"/>
                </a:lnTo>
                <a:lnTo>
                  <a:pt x="34" y="26"/>
                </a:lnTo>
                <a:lnTo>
                  <a:pt x="41" y="22"/>
                </a:lnTo>
                <a:lnTo>
                  <a:pt x="48" y="19"/>
                </a:lnTo>
                <a:lnTo>
                  <a:pt x="53" y="14"/>
                </a:lnTo>
                <a:lnTo>
                  <a:pt x="60" y="7"/>
                </a:lnTo>
                <a:lnTo>
                  <a:pt x="70" y="1"/>
                </a:lnTo>
                <a:lnTo>
                  <a:pt x="73" y="0"/>
                </a:lnTo>
                <a:lnTo>
                  <a:pt x="77" y="1"/>
                </a:lnTo>
                <a:lnTo>
                  <a:pt x="78" y="4"/>
                </a:lnTo>
                <a:lnTo>
                  <a:pt x="78" y="13"/>
                </a:lnTo>
                <a:lnTo>
                  <a:pt x="76" y="21"/>
                </a:lnTo>
                <a:lnTo>
                  <a:pt x="73" y="31"/>
                </a:lnTo>
                <a:lnTo>
                  <a:pt x="70" y="40"/>
                </a:lnTo>
                <a:lnTo>
                  <a:pt x="67" y="48"/>
                </a:lnTo>
                <a:lnTo>
                  <a:pt x="64" y="54"/>
                </a:lnTo>
                <a:lnTo>
                  <a:pt x="60" y="57"/>
                </a:lnTo>
                <a:lnTo>
                  <a:pt x="58" y="58"/>
                </a:lnTo>
                <a:lnTo>
                  <a:pt x="54" y="57"/>
                </a:lnTo>
                <a:lnTo>
                  <a:pt x="51" y="54"/>
                </a:lnTo>
                <a:lnTo>
                  <a:pt x="46" y="53"/>
                </a:lnTo>
                <a:lnTo>
                  <a:pt x="41" y="52"/>
                </a:lnTo>
                <a:lnTo>
                  <a:pt x="35" y="53"/>
                </a:lnTo>
                <a:lnTo>
                  <a:pt x="21" y="59"/>
                </a:lnTo>
                <a:lnTo>
                  <a:pt x="7" y="64"/>
                </a:lnTo>
                <a:lnTo>
                  <a:pt x="4" y="64"/>
                </a:lnTo>
                <a:lnTo>
                  <a:pt x="2" y="64"/>
                </a:lnTo>
                <a:lnTo>
                  <a:pt x="1" y="63"/>
                </a:lnTo>
                <a:lnTo>
                  <a:pt x="0" y="60"/>
                </a:lnTo>
                <a:lnTo>
                  <a:pt x="0" y="58"/>
                </a:lnTo>
                <a:lnTo>
                  <a:pt x="0" y="54"/>
                </a:lnTo>
                <a:lnTo>
                  <a:pt x="1" y="50"/>
                </a:lnTo>
                <a:lnTo>
                  <a:pt x="2" y="44"/>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85" name="稻壳儿小白白(http://dwz.cn/Wu2UP)">
            <a:extLst>
              <a:ext uri="{FF2B5EF4-FFF2-40B4-BE49-F238E27FC236}">
                <a16:creationId xmlns:a16="http://schemas.microsoft.com/office/drawing/2014/main" id="{968AD6BA-D04C-467F-AD08-74103C51713E}"/>
              </a:ext>
            </a:extLst>
          </p:cNvPr>
          <p:cNvSpPr>
            <a:spLocks/>
          </p:cNvSpPr>
          <p:nvPr/>
        </p:nvSpPr>
        <p:spPr bwMode="auto">
          <a:xfrm>
            <a:off x="3779829" y="3798756"/>
            <a:ext cx="156013" cy="342718"/>
          </a:xfrm>
          <a:custGeom>
            <a:avLst/>
            <a:gdLst>
              <a:gd name="T0" fmla="*/ 18012647 w 666"/>
              <a:gd name="T1" fmla="*/ 25985221 h 1493"/>
              <a:gd name="T2" fmla="*/ 22071971 w 666"/>
              <a:gd name="T3" fmla="*/ 21031706 h 1493"/>
              <a:gd name="T4" fmla="*/ 23678659 w 666"/>
              <a:gd name="T5" fmla="*/ 15103902 h 1493"/>
              <a:gd name="T6" fmla="*/ 25877423 w 666"/>
              <a:gd name="T7" fmla="*/ 10718889 h 1493"/>
              <a:gd name="T8" fmla="*/ 29175423 w 666"/>
              <a:gd name="T9" fmla="*/ 8607597 h 1493"/>
              <a:gd name="T10" fmla="*/ 36363499 w 666"/>
              <a:gd name="T11" fmla="*/ 5359587 h 1493"/>
              <a:gd name="T12" fmla="*/ 37716607 w 666"/>
              <a:gd name="T13" fmla="*/ 2679794 h 1493"/>
              <a:gd name="T14" fmla="*/ 39661790 w 666"/>
              <a:gd name="T15" fmla="*/ 568502 h 1493"/>
              <a:gd name="T16" fmla="*/ 41860554 w 666"/>
              <a:gd name="T17" fmla="*/ 0 h 1493"/>
              <a:gd name="T18" fmla="*/ 44143651 w 666"/>
              <a:gd name="T19" fmla="*/ 1461576 h 1493"/>
              <a:gd name="T20" fmla="*/ 47695522 w 666"/>
              <a:gd name="T21" fmla="*/ 3491654 h 1493"/>
              <a:gd name="T22" fmla="*/ 52008426 w 666"/>
              <a:gd name="T23" fmla="*/ 3654083 h 1493"/>
              <a:gd name="T24" fmla="*/ 55137470 w 666"/>
              <a:gd name="T25" fmla="*/ 6496305 h 1493"/>
              <a:gd name="T26" fmla="*/ 56236706 w 666"/>
              <a:gd name="T27" fmla="*/ 10637675 h 1493"/>
              <a:gd name="T28" fmla="*/ 53615114 w 666"/>
              <a:gd name="T29" fmla="*/ 13642326 h 1493"/>
              <a:gd name="T30" fmla="*/ 52854082 w 666"/>
              <a:gd name="T31" fmla="*/ 18270983 h 1493"/>
              <a:gd name="T32" fmla="*/ 54460770 w 666"/>
              <a:gd name="T33" fmla="*/ 22980854 h 1493"/>
              <a:gd name="T34" fmla="*/ 54460770 w 666"/>
              <a:gd name="T35" fmla="*/ 29720803 h 1493"/>
              <a:gd name="T36" fmla="*/ 51247394 w 666"/>
              <a:gd name="T37" fmla="*/ 36622896 h 1493"/>
              <a:gd name="T38" fmla="*/ 48456554 w 666"/>
              <a:gd name="T39" fmla="*/ 43850131 h 1493"/>
              <a:gd name="T40" fmla="*/ 48202974 w 666"/>
              <a:gd name="T41" fmla="*/ 54731450 h 1493"/>
              <a:gd name="T42" fmla="*/ 46765242 w 666"/>
              <a:gd name="T43" fmla="*/ 67399202 h 1493"/>
              <a:gd name="T44" fmla="*/ 45412135 w 666"/>
              <a:gd name="T45" fmla="*/ 75113725 h 1493"/>
              <a:gd name="T46" fmla="*/ 43890070 w 666"/>
              <a:gd name="T47" fmla="*/ 80797885 h 1493"/>
              <a:gd name="T48" fmla="*/ 36617370 w 666"/>
              <a:gd name="T49" fmla="*/ 92166490 h 1493"/>
              <a:gd name="T50" fmla="*/ 32811918 w 666"/>
              <a:gd name="T51" fmla="*/ 98581581 h 1493"/>
              <a:gd name="T52" fmla="*/ 31289563 w 666"/>
              <a:gd name="T53" fmla="*/ 106377318 h 1493"/>
              <a:gd name="T54" fmla="*/ 32473423 w 666"/>
              <a:gd name="T55" fmla="*/ 111574191 h 1493"/>
              <a:gd name="T56" fmla="*/ 32642671 w 666"/>
              <a:gd name="T57" fmla="*/ 115796775 h 1493"/>
              <a:gd name="T58" fmla="*/ 31543434 w 666"/>
              <a:gd name="T59" fmla="*/ 118151711 h 1493"/>
              <a:gd name="T60" fmla="*/ 32727295 w 666"/>
              <a:gd name="T61" fmla="*/ 120669076 h 1493"/>
              <a:gd name="T62" fmla="*/ 31627767 w 666"/>
              <a:gd name="T63" fmla="*/ 121156363 h 1493"/>
              <a:gd name="T64" fmla="*/ 29006466 w 666"/>
              <a:gd name="T65" fmla="*/ 118801427 h 1493"/>
              <a:gd name="T66" fmla="*/ 26215627 w 666"/>
              <a:gd name="T67" fmla="*/ 118151711 h 1493"/>
              <a:gd name="T68" fmla="*/ 25285347 w 666"/>
              <a:gd name="T69" fmla="*/ 114741272 h 1493"/>
              <a:gd name="T70" fmla="*/ 22833003 w 666"/>
              <a:gd name="T71" fmla="*/ 108082538 h 1493"/>
              <a:gd name="T72" fmla="*/ 19281131 w 666"/>
              <a:gd name="T73" fmla="*/ 104509670 h 1493"/>
              <a:gd name="T74" fmla="*/ 11162776 w 666"/>
              <a:gd name="T75" fmla="*/ 100692873 h 1493"/>
              <a:gd name="T76" fmla="*/ 10063539 w 666"/>
              <a:gd name="T77" fmla="*/ 98662795 h 1493"/>
              <a:gd name="T78" fmla="*/ 7441947 w 666"/>
              <a:gd name="T79" fmla="*/ 94034139 h 1493"/>
              <a:gd name="T80" fmla="*/ 3467248 w 666"/>
              <a:gd name="T81" fmla="*/ 85913828 h 1493"/>
              <a:gd name="T82" fmla="*/ 1183860 w 666"/>
              <a:gd name="T83" fmla="*/ 84777110 h 1493"/>
              <a:gd name="T84" fmla="*/ 169248 w 666"/>
              <a:gd name="T85" fmla="*/ 81934888 h 1493"/>
              <a:gd name="T86" fmla="*/ 1014904 w 666"/>
              <a:gd name="T87" fmla="*/ 74545223 h 1493"/>
              <a:gd name="T88" fmla="*/ 2114140 w 666"/>
              <a:gd name="T89" fmla="*/ 70972355 h 1493"/>
              <a:gd name="T90" fmla="*/ 1606688 w 666"/>
              <a:gd name="T91" fmla="*/ 66018840 h 1493"/>
              <a:gd name="T92" fmla="*/ 761032 w 666"/>
              <a:gd name="T93" fmla="*/ 62527187 h 1493"/>
              <a:gd name="T94" fmla="*/ 2452344 w 666"/>
              <a:gd name="T95" fmla="*/ 58466747 h 1493"/>
              <a:gd name="T96" fmla="*/ 5073936 w 666"/>
              <a:gd name="T97" fmla="*/ 56112096 h 1493"/>
              <a:gd name="T98" fmla="*/ 4397528 w 666"/>
              <a:gd name="T99" fmla="*/ 54569021 h 1493"/>
              <a:gd name="T100" fmla="*/ 4989312 w 666"/>
              <a:gd name="T101" fmla="*/ 52538943 h 1493"/>
              <a:gd name="T102" fmla="*/ 11162776 w 666"/>
              <a:gd name="T103" fmla="*/ 40683336 h 1493"/>
              <a:gd name="T104" fmla="*/ 12769464 w 666"/>
              <a:gd name="T105" fmla="*/ 35973465 h 1493"/>
              <a:gd name="T106" fmla="*/ 15306432 w 666"/>
              <a:gd name="T107" fmla="*/ 31101164 h 14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66" h="1493">
                <a:moveTo>
                  <a:pt x="187" y="371"/>
                </a:moveTo>
                <a:lnTo>
                  <a:pt x="195" y="353"/>
                </a:lnTo>
                <a:lnTo>
                  <a:pt x="204" y="335"/>
                </a:lnTo>
                <a:lnTo>
                  <a:pt x="207" y="327"/>
                </a:lnTo>
                <a:lnTo>
                  <a:pt x="213" y="320"/>
                </a:lnTo>
                <a:lnTo>
                  <a:pt x="219" y="312"/>
                </a:lnTo>
                <a:lnTo>
                  <a:pt x="228" y="303"/>
                </a:lnTo>
                <a:lnTo>
                  <a:pt x="241" y="288"/>
                </a:lnTo>
                <a:lnTo>
                  <a:pt x="254" y="270"/>
                </a:lnTo>
                <a:lnTo>
                  <a:pt x="261" y="259"/>
                </a:lnTo>
                <a:lnTo>
                  <a:pt x="266" y="249"/>
                </a:lnTo>
                <a:lnTo>
                  <a:pt x="269" y="237"/>
                </a:lnTo>
                <a:lnTo>
                  <a:pt x="273" y="224"/>
                </a:lnTo>
                <a:lnTo>
                  <a:pt x="276" y="203"/>
                </a:lnTo>
                <a:lnTo>
                  <a:pt x="280" y="186"/>
                </a:lnTo>
                <a:lnTo>
                  <a:pt x="285" y="168"/>
                </a:lnTo>
                <a:lnTo>
                  <a:pt x="292" y="152"/>
                </a:lnTo>
                <a:lnTo>
                  <a:pt x="295" y="145"/>
                </a:lnTo>
                <a:lnTo>
                  <a:pt x="300" y="138"/>
                </a:lnTo>
                <a:lnTo>
                  <a:pt x="306" y="132"/>
                </a:lnTo>
                <a:lnTo>
                  <a:pt x="312" y="126"/>
                </a:lnTo>
                <a:lnTo>
                  <a:pt x="319" y="120"/>
                </a:lnTo>
                <a:lnTo>
                  <a:pt x="326" y="114"/>
                </a:lnTo>
                <a:lnTo>
                  <a:pt x="336" y="109"/>
                </a:lnTo>
                <a:lnTo>
                  <a:pt x="345" y="106"/>
                </a:lnTo>
                <a:lnTo>
                  <a:pt x="381" y="93"/>
                </a:lnTo>
                <a:lnTo>
                  <a:pt x="407" y="82"/>
                </a:lnTo>
                <a:lnTo>
                  <a:pt x="418" y="77"/>
                </a:lnTo>
                <a:lnTo>
                  <a:pt x="426" y="70"/>
                </a:lnTo>
                <a:lnTo>
                  <a:pt x="430" y="66"/>
                </a:lnTo>
                <a:lnTo>
                  <a:pt x="433" y="60"/>
                </a:lnTo>
                <a:lnTo>
                  <a:pt x="437" y="54"/>
                </a:lnTo>
                <a:lnTo>
                  <a:pt x="439" y="46"/>
                </a:lnTo>
                <a:lnTo>
                  <a:pt x="443" y="39"/>
                </a:lnTo>
                <a:lnTo>
                  <a:pt x="446" y="33"/>
                </a:lnTo>
                <a:lnTo>
                  <a:pt x="450" y="26"/>
                </a:lnTo>
                <a:lnTo>
                  <a:pt x="455" y="22"/>
                </a:lnTo>
                <a:lnTo>
                  <a:pt x="458" y="16"/>
                </a:lnTo>
                <a:lnTo>
                  <a:pt x="464" y="12"/>
                </a:lnTo>
                <a:lnTo>
                  <a:pt x="469" y="7"/>
                </a:lnTo>
                <a:lnTo>
                  <a:pt x="474" y="5"/>
                </a:lnTo>
                <a:lnTo>
                  <a:pt x="480" y="3"/>
                </a:lnTo>
                <a:lnTo>
                  <a:pt x="484" y="0"/>
                </a:lnTo>
                <a:lnTo>
                  <a:pt x="490" y="0"/>
                </a:lnTo>
                <a:lnTo>
                  <a:pt x="495" y="0"/>
                </a:lnTo>
                <a:lnTo>
                  <a:pt x="500" y="1"/>
                </a:lnTo>
                <a:lnTo>
                  <a:pt x="505" y="3"/>
                </a:lnTo>
                <a:lnTo>
                  <a:pt x="509" y="6"/>
                </a:lnTo>
                <a:lnTo>
                  <a:pt x="514" y="10"/>
                </a:lnTo>
                <a:lnTo>
                  <a:pt x="522" y="18"/>
                </a:lnTo>
                <a:lnTo>
                  <a:pt x="529" y="25"/>
                </a:lnTo>
                <a:lnTo>
                  <a:pt x="538" y="31"/>
                </a:lnTo>
                <a:lnTo>
                  <a:pt x="546" y="37"/>
                </a:lnTo>
                <a:lnTo>
                  <a:pt x="554" y="41"/>
                </a:lnTo>
                <a:lnTo>
                  <a:pt x="564" y="43"/>
                </a:lnTo>
                <a:lnTo>
                  <a:pt x="573" y="45"/>
                </a:lnTo>
                <a:lnTo>
                  <a:pt x="584" y="44"/>
                </a:lnTo>
                <a:lnTo>
                  <a:pt x="596" y="44"/>
                </a:lnTo>
                <a:lnTo>
                  <a:pt x="606" y="44"/>
                </a:lnTo>
                <a:lnTo>
                  <a:pt x="615" y="45"/>
                </a:lnTo>
                <a:lnTo>
                  <a:pt x="623" y="49"/>
                </a:lnTo>
                <a:lnTo>
                  <a:pt x="631" y="54"/>
                </a:lnTo>
                <a:lnTo>
                  <a:pt x="638" y="61"/>
                </a:lnTo>
                <a:lnTo>
                  <a:pt x="645" y="69"/>
                </a:lnTo>
                <a:lnTo>
                  <a:pt x="652" y="80"/>
                </a:lnTo>
                <a:lnTo>
                  <a:pt x="658" y="90"/>
                </a:lnTo>
                <a:lnTo>
                  <a:pt x="663" y="101"/>
                </a:lnTo>
                <a:lnTo>
                  <a:pt x="665" y="112"/>
                </a:lnTo>
                <a:lnTo>
                  <a:pt x="666" y="121"/>
                </a:lnTo>
                <a:lnTo>
                  <a:pt x="665" y="131"/>
                </a:lnTo>
                <a:lnTo>
                  <a:pt x="661" y="139"/>
                </a:lnTo>
                <a:lnTo>
                  <a:pt x="655" y="146"/>
                </a:lnTo>
                <a:lnTo>
                  <a:pt x="648" y="152"/>
                </a:lnTo>
                <a:lnTo>
                  <a:pt x="641" y="159"/>
                </a:lnTo>
                <a:lnTo>
                  <a:pt x="634" y="168"/>
                </a:lnTo>
                <a:lnTo>
                  <a:pt x="628" y="178"/>
                </a:lnTo>
                <a:lnTo>
                  <a:pt x="625" y="190"/>
                </a:lnTo>
                <a:lnTo>
                  <a:pt x="623" y="203"/>
                </a:lnTo>
                <a:lnTo>
                  <a:pt x="623" y="216"/>
                </a:lnTo>
                <a:lnTo>
                  <a:pt x="625" y="225"/>
                </a:lnTo>
                <a:lnTo>
                  <a:pt x="627" y="232"/>
                </a:lnTo>
                <a:lnTo>
                  <a:pt x="629" y="240"/>
                </a:lnTo>
                <a:lnTo>
                  <a:pt x="633" y="249"/>
                </a:lnTo>
                <a:lnTo>
                  <a:pt x="639" y="265"/>
                </a:lnTo>
                <a:lnTo>
                  <a:pt x="644" y="283"/>
                </a:lnTo>
                <a:lnTo>
                  <a:pt x="647" y="300"/>
                </a:lnTo>
                <a:lnTo>
                  <a:pt x="648" y="316"/>
                </a:lnTo>
                <a:lnTo>
                  <a:pt x="648" y="333"/>
                </a:lnTo>
                <a:lnTo>
                  <a:pt x="647" y="350"/>
                </a:lnTo>
                <a:lnTo>
                  <a:pt x="644" y="366"/>
                </a:lnTo>
                <a:lnTo>
                  <a:pt x="639" y="383"/>
                </a:lnTo>
                <a:lnTo>
                  <a:pt x="632" y="400"/>
                </a:lnTo>
                <a:lnTo>
                  <a:pt x="623" y="416"/>
                </a:lnTo>
                <a:lnTo>
                  <a:pt x="615" y="433"/>
                </a:lnTo>
                <a:lnTo>
                  <a:pt x="606" y="451"/>
                </a:lnTo>
                <a:lnTo>
                  <a:pt x="596" y="468"/>
                </a:lnTo>
                <a:lnTo>
                  <a:pt x="588" y="485"/>
                </a:lnTo>
                <a:lnTo>
                  <a:pt x="582" y="503"/>
                </a:lnTo>
                <a:lnTo>
                  <a:pt x="577" y="520"/>
                </a:lnTo>
                <a:lnTo>
                  <a:pt x="573" y="540"/>
                </a:lnTo>
                <a:lnTo>
                  <a:pt x="572" y="564"/>
                </a:lnTo>
                <a:lnTo>
                  <a:pt x="571" y="590"/>
                </a:lnTo>
                <a:lnTo>
                  <a:pt x="571" y="618"/>
                </a:lnTo>
                <a:lnTo>
                  <a:pt x="570" y="647"/>
                </a:lnTo>
                <a:lnTo>
                  <a:pt x="570" y="674"/>
                </a:lnTo>
                <a:lnTo>
                  <a:pt x="570" y="698"/>
                </a:lnTo>
                <a:lnTo>
                  <a:pt x="568" y="718"/>
                </a:lnTo>
                <a:lnTo>
                  <a:pt x="563" y="760"/>
                </a:lnTo>
                <a:lnTo>
                  <a:pt x="557" y="807"/>
                </a:lnTo>
                <a:lnTo>
                  <a:pt x="553" y="830"/>
                </a:lnTo>
                <a:lnTo>
                  <a:pt x="551" y="850"/>
                </a:lnTo>
                <a:lnTo>
                  <a:pt x="547" y="867"/>
                </a:lnTo>
                <a:lnTo>
                  <a:pt x="544" y="880"/>
                </a:lnTo>
                <a:lnTo>
                  <a:pt x="539" y="901"/>
                </a:lnTo>
                <a:lnTo>
                  <a:pt x="537" y="925"/>
                </a:lnTo>
                <a:lnTo>
                  <a:pt x="534" y="939"/>
                </a:lnTo>
                <a:lnTo>
                  <a:pt x="532" y="952"/>
                </a:lnTo>
                <a:lnTo>
                  <a:pt x="529" y="965"/>
                </a:lnTo>
                <a:lnTo>
                  <a:pt x="525" y="980"/>
                </a:lnTo>
                <a:lnTo>
                  <a:pt x="519" y="995"/>
                </a:lnTo>
                <a:lnTo>
                  <a:pt x="509" y="1013"/>
                </a:lnTo>
                <a:lnTo>
                  <a:pt x="499" y="1034"/>
                </a:lnTo>
                <a:lnTo>
                  <a:pt x="485" y="1056"/>
                </a:lnTo>
                <a:lnTo>
                  <a:pt x="459" y="1097"/>
                </a:lnTo>
                <a:lnTo>
                  <a:pt x="433" y="1135"/>
                </a:lnTo>
                <a:lnTo>
                  <a:pt x="414" y="1159"/>
                </a:lnTo>
                <a:lnTo>
                  <a:pt x="402" y="1176"/>
                </a:lnTo>
                <a:lnTo>
                  <a:pt x="398" y="1185"/>
                </a:lnTo>
                <a:lnTo>
                  <a:pt x="393" y="1197"/>
                </a:lnTo>
                <a:lnTo>
                  <a:pt x="388" y="1214"/>
                </a:lnTo>
                <a:lnTo>
                  <a:pt x="382" y="1237"/>
                </a:lnTo>
                <a:lnTo>
                  <a:pt x="376" y="1261"/>
                </a:lnTo>
                <a:lnTo>
                  <a:pt x="373" y="1281"/>
                </a:lnTo>
                <a:lnTo>
                  <a:pt x="370" y="1297"/>
                </a:lnTo>
                <a:lnTo>
                  <a:pt x="370" y="1310"/>
                </a:lnTo>
                <a:lnTo>
                  <a:pt x="371" y="1321"/>
                </a:lnTo>
                <a:lnTo>
                  <a:pt x="373" y="1330"/>
                </a:lnTo>
                <a:lnTo>
                  <a:pt x="375" y="1341"/>
                </a:lnTo>
                <a:lnTo>
                  <a:pt x="378" y="1350"/>
                </a:lnTo>
                <a:lnTo>
                  <a:pt x="384" y="1374"/>
                </a:lnTo>
                <a:lnTo>
                  <a:pt x="388" y="1397"/>
                </a:lnTo>
                <a:lnTo>
                  <a:pt x="389" y="1407"/>
                </a:lnTo>
                <a:lnTo>
                  <a:pt x="389" y="1416"/>
                </a:lnTo>
                <a:lnTo>
                  <a:pt x="388" y="1423"/>
                </a:lnTo>
                <a:lnTo>
                  <a:pt x="386" y="1426"/>
                </a:lnTo>
                <a:lnTo>
                  <a:pt x="380" y="1434"/>
                </a:lnTo>
                <a:lnTo>
                  <a:pt x="374" y="1441"/>
                </a:lnTo>
                <a:lnTo>
                  <a:pt x="373" y="1445"/>
                </a:lnTo>
                <a:lnTo>
                  <a:pt x="373" y="1450"/>
                </a:lnTo>
                <a:lnTo>
                  <a:pt x="373" y="1455"/>
                </a:lnTo>
                <a:lnTo>
                  <a:pt x="375" y="1461"/>
                </a:lnTo>
                <a:lnTo>
                  <a:pt x="381" y="1472"/>
                </a:lnTo>
                <a:lnTo>
                  <a:pt x="386" y="1479"/>
                </a:lnTo>
                <a:lnTo>
                  <a:pt x="387" y="1482"/>
                </a:lnTo>
                <a:lnTo>
                  <a:pt x="387" y="1486"/>
                </a:lnTo>
                <a:lnTo>
                  <a:pt x="386" y="1488"/>
                </a:lnTo>
                <a:lnTo>
                  <a:pt x="383" y="1491"/>
                </a:lnTo>
                <a:lnTo>
                  <a:pt x="380" y="1493"/>
                </a:lnTo>
                <a:lnTo>
                  <a:pt x="376" y="1493"/>
                </a:lnTo>
                <a:lnTo>
                  <a:pt x="374" y="1492"/>
                </a:lnTo>
                <a:lnTo>
                  <a:pt x="370" y="1489"/>
                </a:lnTo>
                <a:lnTo>
                  <a:pt x="363" y="1483"/>
                </a:lnTo>
                <a:lnTo>
                  <a:pt x="356" y="1475"/>
                </a:lnTo>
                <a:lnTo>
                  <a:pt x="349" y="1468"/>
                </a:lnTo>
                <a:lnTo>
                  <a:pt x="343" y="1463"/>
                </a:lnTo>
                <a:lnTo>
                  <a:pt x="336" y="1461"/>
                </a:lnTo>
                <a:lnTo>
                  <a:pt x="326" y="1460"/>
                </a:lnTo>
                <a:lnTo>
                  <a:pt x="320" y="1460"/>
                </a:lnTo>
                <a:lnTo>
                  <a:pt x="314" y="1457"/>
                </a:lnTo>
                <a:lnTo>
                  <a:pt x="310" y="1455"/>
                </a:lnTo>
                <a:lnTo>
                  <a:pt x="306" y="1450"/>
                </a:lnTo>
                <a:lnTo>
                  <a:pt x="304" y="1444"/>
                </a:lnTo>
                <a:lnTo>
                  <a:pt x="301" y="1436"/>
                </a:lnTo>
                <a:lnTo>
                  <a:pt x="300" y="1426"/>
                </a:lnTo>
                <a:lnTo>
                  <a:pt x="299" y="1413"/>
                </a:lnTo>
                <a:lnTo>
                  <a:pt x="298" y="1399"/>
                </a:lnTo>
                <a:lnTo>
                  <a:pt x="294" y="1384"/>
                </a:lnTo>
                <a:lnTo>
                  <a:pt x="289" y="1366"/>
                </a:lnTo>
                <a:lnTo>
                  <a:pt x="281" y="1348"/>
                </a:lnTo>
                <a:lnTo>
                  <a:pt x="270" y="1331"/>
                </a:lnTo>
                <a:lnTo>
                  <a:pt x="258" y="1315"/>
                </a:lnTo>
                <a:lnTo>
                  <a:pt x="251" y="1308"/>
                </a:lnTo>
                <a:lnTo>
                  <a:pt x="244" y="1300"/>
                </a:lnTo>
                <a:lnTo>
                  <a:pt x="236" y="1293"/>
                </a:lnTo>
                <a:lnTo>
                  <a:pt x="228" y="1287"/>
                </a:lnTo>
                <a:lnTo>
                  <a:pt x="192" y="1270"/>
                </a:lnTo>
                <a:lnTo>
                  <a:pt x="160" y="1255"/>
                </a:lnTo>
                <a:lnTo>
                  <a:pt x="147" y="1249"/>
                </a:lnTo>
                <a:lnTo>
                  <a:pt x="136" y="1243"/>
                </a:lnTo>
                <a:lnTo>
                  <a:pt x="132" y="1240"/>
                </a:lnTo>
                <a:lnTo>
                  <a:pt x="129" y="1236"/>
                </a:lnTo>
                <a:lnTo>
                  <a:pt x="126" y="1234"/>
                </a:lnTo>
                <a:lnTo>
                  <a:pt x="125" y="1230"/>
                </a:lnTo>
                <a:lnTo>
                  <a:pt x="123" y="1223"/>
                </a:lnTo>
                <a:lnTo>
                  <a:pt x="119" y="1215"/>
                </a:lnTo>
                <a:lnTo>
                  <a:pt x="115" y="1205"/>
                </a:lnTo>
                <a:lnTo>
                  <a:pt x="109" y="1196"/>
                </a:lnTo>
                <a:lnTo>
                  <a:pt x="103" y="1184"/>
                </a:lnTo>
                <a:lnTo>
                  <a:pt x="96" y="1172"/>
                </a:lnTo>
                <a:lnTo>
                  <a:pt x="88" y="1158"/>
                </a:lnTo>
                <a:lnTo>
                  <a:pt x="82" y="1142"/>
                </a:lnTo>
                <a:lnTo>
                  <a:pt x="69" y="1109"/>
                </a:lnTo>
                <a:lnTo>
                  <a:pt x="56" y="1079"/>
                </a:lnTo>
                <a:lnTo>
                  <a:pt x="48" y="1067"/>
                </a:lnTo>
                <a:lnTo>
                  <a:pt x="41" y="1058"/>
                </a:lnTo>
                <a:lnTo>
                  <a:pt x="36" y="1053"/>
                </a:lnTo>
                <a:lnTo>
                  <a:pt x="33" y="1051"/>
                </a:lnTo>
                <a:lnTo>
                  <a:pt x="28" y="1047"/>
                </a:lnTo>
                <a:lnTo>
                  <a:pt x="23" y="1046"/>
                </a:lnTo>
                <a:lnTo>
                  <a:pt x="14" y="1044"/>
                </a:lnTo>
                <a:lnTo>
                  <a:pt x="8" y="1039"/>
                </a:lnTo>
                <a:lnTo>
                  <a:pt x="4" y="1033"/>
                </a:lnTo>
                <a:lnTo>
                  <a:pt x="2" y="1027"/>
                </a:lnTo>
                <a:lnTo>
                  <a:pt x="0" y="1019"/>
                </a:lnTo>
                <a:lnTo>
                  <a:pt x="2" y="1009"/>
                </a:lnTo>
                <a:lnTo>
                  <a:pt x="2" y="1000"/>
                </a:lnTo>
                <a:lnTo>
                  <a:pt x="3" y="988"/>
                </a:lnTo>
                <a:lnTo>
                  <a:pt x="6" y="962"/>
                </a:lnTo>
                <a:lnTo>
                  <a:pt x="10" y="932"/>
                </a:lnTo>
                <a:lnTo>
                  <a:pt x="12" y="918"/>
                </a:lnTo>
                <a:lnTo>
                  <a:pt x="15" y="906"/>
                </a:lnTo>
                <a:lnTo>
                  <a:pt x="18" y="896"/>
                </a:lnTo>
                <a:lnTo>
                  <a:pt x="21" y="890"/>
                </a:lnTo>
                <a:lnTo>
                  <a:pt x="24" y="883"/>
                </a:lnTo>
                <a:lnTo>
                  <a:pt x="25" y="874"/>
                </a:lnTo>
                <a:lnTo>
                  <a:pt x="27" y="862"/>
                </a:lnTo>
                <a:lnTo>
                  <a:pt x="25" y="849"/>
                </a:lnTo>
                <a:lnTo>
                  <a:pt x="24" y="837"/>
                </a:lnTo>
                <a:lnTo>
                  <a:pt x="22" y="824"/>
                </a:lnTo>
                <a:lnTo>
                  <a:pt x="19" y="813"/>
                </a:lnTo>
                <a:lnTo>
                  <a:pt x="16" y="805"/>
                </a:lnTo>
                <a:lnTo>
                  <a:pt x="12" y="798"/>
                </a:lnTo>
                <a:lnTo>
                  <a:pt x="10" y="789"/>
                </a:lnTo>
                <a:lnTo>
                  <a:pt x="9" y="780"/>
                </a:lnTo>
                <a:lnTo>
                  <a:pt x="9" y="770"/>
                </a:lnTo>
                <a:lnTo>
                  <a:pt x="10" y="760"/>
                </a:lnTo>
                <a:lnTo>
                  <a:pt x="12" y="750"/>
                </a:lnTo>
                <a:lnTo>
                  <a:pt x="16" y="739"/>
                </a:lnTo>
                <a:lnTo>
                  <a:pt x="23" y="729"/>
                </a:lnTo>
                <a:lnTo>
                  <a:pt x="29" y="720"/>
                </a:lnTo>
                <a:lnTo>
                  <a:pt x="36" y="713"/>
                </a:lnTo>
                <a:lnTo>
                  <a:pt x="41" y="709"/>
                </a:lnTo>
                <a:lnTo>
                  <a:pt x="47" y="704"/>
                </a:lnTo>
                <a:lnTo>
                  <a:pt x="54" y="698"/>
                </a:lnTo>
                <a:lnTo>
                  <a:pt x="60" y="691"/>
                </a:lnTo>
                <a:lnTo>
                  <a:pt x="61" y="687"/>
                </a:lnTo>
                <a:lnTo>
                  <a:pt x="60" y="685"/>
                </a:lnTo>
                <a:lnTo>
                  <a:pt x="58" y="681"/>
                </a:lnTo>
                <a:lnTo>
                  <a:pt x="54" y="678"/>
                </a:lnTo>
                <a:lnTo>
                  <a:pt x="52" y="672"/>
                </a:lnTo>
                <a:lnTo>
                  <a:pt x="52" y="666"/>
                </a:lnTo>
                <a:lnTo>
                  <a:pt x="52" y="661"/>
                </a:lnTo>
                <a:lnTo>
                  <a:pt x="54" y="657"/>
                </a:lnTo>
                <a:lnTo>
                  <a:pt x="56" y="651"/>
                </a:lnTo>
                <a:lnTo>
                  <a:pt x="59" y="647"/>
                </a:lnTo>
                <a:lnTo>
                  <a:pt x="79" y="615"/>
                </a:lnTo>
                <a:lnTo>
                  <a:pt x="97" y="583"/>
                </a:lnTo>
                <a:lnTo>
                  <a:pt x="113" y="550"/>
                </a:lnTo>
                <a:lnTo>
                  <a:pt x="128" y="517"/>
                </a:lnTo>
                <a:lnTo>
                  <a:pt x="132" y="501"/>
                </a:lnTo>
                <a:lnTo>
                  <a:pt x="136" y="484"/>
                </a:lnTo>
                <a:lnTo>
                  <a:pt x="138" y="478"/>
                </a:lnTo>
                <a:lnTo>
                  <a:pt x="141" y="472"/>
                </a:lnTo>
                <a:lnTo>
                  <a:pt x="145" y="458"/>
                </a:lnTo>
                <a:lnTo>
                  <a:pt x="151" y="443"/>
                </a:lnTo>
                <a:lnTo>
                  <a:pt x="156" y="430"/>
                </a:lnTo>
                <a:lnTo>
                  <a:pt x="162" y="416"/>
                </a:lnTo>
                <a:lnTo>
                  <a:pt x="168" y="404"/>
                </a:lnTo>
                <a:lnTo>
                  <a:pt x="174" y="394"/>
                </a:lnTo>
                <a:lnTo>
                  <a:pt x="181" y="383"/>
                </a:lnTo>
                <a:lnTo>
                  <a:pt x="187" y="371"/>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sp>
        <p:nvSpPr>
          <p:cNvPr id="86" name="稻壳儿小白白(http://dwz.cn/Wu2UP)">
            <a:extLst>
              <a:ext uri="{FF2B5EF4-FFF2-40B4-BE49-F238E27FC236}">
                <a16:creationId xmlns:a16="http://schemas.microsoft.com/office/drawing/2014/main" id="{C4F45816-A4EE-4E0A-839E-E6ABC48542CD}"/>
              </a:ext>
            </a:extLst>
          </p:cNvPr>
          <p:cNvSpPr>
            <a:spLocks/>
          </p:cNvSpPr>
          <p:nvPr/>
        </p:nvSpPr>
        <p:spPr bwMode="auto">
          <a:xfrm>
            <a:off x="2703080" y="4374215"/>
            <a:ext cx="234020" cy="187984"/>
          </a:xfrm>
          <a:custGeom>
            <a:avLst/>
            <a:gdLst>
              <a:gd name="T0" fmla="*/ 822499 w 1013"/>
              <a:gd name="T1" fmla="*/ 39794736 h 846"/>
              <a:gd name="T2" fmla="*/ 0 w 1013"/>
              <a:gd name="T3" fmla="*/ 34088100 h 846"/>
              <a:gd name="T4" fmla="*/ 1480383 w 1013"/>
              <a:gd name="T5" fmla="*/ 30435666 h 846"/>
              <a:gd name="T6" fmla="*/ 657884 w 1013"/>
              <a:gd name="T7" fmla="*/ 26022457 h 846"/>
              <a:gd name="T8" fmla="*/ 5428263 w 1013"/>
              <a:gd name="T9" fmla="*/ 24196378 h 846"/>
              <a:gd name="T10" fmla="*/ 16120173 w 1013"/>
              <a:gd name="T11" fmla="*/ 17272172 h 846"/>
              <a:gd name="T12" fmla="*/ 23357761 w 1013"/>
              <a:gd name="T13" fmla="*/ 12935096 h 846"/>
              <a:gd name="T14" fmla="*/ 21383822 w 1013"/>
              <a:gd name="T15" fmla="*/ 12706974 h 846"/>
              <a:gd name="T16" fmla="*/ 18834305 w 1013"/>
              <a:gd name="T17" fmla="*/ 12554709 h 846"/>
              <a:gd name="T18" fmla="*/ 21383822 w 1013"/>
              <a:gd name="T19" fmla="*/ 9130672 h 846"/>
              <a:gd name="T20" fmla="*/ 27387661 w 1013"/>
              <a:gd name="T21" fmla="*/ 8674152 h 846"/>
              <a:gd name="T22" fmla="*/ 31500155 w 1013"/>
              <a:gd name="T23" fmla="*/ 10043712 h 846"/>
              <a:gd name="T24" fmla="*/ 31500155 w 1013"/>
              <a:gd name="T25" fmla="*/ 7913378 h 846"/>
              <a:gd name="T26" fmla="*/ 34378614 w 1013"/>
              <a:gd name="T27" fmla="*/ 4869729 h 846"/>
              <a:gd name="T28" fmla="*/ 40711396 w 1013"/>
              <a:gd name="T29" fmla="*/ 6695808 h 846"/>
              <a:gd name="T30" fmla="*/ 44001392 w 1013"/>
              <a:gd name="T31" fmla="*/ 5706636 h 846"/>
              <a:gd name="T32" fmla="*/ 46139659 w 1013"/>
              <a:gd name="T33" fmla="*/ 7761113 h 846"/>
              <a:gd name="T34" fmla="*/ 48689463 w 1013"/>
              <a:gd name="T35" fmla="*/ 5858901 h 846"/>
              <a:gd name="T36" fmla="*/ 52308113 w 1013"/>
              <a:gd name="T37" fmla="*/ 5858901 h 846"/>
              <a:gd name="T38" fmla="*/ 53788496 w 1013"/>
              <a:gd name="T39" fmla="*/ 3500169 h 846"/>
              <a:gd name="T40" fmla="*/ 58476567 w 1013"/>
              <a:gd name="T41" fmla="*/ 2815252 h 846"/>
              <a:gd name="T42" fmla="*/ 62917717 w 1013"/>
              <a:gd name="T43" fmla="*/ 3271771 h 846"/>
              <a:gd name="T44" fmla="*/ 67030211 w 1013"/>
              <a:gd name="T45" fmla="*/ 5250116 h 846"/>
              <a:gd name="T46" fmla="*/ 68017037 w 1013"/>
              <a:gd name="T47" fmla="*/ 913040 h 846"/>
              <a:gd name="T48" fmla="*/ 71389053 w 1013"/>
              <a:gd name="T49" fmla="*/ 1065305 h 846"/>
              <a:gd name="T50" fmla="*/ 77475200 w 1013"/>
              <a:gd name="T51" fmla="*/ 4565474 h 846"/>
              <a:gd name="T52" fmla="*/ 82985770 w 1013"/>
              <a:gd name="T53" fmla="*/ 14076533 h 846"/>
              <a:gd name="T54" fmla="*/ 80353946 w 1013"/>
              <a:gd name="T55" fmla="*/ 18489742 h 846"/>
              <a:gd name="T56" fmla="*/ 77804142 w 1013"/>
              <a:gd name="T57" fmla="*/ 17804825 h 846"/>
              <a:gd name="T58" fmla="*/ 75007990 w 1013"/>
              <a:gd name="T59" fmla="*/ 16967918 h 846"/>
              <a:gd name="T60" fmla="*/ 76323759 w 1013"/>
              <a:gd name="T61" fmla="*/ 19174384 h 846"/>
              <a:gd name="T62" fmla="*/ 75090297 w 1013"/>
              <a:gd name="T63" fmla="*/ 21989911 h 846"/>
              <a:gd name="T64" fmla="*/ 67359153 w 1013"/>
              <a:gd name="T65" fmla="*/ 33555448 h 846"/>
              <a:gd name="T66" fmla="*/ 63822523 w 1013"/>
              <a:gd name="T67" fmla="*/ 40555510 h 846"/>
              <a:gd name="T68" fmla="*/ 63740216 w 1013"/>
              <a:gd name="T69" fmla="*/ 42762253 h 846"/>
              <a:gd name="T70" fmla="*/ 66290019 w 1013"/>
              <a:gd name="T71" fmla="*/ 41468550 h 846"/>
              <a:gd name="T72" fmla="*/ 66618961 w 1013"/>
              <a:gd name="T73" fmla="*/ 44284077 h 846"/>
              <a:gd name="T74" fmla="*/ 60203585 w 1013"/>
              <a:gd name="T75" fmla="*/ 47783971 h 846"/>
              <a:gd name="T76" fmla="*/ 53541861 w 1013"/>
              <a:gd name="T77" fmla="*/ 50523365 h 846"/>
              <a:gd name="T78" fmla="*/ 51403307 w 1013"/>
              <a:gd name="T79" fmla="*/ 55545083 h 846"/>
              <a:gd name="T80" fmla="*/ 47620042 w 1013"/>
              <a:gd name="T81" fmla="*/ 57066908 h 846"/>
              <a:gd name="T82" fmla="*/ 47291100 w 1013"/>
              <a:gd name="T83" fmla="*/ 55621216 h 846"/>
              <a:gd name="T84" fmla="*/ 47208793 w 1013"/>
              <a:gd name="T85" fmla="*/ 53719004 h 846"/>
              <a:gd name="T86" fmla="*/ 43754757 w 1013"/>
              <a:gd name="T87" fmla="*/ 56686521 h 846"/>
              <a:gd name="T88" fmla="*/ 40300434 w 1013"/>
              <a:gd name="T89" fmla="*/ 56610388 h 846"/>
              <a:gd name="T90" fmla="*/ 37915245 w 1013"/>
              <a:gd name="T91" fmla="*/ 59121385 h 846"/>
              <a:gd name="T92" fmla="*/ 39148993 w 1013"/>
              <a:gd name="T93" fmla="*/ 61556249 h 846"/>
              <a:gd name="T94" fmla="*/ 37586302 w 1013"/>
              <a:gd name="T95" fmla="*/ 62773544 h 846"/>
              <a:gd name="T96" fmla="*/ 34296307 w 1013"/>
              <a:gd name="T97" fmla="*/ 61936637 h 846"/>
              <a:gd name="T98" fmla="*/ 33391788 w 1013"/>
              <a:gd name="T99" fmla="*/ 64371501 h 846"/>
              <a:gd name="T100" fmla="*/ 30184100 w 1013"/>
              <a:gd name="T101" fmla="*/ 62849676 h 846"/>
              <a:gd name="T102" fmla="*/ 28703717 w 1013"/>
              <a:gd name="T103" fmla="*/ 61480117 h 846"/>
              <a:gd name="T104" fmla="*/ 24015646 w 1013"/>
              <a:gd name="T105" fmla="*/ 59577905 h 846"/>
              <a:gd name="T106" fmla="*/ 17518249 w 1013"/>
              <a:gd name="T107" fmla="*/ 58284478 h 846"/>
              <a:gd name="T108" fmla="*/ 12583543 w 1013"/>
              <a:gd name="T109" fmla="*/ 57523428 h 846"/>
              <a:gd name="T110" fmla="*/ 9458163 w 1013"/>
              <a:gd name="T111" fmla="*/ 55545083 h 846"/>
              <a:gd name="T112" fmla="*/ 6990953 w 1013"/>
              <a:gd name="T113" fmla="*/ 53719004 h 846"/>
              <a:gd name="T114" fmla="*/ 5181341 w 1013"/>
              <a:gd name="T115" fmla="*/ 53186352 h 846"/>
              <a:gd name="T116" fmla="*/ 2056247 w 1013"/>
              <a:gd name="T117" fmla="*/ 52425577 h 846"/>
              <a:gd name="T118" fmla="*/ 2878459 w 1013"/>
              <a:gd name="T119" fmla="*/ 47403583 h 8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3" h="846">
                <a:moveTo>
                  <a:pt x="18" y="587"/>
                </a:moveTo>
                <a:lnTo>
                  <a:pt x="14" y="582"/>
                </a:lnTo>
                <a:lnTo>
                  <a:pt x="10" y="575"/>
                </a:lnTo>
                <a:lnTo>
                  <a:pt x="9" y="569"/>
                </a:lnTo>
                <a:lnTo>
                  <a:pt x="8" y="563"/>
                </a:lnTo>
                <a:lnTo>
                  <a:pt x="8" y="556"/>
                </a:lnTo>
                <a:lnTo>
                  <a:pt x="8" y="549"/>
                </a:lnTo>
                <a:lnTo>
                  <a:pt x="10" y="523"/>
                </a:lnTo>
                <a:lnTo>
                  <a:pt x="12" y="501"/>
                </a:lnTo>
                <a:lnTo>
                  <a:pt x="10" y="492"/>
                </a:lnTo>
                <a:lnTo>
                  <a:pt x="9" y="483"/>
                </a:lnTo>
                <a:lnTo>
                  <a:pt x="7" y="475"/>
                </a:lnTo>
                <a:lnTo>
                  <a:pt x="5" y="467"/>
                </a:lnTo>
                <a:lnTo>
                  <a:pt x="2" y="460"/>
                </a:lnTo>
                <a:lnTo>
                  <a:pt x="1" y="454"/>
                </a:lnTo>
                <a:lnTo>
                  <a:pt x="0" y="448"/>
                </a:lnTo>
                <a:lnTo>
                  <a:pt x="0" y="442"/>
                </a:lnTo>
                <a:lnTo>
                  <a:pt x="0" y="437"/>
                </a:lnTo>
                <a:lnTo>
                  <a:pt x="2" y="432"/>
                </a:lnTo>
                <a:lnTo>
                  <a:pt x="3" y="428"/>
                </a:lnTo>
                <a:lnTo>
                  <a:pt x="6" y="424"/>
                </a:lnTo>
                <a:lnTo>
                  <a:pt x="12" y="416"/>
                </a:lnTo>
                <a:lnTo>
                  <a:pt x="16" y="406"/>
                </a:lnTo>
                <a:lnTo>
                  <a:pt x="18" y="400"/>
                </a:lnTo>
                <a:lnTo>
                  <a:pt x="18" y="394"/>
                </a:lnTo>
                <a:lnTo>
                  <a:pt x="18" y="388"/>
                </a:lnTo>
                <a:lnTo>
                  <a:pt x="15" y="381"/>
                </a:lnTo>
                <a:lnTo>
                  <a:pt x="12" y="374"/>
                </a:lnTo>
                <a:lnTo>
                  <a:pt x="9" y="366"/>
                </a:lnTo>
                <a:lnTo>
                  <a:pt x="7" y="357"/>
                </a:lnTo>
                <a:lnTo>
                  <a:pt x="7" y="349"/>
                </a:lnTo>
                <a:lnTo>
                  <a:pt x="8" y="342"/>
                </a:lnTo>
                <a:lnTo>
                  <a:pt x="10" y="335"/>
                </a:lnTo>
                <a:lnTo>
                  <a:pt x="13" y="333"/>
                </a:lnTo>
                <a:lnTo>
                  <a:pt x="16" y="330"/>
                </a:lnTo>
                <a:lnTo>
                  <a:pt x="20" y="329"/>
                </a:lnTo>
                <a:lnTo>
                  <a:pt x="24" y="328"/>
                </a:lnTo>
                <a:lnTo>
                  <a:pt x="43" y="325"/>
                </a:lnTo>
                <a:lnTo>
                  <a:pt x="58" y="322"/>
                </a:lnTo>
                <a:lnTo>
                  <a:pt x="66" y="318"/>
                </a:lnTo>
                <a:lnTo>
                  <a:pt x="76" y="314"/>
                </a:lnTo>
                <a:lnTo>
                  <a:pt x="85" y="306"/>
                </a:lnTo>
                <a:lnTo>
                  <a:pt x="97" y="297"/>
                </a:lnTo>
                <a:lnTo>
                  <a:pt x="122" y="275"/>
                </a:lnTo>
                <a:lnTo>
                  <a:pt x="151" y="254"/>
                </a:lnTo>
                <a:lnTo>
                  <a:pt x="165" y="245"/>
                </a:lnTo>
                <a:lnTo>
                  <a:pt x="180" y="235"/>
                </a:lnTo>
                <a:lnTo>
                  <a:pt x="196" y="227"/>
                </a:lnTo>
                <a:lnTo>
                  <a:pt x="211" y="218"/>
                </a:lnTo>
                <a:lnTo>
                  <a:pt x="240" y="205"/>
                </a:lnTo>
                <a:lnTo>
                  <a:pt x="261" y="195"/>
                </a:lnTo>
                <a:lnTo>
                  <a:pt x="270" y="190"/>
                </a:lnTo>
                <a:lnTo>
                  <a:pt x="277" y="184"/>
                </a:lnTo>
                <a:lnTo>
                  <a:pt x="280" y="179"/>
                </a:lnTo>
                <a:lnTo>
                  <a:pt x="283" y="174"/>
                </a:lnTo>
                <a:lnTo>
                  <a:pt x="284" y="170"/>
                </a:lnTo>
                <a:lnTo>
                  <a:pt x="284" y="165"/>
                </a:lnTo>
                <a:lnTo>
                  <a:pt x="284" y="163"/>
                </a:lnTo>
                <a:lnTo>
                  <a:pt x="283" y="160"/>
                </a:lnTo>
                <a:lnTo>
                  <a:pt x="280" y="159"/>
                </a:lnTo>
                <a:lnTo>
                  <a:pt x="278" y="158"/>
                </a:lnTo>
                <a:lnTo>
                  <a:pt x="274" y="159"/>
                </a:lnTo>
                <a:lnTo>
                  <a:pt x="271" y="161"/>
                </a:lnTo>
                <a:lnTo>
                  <a:pt x="260" y="167"/>
                </a:lnTo>
                <a:lnTo>
                  <a:pt x="248" y="173"/>
                </a:lnTo>
                <a:lnTo>
                  <a:pt x="243" y="176"/>
                </a:lnTo>
                <a:lnTo>
                  <a:pt x="239" y="176"/>
                </a:lnTo>
                <a:lnTo>
                  <a:pt x="236" y="176"/>
                </a:lnTo>
                <a:lnTo>
                  <a:pt x="234" y="174"/>
                </a:lnTo>
                <a:lnTo>
                  <a:pt x="233" y="172"/>
                </a:lnTo>
                <a:lnTo>
                  <a:pt x="232" y="170"/>
                </a:lnTo>
                <a:lnTo>
                  <a:pt x="229" y="165"/>
                </a:lnTo>
                <a:lnTo>
                  <a:pt x="229" y="160"/>
                </a:lnTo>
                <a:lnTo>
                  <a:pt x="229" y="155"/>
                </a:lnTo>
                <a:lnTo>
                  <a:pt x="230" y="149"/>
                </a:lnTo>
                <a:lnTo>
                  <a:pt x="233" y="145"/>
                </a:lnTo>
                <a:lnTo>
                  <a:pt x="238" y="139"/>
                </a:lnTo>
                <a:lnTo>
                  <a:pt x="243" y="133"/>
                </a:lnTo>
                <a:lnTo>
                  <a:pt x="252" y="126"/>
                </a:lnTo>
                <a:lnTo>
                  <a:pt x="260" y="120"/>
                </a:lnTo>
                <a:lnTo>
                  <a:pt x="268" y="115"/>
                </a:lnTo>
                <a:lnTo>
                  <a:pt x="276" y="110"/>
                </a:lnTo>
                <a:lnTo>
                  <a:pt x="283" y="108"/>
                </a:lnTo>
                <a:lnTo>
                  <a:pt x="290" y="106"/>
                </a:lnTo>
                <a:lnTo>
                  <a:pt x="297" y="106"/>
                </a:lnTo>
                <a:lnTo>
                  <a:pt x="305" y="107"/>
                </a:lnTo>
                <a:lnTo>
                  <a:pt x="315" y="109"/>
                </a:lnTo>
                <a:lnTo>
                  <a:pt x="333" y="114"/>
                </a:lnTo>
                <a:lnTo>
                  <a:pt x="343" y="119"/>
                </a:lnTo>
                <a:lnTo>
                  <a:pt x="350" y="123"/>
                </a:lnTo>
                <a:lnTo>
                  <a:pt x="355" y="128"/>
                </a:lnTo>
                <a:lnTo>
                  <a:pt x="359" y="130"/>
                </a:lnTo>
                <a:lnTo>
                  <a:pt x="365" y="133"/>
                </a:lnTo>
                <a:lnTo>
                  <a:pt x="371" y="133"/>
                </a:lnTo>
                <a:lnTo>
                  <a:pt x="378" y="133"/>
                </a:lnTo>
                <a:lnTo>
                  <a:pt x="383" y="132"/>
                </a:lnTo>
                <a:lnTo>
                  <a:pt x="387" y="128"/>
                </a:lnTo>
                <a:lnTo>
                  <a:pt x="388" y="126"/>
                </a:lnTo>
                <a:lnTo>
                  <a:pt x="388" y="123"/>
                </a:lnTo>
                <a:lnTo>
                  <a:pt x="387" y="121"/>
                </a:lnTo>
                <a:lnTo>
                  <a:pt x="386" y="116"/>
                </a:lnTo>
                <a:lnTo>
                  <a:pt x="384" y="113"/>
                </a:lnTo>
                <a:lnTo>
                  <a:pt x="384" y="109"/>
                </a:lnTo>
                <a:lnTo>
                  <a:pt x="383" y="104"/>
                </a:lnTo>
                <a:lnTo>
                  <a:pt x="384" y="100"/>
                </a:lnTo>
                <a:lnTo>
                  <a:pt x="386" y="91"/>
                </a:lnTo>
                <a:lnTo>
                  <a:pt x="391" y="83"/>
                </a:lnTo>
                <a:lnTo>
                  <a:pt x="397" y="76"/>
                </a:lnTo>
                <a:lnTo>
                  <a:pt x="405" y="70"/>
                </a:lnTo>
                <a:lnTo>
                  <a:pt x="410" y="67"/>
                </a:lnTo>
                <a:lnTo>
                  <a:pt x="413" y="65"/>
                </a:lnTo>
                <a:lnTo>
                  <a:pt x="418" y="64"/>
                </a:lnTo>
                <a:lnTo>
                  <a:pt x="423" y="64"/>
                </a:lnTo>
                <a:lnTo>
                  <a:pt x="441" y="64"/>
                </a:lnTo>
                <a:lnTo>
                  <a:pt x="455" y="65"/>
                </a:lnTo>
                <a:lnTo>
                  <a:pt x="462" y="66"/>
                </a:lnTo>
                <a:lnTo>
                  <a:pt x="468" y="70"/>
                </a:lnTo>
                <a:lnTo>
                  <a:pt x="475" y="73"/>
                </a:lnTo>
                <a:lnTo>
                  <a:pt x="482" y="78"/>
                </a:lnTo>
                <a:lnTo>
                  <a:pt x="495" y="88"/>
                </a:lnTo>
                <a:lnTo>
                  <a:pt x="504" y="94"/>
                </a:lnTo>
                <a:lnTo>
                  <a:pt x="507" y="95"/>
                </a:lnTo>
                <a:lnTo>
                  <a:pt x="511" y="94"/>
                </a:lnTo>
                <a:lnTo>
                  <a:pt x="514" y="91"/>
                </a:lnTo>
                <a:lnTo>
                  <a:pt x="519" y="86"/>
                </a:lnTo>
                <a:lnTo>
                  <a:pt x="524" y="82"/>
                </a:lnTo>
                <a:lnTo>
                  <a:pt x="529" y="77"/>
                </a:lnTo>
                <a:lnTo>
                  <a:pt x="535" y="75"/>
                </a:lnTo>
                <a:lnTo>
                  <a:pt x="539" y="73"/>
                </a:lnTo>
                <a:lnTo>
                  <a:pt x="543" y="73"/>
                </a:lnTo>
                <a:lnTo>
                  <a:pt x="548" y="76"/>
                </a:lnTo>
                <a:lnTo>
                  <a:pt x="550" y="81"/>
                </a:lnTo>
                <a:lnTo>
                  <a:pt x="553" y="86"/>
                </a:lnTo>
                <a:lnTo>
                  <a:pt x="554" y="94"/>
                </a:lnTo>
                <a:lnTo>
                  <a:pt x="557" y="98"/>
                </a:lnTo>
                <a:lnTo>
                  <a:pt x="561" y="102"/>
                </a:lnTo>
                <a:lnTo>
                  <a:pt x="566" y="103"/>
                </a:lnTo>
                <a:lnTo>
                  <a:pt x="569" y="103"/>
                </a:lnTo>
                <a:lnTo>
                  <a:pt x="574" y="101"/>
                </a:lnTo>
                <a:lnTo>
                  <a:pt x="577" y="96"/>
                </a:lnTo>
                <a:lnTo>
                  <a:pt x="581" y="90"/>
                </a:lnTo>
                <a:lnTo>
                  <a:pt x="583" y="84"/>
                </a:lnTo>
                <a:lnTo>
                  <a:pt x="587" y="79"/>
                </a:lnTo>
                <a:lnTo>
                  <a:pt x="592" y="77"/>
                </a:lnTo>
                <a:lnTo>
                  <a:pt x="595" y="76"/>
                </a:lnTo>
                <a:lnTo>
                  <a:pt x="606" y="77"/>
                </a:lnTo>
                <a:lnTo>
                  <a:pt x="616" y="79"/>
                </a:lnTo>
                <a:lnTo>
                  <a:pt x="620" y="82"/>
                </a:lnTo>
                <a:lnTo>
                  <a:pt x="625" y="82"/>
                </a:lnTo>
                <a:lnTo>
                  <a:pt x="630" y="81"/>
                </a:lnTo>
                <a:lnTo>
                  <a:pt x="633" y="79"/>
                </a:lnTo>
                <a:lnTo>
                  <a:pt x="636" y="77"/>
                </a:lnTo>
                <a:lnTo>
                  <a:pt x="638" y="73"/>
                </a:lnTo>
                <a:lnTo>
                  <a:pt x="641" y="70"/>
                </a:lnTo>
                <a:lnTo>
                  <a:pt x="641" y="66"/>
                </a:lnTo>
                <a:lnTo>
                  <a:pt x="642" y="62"/>
                </a:lnTo>
                <a:lnTo>
                  <a:pt x="643" y="58"/>
                </a:lnTo>
                <a:lnTo>
                  <a:pt x="645" y="53"/>
                </a:lnTo>
                <a:lnTo>
                  <a:pt x="649" y="48"/>
                </a:lnTo>
                <a:lnTo>
                  <a:pt x="654" y="46"/>
                </a:lnTo>
                <a:lnTo>
                  <a:pt x="658" y="43"/>
                </a:lnTo>
                <a:lnTo>
                  <a:pt x="665" y="43"/>
                </a:lnTo>
                <a:lnTo>
                  <a:pt x="674" y="43"/>
                </a:lnTo>
                <a:lnTo>
                  <a:pt x="681" y="44"/>
                </a:lnTo>
                <a:lnTo>
                  <a:pt x="689" y="44"/>
                </a:lnTo>
                <a:lnTo>
                  <a:pt x="695" y="44"/>
                </a:lnTo>
                <a:lnTo>
                  <a:pt x="701" y="41"/>
                </a:lnTo>
                <a:lnTo>
                  <a:pt x="711" y="37"/>
                </a:lnTo>
                <a:lnTo>
                  <a:pt x="721" y="29"/>
                </a:lnTo>
                <a:lnTo>
                  <a:pt x="726" y="27"/>
                </a:lnTo>
                <a:lnTo>
                  <a:pt x="731" y="25"/>
                </a:lnTo>
                <a:lnTo>
                  <a:pt x="737" y="26"/>
                </a:lnTo>
                <a:lnTo>
                  <a:pt x="743" y="27"/>
                </a:lnTo>
                <a:lnTo>
                  <a:pt x="750" y="31"/>
                </a:lnTo>
                <a:lnTo>
                  <a:pt x="757" y="37"/>
                </a:lnTo>
                <a:lnTo>
                  <a:pt x="765" y="43"/>
                </a:lnTo>
                <a:lnTo>
                  <a:pt x="775" y="51"/>
                </a:lnTo>
                <a:lnTo>
                  <a:pt x="784" y="58"/>
                </a:lnTo>
                <a:lnTo>
                  <a:pt x="794" y="64"/>
                </a:lnTo>
                <a:lnTo>
                  <a:pt x="801" y="69"/>
                </a:lnTo>
                <a:lnTo>
                  <a:pt x="808" y="71"/>
                </a:lnTo>
                <a:lnTo>
                  <a:pt x="810" y="71"/>
                </a:lnTo>
                <a:lnTo>
                  <a:pt x="813" y="70"/>
                </a:lnTo>
                <a:lnTo>
                  <a:pt x="815" y="69"/>
                </a:lnTo>
                <a:lnTo>
                  <a:pt x="818" y="67"/>
                </a:lnTo>
                <a:lnTo>
                  <a:pt x="820" y="60"/>
                </a:lnTo>
                <a:lnTo>
                  <a:pt x="820" y="51"/>
                </a:lnTo>
                <a:lnTo>
                  <a:pt x="819" y="33"/>
                </a:lnTo>
                <a:lnTo>
                  <a:pt x="818" y="22"/>
                </a:lnTo>
                <a:lnTo>
                  <a:pt x="819" y="19"/>
                </a:lnTo>
                <a:lnTo>
                  <a:pt x="821" y="15"/>
                </a:lnTo>
                <a:lnTo>
                  <a:pt x="827" y="12"/>
                </a:lnTo>
                <a:lnTo>
                  <a:pt x="834" y="7"/>
                </a:lnTo>
                <a:lnTo>
                  <a:pt x="843" y="3"/>
                </a:lnTo>
                <a:lnTo>
                  <a:pt x="849" y="1"/>
                </a:lnTo>
                <a:lnTo>
                  <a:pt x="854" y="0"/>
                </a:lnTo>
                <a:lnTo>
                  <a:pt x="858" y="1"/>
                </a:lnTo>
                <a:lnTo>
                  <a:pt x="862" y="3"/>
                </a:lnTo>
                <a:lnTo>
                  <a:pt x="865" y="8"/>
                </a:lnTo>
                <a:lnTo>
                  <a:pt x="868" y="14"/>
                </a:lnTo>
                <a:lnTo>
                  <a:pt x="870" y="21"/>
                </a:lnTo>
                <a:lnTo>
                  <a:pt x="873" y="28"/>
                </a:lnTo>
                <a:lnTo>
                  <a:pt x="878" y="35"/>
                </a:lnTo>
                <a:lnTo>
                  <a:pt x="884" y="40"/>
                </a:lnTo>
                <a:lnTo>
                  <a:pt x="890" y="44"/>
                </a:lnTo>
                <a:lnTo>
                  <a:pt x="907" y="50"/>
                </a:lnTo>
                <a:lnTo>
                  <a:pt x="925" y="56"/>
                </a:lnTo>
                <a:lnTo>
                  <a:pt x="942" y="60"/>
                </a:lnTo>
                <a:lnTo>
                  <a:pt x="958" y="66"/>
                </a:lnTo>
                <a:lnTo>
                  <a:pt x="965" y="71"/>
                </a:lnTo>
                <a:lnTo>
                  <a:pt x="971" y="78"/>
                </a:lnTo>
                <a:lnTo>
                  <a:pt x="977" y="86"/>
                </a:lnTo>
                <a:lnTo>
                  <a:pt x="982" y="98"/>
                </a:lnTo>
                <a:lnTo>
                  <a:pt x="994" y="130"/>
                </a:lnTo>
                <a:lnTo>
                  <a:pt x="1005" y="169"/>
                </a:lnTo>
                <a:lnTo>
                  <a:pt x="1009" y="185"/>
                </a:lnTo>
                <a:lnTo>
                  <a:pt x="1011" y="201"/>
                </a:lnTo>
                <a:lnTo>
                  <a:pt x="1013" y="207"/>
                </a:lnTo>
                <a:lnTo>
                  <a:pt x="1013" y="211"/>
                </a:lnTo>
                <a:lnTo>
                  <a:pt x="1011" y="215"/>
                </a:lnTo>
                <a:lnTo>
                  <a:pt x="1009" y="217"/>
                </a:lnTo>
                <a:lnTo>
                  <a:pt x="998" y="226"/>
                </a:lnTo>
                <a:lnTo>
                  <a:pt x="984" y="237"/>
                </a:lnTo>
                <a:lnTo>
                  <a:pt x="977" y="243"/>
                </a:lnTo>
                <a:lnTo>
                  <a:pt x="970" y="248"/>
                </a:lnTo>
                <a:lnTo>
                  <a:pt x="963" y="252"/>
                </a:lnTo>
                <a:lnTo>
                  <a:pt x="957" y="253"/>
                </a:lnTo>
                <a:lnTo>
                  <a:pt x="953" y="252"/>
                </a:lnTo>
                <a:lnTo>
                  <a:pt x="950" y="249"/>
                </a:lnTo>
                <a:lnTo>
                  <a:pt x="948" y="247"/>
                </a:lnTo>
                <a:lnTo>
                  <a:pt x="947" y="242"/>
                </a:lnTo>
                <a:lnTo>
                  <a:pt x="946" y="234"/>
                </a:lnTo>
                <a:lnTo>
                  <a:pt x="944" y="224"/>
                </a:lnTo>
                <a:lnTo>
                  <a:pt x="941" y="221"/>
                </a:lnTo>
                <a:lnTo>
                  <a:pt x="939" y="218"/>
                </a:lnTo>
                <a:lnTo>
                  <a:pt x="935" y="217"/>
                </a:lnTo>
                <a:lnTo>
                  <a:pt x="931" y="216"/>
                </a:lnTo>
                <a:lnTo>
                  <a:pt x="922" y="218"/>
                </a:lnTo>
                <a:lnTo>
                  <a:pt x="914" y="222"/>
                </a:lnTo>
                <a:lnTo>
                  <a:pt x="912" y="223"/>
                </a:lnTo>
                <a:lnTo>
                  <a:pt x="909" y="226"/>
                </a:lnTo>
                <a:lnTo>
                  <a:pt x="909" y="227"/>
                </a:lnTo>
                <a:lnTo>
                  <a:pt x="909" y="229"/>
                </a:lnTo>
                <a:lnTo>
                  <a:pt x="913" y="233"/>
                </a:lnTo>
                <a:lnTo>
                  <a:pt x="919" y="239"/>
                </a:lnTo>
                <a:lnTo>
                  <a:pt x="922" y="241"/>
                </a:lnTo>
                <a:lnTo>
                  <a:pt x="926" y="246"/>
                </a:lnTo>
                <a:lnTo>
                  <a:pt x="928" y="252"/>
                </a:lnTo>
                <a:lnTo>
                  <a:pt x="931" y="258"/>
                </a:lnTo>
                <a:lnTo>
                  <a:pt x="931" y="265"/>
                </a:lnTo>
                <a:lnTo>
                  <a:pt x="931" y="271"/>
                </a:lnTo>
                <a:lnTo>
                  <a:pt x="928" y="274"/>
                </a:lnTo>
                <a:lnTo>
                  <a:pt x="927" y="277"/>
                </a:lnTo>
                <a:lnTo>
                  <a:pt x="925" y="280"/>
                </a:lnTo>
                <a:lnTo>
                  <a:pt x="921" y="283"/>
                </a:lnTo>
                <a:lnTo>
                  <a:pt x="913" y="289"/>
                </a:lnTo>
                <a:lnTo>
                  <a:pt x="902" y="298"/>
                </a:lnTo>
                <a:lnTo>
                  <a:pt x="890" y="311"/>
                </a:lnTo>
                <a:lnTo>
                  <a:pt x="877" y="327"/>
                </a:lnTo>
                <a:lnTo>
                  <a:pt x="864" y="343"/>
                </a:lnTo>
                <a:lnTo>
                  <a:pt x="852" y="362"/>
                </a:lnTo>
                <a:lnTo>
                  <a:pt x="840" y="382"/>
                </a:lnTo>
                <a:lnTo>
                  <a:pt x="832" y="403"/>
                </a:lnTo>
                <a:lnTo>
                  <a:pt x="819" y="441"/>
                </a:lnTo>
                <a:lnTo>
                  <a:pt x="812" y="473"/>
                </a:lnTo>
                <a:lnTo>
                  <a:pt x="808" y="486"/>
                </a:lnTo>
                <a:lnTo>
                  <a:pt x="802" y="499"/>
                </a:lnTo>
                <a:lnTo>
                  <a:pt x="800" y="505"/>
                </a:lnTo>
                <a:lnTo>
                  <a:pt x="795" y="511"/>
                </a:lnTo>
                <a:lnTo>
                  <a:pt x="791" y="517"/>
                </a:lnTo>
                <a:lnTo>
                  <a:pt x="786" y="523"/>
                </a:lnTo>
                <a:lnTo>
                  <a:pt x="776" y="533"/>
                </a:lnTo>
                <a:lnTo>
                  <a:pt x="771" y="543"/>
                </a:lnTo>
                <a:lnTo>
                  <a:pt x="769" y="546"/>
                </a:lnTo>
                <a:lnTo>
                  <a:pt x="769" y="551"/>
                </a:lnTo>
                <a:lnTo>
                  <a:pt x="769" y="554"/>
                </a:lnTo>
                <a:lnTo>
                  <a:pt x="769" y="557"/>
                </a:lnTo>
                <a:lnTo>
                  <a:pt x="770" y="558"/>
                </a:lnTo>
                <a:lnTo>
                  <a:pt x="772" y="561"/>
                </a:lnTo>
                <a:lnTo>
                  <a:pt x="775" y="562"/>
                </a:lnTo>
                <a:lnTo>
                  <a:pt x="777" y="562"/>
                </a:lnTo>
                <a:lnTo>
                  <a:pt x="780" y="561"/>
                </a:lnTo>
                <a:lnTo>
                  <a:pt x="783" y="560"/>
                </a:lnTo>
                <a:lnTo>
                  <a:pt x="787" y="558"/>
                </a:lnTo>
                <a:lnTo>
                  <a:pt x="790" y="555"/>
                </a:lnTo>
                <a:lnTo>
                  <a:pt x="796" y="550"/>
                </a:lnTo>
                <a:lnTo>
                  <a:pt x="802" y="546"/>
                </a:lnTo>
                <a:lnTo>
                  <a:pt x="806" y="545"/>
                </a:lnTo>
                <a:lnTo>
                  <a:pt x="809" y="546"/>
                </a:lnTo>
                <a:lnTo>
                  <a:pt x="810" y="550"/>
                </a:lnTo>
                <a:lnTo>
                  <a:pt x="813" y="555"/>
                </a:lnTo>
                <a:lnTo>
                  <a:pt x="813" y="562"/>
                </a:lnTo>
                <a:lnTo>
                  <a:pt x="813" y="569"/>
                </a:lnTo>
                <a:lnTo>
                  <a:pt x="813" y="574"/>
                </a:lnTo>
                <a:lnTo>
                  <a:pt x="812" y="579"/>
                </a:lnTo>
                <a:lnTo>
                  <a:pt x="810" y="582"/>
                </a:lnTo>
                <a:lnTo>
                  <a:pt x="808" y="587"/>
                </a:lnTo>
                <a:lnTo>
                  <a:pt x="801" y="594"/>
                </a:lnTo>
                <a:lnTo>
                  <a:pt x="794" y="601"/>
                </a:lnTo>
                <a:lnTo>
                  <a:pt x="775" y="614"/>
                </a:lnTo>
                <a:lnTo>
                  <a:pt x="756" y="625"/>
                </a:lnTo>
                <a:lnTo>
                  <a:pt x="747" y="628"/>
                </a:lnTo>
                <a:lnTo>
                  <a:pt x="739" y="628"/>
                </a:lnTo>
                <a:lnTo>
                  <a:pt x="732" y="628"/>
                </a:lnTo>
                <a:lnTo>
                  <a:pt x="724" y="627"/>
                </a:lnTo>
                <a:lnTo>
                  <a:pt x="715" y="627"/>
                </a:lnTo>
                <a:lnTo>
                  <a:pt x="706" y="628"/>
                </a:lnTo>
                <a:lnTo>
                  <a:pt x="694" y="632"/>
                </a:lnTo>
                <a:lnTo>
                  <a:pt x="682" y="639"/>
                </a:lnTo>
                <a:lnTo>
                  <a:pt x="670" y="649"/>
                </a:lnTo>
                <a:lnTo>
                  <a:pt x="660" y="656"/>
                </a:lnTo>
                <a:lnTo>
                  <a:pt x="651" y="664"/>
                </a:lnTo>
                <a:lnTo>
                  <a:pt x="644" y="671"/>
                </a:lnTo>
                <a:lnTo>
                  <a:pt x="638" y="678"/>
                </a:lnTo>
                <a:lnTo>
                  <a:pt x="635" y="686"/>
                </a:lnTo>
                <a:lnTo>
                  <a:pt x="632" y="693"/>
                </a:lnTo>
                <a:lnTo>
                  <a:pt x="630" y="700"/>
                </a:lnTo>
                <a:lnTo>
                  <a:pt x="629" y="714"/>
                </a:lnTo>
                <a:lnTo>
                  <a:pt x="626" y="725"/>
                </a:lnTo>
                <a:lnTo>
                  <a:pt x="625" y="730"/>
                </a:lnTo>
                <a:lnTo>
                  <a:pt x="623" y="734"/>
                </a:lnTo>
                <a:lnTo>
                  <a:pt x="619" y="738"/>
                </a:lnTo>
                <a:lnTo>
                  <a:pt x="614" y="741"/>
                </a:lnTo>
                <a:lnTo>
                  <a:pt x="608" y="745"/>
                </a:lnTo>
                <a:lnTo>
                  <a:pt x="601" y="747"/>
                </a:lnTo>
                <a:lnTo>
                  <a:pt x="593" y="750"/>
                </a:lnTo>
                <a:lnTo>
                  <a:pt x="586" y="750"/>
                </a:lnTo>
                <a:lnTo>
                  <a:pt x="579" y="750"/>
                </a:lnTo>
                <a:lnTo>
                  <a:pt x="573" y="749"/>
                </a:lnTo>
                <a:lnTo>
                  <a:pt x="570" y="747"/>
                </a:lnTo>
                <a:lnTo>
                  <a:pt x="568" y="746"/>
                </a:lnTo>
                <a:lnTo>
                  <a:pt x="568" y="744"/>
                </a:lnTo>
                <a:lnTo>
                  <a:pt x="567" y="741"/>
                </a:lnTo>
                <a:lnTo>
                  <a:pt x="568" y="738"/>
                </a:lnTo>
                <a:lnTo>
                  <a:pt x="572" y="734"/>
                </a:lnTo>
                <a:lnTo>
                  <a:pt x="575" y="731"/>
                </a:lnTo>
                <a:lnTo>
                  <a:pt x="579" y="728"/>
                </a:lnTo>
                <a:lnTo>
                  <a:pt x="582" y="725"/>
                </a:lnTo>
                <a:lnTo>
                  <a:pt x="585" y="722"/>
                </a:lnTo>
                <a:lnTo>
                  <a:pt x="585" y="719"/>
                </a:lnTo>
                <a:lnTo>
                  <a:pt x="583" y="715"/>
                </a:lnTo>
                <a:lnTo>
                  <a:pt x="581" y="711"/>
                </a:lnTo>
                <a:lnTo>
                  <a:pt x="577" y="708"/>
                </a:lnTo>
                <a:lnTo>
                  <a:pt x="574" y="706"/>
                </a:lnTo>
                <a:lnTo>
                  <a:pt x="570" y="706"/>
                </a:lnTo>
                <a:lnTo>
                  <a:pt x="566" y="707"/>
                </a:lnTo>
                <a:lnTo>
                  <a:pt x="561" y="711"/>
                </a:lnTo>
                <a:lnTo>
                  <a:pt x="555" y="716"/>
                </a:lnTo>
                <a:lnTo>
                  <a:pt x="550" y="725"/>
                </a:lnTo>
                <a:lnTo>
                  <a:pt x="544" y="733"/>
                </a:lnTo>
                <a:lnTo>
                  <a:pt x="538" y="740"/>
                </a:lnTo>
                <a:lnTo>
                  <a:pt x="532" y="745"/>
                </a:lnTo>
                <a:lnTo>
                  <a:pt x="526" y="747"/>
                </a:lnTo>
                <a:lnTo>
                  <a:pt x="520" y="750"/>
                </a:lnTo>
                <a:lnTo>
                  <a:pt x="514" y="750"/>
                </a:lnTo>
                <a:lnTo>
                  <a:pt x="510" y="749"/>
                </a:lnTo>
                <a:lnTo>
                  <a:pt x="505" y="747"/>
                </a:lnTo>
                <a:lnTo>
                  <a:pt x="500" y="745"/>
                </a:lnTo>
                <a:lnTo>
                  <a:pt x="494" y="744"/>
                </a:lnTo>
                <a:lnTo>
                  <a:pt x="490" y="744"/>
                </a:lnTo>
                <a:lnTo>
                  <a:pt x="485" y="744"/>
                </a:lnTo>
                <a:lnTo>
                  <a:pt x="480" y="746"/>
                </a:lnTo>
                <a:lnTo>
                  <a:pt x="475" y="749"/>
                </a:lnTo>
                <a:lnTo>
                  <a:pt x="472" y="752"/>
                </a:lnTo>
                <a:lnTo>
                  <a:pt x="468" y="758"/>
                </a:lnTo>
                <a:lnTo>
                  <a:pt x="465" y="764"/>
                </a:lnTo>
                <a:lnTo>
                  <a:pt x="462" y="771"/>
                </a:lnTo>
                <a:lnTo>
                  <a:pt x="461" y="777"/>
                </a:lnTo>
                <a:lnTo>
                  <a:pt x="460" y="783"/>
                </a:lnTo>
                <a:lnTo>
                  <a:pt x="461" y="788"/>
                </a:lnTo>
                <a:lnTo>
                  <a:pt x="462" y="793"/>
                </a:lnTo>
                <a:lnTo>
                  <a:pt x="465" y="797"/>
                </a:lnTo>
                <a:lnTo>
                  <a:pt x="468" y="800"/>
                </a:lnTo>
                <a:lnTo>
                  <a:pt x="472" y="803"/>
                </a:lnTo>
                <a:lnTo>
                  <a:pt x="474" y="807"/>
                </a:lnTo>
                <a:lnTo>
                  <a:pt x="476" y="809"/>
                </a:lnTo>
                <a:lnTo>
                  <a:pt x="476" y="813"/>
                </a:lnTo>
                <a:lnTo>
                  <a:pt x="476" y="816"/>
                </a:lnTo>
                <a:lnTo>
                  <a:pt x="475" y="819"/>
                </a:lnTo>
                <a:lnTo>
                  <a:pt x="472" y="821"/>
                </a:lnTo>
                <a:lnTo>
                  <a:pt x="469" y="823"/>
                </a:lnTo>
                <a:lnTo>
                  <a:pt x="465" y="825"/>
                </a:lnTo>
                <a:lnTo>
                  <a:pt x="461" y="825"/>
                </a:lnTo>
                <a:lnTo>
                  <a:pt x="457" y="825"/>
                </a:lnTo>
                <a:lnTo>
                  <a:pt x="453" y="825"/>
                </a:lnTo>
                <a:lnTo>
                  <a:pt x="444" y="821"/>
                </a:lnTo>
                <a:lnTo>
                  <a:pt x="434" y="816"/>
                </a:lnTo>
                <a:lnTo>
                  <a:pt x="429" y="814"/>
                </a:lnTo>
                <a:lnTo>
                  <a:pt x="425" y="813"/>
                </a:lnTo>
                <a:lnTo>
                  <a:pt x="422" y="813"/>
                </a:lnTo>
                <a:lnTo>
                  <a:pt x="419" y="813"/>
                </a:lnTo>
                <a:lnTo>
                  <a:pt x="417" y="814"/>
                </a:lnTo>
                <a:lnTo>
                  <a:pt x="416" y="816"/>
                </a:lnTo>
                <a:lnTo>
                  <a:pt x="416" y="819"/>
                </a:lnTo>
                <a:lnTo>
                  <a:pt x="416" y="823"/>
                </a:lnTo>
                <a:lnTo>
                  <a:pt x="415" y="832"/>
                </a:lnTo>
                <a:lnTo>
                  <a:pt x="413" y="840"/>
                </a:lnTo>
                <a:lnTo>
                  <a:pt x="412" y="842"/>
                </a:lnTo>
                <a:lnTo>
                  <a:pt x="410" y="845"/>
                </a:lnTo>
                <a:lnTo>
                  <a:pt x="406" y="846"/>
                </a:lnTo>
                <a:lnTo>
                  <a:pt x="404" y="846"/>
                </a:lnTo>
                <a:lnTo>
                  <a:pt x="397" y="831"/>
                </a:lnTo>
                <a:lnTo>
                  <a:pt x="388" y="814"/>
                </a:lnTo>
                <a:lnTo>
                  <a:pt x="384" y="814"/>
                </a:lnTo>
                <a:lnTo>
                  <a:pt x="379" y="816"/>
                </a:lnTo>
                <a:lnTo>
                  <a:pt x="374" y="820"/>
                </a:lnTo>
                <a:lnTo>
                  <a:pt x="369" y="823"/>
                </a:lnTo>
                <a:lnTo>
                  <a:pt x="367" y="826"/>
                </a:lnTo>
                <a:lnTo>
                  <a:pt x="365" y="826"/>
                </a:lnTo>
                <a:lnTo>
                  <a:pt x="362" y="827"/>
                </a:lnTo>
                <a:lnTo>
                  <a:pt x="360" y="826"/>
                </a:lnTo>
                <a:lnTo>
                  <a:pt x="358" y="825"/>
                </a:lnTo>
                <a:lnTo>
                  <a:pt x="355" y="822"/>
                </a:lnTo>
                <a:lnTo>
                  <a:pt x="353" y="819"/>
                </a:lnTo>
                <a:lnTo>
                  <a:pt x="352" y="813"/>
                </a:lnTo>
                <a:lnTo>
                  <a:pt x="349" y="808"/>
                </a:lnTo>
                <a:lnTo>
                  <a:pt x="346" y="803"/>
                </a:lnTo>
                <a:lnTo>
                  <a:pt x="343" y="798"/>
                </a:lnTo>
                <a:lnTo>
                  <a:pt x="340" y="795"/>
                </a:lnTo>
                <a:lnTo>
                  <a:pt x="331" y="790"/>
                </a:lnTo>
                <a:lnTo>
                  <a:pt x="323" y="787"/>
                </a:lnTo>
                <a:lnTo>
                  <a:pt x="314" y="784"/>
                </a:lnTo>
                <a:lnTo>
                  <a:pt x="303" y="783"/>
                </a:lnTo>
                <a:lnTo>
                  <a:pt x="292" y="783"/>
                </a:lnTo>
                <a:lnTo>
                  <a:pt x="281" y="784"/>
                </a:lnTo>
                <a:lnTo>
                  <a:pt x="262" y="787"/>
                </a:lnTo>
                <a:lnTo>
                  <a:pt x="247" y="789"/>
                </a:lnTo>
                <a:lnTo>
                  <a:pt x="240" y="789"/>
                </a:lnTo>
                <a:lnTo>
                  <a:pt x="234" y="788"/>
                </a:lnTo>
                <a:lnTo>
                  <a:pt x="228" y="784"/>
                </a:lnTo>
                <a:lnTo>
                  <a:pt x="222" y="778"/>
                </a:lnTo>
                <a:lnTo>
                  <a:pt x="213" y="766"/>
                </a:lnTo>
                <a:lnTo>
                  <a:pt x="204" y="759"/>
                </a:lnTo>
                <a:lnTo>
                  <a:pt x="201" y="757"/>
                </a:lnTo>
                <a:lnTo>
                  <a:pt x="195" y="756"/>
                </a:lnTo>
                <a:lnTo>
                  <a:pt x="188" y="756"/>
                </a:lnTo>
                <a:lnTo>
                  <a:pt x="177" y="757"/>
                </a:lnTo>
                <a:lnTo>
                  <a:pt x="167" y="758"/>
                </a:lnTo>
                <a:lnTo>
                  <a:pt x="159" y="757"/>
                </a:lnTo>
                <a:lnTo>
                  <a:pt x="153" y="756"/>
                </a:lnTo>
                <a:lnTo>
                  <a:pt x="148" y="753"/>
                </a:lnTo>
                <a:lnTo>
                  <a:pt x="141" y="746"/>
                </a:lnTo>
                <a:lnTo>
                  <a:pt x="136" y="739"/>
                </a:lnTo>
                <a:lnTo>
                  <a:pt x="134" y="737"/>
                </a:lnTo>
                <a:lnTo>
                  <a:pt x="132" y="734"/>
                </a:lnTo>
                <a:lnTo>
                  <a:pt x="128" y="732"/>
                </a:lnTo>
                <a:lnTo>
                  <a:pt x="125" y="731"/>
                </a:lnTo>
                <a:lnTo>
                  <a:pt x="115" y="730"/>
                </a:lnTo>
                <a:lnTo>
                  <a:pt x="107" y="728"/>
                </a:lnTo>
                <a:lnTo>
                  <a:pt x="102" y="727"/>
                </a:lnTo>
                <a:lnTo>
                  <a:pt x="97" y="725"/>
                </a:lnTo>
                <a:lnTo>
                  <a:pt x="94" y="721"/>
                </a:lnTo>
                <a:lnTo>
                  <a:pt x="91" y="718"/>
                </a:lnTo>
                <a:lnTo>
                  <a:pt x="88" y="714"/>
                </a:lnTo>
                <a:lnTo>
                  <a:pt x="87" y="711"/>
                </a:lnTo>
                <a:lnTo>
                  <a:pt x="85" y="706"/>
                </a:lnTo>
                <a:lnTo>
                  <a:pt x="84" y="702"/>
                </a:lnTo>
                <a:lnTo>
                  <a:pt x="84" y="696"/>
                </a:lnTo>
                <a:lnTo>
                  <a:pt x="81" y="690"/>
                </a:lnTo>
                <a:lnTo>
                  <a:pt x="78" y="688"/>
                </a:lnTo>
                <a:lnTo>
                  <a:pt x="76" y="688"/>
                </a:lnTo>
                <a:lnTo>
                  <a:pt x="72" y="690"/>
                </a:lnTo>
                <a:lnTo>
                  <a:pt x="68" y="694"/>
                </a:lnTo>
                <a:lnTo>
                  <a:pt x="63" y="699"/>
                </a:lnTo>
                <a:lnTo>
                  <a:pt x="56" y="701"/>
                </a:lnTo>
                <a:lnTo>
                  <a:pt x="47" y="702"/>
                </a:lnTo>
                <a:lnTo>
                  <a:pt x="40" y="701"/>
                </a:lnTo>
                <a:lnTo>
                  <a:pt x="35" y="700"/>
                </a:lnTo>
                <a:lnTo>
                  <a:pt x="32" y="699"/>
                </a:lnTo>
                <a:lnTo>
                  <a:pt x="29" y="696"/>
                </a:lnTo>
                <a:lnTo>
                  <a:pt x="27" y="693"/>
                </a:lnTo>
                <a:lnTo>
                  <a:pt x="25" y="689"/>
                </a:lnTo>
                <a:lnTo>
                  <a:pt x="22" y="684"/>
                </a:lnTo>
                <a:lnTo>
                  <a:pt x="22" y="680"/>
                </a:lnTo>
                <a:lnTo>
                  <a:pt x="22" y="675"/>
                </a:lnTo>
                <a:lnTo>
                  <a:pt x="25" y="661"/>
                </a:lnTo>
                <a:lnTo>
                  <a:pt x="27" y="649"/>
                </a:lnTo>
                <a:lnTo>
                  <a:pt x="31" y="639"/>
                </a:lnTo>
                <a:lnTo>
                  <a:pt x="33" y="630"/>
                </a:lnTo>
                <a:lnTo>
                  <a:pt x="35" y="623"/>
                </a:lnTo>
                <a:lnTo>
                  <a:pt x="35" y="617"/>
                </a:lnTo>
                <a:lnTo>
                  <a:pt x="35" y="611"/>
                </a:lnTo>
                <a:lnTo>
                  <a:pt x="33" y="606"/>
                </a:lnTo>
                <a:lnTo>
                  <a:pt x="31" y="601"/>
                </a:lnTo>
                <a:lnTo>
                  <a:pt x="27" y="596"/>
                </a:lnTo>
                <a:lnTo>
                  <a:pt x="24" y="592"/>
                </a:lnTo>
                <a:lnTo>
                  <a:pt x="18" y="587"/>
                </a:lnTo>
                <a:close/>
              </a:path>
            </a:pathLst>
          </a:custGeom>
          <a:solidFill>
            <a:srgbClr val="BFBFBF"/>
          </a:solidFill>
          <a:ln w="3175" cmpd="sng">
            <a:solidFill>
              <a:schemeClr val="bg1"/>
            </a:solidFill>
            <a:bevel/>
            <a:headEnd/>
            <a:tailEnd/>
          </a:ln>
        </p:spPr>
        <p:txBody>
          <a:bodyPr/>
          <a:lstStyle/>
          <a:p>
            <a:pPr defTabSz="685800"/>
            <a:endParaRPr lang="zh-CN" altLang="en-US" sz="1350">
              <a:solidFill>
                <a:prstClr val="black"/>
              </a:solidFill>
              <a:latin typeface="Calibri"/>
              <a:ea typeface="微软雅黑"/>
            </a:endParaRPr>
          </a:p>
        </p:txBody>
      </p:sp>
      <p:cxnSp>
        <p:nvCxnSpPr>
          <p:cNvPr id="87" name="稻壳儿小白白(http://dwz.cn/Wu2UP)">
            <a:extLst>
              <a:ext uri="{FF2B5EF4-FFF2-40B4-BE49-F238E27FC236}">
                <a16:creationId xmlns:a16="http://schemas.microsoft.com/office/drawing/2014/main" id="{FCBB8D61-4352-44FF-92C4-C3F920EF54EC}"/>
              </a:ext>
            </a:extLst>
          </p:cNvPr>
          <p:cNvCxnSpPr>
            <a:cxnSpLocks noChangeShapeType="1"/>
          </p:cNvCxnSpPr>
          <p:nvPr/>
        </p:nvCxnSpPr>
        <p:spPr bwMode="auto">
          <a:xfrm>
            <a:off x="3692870" y="3542996"/>
            <a:ext cx="1120228" cy="239136"/>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cxnSp>
      <p:grpSp>
        <p:nvGrpSpPr>
          <p:cNvPr id="88" name="组合 87">
            <a:extLst>
              <a:ext uri="{FF2B5EF4-FFF2-40B4-BE49-F238E27FC236}">
                <a16:creationId xmlns:a16="http://schemas.microsoft.com/office/drawing/2014/main" id="{915FF3A4-AE9B-4807-8577-48A65B637118}"/>
              </a:ext>
            </a:extLst>
          </p:cNvPr>
          <p:cNvGrpSpPr/>
          <p:nvPr/>
        </p:nvGrpSpPr>
        <p:grpSpPr>
          <a:xfrm>
            <a:off x="4015430" y="3660339"/>
            <a:ext cx="868978" cy="1041341"/>
            <a:chOff x="10303973" y="4595479"/>
            <a:chExt cx="1888027" cy="2262521"/>
          </a:xfrm>
        </p:grpSpPr>
        <p:sp>
          <p:nvSpPr>
            <p:cNvPr id="89" name="稻壳儿小白白(http://dwz.cn/Wu2UP)">
              <a:extLst>
                <a:ext uri="{FF2B5EF4-FFF2-40B4-BE49-F238E27FC236}">
                  <a16:creationId xmlns:a16="http://schemas.microsoft.com/office/drawing/2014/main" id="{AAF3F6C3-AB5E-43DA-A634-0A590EB25A89}"/>
                </a:ext>
              </a:extLst>
            </p:cNvPr>
            <p:cNvSpPr>
              <a:spLocks noChangeArrowheads="1"/>
            </p:cNvSpPr>
            <p:nvPr/>
          </p:nvSpPr>
          <p:spPr bwMode="auto">
            <a:xfrm>
              <a:off x="10303973" y="4595479"/>
              <a:ext cx="7450" cy="9312"/>
            </a:xfrm>
            <a:prstGeom prst="rect">
              <a:avLst/>
            </a:prstGeom>
            <a:solidFill>
              <a:srgbClr val="BFBFBF"/>
            </a:solidFill>
            <a:ln w="12700">
              <a:solidFill>
                <a:schemeClr val="bg1"/>
              </a:solidFill>
              <a:miter lim="800000"/>
              <a:headEnd/>
              <a:tailEnd/>
            </a:ln>
          </p:spPr>
          <p:txBody>
            <a:bodyPr anchor="ctr"/>
            <a:lstStyle>
              <a:lvl1pPr>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1pPr>
              <a:lvl2pPr marL="742950" indent="-28575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2pPr>
              <a:lvl3pPr marL="11430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3pPr>
              <a:lvl4pPr marL="16002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4pPr>
              <a:lvl5pPr marL="2057400" indent="-228600">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defTabSz="685800"/>
              <a:endParaRPr lang="zh-CN" altLang="en-US" sz="1350">
                <a:solidFill>
                  <a:srgbClr val="FFFFFF"/>
                </a:solidFill>
                <a:sym typeface="Arial" panose="020B0604020202020204" pitchFamily="34" charset="0"/>
              </a:endParaRPr>
            </a:p>
          </p:txBody>
        </p:sp>
        <p:sp>
          <p:nvSpPr>
            <p:cNvPr id="90" name="云南（小图）">
              <a:extLst>
                <a:ext uri="{FF2B5EF4-FFF2-40B4-BE49-F238E27FC236}">
                  <a16:creationId xmlns:a16="http://schemas.microsoft.com/office/drawing/2014/main" id="{C7B645AD-7518-43AA-883E-E768CB63D381}"/>
                </a:ext>
              </a:extLst>
            </p:cNvPr>
            <p:cNvSpPr>
              <a:spLocks/>
            </p:cNvSpPr>
            <p:nvPr/>
          </p:nvSpPr>
          <p:spPr bwMode="auto">
            <a:xfrm>
              <a:off x="10442708" y="4686738"/>
              <a:ext cx="91130" cy="73301"/>
            </a:xfrm>
            <a:custGeom>
              <a:avLst/>
              <a:gdLst>
                <a:gd name="T0" fmla="*/ 135 w 138"/>
                <a:gd name="T1" fmla="*/ 0 h 112"/>
                <a:gd name="T2" fmla="*/ 137 w 138"/>
                <a:gd name="T3" fmla="*/ 2 h 112"/>
                <a:gd name="T4" fmla="*/ 138 w 138"/>
                <a:gd name="T5" fmla="*/ 4 h 112"/>
                <a:gd name="T6" fmla="*/ 137 w 138"/>
                <a:gd name="T7" fmla="*/ 9 h 112"/>
                <a:gd name="T8" fmla="*/ 133 w 138"/>
                <a:gd name="T9" fmla="*/ 27 h 112"/>
                <a:gd name="T10" fmla="*/ 128 w 138"/>
                <a:gd name="T11" fmla="*/ 46 h 112"/>
                <a:gd name="T12" fmla="*/ 128 w 138"/>
                <a:gd name="T13" fmla="*/ 55 h 112"/>
                <a:gd name="T14" fmla="*/ 126 w 138"/>
                <a:gd name="T15" fmla="*/ 58 h 112"/>
                <a:gd name="T16" fmla="*/ 119 w 138"/>
                <a:gd name="T17" fmla="*/ 65 h 112"/>
                <a:gd name="T18" fmla="*/ 111 w 138"/>
                <a:gd name="T19" fmla="*/ 70 h 112"/>
                <a:gd name="T20" fmla="*/ 107 w 138"/>
                <a:gd name="T21" fmla="*/ 73 h 112"/>
                <a:gd name="T22" fmla="*/ 106 w 138"/>
                <a:gd name="T23" fmla="*/ 72 h 112"/>
                <a:gd name="T24" fmla="*/ 106 w 138"/>
                <a:gd name="T25" fmla="*/ 67 h 112"/>
                <a:gd name="T26" fmla="*/ 103 w 138"/>
                <a:gd name="T27" fmla="*/ 64 h 112"/>
                <a:gd name="T28" fmla="*/ 90 w 138"/>
                <a:gd name="T29" fmla="*/ 60 h 112"/>
                <a:gd name="T30" fmla="*/ 85 w 138"/>
                <a:gd name="T31" fmla="*/ 60 h 112"/>
                <a:gd name="T32" fmla="*/ 83 w 138"/>
                <a:gd name="T33" fmla="*/ 60 h 112"/>
                <a:gd name="T34" fmla="*/ 79 w 138"/>
                <a:gd name="T35" fmla="*/ 62 h 112"/>
                <a:gd name="T36" fmla="*/ 79 w 138"/>
                <a:gd name="T37" fmla="*/ 63 h 112"/>
                <a:gd name="T38" fmla="*/ 55 w 138"/>
                <a:gd name="T39" fmla="*/ 79 h 112"/>
                <a:gd name="T40" fmla="*/ 54 w 138"/>
                <a:gd name="T41" fmla="*/ 80 h 112"/>
                <a:gd name="T42" fmla="*/ 53 w 138"/>
                <a:gd name="T43" fmla="*/ 80 h 112"/>
                <a:gd name="T44" fmla="*/ 54 w 138"/>
                <a:gd name="T45" fmla="*/ 82 h 112"/>
                <a:gd name="T46" fmla="*/ 57 w 138"/>
                <a:gd name="T47" fmla="*/ 84 h 112"/>
                <a:gd name="T48" fmla="*/ 58 w 138"/>
                <a:gd name="T49" fmla="*/ 87 h 112"/>
                <a:gd name="T50" fmla="*/ 59 w 138"/>
                <a:gd name="T51" fmla="*/ 90 h 112"/>
                <a:gd name="T52" fmla="*/ 59 w 138"/>
                <a:gd name="T53" fmla="*/ 92 h 112"/>
                <a:gd name="T54" fmla="*/ 57 w 138"/>
                <a:gd name="T55" fmla="*/ 93 h 112"/>
                <a:gd name="T56" fmla="*/ 56 w 138"/>
                <a:gd name="T57" fmla="*/ 92 h 112"/>
                <a:gd name="T58" fmla="*/ 49 w 138"/>
                <a:gd name="T59" fmla="*/ 94 h 112"/>
                <a:gd name="T60" fmla="*/ 45 w 138"/>
                <a:gd name="T61" fmla="*/ 96 h 112"/>
                <a:gd name="T62" fmla="*/ 39 w 138"/>
                <a:gd name="T63" fmla="*/ 101 h 112"/>
                <a:gd name="T64" fmla="*/ 37 w 138"/>
                <a:gd name="T65" fmla="*/ 103 h 112"/>
                <a:gd name="T66" fmla="*/ 34 w 138"/>
                <a:gd name="T67" fmla="*/ 105 h 112"/>
                <a:gd name="T68" fmla="*/ 31 w 138"/>
                <a:gd name="T69" fmla="*/ 112 h 112"/>
                <a:gd name="T70" fmla="*/ 31 w 138"/>
                <a:gd name="T71" fmla="*/ 112 h 112"/>
                <a:gd name="T72" fmla="*/ 27 w 138"/>
                <a:gd name="T73" fmla="*/ 110 h 112"/>
                <a:gd name="T74" fmla="*/ 17 w 138"/>
                <a:gd name="T75" fmla="*/ 96 h 112"/>
                <a:gd name="T76" fmla="*/ 12 w 138"/>
                <a:gd name="T77" fmla="*/ 90 h 112"/>
                <a:gd name="T78" fmla="*/ 9 w 138"/>
                <a:gd name="T79" fmla="*/ 85 h 112"/>
                <a:gd name="T80" fmla="*/ 7 w 138"/>
                <a:gd name="T81" fmla="*/ 83 h 112"/>
                <a:gd name="T82" fmla="*/ 4 w 138"/>
                <a:gd name="T83" fmla="*/ 80 h 112"/>
                <a:gd name="T84" fmla="*/ 0 w 138"/>
                <a:gd name="T85" fmla="*/ 81 h 112"/>
                <a:gd name="T86" fmla="*/ 0 w 138"/>
                <a:gd name="T87" fmla="*/ 81 h 112"/>
                <a:gd name="T88" fmla="*/ 0 w 138"/>
                <a:gd name="T89" fmla="*/ 0 h 112"/>
                <a:gd name="T90" fmla="*/ 135 w 138"/>
                <a:gd name="T91" fmla="*/ 0 h 112"/>
                <a:gd name="T92" fmla="*/ 135 w 138"/>
                <a:gd name="T93" fmla="*/ 0 h 112"/>
                <a:gd name="T94" fmla="*/ 135 w 138"/>
                <a:gd name="T95" fmla="*/ 0 h 112"/>
                <a:gd name="T96" fmla="*/ 135 w 138"/>
                <a:gd name="T97"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8" h="112">
                  <a:moveTo>
                    <a:pt x="135" y="0"/>
                  </a:moveTo>
                  <a:lnTo>
                    <a:pt x="137" y="2"/>
                  </a:lnTo>
                  <a:lnTo>
                    <a:pt x="138" y="4"/>
                  </a:lnTo>
                  <a:lnTo>
                    <a:pt x="137" y="9"/>
                  </a:lnTo>
                  <a:lnTo>
                    <a:pt x="133" y="27"/>
                  </a:lnTo>
                  <a:lnTo>
                    <a:pt x="128" y="46"/>
                  </a:lnTo>
                  <a:lnTo>
                    <a:pt x="128" y="55"/>
                  </a:lnTo>
                  <a:lnTo>
                    <a:pt x="126" y="58"/>
                  </a:lnTo>
                  <a:lnTo>
                    <a:pt x="119" y="65"/>
                  </a:lnTo>
                  <a:lnTo>
                    <a:pt x="111" y="70"/>
                  </a:lnTo>
                  <a:lnTo>
                    <a:pt x="107" y="73"/>
                  </a:lnTo>
                  <a:lnTo>
                    <a:pt x="106" y="72"/>
                  </a:lnTo>
                  <a:lnTo>
                    <a:pt x="106" y="67"/>
                  </a:lnTo>
                  <a:lnTo>
                    <a:pt x="103" y="64"/>
                  </a:lnTo>
                  <a:lnTo>
                    <a:pt x="90" y="60"/>
                  </a:lnTo>
                  <a:lnTo>
                    <a:pt x="85" y="60"/>
                  </a:lnTo>
                  <a:lnTo>
                    <a:pt x="83" y="60"/>
                  </a:lnTo>
                  <a:lnTo>
                    <a:pt x="79" y="62"/>
                  </a:lnTo>
                  <a:lnTo>
                    <a:pt x="79" y="63"/>
                  </a:lnTo>
                  <a:lnTo>
                    <a:pt x="55" y="79"/>
                  </a:lnTo>
                  <a:lnTo>
                    <a:pt x="54" y="80"/>
                  </a:lnTo>
                  <a:lnTo>
                    <a:pt x="53" y="80"/>
                  </a:lnTo>
                  <a:lnTo>
                    <a:pt x="54" y="82"/>
                  </a:lnTo>
                  <a:lnTo>
                    <a:pt x="57" y="84"/>
                  </a:lnTo>
                  <a:lnTo>
                    <a:pt x="58" y="87"/>
                  </a:lnTo>
                  <a:lnTo>
                    <a:pt x="59" y="90"/>
                  </a:lnTo>
                  <a:lnTo>
                    <a:pt x="59" y="92"/>
                  </a:lnTo>
                  <a:lnTo>
                    <a:pt x="57" y="93"/>
                  </a:lnTo>
                  <a:lnTo>
                    <a:pt x="56" y="92"/>
                  </a:lnTo>
                  <a:lnTo>
                    <a:pt x="49" y="94"/>
                  </a:lnTo>
                  <a:lnTo>
                    <a:pt x="45" y="96"/>
                  </a:lnTo>
                  <a:lnTo>
                    <a:pt x="39" y="101"/>
                  </a:lnTo>
                  <a:lnTo>
                    <a:pt x="37" y="103"/>
                  </a:lnTo>
                  <a:lnTo>
                    <a:pt x="34" y="105"/>
                  </a:lnTo>
                  <a:lnTo>
                    <a:pt x="31" y="112"/>
                  </a:lnTo>
                  <a:lnTo>
                    <a:pt x="31" y="112"/>
                  </a:lnTo>
                  <a:lnTo>
                    <a:pt x="27" y="110"/>
                  </a:lnTo>
                  <a:lnTo>
                    <a:pt x="17" y="96"/>
                  </a:lnTo>
                  <a:lnTo>
                    <a:pt x="12" y="90"/>
                  </a:lnTo>
                  <a:lnTo>
                    <a:pt x="9" y="85"/>
                  </a:lnTo>
                  <a:lnTo>
                    <a:pt x="7" y="83"/>
                  </a:lnTo>
                  <a:lnTo>
                    <a:pt x="4" y="80"/>
                  </a:lnTo>
                  <a:lnTo>
                    <a:pt x="0" y="81"/>
                  </a:lnTo>
                  <a:lnTo>
                    <a:pt x="0" y="81"/>
                  </a:lnTo>
                  <a:lnTo>
                    <a:pt x="0" y="0"/>
                  </a:lnTo>
                  <a:lnTo>
                    <a:pt x="135" y="0"/>
                  </a:lnTo>
                  <a:lnTo>
                    <a:pt x="135" y="0"/>
                  </a:lnTo>
                  <a:lnTo>
                    <a:pt x="135" y="0"/>
                  </a:lnTo>
                  <a:lnTo>
                    <a:pt x="135" y="0"/>
                  </a:lnTo>
                  <a:close/>
                </a:path>
              </a:pathLst>
            </a:custGeom>
            <a:solidFill>
              <a:srgbClr val="BFBFBF"/>
            </a:solidFill>
            <a:ln>
              <a:noFill/>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grpSp>
          <p:nvGrpSpPr>
            <p:cNvPr id="91" name="广西（小图）">
              <a:extLst>
                <a:ext uri="{FF2B5EF4-FFF2-40B4-BE49-F238E27FC236}">
                  <a16:creationId xmlns:a16="http://schemas.microsoft.com/office/drawing/2014/main" id="{6C1E5889-450F-49EF-B0F7-4CEA9A065EF2}"/>
                </a:ext>
              </a:extLst>
            </p:cNvPr>
            <p:cNvGrpSpPr/>
            <p:nvPr/>
          </p:nvGrpSpPr>
          <p:grpSpPr>
            <a:xfrm>
              <a:off x="10462518" y="4686738"/>
              <a:ext cx="653757" cy="322915"/>
              <a:chOff x="7758113" y="4700588"/>
              <a:chExt cx="523875" cy="258762"/>
            </a:xfrm>
            <a:solidFill>
              <a:srgbClr val="BFBFBF"/>
            </a:solidFill>
          </p:grpSpPr>
          <p:sp>
            <p:nvSpPr>
              <p:cNvPr id="146" name="Freeform 675">
                <a:extLst>
                  <a:ext uri="{FF2B5EF4-FFF2-40B4-BE49-F238E27FC236}">
                    <a16:creationId xmlns:a16="http://schemas.microsoft.com/office/drawing/2014/main" id="{82F71AB6-584E-4A90-966C-9452498985DA}"/>
                  </a:ext>
                </a:extLst>
              </p:cNvPr>
              <p:cNvSpPr>
                <a:spLocks/>
              </p:cNvSpPr>
              <p:nvPr/>
            </p:nvSpPr>
            <p:spPr bwMode="auto">
              <a:xfrm>
                <a:off x="7758113" y="4700588"/>
                <a:ext cx="523875" cy="223838"/>
              </a:xfrm>
              <a:custGeom>
                <a:avLst/>
                <a:gdLst>
                  <a:gd name="T0" fmla="*/ 883 w 989"/>
                  <a:gd name="T1" fmla="*/ 197 h 424"/>
                  <a:gd name="T2" fmla="*/ 784 w 989"/>
                  <a:gd name="T3" fmla="*/ 293 h 424"/>
                  <a:gd name="T4" fmla="*/ 661 w 989"/>
                  <a:gd name="T5" fmla="*/ 383 h 424"/>
                  <a:gd name="T6" fmla="*/ 652 w 989"/>
                  <a:gd name="T7" fmla="*/ 414 h 424"/>
                  <a:gd name="T8" fmla="*/ 639 w 989"/>
                  <a:gd name="T9" fmla="*/ 407 h 424"/>
                  <a:gd name="T10" fmla="*/ 642 w 989"/>
                  <a:gd name="T11" fmla="*/ 393 h 424"/>
                  <a:gd name="T12" fmla="*/ 638 w 989"/>
                  <a:gd name="T13" fmla="*/ 392 h 424"/>
                  <a:gd name="T14" fmla="*/ 631 w 989"/>
                  <a:gd name="T15" fmla="*/ 394 h 424"/>
                  <a:gd name="T16" fmla="*/ 629 w 989"/>
                  <a:gd name="T17" fmla="*/ 372 h 424"/>
                  <a:gd name="T18" fmla="*/ 618 w 989"/>
                  <a:gd name="T19" fmla="*/ 372 h 424"/>
                  <a:gd name="T20" fmla="*/ 619 w 989"/>
                  <a:gd name="T21" fmla="*/ 386 h 424"/>
                  <a:gd name="T22" fmla="*/ 614 w 989"/>
                  <a:gd name="T23" fmla="*/ 413 h 424"/>
                  <a:gd name="T24" fmla="*/ 589 w 989"/>
                  <a:gd name="T25" fmla="*/ 417 h 424"/>
                  <a:gd name="T26" fmla="*/ 575 w 989"/>
                  <a:gd name="T27" fmla="*/ 411 h 424"/>
                  <a:gd name="T28" fmla="*/ 570 w 989"/>
                  <a:gd name="T29" fmla="*/ 417 h 424"/>
                  <a:gd name="T30" fmla="*/ 553 w 989"/>
                  <a:gd name="T31" fmla="*/ 421 h 424"/>
                  <a:gd name="T32" fmla="*/ 544 w 989"/>
                  <a:gd name="T33" fmla="*/ 413 h 424"/>
                  <a:gd name="T34" fmla="*/ 562 w 989"/>
                  <a:gd name="T35" fmla="*/ 402 h 424"/>
                  <a:gd name="T36" fmla="*/ 559 w 989"/>
                  <a:gd name="T37" fmla="*/ 389 h 424"/>
                  <a:gd name="T38" fmla="*/ 547 w 989"/>
                  <a:gd name="T39" fmla="*/ 387 h 424"/>
                  <a:gd name="T40" fmla="*/ 532 w 989"/>
                  <a:gd name="T41" fmla="*/ 392 h 424"/>
                  <a:gd name="T42" fmla="*/ 515 w 989"/>
                  <a:gd name="T43" fmla="*/ 381 h 424"/>
                  <a:gd name="T44" fmla="*/ 516 w 989"/>
                  <a:gd name="T45" fmla="*/ 369 h 424"/>
                  <a:gd name="T46" fmla="*/ 517 w 989"/>
                  <a:gd name="T47" fmla="*/ 358 h 424"/>
                  <a:gd name="T48" fmla="*/ 506 w 989"/>
                  <a:gd name="T49" fmla="*/ 353 h 424"/>
                  <a:gd name="T50" fmla="*/ 512 w 989"/>
                  <a:gd name="T51" fmla="*/ 365 h 424"/>
                  <a:gd name="T52" fmla="*/ 506 w 989"/>
                  <a:gd name="T53" fmla="*/ 369 h 424"/>
                  <a:gd name="T54" fmla="*/ 508 w 989"/>
                  <a:gd name="T55" fmla="*/ 376 h 424"/>
                  <a:gd name="T56" fmla="*/ 515 w 989"/>
                  <a:gd name="T57" fmla="*/ 386 h 424"/>
                  <a:gd name="T58" fmla="*/ 505 w 989"/>
                  <a:gd name="T59" fmla="*/ 386 h 424"/>
                  <a:gd name="T60" fmla="*/ 491 w 989"/>
                  <a:gd name="T61" fmla="*/ 383 h 424"/>
                  <a:gd name="T62" fmla="*/ 486 w 989"/>
                  <a:gd name="T63" fmla="*/ 359 h 424"/>
                  <a:gd name="T64" fmla="*/ 477 w 989"/>
                  <a:gd name="T65" fmla="*/ 364 h 424"/>
                  <a:gd name="T66" fmla="*/ 473 w 989"/>
                  <a:gd name="T67" fmla="*/ 370 h 424"/>
                  <a:gd name="T68" fmla="*/ 471 w 989"/>
                  <a:gd name="T69" fmla="*/ 355 h 424"/>
                  <a:gd name="T70" fmla="*/ 476 w 989"/>
                  <a:gd name="T71" fmla="*/ 342 h 424"/>
                  <a:gd name="T72" fmla="*/ 468 w 989"/>
                  <a:gd name="T73" fmla="*/ 340 h 424"/>
                  <a:gd name="T74" fmla="*/ 463 w 989"/>
                  <a:gd name="T75" fmla="*/ 340 h 424"/>
                  <a:gd name="T76" fmla="*/ 455 w 989"/>
                  <a:gd name="T77" fmla="*/ 350 h 424"/>
                  <a:gd name="T78" fmla="*/ 453 w 989"/>
                  <a:gd name="T79" fmla="*/ 337 h 424"/>
                  <a:gd name="T80" fmla="*/ 453 w 989"/>
                  <a:gd name="T81" fmla="*/ 350 h 424"/>
                  <a:gd name="T82" fmla="*/ 458 w 989"/>
                  <a:gd name="T83" fmla="*/ 363 h 424"/>
                  <a:gd name="T84" fmla="*/ 452 w 989"/>
                  <a:gd name="T85" fmla="*/ 372 h 424"/>
                  <a:gd name="T86" fmla="*/ 460 w 989"/>
                  <a:gd name="T87" fmla="*/ 372 h 424"/>
                  <a:gd name="T88" fmla="*/ 463 w 989"/>
                  <a:gd name="T89" fmla="*/ 386 h 424"/>
                  <a:gd name="T90" fmla="*/ 452 w 989"/>
                  <a:gd name="T91" fmla="*/ 399 h 424"/>
                  <a:gd name="T92" fmla="*/ 442 w 989"/>
                  <a:gd name="T93" fmla="*/ 389 h 424"/>
                  <a:gd name="T94" fmla="*/ 451 w 989"/>
                  <a:gd name="T95" fmla="*/ 377 h 424"/>
                  <a:gd name="T96" fmla="*/ 439 w 989"/>
                  <a:gd name="T97" fmla="*/ 381 h 424"/>
                  <a:gd name="T98" fmla="*/ 431 w 989"/>
                  <a:gd name="T99" fmla="*/ 387 h 424"/>
                  <a:gd name="T100" fmla="*/ 433 w 989"/>
                  <a:gd name="T101" fmla="*/ 369 h 424"/>
                  <a:gd name="T102" fmla="*/ 428 w 989"/>
                  <a:gd name="T103" fmla="*/ 383 h 424"/>
                  <a:gd name="T104" fmla="*/ 413 w 989"/>
                  <a:gd name="T105" fmla="*/ 406 h 424"/>
                  <a:gd name="T106" fmla="*/ 418 w 989"/>
                  <a:gd name="T107" fmla="*/ 381 h 424"/>
                  <a:gd name="T108" fmla="*/ 411 w 989"/>
                  <a:gd name="T109" fmla="*/ 387 h 424"/>
                  <a:gd name="T110" fmla="*/ 402 w 989"/>
                  <a:gd name="T111" fmla="*/ 399 h 424"/>
                  <a:gd name="T112" fmla="*/ 398 w 989"/>
                  <a:gd name="T113" fmla="*/ 403 h 424"/>
                  <a:gd name="T114" fmla="*/ 383 w 989"/>
                  <a:gd name="T115" fmla="*/ 397 h 424"/>
                  <a:gd name="T116" fmla="*/ 231 w 989"/>
                  <a:gd name="T117" fmla="*/ 352 h 424"/>
                  <a:gd name="T118" fmla="*/ 167 w 989"/>
                  <a:gd name="T119" fmla="*/ 226 h 424"/>
                  <a:gd name="T120" fmla="*/ 62 w 989"/>
                  <a:gd name="T121" fmla="*/ 157 h 424"/>
                  <a:gd name="T122" fmla="*/ 75 w 989"/>
                  <a:gd name="T123" fmla="*/ 7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9" h="424">
                    <a:moveTo>
                      <a:pt x="989" y="0"/>
                    </a:moveTo>
                    <a:lnTo>
                      <a:pt x="989" y="0"/>
                    </a:lnTo>
                    <a:lnTo>
                      <a:pt x="984" y="2"/>
                    </a:lnTo>
                    <a:lnTo>
                      <a:pt x="977" y="2"/>
                    </a:lnTo>
                    <a:lnTo>
                      <a:pt x="977" y="3"/>
                    </a:lnTo>
                    <a:lnTo>
                      <a:pt x="975" y="6"/>
                    </a:lnTo>
                    <a:lnTo>
                      <a:pt x="973" y="18"/>
                    </a:lnTo>
                    <a:lnTo>
                      <a:pt x="971" y="21"/>
                    </a:lnTo>
                    <a:lnTo>
                      <a:pt x="969" y="23"/>
                    </a:lnTo>
                    <a:lnTo>
                      <a:pt x="967" y="23"/>
                    </a:lnTo>
                    <a:lnTo>
                      <a:pt x="961" y="22"/>
                    </a:lnTo>
                    <a:lnTo>
                      <a:pt x="954" y="23"/>
                    </a:lnTo>
                    <a:lnTo>
                      <a:pt x="949" y="22"/>
                    </a:lnTo>
                    <a:lnTo>
                      <a:pt x="947" y="22"/>
                    </a:lnTo>
                    <a:lnTo>
                      <a:pt x="946" y="24"/>
                    </a:lnTo>
                    <a:lnTo>
                      <a:pt x="943" y="35"/>
                    </a:lnTo>
                    <a:lnTo>
                      <a:pt x="943" y="49"/>
                    </a:lnTo>
                    <a:lnTo>
                      <a:pt x="941" y="51"/>
                    </a:lnTo>
                    <a:lnTo>
                      <a:pt x="938" y="52"/>
                    </a:lnTo>
                    <a:lnTo>
                      <a:pt x="936" y="54"/>
                    </a:lnTo>
                    <a:lnTo>
                      <a:pt x="925" y="55"/>
                    </a:lnTo>
                    <a:lnTo>
                      <a:pt x="924" y="57"/>
                    </a:lnTo>
                    <a:lnTo>
                      <a:pt x="923" y="61"/>
                    </a:lnTo>
                    <a:lnTo>
                      <a:pt x="923" y="64"/>
                    </a:lnTo>
                    <a:lnTo>
                      <a:pt x="920" y="71"/>
                    </a:lnTo>
                    <a:lnTo>
                      <a:pt x="914" y="78"/>
                    </a:lnTo>
                    <a:lnTo>
                      <a:pt x="909" y="82"/>
                    </a:lnTo>
                    <a:lnTo>
                      <a:pt x="908" y="84"/>
                    </a:lnTo>
                    <a:lnTo>
                      <a:pt x="902" y="109"/>
                    </a:lnTo>
                    <a:lnTo>
                      <a:pt x="903" y="117"/>
                    </a:lnTo>
                    <a:lnTo>
                      <a:pt x="905" y="138"/>
                    </a:lnTo>
                    <a:lnTo>
                      <a:pt x="906" y="146"/>
                    </a:lnTo>
                    <a:lnTo>
                      <a:pt x="908" y="148"/>
                    </a:lnTo>
                    <a:lnTo>
                      <a:pt x="912" y="149"/>
                    </a:lnTo>
                    <a:lnTo>
                      <a:pt x="913" y="151"/>
                    </a:lnTo>
                    <a:lnTo>
                      <a:pt x="912" y="154"/>
                    </a:lnTo>
                    <a:lnTo>
                      <a:pt x="905" y="172"/>
                    </a:lnTo>
                    <a:lnTo>
                      <a:pt x="901" y="178"/>
                    </a:lnTo>
                    <a:lnTo>
                      <a:pt x="892" y="185"/>
                    </a:lnTo>
                    <a:lnTo>
                      <a:pt x="883" y="197"/>
                    </a:lnTo>
                    <a:lnTo>
                      <a:pt x="877" y="199"/>
                    </a:lnTo>
                    <a:lnTo>
                      <a:pt x="867" y="203"/>
                    </a:lnTo>
                    <a:lnTo>
                      <a:pt x="859" y="204"/>
                    </a:lnTo>
                    <a:lnTo>
                      <a:pt x="857" y="204"/>
                    </a:lnTo>
                    <a:lnTo>
                      <a:pt x="857" y="206"/>
                    </a:lnTo>
                    <a:lnTo>
                      <a:pt x="858" y="209"/>
                    </a:lnTo>
                    <a:lnTo>
                      <a:pt x="859" y="215"/>
                    </a:lnTo>
                    <a:lnTo>
                      <a:pt x="858" y="216"/>
                    </a:lnTo>
                    <a:lnTo>
                      <a:pt x="856" y="217"/>
                    </a:lnTo>
                    <a:lnTo>
                      <a:pt x="854" y="218"/>
                    </a:lnTo>
                    <a:lnTo>
                      <a:pt x="832" y="227"/>
                    </a:lnTo>
                    <a:lnTo>
                      <a:pt x="821" y="228"/>
                    </a:lnTo>
                    <a:lnTo>
                      <a:pt x="819" y="229"/>
                    </a:lnTo>
                    <a:lnTo>
                      <a:pt x="818" y="232"/>
                    </a:lnTo>
                    <a:lnTo>
                      <a:pt x="817" y="233"/>
                    </a:lnTo>
                    <a:lnTo>
                      <a:pt x="816" y="232"/>
                    </a:lnTo>
                    <a:lnTo>
                      <a:pt x="814" y="231"/>
                    </a:lnTo>
                    <a:lnTo>
                      <a:pt x="812" y="231"/>
                    </a:lnTo>
                    <a:lnTo>
                      <a:pt x="811" y="233"/>
                    </a:lnTo>
                    <a:lnTo>
                      <a:pt x="804" y="241"/>
                    </a:lnTo>
                    <a:lnTo>
                      <a:pt x="802" y="246"/>
                    </a:lnTo>
                    <a:lnTo>
                      <a:pt x="802" y="250"/>
                    </a:lnTo>
                    <a:lnTo>
                      <a:pt x="804" y="254"/>
                    </a:lnTo>
                    <a:lnTo>
                      <a:pt x="804" y="258"/>
                    </a:lnTo>
                    <a:lnTo>
                      <a:pt x="803" y="258"/>
                    </a:lnTo>
                    <a:lnTo>
                      <a:pt x="805" y="265"/>
                    </a:lnTo>
                    <a:lnTo>
                      <a:pt x="810" y="270"/>
                    </a:lnTo>
                    <a:lnTo>
                      <a:pt x="813" y="273"/>
                    </a:lnTo>
                    <a:lnTo>
                      <a:pt x="814" y="276"/>
                    </a:lnTo>
                    <a:lnTo>
                      <a:pt x="814" y="277"/>
                    </a:lnTo>
                    <a:lnTo>
                      <a:pt x="812" y="278"/>
                    </a:lnTo>
                    <a:lnTo>
                      <a:pt x="804" y="280"/>
                    </a:lnTo>
                    <a:lnTo>
                      <a:pt x="797" y="283"/>
                    </a:lnTo>
                    <a:lnTo>
                      <a:pt x="796" y="287"/>
                    </a:lnTo>
                    <a:lnTo>
                      <a:pt x="795" y="293"/>
                    </a:lnTo>
                    <a:lnTo>
                      <a:pt x="792" y="296"/>
                    </a:lnTo>
                    <a:lnTo>
                      <a:pt x="789" y="297"/>
                    </a:lnTo>
                    <a:lnTo>
                      <a:pt x="788" y="297"/>
                    </a:lnTo>
                    <a:lnTo>
                      <a:pt x="786" y="296"/>
                    </a:lnTo>
                    <a:lnTo>
                      <a:pt x="784" y="293"/>
                    </a:lnTo>
                    <a:lnTo>
                      <a:pt x="780" y="292"/>
                    </a:lnTo>
                    <a:lnTo>
                      <a:pt x="779" y="292"/>
                    </a:lnTo>
                    <a:lnTo>
                      <a:pt x="778" y="293"/>
                    </a:lnTo>
                    <a:lnTo>
                      <a:pt x="776" y="299"/>
                    </a:lnTo>
                    <a:lnTo>
                      <a:pt x="774" y="300"/>
                    </a:lnTo>
                    <a:lnTo>
                      <a:pt x="771" y="300"/>
                    </a:lnTo>
                    <a:lnTo>
                      <a:pt x="769" y="299"/>
                    </a:lnTo>
                    <a:lnTo>
                      <a:pt x="760" y="293"/>
                    </a:lnTo>
                    <a:lnTo>
                      <a:pt x="758" y="293"/>
                    </a:lnTo>
                    <a:lnTo>
                      <a:pt x="753" y="296"/>
                    </a:lnTo>
                    <a:lnTo>
                      <a:pt x="751" y="296"/>
                    </a:lnTo>
                    <a:lnTo>
                      <a:pt x="748" y="295"/>
                    </a:lnTo>
                    <a:lnTo>
                      <a:pt x="747" y="295"/>
                    </a:lnTo>
                    <a:lnTo>
                      <a:pt x="746" y="296"/>
                    </a:lnTo>
                    <a:lnTo>
                      <a:pt x="746" y="299"/>
                    </a:lnTo>
                    <a:lnTo>
                      <a:pt x="748" y="306"/>
                    </a:lnTo>
                    <a:lnTo>
                      <a:pt x="749" y="309"/>
                    </a:lnTo>
                    <a:lnTo>
                      <a:pt x="749" y="322"/>
                    </a:lnTo>
                    <a:lnTo>
                      <a:pt x="751" y="328"/>
                    </a:lnTo>
                    <a:lnTo>
                      <a:pt x="755" y="335"/>
                    </a:lnTo>
                    <a:lnTo>
                      <a:pt x="756" y="336"/>
                    </a:lnTo>
                    <a:lnTo>
                      <a:pt x="755" y="337"/>
                    </a:lnTo>
                    <a:lnTo>
                      <a:pt x="750" y="341"/>
                    </a:lnTo>
                    <a:lnTo>
                      <a:pt x="748" y="342"/>
                    </a:lnTo>
                    <a:lnTo>
                      <a:pt x="743" y="341"/>
                    </a:lnTo>
                    <a:lnTo>
                      <a:pt x="715" y="342"/>
                    </a:lnTo>
                    <a:lnTo>
                      <a:pt x="711" y="343"/>
                    </a:lnTo>
                    <a:lnTo>
                      <a:pt x="706" y="346"/>
                    </a:lnTo>
                    <a:lnTo>
                      <a:pt x="703" y="347"/>
                    </a:lnTo>
                    <a:lnTo>
                      <a:pt x="697" y="347"/>
                    </a:lnTo>
                    <a:lnTo>
                      <a:pt x="693" y="346"/>
                    </a:lnTo>
                    <a:lnTo>
                      <a:pt x="690" y="347"/>
                    </a:lnTo>
                    <a:lnTo>
                      <a:pt x="686" y="349"/>
                    </a:lnTo>
                    <a:lnTo>
                      <a:pt x="684" y="353"/>
                    </a:lnTo>
                    <a:lnTo>
                      <a:pt x="683" y="358"/>
                    </a:lnTo>
                    <a:lnTo>
                      <a:pt x="681" y="370"/>
                    </a:lnTo>
                    <a:lnTo>
                      <a:pt x="677" y="380"/>
                    </a:lnTo>
                    <a:lnTo>
                      <a:pt x="675" y="381"/>
                    </a:lnTo>
                    <a:lnTo>
                      <a:pt x="663" y="384"/>
                    </a:lnTo>
                    <a:lnTo>
                      <a:pt x="661" y="383"/>
                    </a:lnTo>
                    <a:lnTo>
                      <a:pt x="658" y="380"/>
                    </a:lnTo>
                    <a:lnTo>
                      <a:pt x="656" y="380"/>
                    </a:lnTo>
                    <a:lnTo>
                      <a:pt x="656" y="380"/>
                    </a:lnTo>
                    <a:lnTo>
                      <a:pt x="653" y="385"/>
                    </a:lnTo>
                    <a:lnTo>
                      <a:pt x="653" y="396"/>
                    </a:lnTo>
                    <a:lnTo>
                      <a:pt x="653" y="396"/>
                    </a:lnTo>
                    <a:lnTo>
                      <a:pt x="653" y="396"/>
                    </a:lnTo>
                    <a:lnTo>
                      <a:pt x="652" y="396"/>
                    </a:lnTo>
                    <a:lnTo>
                      <a:pt x="652" y="396"/>
                    </a:lnTo>
                    <a:lnTo>
                      <a:pt x="652" y="397"/>
                    </a:lnTo>
                    <a:lnTo>
                      <a:pt x="652" y="397"/>
                    </a:lnTo>
                    <a:lnTo>
                      <a:pt x="652" y="398"/>
                    </a:lnTo>
                    <a:lnTo>
                      <a:pt x="652" y="398"/>
                    </a:lnTo>
                    <a:lnTo>
                      <a:pt x="652" y="399"/>
                    </a:lnTo>
                    <a:lnTo>
                      <a:pt x="653" y="399"/>
                    </a:lnTo>
                    <a:lnTo>
                      <a:pt x="653" y="400"/>
                    </a:lnTo>
                    <a:lnTo>
                      <a:pt x="653" y="401"/>
                    </a:lnTo>
                    <a:lnTo>
                      <a:pt x="654" y="402"/>
                    </a:lnTo>
                    <a:lnTo>
                      <a:pt x="654" y="403"/>
                    </a:lnTo>
                    <a:lnTo>
                      <a:pt x="654" y="403"/>
                    </a:lnTo>
                    <a:lnTo>
                      <a:pt x="655" y="404"/>
                    </a:lnTo>
                    <a:lnTo>
                      <a:pt x="655" y="405"/>
                    </a:lnTo>
                    <a:lnTo>
                      <a:pt x="655" y="406"/>
                    </a:lnTo>
                    <a:lnTo>
                      <a:pt x="656" y="407"/>
                    </a:lnTo>
                    <a:lnTo>
                      <a:pt x="656" y="408"/>
                    </a:lnTo>
                    <a:lnTo>
                      <a:pt x="656" y="408"/>
                    </a:lnTo>
                    <a:lnTo>
                      <a:pt x="656" y="410"/>
                    </a:lnTo>
                    <a:lnTo>
                      <a:pt x="656" y="411"/>
                    </a:lnTo>
                    <a:lnTo>
                      <a:pt x="656" y="411"/>
                    </a:lnTo>
                    <a:lnTo>
                      <a:pt x="656" y="412"/>
                    </a:lnTo>
                    <a:lnTo>
                      <a:pt x="656" y="412"/>
                    </a:lnTo>
                    <a:lnTo>
                      <a:pt x="655" y="413"/>
                    </a:lnTo>
                    <a:lnTo>
                      <a:pt x="655" y="413"/>
                    </a:lnTo>
                    <a:lnTo>
                      <a:pt x="655" y="413"/>
                    </a:lnTo>
                    <a:lnTo>
                      <a:pt x="654" y="414"/>
                    </a:lnTo>
                    <a:lnTo>
                      <a:pt x="654" y="414"/>
                    </a:lnTo>
                    <a:lnTo>
                      <a:pt x="653" y="414"/>
                    </a:lnTo>
                    <a:lnTo>
                      <a:pt x="653" y="414"/>
                    </a:lnTo>
                    <a:lnTo>
                      <a:pt x="652" y="414"/>
                    </a:lnTo>
                    <a:lnTo>
                      <a:pt x="652" y="414"/>
                    </a:lnTo>
                    <a:lnTo>
                      <a:pt x="651" y="414"/>
                    </a:lnTo>
                    <a:lnTo>
                      <a:pt x="651" y="414"/>
                    </a:lnTo>
                    <a:lnTo>
                      <a:pt x="651" y="414"/>
                    </a:lnTo>
                    <a:lnTo>
                      <a:pt x="650" y="414"/>
                    </a:lnTo>
                    <a:lnTo>
                      <a:pt x="650" y="414"/>
                    </a:lnTo>
                    <a:lnTo>
                      <a:pt x="650" y="414"/>
                    </a:lnTo>
                    <a:lnTo>
                      <a:pt x="649" y="414"/>
                    </a:lnTo>
                    <a:lnTo>
                      <a:pt x="649" y="414"/>
                    </a:lnTo>
                    <a:lnTo>
                      <a:pt x="649" y="413"/>
                    </a:lnTo>
                    <a:lnTo>
                      <a:pt x="648" y="413"/>
                    </a:lnTo>
                    <a:lnTo>
                      <a:pt x="648" y="413"/>
                    </a:lnTo>
                    <a:lnTo>
                      <a:pt x="648" y="413"/>
                    </a:lnTo>
                    <a:lnTo>
                      <a:pt x="648" y="412"/>
                    </a:lnTo>
                    <a:lnTo>
                      <a:pt x="647" y="412"/>
                    </a:lnTo>
                    <a:lnTo>
                      <a:pt x="647" y="412"/>
                    </a:lnTo>
                    <a:lnTo>
                      <a:pt x="647" y="412"/>
                    </a:lnTo>
                    <a:lnTo>
                      <a:pt x="645" y="411"/>
                    </a:lnTo>
                    <a:lnTo>
                      <a:pt x="645" y="411"/>
                    </a:lnTo>
                    <a:lnTo>
                      <a:pt x="645" y="411"/>
                    </a:lnTo>
                    <a:lnTo>
                      <a:pt x="645" y="411"/>
                    </a:lnTo>
                    <a:lnTo>
                      <a:pt x="644" y="410"/>
                    </a:lnTo>
                    <a:lnTo>
                      <a:pt x="644" y="410"/>
                    </a:lnTo>
                    <a:lnTo>
                      <a:pt x="644" y="410"/>
                    </a:lnTo>
                    <a:lnTo>
                      <a:pt x="644" y="410"/>
                    </a:lnTo>
                    <a:lnTo>
                      <a:pt x="644" y="410"/>
                    </a:lnTo>
                    <a:lnTo>
                      <a:pt x="644" y="410"/>
                    </a:lnTo>
                    <a:lnTo>
                      <a:pt x="643" y="410"/>
                    </a:lnTo>
                    <a:lnTo>
                      <a:pt x="643" y="410"/>
                    </a:lnTo>
                    <a:lnTo>
                      <a:pt x="643" y="408"/>
                    </a:lnTo>
                    <a:lnTo>
                      <a:pt x="643" y="408"/>
                    </a:lnTo>
                    <a:lnTo>
                      <a:pt x="643" y="408"/>
                    </a:lnTo>
                    <a:lnTo>
                      <a:pt x="642" y="408"/>
                    </a:lnTo>
                    <a:lnTo>
                      <a:pt x="642" y="408"/>
                    </a:lnTo>
                    <a:lnTo>
                      <a:pt x="641" y="408"/>
                    </a:lnTo>
                    <a:lnTo>
                      <a:pt x="641" y="408"/>
                    </a:lnTo>
                    <a:lnTo>
                      <a:pt x="640" y="408"/>
                    </a:lnTo>
                    <a:lnTo>
                      <a:pt x="640" y="407"/>
                    </a:lnTo>
                    <a:lnTo>
                      <a:pt x="640" y="407"/>
                    </a:lnTo>
                    <a:lnTo>
                      <a:pt x="639" y="407"/>
                    </a:lnTo>
                    <a:lnTo>
                      <a:pt x="639" y="407"/>
                    </a:lnTo>
                    <a:lnTo>
                      <a:pt x="639" y="406"/>
                    </a:lnTo>
                    <a:lnTo>
                      <a:pt x="639" y="406"/>
                    </a:lnTo>
                    <a:lnTo>
                      <a:pt x="639" y="405"/>
                    </a:lnTo>
                    <a:lnTo>
                      <a:pt x="639" y="405"/>
                    </a:lnTo>
                    <a:lnTo>
                      <a:pt x="638" y="404"/>
                    </a:lnTo>
                    <a:lnTo>
                      <a:pt x="638" y="404"/>
                    </a:lnTo>
                    <a:lnTo>
                      <a:pt x="639" y="403"/>
                    </a:lnTo>
                    <a:lnTo>
                      <a:pt x="639" y="403"/>
                    </a:lnTo>
                    <a:lnTo>
                      <a:pt x="639" y="403"/>
                    </a:lnTo>
                    <a:lnTo>
                      <a:pt x="639" y="402"/>
                    </a:lnTo>
                    <a:lnTo>
                      <a:pt x="639" y="402"/>
                    </a:lnTo>
                    <a:lnTo>
                      <a:pt x="639" y="402"/>
                    </a:lnTo>
                    <a:lnTo>
                      <a:pt x="639" y="402"/>
                    </a:lnTo>
                    <a:lnTo>
                      <a:pt x="639" y="401"/>
                    </a:lnTo>
                    <a:lnTo>
                      <a:pt x="639" y="401"/>
                    </a:lnTo>
                    <a:lnTo>
                      <a:pt x="639" y="401"/>
                    </a:lnTo>
                    <a:lnTo>
                      <a:pt x="640" y="400"/>
                    </a:lnTo>
                    <a:lnTo>
                      <a:pt x="640" y="400"/>
                    </a:lnTo>
                    <a:lnTo>
                      <a:pt x="640" y="400"/>
                    </a:lnTo>
                    <a:lnTo>
                      <a:pt x="640" y="399"/>
                    </a:lnTo>
                    <a:lnTo>
                      <a:pt x="640" y="399"/>
                    </a:lnTo>
                    <a:lnTo>
                      <a:pt x="640" y="399"/>
                    </a:lnTo>
                    <a:lnTo>
                      <a:pt x="640" y="398"/>
                    </a:lnTo>
                    <a:lnTo>
                      <a:pt x="640" y="398"/>
                    </a:lnTo>
                    <a:lnTo>
                      <a:pt x="640" y="398"/>
                    </a:lnTo>
                    <a:lnTo>
                      <a:pt x="640" y="397"/>
                    </a:lnTo>
                    <a:lnTo>
                      <a:pt x="640" y="397"/>
                    </a:lnTo>
                    <a:lnTo>
                      <a:pt x="640" y="396"/>
                    </a:lnTo>
                    <a:lnTo>
                      <a:pt x="640" y="396"/>
                    </a:lnTo>
                    <a:lnTo>
                      <a:pt x="640" y="396"/>
                    </a:lnTo>
                    <a:lnTo>
                      <a:pt x="640" y="395"/>
                    </a:lnTo>
                    <a:lnTo>
                      <a:pt x="640" y="395"/>
                    </a:lnTo>
                    <a:lnTo>
                      <a:pt x="641" y="395"/>
                    </a:lnTo>
                    <a:lnTo>
                      <a:pt x="641" y="395"/>
                    </a:lnTo>
                    <a:lnTo>
                      <a:pt x="641" y="394"/>
                    </a:lnTo>
                    <a:lnTo>
                      <a:pt x="641" y="394"/>
                    </a:lnTo>
                    <a:lnTo>
                      <a:pt x="641" y="394"/>
                    </a:lnTo>
                    <a:lnTo>
                      <a:pt x="642" y="394"/>
                    </a:lnTo>
                    <a:lnTo>
                      <a:pt x="642" y="393"/>
                    </a:lnTo>
                    <a:lnTo>
                      <a:pt x="642" y="393"/>
                    </a:lnTo>
                    <a:lnTo>
                      <a:pt x="642" y="393"/>
                    </a:lnTo>
                    <a:lnTo>
                      <a:pt x="642" y="393"/>
                    </a:lnTo>
                    <a:lnTo>
                      <a:pt x="643" y="393"/>
                    </a:lnTo>
                    <a:lnTo>
                      <a:pt x="643" y="393"/>
                    </a:lnTo>
                    <a:lnTo>
                      <a:pt x="643" y="392"/>
                    </a:lnTo>
                    <a:lnTo>
                      <a:pt x="643" y="392"/>
                    </a:lnTo>
                    <a:lnTo>
                      <a:pt x="644" y="392"/>
                    </a:lnTo>
                    <a:lnTo>
                      <a:pt x="644" y="392"/>
                    </a:lnTo>
                    <a:lnTo>
                      <a:pt x="644" y="390"/>
                    </a:lnTo>
                    <a:lnTo>
                      <a:pt x="644" y="390"/>
                    </a:lnTo>
                    <a:lnTo>
                      <a:pt x="644" y="390"/>
                    </a:lnTo>
                    <a:lnTo>
                      <a:pt x="645" y="390"/>
                    </a:lnTo>
                    <a:lnTo>
                      <a:pt x="645" y="389"/>
                    </a:lnTo>
                    <a:lnTo>
                      <a:pt x="645" y="389"/>
                    </a:lnTo>
                    <a:lnTo>
                      <a:pt x="645" y="389"/>
                    </a:lnTo>
                    <a:lnTo>
                      <a:pt x="645" y="388"/>
                    </a:lnTo>
                    <a:lnTo>
                      <a:pt x="645" y="388"/>
                    </a:lnTo>
                    <a:lnTo>
                      <a:pt x="644" y="388"/>
                    </a:lnTo>
                    <a:lnTo>
                      <a:pt x="644" y="388"/>
                    </a:lnTo>
                    <a:lnTo>
                      <a:pt x="644" y="388"/>
                    </a:lnTo>
                    <a:lnTo>
                      <a:pt x="644" y="387"/>
                    </a:lnTo>
                    <a:lnTo>
                      <a:pt x="644" y="387"/>
                    </a:lnTo>
                    <a:lnTo>
                      <a:pt x="643" y="387"/>
                    </a:lnTo>
                    <a:lnTo>
                      <a:pt x="643" y="387"/>
                    </a:lnTo>
                    <a:lnTo>
                      <a:pt x="643" y="387"/>
                    </a:lnTo>
                    <a:lnTo>
                      <a:pt x="643" y="387"/>
                    </a:lnTo>
                    <a:lnTo>
                      <a:pt x="643" y="387"/>
                    </a:lnTo>
                    <a:lnTo>
                      <a:pt x="642" y="387"/>
                    </a:lnTo>
                    <a:lnTo>
                      <a:pt x="642" y="387"/>
                    </a:lnTo>
                    <a:lnTo>
                      <a:pt x="642" y="387"/>
                    </a:lnTo>
                    <a:lnTo>
                      <a:pt x="642" y="388"/>
                    </a:lnTo>
                    <a:lnTo>
                      <a:pt x="641" y="388"/>
                    </a:lnTo>
                    <a:lnTo>
                      <a:pt x="641" y="388"/>
                    </a:lnTo>
                    <a:lnTo>
                      <a:pt x="641" y="389"/>
                    </a:lnTo>
                    <a:lnTo>
                      <a:pt x="640" y="389"/>
                    </a:lnTo>
                    <a:lnTo>
                      <a:pt x="640" y="389"/>
                    </a:lnTo>
                    <a:lnTo>
                      <a:pt x="639" y="390"/>
                    </a:lnTo>
                    <a:lnTo>
                      <a:pt x="639" y="390"/>
                    </a:lnTo>
                    <a:lnTo>
                      <a:pt x="638" y="390"/>
                    </a:lnTo>
                    <a:lnTo>
                      <a:pt x="638" y="392"/>
                    </a:lnTo>
                    <a:lnTo>
                      <a:pt x="638" y="392"/>
                    </a:lnTo>
                    <a:lnTo>
                      <a:pt x="637" y="392"/>
                    </a:lnTo>
                    <a:lnTo>
                      <a:pt x="637" y="393"/>
                    </a:lnTo>
                    <a:lnTo>
                      <a:pt x="637" y="393"/>
                    </a:lnTo>
                    <a:lnTo>
                      <a:pt x="636" y="393"/>
                    </a:lnTo>
                    <a:lnTo>
                      <a:pt x="636" y="394"/>
                    </a:lnTo>
                    <a:lnTo>
                      <a:pt x="636" y="394"/>
                    </a:lnTo>
                    <a:lnTo>
                      <a:pt x="636" y="394"/>
                    </a:lnTo>
                    <a:lnTo>
                      <a:pt x="636" y="395"/>
                    </a:lnTo>
                    <a:lnTo>
                      <a:pt x="636" y="395"/>
                    </a:lnTo>
                    <a:lnTo>
                      <a:pt x="636" y="395"/>
                    </a:lnTo>
                    <a:lnTo>
                      <a:pt x="636" y="396"/>
                    </a:lnTo>
                    <a:lnTo>
                      <a:pt x="636" y="396"/>
                    </a:lnTo>
                    <a:lnTo>
                      <a:pt x="636" y="397"/>
                    </a:lnTo>
                    <a:lnTo>
                      <a:pt x="636" y="397"/>
                    </a:lnTo>
                    <a:lnTo>
                      <a:pt x="636" y="397"/>
                    </a:lnTo>
                    <a:lnTo>
                      <a:pt x="636" y="398"/>
                    </a:lnTo>
                    <a:lnTo>
                      <a:pt x="635" y="398"/>
                    </a:lnTo>
                    <a:lnTo>
                      <a:pt x="635" y="398"/>
                    </a:lnTo>
                    <a:lnTo>
                      <a:pt x="635" y="399"/>
                    </a:lnTo>
                    <a:lnTo>
                      <a:pt x="635" y="399"/>
                    </a:lnTo>
                    <a:lnTo>
                      <a:pt x="635" y="399"/>
                    </a:lnTo>
                    <a:lnTo>
                      <a:pt x="635" y="399"/>
                    </a:lnTo>
                    <a:lnTo>
                      <a:pt x="635" y="399"/>
                    </a:lnTo>
                    <a:lnTo>
                      <a:pt x="635" y="399"/>
                    </a:lnTo>
                    <a:lnTo>
                      <a:pt x="634" y="399"/>
                    </a:lnTo>
                    <a:lnTo>
                      <a:pt x="634" y="399"/>
                    </a:lnTo>
                    <a:lnTo>
                      <a:pt x="634" y="399"/>
                    </a:lnTo>
                    <a:lnTo>
                      <a:pt x="634" y="399"/>
                    </a:lnTo>
                    <a:lnTo>
                      <a:pt x="633" y="398"/>
                    </a:lnTo>
                    <a:lnTo>
                      <a:pt x="633" y="398"/>
                    </a:lnTo>
                    <a:lnTo>
                      <a:pt x="633" y="398"/>
                    </a:lnTo>
                    <a:lnTo>
                      <a:pt x="633" y="397"/>
                    </a:lnTo>
                    <a:lnTo>
                      <a:pt x="632" y="397"/>
                    </a:lnTo>
                    <a:lnTo>
                      <a:pt x="632" y="396"/>
                    </a:lnTo>
                    <a:lnTo>
                      <a:pt x="632" y="396"/>
                    </a:lnTo>
                    <a:lnTo>
                      <a:pt x="631" y="395"/>
                    </a:lnTo>
                    <a:lnTo>
                      <a:pt x="631" y="395"/>
                    </a:lnTo>
                    <a:lnTo>
                      <a:pt x="631" y="394"/>
                    </a:lnTo>
                    <a:lnTo>
                      <a:pt x="631" y="394"/>
                    </a:lnTo>
                    <a:lnTo>
                      <a:pt x="630" y="393"/>
                    </a:lnTo>
                    <a:lnTo>
                      <a:pt x="630" y="393"/>
                    </a:lnTo>
                    <a:lnTo>
                      <a:pt x="630" y="393"/>
                    </a:lnTo>
                    <a:lnTo>
                      <a:pt x="630" y="392"/>
                    </a:lnTo>
                    <a:lnTo>
                      <a:pt x="630" y="392"/>
                    </a:lnTo>
                    <a:lnTo>
                      <a:pt x="630" y="390"/>
                    </a:lnTo>
                    <a:lnTo>
                      <a:pt x="629" y="390"/>
                    </a:lnTo>
                    <a:lnTo>
                      <a:pt x="629" y="389"/>
                    </a:lnTo>
                    <a:lnTo>
                      <a:pt x="629" y="389"/>
                    </a:lnTo>
                    <a:lnTo>
                      <a:pt x="629" y="388"/>
                    </a:lnTo>
                    <a:lnTo>
                      <a:pt x="629" y="388"/>
                    </a:lnTo>
                    <a:lnTo>
                      <a:pt x="627" y="387"/>
                    </a:lnTo>
                    <a:lnTo>
                      <a:pt x="627" y="386"/>
                    </a:lnTo>
                    <a:lnTo>
                      <a:pt x="627" y="386"/>
                    </a:lnTo>
                    <a:lnTo>
                      <a:pt x="627" y="385"/>
                    </a:lnTo>
                    <a:lnTo>
                      <a:pt x="626" y="385"/>
                    </a:lnTo>
                    <a:lnTo>
                      <a:pt x="626" y="384"/>
                    </a:lnTo>
                    <a:lnTo>
                      <a:pt x="626" y="384"/>
                    </a:lnTo>
                    <a:lnTo>
                      <a:pt x="626" y="383"/>
                    </a:lnTo>
                    <a:lnTo>
                      <a:pt x="626" y="383"/>
                    </a:lnTo>
                    <a:lnTo>
                      <a:pt x="625" y="382"/>
                    </a:lnTo>
                    <a:lnTo>
                      <a:pt x="625" y="381"/>
                    </a:lnTo>
                    <a:lnTo>
                      <a:pt x="624" y="381"/>
                    </a:lnTo>
                    <a:lnTo>
                      <a:pt x="624" y="380"/>
                    </a:lnTo>
                    <a:lnTo>
                      <a:pt x="624" y="380"/>
                    </a:lnTo>
                    <a:lnTo>
                      <a:pt x="623" y="379"/>
                    </a:lnTo>
                    <a:lnTo>
                      <a:pt x="623" y="379"/>
                    </a:lnTo>
                    <a:lnTo>
                      <a:pt x="622" y="378"/>
                    </a:lnTo>
                    <a:lnTo>
                      <a:pt x="622" y="377"/>
                    </a:lnTo>
                    <a:lnTo>
                      <a:pt x="622" y="377"/>
                    </a:lnTo>
                    <a:lnTo>
                      <a:pt x="622" y="376"/>
                    </a:lnTo>
                    <a:lnTo>
                      <a:pt x="622" y="376"/>
                    </a:lnTo>
                    <a:lnTo>
                      <a:pt x="623" y="375"/>
                    </a:lnTo>
                    <a:lnTo>
                      <a:pt x="623" y="375"/>
                    </a:lnTo>
                    <a:lnTo>
                      <a:pt x="624" y="375"/>
                    </a:lnTo>
                    <a:lnTo>
                      <a:pt x="625" y="374"/>
                    </a:lnTo>
                    <a:lnTo>
                      <a:pt x="626" y="374"/>
                    </a:lnTo>
                    <a:lnTo>
                      <a:pt x="626" y="374"/>
                    </a:lnTo>
                    <a:lnTo>
                      <a:pt x="627" y="372"/>
                    </a:lnTo>
                    <a:lnTo>
                      <a:pt x="629" y="372"/>
                    </a:lnTo>
                    <a:lnTo>
                      <a:pt x="629" y="371"/>
                    </a:lnTo>
                    <a:lnTo>
                      <a:pt x="630" y="371"/>
                    </a:lnTo>
                    <a:lnTo>
                      <a:pt x="630" y="371"/>
                    </a:lnTo>
                    <a:lnTo>
                      <a:pt x="631" y="370"/>
                    </a:lnTo>
                    <a:lnTo>
                      <a:pt x="631" y="370"/>
                    </a:lnTo>
                    <a:lnTo>
                      <a:pt x="631" y="369"/>
                    </a:lnTo>
                    <a:lnTo>
                      <a:pt x="631" y="369"/>
                    </a:lnTo>
                    <a:lnTo>
                      <a:pt x="632" y="369"/>
                    </a:lnTo>
                    <a:lnTo>
                      <a:pt x="632" y="368"/>
                    </a:lnTo>
                    <a:lnTo>
                      <a:pt x="632" y="368"/>
                    </a:lnTo>
                    <a:lnTo>
                      <a:pt x="632" y="368"/>
                    </a:lnTo>
                    <a:lnTo>
                      <a:pt x="632" y="367"/>
                    </a:lnTo>
                    <a:lnTo>
                      <a:pt x="632" y="367"/>
                    </a:lnTo>
                    <a:lnTo>
                      <a:pt x="632" y="367"/>
                    </a:lnTo>
                    <a:lnTo>
                      <a:pt x="632" y="366"/>
                    </a:lnTo>
                    <a:lnTo>
                      <a:pt x="631" y="366"/>
                    </a:lnTo>
                    <a:lnTo>
                      <a:pt x="631" y="366"/>
                    </a:lnTo>
                    <a:lnTo>
                      <a:pt x="631" y="365"/>
                    </a:lnTo>
                    <a:lnTo>
                      <a:pt x="631" y="365"/>
                    </a:lnTo>
                    <a:lnTo>
                      <a:pt x="631" y="365"/>
                    </a:lnTo>
                    <a:lnTo>
                      <a:pt x="631" y="365"/>
                    </a:lnTo>
                    <a:lnTo>
                      <a:pt x="630" y="365"/>
                    </a:lnTo>
                    <a:lnTo>
                      <a:pt x="630" y="365"/>
                    </a:lnTo>
                    <a:lnTo>
                      <a:pt x="630" y="365"/>
                    </a:lnTo>
                    <a:lnTo>
                      <a:pt x="629" y="365"/>
                    </a:lnTo>
                    <a:lnTo>
                      <a:pt x="629" y="365"/>
                    </a:lnTo>
                    <a:lnTo>
                      <a:pt x="627" y="365"/>
                    </a:lnTo>
                    <a:lnTo>
                      <a:pt x="627" y="365"/>
                    </a:lnTo>
                    <a:lnTo>
                      <a:pt x="626" y="365"/>
                    </a:lnTo>
                    <a:lnTo>
                      <a:pt x="625" y="366"/>
                    </a:lnTo>
                    <a:lnTo>
                      <a:pt x="625" y="366"/>
                    </a:lnTo>
                    <a:lnTo>
                      <a:pt x="624" y="367"/>
                    </a:lnTo>
                    <a:lnTo>
                      <a:pt x="623" y="367"/>
                    </a:lnTo>
                    <a:lnTo>
                      <a:pt x="622" y="368"/>
                    </a:lnTo>
                    <a:lnTo>
                      <a:pt x="621" y="368"/>
                    </a:lnTo>
                    <a:lnTo>
                      <a:pt x="621" y="369"/>
                    </a:lnTo>
                    <a:lnTo>
                      <a:pt x="620" y="370"/>
                    </a:lnTo>
                    <a:lnTo>
                      <a:pt x="619" y="370"/>
                    </a:lnTo>
                    <a:lnTo>
                      <a:pt x="618" y="371"/>
                    </a:lnTo>
                    <a:lnTo>
                      <a:pt x="618" y="372"/>
                    </a:lnTo>
                    <a:lnTo>
                      <a:pt x="617" y="372"/>
                    </a:lnTo>
                    <a:lnTo>
                      <a:pt x="617" y="372"/>
                    </a:lnTo>
                    <a:lnTo>
                      <a:pt x="616" y="374"/>
                    </a:lnTo>
                    <a:lnTo>
                      <a:pt x="616" y="374"/>
                    </a:lnTo>
                    <a:lnTo>
                      <a:pt x="616" y="375"/>
                    </a:lnTo>
                    <a:lnTo>
                      <a:pt x="615" y="375"/>
                    </a:lnTo>
                    <a:lnTo>
                      <a:pt x="615" y="375"/>
                    </a:lnTo>
                    <a:lnTo>
                      <a:pt x="614" y="376"/>
                    </a:lnTo>
                    <a:lnTo>
                      <a:pt x="614" y="376"/>
                    </a:lnTo>
                    <a:lnTo>
                      <a:pt x="613" y="377"/>
                    </a:lnTo>
                    <a:lnTo>
                      <a:pt x="612" y="377"/>
                    </a:lnTo>
                    <a:lnTo>
                      <a:pt x="612" y="378"/>
                    </a:lnTo>
                    <a:lnTo>
                      <a:pt x="611" y="378"/>
                    </a:lnTo>
                    <a:lnTo>
                      <a:pt x="611" y="379"/>
                    </a:lnTo>
                    <a:lnTo>
                      <a:pt x="609" y="379"/>
                    </a:lnTo>
                    <a:lnTo>
                      <a:pt x="609" y="380"/>
                    </a:lnTo>
                    <a:lnTo>
                      <a:pt x="609" y="380"/>
                    </a:lnTo>
                    <a:lnTo>
                      <a:pt x="608" y="381"/>
                    </a:lnTo>
                    <a:lnTo>
                      <a:pt x="608" y="381"/>
                    </a:lnTo>
                    <a:lnTo>
                      <a:pt x="608" y="381"/>
                    </a:lnTo>
                    <a:lnTo>
                      <a:pt x="608" y="382"/>
                    </a:lnTo>
                    <a:lnTo>
                      <a:pt x="608" y="382"/>
                    </a:lnTo>
                    <a:lnTo>
                      <a:pt x="608" y="382"/>
                    </a:lnTo>
                    <a:lnTo>
                      <a:pt x="608" y="383"/>
                    </a:lnTo>
                    <a:lnTo>
                      <a:pt x="609" y="383"/>
                    </a:lnTo>
                    <a:lnTo>
                      <a:pt x="609" y="383"/>
                    </a:lnTo>
                    <a:lnTo>
                      <a:pt x="609" y="383"/>
                    </a:lnTo>
                    <a:lnTo>
                      <a:pt x="611" y="383"/>
                    </a:lnTo>
                    <a:lnTo>
                      <a:pt x="611" y="384"/>
                    </a:lnTo>
                    <a:lnTo>
                      <a:pt x="612" y="384"/>
                    </a:lnTo>
                    <a:lnTo>
                      <a:pt x="613" y="384"/>
                    </a:lnTo>
                    <a:lnTo>
                      <a:pt x="613" y="384"/>
                    </a:lnTo>
                    <a:lnTo>
                      <a:pt x="614" y="384"/>
                    </a:lnTo>
                    <a:lnTo>
                      <a:pt x="615" y="384"/>
                    </a:lnTo>
                    <a:lnTo>
                      <a:pt x="615" y="384"/>
                    </a:lnTo>
                    <a:lnTo>
                      <a:pt x="616" y="385"/>
                    </a:lnTo>
                    <a:lnTo>
                      <a:pt x="617" y="385"/>
                    </a:lnTo>
                    <a:lnTo>
                      <a:pt x="618" y="385"/>
                    </a:lnTo>
                    <a:lnTo>
                      <a:pt x="618" y="385"/>
                    </a:lnTo>
                    <a:lnTo>
                      <a:pt x="619" y="386"/>
                    </a:lnTo>
                    <a:lnTo>
                      <a:pt x="620" y="386"/>
                    </a:lnTo>
                    <a:lnTo>
                      <a:pt x="620" y="387"/>
                    </a:lnTo>
                    <a:lnTo>
                      <a:pt x="621" y="387"/>
                    </a:lnTo>
                    <a:lnTo>
                      <a:pt x="622" y="388"/>
                    </a:lnTo>
                    <a:lnTo>
                      <a:pt x="622" y="388"/>
                    </a:lnTo>
                    <a:lnTo>
                      <a:pt x="623" y="389"/>
                    </a:lnTo>
                    <a:lnTo>
                      <a:pt x="623" y="389"/>
                    </a:lnTo>
                    <a:lnTo>
                      <a:pt x="624" y="390"/>
                    </a:lnTo>
                    <a:lnTo>
                      <a:pt x="624" y="392"/>
                    </a:lnTo>
                    <a:lnTo>
                      <a:pt x="624" y="392"/>
                    </a:lnTo>
                    <a:lnTo>
                      <a:pt x="625" y="393"/>
                    </a:lnTo>
                    <a:lnTo>
                      <a:pt x="625" y="394"/>
                    </a:lnTo>
                    <a:lnTo>
                      <a:pt x="625" y="394"/>
                    </a:lnTo>
                    <a:lnTo>
                      <a:pt x="625" y="395"/>
                    </a:lnTo>
                    <a:lnTo>
                      <a:pt x="625" y="396"/>
                    </a:lnTo>
                    <a:lnTo>
                      <a:pt x="625" y="396"/>
                    </a:lnTo>
                    <a:lnTo>
                      <a:pt x="625" y="397"/>
                    </a:lnTo>
                    <a:lnTo>
                      <a:pt x="625" y="398"/>
                    </a:lnTo>
                    <a:lnTo>
                      <a:pt x="625" y="399"/>
                    </a:lnTo>
                    <a:lnTo>
                      <a:pt x="625" y="399"/>
                    </a:lnTo>
                    <a:lnTo>
                      <a:pt x="625" y="400"/>
                    </a:lnTo>
                    <a:lnTo>
                      <a:pt x="624" y="401"/>
                    </a:lnTo>
                    <a:lnTo>
                      <a:pt x="624" y="402"/>
                    </a:lnTo>
                    <a:lnTo>
                      <a:pt x="624" y="402"/>
                    </a:lnTo>
                    <a:lnTo>
                      <a:pt x="623" y="403"/>
                    </a:lnTo>
                    <a:lnTo>
                      <a:pt x="623" y="404"/>
                    </a:lnTo>
                    <a:lnTo>
                      <a:pt x="623" y="404"/>
                    </a:lnTo>
                    <a:lnTo>
                      <a:pt x="622" y="405"/>
                    </a:lnTo>
                    <a:lnTo>
                      <a:pt x="622" y="405"/>
                    </a:lnTo>
                    <a:lnTo>
                      <a:pt x="621" y="406"/>
                    </a:lnTo>
                    <a:lnTo>
                      <a:pt x="621" y="407"/>
                    </a:lnTo>
                    <a:lnTo>
                      <a:pt x="620" y="407"/>
                    </a:lnTo>
                    <a:lnTo>
                      <a:pt x="619" y="408"/>
                    </a:lnTo>
                    <a:lnTo>
                      <a:pt x="618" y="410"/>
                    </a:lnTo>
                    <a:lnTo>
                      <a:pt x="618" y="410"/>
                    </a:lnTo>
                    <a:lnTo>
                      <a:pt x="617" y="411"/>
                    </a:lnTo>
                    <a:lnTo>
                      <a:pt x="616" y="411"/>
                    </a:lnTo>
                    <a:lnTo>
                      <a:pt x="615" y="412"/>
                    </a:lnTo>
                    <a:lnTo>
                      <a:pt x="614" y="412"/>
                    </a:lnTo>
                    <a:lnTo>
                      <a:pt x="614" y="413"/>
                    </a:lnTo>
                    <a:lnTo>
                      <a:pt x="613" y="413"/>
                    </a:lnTo>
                    <a:lnTo>
                      <a:pt x="612" y="413"/>
                    </a:lnTo>
                    <a:lnTo>
                      <a:pt x="612" y="414"/>
                    </a:lnTo>
                    <a:lnTo>
                      <a:pt x="611" y="414"/>
                    </a:lnTo>
                    <a:lnTo>
                      <a:pt x="611" y="414"/>
                    </a:lnTo>
                    <a:lnTo>
                      <a:pt x="609" y="414"/>
                    </a:lnTo>
                    <a:lnTo>
                      <a:pt x="608" y="414"/>
                    </a:lnTo>
                    <a:lnTo>
                      <a:pt x="608" y="415"/>
                    </a:lnTo>
                    <a:lnTo>
                      <a:pt x="607" y="415"/>
                    </a:lnTo>
                    <a:lnTo>
                      <a:pt x="607" y="415"/>
                    </a:lnTo>
                    <a:lnTo>
                      <a:pt x="606" y="415"/>
                    </a:lnTo>
                    <a:lnTo>
                      <a:pt x="606" y="415"/>
                    </a:lnTo>
                    <a:lnTo>
                      <a:pt x="605" y="416"/>
                    </a:lnTo>
                    <a:lnTo>
                      <a:pt x="605" y="416"/>
                    </a:lnTo>
                    <a:lnTo>
                      <a:pt x="604" y="416"/>
                    </a:lnTo>
                    <a:lnTo>
                      <a:pt x="603" y="416"/>
                    </a:lnTo>
                    <a:lnTo>
                      <a:pt x="603" y="416"/>
                    </a:lnTo>
                    <a:lnTo>
                      <a:pt x="602" y="416"/>
                    </a:lnTo>
                    <a:lnTo>
                      <a:pt x="601" y="416"/>
                    </a:lnTo>
                    <a:lnTo>
                      <a:pt x="601" y="416"/>
                    </a:lnTo>
                    <a:lnTo>
                      <a:pt x="600" y="416"/>
                    </a:lnTo>
                    <a:lnTo>
                      <a:pt x="599" y="416"/>
                    </a:lnTo>
                    <a:lnTo>
                      <a:pt x="598" y="416"/>
                    </a:lnTo>
                    <a:lnTo>
                      <a:pt x="598" y="416"/>
                    </a:lnTo>
                    <a:lnTo>
                      <a:pt x="597" y="416"/>
                    </a:lnTo>
                    <a:lnTo>
                      <a:pt x="596" y="417"/>
                    </a:lnTo>
                    <a:lnTo>
                      <a:pt x="596" y="417"/>
                    </a:lnTo>
                    <a:lnTo>
                      <a:pt x="595" y="417"/>
                    </a:lnTo>
                    <a:lnTo>
                      <a:pt x="594" y="417"/>
                    </a:lnTo>
                    <a:lnTo>
                      <a:pt x="594" y="417"/>
                    </a:lnTo>
                    <a:lnTo>
                      <a:pt x="593" y="417"/>
                    </a:lnTo>
                    <a:lnTo>
                      <a:pt x="593" y="417"/>
                    </a:lnTo>
                    <a:lnTo>
                      <a:pt x="591" y="417"/>
                    </a:lnTo>
                    <a:lnTo>
                      <a:pt x="591" y="417"/>
                    </a:lnTo>
                    <a:lnTo>
                      <a:pt x="591" y="417"/>
                    </a:lnTo>
                    <a:lnTo>
                      <a:pt x="590" y="417"/>
                    </a:lnTo>
                    <a:lnTo>
                      <a:pt x="590" y="417"/>
                    </a:lnTo>
                    <a:lnTo>
                      <a:pt x="590" y="417"/>
                    </a:lnTo>
                    <a:lnTo>
                      <a:pt x="589" y="417"/>
                    </a:lnTo>
                    <a:lnTo>
                      <a:pt x="589" y="417"/>
                    </a:lnTo>
                    <a:lnTo>
                      <a:pt x="589" y="417"/>
                    </a:lnTo>
                    <a:lnTo>
                      <a:pt x="588" y="417"/>
                    </a:lnTo>
                    <a:lnTo>
                      <a:pt x="588" y="417"/>
                    </a:lnTo>
                    <a:lnTo>
                      <a:pt x="587" y="417"/>
                    </a:lnTo>
                    <a:lnTo>
                      <a:pt x="587" y="417"/>
                    </a:lnTo>
                    <a:lnTo>
                      <a:pt x="586" y="417"/>
                    </a:lnTo>
                    <a:lnTo>
                      <a:pt x="586" y="417"/>
                    </a:lnTo>
                    <a:lnTo>
                      <a:pt x="585" y="417"/>
                    </a:lnTo>
                    <a:lnTo>
                      <a:pt x="584" y="417"/>
                    </a:lnTo>
                    <a:lnTo>
                      <a:pt x="584" y="417"/>
                    </a:lnTo>
                    <a:lnTo>
                      <a:pt x="583" y="417"/>
                    </a:lnTo>
                    <a:lnTo>
                      <a:pt x="582" y="417"/>
                    </a:lnTo>
                    <a:lnTo>
                      <a:pt x="581" y="417"/>
                    </a:lnTo>
                    <a:lnTo>
                      <a:pt x="581" y="417"/>
                    </a:lnTo>
                    <a:lnTo>
                      <a:pt x="580" y="417"/>
                    </a:lnTo>
                    <a:lnTo>
                      <a:pt x="579" y="417"/>
                    </a:lnTo>
                    <a:lnTo>
                      <a:pt x="578" y="417"/>
                    </a:lnTo>
                    <a:lnTo>
                      <a:pt x="577" y="417"/>
                    </a:lnTo>
                    <a:lnTo>
                      <a:pt x="577" y="417"/>
                    </a:lnTo>
                    <a:lnTo>
                      <a:pt x="576" y="417"/>
                    </a:lnTo>
                    <a:lnTo>
                      <a:pt x="575" y="416"/>
                    </a:lnTo>
                    <a:lnTo>
                      <a:pt x="575" y="416"/>
                    </a:lnTo>
                    <a:lnTo>
                      <a:pt x="575" y="416"/>
                    </a:lnTo>
                    <a:lnTo>
                      <a:pt x="573" y="416"/>
                    </a:lnTo>
                    <a:lnTo>
                      <a:pt x="573" y="416"/>
                    </a:lnTo>
                    <a:lnTo>
                      <a:pt x="573" y="415"/>
                    </a:lnTo>
                    <a:lnTo>
                      <a:pt x="573" y="415"/>
                    </a:lnTo>
                    <a:lnTo>
                      <a:pt x="575" y="415"/>
                    </a:lnTo>
                    <a:lnTo>
                      <a:pt x="575" y="414"/>
                    </a:lnTo>
                    <a:lnTo>
                      <a:pt x="575" y="414"/>
                    </a:lnTo>
                    <a:lnTo>
                      <a:pt x="575" y="414"/>
                    </a:lnTo>
                    <a:lnTo>
                      <a:pt x="575" y="413"/>
                    </a:lnTo>
                    <a:lnTo>
                      <a:pt x="575" y="413"/>
                    </a:lnTo>
                    <a:lnTo>
                      <a:pt x="575" y="413"/>
                    </a:lnTo>
                    <a:lnTo>
                      <a:pt x="575" y="412"/>
                    </a:lnTo>
                    <a:lnTo>
                      <a:pt x="575" y="412"/>
                    </a:lnTo>
                    <a:lnTo>
                      <a:pt x="575" y="411"/>
                    </a:lnTo>
                    <a:lnTo>
                      <a:pt x="575" y="411"/>
                    </a:lnTo>
                    <a:lnTo>
                      <a:pt x="575" y="411"/>
                    </a:lnTo>
                    <a:lnTo>
                      <a:pt x="575" y="411"/>
                    </a:lnTo>
                    <a:lnTo>
                      <a:pt x="575" y="410"/>
                    </a:lnTo>
                    <a:lnTo>
                      <a:pt x="575" y="410"/>
                    </a:lnTo>
                    <a:lnTo>
                      <a:pt x="573" y="410"/>
                    </a:lnTo>
                    <a:lnTo>
                      <a:pt x="573" y="410"/>
                    </a:lnTo>
                    <a:lnTo>
                      <a:pt x="573" y="410"/>
                    </a:lnTo>
                    <a:lnTo>
                      <a:pt x="573" y="410"/>
                    </a:lnTo>
                    <a:lnTo>
                      <a:pt x="573" y="408"/>
                    </a:lnTo>
                    <a:lnTo>
                      <a:pt x="572" y="408"/>
                    </a:lnTo>
                    <a:lnTo>
                      <a:pt x="572" y="408"/>
                    </a:lnTo>
                    <a:lnTo>
                      <a:pt x="572" y="408"/>
                    </a:lnTo>
                    <a:lnTo>
                      <a:pt x="572" y="408"/>
                    </a:lnTo>
                    <a:lnTo>
                      <a:pt x="572" y="408"/>
                    </a:lnTo>
                    <a:lnTo>
                      <a:pt x="572" y="408"/>
                    </a:lnTo>
                    <a:lnTo>
                      <a:pt x="572" y="410"/>
                    </a:lnTo>
                    <a:lnTo>
                      <a:pt x="572" y="410"/>
                    </a:lnTo>
                    <a:lnTo>
                      <a:pt x="572" y="410"/>
                    </a:lnTo>
                    <a:lnTo>
                      <a:pt x="572" y="410"/>
                    </a:lnTo>
                    <a:lnTo>
                      <a:pt x="572" y="411"/>
                    </a:lnTo>
                    <a:lnTo>
                      <a:pt x="572" y="411"/>
                    </a:lnTo>
                    <a:lnTo>
                      <a:pt x="572" y="411"/>
                    </a:lnTo>
                    <a:lnTo>
                      <a:pt x="571" y="412"/>
                    </a:lnTo>
                    <a:lnTo>
                      <a:pt x="571" y="412"/>
                    </a:lnTo>
                    <a:lnTo>
                      <a:pt x="571" y="413"/>
                    </a:lnTo>
                    <a:lnTo>
                      <a:pt x="571" y="413"/>
                    </a:lnTo>
                    <a:lnTo>
                      <a:pt x="571" y="413"/>
                    </a:lnTo>
                    <a:lnTo>
                      <a:pt x="571" y="413"/>
                    </a:lnTo>
                    <a:lnTo>
                      <a:pt x="571" y="414"/>
                    </a:lnTo>
                    <a:lnTo>
                      <a:pt x="571" y="414"/>
                    </a:lnTo>
                    <a:lnTo>
                      <a:pt x="571" y="414"/>
                    </a:lnTo>
                    <a:lnTo>
                      <a:pt x="570" y="414"/>
                    </a:lnTo>
                    <a:lnTo>
                      <a:pt x="570" y="415"/>
                    </a:lnTo>
                    <a:lnTo>
                      <a:pt x="570" y="415"/>
                    </a:lnTo>
                    <a:lnTo>
                      <a:pt x="570" y="415"/>
                    </a:lnTo>
                    <a:lnTo>
                      <a:pt x="570" y="415"/>
                    </a:lnTo>
                    <a:lnTo>
                      <a:pt x="570" y="416"/>
                    </a:lnTo>
                    <a:lnTo>
                      <a:pt x="570" y="416"/>
                    </a:lnTo>
                    <a:lnTo>
                      <a:pt x="570" y="416"/>
                    </a:lnTo>
                    <a:lnTo>
                      <a:pt x="570" y="417"/>
                    </a:lnTo>
                    <a:lnTo>
                      <a:pt x="570" y="417"/>
                    </a:lnTo>
                    <a:lnTo>
                      <a:pt x="570" y="417"/>
                    </a:lnTo>
                    <a:lnTo>
                      <a:pt x="570" y="417"/>
                    </a:lnTo>
                    <a:lnTo>
                      <a:pt x="570" y="418"/>
                    </a:lnTo>
                    <a:lnTo>
                      <a:pt x="570" y="418"/>
                    </a:lnTo>
                    <a:lnTo>
                      <a:pt x="570" y="418"/>
                    </a:lnTo>
                    <a:lnTo>
                      <a:pt x="570" y="419"/>
                    </a:lnTo>
                    <a:lnTo>
                      <a:pt x="571" y="419"/>
                    </a:lnTo>
                    <a:lnTo>
                      <a:pt x="571" y="419"/>
                    </a:lnTo>
                    <a:lnTo>
                      <a:pt x="571" y="420"/>
                    </a:lnTo>
                    <a:lnTo>
                      <a:pt x="571" y="420"/>
                    </a:lnTo>
                    <a:lnTo>
                      <a:pt x="570" y="420"/>
                    </a:lnTo>
                    <a:lnTo>
                      <a:pt x="570" y="421"/>
                    </a:lnTo>
                    <a:lnTo>
                      <a:pt x="570" y="421"/>
                    </a:lnTo>
                    <a:lnTo>
                      <a:pt x="570" y="421"/>
                    </a:lnTo>
                    <a:lnTo>
                      <a:pt x="570" y="422"/>
                    </a:lnTo>
                    <a:lnTo>
                      <a:pt x="569" y="422"/>
                    </a:lnTo>
                    <a:lnTo>
                      <a:pt x="569" y="422"/>
                    </a:lnTo>
                    <a:lnTo>
                      <a:pt x="568" y="423"/>
                    </a:lnTo>
                    <a:lnTo>
                      <a:pt x="567" y="423"/>
                    </a:lnTo>
                    <a:lnTo>
                      <a:pt x="567" y="423"/>
                    </a:lnTo>
                    <a:lnTo>
                      <a:pt x="566" y="423"/>
                    </a:lnTo>
                    <a:lnTo>
                      <a:pt x="565" y="424"/>
                    </a:lnTo>
                    <a:lnTo>
                      <a:pt x="565" y="424"/>
                    </a:lnTo>
                    <a:lnTo>
                      <a:pt x="564" y="424"/>
                    </a:lnTo>
                    <a:lnTo>
                      <a:pt x="563" y="424"/>
                    </a:lnTo>
                    <a:lnTo>
                      <a:pt x="563" y="424"/>
                    </a:lnTo>
                    <a:lnTo>
                      <a:pt x="562" y="424"/>
                    </a:lnTo>
                    <a:lnTo>
                      <a:pt x="561" y="424"/>
                    </a:lnTo>
                    <a:lnTo>
                      <a:pt x="561" y="424"/>
                    </a:lnTo>
                    <a:lnTo>
                      <a:pt x="560" y="424"/>
                    </a:lnTo>
                    <a:lnTo>
                      <a:pt x="560" y="424"/>
                    </a:lnTo>
                    <a:lnTo>
                      <a:pt x="559" y="424"/>
                    </a:lnTo>
                    <a:lnTo>
                      <a:pt x="559" y="424"/>
                    </a:lnTo>
                    <a:lnTo>
                      <a:pt x="558" y="423"/>
                    </a:lnTo>
                    <a:lnTo>
                      <a:pt x="558" y="423"/>
                    </a:lnTo>
                    <a:lnTo>
                      <a:pt x="557" y="423"/>
                    </a:lnTo>
                    <a:lnTo>
                      <a:pt x="557" y="423"/>
                    </a:lnTo>
                    <a:lnTo>
                      <a:pt x="555" y="422"/>
                    </a:lnTo>
                    <a:lnTo>
                      <a:pt x="554" y="422"/>
                    </a:lnTo>
                    <a:lnTo>
                      <a:pt x="554" y="422"/>
                    </a:lnTo>
                    <a:lnTo>
                      <a:pt x="553" y="421"/>
                    </a:lnTo>
                    <a:lnTo>
                      <a:pt x="553" y="421"/>
                    </a:lnTo>
                    <a:lnTo>
                      <a:pt x="552" y="421"/>
                    </a:lnTo>
                    <a:lnTo>
                      <a:pt x="552" y="420"/>
                    </a:lnTo>
                    <a:lnTo>
                      <a:pt x="551" y="420"/>
                    </a:lnTo>
                    <a:lnTo>
                      <a:pt x="550" y="420"/>
                    </a:lnTo>
                    <a:lnTo>
                      <a:pt x="550" y="420"/>
                    </a:lnTo>
                    <a:lnTo>
                      <a:pt x="549" y="419"/>
                    </a:lnTo>
                    <a:lnTo>
                      <a:pt x="549" y="419"/>
                    </a:lnTo>
                    <a:lnTo>
                      <a:pt x="549" y="419"/>
                    </a:lnTo>
                    <a:lnTo>
                      <a:pt x="548" y="419"/>
                    </a:lnTo>
                    <a:lnTo>
                      <a:pt x="548" y="419"/>
                    </a:lnTo>
                    <a:lnTo>
                      <a:pt x="548" y="419"/>
                    </a:lnTo>
                    <a:lnTo>
                      <a:pt x="547" y="419"/>
                    </a:lnTo>
                    <a:lnTo>
                      <a:pt x="547" y="419"/>
                    </a:lnTo>
                    <a:lnTo>
                      <a:pt x="547" y="419"/>
                    </a:lnTo>
                    <a:lnTo>
                      <a:pt x="546" y="419"/>
                    </a:lnTo>
                    <a:lnTo>
                      <a:pt x="546" y="419"/>
                    </a:lnTo>
                    <a:lnTo>
                      <a:pt x="546" y="419"/>
                    </a:lnTo>
                    <a:lnTo>
                      <a:pt x="545" y="419"/>
                    </a:lnTo>
                    <a:lnTo>
                      <a:pt x="545" y="419"/>
                    </a:lnTo>
                    <a:lnTo>
                      <a:pt x="544" y="419"/>
                    </a:lnTo>
                    <a:lnTo>
                      <a:pt x="544" y="419"/>
                    </a:lnTo>
                    <a:lnTo>
                      <a:pt x="544" y="419"/>
                    </a:lnTo>
                    <a:lnTo>
                      <a:pt x="543" y="419"/>
                    </a:lnTo>
                    <a:lnTo>
                      <a:pt x="543" y="418"/>
                    </a:lnTo>
                    <a:lnTo>
                      <a:pt x="543" y="418"/>
                    </a:lnTo>
                    <a:lnTo>
                      <a:pt x="543" y="418"/>
                    </a:lnTo>
                    <a:lnTo>
                      <a:pt x="542" y="418"/>
                    </a:lnTo>
                    <a:lnTo>
                      <a:pt x="542" y="418"/>
                    </a:lnTo>
                    <a:lnTo>
                      <a:pt x="542" y="418"/>
                    </a:lnTo>
                    <a:lnTo>
                      <a:pt x="542" y="417"/>
                    </a:lnTo>
                    <a:lnTo>
                      <a:pt x="542" y="417"/>
                    </a:lnTo>
                    <a:lnTo>
                      <a:pt x="542" y="417"/>
                    </a:lnTo>
                    <a:lnTo>
                      <a:pt x="543" y="416"/>
                    </a:lnTo>
                    <a:lnTo>
                      <a:pt x="543" y="416"/>
                    </a:lnTo>
                    <a:lnTo>
                      <a:pt x="543" y="415"/>
                    </a:lnTo>
                    <a:lnTo>
                      <a:pt x="543" y="415"/>
                    </a:lnTo>
                    <a:lnTo>
                      <a:pt x="544" y="414"/>
                    </a:lnTo>
                    <a:lnTo>
                      <a:pt x="544" y="414"/>
                    </a:lnTo>
                    <a:lnTo>
                      <a:pt x="544" y="413"/>
                    </a:lnTo>
                    <a:lnTo>
                      <a:pt x="545" y="413"/>
                    </a:lnTo>
                    <a:lnTo>
                      <a:pt x="545" y="413"/>
                    </a:lnTo>
                    <a:lnTo>
                      <a:pt x="545" y="413"/>
                    </a:lnTo>
                    <a:lnTo>
                      <a:pt x="545" y="412"/>
                    </a:lnTo>
                    <a:lnTo>
                      <a:pt x="546" y="412"/>
                    </a:lnTo>
                    <a:lnTo>
                      <a:pt x="546" y="412"/>
                    </a:lnTo>
                    <a:lnTo>
                      <a:pt x="546" y="412"/>
                    </a:lnTo>
                    <a:lnTo>
                      <a:pt x="547" y="412"/>
                    </a:lnTo>
                    <a:lnTo>
                      <a:pt x="547" y="412"/>
                    </a:lnTo>
                    <a:lnTo>
                      <a:pt x="548" y="412"/>
                    </a:lnTo>
                    <a:lnTo>
                      <a:pt x="548" y="412"/>
                    </a:lnTo>
                    <a:lnTo>
                      <a:pt x="549" y="412"/>
                    </a:lnTo>
                    <a:lnTo>
                      <a:pt x="549" y="412"/>
                    </a:lnTo>
                    <a:lnTo>
                      <a:pt x="550" y="412"/>
                    </a:lnTo>
                    <a:lnTo>
                      <a:pt x="551" y="412"/>
                    </a:lnTo>
                    <a:lnTo>
                      <a:pt x="551" y="412"/>
                    </a:lnTo>
                    <a:lnTo>
                      <a:pt x="552" y="412"/>
                    </a:lnTo>
                    <a:lnTo>
                      <a:pt x="552" y="411"/>
                    </a:lnTo>
                    <a:lnTo>
                      <a:pt x="553" y="411"/>
                    </a:lnTo>
                    <a:lnTo>
                      <a:pt x="553" y="411"/>
                    </a:lnTo>
                    <a:lnTo>
                      <a:pt x="554" y="411"/>
                    </a:lnTo>
                    <a:lnTo>
                      <a:pt x="555" y="411"/>
                    </a:lnTo>
                    <a:lnTo>
                      <a:pt x="555" y="411"/>
                    </a:lnTo>
                    <a:lnTo>
                      <a:pt x="557" y="410"/>
                    </a:lnTo>
                    <a:lnTo>
                      <a:pt x="557" y="410"/>
                    </a:lnTo>
                    <a:lnTo>
                      <a:pt x="558" y="410"/>
                    </a:lnTo>
                    <a:lnTo>
                      <a:pt x="558" y="410"/>
                    </a:lnTo>
                    <a:lnTo>
                      <a:pt x="558" y="408"/>
                    </a:lnTo>
                    <a:lnTo>
                      <a:pt x="559" y="408"/>
                    </a:lnTo>
                    <a:lnTo>
                      <a:pt x="559" y="407"/>
                    </a:lnTo>
                    <a:lnTo>
                      <a:pt x="560" y="407"/>
                    </a:lnTo>
                    <a:lnTo>
                      <a:pt x="560" y="407"/>
                    </a:lnTo>
                    <a:lnTo>
                      <a:pt x="560" y="406"/>
                    </a:lnTo>
                    <a:lnTo>
                      <a:pt x="560" y="406"/>
                    </a:lnTo>
                    <a:lnTo>
                      <a:pt x="561" y="405"/>
                    </a:lnTo>
                    <a:lnTo>
                      <a:pt x="561" y="405"/>
                    </a:lnTo>
                    <a:lnTo>
                      <a:pt x="561" y="404"/>
                    </a:lnTo>
                    <a:lnTo>
                      <a:pt x="561" y="403"/>
                    </a:lnTo>
                    <a:lnTo>
                      <a:pt x="561" y="403"/>
                    </a:lnTo>
                    <a:lnTo>
                      <a:pt x="562" y="402"/>
                    </a:lnTo>
                    <a:lnTo>
                      <a:pt x="562" y="402"/>
                    </a:lnTo>
                    <a:lnTo>
                      <a:pt x="562" y="401"/>
                    </a:lnTo>
                    <a:lnTo>
                      <a:pt x="562" y="401"/>
                    </a:lnTo>
                    <a:lnTo>
                      <a:pt x="562" y="400"/>
                    </a:lnTo>
                    <a:lnTo>
                      <a:pt x="562" y="400"/>
                    </a:lnTo>
                    <a:lnTo>
                      <a:pt x="562" y="399"/>
                    </a:lnTo>
                    <a:lnTo>
                      <a:pt x="562" y="398"/>
                    </a:lnTo>
                    <a:lnTo>
                      <a:pt x="562" y="397"/>
                    </a:lnTo>
                    <a:lnTo>
                      <a:pt x="562" y="396"/>
                    </a:lnTo>
                    <a:lnTo>
                      <a:pt x="562" y="395"/>
                    </a:lnTo>
                    <a:lnTo>
                      <a:pt x="562" y="395"/>
                    </a:lnTo>
                    <a:lnTo>
                      <a:pt x="562" y="394"/>
                    </a:lnTo>
                    <a:lnTo>
                      <a:pt x="561" y="393"/>
                    </a:lnTo>
                    <a:lnTo>
                      <a:pt x="561" y="392"/>
                    </a:lnTo>
                    <a:lnTo>
                      <a:pt x="561" y="390"/>
                    </a:lnTo>
                    <a:lnTo>
                      <a:pt x="561" y="390"/>
                    </a:lnTo>
                    <a:lnTo>
                      <a:pt x="561" y="389"/>
                    </a:lnTo>
                    <a:lnTo>
                      <a:pt x="561" y="388"/>
                    </a:lnTo>
                    <a:lnTo>
                      <a:pt x="561" y="388"/>
                    </a:lnTo>
                    <a:lnTo>
                      <a:pt x="561" y="388"/>
                    </a:lnTo>
                    <a:lnTo>
                      <a:pt x="561" y="387"/>
                    </a:lnTo>
                    <a:lnTo>
                      <a:pt x="560" y="387"/>
                    </a:lnTo>
                    <a:lnTo>
                      <a:pt x="560" y="387"/>
                    </a:lnTo>
                    <a:lnTo>
                      <a:pt x="560" y="387"/>
                    </a:lnTo>
                    <a:lnTo>
                      <a:pt x="560" y="386"/>
                    </a:lnTo>
                    <a:lnTo>
                      <a:pt x="560" y="386"/>
                    </a:lnTo>
                    <a:lnTo>
                      <a:pt x="560" y="386"/>
                    </a:lnTo>
                    <a:lnTo>
                      <a:pt x="560" y="386"/>
                    </a:lnTo>
                    <a:lnTo>
                      <a:pt x="560" y="386"/>
                    </a:lnTo>
                    <a:lnTo>
                      <a:pt x="560" y="387"/>
                    </a:lnTo>
                    <a:lnTo>
                      <a:pt x="560" y="387"/>
                    </a:lnTo>
                    <a:lnTo>
                      <a:pt x="559" y="387"/>
                    </a:lnTo>
                    <a:lnTo>
                      <a:pt x="559" y="387"/>
                    </a:lnTo>
                    <a:lnTo>
                      <a:pt x="559" y="387"/>
                    </a:lnTo>
                    <a:lnTo>
                      <a:pt x="559" y="388"/>
                    </a:lnTo>
                    <a:lnTo>
                      <a:pt x="559" y="388"/>
                    </a:lnTo>
                    <a:lnTo>
                      <a:pt x="559" y="388"/>
                    </a:lnTo>
                    <a:lnTo>
                      <a:pt x="559" y="389"/>
                    </a:lnTo>
                    <a:lnTo>
                      <a:pt x="559" y="389"/>
                    </a:lnTo>
                    <a:lnTo>
                      <a:pt x="559" y="389"/>
                    </a:lnTo>
                    <a:lnTo>
                      <a:pt x="559" y="390"/>
                    </a:lnTo>
                    <a:lnTo>
                      <a:pt x="559" y="390"/>
                    </a:lnTo>
                    <a:lnTo>
                      <a:pt x="558" y="392"/>
                    </a:lnTo>
                    <a:lnTo>
                      <a:pt x="558" y="392"/>
                    </a:lnTo>
                    <a:lnTo>
                      <a:pt x="558" y="393"/>
                    </a:lnTo>
                    <a:lnTo>
                      <a:pt x="558" y="393"/>
                    </a:lnTo>
                    <a:lnTo>
                      <a:pt x="558" y="393"/>
                    </a:lnTo>
                    <a:lnTo>
                      <a:pt x="558" y="394"/>
                    </a:lnTo>
                    <a:lnTo>
                      <a:pt x="558" y="394"/>
                    </a:lnTo>
                    <a:lnTo>
                      <a:pt x="557" y="394"/>
                    </a:lnTo>
                    <a:lnTo>
                      <a:pt x="557" y="395"/>
                    </a:lnTo>
                    <a:lnTo>
                      <a:pt x="555" y="395"/>
                    </a:lnTo>
                    <a:lnTo>
                      <a:pt x="555" y="395"/>
                    </a:lnTo>
                    <a:lnTo>
                      <a:pt x="555" y="395"/>
                    </a:lnTo>
                    <a:lnTo>
                      <a:pt x="554" y="395"/>
                    </a:lnTo>
                    <a:lnTo>
                      <a:pt x="554" y="395"/>
                    </a:lnTo>
                    <a:lnTo>
                      <a:pt x="553" y="395"/>
                    </a:lnTo>
                    <a:lnTo>
                      <a:pt x="553" y="395"/>
                    </a:lnTo>
                    <a:lnTo>
                      <a:pt x="552" y="395"/>
                    </a:lnTo>
                    <a:lnTo>
                      <a:pt x="552" y="395"/>
                    </a:lnTo>
                    <a:lnTo>
                      <a:pt x="551" y="395"/>
                    </a:lnTo>
                    <a:lnTo>
                      <a:pt x="551" y="395"/>
                    </a:lnTo>
                    <a:lnTo>
                      <a:pt x="551" y="395"/>
                    </a:lnTo>
                    <a:lnTo>
                      <a:pt x="550" y="394"/>
                    </a:lnTo>
                    <a:lnTo>
                      <a:pt x="550" y="394"/>
                    </a:lnTo>
                    <a:lnTo>
                      <a:pt x="550" y="394"/>
                    </a:lnTo>
                    <a:lnTo>
                      <a:pt x="549" y="393"/>
                    </a:lnTo>
                    <a:lnTo>
                      <a:pt x="549" y="393"/>
                    </a:lnTo>
                    <a:lnTo>
                      <a:pt x="549" y="393"/>
                    </a:lnTo>
                    <a:lnTo>
                      <a:pt x="549" y="392"/>
                    </a:lnTo>
                    <a:lnTo>
                      <a:pt x="548" y="392"/>
                    </a:lnTo>
                    <a:lnTo>
                      <a:pt x="548" y="390"/>
                    </a:lnTo>
                    <a:lnTo>
                      <a:pt x="548" y="390"/>
                    </a:lnTo>
                    <a:lnTo>
                      <a:pt x="548" y="389"/>
                    </a:lnTo>
                    <a:lnTo>
                      <a:pt x="548" y="389"/>
                    </a:lnTo>
                    <a:lnTo>
                      <a:pt x="548" y="388"/>
                    </a:lnTo>
                    <a:lnTo>
                      <a:pt x="548" y="388"/>
                    </a:lnTo>
                    <a:lnTo>
                      <a:pt x="548" y="387"/>
                    </a:lnTo>
                    <a:lnTo>
                      <a:pt x="547" y="387"/>
                    </a:lnTo>
                    <a:lnTo>
                      <a:pt x="547" y="387"/>
                    </a:lnTo>
                    <a:lnTo>
                      <a:pt x="547" y="386"/>
                    </a:lnTo>
                    <a:lnTo>
                      <a:pt x="547" y="386"/>
                    </a:lnTo>
                    <a:lnTo>
                      <a:pt x="547" y="386"/>
                    </a:lnTo>
                    <a:lnTo>
                      <a:pt x="547" y="385"/>
                    </a:lnTo>
                    <a:lnTo>
                      <a:pt x="547" y="385"/>
                    </a:lnTo>
                    <a:lnTo>
                      <a:pt x="547" y="385"/>
                    </a:lnTo>
                    <a:lnTo>
                      <a:pt x="547" y="385"/>
                    </a:lnTo>
                    <a:lnTo>
                      <a:pt x="547" y="384"/>
                    </a:lnTo>
                    <a:lnTo>
                      <a:pt x="547" y="384"/>
                    </a:lnTo>
                    <a:lnTo>
                      <a:pt x="546" y="384"/>
                    </a:lnTo>
                    <a:lnTo>
                      <a:pt x="546" y="384"/>
                    </a:lnTo>
                    <a:lnTo>
                      <a:pt x="546" y="384"/>
                    </a:lnTo>
                    <a:lnTo>
                      <a:pt x="546" y="384"/>
                    </a:lnTo>
                    <a:lnTo>
                      <a:pt x="546" y="384"/>
                    </a:lnTo>
                    <a:lnTo>
                      <a:pt x="546" y="384"/>
                    </a:lnTo>
                    <a:lnTo>
                      <a:pt x="545" y="384"/>
                    </a:lnTo>
                    <a:lnTo>
                      <a:pt x="545" y="384"/>
                    </a:lnTo>
                    <a:lnTo>
                      <a:pt x="545" y="385"/>
                    </a:lnTo>
                    <a:lnTo>
                      <a:pt x="544" y="385"/>
                    </a:lnTo>
                    <a:lnTo>
                      <a:pt x="544" y="385"/>
                    </a:lnTo>
                    <a:lnTo>
                      <a:pt x="543" y="386"/>
                    </a:lnTo>
                    <a:lnTo>
                      <a:pt x="543" y="386"/>
                    </a:lnTo>
                    <a:lnTo>
                      <a:pt x="543" y="387"/>
                    </a:lnTo>
                    <a:lnTo>
                      <a:pt x="542" y="387"/>
                    </a:lnTo>
                    <a:lnTo>
                      <a:pt x="542" y="388"/>
                    </a:lnTo>
                    <a:lnTo>
                      <a:pt x="541" y="388"/>
                    </a:lnTo>
                    <a:lnTo>
                      <a:pt x="541" y="388"/>
                    </a:lnTo>
                    <a:lnTo>
                      <a:pt x="540" y="389"/>
                    </a:lnTo>
                    <a:lnTo>
                      <a:pt x="540" y="389"/>
                    </a:lnTo>
                    <a:lnTo>
                      <a:pt x="539" y="389"/>
                    </a:lnTo>
                    <a:lnTo>
                      <a:pt x="539" y="390"/>
                    </a:lnTo>
                    <a:lnTo>
                      <a:pt x="537" y="390"/>
                    </a:lnTo>
                    <a:lnTo>
                      <a:pt x="536" y="390"/>
                    </a:lnTo>
                    <a:lnTo>
                      <a:pt x="536" y="390"/>
                    </a:lnTo>
                    <a:lnTo>
                      <a:pt x="535" y="392"/>
                    </a:lnTo>
                    <a:lnTo>
                      <a:pt x="535" y="392"/>
                    </a:lnTo>
                    <a:lnTo>
                      <a:pt x="534" y="392"/>
                    </a:lnTo>
                    <a:lnTo>
                      <a:pt x="533" y="392"/>
                    </a:lnTo>
                    <a:lnTo>
                      <a:pt x="533" y="392"/>
                    </a:lnTo>
                    <a:lnTo>
                      <a:pt x="532" y="392"/>
                    </a:lnTo>
                    <a:lnTo>
                      <a:pt x="531" y="392"/>
                    </a:lnTo>
                    <a:lnTo>
                      <a:pt x="530" y="392"/>
                    </a:lnTo>
                    <a:lnTo>
                      <a:pt x="530" y="392"/>
                    </a:lnTo>
                    <a:lnTo>
                      <a:pt x="529" y="392"/>
                    </a:lnTo>
                    <a:lnTo>
                      <a:pt x="528" y="390"/>
                    </a:lnTo>
                    <a:lnTo>
                      <a:pt x="527" y="390"/>
                    </a:lnTo>
                    <a:lnTo>
                      <a:pt x="527" y="390"/>
                    </a:lnTo>
                    <a:lnTo>
                      <a:pt x="526" y="390"/>
                    </a:lnTo>
                    <a:lnTo>
                      <a:pt x="526" y="390"/>
                    </a:lnTo>
                    <a:lnTo>
                      <a:pt x="525" y="390"/>
                    </a:lnTo>
                    <a:lnTo>
                      <a:pt x="525" y="390"/>
                    </a:lnTo>
                    <a:lnTo>
                      <a:pt x="524" y="390"/>
                    </a:lnTo>
                    <a:lnTo>
                      <a:pt x="524" y="389"/>
                    </a:lnTo>
                    <a:lnTo>
                      <a:pt x="523" y="389"/>
                    </a:lnTo>
                    <a:lnTo>
                      <a:pt x="523" y="389"/>
                    </a:lnTo>
                    <a:lnTo>
                      <a:pt x="523" y="389"/>
                    </a:lnTo>
                    <a:lnTo>
                      <a:pt x="522" y="388"/>
                    </a:lnTo>
                    <a:lnTo>
                      <a:pt x="522" y="388"/>
                    </a:lnTo>
                    <a:lnTo>
                      <a:pt x="522" y="388"/>
                    </a:lnTo>
                    <a:lnTo>
                      <a:pt x="521" y="388"/>
                    </a:lnTo>
                    <a:lnTo>
                      <a:pt x="521" y="387"/>
                    </a:lnTo>
                    <a:lnTo>
                      <a:pt x="521" y="387"/>
                    </a:lnTo>
                    <a:lnTo>
                      <a:pt x="521" y="387"/>
                    </a:lnTo>
                    <a:lnTo>
                      <a:pt x="521" y="386"/>
                    </a:lnTo>
                    <a:lnTo>
                      <a:pt x="521" y="386"/>
                    </a:lnTo>
                    <a:lnTo>
                      <a:pt x="521" y="385"/>
                    </a:lnTo>
                    <a:lnTo>
                      <a:pt x="521" y="385"/>
                    </a:lnTo>
                    <a:lnTo>
                      <a:pt x="521" y="385"/>
                    </a:lnTo>
                    <a:lnTo>
                      <a:pt x="521" y="384"/>
                    </a:lnTo>
                    <a:lnTo>
                      <a:pt x="519" y="384"/>
                    </a:lnTo>
                    <a:lnTo>
                      <a:pt x="519" y="383"/>
                    </a:lnTo>
                    <a:lnTo>
                      <a:pt x="519" y="383"/>
                    </a:lnTo>
                    <a:lnTo>
                      <a:pt x="518" y="383"/>
                    </a:lnTo>
                    <a:lnTo>
                      <a:pt x="518" y="382"/>
                    </a:lnTo>
                    <a:lnTo>
                      <a:pt x="517" y="382"/>
                    </a:lnTo>
                    <a:lnTo>
                      <a:pt x="517" y="382"/>
                    </a:lnTo>
                    <a:lnTo>
                      <a:pt x="517" y="381"/>
                    </a:lnTo>
                    <a:lnTo>
                      <a:pt x="516" y="381"/>
                    </a:lnTo>
                    <a:lnTo>
                      <a:pt x="516" y="381"/>
                    </a:lnTo>
                    <a:lnTo>
                      <a:pt x="515" y="381"/>
                    </a:lnTo>
                    <a:lnTo>
                      <a:pt x="515" y="380"/>
                    </a:lnTo>
                    <a:lnTo>
                      <a:pt x="515" y="380"/>
                    </a:lnTo>
                    <a:lnTo>
                      <a:pt x="514" y="380"/>
                    </a:lnTo>
                    <a:lnTo>
                      <a:pt x="514" y="380"/>
                    </a:lnTo>
                    <a:lnTo>
                      <a:pt x="514" y="380"/>
                    </a:lnTo>
                    <a:lnTo>
                      <a:pt x="514" y="380"/>
                    </a:lnTo>
                    <a:lnTo>
                      <a:pt x="514" y="379"/>
                    </a:lnTo>
                    <a:lnTo>
                      <a:pt x="513" y="379"/>
                    </a:lnTo>
                    <a:lnTo>
                      <a:pt x="513" y="379"/>
                    </a:lnTo>
                    <a:lnTo>
                      <a:pt x="513" y="379"/>
                    </a:lnTo>
                    <a:lnTo>
                      <a:pt x="513" y="378"/>
                    </a:lnTo>
                    <a:lnTo>
                      <a:pt x="513" y="378"/>
                    </a:lnTo>
                    <a:lnTo>
                      <a:pt x="513" y="378"/>
                    </a:lnTo>
                    <a:lnTo>
                      <a:pt x="512" y="377"/>
                    </a:lnTo>
                    <a:lnTo>
                      <a:pt x="512" y="377"/>
                    </a:lnTo>
                    <a:lnTo>
                      <a:pt x="512" y="377"/>
                    </a:lnTo>
                    <a:lnTo>
                      <a:pt x="512" y="376"/>
                    </a:lnTo>
                    <a:lnTo>
                      <a:pt x="512" y="376"/>
                    </a:lnTo>
                    <a:lnTo>
                      <a:pt x="512" y="376"/>
                    </a:lnTo>
                    <a:lnTo>
                      <a:pt x="512" y="376"/>
                    </a:lnTo>
                    <a:lnTo>
                      <a:pt x="512" y="375"/>
                    </a:lnTo>
                    <a:lnTo>
                      <a:pt x="513" y="375"/>
                    </a:lnTo>
                    <a:lnTo>
                      <a:pt x="513" y="374"/>
                    </a:lnTo>
                    <a:lnTo>
                      <a:pt x="513" y="374"/>
                    </a:lnTo>
                    <a:lnTo>
                      <a:pt x="513" y="372"/>
                    </a:lnTo>
                    <a:lnTo>
                      <a:pt x="513" y="372"/>
                    </a:lnTo>
                    <a:lnTo>
                      <a:pt x="513" y="372"/>
                    </a:lnTo>
                    <a:lnTo>
                      <a:pt x="514" y="371"/>
                    </a:lnTo>
                    <a:lnTo>
                      <a:pt x="514" y="371"/>
                    </a:lnTo>
                    <a:lnTo>
                      <a:pt x="514" y="370"/>
                    </a:lnTo>
                    <a:lnTo>
                      <a:pt x="514" y="370"/>
                    </a:lnTo>
                    <a:lnTo>
                      <a:pt x="514" y="370"/>
                    </a:lnTo>
                    <a:lnTo>
                      <a:pt x="515" y="369"/>
                    </a:lnTo>
                    <a:lnTo>
                      <a:pt x="515" y="369"/>
                    </a:lnTo>
                    <a:lnTo>
                      <a:pt x="515" y="369"/>
                    </a:lnTo>
                    <a:lnTo>
                      <a:pt x="515" y="369"/>
                    </a:lnTo>
                    <a:lnTo>
                      <a:pt x="515" y="369"/>
                    </a:lnTo>
                    <a:lnTo>
                      <a:pt x="516" y="369"/>
                    </a:lnTo>
                    <a:lnTo>
                      <a:pt x="516" y="369"/>
                    </a:lnTo>
                    <a:lnTo>
                      <a:pt x="516" y="369"/>
                    </a:lnTo>
                    <a:lnTo>
                      <a:pt x="517" y="368"/>
                    </a:lnTo>
                    <a:lnTo>
                      <a:pt x="517" y="368"/>
                    </a:lnTo>
                    <a:lnTo>
                      <a:pt x="517" y="368"/>
                    </a:lnTo>
                    <a:lnTo>
                      <a:pt x="518" y="368"/>
                    </a:lnTo>
                    <a:lnTo>
                      <a:pt x="518" y="368"/>
                    </a:lnTo>
                    <a:lnTo>
                      <a:pt x="519" y="368"/>
                    </a:lnTo>
                    <a:lnTo>
                      <a:pt x="519" y="368"/>
                    </a:lnTo>
                    <a:lnTo>
                      <a:pt x="521" y="368"/>
                    </a:lnTo>
                    <a:lnTo>
                      <a:pt x="521" y="368"/>
                    </a:lnTo>
                    <a:lnTo>
                      <a:pt x="522" y="367"/>
                    </a:lnTo>
                    <a:lnTo>
                      <a:pt x="522" y="367"/>
                    </a:lnTo>
                    <a:lnTo>
                      <a:pt x="523" y="367"/>
                    </a:lnTo>
                    <a:lnTo>
                      <a:pt x="523" y="367"/>
                    </a:lnTo>
                    <a:lnTo>
                      <a:pt x="523" y="367"/>
                    </a:lnTo>
                    <a:lnTo>
                      <a:pt x="524" y="367"/>
                    </a:lnTo>
                    <a:lnTo>
                      <a:pt x="524" y="367"/>
                    </a:lnTo>
                    <a:lnTo>
                      <a:pt x="525" y="366"/>
                    </a:lnTo>
                    <a:lnTo>
                      <a:pt x="525" y="366"/>
                    </a:lnTo>
                    <a:lnTo>
                      <a:pt x="525" y="366"/>
                    </a:lnTo>
                    <a:lnTo>
                      <a:pt x="525" y="366"/>
                    </a:lnTo>
                    <a:lnTo>
                      <a:pt x="525" y="366"/>
                    </a:lnTo>
                    <a:lnTo>
                      <a:pt x="525" y="366"/>
                    </a:lnTo>
                    <a:lnTo>
                      <a:pt x="525" y="365"/>
                    </a:lnTo>
                    <a:lnTo>
                      <a:pt x="525" y="365"/>
                    </a:lnTo>
                    <a:lnTo>
                      <a:pt x="525" y="365"/>
                    </a:lnTo>
                    <a:lnTo>
                      <a:pt x="525" y="365"/>
                    </a:lnTo>
                    <a:lnTo>
                      <a:pt x="525" y="364"/>
                    </a:lnTo>
                    <a:lnTo>
                      <a:pt x="524" y="364"/>
                    </a:lnTo>
                    <a:lnTo>
                      <a:pt x="524" y="363"/>
                    </a:lnTo>
                    <a:lnTo>
                      <a:pt x="523" y="363"/>
                    </a:lnTo>
                    <a:lnTo>
                      <a:pt x="523" y="362"/>
                    </a:lnTo>
                    <a:lnTo>
                      <a:pt x="522" y="362"/>
                    </a:lnTo>
                    <a:lnTo>
                      <a:pt x="522" y="361"/>
                    </a:lnTo>
                    <a:lnTo>
                      <a:pt x="521" y="361"/>
                    </a:lnTo>
                    <a:lnTo>
                      <a:pt x="519" y="360"/>
                    </a:lnTo>
                    <a:lnTo>
                      <a:pt x="519" y="360"/>
                    </a:lnTo>
                    <a:lnTo>
                      <a:pt x="518" y="360"/>
                    </a:lnTo>
                    <a:lnTo>
                      <a:pt x="518" y="359"/>
                    </a:lnTo>
                    <a:lnTo>
                      <a:pt x="517" y="359"/>
                    </a:lnTo>
                    <a:lnTo>
                      <a:pt x="517" y="358"/>
                    </a:lnTo>
                    <a:lnTo>
                      <a:pt x="516" y="358"/>
                    </a:lnTo>
                    <a:lnTo>
                      <a:pt x="516" y="358"/>
                    </a:lnTo>
                    <a:lnTo>
                      <a:pt x="516" y="358"/>
                    </a:lnTo>
                    <a:lnTo>
                      <a:pt x="515" y="358"/>
                    </a:lnTo>
                    <a:lnTo>
                      <a:pt x="515" y="358"/>
                    </a:lnTo>
                    <a:lnTo>
                      <a:pt x="515" y="358"/>
                    </a:lnTo>
                    <a:lnTo>
                      <a:pt x="515" y="358"/>
                    </a:lnTo>
                    <a:lnTo>
                      <a:pt x="514" y="358"/>
                    </a:lnTo>
                    <a:lnTo>
                      <a:pt x="514" y="357"/>
                    </a:lnTo>
                    <a:lnTo>
                      <a:pt x="514" y="357"/>
                    </a:lnTo>
                    <a:lnTo>
                      <a:pt x="514" y="357"/>
                    </a:lnTo>
                    <a:lnTo>
                      <a:pt x="514" y="357"/>
                    </a:lnTo>
                    <a:lnTo>
                      <a:pt x="513" y="357"/>
                    </a:lnTo>
                    <a:lnTo>
                      <a:pt x="513" y="357"/>
                    </a:lnTo>
                    <a:lnTo>
                      <a:pt x="513" y="357"/>
                    </a:lnTo>
                    <a:lnTo>
                      <a:pt x="512" y="357"/>
                    </a:lnTo>
                    <a:lnTo>
                      <a:pt x="512" y="357"/>
                    </a:lnTo>
                    <a:lnTo>
                      <a:pt x="511" y="357"/>
                    </a:lnTo>
                    <a:lnTo>
                      <a:pt x="511" y="357"/>
                    </a:lnTo>
                    <a:lnTo>
                      <a:pt x="510" y="357"/>
                    </a:lnTo>
                    <a:lnTo>
                      <a:pt x="510" y="357"/>
                    </a:lnTo>
                    <a:lnTo>
                      <a:pt x="510" y="357"/>
                    </a:lnTo>
                    <a:lnTo>
                      <a:pt x="509" y="357"/>
                    </a:lnTo>
                    <a:lnTo>
                      <a:pt x="509" y="357"/>
                    </a:lnTo>
                    <a:lnTo>
                      <a:pt x="508" y="357"/>
                    </a:lnTo>
                    <a:lnTo>
                      <a:pt x="508" y="355"/>
                    </a:lnTo>
                    <a:lnTo>
                      <a:pt x="508" y="355"/>
                    </a:lnTo>
                    <a:lnTo>
                      <a:pt x="508" y="355"/>
                    </a:lnTo>
                    <a:lnTo>
                      <a:pt x="507" y="355"/>
                    </a:lnTo>
                    <a:lnTo>
                      <a:pt x="507" y="355"/>
                    </a:lnTo>
                    <a:lnTo>
                      <a:pt x="507" y="355"/>
                    </a:lnTo>
                    <a:lnTo>
                      <a:pt x="507" y="355"/>
                    </a:lnTo>
                    <a:lnTo>
                      <a:pt x="507" y="354"/>
                    </a:lnTo>
                    <a:lnTo>
                      <a:pt x="507" y="354"/>
                    </a:lnTo>
                    <a:lnTo>
                      <a:pt x="507" y="354"/>
                    </a:lnTo>
                    <a:lnTo>
                      <a:pt x="507" y="354"/>
                    </a:lnTo>
                    <a:lnTo>
                      <a:pt x="506" y="353"/>
                    </a:lnTo>
                    <a:lnTo>
                      <a:pt x="506" y="353"/>
                    </a:lnTo>
                    <a:lnTo>
                      <a:pt x="506" y="353"/>
                    </a:lnTo>
                    <a:lnTo>
                      <a:pt x="506" y="353"/>
                    </a:lnTo>
                    <a:lnTo>
                      <a:pt x="506" y="352"/>
                    </a:lnTo>
                    <a:lnTo>
                      <a:pt x="506" y="352"/>
                    </a:lnTo>
                    <a:lnTo>
                      <a:pt x="506" y="352"/>
                    </a:lnTo>
                    <a:lnTo>
                      <a:pt x="506" y="352"/>
                    </a:lnTo>
                    <a:lnTo>
                      <a:pt x="506" y="352"/>
                    </a:lnTo>
                    <a:lnTo>
                      <a:pt x="506" y="352"/>
                    </a:lnTo>
                    <a:lnTo>
                      <a:pt x="505" y="352"/>
                    </a:lnTo>
                    <a:lnTo>
                      <a:pt x="505" y="352"/>
                    </a:lnTo>
                    <a:lnTo>
                      <a:pt x="505" y="352"/>
                    </a:lnTo>
                    <a:lnTo>
                      <a:pt x="505" y="352"/>
                    </a:lnTo>
                    <a:lnTo>
                      <a:pt x="505" y="352"/>
                    </a:lnTo>
                    <a:lnTo>
                      <a:pt x="504" y="352"/>
                    </a:lnTo>
                    <a:lnTo>
                      <a:pt x="504" y="352"/>
                    </a:lnTo>
                    <a:lnTo>
                      <a:pt x="504" y="352"/>
                    </a:lnTo>
                    <a:lnTo>
                      <a:pt x="504" y="353"/>
                    </a:lnTo>
                    <a:lnTo>
                      <a:pt x="504" y="353"/>
                    </a:lnTo>
                    <a:lnTo>
                      <a:pt x="503" y="354"/>
                    </a:lnTo>
                    <a:lnTo>
                      <a:pt x="503" y="354"/>
                    </a:lnTo>
                    <a:lnTo>
                      <a:pt x="503" y="354"/>
                    </a:lnTo>
                    <a:lnTo>
                      <a:pt x="503" y="355"/>
                    </a:lnTo>
                    <a:lnTo>
                      <a:pt x="503" y="355"/>
                    </a:lnTo>
                    <a:lnTo>
                      <a:pt x="503" y="357"/>
                    </a:lnTo>
                    <a:lnTo>
                      <a:pt x="503" y="357"/>
                    </a:lnTo>
                    <a:lnTo>
                      <a:pt x="504" y="358"/>
                    </a:lnTo>
                    <a:lnTo>
                      <a:pt x="504" y="358"/>
                    </a:lnTo>
                    <a:lnTo>
                      <a:pt x="505" y="359"/>
                    </a:lnTo>
                    <a:lnTo>
                      <a:pt x="505" y="359"/>
                    </a:lnTo>
                    <a:lnTo>
                      <a:pt x="506" y="360"/>
                    </a:lnTo>
                    <a:lnTo>
                      <a:pt x="507" y="360"/>
                    </a:lnTo>
                    <a:lnTo>
                      <a:pt x="507" y="361"/>
                    </a:lnTo>
                    <a:lnTo>
                      <a:pt x="508" y="361"/>
                    </a:lnTo>
                    <a:lnTo>
                      <a:pt x="508" y="362"/>
                    </a:lnTo>
                    <a:lnTo>
                      <a:pt x="509" y="362"/>
                    </a:lnTo>
                    <a:lnTo>
                      <a:pt x="510" y="362"/>
                    </a:lnTo>
                    <a:lnTo>
                      <a:pt x="510" y="363"/>
                    </a:lnTo>
                    <a:lnTo>
                      <a:pt x="511" y="363"/>
                    </a:lnTo>
                    <a:lnTo>
                      <a:pt x="511" y="363"/>
                    </a:lnTo>
                    <a:lnTo>
                      <a:pt x="512" y="364"/>
                    </a:lnTo>
                    <a:lnTo>
                      <a:pt x="512" y="364"/>
                    </a:lnTo>
                    <a:lnTo>
                      <a:pt x="512" y="365"/>
                    </a:lnTo>
                    <a:lnTo>
                      <a:pt x="513" y="365"/>
                    </a:lnTo>
                    <a:lnTo>
                      <a:pt x="513" y="365"/>
                    </a:lnTo>
                    <a:lnTo>
                      <a:pt x="513" y="366"/>
                    </a:lnTo>
                    <a:lnTo>
                      <a:pt x="513" y="366"/>
                    </a:lnTo>
                    <a:lnTo>
                      <a:pt x="513" y="367"/>
                    </a:lnTo>
                    <a:lnTo>
                      <a:pt x="513" y="367"/>
                    </a:lnTo>
                    <a:lnTo>
                      <a:pt x="513" y="368"/>
                    </a:lnTo>
                    <a:lnTo>
                      <a:pt x="513" y="368"/>
                    </a:lnTo>
                    <a:lnTo>
                      <a:pt x="513" y="369"/>
                    </a:lnTo>
                    <a:lnTo>
                      <a:pt x="513" y="369"/>
                    </a:lnTo>
                    <a:lnTo>
                      <a:pt x="513" y="370"/>
                    </a:lnTo>
                    <a:lnTo>
                      <a:pt x="512" y="370"/>
                    </a:lnTo>
                    <a:lnTo>
                      <a:pt x="512" y="371"/>
                    </a:lnTo>
                    <a:lnTo>
                      <a:pt x="512" y="371"/>
                    </a:lnTo>
                    <a:lnTo>
                      <a:pt x="512" y="372"/>
                    </a:lnTo>
                    <a:lnTo>
                      <a:pt x="512" y="372"/>
                    </a:lnTo>
                    <a:lnTo>
                      <a:pt x="511" y="372"/>
                    </a:lnTo>
                    <a:lnTo>
                      <a:pt x="511" y="374"/>
                    </a:lnTo>
                    <a:lnTo>
                      <a:pt x="511" y="374"/>
                    </a:lnTo>
                    <a:lnTo>
                      <a:pt x="510" y="374"/>
                    </a:lnTo>
                    <a:lnTo>
                      <a:pt x="510" y="374"/>
                    </a:lnTo>
                    <a:lnTo>
                      <a:pt x="510" y="374"/>
                    </a:lnTo>
                    <a:lnTo>
                      <a:pt x="510" y="374"/>
                    </a:lnTo>
                    <a:lnTo>
                      <a:pt x="509" y="374"/>
                    </a:lnTo>
                    <a:lnTo>
                      <a:pt x="509" y="374"/>
                    </a:lnTo>
                    <a:lnTo>
                      <a:pt x="509" y="374"/>
                    </a:lnTo>
                    <a:lnTo>
                      <a:pt x="509" y="374"/>
                    </a:lnTo>
                    <a:lnTo>
                      <a:pt x="508" y="374"/>
                    </a:lnTo>
                    <a:lnTo>
                      <a:pt x="508" y="374"/>
                    </a:lnTo>
                    <a:lnTo>
                      <a:pt x="508" y="372"/>
                    </a:lnTo>
                    <a:lnTo>
                      <a:pt x="508" y="372"/>
                    </a:lnTo>
                    <a:lnTo>
                      <a:pt x="507" y="372"/>
                    </a:lnTo>
                    <a:lnTo>
                      <a:pt x="507" y="372"/>
                    </a:lnTo>
                    <a:lnTo>
                      <a:pt x="507" y="371"/>
                    </a:lnTo>
                    <a:lnTo>
                      <a:pt x="507" y="371"/>
                    </a:lnTo>
                    <a:lnTo>
                      <a:pt x="507" y="370"/>
                    </a:lnTo>
                    <a:lnTo>
                      <a:pt x="507" y="370"/>
                    </a:lnTo>
                    <a:lnTo>
                      <a:pt x="507" y="370"/>
                    </a:lnTo>
                    <a:lnTo>
                      <a:pt x="506" y="369"/>
                    </a:lnTo>
                    <a:lnTo>
                      <a:pt x="506" y="369"/>
                    </a:lnTo>
                    <a:lnTo>
                      <a:pt x="506" y="369"/>
                    </a:lnTo>
                    <a:lnTo>
                      <a:pt x="506" y="368"/>
                    </a:lnTo>
                    <a:lnTo>
                      <a:pt x="506" y="368"/>
                    </a:lnTo>
                    <a:lnTo>
                      <a:pt x="506" y="368"/>
                    </a:lnTo>
                    <a:lnTo>
                      <a:pt x="506" y="367"/>
                    </a:lnTo>
                    <a:lnTo>
                      <a:pt x="506" y="367"/>
                    </a:lnTo>
                    <a:lnTo>
                      <a:pt x="506" y="367"/>
                    </a:lnTo>
                    <a:lnTo>
                      <a:pt x="506" y="367"/>
                    </a:lnTo>
                    <a:lnTo>
                      <a:pt x="506" y="367"/>
                    </a:lnTo>
                    <a:lnTo>
                      <a:pt x="505" y="367"/>
                    </a:lnTo>
                    <a:lnTo>
                      <a:pt x="505" y="367"/>
                    </a:lnTo>
                    <a:lnTo>
                      <a:pt x="505" y="367"/>
                    </a:lnTo>
                    <a:lnTo>
                      <a:pt x="504" y="368"/>
                    </a:lnTo>
                    <a:lnTo>
                      <a:pt x="504" y="368"/>
                    </a:lnTo>
                    <a:lnTo>
                      <a:pt x="504" y="368"/>
                    </a:lnTo>
                    <a:lnTo>
                      <a:pt x="503" y="369"/>
                    </a:lnTo>
                    <a:lnTo>
                      <a:pt x="503" y="369"/>
                    </a:lnTo>
                    <a:lnTo>
                      <a:pt x="503" y="369"/>
                    </a:lnTo>
                    <a:lnTo>
                      <a:pt x="503" y="370"/>
                    </a:lnTo>
                    <a:lnTo>
                      <a:pt x="503" y="370"/>
                    </a:lnTo>
                    <a:lnTo>
                      <a:pt x="503" y="370"/>
                    </a:lnTo>
                    <a:lnTo>
                      <a:pt x="503" y="371"/>
                    </a:lnTo>
                    <a:lnTo>
                      <a:pt x="503" y="371"/>
                    </a:lnTo>
                    <a:lnTo>
                      <a:pt x="503" y="372"/>
                    </a:lnTo>
                    <a:lnTo>
                      <a:pt x="503" y="372"/>
                    </a:lnTo>
                    <a:lnTo>
                      <a:pt x="503" y="372"/>
                    </a:lnTo>
                    <a:lnTo>
                      <a:pt x="504" y="374"/>
                    </a:lnTo>
                    <a:lnTo>
                      <a:pt x="504" y="374"/>
                    </a:lnTo>
                    <a:lnTo>
                      <a:pt x="504" y="374"/>
                    </a:lnTo>
                    <a:lnTo>
                      <a:pt x="505" y="375"/>
                    </a:lnTo>
                    <a:lnTo>
                      <a:pt x="505" y="375"/>
                    </a:lnTo>
                    <a:lnTo>
                      <a:pt x="506" y="375"/>
                    </a:lnTo>
                    <a:lnTo>
                      <a:pt x="506" y="375"/>
                    </a:lnTo>
                    <a:lnTo>
                      <a:pt x="506" y="375"/>
                    </a:lnTo>
                    <a:lnTo>
                      <a:pt x="507" y="375"/>
                    </a:lnTo>
                    <a:lnTo>
                      <a:pt x="507" y="375"/>
                    </a:lnTo>
                    <a:lnTo>
                      <a:pt x="507" y="375"/>
                    </a:lnTo>
                    <a:lnTo>
                      <a:pt x="508" y="376"/>
                    </a:lnTo>
                    <a:lnTo>
                      <a:pt x="508" y="376"/>
                    </a:lnTo>
                    <a:lnTo>
                      <a:pt x="508" y="376"/>
                    </a:lnTo>
                    <a:lnTo>
                      <a:pt x="509" y="376"/>
                    </a:lnTo>
                    <a:lnTo>
                      <a:pt x="509" y="377"/>
                    </a:lnTo>
                    <a:lnTo>
                      <a:pt x="509" y="377"/>
                    </a:lnTo>
                    <a:lnTo>
                      <a:pt x="509" y="377"/>
                    </a:lnTo>
                    <a:lnTo>
                      <a:pt x="510" y="378"/>
                    </a:lnTo>
                    <a:lnTo>
                      <a:pt x="510" y="378"/>
                    </a:lnTo>
                    <a:lnTo>
                      <a:pt x="510" y="378"/>
                    </a:lnTo>
                    <a:lnTo>
                      <a:pt x="510" y="379"/>
                    </a:lnTo>
                    <a:lnTo>
                      <a:pt x="510" y="379"/>
                    </a:lnTo>
                    <a:lnTo>
                      <a:pt x="510" y="379"/>
                    </a:lnTo>
                    <a:lnTo>
                      <a:pt x="510" y="379"/>
                    </a:lnTo>
                    <a:lnTo>
                      <a:pt x="510" y="379"/>
                    </a:lnTo>
                    <a:lnTo>
                      <a:pt x="510" y="380"/>
                    </a:lnTo>
                    <a:lnTo>
                      <a:pt x="510" y="380"/>
                    </a:lnTo>
                    <a:lnTo>
                      <a:pt x="510" y="380"/>
                    </a:lnTo>
                    <a:lnTo>
                      <a:pt x="510" y="380"/>
                    </a:lnTo>
                    <a:lnTo>
                      <a:pt x="510" y="380"/>
                    </a:lnTo>
                    <a:lnTo>
                      <a:pt x="510" y="381"/>
                    </a:lnTo>
                    <a:lnTo>
                      <a:pt x="511" y="381"/>
                    </a:lnTo>
                    <a:lnTo>
                      <a:pt x="511" y="381"/>
                    </a:lnTo>
                    <a:lnTo>
                      <a:pt x="511" y="381"/>
                    </a:lnTo>
                    <a:lnTo>
                      <a:pt x="511" y="382"/>
                    </a:lnTo>
                    <a:lnTo>
                      <a:pt x="511" y="382"/>
                    </a:lnTo>
                    <a:lnTo>
                      <a:pt x="512" y="382"/>
                    </a:lnTo>
                    <a:lnTo>
                      <a:pt x="512" y="382"/>
                    </a:lnTo>
                    <a:lnTo>
                      <a:pt x="512" y="383"/>
                    </a:lnTo>
                    <a:lnTo>
                      <a:pt x="512" y="383"/>
                    </a:lnTo>
                    <a:lnTo>
                      <a:pt x="512" y="383"/>
                    </a:lnTo>
                    <a:lnTo>
                      <a:pt x="513" y="384"/>
                    </a:lnTo>
                    <a:lnTo>
                      <a:pt x="513" y="384"/>
                    </a:lnTo>
                    <a:lnTo>
                      <a:pt x="513" y="384"/>
                    </a:lnTo>
                    <a:lnTo>
                      <a:pt x="513" y="384"/>
                    </a:lnTo>
                    <a:lnTo>
                      <a:pt x="514" y="385"/>
                    </a:lnTo>
                    <a:lnTo>
                      <a:pt x="514" y="385"/>
                    </a:lnTo>
                    <a:lnTo>
                      <a:pt x="514" y="385"/>
                    </a:lnTo>
                    <a:lnTo>
                      <a:pt x="514" y="385"/>
                    </a:lnTo>
                    <a:lnTo>
                      <a:pt x="514" y="385"/>
                    </a:lnTo>
                    <a:lnTo>
                      <a:pt x="515" y="386"/>
                    </a:lnTo>
                    <a:lnTo>
                      <a:pt x="515" y="386"/>
                    </a:lnTo>
                    <a:lnTo>
                      <a:pt x="515" y="386"/>
                    </a:lnTo>
                    <a:lnTo>
                      <a:pt x="515" y="386"/>
                    </a:lnTo>
                    <a:lnTo>
                      <a:pt x="515" y="386"/>
                    </a:lnTo>
                    <a:lnTo>
                      <a:pt x="515" y="387"/>
                    </a:lnTo>
                    <a:lnTo>
                      <a:pt x="515" y="387"/>
                    </a:lnTo>
                    <a:lnTo>
                      <a:pt x="515" y="387"/>
                    </a:lnTo>
                    <a:lnTo>
                      <a:pt x="515" y="387"/>
                    </a:lnTo>
                    <a:lnTo>
                      <a:pt x="515" y="387"/>
                    </a:lnTo>
                    <a:lnTo>
                      <a:pt x="514" y="387"/>
                    </a:lnTo>
                    <a:lnTo>
                      <a:pt x="514" y="388"/>
                    </a:lnTo>
                    <a:lnTo>
                      <a:pt x="514" y="388"/>
                    </a:lnTo>
                    <a:lnTo>
                      <a:pt x="513" y="388"/>
                    </a:lnTo>
                    <a:lnTo>
                      <a:pt x="513" y="388"/>
                    </a:lnTo>
                    <a:lnTo>
                      <a:pt x="513" y="388"/>
                    </a:lnTo>
                    <a:lnTo>
                      <a:pt x="512" y="388"/>
                    </a:lnTo>
                    <a:lnTo>
                      <a:pt x="512" y="388"/>
                    </a:lnTo>
                    <a:lnTo>
                      <a:pt x="512" y="388"/>
                    </a:lnTo>
                    <a:lnTo>
                      <a:pt x="512" y="388"/>
                    </a:lnTo>
                    <a:lnTo>
                      <a:pt x="511" y="388"/>
                    </a:lnTo>
                    <a:lnTo>
                      <a:pt x="511" y="388"/>
                    </a:lnTo>
                    <a:lnTo>
                      <a:pt x="511" y="388"/>
                    </a:lnTo>
                    <a:lnTo>
                      <a:pt x="510" y="388"/>
                    </a:lnTo>
                    <a:lnTo>
                      <a:pt x="510" y="388"/>
                    </a:lnTo>
                    <a:lnTo>
                      <a:pt x="510" y="388"/>
                    </a:lnTo>
                    <a:lnTo>
                      <a:pt x="510" y="388"/>
                    </a:lnTo>
                    <a:lnTo>
                      <a:pt x="509" y="388"/>
                    </a:lnTo>
                    <a:lnTo>
                      <a:pt x="509" y="388"/>
                    </a:lnTo>
                    <a:lnTo>
                      <a:pt x="509" y="388"/>
                    </a:lnTo>
                    <a:lnTo>
                      <a:pt x="509" y="387"/>
                    </a:lnTo>
                    <a:lnTo>
                      <a:pt x="508" y="387"/>
                    </a:lnTo>
                    <a:lnTo>
                      <a:pt x="508" y="387"/>
                    </a:lnTo>
                    <a:lnTo>
                      <a:pt x="508" y="387"/>
                    </a:lnTo>
                    <a:lnTo>
                      <a:pt x="508" y="387"/>
                    </a:lnTo>
                    <a:lnTo>
                      <a:pt x="507" y="386"/>
                    </a:lnTo>
                    <a:lnTo>
                      <a:pt x="507" y="386"/>
                    </a:lnTo>
                    <a:lnTo>
                      <a:pt x="507" y="386"/>
                    </a:lnTo>
                    <a:lnTo>
                      <a:pt x="506" y="386"/>
                    </a:lnTo>
                    <a:lnTo>
                      <a:pt x="506" y="386"/>
                    </a:lnTo>
                    <a:lnTo>
                      <a:pt x="506" y="386"/>
                    </a:lnTo>
                    <a:lnTo>
                      <a:pt x="505" y="386"/>
                    </a:lnTo>
                    <a:lnTo>
                      <a:pt x="505" y="386"/>
                    </a:lnTo>
                    <a:lnTo>
                      <a:pt x="505" y="386"/>
                    </a:lnTo>
                    <a:lnTo>
                      <a:pt x="504" y="386"/>
                    </a:lnTo>
                    <a:lnTo>
                      <a:pt x="504" y="386"/>
                    </a:lnTo>
                    <a:lnTo>
                      <a:pt x="503" y="386"/>
                    </a:lnTo>
                    <a:lnTo>
                      <a:pt x="503" y="386"/>
                    </a:lnTo>
                    <a:lnTo>
                      <a:pt x="501" y="387"/>
                    </a:lnTo>
                    <a:lnTo>
                      <a:pt x="501" y="387"/>
                    </a:lnTo>
                    <a:lnTo>
                      <a:pt x="501" y="387"/>
                    </a:lnTo>
                    <a:lnTo>
                      <a:pt x="500" y="387"/>
                    </a:lnTo>
                    <a:lnTo>
                      <a:pt x="500" y="388"/>
                    </a:lnTo>
                    <a:lnTo>
                      <a:pt x="500" y="388"/>
                    </a:lnTo>
                    <a:lnTo>
                      <a:pt x="499" y="388"/>
                    </a:lnTo>
                    <a:lnTo>
                      <a:pt x="499" y="388"/>
                    </a:lnTo>
                    <a:lnTo>
                      <a:pt x="498" y="389"/>
                    </a:lnTo>
                    <a:lnTo>
                      <a:pt x="498" y="389"/>
                    </a:lnTo>
                    <a:lnTo>
                      <a:pt x="498" y="389"/>
                    </a:lnTo>
                    <a:lnTo>
                      <a:pt x="497" y="390"/>
                    </a:lnTo>
                    <a:lnTo>
                      <a:pt x="497" y="390"/>
                    </a:lnTo>
                    <a:lnTo>
                      <a:pt x="496" y="390"/>
                    </a:lnTo>
                    <a:lnTo>
                      <a:pt x="496" y="390"/>
                    </a:lnTo>
                    <a:lnTo>
                      <a:pt x="495" y="390"/>
                    </a:lnTo>
                    <a:lnTo>
                      <a:pt x="495" y="390"/>
                    </a:lnTo>
                    <a:lnTo>
                      <a:pt x="495" y="390"/>
                    </a:lnTo>
                    <a:lnTo>
                      <a:pt x="495" y="390"/>
                    </a:lnTo>
                    <a:lnTo>
                      <a:pt x="494" y="390"/>
                    </a:lnTo>
                    <a:lnTo>
                      <a:pt x="494" y="390"/>
                    </a:lnTo>
                    <a:lnTo>
                      <a:pt x="494" y="390"/>
                    </a:lnTo>
                    <a:lnTo>
                      <a:pt x="494" y="390"/>
                    </a:lnTo>
                    <a:lnTo>
                      <a:pt x="494" y="389"/>
                    </a:lnTo>
                    <a:lnTo>
                      <a:pt x="494" y="389"/>
                    </a:lnTo>
                    <a:lnTo>
                      <a:pt x="493" y="389"/>
                    </a:lnTo>
                    <a:lnTo>
                      <a:pt x="493" y="388"/>
                    </a:lnTo>
                    <a:lnTo>
                      <a:pt x="493" y="388"/>
                    </a:lnTo>
                    <a:lnTo>
                      <a:pt x="493" y="388"/>
                    </a:lnTo>
                    <a:lnTo>
                      <a:pt x="493" y="387"/>
                    </a:lnTo>
                    <a:lnTo>
                      <a:pt x="493" y="387"/>
                    </a:lnTo>
                    <a:lnTo>
                      <a:pt x="492" y="386"/>
                    </a:lnTo>
                    <a:lnTo>
                      <a:pt x="492" y="385"/>
                    </a:lnTo>
                    <a:lnTo>
                      <a:pt x="491" y="384"/>
                    </a:lnTo>
                    <a:lnTo>
                      <a:pt x="491" y="383"/>
                    </a:lnTo>
                    <a:lnTo>
                      <a:pt x="490" y="382"/>
                    </a:lnTo>
                    <a:lnTo>
                      <a:pt x="490" y="381"/>
                    </a:lnTo>
                    <a:lnTo>
                      <a:pt x="489" y="380"/>
                    </a:lnTo>
                    <a:lnTo>
                      <a:pt x="489" y="379"/>
                    </a:lnTo>
                    <a:lnTo>
                      <a:pt x="488" y="378"/>
                    </a:lnTo>
                    <a:lnTo>
                      <a:pt x="487" y="377"/>
                    </a:lnTo>
                    <a:lnTo>
                      <a:pt x="487" y="376"/>
                    </a:lnTo>
                    <a:lnTo>
                      <a:pt x="486" y="375"/>
                    </a:lnTo>
                    <a:lnTo>
                      <a:pt x="486" y="375"/>
                    </a:lnTo>
                    <a:lnTo>
                      <a:pt x="485" y="374"/>
                    </a:lnTo>
                    <a:lnTo>
                      <a:pt x="485" y="374"/>
                    </a:lnTo>
                    <a:lnTo>
                      <a:pt x="485" y="374"/>
                    </a:lnTo>
                    <a:lnTo>
                      <a:pt x="483" y="374"/>
                    </a:lnTo>
                    <a:lnTo>
                      <a:pt x="483" y="372"/>
                    </a:lnTo>
                    <a:lnTo>
                      <a:pt x="483" y="372"/>
                    </a:lnTo>
                    <a:lnTo>
                      <a:pt x="482" y="372"/>
                    </a:lnTo>
                    <a:lnTo>
                      <a:pt x="482" y="371"/>
                    </a:lnTo>
                    <a:lnTo>
                      <a:pt x="481" y="371"/>
                    </a:lnTo>
                    <a:lnTo>
                      <a:pt x="481" y="370"/>
                    </a:lnTo>
                    <a:lnTo>
                      <a:pt x="481" y="370"/>
                    </a:lnTo>
                    <a:lnTo>
                      <a:pt x="481" y="369"/>
                    </a:lnTo>
                    <a:lnTo>
                      <a:pt x="480" y="368"/>
                    </a:lnTo>
                    <a:lnTo>
                      <a:pt x="480" y="368"/>
                    </a:lnTo>
                    <a:lnTo>
                      <a:pt x="480" y="367"/>
                    </a:lnTo>
                    <a:lnTo>
                      <a:pt x="480" y="366"/>
                    </a:lnTo>
                    <a:lnTo>
                      <a:pt x="481" y="366"/>
                    </a:lnTo>
                    <a:lnTo>
                      <a:pt x="481" y="365"/>
                    </a:lnTo>
                    <a:lnTo>
                      <a:pt x="481" y="365"/>
                    </a:lnTo>
                    <a:lnTo>
                      <a:pt x="482" y="364"/>
                    </a:lnTo>
                    <a:lnTo>
                      <a:pt x="482" y="364"/>
                    </a:lnTo>
                    <a:lnTo>
                      <a:pt x="482" y="363"/>
                    </a:lnTo>
                    <a:lnTo>
                      <a:pt x="483" y="363"/>
                    </a:lnTo>
                    <a:lnTo>
                      <a:pt x="483" y="362"/>
                    </a:lnTo>
                    <a:lnTo>
                      <a:pt x="483" y="362"/>
                    </a:lnTo>
                    <a:lnTo>
                      <a:pt x="485" y="361"/>
                    </a:lnTo>
                    <a:lnTo>
                      <a:pt x="485" y="361"/>
                    </a:lnTo>
                    <a:lnTo>
                      <a:pt x="485" y="361"/>
                    </a:lnTo>
                    <a:lnTo>
                      <a:pt x="486" y="360"/>
                    </a:lnTo>
                    <a:lnTo>
                      <a:pt x="486" y="360"/>
                    </a:lnTo>
                    <a:lnTo>
                      <a:pt x="486" y="359"/>
                    </a:lnTo>
                    <a:lnTo>
                      <a:pt x="486" y="359"/>
                    </a:lnTo>
                    <a:lnTo>
                      <a:pt x="486" y="359"/>
                    </a:lnTo>
                    <a:lnTo>
                      <a:pt x="487" y="358"/>
                    </a:lnTo>
                    <a:lnTo>
                      <a:pt x="487" y="358"/>
                    </a:lnTo>
                    <a:lnTo>
                      <a:pt x="487" y="358"/>
                    </a:lnTo>
                    <a:lnTo>
                      <a:pt x="487" y="357"/>
                    </a:lnTo>
                    <a:lnTo>
                      <a:pt x="487" y="357"/>
                    </a:lnTo>
                    <a:lnTo>
                      <a:pt x="487" y="357"/>
                    </a:lnTo>
                    <a:lnTo>
                      <a:pt x="486" y="355"/>
                    </a:lnTo>
                    <a:lnTo>
                      <a:pt x="486" y="355"/>
                    </a:lnTo>
                    <a:lnTo>
                      <a:pt x="486" y="355"/>
                    </a:lnTo>
                    <a:lnTo>
                      <a:pt x="486" y="355"/>
                    </a:lnTo>
                    <a:lnTo>
                      <a:pt x="486" y="355"/>
                    </a:lnTo>
                    <a:lnTo>
                      <a:pt x="485" y="354"/>
                    </a:lnTo>
                    <a:lnTo>
                      <a:pt x="485" y="354"/>
                    </a:lnTo>
                    <a:lnTo>
                      <a:pt x="485" y="354"/>
                    </a:lnTo>
                    <a:lnTo>
                      <a:pt x="485" y="354"/>
                    </a:lnTo>
                    <a:lnTo>
                      <a:pt x="483" y="354"/>
                    </a:lnTo>
                    <a:lnTo>
                      <a:pt x="483" y="354"/>
                    </a:lnTo>
                    <a:lnTo>
                      <a:pt x="482" y="354"/>
                    </a:lnTo>
                    <a:lnTo>
                      <a:pt x="482" y="354"/>
                    </a:lnTo>
                    <a:lnTo>
                      <a:pt x="482" y="355"/>
                    </a:lnTo>
                    <a:lnTo>
                      <a:pt x="481" y="355"/>
                    </a:lnTo>
                    <a:lnTo>
                      <a:pt x="481" y="355"/>
                    </a:lnTo>
                    <a:lnTo>
                      <a:pt x="480" y="357"/>
                    </a:lnTo>
                    <a:lnTo>
                      <a:pt x="480" y="357"/>
                    </a:lnTo>
                    <a:lnTo>
                      <a:pt x="479" y="358"/>
                    </a:lnTo>
                    <a:lnTo>
                      <a:pt x="479" y="359"/>
                    </a:lnTo>
                    <a:lnTo>
                      <a:pt x="478" y="359"/>
                    </a:lnTo>
                    <a:lnTo>
                      <a:pt x="478" y="360"/>
                    </a:lnTo>
                    <a:lnTo>
                      <a:pt x="478" y="360"/>
                    </a:lnTo>
                    <a:lnTo>
                      <a:pt x="477" y="361"/>
                    </a:lnTo>
                    <a:lnTo>
                      <a:pt x="477" y="361"/>
                    </a:lnTo>
                    <a:lnTo>
                      <a:pt x="477" y="362"/>
                    </a:lnTo>
                    <a:lnTo>
                      <a:pt x="477" y="362"/>
                    </a:lnTo>
                    <a:lnTo>
                      <a:pt x="477" y="363"/>
                    </a:lnTo>
                    <a:lnTo>
                      <a:pt x="477" y="363"/>
                    </a:lnTo>
                    <a:lnTo>
                      <a:pt x="477" y="363"/>
                    </a:lnTo>
                    <a:lnTo>
                      <a:pt x="477" y="363"/>
                    </a:lnTo>
                    <a:lnTo>
                      <a:pt x="477" y="364"/>
                    </a:lnTo>
                    <a:lnTo>
                      <a:pt x="477" y="364"/>
                    </a:lnTo>
                    <a:lnTo>
                      <a:pt x="477" y="364"/>
                    </a:lnTo>
                    <a:lnTo>
                      <a:pt x="477" y="364"/>
                    </a:lnTo>
                    <a:lnTo>
                      <a:pt x="477" y="365"/>
                    </a:lnTo>
                    <a:lnTo>
                      <a:pt x="478" y="365"/>
                    </a:lnTo>
                    <a:lnTo>
                      <a:pt x="478" y="365"/>
                    </a:lnTo>
                    <a:lnTo>
                      <a:pt x="478" y="365"/>
                    </a:lnTo>
                    <a:lnTo>
                      <a:pt x="478" y="366"/>
                    </a:lnTo>
                    <a:lnTo>
                      <a:pt x="478" y="366"/>
                    </a:lnTo>
                    <a:lnTo>
                      <a:pt x="478" y="366"/>
                    </a:lnTo>
                    <a:lnTo>
                      <a:pt x="478" y="367"/>
                    </a:lnTo>
                    <a:lnTo>
                      <a:pt x="478" y="367"/>
                    </a:lnTo>
                    <a:lnTo>
                      <a:pt x="478" y="367"/>
                    </a:lnTo>
                    <a:lnTo>
                      <a:pt x="478" y="368"/>
                    </a:lnTo>
                    <a:lnTo>
                      <a:pt x="478" y="368"/>
                    </a:lnTo>
                    <a:lnTo>
                      <a:pt x="478" y="368"/>
                    </a:lnTo>
                    <a:lnTo>
                      <a:pt x="478" y="368"/>
                    </a:lnTo>
                    <a:lnTo>
                      <a:pt x="478" y="369"/>
                    </a:lnTo>
                    <a:lnTo>
                      <a:pt x="478" y="369"/>
                    </a:lnTo>
                    <a:lnTo>
                      <a:pt x="478" y="369"/>
                    </a:lnTo>
                    <a:lnTo>
                      <a:pt x="478" y="369"/>
                    </a:lnTo>
                    <a:lnTo>
                      <a:pt x="477" y="369"/>
                    </a:lnTo>
                    <a:lnTo>
                      <a:pt x="477" y="370"/>
                    </a:lnTo>
                    <a:lnTo>
                      <a:pt x="477" y="370"/>
                    </a:lnTo>
                    <a:lnTo>
                      <a:pt x="477" y="370"/>
                    </a:lnTo>
                    <a:lnTo>
                      <a:pt x="477" y="370"/>
                    </a:lnTo>
                    <a:lnTo>
                      <a:pt x="476" y="371"/>
                    </a:lnTo>
                    <a:lnTo>
                      <a:pt x="476" y="371"/>
                    </a:lnTo>
                    <a:lnTo>
                      <a:pt x="475" y="371"/>
                    </a:lnTo>
                    <a:lnTo>
                      <a:pt x="475" y="371"/>
                    </a:lnTo>
                    <a:lnTo>
                      <a:pt x="475" y="372"/>
                    </a:lnTo>
                    <a:lnTo>
                      <a:pt x="474" y="372"/>
                    </a:lnTo>
                    <a:lnTo>
                      <a:pt x="474" y="372"/>
                    </a:lnTo>
                    <a:lnTo>
                      <a:pt x="474" y="371"/>
                    </a:lnTo>
                    <a:lnTo>
                      <a:pt x="474" y="371"/>
                    </a:lnTo>
                    <a:lnTo>
                      <a:pt x="473" y="371"/>
                    </a:lnTo>
                    <a:lnTo>
                      <a:pt x="473" y="371"/>
                    </a:lnTo>
                    <a:lnTo>
                      <a:pt x="473" y="371"/>
                    </a:lnTo>
                    <a:lnTo>
                      <a:pt x="473" y="370"/>
                    </a:lnTo>
                    <a:lnTo>
                      <a:pt x="473" y="370"/>
                    </a:lnTo>
                    <a:lnTo>
                      <a:pt x="473" y="369"/>
                    </a:lnTo>
                    <a:lnTo>
                      <a:pt x="473" y="369"/>
                    </a:lnTo>
                    <a:lnTo>
                      <a:pt x="473" y="368"/>
                    </a:lnTo>
                    <a:lnTo>
                      <a:pt x="473" y="368"/>
                    </a:lnTo>
                    <a:lnTo>
                      <a:pt x="473" y="367"/>
                    </a:lnTo>
                    <a:lnTo>
                      <a:pt x="472" y="367"/>
                    </a:lnTo>
                    <a:lnTo>
                      <a:pt x="472" y="366"/>
                    </a:lnTo>
                    <a:lnTo>
                      <a:pt x="472" y="366"/>
                    </a:lnTo>
                    <a:lnTo>
                      <a:pt x="472" y="366"/>
                    </a:lnTo>
                    <a:lnTo>
                      <a:pt x="472" y="365"/>
                    </a:lnTo>
                    <a:lnTo>
                      <a:pt x="472" y="365"/>
                    </a:lnTo>
                    <a:lnTo>
                      <a:pt x="472" y="365"/>
                    </a:lnTo>
                    <a:lnTo>
                      <a:pt x="472" y="365"/>
                    </a:lnTo>
                    <a:lnTo>
                      <a:pt x="472" y="365"/>
                    </a:lnTo>
                    <a:lnTo>
                      <a:pt x="472" y="364"/>
                    </a:lnTo>
                    <a:lnTo>
                      <a:pt x="471" y="364"/>
                    </a:lnTo>
                    <a:lnTo>
                      <a:pt x="471" y="364"/>
                    </a:lnTo>
                    <a:lnTo>
                      <a:pt x="471" y="364"/>
                    </a:lnTo>
                    <a:lnTo>
                      <a:pt x="470" y="363"/>
                    </a:lnTo>
                    <a:lnTo>
                      <a:pt x="470" y="363"/>
                    </a:lnTo>
                    <a:lnTo>
                      <a:pt x="469" y="363"/>
                    </a:lnTo>
                    <a:lnTo>
                      <a:pt x="469" y="363"/>
                    </a:lnTo>
                    <a:lnTo>
                      <a:pt x="468" y="362"/>
                    </a:lnTo>
                    <a:lnTo>
                      <a:pt x="468" y="362"/>
                    </a:lnTo>
                    <a:lnTo>
                      <a:pt x="468" y="362"/>
                    </a:lnTo>
                    <a:lnTo>
                      <a:pt x="467" y="361"/>
                    </a:lnTo>
                    <a:lnTo>
                      <a:pt x="467" y="361"/>
                    </a:lnTo>
                    <a:lnTo>
                      <a:pt x="467" y="361"/>
                    </a:lnTo>
                    <a:lnTo>
                      <a:pt x="467" y="360"/>
                    </a:lnTo>
                    <a:lnTo>
                      <a:pt x="467" y="360"/>
                    </a:lnTo>
                    <a:lnTo>
                      <a:pt x="467" y="360"/>
                    </a:lnTo>
                    <a:lnTo>
                      <a:pt x="467" y="359"/>
                    </a:lnTo>
                    <a:lnTo>
                      <a:pt x="468" y="359"/>
                    </a:lnTo>
                    <a:lnTo>
                      <a:pt x="468" y="359"/>
                    </a:lnTo>
                    <a:lnTo>
                      <a:pt x="468" y="358"/>
                    </a:lnTo>
                    <a:lnTo>
                      <a:pt x="469" y="358"/>
                    </a:lnTo>
                    <a:lnTo>
                      <a:pt x="469" y="358"/>
                    </a:lnTo>
                    <a:lnTo>
                      <a:pt x="470" y="357"/>
                    </a:lnTo>
                    <a:lnTo>
                      <a:pt x="471" y="357"/>
                    </a:lnTo>
                    <a:lnTo>
                      <a:pt x="471" y="355"/>
                    </a:lnTo>
                    <a:lnTo>
                      <a:pt x="472" y="355"/>
                    </a:lnTo>
                    <a:lnTo>
                      <a:pt x="472" y="355"/>
                    </a:lnTo>
                    <a:lnTo>
                      <a:pt x="473" y="354"/>
                    </a:lnTo>
                    <a:lnTo>
                      <a:pt x="473" y="354"/>
                    </a:lnTo>
                    <a:lnTo>
                      <a:pt x="474" y="353"/>
                    </a:lnTo>
                    <a:lnTo>
                      <a:pt x="474" y="353"/>
                    </a:lnTo>
                    <a:lnTo>
                      <a:pt x="475" y="352"/>
                    </a:lnTo>
                    <a:lnTo>
                      <a:pt x="475" y="352"/>
                    </a:lnTo>
                    <a:lnTo>
                      <a:pt x="476" y="352"/>
                    </a:lnTo>
                    <a:lnTo>
                      <a:pt x="476" y="351"/>
                    </a:lnTo>
                    <a:lnTo>
                      <a:pt x="476" y="351"/>
                    </a:lnTo>
                    <a:lnTo>
                      <a:pt x="477" y="351"/>
                    </a:lnTo>
                    <a:lnTo>
                      <a:pt x="477" y="350"/>
                    </a:lnTo>
                    <a:lnTo>
                      <a:pt x="477" y="350"/>
                    </a:lnTo>
                    <a:lnTo>
                      <a:pt x="478" y="349"/>
                    </a:lnTo>
                    <a:lnTo>
                      <a:pt x="478" y="349"/>
                    </a:lnTo>
                    <a:lnTo>
                      <a:pt x="478" y="348"/>
                    </a:lnTo>
                    <a:lnTo>
                      <a:pt x="478" y="348"/>
                    </a:lnTo>
                    <a:lnTo>
                      <a:pt x="479" y="348"/>
                    </a:lnTo>
                    <a:lnTo>
                      <a:pt x="479" y="347"/>
                    </a:lnTo>
                    <a:lnTo>
                      <a:pt x="479" y="347"/>
                    </a:lnTo>
                    <a:lnTo>
                      <a:pt x="479" y="346"/>
                    </a:lnTo>
                    <a:lnTo>
                      <a:pt x="479" y="346"/>
                    </a:lnTo>
                    <a:lnTo>
                      <a:pt x="479" y="345"/>
                    </a:lnTo>
                    <a:lnTo>
                      <a:pt x="479" y="345"/>
                    </a:lnTo>
                    <a:lnTo>
                      <a:pt x="479" y="345"/>
                    </a:lnTo>
                    <a:lnTo>
                      <a:pt x="479" y="344"/>
                    </a:lnTo>
                    <a:lnTo>
                      <a:pt x="479" y="344"/>
                    </a:lnTo>
                    <a:lnTo>
                      <a:pt x="479" y="344"/>
                    </a:lnTo>
                    <a:lnTo>
                      <a:pt x="479" y="344"/>
                    </a:lnTo>
                    <a:lnTo>
                      <a:pt x="478" y="343"/>
                    </a:lnTo>
                    <a:lnTo>
                      <a:pt x="478" y="343"/>
                    </a:lnTo>
                    <a:lnTo>
                      <a:pt x="478" y="343"/>
                    </a:lnTo>
                    <a:lnTo>
                      <a:pt x="478" y="343"/>
                    </a:lnTo>
                    <a:lnTo>
                      <a:pt x="477" y="342"/>
                    </a:lnTo>
                    <a:lnTo>
                      <a:pt x="477" y="342"/>
                    </a:lnTo>
                    <a:lnTo>
                      <a:pt x="477" y="342"/>
                    </a:lnTo>
                    <a:lnTo>
                      <a:pt x="477" y="342"/>
                    </a:lnTo>
                    <a:lnTo>
                      <a:pt x="476" y="342"/>
                    </a:lnTo>
                    <a:lnTo>
                      <a:pt x="476" y="342"/>
                    </a:lnTo>
                    <a:lnTo>
                      <a:pt x="476" y="342"/>
                    </a:lnTo>
                    <a:lnTo>
                      <a:pt x="475" y="342"/>
                    </a:lnTo>
                    <a:lnTo>
                      <a:pt x="475" y="342"/>
                    </a:lnTo>
                    <a:lnTo>
                      <a:pt x="475" y="342"/>
                    </a:lnTo>
                    <a:lnTo>
                      <a:pt x="475" y="342"/>
                    </a:lnTo>
                    <a:lnTo>
                      <a:pt x="474" y="342"/>
                    </a:lnTo>
                    <a:lnTo>
                      <a:pt x="474" y="342"/>
                    </a:lnTo>
                    <a:lnTo>
                      <a:pt x="474" y="342"/>
                    </a:lnTo>
                    <a:lnTo>
                      <a:pt x="473" y="342"/>
                    </a:lnTo>
                    <a:lnTo>
                      <a:pt x="473" y="343"/>
                    </a:lnTo>
                    <a:lnTo>
                      <a:pt x="472" y="343"/>
                    </a:lnTo>
                    <a:lnTo>
                      <a:pt x="472" y="343"/>
                    </a:lnTo>
                    <a:lnTo>
                      <a:pt x="472" y="343"/>
                    </a:lnTo>
                    <a:lnTo>
                      <a:pt x="471" y="343"/>
                    </a:lnTo>
                    <a:lnTo>
                      <a:pt x="471" y="344"/>
                    </a:lnTo>
                    <a:lnTo>
                      <a:pt x="470" y="344"/>
                    </a:lnTo>
                    <a:lnTo>
                      <a:pt x="470" y="344"/>
                    </a:lnTo>
                    <a:lnTo>
                      <a:pt x="469" y="344"/>
                    </a:lnTo>
                    <a:lnTo>
                      <a:pt x="469" y="344"/>
                    </a:lnTo>
                    <a:lnTo>
                      <a:pt x="468" y="344"/>
                    </a:lnTo>
                    <a:lnTo>
                      <a:pt x="468" y="345"/>
                    </a:lnTo>
                    <a:lnTo>
                      <a:pt x="468" y="345"/>
                    </a:lnTo>
                    <a:lnTo>
                      <a:pt x="467" y="345"/>
                    </a:lnTo>
                    <a:lnTo>
                      <a:pt x="467" y="345"/>
                    </a:lnTo>
                    <a:lnTo>
                      <a:pt x="467" y="344"/>
                    </a:lnTo>
                    <a:lnTo>
                      <a:pt x="465" y="344"/>
                    </a:lnTo>
                    <a:lnTo>
                      <a:pt x="465" y="344"/>
                    </a:lnTo>
                    <a:lnTo>
                      <a:pt x="465" y="344"/>
                    </a:lnTo>
                    <a:lnTo>
                      <a:pt x="465" y="344"/>
                    </a:lnTo>
                    <a:lnTo>
                      <a:pt x="465" y="343"/>
                    </a:lnTo>
                    <a:lnTo>
                      <a:pt x="465" y="343"/>
                    </a:lnTo>
                    <a:lnTo>
                      <a:pt x="465" y="343"/>
                    </a:lnTo>
                    <a:lnTo>
                      <a:pt x="465" y="343"/>
                    </a:lnTo>
                    <a:lnTo>
                      <a:pt x="465" y="342"/>
                    </a:lnTo>
                    <a:lnTo>
                      <a:pt x="467" y="342"/>
                    </a:lnTo>
                    <a:lnTo>
                      <a:pt x="467" y="341"/>
                    </a:lnTo>
                    <a:lnTo>
                      <a:pt x="467" y="341"/>
                    </a:lnTo>
                    <a:lnTo>
                      <a:pt x="467" y="341"/>
                    </a:lnTo>
                    <a:lnTo>
                      <a:pt x="468" y="340"/>
                    </a:lnTo>
                    <a:lnTo>
                      <a:pt x="468" y="340"/>
                    </a:lnTo>
                    <a:lnTo>
                      <a:pt x="468" y="340"/>
                    </a:lnTo>
                    <a:lnTo>
                      <a:pt x="468" y="339"/>
                    </a:lnTo>
                    <a:lnTo>
                      <a:pt x="469" y="339"/>
                    </a:lnTo>
                    <a:lnTo>
                      <a:pt x="469" y="339"/>
                    </a:lnTo>
                    <a:lnTo>
                      <a:pt x="469" y="337"/>
                    </a:lnTo>
                    <a:lnTo>
                      <a:pt x="469" y="337"/>
                    </a:lnTo>
                    <a:lnTo>
                      <a:pt x="469" y="337"/>
                    </a:lnTo>
                    <a:lnTo>
                      <a:pt x="470" y="337"/>
                    </a:lnTo>
                    <a:lnTo>
                      <a:pt x="470" y="336"/>
                    </a:lnTo>
                    <a:lnTo>
                      <a:pt x="470" y="336"/>
                    </a:lnTo>
                    <a:lnTo>
                      <a:pt x="470" y="336"/>
                    </a:lnTo>
                    <a:lnTo>
                      <a:pt x="470" y="336"/>
                    </a:lnTo>
                    <a:lnTo>
                      <a:pt x="470" y="335"/>
                    </a:lnTo>
                    <a:lnTo>
                      <a:pt x="470" y="335"/>
                    </a:lnTo>
                    <a:lnTo>
                      <a:pt x="470" y="335"/>
                    </a:lnTo>
                    <a:lnTo>
                      <a:pt x="471" y="335"/>
                    </a:lnTo>
                    <a:lnTo>
                      <a:pt x="471" y="335"/>
                    </a:lnTo>
                    <a:lnTo>
                      <a:pt x="471" y="335"/>
                    </a:lnTo>
                    <a:lnTo>
                      <a:pt x="471" y="334"/>
                    </a:lnTo>
                    <a:lnTo>
                      <a:pt x="471" y="334"/>
                    </a:lnTo>
                    <a:lnTo>
                      <a:pt x="470" y="334"/>
                    </a:lnTo>
                    <a:lnTo>
                      <a:pt x="470" y="334"/>
                    </a:lnTo>
                    <a:lnTo>
                      <a:pt x="470" y="334"/>
                    </a:lnTo>
                    <a:lnTo>
                      <a:pt x="470" y="334"/>
                    </a:lnTo>
                    <a:lnTo>
                      <a:pt x="470" y="334"/>
                    </a:lnTo>
                    <a:lnTo>
                      <a:pt x="470" y="334"/>
                    </a:lnTo>
                    <a:lnTo>
                      <a:pt x="469" y="334"/>
                    </a:lnTo>
                    <a:lnTo>
                      <a:pt x="469" y="335"/>
                    </a:lnTo>
                    <a:lnTo>
                      <a:pt x="469" y="335"/>
                    </a:lnTo>
                    <a:lnTo>
                      <a:pt x="468" y="335"/>
                    </a:lnTo>
                    <a:lnTo>
                      <a:pt x="468" y="335"/>
                    </a:lnTo>
                    <a:lnTo>
                      <a:pt x="467" y="336"/>
                    </a:lnTo>
                    <a:lnTo>
                      <a:pt x="467" y="336"/>
                    </a:lnTo>
                    <a:lnTo>
                      <a:pt x="467" y="336"/>
                    </a:lnTo>
                    <a:lnTo>
                      <a:pt x="465" y="337"/>
                    </a:lnTo>
                    <a:lnTo>
                      <a:pt x="465" y="337"/>
                    </a:lnTo>
                    <a:lnTo>
                      <a:pt x="464" y="339"/>
                    </a:lnTo>
                    <a:lnTo>
                      <a:pt x="464" y="339"/>
                    </a:lnTo>
                    <a:lnTo>
                      <a:pt x="464" y="339"/>
                    </a:lnTo>
                    <a:lnTo>
                      <a:pt x="463" y="340"/>
                    </a:lnTo>
                    <a:lnTo>
                      <a:pt x="463" y="340"/>
                    </a:lnTo>
                    <a:lnTo>
                      <a:pt x="462" y="340"/>
                    </a:lnTo>
                    <a:lnTo>
                      <a:pt x="462" y="341"/>
                    </a:lnTo>
                    <a:lnTo>
                      <a:pt x="462" y="341"/>
                    </a:lnTo>
                    <a:lnTo>
                      <a:pt x="461" y="341"/>
                    </a:lnTo>
                    <a:lnTo>
                      <a:pt x="461" y="341"/>
                    </a:lnTo>
                    <a:lnTo>
                      <a:pt x="460" y="342"/>
                    </a:lnTo>
                    <a:lnTo>
                      <a:pt x="460" y="342"/>
                    </a:lnTo>
                    <a:lnTo>
                      <a:pt x="459" y="342"/>
                    </a:lnTo>
                    <a:lnTo>
                      <a:pt x="459" y="343"/>
                    </a:lnTo>
                    <a:lnTo>
                      <a:pt x="458" y="343"/>
                    </a:lnTo>
                    <a:lnTo>
                      <a:pt x="458" y="344"/>
                    </a:lnTo>
                    <a:lnTo>
                      <a:pt x="457" y="344"/>
                    </a:lnTo>
                    <a:lnTo>
                      <a:pt x="457" y="344"/>
                    </a:lnTo>
                    <a:lnTo>
                      <a:pt x="457" y="345"/>
                    </a:lnTo>
                    <a:lnTo>
                      <a:pt x="456" y="345"/>
                    </a:lnTo>
                    <a:lnTo>
                      <a:pt x="456" y="345"/>
                    </a:lnTo>
                    <a:lnTo>
                      <a:pt x="456" y="346"/>
                    </a:lnTo>
                    <a:lnTo>
                      <a:pt x="456" y="346"/>
                    </a:lnTo>
                    <a:lnTo>
                      <a:pt x="456" y="346"/>
                    </a:lnTo>
                    <a:lnTo>
                      <a:pt x="456" y="347"/>
                    </a:lnTo>
                    <a:lnTo>
                      <a:pt x="457" y="347"/>
                    </a:lnTo>
                    <a:lnTo>
                      <a:pt x="457" y="347"/>
                    </a:lnTo>
                    <a:lnTo>
                      <a:pt x="457" y="348"/>
                    </a:lnTo>
                    <a:lnTo>
                      <a:pt x="457" y="348"/>
                    </a:lnTo>
                    <a:lnTo>
                      <a:pt x="457" y="348"/>
                    </a:lnTo>
                    <a:lnTo>
                      <a:pt x="457" y="349"/>
                    </a:lnTo>
                    <a:lnTo>
                      <a:pt x="457" y="349"/>
                    </a:lnTo>
                    <a:lnTo>
                      <a:pt x="457" y="349"/>
                    </a:lnTo>
                    <a:lnTo>
                      <a:pt x="457" y="349"/>
                    </a:lnTo>
                    <a:lnTo>
                      <a:pt x="457" y="350"/>
                    </a:lnTo>
                    <a:lnTo>
                      <a:pt x="457" y="350"/>
                    </a:lnTo>
                    <a:lnTo>
                      <a:pt x="457" y="350"/>
                    </a:lnTo>
                    <a:lnTo>
                      <a:pt x="457" y="350"/>
                    </a:lnTo>
                    <a:lnTo>
                      <a:pt x="456" y="350"/>
                    </a:lnTo>
                    <a:lnTo>
                      <a:pt x="456" y="350"/>
                    </a:lnTo>
                    <a:lnTo>
                      <a:pt x="456" y="350"/>
                    </a:lnTo>
                    <a:lnTo>
                      <a:pt x="456" y="350"/>
                    </a:lnTo>
                    <a:lnTo>
                      <a:pt x="455" y="350"/>
                    </a:lnTo>
                    <a:lnTo>
                      <a:pt x="455" y="350"/>
                    </a:lnTo>
                    <a:lnTo>
                      <a:pt x="455" y="350"/>
                    </a:lnTo>
                    <a:lnTo>
                      <a:pt x="454" y="350"/>
                    </a:lnTo>
                    <a:lnTo>
                      <a:pt x="454" y="350"/>
                    </a:lnTo>
                    <a:lnTo>
                      <a:pt x="454" y="349"/>
                    </a:lnTo>
                    <a:lnTo>
                      <a:pt x="453" y="349"/>
                    </a:lnTo>
                    <a:lnTo>
                      <a:pt x="453" y="349"/>
                    </a:lnTo>
                    <a:lnTo>
                      <a:pt x="453" y="348"/>
                    </a:lnTo>
                    <a:lnTo>
                      <a:pt x="453" y="348"/>
                    </a:lnTo>
                    <a:lnTo>
                      <a:pt x="453" y="348"/>
                    </a:lnTo>
                    <a:lnTo>
                      <a:pt x="453" y="347"/>
                    </a:lnTo>
                    <a:lnTo>
                      <a:pt x="453" y="347"/>
                    </a:lnTo>
                    <a:lnTo>
                      <a:pt x="453" y="347"/>
                    </a:lnTo>
                    <a:lnTo>
                      <a:pt x="453" y="346"/>
                    </a:lnTo>
                    <a:lnTo>
                      <a:pt x="453" y="346"/>
                    </a:lnTo>
                    <a:lnTo>
                      <a:pt x="454" y="345"/>
                    </a:lnTo>
                    <a:lnTo>
                      <a:pt x="454" y="345"/>
                    </a:lnTo>
                    <a:lnTo>
                      <a:pt x="454" y="344"/>
                    </a:lnTo>
                    <a:lnTo>
                      <a:pt x="454" y="344"/>
                    </a:lnTo>
                    <a:lnTo>
                      <a:pt x="454" y="343"/>
                    </a:lnTo>
                    <a:lnTo>
                      <a:pt x="454" y="342"/>
                    </a:lnTo>
                    <a:lnTo>
                      <a:pt x="454" y="342"/>
                    </a:lnTo>
                    <a:lnTo>
                      <a:pt x="454" y="341"/>
                    </a:lnTo>
                    <a:lnTo>
                      <a:pt x="455" y="341"/>
                    </a:lnTo>
                    <a:lnTo>
                      <a:pt x="455" y="340"/>
                    </a:lnTo>
                    <a:lnTo>
                      <a:pt x="455" y="340"/>
                    </a:lnTo>
                    <a:lnTo>
                      <a:pt x="455" y="339"/>
                    </a:lnTo>
                    <a:lnTo>
                      <a:pt x="454" y="339"/>
                    </a:lnTo>
                    <a:lnTo>
                      <a:pt x="454" y="339"/>
                    </a:lnTo>
                    <a:lnTo>
                      <a:pt x="454" y="337"/>
                    </a:lnTo>
                    <a:lnTo>
                      <a:pt x="454" y="337"/>
                    </a:lnTo>
                    <a:lnTo>
                      <a:pt x="454" y="337"/>
                    </a:lnTo>
                    <a:lnTo>
                      <a:pt x="454" y="337"/>
                    </a:lnTo>
                    <a:lnTo>
                      <a:pt x="454" y="337"/>
                    </a:lnTo>
                    <a:lnTo>
                      <a:pt x="454" y="337"/>
                    </a:lnTo>
                    <a:lnTo>
                      <a:pt x="454" y="336"/>
                    </a:lnTo>
                    <a:lnTo>
                      <a:pt x="454" y="336"/>
                    </a:lnTo>
                    <a:lnTo>
                      <a:pt x="453" y="336"/>
                    </a:lnTo>
                    <a:lnTo>
                      <a:pt x="453" y="337"/>
                    </a:lnTo>
                    <a:lnTo>
                      <a:pt x="453" y="337"/>
                    </a:lnTo>
                    <a:lnTo>
                      <a:pt x="453" y="337"/>
                    </a:lnTo>
                    <a:lnTo>
                      <a:pt x="453" y="337"/>
                    </a:lnTo>
                    <a:lnTo>
                      <a:pt x="452" y="337"/>
                    </a:lnTo>
                    <a:lnTo>
                      <a:pt x="452" y="339"/>
                    </a:lnTo>
                    <a:lnTo>
                      <a:pt x="452" y="339"/>
                    </a:lnTo>
                    <a:lnTo>
                      <a:pt x="451" y="340"/>
                    </a:lnTo>
                    <a:lnTo>
                      <a:pt x="451" y="340"/>
                    </a:lnTo>
                    <a:lnTo>
                      <a:pt x="451" y="341"/>
                    </a:lnTo>
                    <a:lnTo>
                      <a:pt x="450" y="341"/>
                    </a:lnTo>
                    <a:lnTo>
                      <a:pt x="450" y="342"/>
                    </a:lnTo>
                    <a:lnTo>
                      <a:pt x="450" y="342"/>
                    </a:lnTo>
                    <a:lnTo>
                      <a:pt x="449" y="343"/>
                    </a:lnTo>
                    <a:lnTo>
                      <a:pt x="449" y="343"/>
                    </a:lnTo>
                    <a:lnTo>
                      <a:pt x="449" y="344"/>
                    </a:lnTo>
                    <a:lnTo>
                      <a:pt x="449" y="344"/>
                    </a:lnTo>
                    <a:lnTo>
                      <a:pt x="449" y="345"/>
                    </a:lnTo>
                    <a:lnTo>
                      <a:pt x="449" y="345"/>
                    </a:lnTo>
                    <a:lnTo>
                      <a:pt x="447" y="346"/>
                    </a:lnTo>
                    <a:lnTo>
                      <a:pt x="447" y="346"/>
                    </a:lnTo>
                    <a:lnTo>
                      <a:pt x="447" y="346"/>
                    </a:lnTo>
                    <a:lnTo>
                      <a:pt x="449" y="346"/>
                    </a:lnTo>
                    <a:lnTo>
                      <a:pt x="449" y="347"/>
                    </a:lnTo>
                    <a:lnTo>
                      <a:pt x="449" y="347"/>
                    </a:lnTo>
                    <a:lnTo>
                      <a:pt x="449" y="347"/>
                    </a:lnTo>
                    <a:lnTo>
                      <a:pt x="449" y="347"/>
                    </a:lnTo>
                    <a:lnTo>
                      <a:pt x="449" y="347"/>
                    </a:lnTo>
                    <a:lnTo>
                      <a:pt x="449" y="347"/>
                    </a:lnTo>
                    <a:lnTo>
                      <a:pt x="449" y="347"/>
                    </a:lnTo>
                    <a:lnTo>
                      <a:pt x="449" y="347"/>
                    </a:lnTo>
                    <a:lnTo>
                      <a:pt x="450" y="348"/>
                    </a:lnTo>
                    <a:lnTo>
                      <a:pt x="450" y="348"/>
                    </a:lnTo>
                    <a:lnTo>
                      <a:pt x="450" y="348"/>
                    </a:lnTo>
                    <a:lnTo>
                      <a:pt x="450" y="348"/>
                    </a:lnTo>
                    <a:lnTo>
                      <a:pt x="450" y="348"/>
                    </a:lnTo>
                    <a:lnTo>
                      <a:pt x="451" y="348"/>
                    </a:lnTo>
                    <a:lnTo>
                      <a:pt x="451" y="349"/>
                    </a:lnTo>
                    <a:lnTo>
                      <a:pt x="451" y="349"/>
                    </a:lnTo>
                    <a:lnTo>
                      <a:pt x="451" y="349"/>
                    </a:lnTo>
                    <a:lnTo>
                      <a:pt x="452" y="350"/>
                    </a:lnTo>
                    <a:lnTo>
                      <a:pt x="452" y="350"/>
                    </a:lnTo>
                    <a:lnTo>
                      <a:pt x="453" y="350"/>
                    </a:lnTo>
                    <a:lnTo>
                      <a:pt x="453" y="351"/>
                    </a:lnTo>
                    <a:lnTo>
                      <a:pt x="453" y="351"/>
                    </a:lnTo>
                    <a:lnTo>
                      <a:pt x="454" y="352"/>
                    </a:lnTo>
                    <a:lnTo>
                      <a:pt x="454" y="352"/>
                    </a:lnTo>
                    <a:lnTo>
                      <a:pt x="455" y="353"/>
                    </a:lnTo>
                    <a:lnTo>
                      <a:pt x="455" y="353"/>
                    </a:lnTo>
                    <a:lnTo>
                      <a:pt x="455" y="353"/>
                    </a:lnTo>
                    <a:lnTo>
                      <a:pt x="456" y="354"/>
                    </a:lnTo>
                    <a:lnTo>
                      <a:pt x="456" y="354"/>
                    </a:lnTo>
                    <a:lnTo>
                      <a:pt x="456" y="355"/>
                    </a:lnTo>
                    <a:lnTo>
                      <a:pt x="457" y="355"/>
                    </a:lnTo>
                    <a:lnTo>
                      <a:pt x="457" y="355"/>
                    </a:lnTo>
                    <a:lnTo>
                      <a:pt x="457" y="355"/>
                    </a:lnTo>
                    <a:lnTo>
                      <a:pt x="457" y="357"/>
                    </a:lnTo>
                    <a:lnTo>
                      <a:pt x="457" y="357"/>
                    </a:lnTo>
                    <a:lnTo>
                      <a:pt x="457" y="357"/>
                    </a:lnTo>
                    <a:lnTo>
                      <a:pt x="457" y="357"/>
                    </a:lnTo>
                    <a:lnTo>
                      <a:pt x="457" y="358"/>
                    </a:lnTo>
                    <a:lnTo>
                      <a:pt x="457" y="358"/>
                    </a:lnTo>
                    <a:lnTo>
                      <a:pt x="457" y="358"/>
                    </a:lnTo>
                    <a:lnTo>
                      <a:pt x="457" y="358"/>
                    </a:lnTo>
                    <a:lnTo>
                      <a:pt x="457" y="359"/>
                    </a:lnTo>
                    <a:lnTo>
                      <a:pt x="458" y="359"/>
                    </a:lnTo>
                    <a:lnTo>
                      <a:pt x="458" y="359"/>
                    </a:lnTo>
                    <a:lnTo>
                      <a:pt x="458" y="359"/>
                    </a:lnTo>
                    <a:lnTo>
                      <a:pt x="458" y="359"/>
                    </a:lnTo>
                    <a:lnTo>
                      <a:pt x="458" y="360"/>
                    </a:lnTo>
                    <a:lnTo>
                      <a:pt x="458" y="360"/>
                    </a:lnTo>
                    <a:lnTo>
                      <a:pt x="458" y="360"/>
                    </a:lnTo>
                    <a:lnTo>
                      <a:pt x="458" y="360"/>
                    </a:lnTo>
                    <a:lnTo>
                      <a:pt x="458" y="360"/>
                    </a:lnTo>
                    <a:lnTo>
                      <a:pt x="458" y="361"/>
                    </a:lnTo>
                    <a:lnTo>
                      <a:pt x="458" y="361"/>
                    </a:lnTo>
                    <a:lnTo>
                      <a:pt x="458" y="361"/>
                    </a:lnTo>
                    <a:lnTo>
                      <a:pt x="458" y="361"/>
                    </a:lnTo>
                    <a:lnTo>
                      <a:pt x="458" y="362"/>
                    </a:lnTo>
                    <a:lnTo>
                      <a:pt x="458" y="362"/>
                    </a:lnTo>
                    <a:lnTo>
                      <a:pt x="458" y="362"/>
                    </a:lnTo>
                    <a:lnTo>
                      <a:pt x="458" y="363"/>
                    </a:lnTo>
                    <a:lnTo>
                      <a:pt x="458" y="363"/>
                    </a:lnTo>
                    <a:lnTo>
                      <a:pt x="458" y="363"/>
                    </a:lnTo>
                    <a:lnTo>
                      <a:pt x="458" y="363"/>
                    </a:lnTo>
                    <a:lnTo>
                      <a:pt x="458" y="364"/>
                    </a:lnTo>
                    <a:lnTo>
                      <a:pt x="458" y="364"/>
                    </a:lnTo>
                    <a:lnTo>
                      <a:pt x="457" y="364"/>
                    </a:lnTo>
                    <a:lnTo>
                      <a:pt x="457" y="365"/>
                    </a:lnTo>
                    <a:lnTo>
                      <a:pt x="457" y="365"/>
                    </a:lnTo>
                    <a:lnTo>
                      <a:pt x="457" y="365"/>
                    </a:lnTo>
                    <a:lnTo>
                      <a:pt x="457" y="365"/>
                    </a:lnTo>
                    <a:lnTo>
                      <a:pt x="457" y="366"/>
                    </a:lnTo>
                    <a:lnTo>
                      <a:pt x="457" y="366"/>
                    </a:lnTo>
                    <a:lnTo>
                      <a:pt x="456" y="366"/>
                    </a:lnTo>
                    <a:lnTo>
                      <a:pt x="456" y="366"/>
                    </a:lnTo>
                    <a:lnTo>
                      <a:pt x="456" y="366"/>
                    </a:lnTo>
                    <a:lnTo>
                      <a:pt x="456" y="366"/>
                    </a:lnTo>
                    <a:lnTo>
                      <a:pt x="455" y="367"/>
                    </a:lnTo>
                    <a:lnTo>
                      <a:pt x="455" y="367"/>
                    </a:lnTo>
                    <a:lnTo>
                      <a:pt x="455" y="367"/>
                    </a:lnTo>
                    <a:lnTo>
                      <a:pt x="454" y="367"/>
                    </a:lnTo>
                    <a:lnTo>
                      <a:pt x="454" y="367"/>
                    </a:lnTo>
                    <a:lnTo>
                      <a:pt x="453" y="367"/>
                    </a:lnTo>
                    <a:lnTo>
                      <a:pt x="453" y="368"/>
                    </a:lnTo>
                    <a:lnTo>
                      <a:pt x="453" y="368"/>
                    </a:lnTo>
                    <a:lnTo>
                      <a:pt x="453" y="368"/>
                    </a:lnTo>
                    <a:lnTo>
                      <a:pt x="452" y="368"/>
                    </a:lnTo>
                    <a:lnTo>
                      <a:pt x="452" y="368"/>
                    </a:lnTo>
                    <a:lnTo>
                      <a:pt x="452" y="368"/>
                    </a:lnTo>
                    <a:lnTo>
                      <a:pt x="452" y="368"/>
                    </a:lnTo>
                    <a:lnTo>
                      <a:pt x="452" y="369"/>
                    </a:lnTo>
                    <a:lnTo>
                      <a:pt x="452" y="369"/>
                    </a:lnTo>
                    <a:lnTo>
                      <a:pt x="452" y="369"/>
                    </a:lnTo>
                    <a:lnTo>
                      <a:pt x="452" y="369"/>
                    </a:lnTo>
                    <a:lnTo>
                      <a:pt x="452" y="370"/>
                    </a:lnTo>
                    <a:lnTo>
                      <a:pt x="452" y="370"/>
                    </a:lnTo>
                    <a:lnTo>
                      <a:pt x="452" y="370"/>
                    </a:lnTo>
                    <a:lnTo>
                      <a:pt x="452" y="371"/>
                    </a:lnTo>
                    <a:lnTo>
                      <a:pt x="452" y="371"/>
                    </a:lnTo>
                    <a:lnTo>
                      <a:pt x="452" y="371"/>
                    </a:lnTo>
                    <a:lnTo>
                      <a:pt x="452" y="372"/>
                    </a:lnTo>
                    <a:lnTo>
                      <a:pt x="452" y="372"/>
                    </a:lnTo>
                    <a:lnTo>
                      <a:pt x="452" y="372"/>
                    </a:lnTo>
                    <a:lnTo>
                      <a:pt x="453" y="374"/>
                    </a:lnTo>
                    <a:lnTo>
                      <a:pt x="453" y="374"/>
                    </a:lnTo>
                    <a:lnTo>
                      <a:pt x="453" y="375"/>
                    </a:lnTo>
                    <a:lnTo>
                      <a:pt x="453" y="375"/>
                    </a:lnTo>
                    <a:lnTo>
                      <a:pt x="453" y="375"/>
                    </a:lnTo>
                    <a:lnTo>
                      <a:pt x="454" y="376"/>
                    </a:lnTo>
                    <a:lnTo>
                      <a:pt x="454" y="376"/>
                    </a:lnTo>
                    <a:lnTo>
                      <a:pt x="454" y="377"/>
                    </a:lnTo>
                    <a:lnTo>
                      <a:pt x="455" y="377"/>
                    </a:lnTo>
                    <a:lnTo>
                      <a:pt x="455" y="377"/>
                    </a:lnTo>
                    <a:lnTo>
                      <a:pt x="455" y="378"/>
                    </a:lnTo>
                    <a:lnTo>
                      <a:pt x="456" y="378"/>
                    </a:lnTo>
                    <a:lnTo>
                      <a:pt x="456" y="379"/>
                    </a:lnTo>
                    <a:lnTo>
                      <a:pt x="456" y="379"/>
                    </a:lnTo>
                    <a:lnTo>
                      <a:pt x="457" y="379"/>
                    </a:lnTo>
                    <a:lnTo>
                      <a:pt x="457" y="379"/>
                    </a:lnTo>
                    <a:lnTo>
                      <a:pt x="457" y="379"/>
                    </a:lnTo>
                    <a:lnTo>
                      <a:pt x="458" y="379"/>
                    </a:lnTo>
                    <a:lnTo>
                      <a:pt x="458" y="379"/>
                    </a:lnTo>
                    <a:lnTo>
                      <a:pt x="458" y="379"/>
                    </a:lnTo>
                    <a:lnTo>
                      <a:pt x="458" y="378"/>
                    </a:lnTo>
                    <a:lnTo>
                      <a:pt x="459" y="378"/>
                    </a:lnTo>
                    <a:lnTo>
                      <a:pt x="459" y="378"/>
                    </a:lnTo>
                    <a:lnTo>
                      <a:pt x="459" y="378"/>
                    </a:lnTo>
                    <a:lnTo>
                      <a:pt x="459" y="377"/>
                    </a:lnTo>
                    <a:lnTo>
                      <a:pt x="459" y="377"/>
                    </a:lnTo>
                    <a:lnTo>
                      <a:pt x="459" y="377"/>
                    </a:lnTo>
                    <a:lnTo>
                      <a:pt x="459" y="376"/>
                    </a:lnTo>
                    <a:lnTo>
                      <a:pt x="459" y="376"/>
                    </a:lnTo>
                    <a:lnTo>
                      <a:pt x="459" y="376"/>
                    </a:lnTo>
                    <a:lnTo>
                      <a:pt x="459" y="375"/>
                    </a:lnTo>
                    <a:lnTo>
                      <a:pt x="459" y="375"/>
                    </a:lnTo>
                    <a:lnTo>
                      <a:pt x="459" y="374"/>
                    </a:lnTo>
                    <a:lnTo>
                      <a:pt x="459" y="374"/>
                    </a:lnTo>
                    <a:lnTo>
                      <a:pt x="459" y="374"/>
                    </a:lnTo>
                    <a:lnTo>
                      <a:pt x="460" y="372"/>
                    </a:lnTo>
                    <a:lnTo>
                      <a:pt x="460" y="372"/>
                    </a:lnTo>
                    <a:lnTo>
                      <a:pt x="460" y="372"/>
                    </a:lnTo>
                    <a:lnTo>
                      <a:pt x="460" y="372"/>
                    </a:lnTo>
                    <a:lnTo>
                      <a:pt x="461" y="371"/>
                    </a:lnTo>
                    <a:lnTo>
                      <a:pt x="461" y="371"/>
                    </a:lnTo>
                    <a:lnTo>
                      <a:pt x="461" y="371"/>
                    </a:lnTo>
                    <a:lnTo>
                      <a:pt x="462" y="371"/>
                    </a:lnTo>
                    <a:lnTo>
                      <a:pt x="462" y="371"/>
                    </a:lnTo>
                    <a:lnTo>
                      <a:pt x="462" y="371"/>
                    </a:lnTo>
                    <a:lnTo>
                      <a:pt x="462" y="371"/>
                    </a:lnTo>
                    <a:lnTo>
                      <a:pt x="463" y="371"/>
                    </a:lnTo>
                    <a:lnTo>
                      <a:pt x="463" y="371"/>
                    </a:lnTo>
                    <a:lnTo>
                      <a:pt x="463" y="371"/>
                    </a:lnTo>
                    <a:lnTo>
                      <a:pt x="463" y="371"/>
                    </a:lnTo>
                    <a:lnTo>
                      <a:pt x="463" y="371"/>
                    </a:lnTo>
                    <a:lnTo>
                      <a:pt x="463" y="372"/>
                    </a:lnTo>
                    <a:lnTo>
                      <a:pt x="463" y="372"/>
                    </a:lnTo>
                    <a:lnTo>
                      <a:pt x="463" y="372"/>
                    </a:lnTo>
                    <a:lnTo>
                      <a:pt x="463" y="374"/>
                    </a:lnTo>
                    <a:lnTo>
                      <a:pt x="463" y="374"/>
                    </a:lnTo>
                    <a:lnTo>
                      <a:pt x="464" y="375"/>
                    </a:lnTo>
                    <a:lnTo>
                      <a:pt x="464" y="375"/>
                    </a:lnTo>
                    <a:lnTo>
                      <a:pt x="464" y="376"/>
                    </a:lnTo>
                    <a:lnTo>
                      <a:pt x="464" y="376"/>
                    </a:lnTo>
                    <a:lnTo>
                      <a:pt x="464" y="377"/>
                    </a:lnTo>
                    <a:lnTo>
                      <a:pt x="464" y="377"/>
                    </a:lnTo>
                    <a:lnTo>
                      <a:pt x="464" y="378"/>
                    </a:lnTo>
                    <a:lnTo>
                      <a:pt x="464" y="378"/>
                    </a:lnTo>
                    <a:lnTo>
                      <a:pt x="465" y="379"/>
                    </a:lnTo>
                    <a:lnTo>
                      <a:pt x="465" y="380"/>
                    </a:lnTo>
                    <a:lnTo>
                      <a:pt x="465" y="380"/>
                    </a:lnTo>
                    <a:lnTo>
                      <a:pt x="465" y="381"/>
                    </a:lnTo>
                    <a:lnTo>
                      <a:pt x="465" y="381"/>
                    </a:lnTo>
                    <a:lnTo>
                      <a:pt x="465" y="382"/>
                    </a:lnTo>
                    <a:lnTo>
                      <a:pt x="465" y="382"/>
                    </a:lnTo>
                    <a:lnTo>
                      <a:pt x="465" y="382"/>
                    </a:lnTo>
                    <a:lnTo>
                      <a:pt x="465" y="383"/>
                    </a:lnTo>
                    <a:lnTo>
                      <a:pt x="465" y="383"/>
                    </a:lnTo>
                    <a:lnTo>
                      <a:pt x="464" y="384"/>
                    </a:lnTo>
                    <a:lnTo>
                      <a:pt x="464" y="384"/>
                    </a:lnTo>
                    <a:lnTo>
                      <a:pt x="464" y="385"/>
                    </a:lnTo>
                    <a:lnTo>
                      <a:pt x="464" y="385"/>
                    </a:lnTo>
                    <a:lnTo>
                      <a:pt x="463" y="386"/>
                    </a:lnTo>
                    <a:lnTo>
                      <a:pt x="463" y="386"/>
                    </a:lnTo>
                    <a:lnTo>
                      <a:pt x="463" y="387"/>
                    </a:lnTo>
                    <a:lnTo>
                      <a:pt x="463" y="387"/>
                    </a:lnTo>
                    <a:lnTo>
                      <a:pt x="462" y="387"/>
                    </a:lnTo>
                    <a:lnTo>
                      <a:pt x="462" y="388"/>
                    </a:lnTo>
                    <a:lnTo>
                      <a:pt x="462" y="388"/>
                    </a:lnTo>
                    <a:lnTo>
                      <a:pt x="461" y="389"/>
                    </a:lnTo>
                    <a:lnTo>
                      <a:pt x="461" y="389"/>
                    </a:lnTo>
                    <a:lnTo>
                      <a:pt x="461" y="390"/>
                    </a:lnTo>
                    <a:lnTo>
                      <a:pt x="460" y="390"/>
                    </a:lnTo>
                    <a:lnTo>
                      <a:pt x="460" y="390"/>
                    </a:lnTo>
                    <a:lnTo>
                      <a:pt x="460" y="392"/>
                    </a:lnTo>
                    <a:lnTo>
                      <a:pt x="459" y="392"/>
                    </a:lnTo>
                    <a:lnTo>
                      <a:pt x="459" y="393"/>
                    </a:lnTo>
                    <a:lnTo>
                      <a:pt x="459" y="393"/>
                    </a:lnTo>
                    <a:lnTo>
                      <a:pt x="458" y="393"/>
                    </a:lnTo>
                    <a:lnTo>
                      <a:pt x="458" y="394"/>
                    </a:lnTo>
                    <a:lnTo>
                      <a:pt x="458" y="394"/>
                    </a:lnTo>
                    <a:lnTo>
                      <a:pt x="457" y="394"/>
                    </a:lnTo>
                    <a:lnTo>
                      <a:pt x="457" y="395"/>
                    </a:lnTo>
                    <a:lnTo>
                      <a:pt x="457" y="395"/>
                    </a:lnTo>
                    <a:lnTo>
                      <a:pt x="457" y="395"/>
                    </a:lnTo>
                    <a:lnTo>
                      <a:pt x="456" y="395"/>
                    </a:lnTo>
                    <a:lnTo>
                      <a:pt x="456" y="396"/>
                    </a:lnTo>
                    <a:lnTo>
                      <a:pt x="456" y="396"/>
                    </a:lnTo>
                    <a:lnTo>
                      <a:pt x="455" y="396"/>
                    </a:lnTo>
                    <a:lnTo>
                      <a:pt x="455" y="396"/>
                    </a:lnTo>
                    <a:lnTo>
                      <a:pt x="455" y="397"/>
                    </a:lnTo>
                    <a:lnTo>
                      <a:pt x="454" y="397"/>
                    </a:lnTo>
                    <a:lnTo>
                      <a:pt x="454" y="397"/>
                    </a:lnTo>
                    <a:lnTo>
                      <a:pt x="454" y="397"/>
                    </a:lnTo>
                    <a:lnTo>
                      <a:pt x="454" y="398"/>
                    </a:lnTo>
                    <a:lnTo>
                      <a:pt x="454" y="398"/>
                    </a:lnTo>
                    <a:lnTo>
                      <a:pt x="453" y="398"/>
                    </a:lnTo>
                    <a:lnTo>
                      <a:pt x="453" y="398"/>
                    </a:lnTo>
                    <a:lnTo>
                      <a:pt x="453" y="398"/>
                    </a:lnTo>
                    <a:lnTo>
                      <a:pt x="453" y="398"/>
                    </a:lnTo>
                    <a:lnTo>
                      <a:pt x="453" y="398"/>
                    </a:lnTo>
                    <a:lnTo>
                      <a:pt x="452" y="399"/>
                    </a:lnTo>
                    <a:lnTo>
                      <a:pt x="452" y="399"/>
                    </a:lnTo>
                    <a:lnTo>
                      <a:pt x="451" y="399"/>
                    </a:lnTo>
                    <a:lnTo>
                      <a:pt x="451" y="399"/>
                    </a:lnTo>
                    <a:lnTo>
                      <a:pt x="450" y="399"/>
                    </a:lnTo>
                    <a:lnTo>
                      <a:pt x="449" y="399"/>
                    </a:lnTo>
                    <a:lnTo>
                      <a:pt x="447" y="399"/>
                    </a:lnTo>
                    <a:lnTo>
                      <a:pt x="446" y="399"/>
                    </a:lnTo>
                    <a:lnTo>
                      <a:pt x="446" y="399"/>
                    </a:lnTo>
                    <a:lnTo>
                      <a:pt x="445" y="399"/>
                    </a:lnTo>
                    <a:lnTo>
                      <a:pt x="444" y="399"/>
                    </a:lnTo>
                    <a:lnTo>
                      <a:pt x="444" y="399"/>
                    </a:lnTo>
                    <a:lnTo>
                      <a:pt x="443" y="399"/>
                    </a:lnTo>
                    <a:lnTo>
                      <a:pt x="442" y="399"/>
                    </a:lnTo>
                    <a:lnTo>
                      <a:pt x="442" y="399"/>
                    </a:lnTo>
                    <a:lnTo>
                      <a:pt x="442" y="399"/>
                    </a:lnTo>
                    <a:lnTo>
                      <a:pt x="441" y="399"/>
                    </a:lnTo>
                    <a:lnTo>
                      <a:pt x="441" y="399"/>
                    </a:lnTo>
                    <a:lnTo>
                      <a:pt x="440" y="399"/>
                    </a:lnTo>
                    <a:lnTo>
                      <a:pt x="440" y="399"/>
                    </a:lnTo>
                    <a:lnTo>
                      <a:pt x="440" y="398"/>
                    </a:lnTo>
                    <a:lnTo>
                      <a:pt x="440" y="398"/>
                    </a:lnTo>
                    <a:lnTo>
                      <a:pt x="440" y="398"/>
                    </a:lnTo>
                    <a:lnTo>
                      <a:pt x="440" y="397"/>
                    </a:lnTo>
                    <a:lnTo>
                      <a:pt x="440" y="397"/>
                    </a:lnTo>
                    <a:lnTo>
                      <a:pt x="440" y="396"/>
                    </a:lnTo>
                    <a:lnTo>
                      <a:pt x="440" y="396"/>
                    </a:lnTo>
                    <a:lnTo>
                      <a:pt x="440" y="395"/>
                    </a:lnTo>
                    <a:lnTo>
                      <a:pt x="440" y="395"/>
                    </a:lnTo>
                    <a:lnTo>
                      <a:pt x="440" y="394"/>
                    </a:lnTo>
                    <a:lnTo>
                      <a:pt x="440" y="394"/>
                    </a:lnTo>
                    <a:lnTo>
                      <a:pt x="440" y="393"/>
                    </a:lnTo>
                    <a:lnTo>
                      <a:pt x="440" y="393"/>
                    </a:lnTo>
                    <a:lnTo>
                      <a:pt x="440" y="393"/>
                    </a:lnTo>
                    <a:lnTo>
                      <a:pt x="440" y="392"/>
                    </a:lnTo>
                    <a:lnTo>
                      <a:pt x="441" y="392"/>
                    </a:lnTo>
                    <a:lnTo>
                      <a:pt x="441" y="392"/>
                    </a:lnTo>
                    <a:lnTo>
                      <a:pt x="441" y="390"/>
                    </a:lnTo>
                    <a:lnTo>
                      <a:pt x="441" y="390"/>
                    </a:lnTo>
                    <a:lnTo>
                      <a:pt x="442" y="390"/>
                    </a:lnTo>
                    <a:lnTo>
                      <a:pt x="442" y="389"/>
                    </a:lnTo>
                    <a:lnTo>
                      <a:pt x="442" y="389"/>
                    </a:lnTo>
                    <a:lnTo>
                      <a:pt x="443" y="388"/>
                    </a:lnTo>
                    <a:lnTo>
                      <a:pt x="443" y="388"/>
                    </a:lnTo>
                    <a:lnTo>
                      <a:pt x="443" y="387"/>
                    </a:lnTo>
                    <a:lnTo>
                      <a:pt x="444" y="387"/>
                    </a:lnTo>
                    <a:lnTo>
                      <a:pt x="444" y="386"/>
                    </a:lnTo>
                    <a:lnTo>
                      <a:pt x="444" y="386"/>
                    </a:lnTo>
                    <a:lnTo>
                      <a:pt x="445" y="385"/>
                    </a:lnTo>
                    <a:lnTo>
                      <a:pt x="445" y="385"/>
                    </a:lnTo>
                    <a:lnTo>
                      <a:pt x="445" y="385"/>
                    </a:lnTo>
                    <a:lnTo>
                      <a:pt x="446" y="384"/>
                    </a:lnTo>
                    <a:lnTo>
                      <a:pt x="446" y="384"/>
                    </a:lnTo>
                    <a:lnTo>
                      <a:pt x="446" y="384"/>
                    </a:lnTo>
                    <a:lnTo>
                      <a:pt x="447" y="383"/>
                    </a:lnTo>
                    <a:lnTo>
                      <a:pt x="447" y="383"/>
                    </a:lnTo>
                    <a:lnTo>
                      <a:pt x="447" y="383"/>
                    </a:lnTo>
                    <a:lnTo>
                      <a:pt x="449" y="383"/>
                    </a:lnTo>
                    <a:lnTo>
                      <a:pt x="449" y="383"/>
                    </a:lnTo>
                    <a:lnTo>
                      <a:pt x="449" y="382"/>
                    </a:lnTo>
                    <a:lnTo>
                      <a:pt x="450" y="382"/>
                    </a:lnTo>
                    <a:lnTo>
                      <a:pt x="450" y="382"/>
                    </a:lnTo>
                    <a:lnTo>
                      <a:pt x="451" y="382"/>
                    </a:lnTo>
                    <a:lnTo>
                      <a:pt x="451" y="382"/>
                    </a:lnTo>
                    <a:lnTo>
                      <a:pt x="451" y="381"/>
                    </a:lnTo>
                    <a:lnTo>
                      <a:pt x="452" y="381"/>
                    </a:lnTo>
                    <a:lnTo>
                      <a:pt x="452" y="381"/>
                    </a:lnTo>
                    <a:lnTo>
                      <a:pt x="452" y="381"/>
                    </a:lnTo>
                    <a:lnTo>
                      <a:pt x="452" y="381"/>
                    </a:lnTo>
                    <a:lnTo>
                      <a:pt x="452" y="381"/>
                    </a:lnTo>
                    <a:lnTo>
                      <a:pt x="453" y="381"/>
                    </a:lnTo>
                    <a:lnTo>
                      <a:pt x="453" y="380"/>
                    </a:lnTo>
                    <a:lnTo>
                      <a:pt x="453" y="380"/>
                    </a:lnTo>
                    <a:lnTo>
                      <a:pt x="453" y="380"/>
                    </a:lnTo>
                    <a:lnTo>
                      <a:pt x="453" y="379"/>
                    </a:lnTo>
                    <a:lnTo>
                      <a:pt x="453" y="379"/>
                    </a:lnTo>
                    <a:lnTo>
                      <a:pt x="453" y="379"/>
                    </a:lnTo>
                    <a:lnTo>
                      <a:pt x="452" y="378"/>
                    </a:lnTo>
                    <a:lnTo>
                      <a:pt x="452" y="378"/>
                    </a:lnTo>
                    <a:lnTo>
                      <a:pt x="452" y="378"/>
                    </a:lnTo>
                    <a:lnTo>
                      <a:pt x="452" y="378"/>
                    </a:lnTo>
                    <a:lnTo>
                      <a:pt x="451" y="377"/>
                    </a:lnTo>
                    <a:lnTo>
                      <a:pt x="451" y="377"/>
                    </a:lnTo>
                    <a:lnTo>
                      <a:pt x="451" y="377"/>
                    </a:lnTo>
                    <a:lnTo>
                      <a:pt x="450" y="377"/>
                    </a:lnTo>
                    <a:lnTo>
                      <a:pt x="450" y="376"/>
                    </a:lnTo>
                    <a:lnTo>
                      <a:pt x="450" y="376"/>
                    </a:lnTo>
                    <a:lnTo>
                      <a:pt x="449" y="376"/>
                    </a:lnTo>
                    <a:lnTo>
                      <a:pt x="449" y="376"/>
                    </a:lnTo>
                    <a:lnTo>
                      <a:pt x="449" y="376"/>
                    </a:lnTo>
                    <a:lnTo>
                      <a:pt x="447" y="376"/>
                    </a:lnTo>
                    <a:lnTo>
                      <a:pt x="447" y="376"/>
                    </a:lnTo>
                    <a:lnTo>
                      <a:pt x="446" y="375"/>
                    </a:lnTo>
                    <a:lnTo>
                      <a:pt x="446" y="375"/>
                    </a:lnTo>
                    <a:lnTo>
                      <a:pt x="446" y="375"/>
                    </a:lnTo>
                    <a:lnTo>
                      <a:pt x="445" y="375"/>
                    </a:lnTo>
                    <a:lnTo>
                      <a:pt x="445" y="375"/>
                    </a:lnTo>
                    <a:lnTo>
                      <a:pt x="445" y="375"/>
                    </a:lnTo>
                    <a:lnTo>
                      <a:pt x="445" y="375"/>
                    </a:lnTo>
                    <a:lnTo>
                      <a:pt x="444" y="376"/>
                    </a:lnTo>
                    <a:lnTo>
                      <a:pt x="444" y="376"/>
                    </a:lnTo>
                    <a:lnTo>
                      <a:pt x="444" y="376"/>
                    </a:lnTo>
                    <a:lnTo>
                      <a:pt x="443" y="376"/>
                    </a:lnTo>
                    <a:lnTo>
                      <a:pt x="443" y="376"/>
                    </a:lnTo>
                    <a:lnTo>
                      <a:pt x="443" y="376"/>
                    </a:lnTo>
                    <a:lnTo>
                      <a:pt x="442" y="377"/>
                    </a:lnTo>
                    <a:lnTo>
                      <a:pt x="442" y="377"/>
                    </a:lnTo>
                    <a:lnTo>
                      <a:pt x="442" y="377"/>
                    </a:lnTo>
                    <a:lnTo>
                      <a:pt x="441" y="377"/>
                    </a:lnTo>
                    <a:lnTo>
                      <a:pt x="441" y="378"/>
                    </a:lnTo>
                    <a:lnTo>
                      <a:pt x="440" y="378"/>
                    </a:lnTo>
                    <a:lnTo>
                      <a:pt x="440" y="378"/>
                    </a:lnTo>
                    <a:lnTo>
                      <a:pt x="440" y="379"/>
                    </a:lnTo>
                    <a:lnTo>
                      <a:pt x="439" y="379"/>
                    </a:lnTo>
                    <a:lnTo>
                      <a:pt x="439" y="379"/>
                    </a:lnTo>
                    <a:lnTo>
                      <a:pt x="439" y="379"/>
                    </a:lnTo>
                    <a:lnTo>
                      <a:pt x="439" y="379"/>
                    </a:lnTo>
                    <a:lnTo>
                      <a:pt x="439" y="380"/>
                    </a:lnTo>
                    <a:lnTo>
                      <a:pt x="439" y="380"/>
                    </a:lnTo>
                    <a:lnTo>
                      <a:pt x="439" y="380"/>
                    </a:lnTo>
                    <a:lnTo>
                      <a:pt x="439" y="380"/>
                    </a:lnTo>
                    <a:lnTo>
                      <a:pt x="439" y="381"/>
                    </a:lnTo>
                    <a:lnTo>
                      <a:pt x="439" y="381"/>
                    </a:lnTo>
                    <a:lnTo>
                      <a:pt x="439" y="381"/>
                    </a:lnTo>
                    <a:lnTo>
                      <a:pt x="439" y="382"/>
                    </a:lnTo>
                    <a:lnTo>
                      <a:pt x="439" y="382"/>
                    </a:lnTo>
                    <a:lnTo>
                      <a:pt x="439" y="382"/>
                    </a:lnTo>
                    <a:lnTo>
                      <a:pt x="439" y="383"/>
                    </a:lnTo>
                    <a:lnTo>
                      <a:pt x="439" y="383"/>
                    </a:lnTo>
                    <a:lnTo>
                      <a:pt x="439" y="384"/>
                    </a:lnTo>
                    <a:lnTo>
                      <a:pt x="438" y="384"/>
                    </a:lnTo>
                    <a:lnTo>
                      <a:pt x="438" y="384"/>
                    </a:lnTo>
                    <a:lnTo>
                      <a:pt x="438" y="384"/>
                    </a:lnTo>
                    <a:lnTo>
                      <a:pt x="438" y="385"/>
                    </a:lnTo>
                    <a:lnTo>
                      <a:pt x="438" y="385"/>
                    </a:lnTo>
                    <a:lnTo>
                      <a:pt x="437" y="385"/>
                    </a:lnTo>
                    <a:lnTo>
                      <a:pt x="437" y="386"/>
                    </a:lnTo>
                    <a:lnTo>
                      <a:pt x="437" y="386"/>
                    </a:lnTo>
                    <a:lnTo>
                      <a:pt x="436" y="387"/>
                    </a:lnTo>
                    <a:lnTo>
                      <a:pt x="436" y="387"/>
                    </a:lnTo>
                    <a:lnTo>
                      <a:pt x="436" y="387"/>
                    </a:lnTo>
                    <a:lnTo>
                      <a:pt x="435" y="388"/>
                    </a:lnTo>
                    <a:lnTo>
                      <a:pt x="435" y="388"/>
                    </a:lnTo>
                    <a:lnTo>
                      <a:pt x="434" y="388"/>
                    </a:lnTo>
                    <a:lnTo>
                      <a:pt x="434" y="389"/>
                    </a:lnTo>
                    <a:lnTo>
                      <a:pt x="434" y="389"/>
                    </a:lnTo>
                    <a:lnTo>
                      <a:pt x="433" y="389"/>
                    </a:lnTo>
                    <a:lnTo>
                      <a:pt x="433" y="390"/>
                    </a:lnTo>
                    <a:lnTo>
                      <a:pt x="433" y="390"/>
                    </a:lnTo>
                    <a:lnTo>
                      <a:pt x="433" y="390"/>
                    </a:lnTo>
                    <a:lnTo>
                      <a:pt x="432" y="390"/>
                    </a:lnTo>
                    <a:lnTo>
                      <a:pt x="432" y="390"/>
                    </a:lnTo>
                    <a:lnTo>
                      <a:pt x="432" y="390"/>
                    </a:lnTo>
                    <a:lnTo>
                      <a:pt x="432" y="390"/>
                    </a:lnTo>
                    <a:lnTo>
                      <a:pt x="431" y="390"/>
                    </a:lnTo>
                    <a:lnTo>
                      <a:pt x="431" y="389"/>
                    </a:lnTo>
                    <a:lnTo>
                      <a:pt x="431" y="389"/>
                    </a:lnTo>
                    <a:lnTo>
                      <a:pt x="431" y="389"/>
                    </a:lnTo>
                    <a:lnTo>
                      <a:pt x="431" y="388"/>
                    </a:lnTo>
                    <a:lnTo>
                      <a:pt x="431" y="388"/>
                    </a:lnTo>
                    <a:lnTo>
                      <a:pt x="431" y="388"/>
                    </a:lnTo>
                    <a:lnTo>
                      <a:pt x="431" y="387"/>
                    </a:lnTo>
                    <a:lnTo>
                      <a:pt x="432" y="387"/>
                    </a:lnTo>
                    <a:lnTo>
                      <a:pt x="432" y="386"/>
                    </a:lnTo>
                    <a:lnTo>
                      <a:pt x="432" y="386"/>
                    </a:lnTo>
                    <a:lnTo>
                      <a:pt x="433" y="385"/>
                    </a:lnTo>
                    <a:lnTo>
                      <a:pt x="433" y="385"/>
                    </a:lnTo>
                    <a:lnTo>
                      <a:pt x="434" y="384"/>
                    </a:lnTo>
                    <a:lnTo>
                      <a:pt x="434" y="384"/>
                    </a:lnTo>
                    <a:lnTo>
                      <a:pt x="435" y="383"/>
                    </a:lnTo>
                    <a:lnTo>
                      <a:pt x="435" y="383"/>
                    </a:lnTo>
                    <a:lnTo>
                      <a:pt x="435" y="382"/>
                    </a:lnTo>
                    <a:lnTo>
                      <a:pt x="436" y="382"/>
                    </a:lnTo>
                    <a:lnTo>
                      <a:pt x="436" y="381"/>
                    </a:lnTo>
                    <a:lnTo>
                      <a:pt x="436" y="381"/>
                    </a:lnTo>
                    <a:lnTo>
                      <a:pt x="436" y="380"/>
                    </a:lnTo>
                    <a:lnTo>
                      <a:pt x="437" y="380"/>
                    </a:lnTo>
                    <a:lnTo>
                      <a:pt x="437" y="380"/>
                    </a:lnTo>
                    <a:lnTo>
                      <a:pt x="437" y="379"/>
                    </a:lnTo>
                    <a:lnTo>
                      <a:pt x="437" y="379"/>
                    </a:lnTo>
                    <a:lnTo>
                      <a:pt x="437" y="378"/>
                    </a:lnTo>
                    <a:lnTo>
                      <a:pt x="437" y="378"/>
                    </a:lnTo>
                    <a:lnTo>
                      <a:pt x="437" y="377"/>
                    </a:lnTo>
                    <a:lnTo>
                      <a:pt x="437" y="377"/>
                    </a:lnTo>
                    <a:lnTo>
                      <a:pt x="436" y="376"/>
                    </a:lnTo>
                    <a:lnTo>
                      <a:pt x="436" y="375"/>
                    </a:lnTo>
                    <a:lnTo>
                      <a:pt x="436" y="375"/>
                    </a:lnTo>
                    <a:lnTo>
                      <a:pt x="436" y="374"/>
                    </a:lnTo>
                    <a:lnTo>
                      <a:pt x="436" y="372"/>
                    </a:lnTo>
                    <a:lnTo>
                      <a:pt x="436" y="372"/>
                    </a:lnTo>
                    <a:lnTo>
                      <a:pt x="435" y="371"/>
                    </a:lnTo>
                    <a:lnTo>
                      <a:pt x="435" y="370"/>
                    </a:lnTo>
                    <a:lnTo>
                      <a:pt x="435" y="370"/>
                    </a:lnTo>
                    <a:lnTo>
                      <a:pt x="435" y="369"/>
                    </a:lnTo>
                    <a:lnTo>
                      <a:pt x="435" y="369"/>
                    </a:lnTo>
                    <a:lnTo>
                      <a:pt x="435" y="369"/>
                    </a:lnTo>
                    <a:lnTo>
                      <a:pt x="434" y="369"/>
                    </a:lnTo>
                    <a:lnTo>
                      <a:pt x="434" y="369"/>
                    </a:lnTo>
                    <a:lnTo>
                      <a:pt x="434" y="369"/>
                    </a:lnTo>
                    <a:lnTo>
                      <a:pt x="434" y="369"/>
                    </a:lnTo>
                    <a:lnTo>
                      <a:pt x="433" y="369"/>
                    </a:lnTo>
                    <a:lnTo>
                      <a:pt x="433" y="369"/>
                    </a:lnTo>
                    <a:lnTo>
                      <a:pt x="433" y="369"/>
                    </a:lnTo>
                    <a:lnTo>
                      <a:pt x="433" y="369"/>
                    </a:lnTo>
                    <a:lnTo>
                      <a:pt x="432" y="369"/>
                    </a:lnTo>
                    <a:lnTo>
                      <a:pt x="432" y="369"/>
                    </a:lnTo>
                    <a:lnTo>
                      <a:pt x="432" y="369"/>
                    </a:lnTo>
                    <a:lnTo>
                      <a:pt x="432" y="370"/>
                    </a:lnTo>
                    <a:lnTo>
                      <a:pt x="432" y="370"/>
                    </a:lnTo>
                    <a:lnTo>
                      <a:pt x="431" y="370"/>
                    </a:lnTo>
                    <a:lnTo>
                      <a:pt x="431" y="371"/>
                    </a:lnTo>
                    <a:lnTo>
                      <a:pt x="431" y="371"/>
                    </a:lnTo>
                    <a:lnTo>
                      <a:pt x="431" y="371"/>
                    </a:lnTo>
                    <a:lnTo>
                      <a:pt x="431" y="372"/>
                    </a:lnTo>
                    <a:lnTo>
                      <a:pt x="431" y="372"/>
                    </a:lnTo>
                    <a:lnTo>
                      <a:pt x="429" y="372"/>
                    </a:lnTo>
                    <a:lnTo>
                      <a:pt x="429" y="374"/>
                    </a:lnTo>
                    <a:lnTo>
                      <a:pt x="429" y="374"/>
                    </a:lnTo>
                    <a:lnTo>
                      <a:pt x="429" y="375"/>
                    </a:lnTo>
                    <a:lnTo>
                      <a:pt x="428" y="375"/>
                    </a:lnTo>
                    <a:lnTo>
                      <a:pt x="428" y="376"/>
                    </a:lnTo>
                    <a:lnTo>
                      <a:pt x="428" y="377"/>
                    </a:lnTo>
                    <a:lnTo>
                      <a:pt x="427" y="377"/>
                    </a:lnTo>
                    <a:lnTo>
                      <a:pt x="427" y="378"/>
                    </a:lnTo>
                    <a:lnTo>
                      <a:pt x="427" y="378"/>
                    </a:lnTo>
                    <a:lnTo>
                      <a:pt x="427" y="379"/>
                    </a:lnTo>
                    <a:lnTo>
                      <a:pt x="427" y="379"/>
                    </a:lnTo>
                    <a:lnTo>
                      <a:pt x="427" y="379"/>
                    </a:lnTo>
                    <a:lnTo>
                      <a:pt x="427" y="380"/>
                    </a:lnTo>
                    <a:lnTo>
                      <a:pt x="427" y="380"/>
                    </a:lnTo>
                    <a:lnTo>
                      <a:pt x="427" y="380"/>
                    </a:lnTo>
                    <a:lnTo>
                      <a:pt x="427" y="381"/>
                    </a:lnTo>
                    <a:lnTo>
                      <a:pt x="427" y="381"/>
                    </a:lnTo>
                    <a:lnTo>
                      <a:pt x="427" y="381"/>
                    </a:lnTo>
                    <a:lnTo>
                      <a:pt x="428" y="382"/>
                    </a:lnTo>
                    <a:lnTo>
                      <a:pt x="428" y="382"/>
                    </a:lnTo>
                    <a:lnTo>
                      <a:pt x="428" y="382"/>
                    </a:lnTo>
                    <a:lnTo>
                      <a:pt x="428" y="382"/>
                    </a:lnTo>
                    <a:lnTo>
                      <a:pt x="428" y="382"/>
                    </a:lnTo>
                    <a:lnTo>
                      <a:pt x="428" y="383"/>
                    </a:lnTo>
                    <a:lnTo>
                      <a:pt x="428" y="383"/>
                    </a:lnTo>
                    <a:lnTo>
                      <a:pt x="428" y="383"/>
                    </a:lnTo>
                    <a:lnTo>
                      <a:pt x="429" y="384"/>
                    </a:lnTo>
                    <a:lnTo>
                      <a:pt x="429" y="384"/>
                    </a:lnTo>
                    <a:lnTo>
                      <a:pt x="429" y="384"/>
                    </a:lnTo>
                    <a:lnTo>
                      <a:pt x="429" y="385"/>
                    </a:lnTo>
                    <a:lnTo>
                      <a:pt x="429" y="385"/>
                    </a:lnTo>
                    <a:lnTo>
                      <a:pt x="429" y="386"/>
                    </a:lnTo>
                    <a:lnTo>
                      <a:pt x="429" y="386"/>
                    </a:lnTo>
                    <a:lnTo>
                      <a:pt x="429" y="387"/>
                    </a:lnTo>
                    <a:lnTo>
                      <a:pt x="429" y="387"/>
                    </a:lnTo>
                    <a:lnTo>
                      <a:pt x="429" y="388"/>
                    </a:lnTo>
                    <a:lnTo>
                      <a:pt x="429" y="388"/>
                    </a:lnTo>
                    <a:lnTo>
                      <a:pt x="429" y="389"/>
                    </a:lnTo>
                    <a:lnTo>
                      <a:pt x="429" y="390"/>
                    </a:lnTo>
                    <a:lnTo>
                      <a:pt x="429" y="390"/>
                    </a:lnTo>
                    <a:lnTo>
                      <a:pt x="428" y="392"/>
                    </a:lnTo>
                    <a:lnTo>
                      <a:pt x="428" y="393"/>
                    </a:lnTo>
                    <a:lnTo>
                      <a:pt x="428" y="393"/>
                    </a:lnTo>
                    <a:lnTo>
                      <a:pt x="428" y="394"/>
                    </a:lnTo>
                    <a:lnTo>
                      <a:pt x="428" y="395"/>
                    </a:lnTo>
                    <a:lnTo>
                      <a:pt x="427" y="395"/>
                    </a:lnTo>
                    <a:lnTo>
                      <a:pt x="427" y="396"/>
                    </a:lnTo>
                    <a:lnTo>
                      <a:pt x="426" y="397"/>
                    </a:lnTo>
                    <a:lnTo>
                      <a:pt x="426" y="398"/>
                    </a:lnTo>
                    <a:lnTo>
                      <a:pt x="425" y="398"/>
                    </a:lnTo>
                    <a:lnTo>
                      <a:pt x="424" y="399"/>
                    </a:lnTo>
                    <a:lnTo>
                      <a:pt x="424" y="400"/>
                    </a:lnTo>
                    <a:lnTo>
                      <a:pt x="423" y="400"/>
                    </a:lnTo>
                    <a:lnTo>
                      <a:pt x="422" y="401"/>
                    </a:lnTo>
                    <a:lnTo>
                      <a:pt x="421" y="401"/>
                    </a:lnTo>
                    <a:lnTo>
                      <a:pt x="420" y="402"/>
                    </a:lnTo>
                    <a:lnTo>
                      <a:pt x="420" y="402"/>
                    </a:lnTo>
                    <a:lnTo>
                      <a:pt x="419" y="403"/>
                    </a:lnTo>
                    <a:lnTo>
                      <a:pt x="418" y="403"/>
                    </a:lnTo>
                    <a:lnTo>
                      <a:pt x="417" y="404"/>
                    </a:lnTo>
                    <a:lnTo>
                      <a:pt x="417" y="404"/>
                    </a:lnTo>
                    <a:lnTo>
                      <a:pt x="416" y="405"/>
                    </a:lnTo>
                    <a:lnTo>
                      <a:pt x="415" y="405"/>
                    </a:lnTo>
                    <a:lnTo>
                      <a:pt x="415" y="405"/>
                    </a:lnTo>
                    <a:lnTo>
                      <a:pt x="414" y="406"/>
                    </a:lnTo>
                    <a:lnTo>
                      <a:pt x="413" y="406"/>
                    </a:lnTo>
                    <a:lnTo>
                      <a:pt x="413" y="406"/>
                    </a:lnTo>
                    <a:lnTo>
                      <a:pt x="411" y="406"/>
                    </a:lnTo>
                    <a:lnTo>
                      <a:pt x="411" y="406"/>
                    </a:lnTo>
                    <a:lnTo>
                      <a:pt x="411" y="406"/>
                    </a:lnTo>
                    <a:lnTo>
                      <a:pt x="410" y="406"/>
                    </a:lnTo>
                    <a:lnTo>
                      <a:pt x="410" y="406"/>
                    </a:lnTo>
                    <a:lnTo>
                      <a:pt x="410" y="405"/>
                    </a:lnTo>
                    <a:lnTo>
                      <a:pt x="410" y="405"/>
                    </a:lnTo>
                    <a:lnTo>
                      <a:pt x="411" y="405"/>
                    </a:lnTo>
                    <a:lnTo>
                      <a:pt x="411" y="404"/>
                    </a:lnTo>
                    <a:lnTo>
                      <a:pt x="413" y="404"/>
                    </a:lnTo>
                    <a:lnTo>
                      <a:pt x="414" y="403"/>
                    </a:lnTo>
                    <a:lnTo>
                      <a:pt x="414" y="402"/>
                    </a:lnTo>
                    <a:lnTo>
                      <a:pt x="415" y="401"/>
                    </a:lnTo>
                    <a:lnTo>
                      <a:pt x="416" y="401"/>
                    </a:lnTo>
                    <a:lnTo>
                      <a:pt x="416" y="400"/>
                    </a:lnTo>
                    <a:lnTo>
                      <a:pt x="417" y="399"/>
                    </a:lnTo>
                    <a:lnTo>
                      <a:pt x="418" y="399"/>
                    </a:lnTo>
                    <a:lnTo>
                      <a:pt x="418" y="398"/>
                    </a:lnTo>
                    <a:lnTo>
                      <a:pt x="419" y="397"/>
                    </a:lnTo>
                    <a:lnTo>
                      <a:pt x="419" y="397"/>
                    </a:lnTo>
                    <a:lnTo>
                      <a:pt x="419" y="396"/>
                    </a:lnTo>
                    <a:lnTo>
                      <a:pt x="419" y="395"/>
                    </a:lnTo>
                    <a:lnTo>
                      <a:pt x="420" y="395"/>
                    </a:lnTo>
                    <a:lnTo>
                      <a:pt x="420" y="394"/>
                    </a:lnTo>
                    <a:lnTo>
                      <a:pt x="420" y="393"/>
                    </a:lnTo>
                    <a:lnTo>
                      <a:pt x="420" y="393"/>
                    </a:lnTo>
                    <a:lnTo>
                      <a:pt x="420" y="392"/>
                    </a:lnTo>
                    <a:lnTo>
                      <a:pt x="420" y="390"/>
                    </a:lnTo>
                    <a:lnTo>
                      <a:pt x="420" y="389"/>
                    </a:lnTo>
                    <a:lnTo>
                      <a:pt x="420" y="388"/>
                    </a:lnTo>
                    <a:lnTo>
                      <a:pt x="419" y="387"/>
                    </a:lnTo>
                    <a:lnTo>
                      <a:pt x="419" y="387"/>
                    </a:lnTo>
                    <a:lnTo>
                      <a:pt x="419" y="386"/>
                    </a:lnTo>
                    <a:lnTo>
                      <a:pt x="419" y="385"/>
                    </a:lnTo>
                    <a:lnTo>
                      <a:pt x="419" y="384"/>
                    </a:lnTo>
                    <a:lnTo>
                      <a:pt x="418" y="383"/>
                    </a:lnTo>
                    <a:lnTo>
                      <a:pt x="418" y="382"/>
                    </a:lnTo>
                    <a:lnTo>
                      <a:pt x="418" y="382"/>
                    </a:lnTo>
                    <a:lnTo>
                      <a:pt x="418" y="381"/>
                    </a:lnTo>
                    <a:lnTo>
                      <a:pt x="417" y="381"/>
                    </a:lnTo>
                    <a:lnTo>
                      <a:pt x="417" y="381"/>
                    </a:lnTo>
                    <a:lnTo>
                      <a:pt x="417" y="380"/>
                    </a:lnTo>
                    <a:lnTo>
                      <a:pt x="417" y="380"/>
                    </a:lnTo>
                    <a:lnTo>
                      <a:pt x="417" y="380"/>
                    </a:lnTo>
                    <a:lnTo>
                      <a:pt x="416" y="380"/>
                    </a:lnTo>
                    <a:lnTo>
                      <a:pt x="416" y="380"/>
                    </a:lnTo>
                    <a:lnTo>
                      <a:pt x="416" y="380"/>
                    </a:lnTo>
                    <a:lnTo>
                      <a:pt x="415" y="380"/>
                    </a:lnTo>
                    <a:lnTo>
                      <a:pt x="415" y="380"/>
                    </a:lnTo>
                    <a:lnTo>
                      <a:pt x="414" y="380"/>
                    </a:lnTo>
                    <a:lnTo>
                      <a:pt x="414" y="380"/>
                    </a:lnTo>
                    <a:lnTo>
                      <a:pt x="413" y="381"/>
                    </a:lnTo>
                    <a:lnTo>
                      <a:pt x="413" y="381"/>
                    </a:lnTo>
                    <a:lnTo>
                      <a:pt x="413" y="381"/>
                    </a:lnTo>
                    <a:lnTo>
                      <a:pt x="411" y="381"/>
                    </a:lnTo>
                    <a:lnTo>
                      <a:pt x="411" y="382"/>
                    </a:lnTo>
                    <a:lnTo>
                      <a:pt x="411" y="382"/>
                    </a:lnTo>
                    <a:lnTo>
                      <a:pt x="411" y="383"/>
                    </a:lnTo>
                    <a:lnTo>
                      <a:pt x="410" y="383"/>
                    </a:lnTo>
                    <a:lnTo>
                      <a:pt x="410" y="383"/>
                    </a:lnTo>
                    <a:lnTo>
                      <a:pt x="410" y="384"/>
                    </a:lnTo>
                    <a:lnTo>
                      <a:pt x="410" y="384"/>
                    </a:lnTo>
                    <a:lnTo>
                      <a:pt x="410" y="384"/>
                    </a:lnTo>
                    <a:lnTo>
                      <a:pt x="410" y="385"/>
                    </a:lnTo>
                    <a:lnTo>
                      <a:pt x="410" y="385"/>
                    </a:lnTo>
                    <a:lnTo>
                      <a:pt x="410" y="385"/>
                    </a:lnTo>
                    <a:lnTo>
                      <a:pt x="410" y="385"/>
                    </a:lnTo>
                    <a:lnTo>
                      <a:pt x="411" y="385"/>
                    </a:lnTo>
                    <a:lnTo>
                      <a:pt x="411" y="386"/>
                    </a:lnTo>
                    <a:lnTo>
                      <a:pt x="411" y="386"/>
                    </a:lnTo>
                    <a:lnTo>
                      <a:pt x="411" y="386"/>
                    </a:lnTo>
                    <a:lnTo>
                      <a:pt x="411" y="386"/>
                    </a:lnTo>
                    <a:lnTo>
                      <a:pt x="411" y="386"/>
                    </a:lnTo>
                    <a:lnTo>
                      <a:pt x="411" y="386"/>
                    </a:lnTo>
                    <a:lnTo>
                      <a:pt x="413" y="387"/>
                    </a:lnTo>
                    <a:lnTo>
                      <a:pt x="413" y="387"/>
                    </a:lnTo>
                    <a:lnTo>
                      <a:pt x="413" y="387"/>
                    </a:lnTo>
                    <a:lnTo>
                      <a:pt x="411" y="387"/>
                    </a:lnTo>
                    <a:lnTo>
                      <a:pt x="411" y="387"/>
                    </a:lnTo>
                    <a:lnTo>
                      <a:pt x="411" y="388"/>
                    </a:lnTo>
                    <a:lnTo>
                      <a:pt x="411" y="388"/>
                    </a:lnTo>
                    <a:lnTo>
                      <a:pt x="411" y="388"/>
                    </a:lnTo>
                    <a:lnTo>
                      <a:pt x="410" y="388"/>
                    </a:lnTo>
                    <a:lnTo>
                      <a:pt x="410" y="388"/>
                    </a:lnTo>
                    <a:lnTo>
                      <a:pt x="410" y="388"/>
                    </a:lnTo>
                    <a:lnTo>
                      <a:pt x="409" y="389"/>
                    </a:lnTo>
                    <a:lnTo>
                      <a:pt x="409" y="389"/>
                    </a:lnTo>
                    <a:lnTo>
                      <a:pt x="408" y="389"/>
                    </a:lnTo>
                    <a:lnTo>
                      <a:pt x="408" y="389"/>
                    </a:lnTo>
                    <a:lnTo>
                      <a:pt x="407" y="389"/>
                    </a:lnTo>
                    <a:lnTo>
                      <a:pt x="407" y="389"/>
                    </a:lnTo>
                    <a:lnTo>
                      <a:pt x="406" y="389"/>
                    </a:lnTo>
                    <a:lnTo>
                      <a:pt x="406" y="389"/>
                    </a:lnTo>
                    <a:lnTo>
                      <a:pt x="405" y="389"/>
                    </a:lnTo>
                    <a:lnTo>
                      <a:pt x="404" y="389"/>
                    </a:lnTo>
                    <a:lnTo>
                      <a:pt x="404" y="389"/>
                    </a:lnTo>
                    <a:lnTo>
                      <a:pt x="403" y="390"/>
                    </a:lnTo>
                    <a:lnTo>
                      <a:pt x="403" y="390"/>
                    </a:lnTo>
                    <a:lnTo>
                      <a:pt x="402" y="390"/>
                    </a:lnTo>
                    <a:lnTo>
                      <a:pt x="402" y="390"/>
                    </a:lnTo>
                    <a:lnTo>
                      <a:pt x="401" y="392"/>
                    </a:lnTo>
                    <a:lnTo>
                      <a:pt x="401" y="392"/>
                    </a:lnTo>
                    <a:lnTo>
                      <a:pt x="401" y="393"/>
                    </a:lnTo>
                    <a:lnTo>
                      <a:pt x="400" y="393"/>
                    </a:lnTo>
                    <a:lnTo>
                      <a:pt x="400" y="393"/>
                    </a:lnTo>
                    <a:lnTo>
                      <a:pt x="400" y="394"/>
                    </a:lnTo>
                    <a:lnTo>
                      <a:pt x="400" y="394"/>
                    </a:lnTo>
                    <a:lnTo>
                      <a:pt x="400" y="395"/>
                    </a:lnTo>
                    <a:lnTo>
                      <a:pt x="400" y="395"/>
                    </a:lnTo>
                    <a:lnTo>
                      <a:pt x="400" y="395"/>
                    </a:lnTo>
                    <a:lnTo>
                      <a:pt x="400" y="396"/>
                    </a:lnTo>
                    <a:lnTo>
                      <a:pt x="400" y="396"/>
                    </a:lnTo>
                    <a:lnTo>
                      <a:pt x="400" y="397"/>
                    </a:lnTo>
                    <a:lnTo>
                      <a:pt x="400" y="397"/>
                    </a:lnTo>
                    <a:lnTo>
                      <a:pt x="400" y="398"/>
                    </a:lnTo>
                    <a:lnTo>
                      <a:pt x="401" y="398"/>
                    </a:lnTo>
                    <a:lnTo>
                      <a:pt x="401" y="398"/>
                    </a:lnTo>
                    <a:lnTo>
                      <a:pt x="401" y="399"/>
                    </a:lnTo>
                    <a:lnTo>
                      <a:pt x="402" y="399"/>
                    </a:lnTo>
                    <a:lnTo>
                      <a:pt x="402" y="399"/>
                    </a:lnTo>
                    <a:lnTo>
                      <a:pt x="403" y="399"/>
                    </a:lnTo>
                    <a:lnTo>
                      <a:pt x="403" y="400"/>
                    </a:lnTo>
                    <a:lnTo>
                      <a:pt x="404" y="400"/>
                    </a:lnTo>
                    <a:lnTo>
                      <a:pt x="404" y="400"/>
                    </a:lnTo>
                    <a:lnTo>
                      <a:pt x="405" y="400"/>
                    </a:lnTo>
                    <a:lnTo>
                      <a:pt x="405" y="400"/>
                    </a:lnTo>
                    <a:lnTo>
                      <a:pt x="406" y="400"/>
                    </a:lnTo>
                    <a:lnTo>
                      <a:pt x="406" y="400"/>
                    </a:lnTo>
                    <a:lnTo>
                      <a:pt x="406" y="400"/>
                    </a:lnTo>
                    <a:lnTo>
                      <a:pt x="407" y="400"/>
                    </a:lnTo>
                    <a:lnTo>
                      <a:pt x="407" y="400"/>
                    </a:lnTo>
                    <a:lnTo>
                      <a:pt x="407" y="400"/>
                    </a:lnTo>
                    <a:lnTo>
                      <a:pt x="407" y="401"/>
                    </a:lnTo>
                    <a:lnTo>
                      <a:pt x="407" y="401"/>
                    </a:lnTo>
                    <a:lnTo>
                      <a:pt x="407" y="401"/>
                    </a:lnTo>
                    <a:lnTo>
                      <a:pt x="407" y="401"/>
                    </a:lnTo>
                    <a:lnTo>
                      <a:pt x="407" y="401"/>
                    </a:lnTo>
                    <a:lnTo>
                      <a:pt x="407" y="402"/>
                    </a:lnTo>
                    <a:lnTo>
                      <a:pt x="407" y="402"/>
                    </a:lnTo>
                    <a:lnTo>
                      <a:pt x="407" y="402"/>
                    </a:lnTo>
                    <a:lnTo>
                      <a:pt x="406" y="402"/>
                    </a:lnTo>
                    <a:lnTo>
                      <a:pt x="406" y="403"/>
                    </a:lnTo>
                    <a:lnTo>
                      <a:pt x="405" y="403"/>
                    </a:lnTo>
                    <a:lnTo>
                      <a:pt x="404" y="403"/>
                    </a:lnTo>
                    <a:lnTo>
                      <a:pt x="404" y="403"/>
                    </a:lnTo>
                    <a:lnTo>
                      <a:pt x="403" y="403"/>
                    </a:lnTo>
                    <a:lnTo>
                      <a:pt x="403" y="404"/>
                    </a:lnTo>
                    <a:lnTo>
                      <a:pt x="402" y="404"/>
                    </a:lnTo>
                    <a:lnTo>
                      <a:pt x="401" y="404"/>
                    </a:lnTo>
                    <a:lnTo>
                      <a:pt x="401" y="404"/>
                    </a:lnTo>
                    <a:lnTo>
                      <a:pt x="400" y="404"/>
                    </a:lnTo>
                    <a:lnTo>
                      <a:pt x="400" y="404"/>
                    </a:lnTo>
                    <a:lnTo>
                      <a:pt x="399" y="404"/>
                    </a:lnTo>
                    <a:lnTo>
                      <a:pt x="399" y="404"/>
                    </a:lnTo>
                    <a:lnTo>
                      <a:pt x="399" y="404"/>
                    </a:lnTo>
                    <a:lnTo>
                      <a:pt x="399" y="404"/>
                    </a:lnTo>
                    <a:lnTo>
                      <a:pt x="398" y="403"/>
                    </a:lnTo>
                    <a:lnTo>
                      <a:pt x="398" y="403"/>
                    </a:lnTo>
                    <a:lnTo>
                      <a:pt x="398" y="403"/>
                    </a:lnTo>
                    <a:lnTo>
                      <a:pt x="398" y="403"/>
                    </a:lnTo>
                    <a:lnTo>
                      <a:pt x="398" y="402"/>
                    </a:lnTo>
                    <a:lnTo>
                      <a:pt x="398" y="402"/>
                    </a:lnTo>
                    <a:lnTo>
                      <a:pt x="398" y="401"/>
                    </a:lnTo>
                    <a:lnTo>
                      <a:pt x="398" y="401"/>
                    </a:lnTo>
                    <a:lnTo>
                      <a:pt x="398" y="401"/>
                    </a:lnTo>
                    <a:lnTo>
                      <a:pt x="398" y="400"/>
                    </a:lnTo>
                    <a:lnTo>
                      <a:pt x="398" y="400"/>
                    </a:lnTo>
                    <a:lnTo>
                      <a:pt x="398" y="400"/>
                    </a:lnTo>
                    <a:lnTo>
                      <a:pt x="398" y="400"/>
                    </a:lnTo>
                    <a:lnTo>
                      <a:pt x="397" y="400"/>
                    </a:lnTo>
                    <a:lnTo>
                      <a:pt x="397" y="399"/>
                    </a:lnTo>
                    <a:lnTo>
                      <a:pt x="397" y="399"/>
                    </a:lnTo>
                    <a:lnTo>
                      <a:pt x="396" y="399"/>
                    </a:lnTo>
                    <a:lnTo>
                      <a:pt x="396" y="399"/>
                    </a:lnTo>
                    <a:lnTo>
                      <a:pt x="396" y="399"/>
                    </a:lnTo>
                    <a:lnTo>
                      <a:pt x="395" y="399"/>
                    </a:lnTo>
                    <a:lnTo>
                      <a:pt x="395" y="399"/>
                    </a:lnTo>
                    <a:lnTo>
                      <a:pt x="395" y="399"/>
                    </a:lnTo>
                    <a:lnTo>
                      <a:pt x="393" y="399"/>
                    </a:lnTo>
                    <a:lnTo>
                      <a:pt x="393" y="399"/>
                    </a:lnTo>
                    <a:lnTo>
                      <a:pt x="393" y="399"/>
                    </a:lnTo>
                    <a:lnTo>
                      <a:pt x="392" y="399"/>
                    </a:lnTo>
                    <a:lnTo>
                      <a:pt x="392" y="398"/>
                    </a:lnTo>
                    <a:lnTo>
                      <a:pt x="392" y="398"/>
                    </a:lnTo>
                    <a:lnTo>
                      <a:pt x="391" y="398"/>
                    </a:lnTo>
                    <a:lnTo>
                      <a:pt x="391" y="398"/>
                    </a:lnTo>
                    <a:lnTo>
                      <a:pt x="391" y="398"/>
                    </a:lnTo>
                    <a:lnTo>
                      <a:pt x="390" y="398"/>
                    </a:lnTo>
                    <a:lnTo>
                      <a:pt x="390" y="398"/>
                    </a:lnTo>
                    <a:lnTo>
                      <a:pt x="389" y="398"/>
                    </a:lnTo>
                    <a:lnTo>
                      <a:pt x="389" y="397"/>
                    </a:lnTo>
                    <a:lnTo>
                      <a:pt x="388" y="397"/>
                    </a:lnTo>
                    <a:lnTo>
                      <a:pt x="387" y="397"/>
                    </a:lnTo>
                    <a:lnTo>
                      <a:pt x="387" y="397"/>
                    </a:lnTo>
                    <a:lnTo>
                      <a:pt x="386" y="397"/>
                    </a:lnTo>
                    <a:lnTo>
                      <a:pt x="385" y="397"/>
                    </a:lnTo>
                    <a:lnTo>
                      <a:pt x="385" y="397"/>
                    </a:lnTo>
                    <a:lnTo>
                      <a:pt x="384" y="397"/>
                    </a:lnTo>
                    <a:lnTo>
                      <a:pt x="383" y="397"/>
                    </a:lnTo>
                    <a:lnTo>
                      <a:pt x="382" y="397"/>
                    </a:lnTo>
                    <a:lnTo>
                      <a:pt x="382" y="397"/>
                    </a:lnTo>
                    <a:lnTo>
                      <a:pt x="381" y="397"/>
                    </a:lnTo>
                    <a:lnTo>
                      <a:pt x="380" y="397"/>
                    </a:lnTo>
                    <a:lnTo>
                      <a:pt x="380" y="397"/>
                    </a:lnTo>
                    <a:lnTo>
                      <a:pt x="380" y="398"/>
                    </a:lnTo>
                    <a:lnTo>
                      <a:pt x="379" y="398"/>
                    </a:lnTo>
                    <a:lnTo>
                      <a:pt x="379" y="398"/>
                    </a:lnTo>
                    <a:lnTo>
                      <a:pt x="379" y="399"/>
                    </a:lnTo>
                    <a:lnTo>
                      <a:pt x="377" y="399"/>
                    </a:lnTo>
                    <a:lnTo>
                      <a:pt x="372" y="397"/>
                    </a:lnTo>
                    <a:lnTo>
                      <a:pt x="359" y="382"/>
                    </a:lnTo>
                    <a:lnTo>
                      <a:pt x="356" y="380"/>
                    </a:lnTo>
                    <a:lnTo>
                      <a:pt x="348" y="379"/>
                    </a:lnTo>
                    <a:lnTo>
                      <a:pt x="347" y="379"/>
                    </a:lnTo>
                    <a:lnTo>
                      <a:pt x="335" y="383"/>
                    </a:lnTo>
                    <a:lnTo>
                      <a:pt x="321" y="385"/>
                    </a:lnTo>
                    <a:lnTo>
                      <a:pt x="313" y="385"/>
                    </a:lnTo>
                    <a:lnTo>
                      <a:pt x="301" y="384"/>
                    </a:lnTo>
                    <a:lnTo>
                      <a:pt x="298" y="382"/>
                    </a:lnTo>
                    <a:lnTo>
                      <a:pt x="294" y="379"/>
                    </a:lnTo>
                    <a:lnTo>
                      <a:pt x="291" y="377"/>
                    </a:lnTo>
                    <a:lnTo>
                      <a:pt x="290" y="378"/>
                    </a:lnTo>
                    <a:lnTo>
                      <a:pt x="288" y="380"/>
                    </a:lnTo>
                    <a:lnTo>
                      <a:pt x="282" y="387"/>
                    </a:lnTo>
                    <a:lnTo>
                      <a:pt x="281" y="387"/>
                    </a:lnTo>
                    <a:lnTo>
                      <a:pt x="279" y="387"/>
                    </a:lnTo>
                    <a:lnTo>
                      <a:pt x="277" y="387"/>
                    </a:lnTo>
                    <a:lnTo>
                      <a:pt x="276" y="385"/>
                    </a:lnTo>
                    <a:lnTo>
                      <a:pt x="274" y="372"/>
                    </a:lnTo>
                    <a:lnTo>
                      <a:pt x="267" y="365"/>
                    </a:lnTo>
                    <a:lnTo>
                      <a:pt x="266" y="364"/>
                    </a:lnTo>
                    <a:lnTo>
                      <a:pt x="265" y="364"/>
                    </a:lnTo>
                    <a:lnTo>
                      <a:pt x="259" y="369"/>
                    </a:lnTo>
                    <a:lnTo>
                      <a:pt x="257" y="369"/>
                    </a:lnTo>
                    <a:lnTo>
                      <a:pt x="255" y="369"/>
                    </a:lnTo>
                    <a:lnTo>
                      <a:pt x="253" y="368"/>
                    </a:lnTo>
                    <a:lnTo>
                      <a:pt x="239" y="357"/>
                    </a:lnTo>
                    <a:lnTo>
                      <a:pt x="235" y="354"/>
                    </a:lnTo>
                    <a:lnTo>
                      <a:pt x="231" y="352"/>
                    </a:lnTo>
                    <a:lnTo>
                      <a:pt x="224" y="350"/>
                    </a:lnTo>
                    <a:lnTo>
                      <a:pt x="223" y="350"/>
                    </a:lnTo>
                    <a:lnTo>
                      <a:pt x="222" y="348"/>
                    </a:lnTo>
                    <a:lnTo>
                      <a:pt x="222" y="347"/>
                    </a:lnTo>
                    <a:lnTo>
                      <a:pt x="223" y="345"/>
                    </a:lnTo>
                    <a:lnTo>
                      <a:pt x="229" y="340"/>
                    </a:lnTo>
                    <a:lnTo>
                      <a:pt x="231" y="336"/>
                    </a:lnTo>
                    <a:lnTo>
                      <a:pt x="233" y="335"/>
                    </a:lnTo>
                    <a:lnTo>
                      <a:pt x="231" y="333"/>
                    </a:lnTo>
                    <a:lnTo>
                      <a:pt x="229" y="330"/>
                    </a:lnTo>
                    <a:lnTo>
                      <a:pt x="226" y="330"/>
                    </a:lnTo>
                    <a:lnTo>
                      <a:pt x="220" y="332"/>
                    </a:lnTo>
                    <a:lnTo>
                      <a:pt x="218" y="332"/>
                    </a:lnTo>
                    <a:lnTo>
                      <a:pt x="211" y="329"/>
                    </a:lnTo>
                    <a:lnTo>
                      <a:pt x="205" y="324"/>
                    </a:lnTo>
                    <a:lnTo>
                      <a:pt x="202" y="322"/>
                    </a:lnTo>
                    <a:lnTo>
                      <a:pt x="200" y="322"/>
                    </a:lnTo>
                    <a:lnTo>
                      <a:pt x="196" y="324"/>
                    </a:lnTo>
                    <a:lnTo>
                      <a:pt x="191" y="323"/>
                    </a:lnTo>
                    <a:lnTo>
                      <a:pt x="188" y="323"/>
                    </a:lnTo>
                    <a:lnTo>
                      <a:pt x="179" y="326"/>
                    </a:lnTo>
                    <a:lnTo>
                      <a:pt x="175" y="326"/>
                    </a:lnTo>
                    <a:lnTo>
                      <a:pt x="174" y="325"/>
                    </a:lnTo>
                    <a:lnTo>
                      <a:pt x="172" y="319"/>
                    </a:lnTo>
                    <a:lnTo>
                      <a:pt x="173" y="311"/>
                    </a:lnTo>
                    <a:lnTo>
                      <a:pt x="175" y="308"/>
                    </a:lnTo>
                    <a:lnTo>
                      <a:pt x="176" y="304"/>
                    </a:lnTo>
                    <a:lnTo>
                      <a:pt x="176" y="291"/>
                    </a:lnTo>
                    <a:lnTo>
                      <a:pt x="174" y="283"/>
                    </a:lnTo>
                    <a:lnTo>
                      <a:pt x="173" y="274"/>
                    </a:lnTo>
                    <a:lnTo>
                      <a:pt x="170" y="264"/>
                    </a:lnTo>
                    <a:lnTo>
                      <a:pt x="164" y="264"/>
                    </a:lnTo>
                    <a:lnTo>
                      <a:pt x="158" y="261"/>
                    </a:lnTo>
                    <a:lnTo>
                      <a:pt x="154" y="246"/>
                    </a:lnTo>
                    <a:lnTo>
                      <a:pt x="156" y="241"/>
                    </a:lnTo>
                    <a:lnTo>
                      <a:pt x="158" y="239"/>
                    </a:lnTo>
                    <a:lnTo>
                      <a:pt x="158" y="239"/>
                    </a:lnTo>
                    <a:lnTo>
                      <a:pt x="164" y="227"/>
                    </a:lnTo>
                    <a:lnTo>
                      <a:pt x="165" y="226"/>
                    </a:lnTo>
                    <a:lnTo>
                      <a:pt x="167" y="226"/>
                    </a:lnTo>
                    <a:lnTo>
                      <a:pt x="168" y="226"/>
                    </a:lnTo>
                    <a:lnTo>
                      <a:pt x="169" y="227"/>
                    </a:lnTo>
                    <a:lnTo>
                      <a:pt x="170" y="228"/>
                    </a:lnTo>
                    <a:lnTo>
                      <a:pt x="171" y="228"/>
                    </a:lnTo>
                    <a:lnTo>
                      <a:pt x="173" y="227"/>
                    </a:lnTo>
                    <a:lnTo>
                      <a:pt x="174" y="227"/>
                    </a:lnTo>
                    <a:lnTo>
                      <a:pt x="176" y="227"/>
                    </a:lnTo>
                    <a:lnTo>
                      <a:pt x="178" y="227"/>
                    </a:lnTo>
                    <a:lnTo>
                      <a:pt x="178" y="226"/>
                    </a:lnTo>
                    <a:lnTo>
                      <a:pt x="179" y="221"/>
                    </a:lnTo>
                    <a:lnTo>
                      <a:pt x="180" y="217"/>
                    </a:lnTo>
                    <a:lnTo>
                      <a:pt x="183" y="211"/>
                    </a:lnTo>
                    <a:lnTo>
                      <a:pt x="188" y="203"/>
                    </a:lnTo>
                    <a:lnTo>
                      <a:pt x="196" y="193"/>
                    </a:lnTo>
                    <a:lnTo>
                      <a:pt x="197" y="190"/>
                    </a:lnTo>
                    <a:lnTo>
                      <a:pt x="199" y="185"/>
                    </a:lnTo>
                    <a:lnTo>
                      <a:pt x="184" y="175"/>
                    </a:lnTo>
                    <a:lnTo>
                      <a:pt x="181" y="172"/>
                    </a:lnTo>
                    <a:lnTo>
                      <a:pt x="160" y="162"/>
                    </a:lnTo>
                    <a:lnTo>
                      <a:pt x="155" y="162"/>
                    </a:lnTo>
                    <a:lnTo>
                      <a:pt x="151" y="162"/>
                    </a:lnTo>
                    <a:lnTo>
                      <a:pt x="150" y="163"/>
                    </a:lnTo>
                    <a:lnTo>
                      <a:pt x="148" y="166"/>
                    </a:lnTo>
                    <a:lnTo>
                      <a:pt x="145" y="168"/>
                    </a:lnTo>
                    <a:lnTo>
                      <a:pt x="142" y="169"/>
                    </a:lnTo>
                    <a:lnTo>
                      <a:pt x="132" y="173"/>
                    </a:lnTo>
                    <a:lnTo>
                      <a:pt x="128" y="173"/>
                    </a:lnTo>
                    <a:lnTo>
                      <a:pt x="119" y="173"/>
                    </a:lnTo>
                    <a:lnTo>
                      <a:pt x="113" y="170"/>
                    </a:lnTo>
                    <a:lnTo>
                      <a:pt x="112" y="165"/>
                    </a:lnTo>
                    <a:lnTo>
                      <a:pt x="111" y="161"/>
                    </a:lnTo>
                    <a:lnTo>
                      <a:pt x="103" y="154"/>
                    </a:lnTo>
                    <a:lnTo>
                      <a:pt x="95" y="151"/>
                    </a:lnTo>
                    <a:lnTo>
                      <a:pt x="90" y="152"/>
                    </a:lnTo>
                    <a:lnTo>
                      <a:pt x="82" y="153"/>
                    </a:lnTo>
                    <a:lnTo>
                      <a:pt x="75" y="152"/>
                    </a:lnTo>
                    <a:lnTo>
                      <a:pt x="73" y="153"/>
                    </a:lnTo>
                    <a:lnTo>
                      <a:pt x="71" y="155"/>
                    </a:lnTo>
                    <a:lnTo>
                      <a:pt x="68" y="156"/>
                    </a:lnTo>
                    <a:lnTo>
                      <a:pt x="62" y="157"/>
                    </a:lnTo>
                    <a:lnTo>
                      <a:pt x="58" y="160"/>
                    </a:lnTo>
                    <a:lnTo>
                      <a:pt x="55" y="160"/>
                    </a:lnTo>
                    <a:lnTo>
                      <a:pt x="54" y="160"/>
                    </a:lnTo>
                    <a:lnTo>
                      <a:pt x="50" y="156"/>
                    </a:lnTo>
                    <a:lnTo>
                      <a:pt x="44" y="148"/>
                    </a:lnTo>
                    <a:lnTo>
                      <a:pt x="39" y="145"/>
                    </a:lnTo>
                    <a:lnTo>
                      <a:pt x="29" y="137"/>
                    </a:lnTo>
                    <a:lnTo>
                      <a:pt x="19" y="133"/>
                    </a:lnTo>
                    <a:lnTo>
                      <a:pt x="12" y="134"/>
                    </a:lnTo>
                    <a:lnTo>
                      <a:pt x="9" y="134"/>
                    </a:lnTo>
                    <a:lnTo>
                      <a:pt x="7" y="133"/>
                    </a:lnTo>
                    <a:lnTo>
                      <a:pt x="6" y="132"/>
                    </a:lnTo>
                    <a:lnTo>
                      <a:pt x="5" y="123"/>
                    </a:lnTo>
                    <a:lnTo>
                      <a:pt x="6" y="119"/>
                    </a:lnTo>
                    <a:lnTo>
                      <a:pt x="5" y="116"/>
                    </a:lnTo>
                    <a:lnTo>
                      <a:pt x="0" y="112"/>
                    </a:lnTo>
                    <a:lnTo>
                      <a:pt x="0" y="112"/>
                    </a:lnTo>
                    <a:lnTo>
                      <a:pt x="3" y="105"/>
                    </a:lnTo>
                    <a:lnTo>
                      <a:pt x="6" y="103"/>
                    </a:lnTo>
                    <a:lnTo>
                      <a:pt x="8" y="101"/>
                    </a:lnTo>
                    <a:lnTo>
                      <a:pt x="14" y="96"/>
                    </a:lnTo>
                    <a:lnTo>
                      <a:pt x="18" y="94"/>
                    </a:lnTo>
                    <a:lnTo>
                      <a:pt x="25" y="92"/>
                    </a:lnTo>
                    <a:lnTo>
                      <a:pt x="26" y="93"/>
                    </a:lnTo>
                    <a:lnTo>
                      <a:pt x="28" y="92"/>
                    </a:lnTo>
                    <a:lnTo>
                      <a:pt x="28" y="90"/>
                    </a:lnTo>
                    <a:lnTo>
                      <a:pt x="27" y="87"/>
                    </a:lnTo>
                    <a:lnTo>
                      <a:pt x="26" y="84"/>
                    </a:lnTo>
                    <a:lnTo>
                      <a:pt x="23" y="82"/>
                    </a:lnTo>
                    <a:lnTo>
                      <a:pt x="22" y="80"/>
                    </a:lnTo>
                    <a:lnTo>
                      <a:pt x="23" y="80"/>
                    </a:lnTo>
                    <a:lnTo>
                      <a:pt x="24" y="79"/>
                    </a:lnTo>
                    <a:lnTo>
                      <a:pt x="48" y="63"/>
                    </a:lnTo>
                    <a:lnTo>
                      <a:pt x="48" y="62"/>
                    </a:lnTo>
                    <a:lnTo>
                      <a:pt x="52" y="60"/>
                    </a:lnTo>
                    <a:lnTo>
                      <a:pt x="54" y="60"/>
                    </a:lnTo>
                    <a:lnTo>
                      <a:pt x="59" y="60"/>
                    </a:lnTo>
                    <a:lnTo>
                      <a:pt x="72" y="64"/>
                    </a:lnTo>
                    <a:lnTo>
                      <a:pt x="75" y="67"/>
                    </a:lnTo>
                    <a:lnTo>
                      <a:pt x="75" y="72"/>
                    </a:lnTo>
                    <a:lnTo>
                      <a:pt x="76" y="73"/>
                    </a:lnTo>
                    <a:lnTo>
                      <a:pt x="80" y="70"/>
                    </a:lnTo>
                    <a:lnTo>
                      <a:pt x="88" y="65"/>
                    </a:lnTo>
                    <a:lnTo>
                      <a:pt x="95" y="58"/>
                    </a:lnTo>
                    <a:lnTo>
                      <a:pt x="97" y="55"/>
                    </a:lnTo>
                    <a:lnTo>
                      <a:pt x="97" y="46"/>
                    </a:lnTo>
                    <a:lnTo>
                      <a:pt x="102" y="27"/>
                    </a:lnTo>
                    <a:lnTo>
                      <a:pt x="106" y="9"/>
                    </a:lnTo>
                    <a:lnTo>
                      <a:pt x="107" y="4"/>
                    </a:lnTo>
                    <a:lnTo>
                      <a:pt x="106" y="2"/>
                    </a:lnTo>
                    <a:lnTo>
                      <a:pt x="104" y="0"/>
                    </a:lnTo>
                    <a:lnTo>
                      <a:pt x="104" y="0"/>
                    </a:lnTo>
                    <a:lnTo>
                      <a:pt x="989" y="0"/>
                    </a:lnTo>
                    <a:lnTo>
                      <a:pt x="989" y="0"/>
                    </a:lnTo>
                    <a:lnTo>
                      <a:pt x="989" y="0"/>
                    </a:lnTo>
                    <a:lnTo>
                      <a:pt x="98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47" name="Freeform 709">
                <a:extLst>
                  <a:ext uri="{FF2B5EF4-FFF2-40B4-BE49-F238E27FC236}">
                    <a16:creationId xmlns:a16="http://schemas.microsoft.com/office/drawing/2014/main" id="{DBBC04E8-B13A-4A40-96FC-3582275D482D}"/>
                  </a:ext>
                </a:extLst>
              </p:cNvPr>
              <p:cNvSpPr>
                <a:spLocks/>
              </p:cNvSpPr>
              <p:nvPr/>
            </p:nvSpPr>
            <p:spPr bwMode="auto">
              <a:xfrm>
                <a:off x="8047038" y="4953000"/>
                <a:ext cx="6350" cy="6350"/>
              </a:xfrm>
              <a:custGeom>
                <a:avLst/>
                <a:gdLst>
                  <a:gd name="T0" fmla="*/ 3 w 10"/>
                  <a:gd name="T1" fmla="*/ 1 h 11"/>
                  <a:gd name="T2" fmla="*/ 3 w 10"/>
                  <a:gd name="T3" fmla="*/ 1 h 11"/>
                  <a:gd name="T4" fmla="*/ 3 w 10"/>
                  <a:gd name="T5" fmla="*/ 1 h 11"/>
                  <a:gd name="T6" fmla="*/ 3 w 10"/>
                  <a:gd name="T7" fmla="*/ 1 h 11"/>
                  <a:gd name="T8" fmla="*/ 3 w 10"/>
                  <a:gd name="T9" fmla="*/ 1 h 11"/>
                  <a:gd name="T10" fmla="*/ 3 w 10"/>
                  <a:gd name="T11" fmla="*/ 1 h 11"/>
                  <a:gd name="T12" fmla="*/ 3 w 10"/>
                  <a:gd name="T13" fmla="*/ 1 h 11"/>
                  <a:gd name="T14" fmla="*/ 3 w 10"/>
                  <a:gd name="T15" fmla="*/ 1 h 11"/>
                  <a:gd name="T16" fmla="*/ 3 w 10"/>
                  <a:gd name="T17" fmla="*/ 1 h 11"/>
                  <a:gd name="T18" fmla="*/ 4 w 10"/>
                  <a:gd name="T19" fmla="*/ 1 h 11"/>
                  <a:gd name="T20" fmla="*/ 4 w 10"/>
                  <a:gd name="T21" fmla="*/ 1 h 11"/>
                  <a:gd name="T22" fmla="*/ 5 w 10"/>
                  <a:gd name="T23" fmla="*/ 0 h 11"/>
                  <a:gd name="T24" fmla="*/ 6 w 10"/>
                  <a:gd name="T25" fmla="*/ 0 h 11"/>
                  <a:gd name="T26" fmla="*/ 7 w 10"/>
                  <a:gd name="T27" fmla="*/ 0 h 11"/>
                  <a:gd name="T28" fmla="*/ 7 w 10"/>
                  <a:gd name="T29" fmla="*/ 0 h 11"/>
                  <a:gd name="T30" fmla="*/ 8 w 10"/>
                  <a:gd name="T31" fmla="*/ 0 h 11"/>
                  <a:gd name="T32" fmla="*/ 8 w 10"/>
                  <a:gd name="T33" fmla="*/ 0 h 11"/>
                  <a:gd name="T34" fmla="*/ 8 w 10"/>
                  <a:gd name="T35" fmla="*/ 0 h 11"/>
                  <a:gd name="T36" fmla="*/ 10 w 10"/>
                  <a:gd name="T37" fmla="*/ 1 h 11"/>
                  <a:gd name="T38" fmla="*/ 10 w 10"/>
                  <a:gd name="T39" fmla="*/ 1 h 11"/>
                  <a:gd name="T40" fmla="*/ 10 w 10"/>
                  <a:gd name="T41" fmla="*/ 2 h 11"/>
                  <a:gd name="T42" fmla="*/ 10 w 10"/>
                  <a:gd name="T43" fmla="*/ 2 h 11"/>
                  <a:gd name="T44" fmla="*/ 10 w 10"/>
                  <a:gd name="T45" fmla="*/ 4 h 11"/>
                  <a:gd name="T46" fmla="*/ 10 w 10"/>
                  <a:gd name="T47" fmla="*/ 5 h 11"/>
                  <a:gd name="T48" fmla="*/ 10 w 10"/>
                  <a:gd name="T49" fmla="*/ 6 h 11"/>
                  <a:gd name="T50" fmla="*/ 8 w 10"/>
                  <a:gd name="T51" fmla="*/ 8 h 11"/>
                  <a:gd name="T52" fmla="*/ 7 w 10"/>
                  <a:gd name="T53" fmla="*/ 9 h 11"/>
                  <a:gd name="T54" fmla="*/ 6 w 10"/>
                  <a:gd name="T55" fmla="*/ 10 h 11"/>
                  <a:gd name="T56" fmla="*/ 5 w 10"/>
                  <a:gd name="T57" fmla="*/ 10 h 11"/>
                  <a:gd name="T58" fmla="*/ 3 w 10"/>
                  <a:gd name="T59" fmla="*/ 11 h 11"/>
                  <a:gd name="T60" fmla="*/ 2 w 10"/>
                  <a:gd name="T61" fmla="*/ 11 h 11"/>
                  <a:gd name="T62" fmla="*/ 1 w 10"/>
                  <a:gd name="T63" fmla="*/ 10 h 11"/>
                  <a:gd name="T64" fmla="*/ 1 w 10"/>
                  <a:gd name="T65" fmla="*/ 10 h 11"/>
                  <a:gd name="T66" fmla="*/ 0 w 10"/>
                  <a:gd name="T67" fmla="*/ 9 h 11"/>
                  <a:gd name="T68" fmla="*/ 0 w 10"/>
                  <a:gd name="T69" fmla="*/ 9 h 11"/>
                  <a:gd name="T70" fmla="*/ 0 w 10"/>
                  <a:gd name="T71" fmla="*/ 9 h 11"/>
                  <a:gd name="T72" fmla="*/ 0 w 10"/>
                  <a:gd name="T73" fmla="*/ 9 h 11"/>
                  <a:gd name="T74" fmla="*/ 0 w 10"/>
                  <a:gd name="T75" fmla="*/ 9 h 11"/>
                  <a:gd name="T76" fmla="*/ 1 w 10"/>
                  <a:gd name="T77" fmla="*/ 8 h 11"/>
                  <a:gd name="T78" fmla="*/ 1 w 10"/>
                  <a:gd name="T79" fmla="*/ 8 h 11"/>
                  <a:gd name="T80" fmla="*/ 1 w 10"/>
                  <a:gd name="T81" fmla="*/ 7 h 11"/>
                  <a:gd name="T82" fmla="*/ 1 w 10"/>
                  <a:gd name="T83" fmla="*/ 7 h 11"/>
                  <a:gd name="T84" fmla="*/ 1 w 10"/>
                  <a:gd name="T85" fmla="*/ 7 h 11"/>
                  <a:gd name="T86" fmla="*/ 1 w 10"/>
                  <a:gd name="T87" fmla="*/ 6 h 11"/>
                  <a:gd name="T88" fmla="*/ 1 w 10"/>
                  <a:gd name="T89" fmla="*/ 6 h 11"/>
                  <a:gd name="T90" fmla="*/ 1 w 10"/>
                  <a:gd name="T91" fmla="*/ 6 h 11"/>
                  <a:gd name="T92" fmla="*/ 1 w 10"/>
                  <a:gd name="T93" fmla="*/ 5 h 11"/>
                  <a:gd name="T94" fmla="*/ 1 w 10"/>
                  <a:gd name="T95" fmla="*/ 5 h 11"/>
                  <a:gd name="T96" fmla="*/ 1 w 10"/>
                  <a:gd name="T97" fmla="*/ 4 h 11"/>
                  <a:gd name="T98" fmla="*/ 1 w 10"/>
                  <a:gd name="T99" fmla="*/ 4 h 11"/>
                  <a:gd name="T100" fmla="*/ 1 w 10"/>
                  <a:gd name="T101" fmla="*/ 2 h 11"/>
                  <a:gd name="T102" fmla="*/ 2 w 10"/>
                  <a:gd name="T103" fmla="*/ 2 h 11"/>
                  <a:gd name="T104" fmla="*/ 2 w 10"/>
                  <a:gd name="T105" fmla="*/ 1 h 11"/>
                  <a:gd name="T106" fmla="*/ 3 w 10"/>
                  <a:gd name="T107" fmla="*/ 1 h 11"/>
                  <a:gd name="T108" fmla="*/ 3 w 10"/>
                  <a:gd name="T109" fmla="*/ 1 h 11"/>
                  <a:gd name="T110" fmla="*/ 3 w 10"/>
                  <a:gd name="T111" fmla="*/ 1 h 11"/>
                  <a:gd name="T112" fmla="*/ 3 w 10"/>
                  <a:gd name="T113" fmla="*/ 1 h 11"/>
                  <a:gd name="T114" fmla="*/ 3 w 10"/>
                  <a:gd name="T11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 h="11">
                    <a:moveTo>
                      <a:pt x="3" y="1"/>
                    </a:moveTo>
                    <a:lnTo>
                      <a:pt x="3" y="1"/>
                    </a:lnTo>
                    <a:lnTo>
                      <a:pt x="3" y="1"/>
                    </a:lnTo>
                    <a:lnTo>
                      <a:pt x="3" y="1"/>
                    </a:lnTo>
                    <a:lnTo>
                      <a:pt x="3" y="1"/>
                    </a:lnTo>
                    <a:lnTo>
                      <a:pt x="3" y="1"/>
                    </a:lnTo>
                    <a:lnTo>
                      <a:pt x="3" y="1"/>
                    </a:lnTo>
                    <a:lnTo>
                      <a:pt x="3" y="1"/>
                    </a:lnTo>
                    <a:lnTo>
                      <a:pt x="3" y="1"/>
                    </a:lnTo>
                    <a:lnTo>
                      <a:pt x="3" y="1"/>
                    </a:lnTo>
                    <a:lnTo>
                      <a:pt x="3" y="1"/>
                    </a:lnTo>
                    <a:lnTo>
                      <a:pt x="3" y="1"/>
                    </a:lnTo>
                    <a:lnTo>
                      <a:pt x="3" y="1"/>
                    </a:lnTo>
                    <a:lnTo>
                      <a:pt x="3" y="1"/>
                    </a:lnTo>
                    <a:lnTo>
                      <a:pt x="3" y="1"/>
                    </a:lnTo>
                    <a:lnTo>
                      <a:pt x="3" y="1"/>
                    </a:lnTo>
                    <a:lnTo>
                      <a:pt x="3" y="1"/>
                    </a:lnTo>
                    <a:lnTo>
                      <a:pt x="3" y="1"/>
                    </a:lnTo>
                    <a:lnTo>
                      <a:pt x="3" y="1"/>
                    </a:lnTo>
                    <a:lnTo>
                      <a:pt x="4" y="1"/>
                    </a:lnTo>
                    <a:lnTo>
                      <a:pt x="4" y="1"/>
                    </a:lnTo>
                    <a:lnTo>
                      <a:pt x="4" y="1"/>
                    </a:lnTo>
                    <a:lnTo>
                      <a:pt x="5" y="0"/>
                    </a:lnTo>
                    <a:lnTo>
                      <a:pt x="5" y="0"/>
                    </a:lnTo>
                    <a:lnTo>
                      <a:pt x="5" y="0"/>
                    </a:lnTo>
                    <a:lnTo>
                      <a:pt x="6" y="0"/>
                    </a:lnTo>
                    <a:lnTo>
                      <a:pt x="6" y="0"/>
                    </a:lnTo>
                    <a:lnTo>
                      <a:pt x="7" y="0"/>
                    </a:lnTo>
                    <a:lnTo>
                      <a:pt x="7" y="0"/>
                    </a:lnTo>
                    <a:lnTo>
                      <a:pt x="7" y="0"/>
                    </a:lnTo>
                    <a:lnTo>
                      <a:pt x="8" y="0"/>
                    </a:lnTo>
                    <a:lnTo>
                      <a:pt x="8" y="0"/>
                    </a:lnTo>
                    <a:lnTo>
                      <a:pt x="8" y="0"/>
                    </a:lnTo>
                    <a:lnTo>
                      <a:pt x="8" y="0"/>
                    </a:lnTo>
                    <a:lnTo>
                      <a:pt x="8" y="0"/>
                    </a:lnTo>
                    <a:lnTo>
                      <a:pt x="8" y="0"/>
                    </a:lnTo>
                    <a:lnTo>
                      <a:pt x="10" y="0"/>
                    </a:lnTo>
                    <a:lnTo>
                      <a:pt x="10" y="1"/>
                    </a:lnTo>
                    <a:lnTo>
                      <a:pt x="10" y="1"/>
                    </a:lnTo>
                    <a:lnTo>
                      <a:pt x="10" y="1"/>
                    </a:lnTo>
                    <a:lnTo>
                      <a:pt x="10" y="1"/>
                    </a:lnTo>
                    <a:lnTo>
                      <a:pt x="10" y="2"/>
                    </a:lnTo>
                    <a:lnTo>
                      <a:pt x="10" y="2"/>
                    </a:lnTo>
                    <a:lnTo>
                      <a:pt x="10" y="2"/>
                    </a:lnTo>
                    <a:lnTo>
                      <a:pt x="10" y="4"/>
                    </a:lnTo>
                    <a:lnTo>
                      <a:pt x="10" y="4"/>
                    </a:lnTo>
                    <a:lnTo>
                      <a:pt x="10" y="5"/>
                    </a:lnTo>
                    <a:lnTo>
                      <a:pt x="10" y="5"/>
                    </a:lnTo>
                    <a:lnTo>
                      <a:pt x="10" y="6"/>
                    </a:lnTo>
                    <a:lnTo>
                      <a:pt x="10" y="6"/>
                    </a:lnTo>
                    <a:lnTo>
                      <a:pt x="10" y="7"/>
                    </a:lnTo>
                    <a:lnTo>
                      <a:pt x="8" y="8"/>
                    </a:lnTo>
                    <a:lnTo>
                      <a:pt x="8" y="8"/>
                    </a:lnTo>
                    <a:lnTo>
                      <a:pt x="7" y="9"/>
                    </a:lnTo>
                    <a:lnTo>
                      <a:pt x="7" y="9"/>
                    </a:lnTo>
                    <a:lnTo>
                      <a:pt x="6" y="10"/>
                    </a:lnTo>
                    <a:lnTo>
                      <a:pt x="5" y="10"/>
                    </a:lnTo>
                    <a:lnTo>
                      <a:pt x="5" y="10"/>
                    </a:lnTo>
                    <a:lnTo>
                      <a:pt x="4" y="10"/>
                    </a:lnTo>
                    <a:lnTo>
                      <a:pt x="3" y="11"/>
                    </a:lnTo>
                    <a:lnTo>
                      <a:pt x="3" y="11"/>
                    </a:lnTo>
                    <a:lnTo>
                      <a:pt x="2" y="11"/>
                    </a:lnTo>
                    <a:lnTo>
                      <a:pt x="2" y="10"/>
                    </a:lnTo>
                    <a:lnTo>
                      <a:pt x="1" y="10"/>
                    </a:lnTo>
                    <a:lnTo>
                      <a:pt x="1" y="10"/>
                    </a:lnTo>
                    <a:lnTo>
                      <a:pt x="1" y="10"/>
                    </a:lnTo>
                    <a:lnTo>
                      <a:pt x="1" y="10"/>
                    </a:lnTo>
                    <a:lnTo>
                      <a:pt x="0" y="9"/>
                    </a:lnTo>
                    <a:lnTo>
                      <a:pt x="0" y="9"/>
                    </a:lnTo>
                    <a:lnTo>
                      <a:pt x="0" y="9"/>
                    </a:lnTo>
                    <a:lnTo>
                      <a:pt x="0" y="9"/>
                    </a:lnTo>
                    <a:lnTo>
                      <a:pt x="0" y="9"/>
                    </a:lnTo>
                    <a:lnTo>
                      <a:pt x="0" y="9"/>
                    </a:lnTo>
                    <a:lnTo>
                      <a:pt x="0" y="9"/>
                    </a:lnTo>
                    <a:lnTo>
                      <a:pt x="0" y="9"/>
                    </a:lnTo>
                    <a:lnTo>
                      <a:pt x="0" y="9"/>
                    </a:lnTo>
                    <a:lnTo>
                      <a:pt x="0" y="8"/>
                    </a:lnTo>
                    <a:lnTo>
                      <a:pt x="1" y="8"/>
                    </a:lnTo>
                    <a:lnTo>
                      <a:pt x="1" y="8"/>
                    </a:lnTo>
                    <a:lnTo>
                      <a:pt x="1" y="8"/>
                    </a:lnTo>
                    <a:lnTo>
                      <a:pt x="1" y="8"/>
                    </a:lnTo>
                    <a:lnTo>
                      <a:pt x="1" y="7"/>
                    </a:lnTo>
                    <a:lnTo>
                      <a:pt x="1" y="7"/>
                    </a:lnTo>
                    <a:lnTo>
                      <a:pt x="1" y="7"/>
                    </a:lnTo>
                    <a:lnTo>
                      <a:pt x="1" y="7"/>
                    </a:lnTo>
                    <a:lnTo>
                      <a:pt x="1" y="7"/>
                    </a:lnTo>
                    <a:lnTo>
                      <a:pt x="1" y="7"/>
                    </a:lnTo>
                    <a:lnTo>
                      <a:pt x="1" y="6"/>
                    </a:lnTo>
                    <a:lnTo>
                      <a:pt x="1" y="6"/>
                    </a:lnTo>
                    <a:lnTo>
                      <a:pt x="1" y="6"/>
                    </a:lnTo>
                    <a:lnTo>
                      <a:pt x="1" y="6"/>
                    </a:lnTo>
                    <a:lnTo>
                      <a:pt x="1" y="6"/>
                    </a:lnTo>
                    <a:lnTo>
                      <a:pt x="1" y="6"/>
                    </a:lnTo>
                    <a:lnTo>
                      <a:pt x="1" y="5"/>
                    </a:lnTo>
                    <a:lnTo>
                      <a:pt x="1" y="5"/>
                    </a:lnTo>
                    <a:lnTo>
                      <a:pt x="1" y="5"/>
                    </a:lnTo>
                    <a:lnTo>
                      <a:pt x="1" y="5"/>
                    </a:lnTo>
                    <a:lnTo>
                      <a:pt x="1" y="4"/>
                    </a:lnTo>
                    <a:lnTo>
                      <a:pt x="1" y="4"/>
                    </a:lnTo>
                    <a:lnTo>
                      <a:pt x="1" y="4"/>
                    </a:lnTo>
                    <a:lnTo>
                      <a:pt x="1" y="4"/>
                    </a:lnTo>
                    <a:lnTo>
                      <a:pt x="1" y="2"/>
                    </a:lnTo>
                    <a:lnTo>
                      <a:pt x="1" y="2"/>
                    </a:lnTo>
                    <a:lnTo>
                      <a:pt x="2" y="2"/>
                    </a:lnTo>
                    <a:lnTo>
                      <a:pt x="2" y="2"/>
                    </a:lnTo>
                    <a:lnTo>
                      <a:pt x="2" y="1"/>
                    </a:lnTo>
                    <a:lnTo>
                      <a:pt x="2" y="1"/>
                    </a:lnTo>
                    <a:lnTo>
                      <a:pt x="3" y="1"/>
                    </a:lnTo>
                    <a:lnTo>
                      <a:pt x="3" y="1"/>
                    </a:lnTo>
                    <a:lnTo>
                      <a:pt x="3" y="1"/>
                    </a:lnTo>
                    <a:lnTo>
                      <a:pt x="3" y="1"/>
                    </a:lnTo>
                    <a:lnTo>
                      <a:pt x="3" y="1"/>
                    </a:lnTo>
                    <a:lnTo>
                      <a:pt x="3" y="1"/>
                    </a:lnTo>
                    <a:lnTo>
                      <a:pt x="3" y="1"/>
                    </a:lnTo>
                    <a:lnTo>
                      <a:pt x="3"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grpSp>
        <p:grpSp>
          <p:nvGrpSpPr>
            <p:cNvPr id="92" name="海南（小图）">
              <a:extLst>
                <a:ext uri="{FF2B5EF4-FFF2-40B4-BE49-F238E27FC236}">
                  <a16:creationId xmlns:a16="http://schemas.microsoft.com/office/drawing/2014/main" id="{D66EC2F3-AF20-4D6E-AF08-52E18608C89C}"/>
                </a:ext>
              </a:extLst>
            </p:cNvPr>
            <p:cNvGrpSpPr/>
            <p:nvPr/>
          </p:nvGrpSpPr>
          <p:grpSpPr>
            <a:xfrm>
              <a:off x="10773547" y="5100783"/>
              <a:ext cx="255560" cy="213957"/>
              <a:chOff x="8007350" y="5032375"/>
              <a:chExt cx="204788" cy="171450"/>
            </a:xfrm>
            <a:solidFill>
              <a:srgbClr val="BFBFBF"/>
            </a:solidFill>
          </p:grpSpPr>
          <p:sp>
            <p:nvSpPr>
              <p:cNvPr id="144" name="Freeform 714">
                <a:extLst>
                  <a:ext uri="{FF2B5EF4-FFF2-40B4-BE49-F238E27FC236}">
                    <a16:creationId xmlns:a16="http://schemas.microsoft.com/office/drawing/2014/main" id="{753BB071-1217-448C-8DDB-28A184F54BD1}"/>
                  </a:ext>
                </a:extLst>
              </p:cNvPr>
              <p:cNvSpPr>
                <a:spLocks/>
              </p:cNvSpPr>
              <p:nvPr/>
            </p:nvSpPr>
            <p:spPr bwMode="auto">
              <a:xfrm>
                <a:off x="8007350" y="5032375"/>
                <a:ext cx="204788" cy="171450"/>
              </a:xfrm>
              <a:custGeom>
                <a:avLst/>
                <a:gdLst>
                  <a:gd name="T0" fmla="*/ 61 w 389"/>
                  <a:gd name="T1" fmla="*/ 97 h 326"/>
                  <a:gd name="T2" fmla="*/ 94 w 389"/>
                  <a:gd name="T3" fmla="*/ 82 h 326"/>
                  <a:gd name="T4" fmla="*/ 107 w 389"/>
                  <a:gd name="T5" fmla="*/ 72 h 326"/>
                  <a:gd name="T6" fmla="*/ 113 w 389"/>
                  <a:gd name="T7" fmla="*/ 73 h 326"/>
                  <a:gd name="T8" fmla="*/ 99 w 389"/>
                  <a:gd name="T9" fmla="*/ 68 h 326"/>
                  <a:gd name="T10" fmla="*/ 90 w 389"/>
                  <a:gd name="T11" fmla="*/ 67 h 326"/>
                  <a:gd name="T12" fmla="*/ 106 w 389"/>
                  <a:gd name="T13" fmla="*/ 44 h 326"/>
                  <a:gd name="T14" fmla="*/ 126 w 389"/>
                  <a:gd name="T15" fmla="*/ 44 h 326"/>
                  <a:gd name="T16" fmla="*/ 147 w 389"/>
                  <a:gd name="T17" fmla="*/ 48 h 326"/>
                  <a:gd name="T18" fmla="*/ 153 w 389"/>
                  <a:gd name="T19" fmla="*/ 33 h 326"/>
                  <a:gd name="T20" fmla="*/ 171 w 389"/>
                  <a:gd name="T21" fmla="*/ 26 h 326"/>
                  <a:gd name="T22" fmla="*/ 189 w 389"/>
                  <a:gd name="T23" fmla="*/ 33 h 326"/>
                  <a:gd name="T24" fmla="*/ 198 w 389"/>
                  <a:gd name="T25" fmla="*/ 36 h 326"/>
                  <a:gd name="T26" fmla="*/ 206 w 389"/>
                  <a:gd name="T27" fmla="*/ 29 h 326"/>
                  <a:gd name="T28" fmla="*/ 220 w 389"/>
                  <a:gd name="T29" fmla="*/ 38 h 326"/>
                  <a:gd name="T30" fmla="*/ 231 w 389"/>
                  <a:gd name="T31" fmla="*/ 32 h 326"/>
                  <a:gd name="T32" fmla="*/ 243 w 389"/>
                  <a:gd name="T33" fmla="*/ 24 h 326"/>
                  <a:gd name="T34" fmla="*/ 259 w 389"/>
                  <a:gd name="T35" fmla="*/ 21 h 326"/>
                  <a:gd name="T36" fmla="*/ 275 w 389"/>
                  <a:gd name="T37" fmla="*/ 19 h 326"/>
                  <a:gd name="T38" fmla="*/ 290 w 389"/>
                  <a:gd name="T39" fmla="*/ 17 h 326"/>
                  <a:gd name="T40" fmla="*/ 317 w 389"/>
                  <a:gd name="T41" fmla="*/ 40 h 326"/>
                  <a:gd name="T42" fmla="*/ 324 w 389"/>
                  <a:gd name="T43" fmla="*/ 37 h 326"/>
                  <a:gd name="T44" fmla="*/ 313 w 389"/>
                  <a:gd name="T45" fmla="*/ 23 h 326"/>
                  <a:gd name="T46" fmla="*/ 325 w 389"/>
                  <a:gd name="T47" fmla="*/ 9 h 326"/>
                  <a:gd name="T48" fmla="*/ 333 w 389"/>
                  <a:gd name="T49" fmla="*/ 2 h 326"/>
                  <a:gd name="T50" fmla="*/ 358 w 389"/>
                  <a:gd name="T51" fmla="*/ 27 h 326"/>
                  <a:gd name="T52" fmla="*/ 383 w 389"/>
                  <a:gd name="T53" fmla="*/ 59 h 326"/>
                  <a:gd name="T54" fmla="*/ 382 w 389"/>
                  <a:gd name="T55" fmla="*/ 85 h 326"/>
                  <a:gd name="T56" fmla="*/ 359 w 389"/>
                  <a:gd name="T57" fmla="*/ 100 h 326"/>
                  <a:gd name="T58" fmla="*/ 350 w 389"/>
                  <a:gd name="T59" fmla="*/ 112 h 326"/>
                  <a:gd name="T60" fmla="*/ 330 w 389"/>
                  <a:gd name="T61" fmla="*/ 131 h 326"/>
                  <a:gd name="T62" fmla="*/ 326 w 389"/>
                  <a:gd name="T63" fmla="*/ 147 h 326"/>
                  <a:gd name="T64" fmla="*/ 315 w 389"/>
                  <a:gd name="T65" fmla="*/ 176 h 326"/>
                  <a:gd name="T66" fmla="*/ 305 w 389"/>
                  <a:gd name="T67" fmla="*/ 203 h 326"/>
                  <a:gd name="T68" fmla="*/ 294 w 389"/>
                  <a:gd name="T69" fmla="*/ 216 h 326"/>
                  <a:gd name="T70" fmla="*/ 305 w 389"/>
                  <a:gd name="T71" fmla="*/ 216 h 326"/>
                  <a:gd name="T72" fmla="*/ 309 w 389"/>
                  <a:gd name="T73" fmla="*/ 221 h 326"/>
                  <a:gd name="T74" fmla="*/ 299 w 389"/>
                  <a:gd name="T75" fmla="*/ 227 h 326"/>
                  <a:gd name="T76" fmla="*/ 290 w 389"/>
                  <a:gd name="T77" fmla="*/ 245 h 326"/>
                  <a:gd name="T78" fmla="*/ 270 w 389"/>
                  <a:gd name="T79" fmla="*/ 245 h 326"/>
                  <a:gd name="T80" fmla="*/ 244 w 389"/>
                  <a:gd name="T81" fmla="*/ 263 h 326"/>
                  <a:gd name="T82" fmla="*/ 233 w 389"/>
                  <a:gd name="T83" fmla="*/ 289 h 326"/>
                  <a:gd name="T84" fmla="*/ 219 w 389"/>
                  <a:gd name="T85" fmla="*/ 288 h 326"/>
                  <a:gd name="T86" fmla="*/ 225 w 389"/>
                  <a:gd name="T87" fmla="*/ 279 h 326"/>
                  <a:gd name="T88" fmla="*/ 192 w 389"/>
                  <a:gd name="T89" fmla="*/ 289 h 326"/>
                  <a:gd name="T90" fmla="*/ 179 w 389"/>
                  <a:gd name="T91" fmla="*/ 304 h 326"/>
                  <a:gd name="T92" fmla="*/ 173 w 389"/>
                  <a:gd name="T93" fmla="*/ 320 h 326"/>
                  <a:gd name="T94" fmla="*/ 163 w 389"/>
                  <a:gd name="T95" fmla="*/ 316 h 326"/>
                  <a:gd name="T96" fmla="*/ 156 w 389"/>
                  <a:gd name="T97" fmla="*/ 325 h 326"/>
                  <a:gd name="T98" fmla="*/ 150 w 389"/>
                  <a:gd name="T99" fmla="*/ 318 h 326"/>
                  <a:gd name="T100" fmla="*/ 136 w 389"/>
                  <a:gd name="T101" fmla="*/ 322 h 326"/>
                  <a:gd name="T102" fmla="*/ 138 w 389"/>
                  <a:gd name="T103" fmla="*/ 309 h 326"/>
                  <a:gd name="T104" fmla="*/ 88 w 389"/>
                  <a:gd name="T105" fmla="*/ 305 h 326"/>
                  <a:gd name="T106" fmla="*/ 74 w 389"/>
                  <a:gd name="T107" fmla="*/ 292 h 326"/>
                  <a:gd name="T108" fmla="*/ 36 w 389"/>
                  <a:gd name="T109" fmla="*/ 279 h 326"/>
                  <a:gd name="T110" fmla="*/ 9 w 389"/>
                  <a:gd name="T111" fmla="*/ 268 h 326"/>
                  <a:gd name="T112" fmla="*/ 11 w 389"/>
                  <a:gd name="T113" fmla="*/ 231 h 326"/>
                  <a:gd name="T114" fmla="*/ 5 w 389"/>
                  <a:gd name="T115" fmla="*/ 205 h 326"/>
                  <a:gd name="T116" fmla="*/ 3 w 389"/>
                  <a:gd name="T117" fmla="*/ 171 h 326"/>
                  <a:gd name="T118" fmla="*/ 1 w 389"/>
                  <a:gd name="T119" fmla="*/ 154 h 326"/>
                  <a:gd name="T120" fmla="*/ 10 w 389"/>
                  <a:gd name="T121" fmla="*/ 141 h 326"/>
                  <a:gd name="T122" fmla="*/ 10 w 389"/>
                  <a:gd name="T123" fmla="*/ 129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9" h="326">
                    <a:moveTo>
                      <a:pt x="19" y="129"/>
                    </a:moveTo>
                    <a:lnTo>
                      <a:pt x="20" y="129"/>
                    </a:lnTo>
                    <a:lnTo>
                      <a:pt x="20" y="128"/>
                    </a:lnTo>
                    <a:lnTo>
                      <a:pt x="22" y="128"/>
                    </a:lnTo>
                    <a:lnTo>
                      <a:pt x="23" y="127"/>
                    </a:lnTo>
                    <a:lnTo>
                      <a:pt x="25" y="126"/>
                    </a:lnTo>
                    <a:lnTo>
                      <a:pt x="27" y="123"/>
                    </a:lnTo>
                    <a:lnTo>
                      <a:pt x="29" y="122"/>
                    </a:lnTo>
                    <a:lnTo>
                      <a:pt x="31" y="121"/>
                    </a:lnTo>
                    <a:lnTo>
                      <a:pt x="34" y="119"/>
                    </a:lnTo>
                    <a:lnTo>
                      <a:pt x="37" y="118"/>
                    </a:lnTo>
                    <a:lnTo>
                      <a:pt x="39" y="116"/>
                    </a:lnTo>
                    <a:lnTo>
                      <a:pt x="41" y="115"/>
                    </a:lnTo>
                    <a:lnTo>
                      <a:pt x="43" y="114"/>
                    </a:lnTo>
                    <a:lnTo>
                      <a:pt x="44" y="113"/>
                    </a:lnTo>
                    <a:lnTo>
                      <a:pt x="45" y="112"/>
                    </a:lnTo>
                    <a:lnTo>
                      <a:pt x="46" y="111"/>
                    </a:lnTo>
                    <a:lnTo>
                      <a:pt x="47" y="110"/>
                    </a:lnTo>
                    <a:lnTo>
                      <a:pt x="47" y="110"/>
                    </a:lnTo>
                    <a:lnTo>
                      <a:pt x="48" y="109"/>
                    </a:lnTo>
                    <a:lnTo>
                      <a:pt x="48" y="109"/>
                    </a:lnTo>
                    <a:lnTo>
                      <a:pt x="49" y="108"/>
                    </a:lnTo>
                    <a:lnTo>
                      <a:pt x="49" y="108"/>
                    </a:lnTo>
                    <a:lnTo>
                      <a:pt x="51" y="107"/>
                    </a:lnTo>
                    <a:lnTo>
                      <a:pt x="52" y="107"/>
                    </a:lnTo>
                    <a:lnTo>
                      <a:pt x="52" y="105"/>
                    </a:lnTo>
                    <a:lnTo>
                      <a:pt x="53" y="105"/>
                    </a:lnTo>
                    <a:lnTo>
                      <a:pt x="54" y="104"/>
                    </a:lnTo>
                    <a:lnTo>
                      <a:pt x="54" y="103"/>
                    </a:lnTo>
                    <a:lnTo>
                      <a:pt x="55" y="103"/>
                    </a:lnTo>
                    <a:lnTo>
                      <a:pt x="55" y="103"/>
                    </a:lnTo>
                    <a:lnTo>
                      <a:pt x="56" y="102"/>
                    </a:lnTo>
                    <a:lnTo>
                      <a:pt x="56" y="102"/>
                    </a:lnTo>
                    <a:lnTo>
                      <a:pt x="56" y="102"/>
                    </a:lnTo>
                    <a:lnTo>
                      <a:pt x="57" y="101"/>
                    </a:lnTo>
                    <a:lnTo>
                      <a:pt x="57" y="101"/>
                    </a:lnTo>
                    <a:lnTo>
                      <a:pt x="58" y="100"/>
                    </a:lnTo>
                    <a:lnTo>
                      <a:pt x="59" y="99"/>
                    </a:lnTo>
                    <a:lnTo>
                      <a:pt x="59" y="99"/>
                    </a:lnTo>
                    <a:lnTo>
                      <a:pt x="60" y="98"/>
                    </a:lnTo>
                    <a:lnTo>
                      <a:pt x="61" y="97"/>
                    </a:lnTo>
                    <a:lnTo>
                      <a:pt x="62" y="96"/>
                    </a:lnTo>
                    <a:lnTo>
                      <a:pt x="62" y="95"/>
                    </a:lnTo>
                    <a:lnTo>
                      <a:pt x="63" y="95"/>
                    </a:lnTo>
                    <a:lnTo>
                      <a:pt x="64" y="94"/>
                    </a:lnTo>
                    <a:lnTo>
                      <a:pt x="65" y="94"/>
                    </a:lnTo>
                    <a:lnTo>
                      <a:pt x="66" y="93"/>
                    </a:lnTo>
                    <a:lnTo>
                      <a:pt x="66" y="93"/>
                    </a:lnTo>
                    <a:lnTo>
                      <a:pt x="67" y="93"/>
                    </a:lnTo>
                    <a:lnTo>
                      <a:pt x="69" y="92"/>
                    </a:lnTo>
                    <a:lnTo>
                      <a:pt x="69" y="92"/>
                    </a:lnTo>
                    <a:lnTo>
                      <a:pt x="70" y="92"/>
                    </a:lnTo>
                    <a:lnTo>
                      <a:pt x="71" y="92"/>
                    </a:lnTo>
                    <a:lnTo>
                      <a:pt x="72" y="92"/>
                    </a:lnTo>
                    <a:lnTo>
                      <a:pt x="72" y="92"/>
                    </a:lnTo>
                    <a:lnTo>
                      <a:pt x="73" y="92"/>
                    </a:lnTo>
                    <a:lnTo>
                      <a:pt x="74" y="91"/>
                    </a:lnTo>
                    <a:lnTo>
                      <a:pt x="75" y="91"/>
                    </a:lnTo>
                    <a:lnTo>
                      <a:pt x="75" y="91"/>
                    </a:lnTo>
                    <a:lnTo>
                      <a:pt x="76" y="91"/>
                    </a:lnTo>
                    <a:lnTo>
                      <a:pt x="77" y="91"/>
                    </a:lnTo>
                    <a:lnTo>
                      <a:pt x="78" y="90"/>
                    </a:lnTo>
                    <a:lnTo>
                      <a:pt x="78" y="90"/>
                    </a:lnTo>
                    <a:lnTo>
                      <a:pt x="79" y="90"/>
                    </a:lnTo>
                    <a:lnTo>
                      <a:pt x="80" y="90"/>
                    </a:lnTo>
                    <a:lnTo>
                      <a:pt x="80" y="89"/>
                    </a:lnTo>
                    <a:lnTo>
                      <a:pt x="81" y="89"/>
                    </a:lnTo>
                    <a:lnTo>
                      <a:pt x="82" y="87"/>
                    </a:lnTo>
                    <a:lnTo>
                      <a:pt x="83" y="87"/>
                    </a:lnTo>
                    <a:lnTo>
                      <a:pt x="84" y="86"/>
                    </a:lnTo>
                    <a:lnTo>
                      <a:pt x="85" y="86"/>
                    </a:lnTo>
                    <a:lnTo>
                      <a:pt x="87" y="85"/>
                    </a:lnTo>
                    <a:lnTo>
                      <a:pt x="88" y="85"/>
                    </a:lnTo>
                    <a:lnTo>
                      <a:pt x="89" y="84"/>
                    </a:lnTo>
                    <a:lnTo>
                      <a:pt x="90" y="84"/>
                    </a:lnTo>
                    <a:lnTo>
                      <a:pt x="91" y="83"/>
                    </a:lnTo>
                    <a:lnTo>
                      <a:pt x="91" y="83"/>
                    </a:lnTo>
                    <a:lnTo>
                      <a:pt x="92" y="83"/>
                    </a:lnTo>
                    <a:lnTo>
                      <a:pt x="93" y="82"/>
                    </a:lnTo>
                    <a:lnTo>
                      <a:pt x="93" y="82"/>
                    </a:lnTo>
                    <a:lnTo>
                      <a:pt x="94" y="82"/>
                    </a:lnTo>
                    <a:lnTo>
                      <a:pt x="94" y="82"/>
                    </a:lnTo>
                    <a:lnTo>
                      <a:pt x="94" y="81"/>
                    </a:lnTo>
                    <a:lnTo>
                      <a:pt x="95" y="81"/>
                    </a:lnTo>
                    <a:lnTo>
                      <a:pt x="95" y="81"/>
                    </a:lnTo>
                    <a:lnTo>
                      <a:pt x="95" y="80"/>
                    </a:lnTo>
                    <a:lnTo>
                      <a:pt x="95" y="80"/>
                    </a:lnTo>
                    <a:lnTo>
                      <a:pt x="95" y="80"/>
                    </a:lnTo>
                    <a:lnTo>
                      <a:pt x="95" y="79"/>
                    </a:lnTo>
                    <a:lnTo>
                      <a:pt x="96" y="79"/>
                    </a:lnTo>
                    <a:lnTo>
                      <a:pt x="96" y="79"/>
                    </a:lnTo>
                    <a:lnTo>
                      <a:pt x="96" y="78"/>
                    </a:lnTo>
                    <a:lnTo>
                      <a:pt x="96" y="78"/>
                    </a:lnTo>
                    <a:lnTo>
                      <a:pt x="96" y="78"/>
                    </a:lnTo>
                    <a:lnTo>
                      <a:pt x="96" y="77"/>
                    </a:lnTo>
                    <a:lnTo>
                      <a:pt x="96" y="77"/>
                    </a:lnTo>
                    <a:lnTo>
                      <a:pt x="96" y="77"/>
                    </a:lnTo>
                    <a:lnTo>
                      <a:pt x="96" y="77"/>
                    </a:lnTo>
                    <a:lnTo>
                      <a:pt x="96" y="76"/>
                    </a:lnTo>
                    <a:lnTo>
                      <a:pt x="96" y="76"/>
                    </a:lnTo>
                    <a:lnTo>
                      <a:pt x="96" y="76"/>
                    </a:lnTo>
                    <a:lnTo>
                      <a:pt x="96" y="76"/>
                    </a:lnTo>
                    <a:lnTo>
                      <a:pt x="96" y="75"/>
                    </a:lnTo>
                    <a:lnTo>
                      <a:pt x="96" y="75"/>
                    </a:lnTo>
                    <a:lnTo>
                      <a:pt x="96" y="75"/>
                    </a:lnTo>
                    <a:lnTo>
                      <a:pt x="97" y="74"/>
                    </a:lnTo>
                    <a:lnTo>
                      <a:pt x="97" y="74"/>
                    </a:lnTo>
                    <a:lnTo>
                      <a:pt x="97" y="74"/>
                    </a:lnTo>
                    <a:lnTo>
                      <a:pt x="98" y="73"/>
                    </a:lnTo>
                    <a:lnTo>
                      <a:pt x="98" y="73"/>
                    </a:lnTo>
                    <a:lnTo>
                      <a:pt x="99" y="73"/>
                    </a:lnTo>
                    <a:lnTo>
                      <a:pt x="100" y="73"/>
                    </a:lnTo>
                    <a:lnTo>
                      <a:pt x="100" y="72"/>
                    </a:lnTo>
                    <a:lnTo>
                      <a:pt x="101" y="72"/>
                    </a:lnTo>
                    <a:lnTo>
                      <a:pt x="102" y="72"/>
                    </a:lnTo>
                    <a:lnTo>
                      <a:pt x="102" y="72"/>
                    </a:lnTo>
                    <a:lnTo>
                      <a:pt x="103" y="72"/>
                    </a:lnTo>
                    <a:lnTo>
                      <a:pt x="105" y="72"/>
                    </a:lnTo>
                    <a:lnTo>
                      <a:pt x="105" y="72"/>
                    </a:lnTo>
                    <a:lnTo>
                      <a:pt x="105" y="72"/>
                    </a:lnTo>
                    <a:lnTo>
                      <a:pt x="106" y="72"/>
                    </a:lnTo>
                    <a:lnTo>
                      <a:pt x="106" y="72"/>
                    </a:lnTo>
                    <a:lnTo>
                      <a:pt x="107" y="72"/>
                    </a:lnTo>
                    <a:lnTo>
                      <a:pt x="107" y="72"/>
                    </a:lnTo>
                    <a:lnTo>
                      <a:pt x="107" y="72"/>
                    </a:lnTo>
                    <a:lnTo>
                      <a:pt x="108" y="73"/>
                    </a:lnTo>
                    <a:lnTo>
                      <a:pt x="108" y="73"/>
                    </a:lnTo>
                    <a:lnTo>
                      <a:pt x="108" y="73"/>
                    </a:lnTo>
                    <a:lnTo>
                      <a:pt x="109" y="74"/>
                    </a:lnTo>
                    <a:lnTo>
                      <a:pt x="109" y="74"/>
                    </a:lnTo>
                    <a:lnTo>
                      <a:pt x="109" y="75"/>
                    </a:lnTo>
                    <a:lnTo>
                      <a:pt x="110" y="75"/>
                    </a:lnTo>
                    <a:lnTo>
                      <a:pt x="110" y="76"/>
                    </a:lnTo>
                    <a:lnTo>
                      <a:pt x="110" y="76"/>
                    </a:lnTo>
                    <a:lnTo>
                      <a:pt x="110" y="76"/>
                    </a:lnTo>
                    <a:lnTo>
                      <a:pt x="110" y="77"/>
                    </a:lnTo>
                    <a:lnTo>
                      <a:pt x="110" y="77"/>
                    </a:lnTo>
                    <a:lnTo>
                      <a:pt x="110" y="77"/>
                    </a:lnTo>
                    <a:lnTo>
                      <a:pt x="110" y="77"/>
                    </a:lnTo>
                    <a:lnTo>
                      <a:pt x="111" y="77"/>
                    </a:lnTo>
                    <a:lnTo>
                      <a:pt x="111" y="78"/>
                    </a:lnTo>
                    <a:lnTo>
                      <a:pt x="111" y="78"/>
                    </a:lnTo>
                    <a:lnTo>
                      <a:pt x="111" y="78"/>
                    </a:lnTo>
                    <a:lnTo>
                      <a:pt x="111" y="78"/>
                    </a:lnTo>
                    <a:lnTo>
                      <a:pt x="112" y="78"/>
                    </a:lnTo>
                    <a:lnTo>
                      <a:pt x="112" y="78"/>
                    </a:lnTo>
                    <a:lnTo>
                      <a:pt x="112" y="78"/>
                    </a:lnTo>
                    <a:lnTo>
                      <a:pt x="112" y="78"/>
                    </a:lnTo>
                    <a:lnTo>
                      <a:pt x="112" y="78"/>
                    </a:lnTo>
                    <a:lnTo>
                      <a:pt x="113" y="78"/>
                    </a:lnTo>
                    <a:lnTo>
                      <a:pt x="113" y="78"/>
                    </a:lnTo>
                    <a:lnTo>
                      <a:pt x="113" y="77"/>
                    </a:lnTo>
                    <a:lnTo>
                      <a:pt x="113" y="77"/>
                    </a:lnTo>
                    <a:lnTo>
                      <a:pt x="113" y="77"/>
                    </a:lnTo>
                    <a:lnTo>
                      <a:pt x="113" y="76"/>
                    </a:lnTo>
                    <a:lnTo>
                      <a:pt x="113" y="76"/>
                    </a:lnTo>
                    <a:lnTo>
                      <a:pt x="113" y="76"/>
                    </a:lnTo>
                    <a:lnTo>
                      <a:pt x="113" y="75"/>
                    </a:lnTo>
                    <a:lnTo>
                      <a:pt x="113" y="75"/>
                    </a:lnTo>
                    <a:lnTo>
                      <a:pt x="113" y="75"/>
                    </a:lnTo>
                    <a:lnTo>
                      <a:pt x="113" y="74"/>
                    </a:lnTo>
                    <a:lnTo>
                      <a:pt x="113" y="74"/>
                    </a:lnTo>
                    <a:lnTo>
                      <a:pt x="113" y="73"/>
                    </a:lnTo>
                    <a:lnTo>
                      <a:pt x="113" y="73"/>
                    </a:lnTo>
                    <a:lnTo>
                      <a:pt x="113" y="72"/>
                    </a:lnTo>
                    <a:lnTo>
                      <a:pt x="113" y="72"/>
                    </a:lnTo>
                    <a:lnTo>
                      <a:pt x="113" y="71"/>
                    </a:lnTo>
                    <a:lnTo>
                      <a:pt x="113" y="69"/>
                    </a:lnTo>
                    <a:lnTo>
                      <a:pt x="113" y="68"/>
                    </a:lnTo>
                    <a:lnTo>
                      <a:pt x="113" y="68"/>
                    </a:lnTo>
                    <a:lnTo>
                      <a:pt x="113" y="67"/>
                    </a:lnTo>
                    <a:lnTo>
                      <a:pt x="112" y="66"/>
                    </a:lnTo>
                    <a:lnTo>
                      <a:pt x="112" y="65"/>
                    </a:lnTo>
                    <a:lnTo>
                      <a:pt x="112" y="65"/>
                    </a:lnTo>
                    <a:lnTo>
                      <a:pt x="112" y="64"/>
                    </a:lnTo>
                    <a:lnTo>
                      <a:pt x="112" y="64"/>
                    </a:lnTo>
                    <a:lnTo>
                      <a:pt x="112" y="63"/>
                    </a:lnTo>
                    <a:lnTo>
                      <a:pt x="111" y="63"/>
                    </a:lnTo>
                    <a:lnTo>
                      <a:pt x="111" y="63"/>
                    </a:lnTo>
                    <a:lnTo>
                      <a:pt x="111" y="62"/>
                    </a:lnTo>
                    <a:lnTo>
                      <a:pt x="111" y="62"/>
                    </a:lnTo>
                    <a:lnTo>
                      <a:pt x="110" y="62"/>
                    </a:lnTo>
                    <a:lnTo>
                      <a:pt x="110" y="61"/>
                    </a:lnTo>
                    <a:lnTo>
                      <a:pt x="110" y="61"/>
                    </a:lnTo>
                    <a:lnTo>
                      <a:pt x="110" y="61"/>
                    </a:lnTo>
                    <a:lnTo>
                      <a:pt x="109" y="61"/>
                    </a:lnTo>
                    <a:lnTo>
                      <a:pt x="109" y="61"/>
                    </a:lnTo>
                    <a:lnTo>
                      <a:pt x="109" y="60"/>
                    </a:lnTo>
                    <a:lnTo>
                      <a:pt x="108" y="60"/>
                    </a:lnTo>
                    <a:lnTo>
                      <a:pt x="108" y="60"/>
                    </a:lnTo>
                    <a:lnTo>
                      <a:pt x="108" y="60"/>
                    </a:lnTo>
                    <a:lnTo>
                      <a:pt x="108" y="61"/>
                    </a:lnTo>
                    <a:lnTo>
                      <a:pt x="108" y="61"/>
                    </a:lnTo>
                    <a:lnTo>
                      <a:pt x="107" y="61"/>
                    </a:lnTo>
                    <a:lnTo>
                      <a:pt x="107" y="61"/>
                    </a:lnTo>
                    <a:lnTo>
                      <a:pt x="106" y="62"/>
                    </a:lnTo>
                    <a:lnTo>
                      <a:pt x="106" y="62"/>
                    </a:lnTo>
                    <a:lnTo>
                      <a:pt x="105" y="63"/>
                    </a:lnTo>
                    <a:lnTo>
                      <a:pt x="103" y="64"/>
                    </a:lnTo>
                    <a:lnTo>
                      <a:pt x="103" y="64"/>
                    </a:lnTo>
                    <a:lnTo>
                      <a:pt x="102" y="65"/>
                    </a:lnTo>
                    <a:lnTo>
                      <a:pt x="101" y="66"/>
                    </a:lnTo>
                    <a:lnTo>
                      <a:pt x="100" y="67"/>
                    </a:lnTo>
                    <a:lnTo>
                      <a:pt x="100" y="67"/>
                    </a:lnTo>
                    <a:lnTo>
                      <a:pt x="99" y="68"/>
                    </a:lnTo>
                    <a:lnTo>
                      <a:pt x="98" y="68"/>
                    </a:lnTo>
                    <a:lnTo>
                      <a:pt x="98" y="69"/>
                    </a:lnTo>
                    <a:lnTo>
                      <a:pt x="97" y="69"/>
                    </a:lnTo>
                    <a:lnTo>
                      <a:pt x="97" y="69"/>
                    </a:lnTo>
                    <a:lnTo>
                      <a:pt x="97" y="69"/>
                    </a:lnTo>
                    <a:lnTo>
                      <a:pt x="97" y="71"/>
                    </a:lnTo>
                    <a:lnTo>
                      <a:pt x="96" y="71"/>
                    </a:lnTo>
                    <a:lnTo>
                      <a:pt x="96" y="71"/>
                    </a:lnTo>
                    <a:lnTo>
                      <a:pt x="96" y="71"/>
                    </a:lnTo>
                    <a:lnTo>
                      <a:pt x="96" y="71"/>
                    </a:lnTo>
                    <a:lnTo>
                      <a:pt x="95" y="71"/>
                    </a:lnTo>
                    <a:lnTo>
                      <a:pt x="95" y="71"/>
                    </a:lnTo>
                    <a:lnTo>
                      <a:pt x="95" y="71"/>
                    </a:lnTo>
                    <a:lnTo>
                      <a:pt x="95" y="71"/>
                    </a:lnTo>
                    <a:lnTo>
                      <a:pt x="95" y="71"/>
                    </a:lnTo>
                    <a:lnTo>
                      <a:pt x="94" y="71"/>
                    </a:lnTo>
                    <a:lnTo>
                      <a:pt x="94" y="71"/>
                    </a:lnTo>
                    <a:lnTo>
                      <a:pt x="94" y="71"/>
                    </a:lnTo>
                    <a:lnTo>
                      <a:pt x="93" y="71"/>
                    </a:lnTo>
                    <a:lnTo>
                      <a:pt x="93" y="71"/>
                    </a:lnTo>
                    <a:lnTo>
                      <a:pt x="93" y="71"/>
                    </a:lnTo>
                    <a:lnTo>
                      <a:pt x="92" y="71"/>
                    </a:lnTo>
                    <a:lnTo>
                      <a:pt x="92" y="72"/>
                    </a:lnTo>
                    <a:lnTo>
                      <a:pt x="92" y="72"/>
                    </a:lnTo>
                    <a:lnTo>
                      <a:pt x="92" y="72"/>
                    </a:lnTo>
                    <a:lnTo>
                      <a:pt x="91" y="72"/>
                    </a:lnTo>
                    <a:lnTo>
                      <a:pt x="91" y="72"/>
                    </a:lnTo>
                    <a:lnTo>
                      <a:pt x="91" y="72"/>
                    </a:lnTo>
                    <a:lnTo>
                      <a:pt x="91" y="72"/>
                    </a:lnTo>
                    <a:lnTo>
                      <a:pt x="91" y="72"/>
                    </a:lnTo>
                    <a:lnTo>
                      <a:pt x="90" y="72"/>
                    </a:lnTo>
                    <a:lnTo>
                      <a:pt x="90" y="72"/>
                    </a:lnTo>
                    <a:lnTo>
                      <a:pt x="90" y="72"/>
                    </a:lnTo>
                    <a:lnTo>
                      <a:pt x="90" y="72"/>
                    </a:lnTo>
                    <a:lnTo>
                      <a:pt x="90" y="72"/>
                    </a:lnTo>
                    <a:lnTo>
                      <a:pt x="90" y="71"/>
                    </a:lnTo>
                    <a:lnTo>
                      <a:pt x="90" y="71"/>
                    </a:lnTo>
                    <a:lnTo>
                      <a:pt x="90" y="69"/>
                    </a:lnTo>
                    <a:lnTo>
                      <a:pt x="90" y="69"/>
                    </a:lnTo>
                    <a:lnTo>
                      <a:pt x="90" y="68"/>
                    </a:lnTo>
                    <a:lnTo>
                      <a:pt x="90" y="67"/>
                    </a:lnTo>
                    <a:lnTo>
                      <a:pt x="89" y="66"/>
                    </a:lnTo>
                    <a:lnTo>
                      <a:pt x="89" y="66"/>
                    </a:lnTo>
                    <a:lnTo>
                      <a:pt x="89" y="65"/>
                    </a:lnTo>
                    <a:lnTo>
                      <a:pt x="89" y="64"/>
                    </a:lnTo>
                    <a:lnTo>
                      <a:pt x="89" y="63"/>
                    </a:lnTo>
                    <a:lnTo>
                      <a:pt x="89" y="62"/>
                    </a:lnTo>
                    <a:lnTo>
                      <a:pt x="89" y="62"/>
                    </a:lnTo>
                    <a:lnTo>
                      <a:pt x="89" y="61"/>
                    </a:lnTo>
                    <a:lnTo>
                      <a:pt x="90" y="60"/>
                    </a:lnTo>
                    <a:lnTo>
                      <a:pt x="90" y="60"/>
                    </a:lnTo>
                    <a:lnTo>
                      <a:pt x="91" y="60"/>
                    </a:lnTo>
                    <a:lnTo>
                      <a:pt x="91" y="59"/>
                    </a:lnTo>
                    <a:lnTo>
                      <a:pt x="92" y="59"/>
                    </a:lnTo>
                    <a:lnTo>
                      <a:pt x="92" y="58"/>
                    </a:lnTo>
                    <a:lnTo>
                      <a:pt x="93" y="58"/>
                    </a:lnTo>
                    <a:lnTo>
                      <a:pt x="93" y="57"/>
                    </a:lnTo>
                    <a:lnTo>
                      <a:pt x="94" y="57"/>
                    </a:lnTo>
                    <a:lnTo>
                      <a:pt x="94" y="57"/>
                    </a:lnTo>
                    <a:lnTo>
                      <a:pt x="94" y="56"/>
                    </a:lnTo>
                    <a:lnTo>
                      <a:pt x="95" y="56"/>
                    </a:lnTo>
                    <a:lnTo>
                      <a:pt x="95" y="55"/>
                    </a:lnTo>
                    <a:lnTo>
                      <a:pt x="95" y="55"/>
                    </a:lnTo>
                    <a:lnTo>
                      <a:pt x="95" y="54"/>
                    </a:lnTo>
                    <a:lnTo>
                      <a:pt x="96" y="54"/>
                    </a:lnTo>
                    <a:lnTo>
                      <a:pt x="96" y="53"/>
                    </a:lnTo>
                    <a:lnTo>
                      <a:pt x="96" y="53"/>
                    </a:lnTo>
                    <a:lnTo>
                      <a:pt x="97" y="53"/>
                    </a:lnTo>
                    <a:lnTo>
                      <a:pt x="97" y="51"/>
                    </a:lnTo>
                    <a:lnTo>
                      <a:pt x="97" y="51"/>
                    </a:lnTo>
                    <a:lnTo>
                      <a:pt x="98" y="50"/>
                    </a:lnTo>
                    <a:lnTo>
                      <a:pt x="98" y="50"/>
                    </a:lnTo>
                    <a:lnTo>
                      <a:pt x="99" y="49"/>
                    </a:lnTo>
                    <a:lnTo>
                      <a:pt x="99" y="48"/>
                    </a:lnTo>
                    <a:lnTo>
                      <a:pt x="100" y="48"/>
                    </a:lnTo>
                    <a:lnTo>
                      <a:pt x="101" y="47"/>
                    </a:lnTo>
                    <a:lnTo>
                      <a:pt x="101" y="46"/>
                    </a:lnTo>
                    <a:lnTo>
                      <a:pt x="102" y="45"/>
                    </a:lnTo>
                    <a:lnTo>
                      <a:pt x="103" y="45"/>
                    </a:lnTo>
                    <a:lnTo>
                      <a:pt x="103" y="44"/>
                    </a:lnTo>
                    <a:lnTo>
                      <a:pt x="105" y="44"/>
                    </a:lnTo>
                    <a:lnTo>
                      <a:pt x="106" y="44"/>
                    </a:lnTo>
                    <a:lnTo>
                      <a:pt x="106" y="43"/>
                    </a:lnTo>
                    <a:lnTo>
                      <a:pt x="107" y="43"/>
                    </a:lnTo>
                    <a:lnTo>
                      <a:pt x="107" y="43"/>
                    </a:lnTo>
                    <a:lnTo>
                      <a:pt x="107" y="43"/>
                    </a:lnTo>
                    <a:lnTo>
                      <a:pt x="108" y="43"/>
                    </a:lnTo>
                    <a:lnTo>
                      <a:pt x="108" y="43"/>
                    </a:lnTo>
                    <a:lnTo>
                      <a:pt x="108" y="43"/>
                    </a:lnTo>
                    <a:lnTo>
                      <a:pt x="109" y="43"/>
                    </a:lnTo>
                    <a:lnTo>
                      <a:pt x="109" y="43"/>
                    </a:lnTo>
                    <a:lnTo>
                      <a:pt x="109" y="42"/>
                    </a:lnTo>
                    <a:lnTo>
                      <a:pt x="109" y="42"/>
                    </a:lnTo>
                    <a:lnTo>
                      <a:pt x="110" y="42"/>
                    </a:lnTo>
                    <a:lnTo>
                      <a:pt x="110" y="42"/>
                    </a:lnTo>
                    <a:lnTo>
                      <a:pt x="110" y="42"/>
                    </a:lnTo>
                    <a:lnTo>
                      <a:pt x="110" y="41"/>
                    </a:lnTo>
                    <a:lnTo>
                      <a:pt x="110" y="41"/>
                    </a:lnTo>
                    <a:lnTo>
                      <a:pt x="111" y="41"/>
                    </a:lnTo>
                    <a:lnTo>
                      <a:pt x="111" y="41"/>
                    </a:lnTo>
                    <a:lnTo>
                      <a:pt x="111" y="41"/>
                    </a:lnTo>
                    <a:lnTo>
                      <a:pt x="111" y="41"/>
                    </a:lnTo>
                    <a:lnTo>
                      <a:pt x="112" y="41"/>
                    </a:lnTo>
                    <a:lnTo>
                      <a:pt x="112" y="41"/>
                    </a:lnTo>
                    <a:lnTo>
                      <a:pt x="112" y="41"/>
                    </a:lnTo>
                    <a:lnTo>
                      <a:pt x="113" y="41"/>
                    </a:lnTo>
                    <a:lnTo>
                      <a:pt x="113" y="41"/>
                    </a:lnTo>
                    <a:lnTo>
                      <a:pt x="114" y="41"/>
                    </a:lnTo>
                    <a:lnTo>
                      <a:pt x="114" y="41"/>
                    </a:lnTo>
                    <a:lnTo>
                      <a:pt x="114" y="41"/>
                    </a:lnTo>
                    <a:lnTo>
                      <a:pt x="115" y="41"/>
                    </a:lnTo>
                    <a:lnTo>
                      <a:pt x="115" y="42"/>
                    </a:lnTo>
                    <a:lnTo>
                      <a:pt x="116" y="42"/>
                    </a:lnTo>
                    <a:lnTo>
                      <a:pt x="117" y="42"/>
                    </a:lnTo>
                    <a:lnTo>
                      <a:pt x="117" y="42"/>
                    </a:lnTo>
                    <a:lnTo>
                      <a:pt x="118" y="42"/>
                    </a:lnTo>
                    <a:lnTo>
                      <a:pt x="119" y="43"/>
                    </a:lnTo>
                    <a:lnTo>
                      <a:pt x="120" y="43"/>
                    </a:lnTo>
                    <a:lnTo>
                      <a:pt x="121" y="43"/>
                    </a:lnTo>
                    <a:lnTo>
                      <a:pt x="123" y="43"/>
                    </a:lnTo>
                    <a:lnTo>
                      <a:pt x="124" y="44"/>
                    </a:lnTo>
                    <a:lnTo>
                      <a:pt x="125" y="44"/>
                    </a:lnTo>
                    <a:lnTo>
                      <a:pt x="126" y="44"/>
                    </a:lnTo>
                    <a:lnTo>
                      <a:pt x="127" y="45"/>
                    </a:lnTo>
                    <a:lnTo>
                      <a:pt x="128" y="45"/>
                    </a:lnTo>
                    <a:lnTo>
                      <a:pt x="129" y="46"/>
                    </a:lnTo>
                    <a:lnTo>
                      <a:pt x="131" y="46"/>
                    </a:lnTo>
                    <a:lnTo>
                      <a:pt x="132" y="46"/>
                    </a:lnTo>
                    <a:lnTo>
                      <a:pt x="133" y="47"/>
                    </a:lnTo>
                    <a:lnTo>
                      <a:pt x="134" y="48"/>
                    </a:lnTo>
                    <a:lnTo>
                      <a:pt x="135" y="48"/>
                    </a:lnTo>
                    <a:lnTo>
                      <a:pt x="136" y="49"/>
                    </a:lnTo>
                    <a:lnTo>
                      <a:pt x="137" y="49"/>
                    </a:lnTo>
                    <a:lnTo>
                      <a:pt x="137" y="50"/>
                    </a:lnTo>
                    <a:lnTo>
                      <a:pt x="138" y="50"/>
                    </a:lnTo>
                    <a:lnTo>
                      <a:pt x="138" y="50"/>
                    </a:lnTo>
                    <a:lnTo>
                      <a:pt x="138" y="50"/>
                    </a:lnTo>
                    <a:lnTo>
                      <a:pt x="139" y="51"/>
                    </a:lnTo>
                    <a:lnTo>
                      <a:pt x="139" y="51"/>
                    </a:lnTo>
                    <a:lnTo>
                      <a:pt x="139" y="51"/>
                    </a:lnTo>
                    <a:lnTo>
                      <a:pt x="141" y="51"/>
                    </a:lnTo>
                    <a:lnTo>
                      <a:pt x="141" y="53"/>
                    </a:lnTo>
                    <a:lnTo>
                      <a:pt x="141" y="53"/>
                    </a:lnTo>
                    <a:lnTo>
                      <a:pt x="142" y="53"/>
                    </a:lnTo>
                    <a:lnTo>
                      <a:pt x="142" y="53"/>
                    </a:lnTo>
                    <a:lnTo>
                      <a:pt x="142" y="53"/>
                    </a:lnTo>
                    <a:lnTo>
                      <a:pt x="143" y="53"/>
                    </a:lnTo>
                    <a:lnTo>
                      <a:pt x="143" y="53"/>
                    </a:lnTo>
                    <a:lnTo>
                      <a:pt x="144" y="53"/>
                    </a:lnTo>
                    <a:lnTo>
                      <a:pt x="144" y="53"/>
                    </a:lnTo>
                    <a:lnTo>
                      <a:pt x="144" y="53"/>
                    </a:lnTo>
                    <a:lnTo>
                      <a:pt x="145" y="51"/>
                    </a:lnTo>
                    <a:lnTo>
                      <a:pt x="145" y="51"/>
                    </a:lnTo>
                    <a:lnTo>
                      <a:pt x="146" y="51"/>
                    </a:lnTo>
                    <a:lnTo>
                      <a:pt x="146" y="51"/>
                    </a:lnTo>
                    <a:lnTo>
                      <a:pt x="146" y="50"/>
                    </a:lnTo>
                    <a:lnTo>
                      <a:pt x="146" y="50"/>
                    </a:lnTo>
                    <a:lnTo>
                      <a:pt x="147" y="50"/>
                    </a:lnTo>
                    <a:lnTo>
                      <a:pt x="147" y="50"/>
                    </a:lnTo>
                    <a:lnTo>
                      <a:pt x="147" y="49"/>
                    </a:lnTo>
                    <a:lnTo>
                      <a:pt x="147" y="49"/>
                    </a:lnTo>
                    <a:lnTo>
                      <a:pt x="147" y="49"/>
                    </a:lnTo>
                    <a:lnTo>
                      <a:pt x="147" y="49"/>
                    </a:lnTo>
                    <a:lnTo>
                      <a:pt x="147" y="48"/>
                    </a:lnTo>
                    <a:lnTo>
                      <a:pt x="147" y="48"/>
                    </a:lnTo>
                    <a:lnTo>
                      <a:pt x="146" y="48"/>
                    </a:lnTo>
                    <a:lnTo>
                      <a:pt x="146" y="47"/>
                    </a:lnTo>
                    <a:lnTo>
                      <a:pt x="146" y="47"/>
                    </a:lnTo>
                    <a:lnTo>
                      <a:pt x="146" y="47"/>
                    </a:lnTo>
                    <a:lnTo>
                      <a:pt x="146" y="46"/>
                    </a:lnTo>
                    <a:lnTo>
                      <a:pt x="146" y="46"/>
                    </a:lnTo>
                    <a:lnTo>
                      <a:pt x="146" y="45"/>
                    </a:lnTo>
                    <a:lnTo>
                      <a:pt x="146" y="45"/>
                    </a:lnTo>
                    <a:lnTo>
                      <a:pt x="146" y="45"/>
                    </a:lnTo>
                    <a:lnTo>
                      <a:pt x="146" y="44"/>
                    </a:lnTo>
                    <a:lnTo>
                      <a:pt x="146" y="44"/>
                    </a:lnTo>
                    <a:lnTo>
                      <a:pt x="146" y="43"/>
                    </a:lnTo>
                    <a:lnTo>
                      <a:pt x="146" y="43"/>
                    </a:lnTo>
                    <a:lnTo>
                      <a:pt x="146" y="42"/>
                    </a:lnTo>
                    <a:lnTo>
                      <a:pt x="146" y="42"/>
                    </a:lnTo>
                    <a:lnTo>
                      <a:pt x="147" y="41"/>
                    </a:lnTo>
                    <a:lnTo>
                      <a:pt x="147" y="41"/>
                    </a:lnTo>
                    <a:lnTo>
                      <a:pt x="147" y="41"/>
                    </a:lnTo>
                    <a:lnTo>
                      <a:pt x="147" y="40"/>
                    </a:lnTo>
                    <a:lnTo>
                      <a:pt x="147" y="40"/>
                    </a:lnTo>
                    <a:lnTo>
                      <a:pt x="147" y="40"/>
                    </a:lnTo>
                    <a:lnTo>
                      <a:pt x="147" y="39"/>
                    </a:lnTo>
                    <a:lnTo>
                      <a:pt x="147" y="39"/>
                    </a:lnTo>
                    <a:lnTo>
                      <a:pt x="147" y="39"/>
                    </a:lnTo>
                    <a:lnTo>
                      <a:pt x="148" y="38"/>
                    </a:lnTo>
                    <a:lnTo>
                      <a:pt x="148" y="38"/>
                    </a:lnTo>
                    <a:lnTo>
                      <a:pt x="148" y="38"/>
                    </a:lnTo>
                    <a:lnTo>
                      <a:pt x="148" y="38"/>
                    </a:lnTo>
                    <a:lnTo>
                      <a:pt x="149" y="37"/>
                    </a:lnTo>
                    <a:lnTo>
                      <a:pt x="149" y="37"/>
                    </a:lnTo>
                    <a:lnTo>
                      <a:pt x="150" y="37"/>
                    </a:lnTo>
                    <a:lnTo>
                      <a:pt x="150" y="36"/>
                    </a:lnTo>
                    <a:lnTo>
                      <a:pt x="151" y="36"/>
                    </a:lnTo>
                    <a:lnTo>
                      <a:pt x="151" y="36"/>
                    </a:lnTo>
                    <a:lnTo>
                      <a:pt x="152" y="35"/>
                    </a:lnTo>
                    <a:lnTo>
                      <a:pt x="152" y="35"/>
                    </a:lnTo>
                    <a:lnTo>
                      <a:pt x="152" y="35"/>
                    </a:lnTo>
                    <a:lnTo>
                      <a:pt x="152" y="35"/>
                    </a:lnTo>
                    <a:lnTo>
                      <a:pt x="153" y="35"/>
                    </a:lnTo>
                    <a:lnTo>
                      <a:pt x="153" y="33"/>
                    </a:lnTo>
                    <a:lnTo>
                      <a:pt x="153" y="33"/>
                    </a:lnTo>
                    <a:lnTo>
                      <a:pt x="153" y="33"/>
                    </a:lnTo>
                    <a:lnTo>
                      <a:pt x="153" y="33"/>
                    </a:lnTo>
                    <a:lnTo>
                      <a:pt x="153" y="32"/>
                    </a:lnTo>
                    <a:lnTo>
                      <a:pt x="154" y="32"/>
                    </a:lnTo>
                    <a:lnTo>
                      <a:pt x="154" y="32"/>
                    </a:lnTo>
                    <a:lnTo>
                      <a:pt x="154" y="31"/>
                    </a:lnTo>
                    <a:lnTo>
                      <a:pt x="154" y="31"/>
                    </a:lnTo>
                    <a:lnTo>
                      <a:pt x="155" y="31"/>
                    </a:lnTo>
                    <a:lnTo>
                      <a:pt x="155" y="31"/>
                    </a:lnTo>
                    <a:lnTo>
                      <a:pt x="155" y="30"/>
                    </a:lnTo>
                    <a:lnTo>
                      <a:pt x="156" y="30"/>
                    </a:lnTo>
                    <a:lnTo>
                      <a:pt x="156" y="30"/>
                    </a:lnTo>
                    <a:lnTo>
                      <a:pt x="156" y="29"/>
                    </a:lnTo>
                    <a:lnTo>
                      <a:pt x="157" y="29"/>
                    </a:lnTo>
                    <a:lnTo>
                      <a:pt x="157" y="29"/>
                    </a:lnTo>
                    <a:lnTo>
                      <a:pt x="159" y="29"/>
                    </a:lnTo>
                    <a:lnTo>
                      <a:pt x="160" y="28"/>
                    </a:lnTo>
                    <a:lnTo>
                      <a:pt x="160" y="28"/>
                    </a:lnTo>
                    <a:lnTo>
                      <a:pt x="161" y="28"/>
                    </a:lnTo>
                    <a:lnTo>
                      <a:pt x="162" y="28"/>
                    </a:lnTo>
                    <a:lnTo>
                      <a:pt x="162" y="28"/>
                    </a:lnTo>
                    <a:lnTo>
                      <a:pt x="163" y="28"/>
                    </a:lnTo>
                    <a:lnTo>
                      <a:pt x="164" y="28"/>
                    </a:lnTo>
                    <a:lnTo>
                      <a:pt x="164" y="28"/>
                    </a:lnTo>
                    <a:lnTo>
                      <a:pt x="165" y="28"/>
                    </a:lnTo>
                    <a:lnTo>
                      <a:pt x="166" y="28"/>
                    </a:lnTo>
                    <a:lnTo>
                      <a:pt x="166" y="27"/>
                    </a:lnTo>
                    <a:lnTo>
                      <a:pt x="167" y="27"/>
                    </a:lnTo>
                    <a:lnTo>
                      <a:pt x="167" y="27"/>
                    </a:lnTo>
                    <a:lnTo>
                      <a:pt x="168" y="27"/>
                    </a:lnTo>
                    <a:lnTo>
                      <a:pt x="168" y="27"/>
                    </a:lnTo>
                    <a:lnTo>
                      <a:pt x="168" y="26"/>
                    </a:lnTo>
                    <a:lnTo>
                      <a:pt x="169" y="26"/>
                    </a:lnTo>
                    <a:lnTo>
                      <a:pt x="169" y="26"/>
                    </a:lnTo>
                    <a:lnTo>
                      <a:pt x="169" y="26"/>
                    </a:lnTo>
                    <a:lnTo>
                      <a:pt x="170" y="26"/>
                    </a:lnTo>
                    <a:lnTo>
                      <a:pt x="170" y="26"/>
                    </a:lnTo>
                    <a:lnTo>
                      <a:pt x="170" y="26"/>
                    </a:lnTo>
                    <a:lnTo>
                      <a:pt x="170" y="26"/>
                    </a:lnTo>
                    <a:lnTo>
                      <a:pt x="171" y="26"/>
                    </a:lnTo>
                    <a:lnTo>
                      <a:pt x="171" y="25"/>
                    </a:lnTo>
                    <a:lnTo>
                      <a:pt x="171" y="25"/>
                    </a:lnTo>
                    <a:lnTo>
                      <a:pt x="172" y="25"/>
                    </a:lnTo>
                    <a:lnTo>
                      <a:pt x="172" y="25"/>
                    </a:lnTo>
                    <a:lnTo>
                      <a:pt x="173" y="25"/>
                    </a:lnTo>
                    <a:lnTo>
                      <a:pt x="173" y="25"/>
                    </a:lnTo>
                    <a:lnTo>
                      <a:pt x="174" y="25"/>
                    </a:lnTo>
                    <a:lnTo>
                      <a:pt x="174" y="25"/>
                    </a:lnTo>
                    <a:lnTo>
                      <a:pt x="175" y="25"/>
                    </a:lnTo>
                    <a:lnTo>
                      <a:pt x="175" y="25"/>
                    </a:lnTo>
                    <a:lnTo>
                      <a:pt x="177" y="25"/>
                    </a:lnTo>
                    <a:lnTo>
                      <a:pt x="177" y="25"/>
                    </a:lnTo>
                    <a:lnTo>
                      <a:pt x="178" y="26"/>
                    </a:lnTo>
                    <a:lnTo>
                      <a:pt x="178" y="26"/>
                    </a:lnTo>
                    <a:lnTo>
                      <a:pt x="178" y="26"/>
                    </a:lnTo>
                    <a:lnTo>
                      <a:pt x="179" y="27"/>
                    </a:lnTo>
                    <a:lnTo>
                      <a:pt x="179" y="27"/>
                    </a:lnTo>
                    <a:lnTo>
                      <a:pt x="180" y="27"/>
                    </a:lnTo>
                    <a:lnTo>
                      <a:pt x="180" y="28"/>
                    </a:lnTo>
                    <a:lnTo>
                      <a:pt x="180" y="28"/>
                    </a:lnTo>
                    <a:lnTo>
                      <a:pt x="180" y="29"/>
                    </a:lnTo>
                    <a:lnTo>
                      <a:pt x="181" y="29"/>
                    </a:lnTo>
                    <a:lnTo>
                      <a:pt x="181" y="29"/>
                    </a:lnTo>
                    <a:lnTo>
                      <a:pt x="181" y="30"/>
                    </a:lnTo>
                    <a:lnTo>
                      <a:pt x="182" y="30"/>
                    </a:lnTo>
                    <a:lnTo>
                      <a:pt x="182" y="30"/>
                    </a:lnTo>
                    <a:lnTo>
                      <a:pt x="182" y="31"/>
                    </a:lnTo>
                    <a:lnTo>
                      <a:pt x="183" y="31"/>
                    </a:lnTo>
                    <a:lnTo>
                      <a:pt x="183" y="31"/>
                    </a:lnTo>
                    <a:lnTo>
                      <a:pt x="184" y="32"/>
                    </a:lnTo>
                    <a:lnTo>
                      <a:pt x="184" y="32"/>
                    </a:lnTo>
                    <a:lnTo>
                      <a:pt x="185" y="32"/>
                    </a:lnTo>
                    <a:lnTo>
                      <a:pt x="185" y="32"/>
                    </a:lnTo>
                    <a:lnTo>
                      <a:pt x="186" y="32"/>
                    </a:lnTo>
                    <a:lnTo>
                      <a:pt x="186" y="33"/>
                    </a:lnTo>
                    <a:lnTo>
                      <a:pt x="187" y="33"/>
                    </a:lnTo>
                    <a:lnTo>
                      <a:pt x="187" y="33"/>
                    </a:lnTo>
                    <a:lnTo>
                      <a:pt x="188" y="33"/>
                    </a:lnTo>
                    <a:lnTo>
                      <a:pt x="188" y="33"/>
                    </a:lnTo>
                    <a:lnTo>
                      <a:pt x="188" y="33"/>
                    </a:lnTo>
                    <a:lnTo>
                      <a:pt x="189" y="33"/>
                    </a:lnTo>
                    <a:lnTo>
                      <a:pt x="189" y="33"/>
                    </a:lnTo>
                    <a:lnTo>
                      <a:pt x="189" y="33"/>
                    </a:lnTo>
                    <a:lnTo>
                      <a:pt x="190" y="33"/>
                    </a:lnTo>
                    <a:lnTo>
                      <a:pt x="190" y="33"/>
                    </a:lnTo>
                    <a:lnTo>
                      <a:pt x="190" y="33"/>
                    </a:lnTo>
                    <a:lnTo>
                      <a:pt x="190" y="33"/>
                    </a:lnTo>
                    <a:lnTo>
                      <a:pt x="191" y="32"/>
                    </a:lnTo>
                    <a:lnTo>
                      <a:pt x="191" y="32"/>
                    </a:lnTo>
                    <a:lnTo>
                      <a:pt x="191" y="32"/>
                    </a:lnTo>
                    <a:lnTo>
                      <a:pt x="191" y="32"/>
                    </a:lnTo>
                    <a:lnTo>
                      <a:pt x="192" y="32"/>
                    </a:lnTo>
                    <a:lnTo>
                      <a:pt x="192" y="31"/>
                    </a:lnTo>
                    <a:lnTo>
                      <a:pt x="192" y="31"/>
                    </a:lnTo>
                    <a:lnTo>
                      <a:pt x="192" y="31"/>
                    </a:lnTo>
                    <a:lnTo>
                      <a:pt x="192" y="31"/>
                    </a:lnTo>
                    <a:lnTo>
                      <a:pt x="193" y="31"/>
                    </a:lnTo>
                    <a:lnTo>
                      <a:pt x="193" y="30"/>
                    </a:lnTo>
                    <a:lnTo>
                      <a:pt x="193" y="30"/>
                    </a:lnTo>
                    <a:lnTo>
                      <a:pt x="193" y="30"/>
                    </a:lnTo>
                    <a:lnTo>
                      <a:pt x="193" y="30"/>
                    </a:lnTo>
                    <a:lnTo>
                      <a:pt x="195" y="30"/>
                    </a:lnTo>
                    <a:lnTo>
                      <a:pt x="195" y="30"/>
                    </a:lnTo>
                    <a:lnTo>
                      <a:pt x="195" y="30"/>
                    </a:lnTo>
                    <a:lnTo>
                      <a:pt x="195" y="30"/>
                    </a:lnTo>
                    <a:lnTo>
                      <a:pt x="196" y="30"/>
                    </a:lnTo>
                    <a:lnTo>
                      <a:pt x="196" y="31"/>
                    </a:lnTo>
                    <a:lnTo>
                      <a:pt x="196" y="31"/>
                    </a:lnTo>
                    <a:lnTo>
                      <a:pt x="196" y="31"/>
                    </a:lnTo>
                    <a:lnTo>
                      <a:pt x="197" y="31"/>
                    </a:lnTo>
                    <a:lnTo>
                      <a:pt x="197" y="31"/>
                    </a:lnTo>
                    <a:lnTo>
                      <a:pt x="197" y="32"/>
                    </a:lnTo>
                    <a:lnTo>
                      <a:pt x="197" y="32"/>
                    </a:lnTo>
                    <a:lnTo>
                      <a:pt x="197" y="32"/>
                    </a:lnTo>
                    <a:lnTo>
                      <a:pt x="197" y="33"/>
                    </a:lnTo>
                    <a:lnTo>
                      <a:pt x="198" y="33"/>
                    </a:lnTo>
                    <a:lnTo>
                      <a:pt x="198" y="33"/>
                    </a:lnTo>
                    <a:lnTo>
                      <a:pt x="198" y="35"/>
                    </a:lnTo>
                    <a:lnTo>
                      <a:pt x="198" y="35"/>
                    </a:lnTo>
                    <a:lnTo>
                      <a:pt x="198" y="36"/>
                    </a:lnTo>
                    <a:lnTo>
                      <a:pt x="198" y="36"/>
                    </a:lnTo>
                    <a:lnTo>
                      <a:pt x="198" y="36"/>
                    </a:lnTo>
                    <a:lnTo>
                      <a:pt x="198" y="36"/>
                    </a:lnTo>
                    <a:lnTo>
                      <a:pt x="198" y="37"/>
                    </a:lnTo>
                    <a:lnTo>
                      <a:pt x="198" y="37"/>
                    </a:lnTo>
                    <a:lnTo>
                      <a:pt x="198" y="37"/>
                    </a:lnTo>
                    <a:lnTo>
                      <a:pt x="198" y="37"/>
                    </a:lnTo>
                    <a:lnTo>
                      <a:pt x="198" y="37"/>
                    </a:lnTo>
                    <a:lnTo>
                      <a:pt x="198" y="37"/>
                    </a:lnTo>
                    <a:lnTo>
                      <a:pt x="199" y="37"/>
                    </a:lnTo>
                    <a:lnTo>
                      <a:pt x="199" y="37"/>
                    </a:lnTo>
                    <a:lnTo>
                      <a:pt x="199" y="37"/>
                    </a:lnTo>
                    <a:lnTo>
                      <a:pt x="199" y="37"/>
                    </a:lnTo>
                    <a:lnTo>
                      <a:pt x="200" y="37"/>
                    </a:lnTo>
                    <a:lnTo>
                      <a:pt x="200" y="38"/>
                    </a:lnTo>
                    <a:lnTo>
                      <a:pt x="201" y="38"/>
                    </a:lnTo>
                    <a:lnTo>
                      <a:pt x="201" y="38"/>
                    </a:lnTo>
                    <a:lnTo>
                      <a:pt x="201" y="37"/>
                    </a:lnTo>
                    <a:lnTo>
                      <a:pt x="202" y="37"/>
                    </a:lnTo>
                    <a:lnTo>
                      <a:pt x="202" y="37"/>
                    </a:lnTo>
                    <a:lnTo>
                      <a:pt x="202" y="37"/>
                    </a:lnTo>
                    <a:lnTo>
                      <a:pt x="202" y="37"/>
                    </a:lnTo>
                    <a:lnTo>
                      <a:pt x="203" y="36"/>
                    </a:lnTo>
                    <a:lnTo>
                      <a:pt x="203" y="36"/>
                    </a:lnTo>
                    <a:lnTo>
                      <a:pt x="203" y="36"/>
                    </a:lnTo>
                    <a:lnTo>
                      <a:pt x="203" y="35"/>
                    </a:lnTo>
                    <a:lnTo>
                      <a:pt x="203" y="35"/>
                    </a:lnTo>
                    <a:lnTo>
                      <a:pt x="203" y="35"/>
                    </a:lnTo>
                    <a:lnTo>
                      <a:pt x="203" y="33"/>
                    </a:lnTo>
                    <a:lnTo>
                      <a:pt x="203" y="33"/>
                    </a:lnTo>
                    <a:lnTo>
                      <a:pt x="203" y="33"/>
                    </a:lnTo>
                    <a:lnTo>
                      <a:pt x="203" y="32"/>
                    </a:lnTo>
                    <a:lnTo>
                      <a:pt x="203" y="32"/>
                    </a:lnTo>
                    <a:lnTo>
                      <a:pt x="204" y="32"/>
                    </a:lnTo>
                    <a:lnTo>
                      <a:pt x="204" y="31"/>
                    </a:lnTo>
                    <a:lnTo>
                      <a:pt x="204" y="31"/>
                    </a:lnTo>
                    <a:lnTo>
                      <a:pt x="204" y="31"/>
                    </a:lnTo>
                    <a:lnTo>
                      <a:pt x="204" y="31"/>
                    </a:lnTo>
                    <a:lnTo>
                      <a:pt x="205" y="30"/>
                    </a:lnTo>
                    <a:lnTo>
                      <a:pt x="205" y="30"/>
                    </a:lnTo>
                    <a:lnTo>
                      <a:pt x="205" y="30"/>
                    </a:lnTo>
                    <a:lnTo>
                      <a:pt x="205" y="29"/>
                    </a:lnTo>
                    <a:lnTo>
                      <a:pt x="206" y="29"/>
                    </a:lnTo>
                    <a:lnTo>
                      <a:pt x="206" y="29"/>
                    </a:lnTo>
                    <a:lnTo>
                      <a:pt x="206" y="29"/>
                    </a:lnTo>
                    <a:lnTo>
                      <a:pt x="207" y="29"/>
                    </a:lnTo>
                    <a:lnTo>
                      <a:pt x="207" y="29"/>
                    </a:lnTo>
                    <a:lnTo>
                      <a:pt x="208" y="29"/>
                    </a:lnTo>
                    <a:lnTo>
                      <a:pt x="208" y="29"/>
                    </a:lnTo>
                    <a:lnTo>
                      <a:pt x="209" y="29"/>
                    </a:lnTo>
                    <a:lnTo>
                      <a:pt x="209" y="29"/>
                    </a:lnTo>
                    <a:lnTo>
                      <a:pt x="210" y="28"/>
                    </a:lnTo>
                    <a:lnTo>
                      <a:pt x="210" y="28"/>
                    </a:lnTo>
                    <a:lnTo>
                      <a:pt x="211" y="28"/>
                    </a:lnTo>
                    <a:lnTo>
                      <a:pt x="213" y="28"/>
                    </a:lnTo>
                    <a:lnTo>
                      <a:pt x="213" y="28"/>
                    </a:lnTo>
                    <a:lnTo>
                      <a:pt x="214" y="28"/>
                    </a:lnTo>
                    <a:lnTo>
                      <a:pt x="214" y="29"/>
                    </a:lnTo>
                    <a:lnTo>
                      <a:pt x="214" y="29"/>
                    </a:lnTo>
                    <a:lnTo>
                      <a:pt x="215" y="29"/>
                    </a:lnTo>
                    <a:lnTo>
                      <a:pt x="215" y="29"/>
                    </a:lnTo>
                    <a:lnTo>
                      <a:pt x="215" y="29"/>
                    </a:lnTo>
                    <a:lnTo>
                      <a:pt x="215" y="30"/>
                    </a:lnTo>
                    <a:lnTo>
                      <a:pt x="215" y="30"/>
                    </a:lnTo>
                    <a:lnTo>
                      <a:pt x="215" y="30"/>
                    </a:lnTo>
                    <a:lnTo>
                      <a:pt x="216" y="31"/>
                    </a:lnTo>
                    <a:lnTo>
                      <a:pt x="216" y="31"/>
                    </a:lnTo>
                    <a:lnTo>
                      <a:pt x="216" y="32"/>
                    </a:lnTo>
                    <a:lnTo>
                      <a:pt x="216" y="32"/>
                    </a:lnTo>
                    <a:lnTo>
                      <a:pt x="216" y="33"/>
                    </a:lnTo>
                    <a:lnTo>
                      <a:pt x="217" y="33"/>
                    </a:lnTo>
                    <a:lnTo>
                      <a:pt x="217" y="33"/>
                    </a:lnTo>
                    <a:lnTo>
                      <a:pt x="217" y="35"/>
                    </a:lnTo>
                    <a:lnTo>
                      <a:pt x="217" y="35"/>
                    </a:lnTo>
                    <a:lnTo>
                      <a:pt x="218" y="36"/>
                    </a:lnTo>
                    <a:lnTo>
                      <a:pt x="218" y="36"/>
                    </a:lnTo>
                    <a:lnTo>
                      <a:pt x="218" y="36"/>
                    </a:lnTo>
                    <a:lnTo>
                      <a:pt x="219" y="37"/>
                    </a:lnTo>
                    <a:lnTo>
                      <a:pt x="219" y="37"/>
                    </a:lnTo>
                    <a:lnTo>
                      <a:pt x="219" y="37"/>
                    </a:lnTo>
                    <a:lnTo>
                      <a:pt x="219" y="37"/>
                    </a:lnTo>
                    <a:lnTo>
                      <a:pt x="220" y="38"/>
                    </a:lnTo>
                    <a:lnTo>
                      <a:pt x="220" y="38"/>
                    </a:lnTo>
                    <a:lnTo>
                      <a:pt x="220" y="38"/>
                    </a:lnTo>
                    <a:lnTo>
                      <a:pt x="220" y="38"/>
                    </a:lnTo>
                    <a:lnTo>
                      <a:pt x="220" y="39"/>
                    </a:lnTo>
                    <a:lnTo>
                      <a:pt x="220" y="39"/>
                    </a:lnTo>
                    <a:lnTo>
                      <a:pt x="221" y="39"/>
                    </a:lnTo>
                    <a:lnTo>
                      <a:pt x="221" y="39"/>
                    </a:lnTo>
                    <a:lnTo>
                      <a:pt x="221" y="39"/>
                    </a:lnTo>
                    <a:lnTo>
                      <a:pt x="221" y="39"/>
                    </a:lnTo>
                    <a:lnTo>
                      <a:pt x="221" y="40"/>
                    </a:lnTo>
                    <a:lnTo>
                      <a:pt x="222" y="40"/>
                    </a:lnTo>
                    <a:lnTo>
                      <a:pt x="222" y="40"/>
                    </a:lnTo>
                    <a:lnTo>
                      <a:pt x="222" y="40"/>
                    </a:lnTo>
                    <a:lnTo>
                      <a:pt x="223" y="40"/>
                    </a:lnTo>
                    <a:lnTo>
                      <a:pt x="223" y="40"/>
                    </a:lnTo>
                    <a:lnTo>
                      <a:pt x="224" y="40"/>
                    </a:lnTo>
                    <a:lnTo>
                      <a:pt x="224" y="40"/>
                    </a:lnTo>
                    <a:lnTo>
                      <a:pt x="224" y="40"/>
                    </a:lnTo>
                    <a:lnTo>
                      <a:pt x="225" y="39"/>
                    </a:lnTo>
                    <a:lnTo>
                      <a:pt x="225" y="39"/>
                    </a:lnTo>
                    <a:lnTo>
                      <a:pt x="225" y="39"/>
                    </a:lnTo>
                    <a:lnTo>
                      <a:pt x="226" y="39"/>
                    </a:lnTo>
                    <a:lnTo>
                      <a:pt x="226" y="38"/>
                    </a:lnTo>
                    <a:lnTo>
                      <a:pt x="226" y="38"/>
                    </a:lnTo>
                    <a:lnTo>
                      <a:pt x="226" y="38"/>
                    </a:lnTo>
                    <a:lnTo>
                      <a:pt x="226" y="37"/>
                    </a:lnTo>
                    <a:lnTo>
                      <a:pt x="226" y="37"/>
                    </a:lnTo>
                    <a:lnTo>
                      <a:pt x="226" y="37"/>
                    </a:lnTo>
                    <a:lnTo>
                      <a:pt x="226" y="37"/>
                    </a:lnTo>
                    <a:lnTo>
                      <a:pt x="226" y="36"/>
                    </a:lnTo>
                    <a:lnTo>
                      <a:pt x="226" y="36"/>
                    </a:lnTo>
                    <a:lnTo>
                      <a:pt x="226" y="36"/>
                    </a:lnTo>
                    <a:lnTo>
                      <a:pt x="227" y="36"/>
                    </a:lnTo>
                    <a:lnTo>
                      <a:pt x="227" y="35"/>
                    </a:lnTo>
                    <a:lnTo>
                      <a:pt x="227" y="35"/>
                    </a:lnTo>
                    <a:lnTo>
                      <a:pt x="227" y="35"/>
                    </a:lnTo>
                    <a:lnTo>
                      <a:pt x="227" y="33"/>
                    </a:lnTo>
                    <a:lnTo>
                      <a:pt x="228" y="33"/>
                    </a:lnTo>
                    <a:lnTo>
                      <a:pt x="228" y="33"/>
                    </a:lnTo>
                    <a:lnTo>
                      <a:pt x="228" y="32"/>
                    </a:lnTo>
                    <a:lnTo>
                      <a:pt x="229" y="32"/>
                    </a:lnTo>
                    <a:lnTo>
                      <a:pt x="229" y="32"/>
                    </a:lnTo>
                    <a:lnTo>
                      <a:pt x="231" y="32"/>
                    </a:lnTo>
                    <a:lnTo>
                      <a:pt x="231" y="31"/>
                    </a:lnTo>
                    <a:lnTo>
                      <a:pt x="232" y="31"/>
                    </a:lnTo>
                    <a:lnTo>
                      <a:pt x="232" y="31"/>
                    </a:lnTo>
                    <a:lnTo>
                      <a:pt x="232" y="31"/>
                    </a:lnTo>
                    <a:lnTo>
                      <a:pt x="233" y="30"/>
                    </a:lnTo>
                    <a:lnTo>
                      <a:pt x="233" y="30"/>
                    </a:lnTo>
                    <a:lnTo>
                      <a:pt x="233" y="30"/>
                    </a:lnTo>
                    <a:lnTo>
                      <a:pt x="233" y="30"/>
                    </a:lnTo>
                    <a:lnTo>
                      <a:pt x="233" y="30"/>
                    </a:lnTo>
                    <a:lnTo>
                      <a:pt x="234" y="30"/>
                    </a:lnTo>
                    <a:lnTo>
                      <a:pt x="234" y="30"/>
                    </a:lnTo>
                    <a:lnTo>
                      <a:pt x="234" y="30"/>
                    </a:lnTo>
                    <a:lnTo>
                      <a:pt x="234" y="30"/>
                    </a:lnTo>
                    <a:lnTo>
                      <a:pt x="235" y="29"/>
                    </a:lnTo>
                    <a:lnTo>
                      <a:pt x="235" y="29"/>
                    </a:lnTo>
                    <a:lnTo>
                      <a:pt x="235" y="29"/>
                    </a:lnTo>
                    <a:lnTo>
                      <a:pt x="236" y="29"/>
                    </a:lnTo>
                    <a:lnTo>
                      <a:pt x="236" y="29"/>
                    </a:lnTo>
                    <a:lnTo>
                      <a:pt x="236" y="29"/>
                    </a:lnTo>
                    <a:lnTo>
                      <a:pt x="237" y="29"/>
                    </a:lnTo>
                    <a:lnTo>
                      <a:pt x="237" y="29"/>
                    </a:lnTo>
                    <a:lnTo>
                      <a:pt x="237" y="29"/>
                    </a:lnTo>
                    <a:lnTo>
                      <a:pt x="238" y="29"/>
                    </a:lnTo>
                    <a:lnTo>
                      <a:pt x="238" y="29"/>
                    </a:lnTo>
                    <a:lnTo>
                      <a:pt x="239" y="29"/>
                    </a:lnTo>
                    <a:lnTo>
                      <a:pt x="239" y="29"/>
                    </a:lnTo>
                    <a:lnTo>
                      <a:pt x="239" y="28"/>
                    </a:lnTo>
                    <a:lnTo>
                      <a:pt x="240" y="28"/>
                    </a:lnTo>
                    <a:lnTo>
                      <a:pt x="240" y="28"/>
                    </a:lnTo>
                    <a:lnTo>
                      <a:pt x="241" y="28"/>
                    </a:lnTo>
                    <a:lnTo>
                      <a:pt x="241" y="28"/>
                    </a:lnTo>
                    <a:lnTo>
                      <a:pt x="241" y="28"/>
                    </a:lnTo>
                    <a:lnTo>
                      <a:pt x="242" y="27"/>
                    </a:lnTo>
                    <a:lnTo>
                      <a:pt x="242" y="27"/>
                    </a:lnTo>
                    <a:lnTo>
                      <a:pt x="242" y="27"/>
                    </a:lnTo>
                    <a:lnTo>
                      <a:pt x="242" y="26"/>
                    </a:lnTo>
                    <a:lnTo>
                      <a:pt x="243" y="26"/>
                    </a:lnTo>
                    <a:lnTo>
                      <a:pt x="243" y="26"/>
                    </a:lnTo>
                    <a:lnTo>
                      <a:pt x="243" y="25"/>
                    </a:lnTo>
                    <a:lnTo>
                      <a:pt x="243" y="25"/>
                    </a:lnTo>
                    <a:lnTo>
                      <a:pt x="243" y="24"/>
                    </a:lnTo>
                    <a:lnTo>
                      <a:pt x="244" y="24"/>
                    </a:lnTo>
                    <a:lnTo>
                      <a:pt x="244" y="23"/>
                    </a:lnTo>
                    <a:lnTo>
                      <a:pt x="244" y="23"/>
                    </a:lnTo>
                    <a:lnTo>
                      <a:pt x="244" y="23"/>
                    </a:lnTo>
                    <a:lnTo>
                      <a:pt x="244" y="22"/>
                    </a:lnTo>
                    <a:lnTo>
                      <a:pt x="244" y="22"/>
                    </a:lnTo>
                    <a:lnTo>
                      <a:pt x="245" y="21"/>
                    </a:lnTo>
                    <a:lnTo>
                      <a:pt x="245" y="21"/>
                    </a:lnTo>
                    <a:lnTo>
                      <a:pt x="245" y="20"/>
                    </a:lnTo>
                    <a:lnTo>
                      <a:pt x="245" y="20"/>
                    </a:lnTo>
                    <a:lnTo>
                      <a:pt x="245" y="19"/>
                    </a:lnTo>
                    <a:lnTo>
                      <a:pt x="246" y="19"/>
                    </a:lnTo>
                    <a:lnTo>
                      <a:pt x="246" y="19"/>
                    </a:lnTo>
                    <a:lnTo>
                      <a:pt x="246" y="18"/>
                    </a:lnTo>
                    <a:lnTo>
                      <a:pt x="247" y="18"/>
                    </a:lnTo>
                    <a:lnTo>
                      <a:pt x="247" y="18"/>
                    </a:lnTo>
                    <a:lnTo>
                      <a:pt x="249" y="18"/>
                    </a:lnTo>
                    <a:lnTo>
                      <a:pt x="249" y="18"/>
                    </a:lnTo>
                    <a:lnTo>
                      <a:pt x="249" y="17"/>
                    </a:lnTo>
                    <a:lnTo>
                      <a:pt x="250" y="17"/>
                    </a:lnTo>
                    <a:lnTo>
                      <a:pt x="250" y="17"/>
                    </a:lnTo>
                    <a:lnTo>
                      <a:pt x="251" y="17"/>
                    </a:lnTo>
                    <a:lnTo>
                      <a:pt x="251" y="17"/>
                    </a:lnTo>
                    <a:lnTo>
                      <a:pt x="252" y="17"/>
                    </a:lnTo>
                    <a:lnTo>
                      <a:pt x="252" y="17"/>
                    </a:lnTo>
                    <a:lnTo>
                      <a:pt x="253" y="17"/>
                    </a:lnTo>
                    <a:lnTo>
                      <a:pt x="253" y="17"/>
                    </a:lnTo>
                    <a:lnTo>
                      <a:pt x="254" y="17"/>
                    </a:lnTo>
                    <a:lnTo>
                      <a:pt x="254" y="18"/>
                    </a:lnTo>
                    <a:lnTo>
                      <a:pt x="255" y="18"/>
                    </a:lnTo>
                    <a:lnTo>
                      <a:pt x="255" y="18"/>
                    </a:lnTo>
                    <a:lnTo>
                      <a:pt x="256" y="18"/>
                    </a:lnTo>
                    <a:lnTo>
                      <a:pt x="256" y="19"/>
                    </a:lnTo>
                    <a:lnTo>
                      <a:pt x="257" y="19"/>
                    </a:lnTo>
                    <a:lnTo>
                      <a:pt x="257" y="19"/>
                    </a:lnTo>
                    <a:lnTo>
                      <a:pt x="258" y="20"/>
                    </a:lnTo>
                    <a:lnTo>
                      <a:pt x="258" y="20"/>
                    </a:lnTo>
                    <a:lnTo>
                      <a:pt x="258" y="20"/>
                    </a:lnTo>
                    <a:lnTo>
                      <a:pt x="259" y="20"/>
                    </a:lnTo>
                    <a:lnTo>
                      <a:pt x="259" y="21"/>
                    </a:lnTo>
                    <a:lnTo>
                      <a:pt x="259" y="21"/>
                    </a:lnTo>
                    <a:lnTo>
                      <a:pt x="260" y="21"/>
                    </a:lnTo>
                    <a:lnTo>
                      <a:pt x="260" y="21"/>
                    </a:lnTo>
                    <a:lnTo>
                      <a:pt x="261" y="22"/>
                    </a:lnTo>
                    <a:lnTo>
                      <a:pt x="261" y="22"/>
                    </a:lnTo>
                    <a:lnTo>
                      <a:pt x="262" y="22"/>
                    </a:lnTo>
                    <a:lnTo>
                      <a:pt x="262" y="22"/>
                    </a:lnTo>
                    <a:lnTo>
                      <a:pt x="263" y="22"/>
                    </a:lnTo>
                    <a:lnTo>
                      <a:pt x="263" y="22"/>
                    </a:lnTo>
                    <a:lnTo>
                      <a:pt x="264" y="22"/>
                    </a:lnTo>
                    <a:lnTo>
                      <a:pt x="264" y="22"/>
                    </a:lnTo>
                    <a:lnTo>
                      <a:pt x="265" y="22"/>
                    </a:lnTo>
                    <a:lnTo>
                      <a:pt x="265" y="23"/>
                    </a:lnTo>
                    <a:lnTo>
                      <a:pt x="267" y="23"/>
                    </a:lnTo>
                    <a:lnTo>
                      <a:pt x="267" y="23"/>
                    </a:lnTo>
                    <a:lnTo>
                      <a:pt x="268" y="23"/>
                    </a:lnTo>
                    <a:lnTo>
                      <a:pt x="269" y="23"/>
                    </a:lnTo>
                    <a:lnTo>
                      <a:pt x="269" y="23"/>
                    </a:lnTo>
                    <a:lnTo>
                      <a:pt x="270" y="23"/>
                    </a:lnTo>
                    <a:lnTo>
                      <a:pt x="270" y="23"/>
                    </a:lnTo>
                    <a:lnTo>
                      <a:pt x="270" y="22"/>
                    </a:lnTo>
                    <a:lnTo>
                      <a:pt x="271" y="22"/>
                    </a:lnTo>
                    <a:lnTo>
                      <a:pt x="271" y="22"/>
                    </a:lnTo>
                    <a:lnTo>
                      <a:pt x="272" y="22"/>
                    </a:lnTo>
                    <a:lnTo>
                      <a:pt x="272" y="22"/>
                    </a:lnTo>
                    <a:lnTo>
                      <a:pt x="272" y="22"/>
                    </a:lnTo>
                    <a:lnTo>
                      <a:pt x="273" y="22"/>
                    </a:lnTo>
                    <a:lnTo>
                      <a:pt x="273" y="21"/>
                    </a:lnTo>
                    <a:lnTo>
                      <a:pt x="273" y="21"/>
                    </a:lnTo>
                    <a:lnTo>
                      <a:pt x="273" y="21"/>
                    </a:lnTo>
                    <a:lnTo>
                      <a:pt x="273" y="21"/>
                    </a:lnTo>
                    <a:lnTo>
                      <a:pt x="274" y="21"/>
                    </a:lnTo>
                    <a:lnTo>
                      <a:pt x="274" y="20"/>
                    </a:lnTo>
                    <a:lnTo>
                      <a:pt x="274" y="20"/>
                    </a:lnTo>
                    <a:lnTo>
                      <a:pt x="274" y="20"/>
                    </a:lnTo>
                    <a:lnTo>
                      <a:pt x="274" y="20"/>
                    </a:lnTo>
                    <a:lnTo>
                      <a:pt x="274" y="20"/>
                    </a:lnTo>
                    <a:lnTo>
                      <a:pt x="274" y="19"/>
                    </a:lnTo>
                    <a:lnTo>
                      <a:pt x="275" y="19"/>
                    </a:lnTo>
                    <a:lnTo>
                      <a:pt x="275" y="19"/>
                    </a:lnTo>
                    <a:lnTo>
                      <a:pt x="275" y="19"/>
                    </a:lnTo>
                    <a:lnTo>
                      <a:pt x="275" y="19"/>
                    </a:lnTo>
                    <a:lnTo>
                      <a:pt x="276" y="18"/>
                    </a:lnTo>
                    <a:lnTo>
                      <a:pt x="276" y="18"/>
                    </a:lnTo>
                    <a:lnTo>
                      <a:pt x="276" y="18"/>
                    </a:lnTo>
                    <a:lnTo>
                      <a:pt x="277" y="18"/>
                    </a:lnTo>
                    <a:lnTo>
                      <a:pt x="277" y="18"/>
                    </a:lnTo>
                    <a:lnTo>
                      <a:pt x="277" y="18"/>
                    </a:lnTo>
                    <a:lnTo>
                      <a:pt x="278" y="18"/>
                    </a:lnTo>
                    <a:lnTo>
                      <a:pt x="278" y="18"/>
                    </a:lnTo>
                    <a:lnTo>
                      <a:pt x="278" y="18"/>
                    </a:lnTo>
                    <a:lnTo>
                      <a:pt x="279" y="18"/>
                    </a:lnTo>
                    <a:lnTo>
                      <a:pt x="279" y="18"/>
                    </a:lnTo>
                    <a:lnTo>
                      <a:pt x="279" y="18"/>
                    </a:lnTo>
                    <a:lnTo>
                      <a:pt x="280" y="18"/>
                    </a:lnTo>
                    <a:lnTo>
                      <a:pt x="280" y="18"/>
                    </a:lnTo>
                    <a:lnTo>
                      <a:pt x="280" y="18"/>
                    </a:lnTo>
                    <a:lnTo>
                      <a:pt x="281" y="18"/>
                    </a:lnTo>
                    <a:lnTo>
                      <a:pt x="281" y="18"/>
                    </a:lnTo>
                    <a:lnTo>
                      <a:pt x="281" y="18"/>
                    </a:lnTo>
                    <a:lnTo>
                      <a:pt x="281" y="18"/>
                    </a:lnTo>
                    <a:lnTo>
                      <a:pt x="282" y="18"/>
                    </a:lnTo>
                    <a:lnTo>
                      <a:pt x="282" y="18"/>
                    </a:lnTo>
                    <a:lnTo>
                      <a:pt x="282" y="17"/>
                    </a:lnTo>
                    <a:lnTo>
                      <a:pt x="282" y="17"/>
                    </a:lnTo>
                    <a:lnTo>
                      <a:pt x="283" y="17"/>
                    </a:lnTo>
                    <a:lnTo>
                      <a:pt x="283" y="17"/>
                    </a:lnTo>
                    <a:lnTo>
                      <a:pt x="283" y="15"/>
                    </a:lnTo>
                    <a:lnTo>
                      <a:pt x="283" y="15"/>
                    </a:lnTo>
                    <a:lnTo>
                      <a:pt x="283" y="15"/>
                    </a:lnTo>
                    <a:lnTo>
                      <a:pt x="285" y="15"/>
                    </a:lnTo>
                    <a:lnTo>
                      <a:pt x="285" y="15"/>
                    </a:lnTo>
                    <a:lnTo>
                      <a:pt x="285" y="15"/>
                    </a:lnTo>
                    <a:lnTo>
                      <a:pt x="286" y="15"/>
                    </a:lnTo>
                    <a:lnTo>
                      <a:pt x="286" y="15"/>
                    </a:lnTo>
                    <a:lnTo>
                      <a:pt x="286" y="15"/>
                    </a:lnTo>
                    <a:lnTo>
                      <a:pt x="287" y="15"/>
                    </a:lnTo>
                    <a:lnTo>
                      <a:pt x="287" y="15"/>
                    </a:lnTo>
                    <a:lnTo>
                      <a:pt x="288" y="15"/>
                    </a:lnTo>
                    <a:lnTo>
                      <a:pt x="288" y="15"/>
                    </a:lnTo>
                    <a:lnTo>
                      <a:pt x="289" y="15"/>
                    </a:lnTo>
                    <a:lnTo>
                      <a:pt x="289" y="17"/>
                    </a:lnTo>
                    <a:lnTo>
                      <a:pt x="290" y="17"/>
                    </a:lnTo>
                    <a:lnTo>
                      <a:pt x="291" y="17"/>
                    </a:lnTo>
                    <a:lnTo>
                      <a:pt x="291" y="18"/>
                    </a:lnTo>
                    <a:lnTo>
                      <a:pt x="292" y="18"/>
                    </a:lnTo>
                    <a:lnTo>
                      <a:pt x="293" y="19"/>
                    </a:lnTo>
                    <a:lnTo>
                      <a:pt x="294" y="19"/>
                    </a:lnTo>
                    <a:lnTo>
                      <a:pt x="294" y="20"/>
                    </a:lnTo>
                    <a:lnTo>
                      <a:pt x="295" y="20"/>
                    </a:lnTo>
                    <a:lnTo>
                      <a:pt x="296" y="21"/>
                    </a:lnTo>
                    <a:lnTo>
                      <a:pt x="296" y="21"/>
                    </a:lnTo>
                    <a:lnTo>
                      <a:pt x="297" y="21"/>
                    </a:lnTo>
                    <a:lnTo>
                      <a:pt x="298" y="22"/>
                    </a:lnTo>
                    <a:lnTo>
                      <a:pt x="298" y="22"/>
                    </a:lnTo>
                    <a:lnTo>
                      <a:pt x="299" y="22"/>
                    </a:lnTo>
                    <a:lnTo>
                      <a:pt x="300" y="23"/>
                    </a:lnTo>
                    <a:lnTo>
                      <a:pt x="300" y="23"/>
                    </a:lnTo>
                    <a:lnTo>
                      <a:pt x="301" y="23"/>
                    </a:lnTo>
                    <a:lnTo>
                      <a:pt x="304" y="23"/>
                    </a:lnTo>
                    <a:lnTo>
                      <a:pt x="305" y="24"/>
                    </a:lnTo>
                    <a:lnTo>
                      <a:pt x="306" y="24"/>
                    </a:lnTo>
                    <a:lnTo>
                      <a:pt x="307" y="24"/>
                    </a:lnTo>
                    <a:lnTo>
                      <a:pt x="309" y="25"/>
                    </a:lnTo>
                    <a:lnTo>
                      <a:pt x="310" y="25"/>
                    </a:lnTo>
                    <a:lnTo>
                      <a:pt x="311" y="26"/>
                    </a:lnTo>
                    <a:lnTo>
                      <a:pt x="313" y="26"/>
                    </a:lnTo>
                    <a:lnTo>
                      <a:pt x="314" y="27"/>
                    </a:lnTo>
                    <a:lnTo>
                      <a:pt x="315" y="27"/>
                    </a:lnTo>
                    <a:lnTo>
                      <a:pt x="316" y="28"/>
                    </a:lnTo>
                    <a:lnTo>
                      <a:pt x="316" y="29"/>
                    </a:lnTo>
                    <a:lnTo>
                      <a:pt x="317" y="29"/>
                    </a:lnTo>
                    <a:lnTo>
                      <a:pt x="317" y="30"/>
                    </a:lnTo>
                    <a:lnTo>
                      <a:pt x="317" y="30"/>
                    </a:lnTo>
                    <a:lnTo>
                      <a:pt x="317" y="31"/>
                    </a:lnTo>
                    <a:lnTo>
                      <a:pt x="317" y="32"/>
                    </a:lnTo>
                    <a:lnTo>
                      <a:pt x="317" y="33"/>
                    </a:lnTo>
                    <a:lnTo>
                      <a:pt x="317" y="35"/>
                    </a:lnTo>
                    <a:lnTo>
                      <a:pt x="317" y="36"/>
                    </a:lnTo>
                    <a:lnTo>
                      <a:pt x="317" y="36"/>
                    </a:lnTo>
                    <a:lnTo>
                      <a:pt x="317" y="37"/>
                    </a:lnTo>
                    <a:lnTo>
                      <a:pt x="317" y="38"/>
                    </a:lnTo>
                    <a:lnTo>
                      <a:pt x="317" y="39"/>
                    </a:lnTo>
                    <a:lnTo>
                      <a:pt x="317" y="40"/>
                    </a:lnTo>
                    <a:lnTo>
                      <a:pt x="318" y="41"/>
                    </a:lnTo>
                    <a:lnTo>
                      <a:pt x="318" y="41"/>
                    </a:lnTo>
                    <a:lnTo>
                      <a:pt x="318" y="42"/>
                    </a:lnTo>
                    <a:lnTo>
                      <a:pt x="319" y="42"/>
                    </a:lnTo>
                    <a:lnTo>
                      <a:pt x="319" y="43"/>
                    </a:lnTo>
                    <a:lnTo>
                      <a:pt x="321" y="43"/>
                    </a:lnTo>
                    <a:lnTo>
                      <a:pt x="321" y="43"/>
                    </a:lnTo>
                    <a:lnTo>
                      <a:pt x="321" y="43"/>
                    </a:lnTo>
                    <a:lnTo>
                      <a:pt x="322" y="44"/>
                    </a:lnTo>
                    <a:lnTo>
                      <a:pt x="322" y="44"/>
                    </a:lnTo>
                    <a:lnTo>
                      <a:pt x="323" y="44"/>
                    </a:lnTo>
                    <a:lnTo>
                      <a:pt x="323" y="44"/>
                    </a:lnTo>
                    <a:lnTo>
                      <a:pt x="324" y="44"/>
                    </a:lnTo>
                    <a:lnTo>
                      <a:pt x="324" y="44"/>
                    </a:lnTo>
                    <a:lnTo>
                      <a:pt x="324" y="44"/>
                    </a:lnTo>
                    <a:lnTo>
                      <a:pt x="325" y="44"/>
                    </a:lnTo>
                    <a:lnTo>
                      <a:pt x="325" y="44"/>
                    </a:lnTo>
                    <a:lnTo>
                      <a:pt x="325" y="44"/>
                    </a:lnTo>
                    <a:lnTo>
                      <a:pt x="325" y="43"/>
                    </a:lnTo>
                    <a:lnTo>
                      <a:pt x="326" y="43"/>
                    </a:lnTo>
                    <a:lnTo>
                      <a:pt x="326" y="43"/>
                    </a:lnTo>
                    <a:lnTo>
                      <a:pt x="326" y="43"/>
                    </a:lnTo>
                    <a:lnTo>
                      <a:pt x="326" y="43"/>
                    </a:lnTo>
                    <a:lnTo>
                      <a:pt x="326" y="42"/>
                    </a:lnTo>
                    <a:lnTo>
                      <a:pt x="326" y="42"/>
                    </a:lnTo>
                    <a:lnTo>
                      <a:pt x="326" y="42"/>
                    </a:lnTo>
                    <a:lnTo>
                      <a:pt x="326" y="41"/>
                    </a:lnTo>
                    <a:lnTo>
                      <a:pt x="326" y="41"/>
                    </a:lnTo>
                    <a:lnTo>
                      <a:pt x="326" y="41"/>
                    </a:lnTo>
                    <a:lnTo>
                      <a:pt x="326" y="40"/>
                    </a:lnTo>
                    <a:lnTo>
                      <a:pt x="326" y="40"/>
                    </a:lnTo>
                    <a:lnTo>
                      <a:pt x="326" y="39"/>
                    </a:lnTo>
                    <a:lnTo>
                      <a:pt x="326" y="39"/>
                    </a:lnTo>
                    <a:lnTo>
                      <a:pt x="325" y="39"/>
                    </a:lnTo>
                    <a:lnTo>
                      <a:pt x="325" y="39"/>
                    </a:lnTo>
                    <a:lnTo>
                      <a:pt x="325" y="38"/>
                    </a:lnTo>
                    <a:lnTo>
                      <a:pt x="325" y="38"/>
                    </a:lnTo>
                    <a:lnTo>
                      <a:pt x="325" y="38"/>
                    </a:lnTo>
                    <a:lnTo>
                      <a:pt x="324" y="38"/>
                    </a:lnTo>
                    <a:lnTo>
                      <a:pt x="324" y="37"/>
                    </a:lnTo>
                    <a:lnTo>
                      <a:pt x="324" y="37"/>
                    </a:lnTo>
                    <a:lnTo>
                      <a:pt x="323" y="37"/>
                    </a:lnTo>
                    <a:lnTo>
                      <a:pt x="323" y="36"/>
                    </a:lnTo>
                    <a:lnTo>
                      <a:pt x="323" y="36"/>
                    </a:lnTo>
                    <a:lnTo>
                      <a:pt x="322" y="35"/>
                    </a:lnTo>
                    <a:lnTo>
                      <a:pt x="322" y="35"/>
                    </a:lnTo>
                    <a:lnTo>
                      <a:pt x="322" y="33"/>
                    </a:lnTo>
                    <a:lnTo>
                      <a:pt x="322" y="33"/>
                    </a:lnTo>
                    <a:lnTo>
                      <a:pt x="322" y="32"/>
                    </a:lnTo>
                    <a:lnTo>
                      <a:pt x="321" y="32"/>
                    </a:lnTo>
                    <a:lnTo>
                      <a:pt x="321" y="31"/>
                    </a:lnTo>
                    <a:lnTo>
                      <a:pt x="321" y="30"/>
                    </a:lnTo>
                    <a:lnTo>
                      <a:pt x="321" y="30"/>
                    </a:lnTo>
                    <a:lnTo>
                      <a:pt x="322" y="29"/>
                    </a:lnTo>
                    <a:lnTo>
                      <a:pt x="322" y="28"/>
                    </a:lnTo>
                    <a:lnTo>
                      <a:pt x="322" y="27"/>
                    </a:lnTo>
                    <a:lnTo>
                      <a:pt x="322" y="27"/>
                    </a:lnTo>
                    <a:lnTo>
                      <a:pt x="322" y="26"/>
                    </a:lnTo>
                    <a:lnTo>
                      <a:pt x="322" y="25"/>
                    </a:lnTo>
                    <a:lnTo>
                      <a:pt x="322" y="25"/>
                    </a:lnTo>
                    <a:lnTo>
                      <a:pt x="322" y="24"/>
                    </a:lnTo>
                    <a:lnTo>
                      <a:pt x="322" y="24"/>
                    </a:lnTo>
                    <a:lnTo>
                      <a:pt x="322" y="23"/>
                    </a:lnTo>
                    <a:lnTo>
                      <a:pt x="321" y="23"/>
                    </a:lnTo>
                    <a:lnTo>
                      <a:pt x="321" y="23"/>
                    </a:lnTo>
                    <a:lnTo>
                      <a:pt x="321" y="23"/>
                    </a:lnTo>
                    <a:lnTo>
                      <a:pt x="321" y="23"/>
                    </a:lnTo>
                    <a:lnTo>
                      <a:pt x="319" y="23"/>
                    </a:lnTo>
                    <a:lnTo>
                      <a:pt x="319" y="23"/>
                    </a:lnTo>
                    <a:lnTo>
                      <a:pt x="319" y="23"/>
                    </a:lnTo>
                    <a:lnTo>
                      <a:pt x="318" y="23"/>
                    </a:lnTo>
                    <a:lnTo>
                      <a:pt x="317" y="23"/>
                    </a:lnTo>
                    <a:lnTo>
                      <a:pt x="317" y="23"/>
                    </a:lnTo>
                    <a:lnTo>
                      <a:pt x="316" y="24"/>
                    </a:lnTo>
                    <a:lnTo>
                      <a:pt x="316" y="24"/>
                    </a:lnTo>
                    <a:lnTo>
                      <a:pt x="315" y="23"/>
                    </a:lnTo>
                    <a:lnTo>
                      <a:pt x="315" y="23"/>
                    </a:lnTo>
                    <a:lnTo>
                      <a:pt x="314" y="23"/>
                    </a:lnTo>
                    <a:lnTo>
                      <a:pt x="314" y="23"/>
                    </a:lnTo>
                    <a:lnTo>
                      <a:pt x="313" y="23"/>
                    </a:lnTo>
                    <a:lnTo>
                      <a:pt x="313" y="23"/>
                    </a:lnTo>
                    <a:lnTo>
                      <a:pt x="313" y="23"/>
                    </a:lnTo>
                    <a:lnTo>
                      <a:pt x="313" y="22"/>
                    </a:lnTo>
                    <a:lnTo>
                      <a:pt x="313" y="22"/>
                    </a:lnTo>
                    <a:lnTo>
                      <a:pt x="313" y="21"/>
                    </a:lnTo>
                    <a:lnTo>
                      <a:pt x="313" y="21"/>
                    </a:lnTo>
                    <a:lnTo>
                      <a:pt x="313" y="20"/>
                    </a:lnTo>
                    <a:lnTo>
                      <a:pt x="313" y="20"/>
                    </a:lnTo>
                    <a:lnTo>
                      <a:pt x="313" y="19"/>
                    </a:lnTo>
                    <a:lnTo>
                      <a:pt x="313" y="18"/>
                    </a:lnTo>
                    <a:lnTo>
                      <a:pt x="313" y="18"/>
                    </a:lnTo>
                    <a:lnTo>
                      <a:pt x="313" y="17"/>
                    </a:lnTo>
                    <a:lnTo>
                      <a:pt x="313" y="15"/>
                    </a:lnTo>
                    <a:lnTo>
                      <a:pt x="313" y="15"/>
                    </a:lnTo>
                    <a:lnTo>
                      <a:pt x="313" y="14"/>
                    </a:lnTo>
                    <a:lnTo>
                      <a:pt x="313" y="13"/>
                    </a:lnTo>
                    <a:lnTo>
                      <a:pt x="313" y="13"/>
                    </a:lnTo>
                    <a:lnTo>
                      <a:pt x="314" y="12"/>
                    </a:lnTo>
                    <a:lnTo>
                      <a:pt x="314" y="12"/>
                    </a:lnTo>
                    <a:lnTo>
                      <a:pt x="314" y="11"/>
                    </a:lnTo>
                    <a:lnTo>
                      <a:pt x="315" y="11"/>
                    </a:lnTo>
                    <a:lnTo>
                      <a:pt x="315" y="11"/>
                    </a:lnTo>
                    <a:lnTo>
                      <a:pt x="315" y="10"/>
                    </a:lnTo>
                    <a:lnTo>
                      <a:pt x="316" y="10"/>
                    </a:lnTo>
                    <a:lnTo>
                      <a:pt x="316" y="10"/>
                    </a:lnTo>
                    <a:lnTo>
                      <a:pt x="317" y="10"/>
                    </a:lnTo>
                    <a:lnTo>
                      <a:pt x="317" y="9"/>
                    </a:lnTo>
                    <a:lnTo>
                      <a:pt x="317" y="9"/>
                    </a:lnTo>
                    <a:lnTo>
                      <a:pt x="318" y="9"/>
                    </a:lnTo>
                    <a:lnTo>
                      <a:pt x="318" y="9"/>
                    </a:lnTo>
                    <a:lnTo>
                      <a:pt x="319" y="9"/>
                    </a:lnTo>
                    <a:lnTo>
                      <a:pt x="319" y="9"/>
                    </a:lnTo>
                    <a:lnTo>
                      <a:pt x="321" y="9"/>
                    </a:lnTo>
                    <a:lnTo>
                      <a:pt x="321" y="9"/>
                    </a:lnTo>
                    <a:lnTo>
                      <a:pt x="322" y="9"/>
                    </a:lnTo>
                    <a:lnTo>
                      <a:pt x="322" y="9"/>
                    </a:lnTo>
                    <a:lnTo>
                      <a:pt x="322" y="9"/>
                    </a:lnTo>
                    <a:lnTo>
                      <a:pt x="323" y="9"/>
                    </a:lnTo>
                    <a:lnTo>
                      <a:pt x="323" y="9"/>
                    </a:lnTo>
                    <a:lnTo>
                      <a:pt x="324" y="9"/>
                    </a:lnTo>
                    <a:lnTo>
                      <a:pt x="324" y="9"/>
                    </a:lnTo>
                    <a:lnTo>
                      <a:pt x="325" y="9"/>
                    </a:lnTo>
                    <a:lnTo>
                      <a:pt x="325" y="9"/>
                    </a:lnTo>
                    <a:lnTo>
                      <a:pt x="326" y="9"/>
                    </a:lnTo>
                    <a:lnTo>
                      <a:pt x="326" y="9"/>
                    </a:lnTo>
                    <a:lnTo>
                      <a:pt x="327" y="9"/>
                    </a:lnTo>
                    <a:lnTo>
                      <a:pt x="327" y="8"/>
                    </a:lnTo>
                    <a:lnTo>
                      <a:pt x="327" y="8"/>
                    </a:lnTo>
                    <a:lnTo>
                      <a:pt x="328" y="8"/>
                    </a:lnTo>
                    <a:lnTo>
                      <a:pt x="328" y="8"/>
                    </a:lnTo>
                    <a:lnTo>
                      <a:pt x="328" y="7"/>
                    </a:lnTo>
                    <a:lnTo>
                      <a:pt x="329" y="7"/>
                    </a:lnTo>
                    <a:lnTo>
                      <a:pt x="329" y="7"/>
                    </a:lnTo>
                    <a:lnTo>
                      <a:pt x="329" y="6"/>
                    </a:lnTo>
                    <a:lnTo>
                      <a:pt x="330" y="6"/>
                    </a:lnTo>
                    <a:lnTo>
                      <a:pt x="330" y="6"/>
                    </a:lnTo>
                    <a:lnTo>
                      <a:pt x="330" y="5"/>
                    </a:lnTo>
                    <a:lnTo>
                      <a:pt x="330" y="5"/>
                    </a:lnTo>
                    <a:lnTo>
                      <a:pt x="330" y="4"/>
                    </a:lnTo>
                    <a:lnTo>
                      <a:pt x="330" y="4"/>
                    </a:lnTo>
                    <a:lnTo>
                      <a:pt x="330" y="4"/>
                    </a:lnTo>
                    <a:lnTo>
                      <a:pt x="330" y="3"/>
                    </a:lnTo>
                    <a:lnTo>
                      <a:pt x="330" y="3"/>
                    </a:lnTo>
                    <a:lnTo>
                      <a:pt x="330" y="2"/>
                    </a:lnTo>
                    <a:lnTo>
                      <a:pt x="330" y="2"/>
                    </a:lnTo>
                    <a:lnTo>
                      <a:pt x="331" y="2"/>
                    </a:lnTo>
                    <a:lnTo>
                      <a:pt x="331" y="1"/>
                    </a:lnTo>
                    <a:lnTo>
                      <a:pt x="331" y="1"/>
                    </a:lnTo>
                    <a:lnTo>
                      <a:pt x="331" y="1"/>
                    </a:lnTo>
                    <a:lnTo>
                      <a:pt x="331" y="1"/>
                    </a:lnTo>
                    <a:lnTo>
                      <a:pt x="331" y="0"/>
                    </a:lnTo>
                    <a:lnTo>
                      <a:pt x="331" y="0"/>
                    </a:lnTo>
                    <a:lnTo>
                      <a:pt x="332" y="0"/>
                    </a:lnTo>
                    <a:lnTo>
                      <a:pt x="332" y="0"/>
                    </a:lnTo>
                    <a:lnTo>
                      <a:pt x="332" y="0"/>
                    </a:lnTo>
                    <a:lnTo>
                      <a:pt x="332" y="0"/>
                    </a:lnTo>
                    <a:lnTo>
                      <a:pt x="332" y="0"/>
                    </a:lnTo>
                    <a:lnTo>
                      <a:pt x="332" y="0"/>
                    </a:lnTo>
                    <a:lnTo>
                      <a:pt x="333" y="0"/>
                    </a:lnTo>
                    <a:lnTo>
                      <a:pt x="333" y="1"/>
                    </a:lnTo>
                    <a:lnTo>
                      <a:pt x="333" y="1"/>
                    </a:lnTo>
                    <a:lnTo>
                      <a:pt x="333" y="1"/>
                    </a:lnTo>
                    <a:lnTo>
                      <a:pt x="333" y="2"/>
                    </a:lnTo>
                    <a:lnTo>
                      <a:pt x="333" y="2"/>
                    </a:lnTo>
                    <a:lnTo>
                      <a:pt x="334" y="3"/>
                    </a:lnTo>
                    <a:lnTo>
                      <a:pt x="334" y="4"/>
                    </a:lnTo>
                    <a:lnTo>
                      <a:pt x="334" y="5"/>
                    </a:lnTo>
                    <a:lnTo>
                      <a:pt x="334" y="6"/>
                    </a:lnTo>
                    <a:lnTo>
                      <a:pt x="335" y="7"/>
                    </a:lnTo>
                    <a:lnTo>
                      <a:pt x="335" y="8"/>
                    </a:lnTo>
                    <a:lnTo>
                      <a:pt x="335" y="9"/>
                    </a:lnTo>
                    <a:lnTo>
                      <a:pt x="336" y="11"/>
                    </a:lnTo>
                    <a:lnTo>
                      <a:pt x="336" y="12"/>
                    </a:lnTo>
                    <a:lnTo>
                      <a:pt x="336" y="13"/>
                    </a:lnTo>
                    <a:lnTo>
                      <a:pt x="337" y="14"/>
                    </a:lnTo>
                    <a:lnTo>
                      <a:pt x="337" y="15"/>
                    </a:lnTo>
                    <a:lnTo>
                      <a:pt x="337" y="17"/>
                    </a:lnTo>
                    <a:lnTo>
                      <a:pt x="337" y="18"/>
                    </a:lnTo>
                    <a:lnTo>
                      <a:pt x="339" y="18"/>
                    </a:lnTo>
                    <a:lnTo>
                      <a:pt x="339" y="19"/>
                    </a:lnTo>
                    <a:lnTo>
                      <a:pt x="339" y="19"/>
                    </a:lnTo>
                    <a:lnTo>
                      <a:pt x="340" y="19"/>
                    </a:lnTo>
                    <a:lnTo>
                      <a:pt x="340" y="19"/>
                    </a:lnTo>
                    <a:lnTo>
                      <a:pt x="340" y="19"/>
                    </a:lnTo>
                    <a:lnTo>
                      <a:pt x="341" y="19"/>
                    </a:lnTo>
                    <a:lnTo>
                      <a:pt x="341" y="19"/>
                    </a:lnTo>
                    <a:lnTo>
                      <a:pt x="342" y="19"/>
                    </a:lnTo>
                    <a:lnTo>
                      <a:pt x="342" y="19"/>
                    </a:lnTo>
                    <a:lnTo>
                      <a:pt x="343" y="19"/>
                    </a:lnTo>
                    <a:lnTo>
                      <a:pt x="343" y="19"/>
                    </a:lnTo>
                    <a:lnTo>
                      <a:pt x="343" y="19"/>
                    </a:lnTo>
                    <a:lnTo>
                      <a:pt x="344" y="19"/>
                    </a:lnTo>
                    <a:lnTo>
                      <a:pt x="344" y="19"/>
                    </a:lnTo>
                    <a:lnTo>
                      <a:pt x="345" y="19"/>
                    </a:lnTo>
                    <a:lnTo>
                      <a:pt x="345" y="20"/>
                    </a:lnTo>
                    <a:lnTo>
                      <a:pt x="345" y="20"/>
                    </a:lnTo>
                    <a:lnTo>
                      <a:pt x="346" y="21"/>
                    </a:lnTo>
                    <a:lnTo>
                      <a:pt x="347" y="22"/>
                    </a:lnTo>
                    <a:lnTo>
                      <a:pt x="348" y="23"/>
                    </a:lnTo>
                    <a:lnTo>
                      <a:pt x="350" y="23"/>
                    </a:lnTo>
                    <a:lnTo>
                      <a:pt x="351" y="24"/>
                    </a:lnTo>
                    <a:lnTo>
                      <a:pt x="353" y="25"/>
                    </a:lnTo>
                    <a:lnTo>
                      <a:pt x="354" y="26"/>
                    </a:lnTo>
                    <a:lnTo>
                      <a:pt x="357" y="26"/>
                    </a:lnTo>
                    <a:lnTo>
                      <a:pt x="358" y="27"/>
                    </a:lnTo>
                    <a:lnTo>
                      <a:pt x="360" y="27"/>
                    </a:lnTo>
                    <a:lnTo>
                      <a:pt x="361" y="27"/>
                    </a:lnTo>
                    <a:lnTo>
                      <a:pt x="363" y="28"/>
                    </a:lnTo>
                    <a:lnTo>
                      <a:pt x="364" y="28"/>
                    </a:lnTo>
                    <a:lnTo>
                      <a:pt x="365" y="28"/>
                    </a:lnTo>
                    <a:lnTo>
                      <a:pt x="366" y="28"/>
                    </a:lnTo>
                    <a:lnTo>
                      <a:pt x="366" y="28"/>
                    </a:lnTo>
                    <a:lnTo>
                      <a:pt x="367" y="28"/>
                    </a:lnTo>
                    <a:lnTo>
                      <a:pt x="367" y="28"/>
                    </a:lnTo>
                    <a:lnTo>
                      <a:pt x="368" y="27"/>
                    </a:lnTo>
                    <a:lnTo>
                      <a:pt x="368" y="27"/>
                    </a:lnTo>
                    <a:lnTo>
                      <a:pt x="368" y="27"/>
                    </a:lnTo>
                    <a:lnTo>
                      <a:pt x="369" y="27"/>
                    </a:lnTo>
                    <a:lnTo>
                      <a:pt x="369" y="26"/>
                    </a:lnTo>
                    <a:lnTo>
                      <a:pt x="369" y="26"/>
                    </a:lnTo>
                    <a:lnTo>
                      <a:pt x="370" y="26"/>
                    </a:lnTo>
                    <a:lnTo>
                      <a:pt x="370" y="26"/>
                    </a:lnTo>
                    <a:lnTo>
                      <a:pt x="370" y="25"/>
                    </a:lnTo>
                    <a:lnTo>
                      <a:pt x="371" y="25"/>
                    </a:lnTo>
                    <a:lnTo>
                      <a:pt x="371" y="25"/>
                    </a:lnTo>
                    <a:lnTo>
                      <a:pt x="371" y="25"/>
                    </a:lnTo>
                    <a:lnTo>
                      <a:pt x="372" y="26"/>
                    </a:lnTo>
                    <a:lnTo>
                      <a:pt x="372" y="26"/>
                    </a:lnTo>
                    <a:lnTo>
                      <a:pt x="372" y="27"/>
                    </a:lnTo>
                    <a:lnTo>
                      <a:pt x="373" y="28"/>
                    </a:lnTo>
                    <a:lnTo>
                      <a:pt x="373" y="29"/>
                    </a:lnTo>
                    <a:lnTo>
                      <a:pt x="375" y="30"/>
                    </a:lnTo>
                    <a:lnTo>
                      <a:pt x="376" y="32"/>
                    </a:lnTo>
                    <a:lnTo>
                      <a:pt x="376" y="35"/>
                    </a:lnTo>
                    <a:lnTo>
                      <a:pt x="377" y="37"/>
                    </a:lnTo>
                    <a:lnTo>
                      <a:pt x="378" y="39"/>
                    </a:lnTo>
                    <a:lnTo>
                      <a:pt x="379" y="41"/>
                    </a:lnTo>
                    <a:lnTo>
                      <a:pt x="379" y="43"/>
                    </a:lnTo>
                    <a:lnTo>
                      <a:pt x="380" y="45"/>
                    </a:lnTo>
                    <a:lnTo>
                      <a:pt x="381" y="47"/>
                    </a:lnTo>
                    <a:lnTo>
                      <a:pt x="381" y="49"/>
                    </a:lnTo>
                    <a:lnTo>
                      <a:pt x="382" y="51"/>
                    </a:lnTo>
                    <a:lnTo>
                      <a:pt x="382" y="54"/>
                    </a:lnTo>
                    <a:lnTo>
                      <a:pt x="382" y="55"/>
                    </a:lnTo>
                    <a:lnTo>
                      <a:pt x="383" y="57"/>
                    </a:lnTo>
                    <a:lnTo>
                      <a:pt x="383" y="59"/>
                    </a:lnTo>
                    <a:lnTo>
                      <a:pt x="383" y="61"/>
                    </a:lnTo>
                    <a:lnTo>
                      <a:pt x="383" y="63"/>
                    </a:lnTo>
                    <a:lnTo>
                      <a:pt x="384" y="65"/>
                    </a:lnTo>
                    <a:lnTo>
                      <a:pt x="384" y="66"/>
                    </a:lnTo>
                    <a:lnTo>
                      <a:pt x="384" y="68"/>
                    </a:lnTo>
                    <a:lnTo>
                      <a:pt x="384" y="69"/>
                    </a:lnTo>
                    <a:lnTo>
                      <a:pt x="384" y="71"/>
                    </a:lnTo>
                    <a:lnTo>
                      <a:pt x="385" y="72"/>
                    </a:lnTo>
                    <a:lnTo>
                      <a:pt x="385" y="74"/>
                    </a:lnTo>
                    <a:lnTo>
                      <a:pt x="385" y="75"/>
                    </a:lnTo>
                    <a:lnTo>
                      <a:pt x="385" y="76"/>
                    </a:lnTo>
                    <a:lnTo>
                      <a:pt x="386" y="77"/>
                    </a:lnTo>
                    <a:lnTo>
                      <a:pt x="386" y="78"/>
                    </a:lnTo>
                    <a:lnTo>
                      <a:pt x="387" y="79"/>
                    </a:lnTo>
                    <a:lnTo>
                      <a:pt x="387" y="80"/>
                    </a:lnTo>
                    <a:lnTo>
                      <a:pt x="387" y="80"/>
                    </a:lnTo>
                    <a:lnTo>
                      <a:pt x="388" y="81"/>
                    </a:lnTo>
                    <a:lnTo>
                      <a:pt x="388" y="81"/>
                    </a:lnTo>
                    <a:lnTo>
                      <a:pt x="388" y="82"/>
                    </a:lnTo>
                    <a:lnTo>
                      <a:pt x="388" y="83"/>
                    </a:lnTo>
                    <a:lnTo>
                      <a:pt x="388" y="83"/>
                    </a:lnTo>
                    <a:lnTo>
                      <a:pt x="388" y="84"/>
                    </a:lnTo>
                    <a:lnTo>
                      <a:pt x="389" y="84"/>
                    </a:lnTo>
                    <a:lnTo>
                      <a:pt x="389" y="84"/>
                    </a:lnTo>
                    <a:lnTo>
                      <a:pt x="389" y="85"/>
                    </a:lnTo>
                    <a:lnTo>
                      <a:pt x="389" y="85"/>
                    </a:lnTo>
                    <a:lnTo>
                      <a:pt x="388" y="85"/>
                    </a:lnTo>
                    <a:lnTo>
                      <a:pt x="388" y="85"/>
                    </a:lnTo>
                    <a:lnTo>
                      <a:pt x="388" y="85"/>
                    </a:lnTo>
                    <a:lnTo>
                      <a:pt x="388" y="85"/>
                    </a:lnTo>
                    <a:lnTo>
                      <a:pt x="387" y="85"/>
                    </a:lnTo>
                    <a:lnTo>
                      <a:pt x="387" y="85"/>
                    </a:lnTo>
                    <a:lnTo>
                      <a:pt x="386" y="85"/>
                    </a:lnTo>
                    <a:lnTo>
                      <a:pt x="386" y="85"/>
                    </a:lnTo>
                    <a:lnTo>
                      <a:pt x="385" y="85"/>
                    </a:lnTo>
                    <a:lnTo>
                      <a:pt x="385" y="85"/>
                    </a:lnTo>
                    <a:lnTo>
                      <a:pt x="384" y="85"/>
                    </a:lnTo>
                    <a:lnTo>
                      <a:pt x="384" y="85"/>
                    </a:lnTo>
                    <a:lnTo>
                      <a:pt x="383" y="85"/>
                    </a:lnTo>
                    <a:lnTo>
                      <a:pt x="383" y="85"/>
                    </a:lnTo>
                    <a:lnTo>
                      <a:pt x="382" y="85"/>
                    </a:lnTo>
                    <a:lnTo>
                      <a:pt x="382" y="85"/>
                    </a:lnTo>
                    <a:lnTo>
                      <a:pt x="381" y="85"/>
                    </a:lnTo>
                    <a:lnTo>
                      <a:pt x="381" y="86"/>
                    </a:lnTo>
                    <a:lnTo>
                      <a:pt x="381" y="86"/>
                    </a:lnTo>
                    <a:lnTo>
                      <a:pt x="380" y="86"/>
                    </a:lnTo>
                    <a:lnTo>
                      <a:pt x="380" y="87"/>
                    </a:lnTo>
                    <a:lnTo>
                      <a:pt x="379" y="89"/>
                    </a:lnTo>
                    <a:lnTo>
                      <a:pt x="378" y="90"/>
                    </a:lnTo>
                    <a:lnTo>
                      <a:pt x="377" y="91"/>
                    </a:lnTo>
                    <a:lnTo>
                      <a:pt x="376" y="93"/>
                    </a:lnTo>
                    <a:lnTo>
                      <a:pt x="375" y="94"/>
                    </a:lnTo>
                    <a:lnTo>
                      <a:pt x="372" y="96"/>
                    </a:lnTo>
                    <a:lnTo>
                      <a:pt x="371" y="97"/>
                    </a:lnTo>
                    <a:lnTo>
                      <a:pt x="369" y="99"/>
                    </a:lnTo>
                    <a:lnTo>
                      <a:pt x="368" y="100"/>
                    </a:lnTo>
                    <a:lnTo>
                      <a:pt x="366" y="101"/>
                    </a:lnTo>
                    <a:lnTo>
                      <a:pt x="365" y="102"/>
                    </a:lnTo>
                    <a:lnTo>
                      <a:pt x="364" y="103"/>
                    </a:lnTo>
                    <a:lnTo>
                      <a:pt x="363" y="104"/>
                    </a:lnTo>
                    <a:lnTo>
                      <a:pt x="362" y="104"/>
                    </a:lnTo>
                    <a:lnTo>
                      <a:pt x="361" y="104"/>
                    </a:lnTo>
                    <a:lnTo>
                      <a:pt x="361" y="104"/>
                    </a:lnTo>
                    <a:lnTo>
                      <a:pt x="361" y="104"/>
                    </a:lnTo>
                    <a:lnTo>
                      <a:pt x="360" y="104"/>
                    </a:lnTo>
                    <a:lnTo>
                      <a:pt x="360" y="103"/>
                    </a:lnTo>
                    <a:lnTo>
                      <a:pt x="360" y="103"/>
                    </a:lnTo>
                    <a:lnTo>
                      <a:pt x="360" y="103"/>
                    </a:lnTo>
                    <a:lnTo>
                      <a:pt x="360" y="103"/>
                    </a:lnTo>
                    <a:lnTo>
                      <a:pt x="360" y="103"/>
                    </a:lnTo>
                    <a:lnTo>
                      <a:pt x="359" y="103"/>
                    </a:lnTo>
                    <a:lnTo>
                      <a:pt x="359" y="103"/>
                    </a:lnTo>
                    <a:lnTo>
                      <a:pt x="359" y="102"/>
                    </a:lnTo>
                    <a:lnTo>
                      <a:pt x="359" y="102"/>
                    </a:lnTo>
                    <a:lnTo>
                      <a:pt x="359" y="102"/>
                    </a:lnTo>
                    <a:lnTo>
                      <a:pt x="359" y="102"/>
                    </a:lnTo>
                    <a:lnTo>
                      <a:pt x="359" y="102"/>
                    </a:lnTo>
                    <a:lnTo>
                      <a:pt x="359" y="101"/>
                    </a:lnTo>
                    <a:lnTo>
                      <a:pt x="359" y="101"/>
                    </a:lnTo>
                    <a:lnTo>
                      <a:pt x="359" y="101"/>
                    </a:lnTo>
                    <a:lnTo>
                      <a:pt x="359" y="101"/>
                    </a:lnTo>
                    <a:lnTo>
                      <a:pt x="359" y="100"/>
                    </a:lnTo>
                    <a:lnTo>
                      <a:pt x="359" y="100"/>
                    </a:lnTo>
                    <a:lnTo>
                      <a:pt x="358" y="100"/>
                    </a:lnTo>
                    <a:lnTo>
                      <a:pt x="358" y="100"/>
                    </a:lnTo>
                    <a:lnTo>
                      <a:pt x="358" y="100"/>
                    </a:lnTo>
                    <a:lnTo>
                      <a:pt x="358" y="100"/>
                    </a:lnTo>
                    <a:lnTo>
                      <a:pt x="358" y="100"/>
                    </a:lnTo>
                    <a:lnTo>
                      <a:pt x="357" y="100"/>
                    </a:lnTo>
                    <a:lnTo>
                      <a:pt x="357" y="100"/>
                    </a:lnTo>
                    <a:lnTo>
                      <a:pt x="357" y="100"/>
                    </a:lnTo>
                    <a:lnTo>
                      <a:pt x="355" y="100"/>
                    </a:lnTo>
                    <a:lnTo>
                      <a:pt x="355" y="101"/>
                    </a:lnTo>
                    <a:lnTo>
                      <a:pt x="355" y="101"/>
                    </a:lnTo>
                    <a:lnTo>
                      <a:pt x="354" y="102"/>
                    </a:lnTo>
                    <a:lnTo>
                      <a:pt x="354" y="102"/>
                    </a:lnTo>
                    <a:lnTo>
                      <a:pt x="354" y="102"/>
                    </a:lnTo>
                    <a:lnTo>
                      <a:pt x="353" y="103"/>
                    </a:lnTo>
                    <a:lnTo>
                      <a:pt x="353" y="103"/>
                    </a:lnTo>
                    <a:lnTo>
                      <a:pt x="353" y="103"/>
                    </a:lnTo>
                    <a:lnTo>
                      <a:pt x="352" y="104"/>
                    </a:lnTo>
                    <a:lnTo>
                      <a:pt x="352" y="104"/>
                    </a:lnTo>
                    <a:lnTo>
                      <a:pt x="352" y="104"/>
                    </a:lnTo>
                    <a:lnTo>
                      <a:pt x="352" y="104"/>
                    </a:lnTo>
                    <a:lnTo>
                      <a:pt x="352" y="105"/>
                    </a:lnTo>
                    <a:lnTo>
                      <a:pt x="352" y="105"/>
                    </a:lnTo>
                    <a:lnTo>
                      <a:pt x="352" y="105"/>
                    </a:lnTo>
                    <a:lnTo>
                      <a:pt x="352" y="107"/>
                    </a:lnTo>
                    <a:lnTo>
                      <a:pt x="352" y="107"/>
                    </a:lnTo>
                    <a:lnTo>
                      <a:pt x="352" y="108"/>
                    </a:lnTo>
                    <a:lnTo>
                      <a:pt x="352" y="108"/>
                    </a:lnTo>
                    <a:lnTo>
                      <a:pt x="352" y="108"/>
                    </a:lnTo>
                    <a:lnTo>
                      <a:pt x="352" y="109"/>
                    </a:lnTo>
                    <a:lnTo>
                      <a:pt x="352" y="109"/>
                    </a:lnTo>
                    <a:lnTo>
                      <a:pt x="352" y="110"/>
                    </a:lnTo>
                    <a:lnTo>
                      <a:pt x="352" y="110"/>
                    </a:lnTo>
                    <a:lnTo>
                      <a:pt x="351" y="110"/>
                    </a:lnTo>
                    <a:lnTo>
                      <a:pt x="351" y="111"/>
                    </a:lnTo>
                    <a:lnTo>
                      <a:pt x="351" y="111"/>
                    </a:lnTo>
                    <a:lnTo>
                      <a:pt x="351" y="111"/>
                    </a:lnTo>
                    <a:lnTo>
                      <a:pt x="351" y="111"/>
                    </a:lnTo>
                    <a:lnTo>
                      <a:pt x="350" y="112"/>
                    </a:lnTo>
                    <a:lnTo>
                      <a:pt x="350" y="112"/>
                    </a:lnTo>
                    <a:lnTo>
                      <a:pt x="349" y="113"/>
                    </a:lnTo>
                    <a:lnTo>
                      <a:pt x="349" y="113"/>
                    </a:lnTo>
                    <a:lnTo>
                      <a:pt x="348" y="114"/>
                    </a:lnTo>
                    <a:lnTo>
                      <a:pt x="348" y="114"/>
                    </a:lnTo>
                    <a:lnTo>
                      <a:pt x="347" y="115"/>
                    </a:lnTo>
                    <a:lnTo>
                      <a:pt x="347" y="115"/>
                    </a:lnTo>
                    <a:lnTo>
                      <a:pt x="347" y="116"/>
                    </a:lnTo>
                    <a:lnTo>
                      <a:pt x="346" y="116"/>
                    </a:lnTo>
                    <a:lnTo>
                      <a:pt x="346" y="117"/>
                    </a:lnTo>
                    <a:lnTo>
                      <a:pt x="345" y="117"/>
                    </a:lnTo>
                    <a:lnTo>
                      <a:pt x="345" y="118"/>
                    </a:lnTo>
                    <a:lnTo>
                      <a:pt x="345" y="118"/>
                    </a:lnTo>
                    <a:lnTo>
                      <a:pt x="344" y="119"/>
                    </a:lnTo>
                    <a:lnTo>
                      <a:pt x="344" y="119"/>
                    </a:lnTo>
                    <a:lnTo>
                      <a:pt x="343" y="120"/>
                    </a:lnTo>
                    <a:lnTo>
                      <a:pt x="343" y="120"/>
                    </a:lnTo>
                    <a:lnTo>
                      <a:pt x="342" y="120"/>
                    </a:lnTo>
                    <a:lnTo>
                      <a:pt x="341" y="121"/>
                    </a:lnTo>
                    <a:lnTo>
                      <a:pt x="341" y="121"/>
                    </a:lnTo>
                    <a:lnTo>
                      <a:pt x="340" y="121"/>
                    </a:lnTo>
                    <a:lnTo>
                      <a:pt x="339" y="121"/>
                    </a:lnTo>
                    <a:lnTo>
                      <a:pt x="339" y="122"/>
                    </a:lnTo>
                    <a:lnTo>
                      <a:pt x="337" y="122"/>
                    </a:lnTo>
                    <a:lnTo>
                      <a:pt x="336" y="122"/>
                    </a:lnTo>
                    <a:lnTo>
                      <a:pt x="336" y="123"/>
                    </a:lnTo>
                    <a:lnTo>
                      <a:pt x="335" y="123"/>
                    </a:lnTo>
                    <a:lnTo>
                      <a:pt x="334" y="125"/>
                    </a:lnTo>
                    <a:lnTo>
                      <a:pt x="334" y="125"/>
                    </a:lnTo>
                    <a:lnTo>
                      <a:pt x="333" y="125"/>
                    </a:lnTo>
                    <a:lnTo>
                      <a:pt x="332" y="126"/>
                    </a:lnTo>
                    <a:lnTo>
                      <a:pt x="332" y="126"/>
                    </a:lnTo>
                    <a:lnTo>
                      <a:pt x="331" y="127"/>
                    </a:lnTo>
                    <a:lnTo>
                      <a:pt x="331" y="127"/>
                    </a:lnTo>
                    <a:lnTo>
                      <a:pt x="331" y="128"/>
                    </a:lnTo>
                    <a:lnTo>
                      <a:pt x="331" y="128"/>
                    </a:lnTo>
                    <a:lnTo>
                      <a:pt x="330" y="129"/>
                    </a:lnTo>
                    <a:lnTo>
                      <a:pt x="330" y="129"/>
                    </a:lnTo>
                    <a:lnTo>
                      <a:pt x="330" y="130"/>
                    </a:lnTo>
                    <a:lnTo>
                      <a:pt x="330" y="130"/>
                    </a:lnTo>
                    <a:lnTo>
                      <a:pt x="330" y="130"/>
                    </a:lnTo>
                    <a:lnTo>
                      <a:pt x="330" y="131"/>
                    </a:lnTo>
                    <a:lnTo>
                      <a:pt x="330" y="131"/>
                    </a:lnTo>
                    <a:lnTo>
                      <a:pt x="330" y="131"/>
                    </a:lnTo>
                    <a:lnTo>
                      <a:pt x="330" y="131"/>
                    </a:lnTo>
                    <a:lnTo>
                      <a:pt x="330" y="132"/>
                    </a:lnTo>
                    <a:lnTo>
                      <a:pt x="330" y="132"/>
                    </a:lnTo>
                    <a:lnTo>
                      <a:pt x="330" y="132"/>
                    </a:lnTo>
                    <a:lnTo>
                      <a:pt x="330" y="133"/>
                    </a:lnTo>
                    <a:lnTo>
                      <a:pt x="330" y="133"/>
                    </a:lnTo>
                    <a:lnTo>
                      <a:pt x="331" y="134"/>
                    </a:lnTo>
                    <a:lnTo>
                      <a:pt x="331" y="134"/>
                    </a:lnTo>
                    <a:lnTo>
                      <a:pt x="331" y="135"/>
                    </a:lnTo>
                    <a:lnTo>
                      <a:pt x="331" y="135"/>
                    </a:lnTo>
                    <a:lnTo>
                      <a:pt x="331" y="135"/>
                    </a:lnTo>
                    <a:lnTo>
                      <a:pt x="331" y="136"/>
                    </a:lnTo>
                    <a:lnTo>
                      <a:pt x="331" y="136"/>
                    </a:lnTo>
                    <a:lnTo>
                      <a:pt x="331" y="136"/>
                    </a:lnTo>
                    <a:lnTo>
                      <a:pt x="331" y="137"/>
                    </a:lnTo>
                    <a:lnTo>
                      <a:pt x="332" y="137"/>
                    </a:lnTo>
                    <a:lnTo>
                      <a:pt x="332" y="137"/>
                    </a:lnTo>
                    <a:lnTo>
                      <a:pt x="332" y="137"/>
                    </a:lnTo>
                    <a:lnTo>
                      <a:pt x="332" y="137"/>
                    </a:lnTo>
                    <a:lnTo>
                      <a:pt x="331" y="138"/>
                    </a:lnTo>
                    <a:lnTo>
                      <a:pt x="331" y="138"/>
                    </a:lnTo>
                    <a:lnTo>
                      <a:pt x="331" y="138"/>
                    </a:lnTo>
                    <a:lnTo>
                      <a:pt x="331" y="139"/>
                    </a:lnTo>
                    <a:lnTo>
                      <a:pt x="330" y="139"/>
                    </a:lnTo>
                    <a:lnTo>
                      <a:pt x="330" y="139"/>
                    </a:lnTo>
                    <a:lnTo>
                      <a:pt x="329" y="140"/>
                    </a:lnTo>
                    <a:lnTo>
                      <a:pt x="329" y="140"/>
                    </a:lnTo>
                    <a:lnTo>
                      <a:pt x="329" y="141"/>
                    </a:lnTo>
                    <a:lnTo>
                      <a:pt x="329" y="141"/>
                    </a:lnTo>
                    <a:lnTo>
                      <a:pt x="328" y="143"/>
                    </a:lnTo>
                    <a:lnTo>
                      <a:pt x="328" y="143"/>
                    </a:lnTo>
                    <a:lnTo>
                      <a:pt x="328" y="144"/>
                    </a:lnTo>
                    <a:lnTo>
                      <a:pt x="328" y="145"/>
                    </a:lnTo>
                    <a:lnTo>
                      <a:pt x="328" y="145"/>
                    </a:lnTo>
                    <a:lnTo>
                      <a:pt x="327" y="146"/>
                    </a:lnTo>
                    <a:lnTo>
                      <a:pt x="327" y="146"/>
                    </a:lnTo>
                    <a:lnTo>
                      <a:pt x="327" y="147"/>
                    </a:lnTo>
                    <a:lnTo>
                      <a:pt x="327" y="147"/>
                    </a:lnTo>
                    <a:lnTo>
                      <a:pt x="326" y="147"/>
                    </a:lnTo>
                    <a:lnTo>
                      <a:pt x="326" y="148"/>
                    </a:lnTo>
                    <a:lnTo>
                      <a:pt x="325" y="148"/>
                    </a:lnTo>
                    <a:lnTo>
                      <a:pt x="325" y="149"/>
                    </a:lnTo>
                    <a:lnTo>
                      <a:pt x="325" y="150"/>
                    </a:lnTo>
                    <a:lnTo>
                      <a:pt x="324" y="150"/>
                    </a:lnTo>
                    <a:lnTo>
                      <a:pt x="324" y="151"/>
                    </a:lnTo>
                    <a:lnTo>
                      <a:pt x="323" y="152"/>
                    </a:lnTo>
                    <a:lnTo>
                      <a:pt x="323" y="153"/>
                    </a:lnTo>
                    <a:lnTo>
                      <a:pt x="322" y="154"/>
                    </a:lnTo>
                    <a:lnTo>
                      <a:pt x="322" y="154"/>
                    </a:lnTo>
                    <a:lnTo>
                      <a:pt x="322" y="155"/>
                    </a:lnTo>
                    <a:lnTo>
                      <a:pt x="321" y="156"/>
                    </a:lnTo>
                    <a:lnTo>
                      <a:pt x="321" y="157"/>
                    </a:lnTo>
                    <a:lnTo>
                      <a:pt x="319" y="158"/>
                    </a:lnTo>
                    <a:lnTo>
                      <a:pt x="319" y="159"/>
                    </a:lnTo>
                    <a:lnTo>
                      <a:pt x="318" y="161"/>
                    </a:lnTo>
                    <a:lnTo>
                      <a:pt x="317" y="162"/>
                    </a:lnTo>
                    <a:lnTo>
                      <a:pt x="317" y="163"/>
                    </a:lnTo>
                    <a:lnTo>
                      <a:pt x="317" y="163"/>
                    </a:lnTo>
                    <a:lnTo>
                      <a:pt x="317" y="164"/>
                    </a:lnTo>
                    <a:lnTo>
                      <a:pt x="316" y="164"/>
                    </a:lnTo>
                    <a:lnTo>
                      <a:pt x="316" y="164"/>
                    </a:lnTo>
                    <a:lnTo>
                      <a:pt x="316" y="165"/>
                    </a:lnTo>
                    <a:lnTo>
                      <a:pt x="316" y="165"/>
                    </a:lnTo>
                    <a:lnTo>
                      <a:pt x="316" y="166"/>
                    </a:lnTo>
                    <a:lnTo>
                      <a:pt x="315" y="166"/>
                    </a:lnTo>
                    <a:lnTo>
                      <a:pt x="315" y="166"/>
                    </a:lnTo>
                    <a:lnTo>
                      <a:pt x="315" y="167"/>
                    </a:lnTo>
                    <a:lnTo>
                      <a:pt x="315" y="167"/>
                    </a:lnTo>
                    <a:lnTo>
                      <a:pt x="315" y="168"/>
                    </a:lnTo>
                    <a:lnTo>
                      <a:pt x="315" y="168"/>
                    </a:lnTo>
                    <a:lnTo>
                      <a:pt x="315" y="169"/>
                    </a:lnTo>
                    <a:lnTo>
                      <a:pt x="315" y="169"/>
                    </a:lnTo>
                    <a:lnTo>
                      <a:pt x="315" y="170"/>
                    </a:lnTo>
                    <a:lnTo>
                      <a:pt x="315" y="171"/>
                    </a:lnTo>
                    <a:lnTo>
                      <a:pt x="315" y="171"/>
                    </a:lnTo>
                    <a:lnTo>
                      <a:pt x="315" y="172"/>
                    </a:lnTo>
                    <a:lnTo>
                      <a:pt x="315" y="173"/>
                    </a:lnTo>
                    <a:lnTo>
                      <a:pt x="315" y="174"/>
                    </a:lnTo>
                    <a:lnTo>
                      <a:pt x="315" y="175"/>
                    </a:lnTo>
                    <a:lnTo>
                      <a:pt x="315" y="176"/>
                    </a:lnTo>
                    <a:lnTo>
                      <a:pt x="315" y="177"/>
                    </a:lnTo>
                    <a:lnTo>
                      <a:pt x="315" y="177"/>
                    </a:lnTo>
                    <a:lnTo>
                      <a:pt x="315" y="179"/>
                    </a:lnTo>
                    <a:lnTo>
                      <a:pt x="315" y="180"/>
                    </a:lnTo>
                    <a:lnTo>
                      <a:pt x="315" y="180"/>
                    </a:lnTo>
                    <a:lnTo>
                      <a:pt x="315" y="181"/>
                    </a:lnTo>
                    <a:lnTo>
                      <a:pt x="314" y="181"/>
                    </a:lnTo>
                    <a:lnTo>
                      <a:pt x="314" y="182"/>
                    </a:lnTo>
                    <a:lnTo>
                      <a:pt x="313" y="182"/>
                    </a:lnTo>
                    <a:lnTo>
                      <a:pt x="313" y="182"/>
                    </a:lnTo>
                    <a:lnTo>
                      <a:pt x="312" y="182"/>
                    </a:lnTo>
                    <a:lnTo>
                      <a:pt x="312" y="183"/>
                    </a:lnTo>
                    <a:lnTo>
                      <a:pt x="312" y="183"/>
                    </a:lnTo>
                    <a:lnTo>
                      <a:pt x="311" y="183"/>
                    </a:lnTo>
                    <a:lnTo>
                      <a:pt x="311" y="184"/>
                    </a:lnTo>
                    <a:lnTo>
                      <a:pt x="310" y="184"/>
                    </a:lnTo>
                    <a:lnTo>
                      <a:pt x="310" y="184"/>
                    </a:lnTo>
                    <a:lnTo>
                      <a:pt x="309" y="185"/>
                    </a:lnTo>
                    <a:lnTo>
                      <a:pt x="309" y="185"/>
                    </a:lnTo>
                    <a:lnTo>
                      <a:pt x="309" y="186"/>
                    </a:lnTo>
                    <a:lnTo>
                      <a:pt x="308" y="186"/>
                    </a:lnTo>
                    <a:lnTo>
                      <a:pt x="308" y="186"/>
                    </a:lnTo>
                    <a:lnTo>
                      <a:pt x="308" y="187"/>
                    </a:lnTo>
                    <a:lnTo>
                      <a:pt x="307" y="187"/>
                    </a:lnTo>
                    <a:lnTo>
                      <a:pt x="307" y="188"/>
                    </a:lnTo>
                    <a:lnTo>
                      <a:pt x="307" y="189"/>
                    </a:lnTo>
                    <a:lnTo>
                      <a:pt x="307" y="190"/>
                    </a:lnTo>
                    <a:lnTo>
                      <a:pt x="306" y="190"/>
                    </a:lnTo>
                    <a:lnTo>
                      <a:pt x="306" y="191"/>
                    </a:lnTo>
                    <a:lnTo>
                      <a:pt x="306" y="192"/>
                    </a:lnTo>
                    <a:lnTo>
                      <a:pt x="306" y="193"/>
                    </a:lnTo>
                    <a:lnTo>
                      <a:pt x="306" y="194"/>
                    </a:lnTo>
                    <a:lnTo>
                      <a:pt x="306" y="195"/>
                    </a:lnTo>
                    <a:lnTo>
                      <a:pt x="306" y="197"/>
                    </a:lnTo>
                    <a:lnTo>
                      <a:pt x="305" y="198"/>
                    </a:lnTo>
                    <a:lnTo>
                      <a:pt x="305" y="199"/>
                    </a:lnTo>
                    <a:lnTo>
                      <a:pt x="305" y="200"/>
                    </a:lnTo>
                    <a:lnTo>
                      <a:pt x="305" y="201"/>
                    </a:lnTo>
                    <a:lnTo>
                      <a:pt x="305" y="201"/>
                    </a:lnTo>
                    <a:lnTo>
                      <a:pt x="305" y="202"/>
                    </a:lnTo>
                    <a:lnTo>
                      <a:pt x="305" y="203"/>
                    </a:lnTo>
                    <a:lnTo>
                      <a:pt x="305" y="203"/>
                    </a:lnTo>
                    <a:lnTo>
                      <a:pt x="306" y="204"/>
                    </a:lnTo>
                    <a:lnTo>
                      <a:pt x="306" y="204"/>
                    </a:lnTo>
                    <a:lnTo>
                      <a:pt x="306" y="204"/>
                    </a:lnTo>
                    <a:lnTo>
                      <a:pt x="306" y="205"/>
                    </a:lnTo>
                    <a:lnTo>
                      <a:pt x="306" y="205"/>
                    </a:lnTo>
                    <a:lnTo>
                      <a:pt x="306" y="205"/>
                    </a:lnTo>
                    <a:lnTo>
                      <a:pt x="306" y="205"/>
                    </a:lnTo>
                    <a:lnTo>
                      <a:pt x="306" y="206"/>
                    </a:lnTo>
                    <a:lnTo>
                      <a:pt x="306" y="206"/>
                    </a:lnTo>
                    <a:lnTo>
                      <a:pt x="306" y="206"/>
                    </a:lnTo>
                    <a:lnTo>
                      <a:pt x="305" y="206"/>
                    </a:lnTo>
                    <a:lnTo>
                      <a:pt x="305" y="206"/>
                    </a:lnTo>
                    <a:lnTo>
                      <a:pt x="305" y="206"/>
                    </a:lnTo>
                    <a:lnTo>
                      <a:pt x="305" y="207"/>
                    </a:lnTo>
                    <a:lnTo>
                      <a:pt x="305" y="207"/>
                    </a:lnTo>
                    <a:lnTo>
                      <a:pt x="304" y="207"/>
                    </a:lnTo>
                    <a:lnTo>
                      <a:pt x="304" y="207"/>
                    </a:lnTo>
                    <a:lnTo>
                      <a:pt x="304" y="207"/>
                    </a:lnTo>
                    <a:lnTo>
                      <a:pt x="304" y="207"/>
                    </a:lnTo>
                    <a:lnTo>
                      <a:pt x="303" y="207"/>
                    </a:lnTo>
                    <a:lnTo>
                      <a:pt x="303" y="207"/>
                    </a:lnTo>
                    <a:lnTo>
                      <a:pt x="303" y="207"/>
                    </a:lnTo>
                    <a:lnTo>
                      <a:pt x="303" y="207"/>
                    </a:lnTo>
                    <a:lnTo>
                      <a:pt x="301" y="207"/>
                    </a:lnTo>
                    <a:lnTo>
                      <a:pt x="301" y="207"/>
                    </a:lnTo>
                    <a:lnTo>
                      <a:pt x="301" y="208"/>
                    </a:lnTo>
                    <a:lnTo>
                      <a:pt x="300" y="208"/>
                    </a:lnTo>
                    <a:lnTo>
                      <a:pt x="300" y="208"/>
                    </a:lnTo>
                    <a:lnTo>
                      <a:pt x="299" y="209"/>
                    </a:lnTo>
                    <a:lnTo>
                      <a:pt x="299" y="209"/>
                    </a:lnTo>
                    <a:lnTo>
                      <a:pt x="298" y="210"/>
                    </a:lnTo>
                    <a:lnTo>
                      <a:pt x="297" y="210"/>
                    </a:lnTo>
                    <a:lnTo>
                      <a:pt x="297" y="211"/>
                    </a:lnTo>
                    <a:lnTo>
                      <a:pt x="296" y="212"/>
                    </a:lnTo>
                    <a:lnTo>
                      <a:pt x="296" y="212"/>
                    </a:lnTo>
                    <a:lnTo>
                      <a:pt x="295" y="213"/>
                    </a:lnTo>
                    <a:lnTo>
                      <a:pt x="295" y="213"/>
                    </a:lnTo>
                    <a:lnTo>
                      <a:pt x="294" y="215"/>
                    </a:lnTo>
                    <a:lnTo>
                      <a:pt x="294" y="216"/>
                    </a:lnTo>
                    <a:lnTo>
                      <a:pt x="294" y="216"/>
                    </a:lnTo>
                    <a:lnTo>
                      <a:pt x="293" y="217"/>
                    </a:lnTo>
                    <a:lnTo>
                      <a:pt x="293" y="217"/>
                    </a:lnTo>
                    <a:lnTo>
                      <a:pt x="293" y="218"/>
                    </a:lnTo>
                    <a:lnTo>
                      <a:pt x="293" y="218"/>
                    </a:lnTo>
                    <a:lnTo>
                      <a:pt x="293" y="219"/>
                    </a:lnTo>
                    <a:lnTo>
                      <a:pt x="293" y="219"/>
                    </a:lnTo>
                    <a:lnTo>
                      <a:pt x="293" y="220"/>
                    </a:lnTo>
                    <a:lnTo>
                      <a:pt x="294" y="220"/>
                    </a:lnTo>
                    <a:lnTo>
                      <a:pt x="294" y="220"/>
                    </a:lnTo>
                    <a:lnTo>
                      <a:pt x="294" y="221"/>
                    </a:lnTo>
                    <a:lnTo>
                      <a:pt x="294" y="221"/>
                    </a:lnTo>
                    <a:lnTo>
                      <a:pt x="295" y="221"/>
                    </a:lnTo>
                    <a:lnTo>
                      <a:pt x="295" y="221"/>
                    </a:lnTo>
                    <a:lnTo>
                      <a:pt x="296" y="222"/>
                    </a:lnTo>
                    <a:lnTo>
                      <a:pt x="296" y="222"/>
                    </a:lnTo>
                    <a:lnTo>
                      <a:pt x="296" y="222"/>
                    </a:lnTo>
                    <a:lnTo>
                      <a:pt x="297" y="222"/>
                    </a:lnTo>
                    <a:lnTo>
                      <a:pt x="297" y="222"/>
                    </a:lnTo>
                    <a:lnTo>
                      <a:pt x="298" y="222"/>
                    </a:lnTo>
                    <a:lnTo>
                      <a:pt x="299" y="222"/>
                    </a:lnTo>
                    <a:lnTo>
                      <a:pt x="299" y="222"/>
                    </a:lnTo>
                    <a:lnTo>
                      <a:pt x="300" y="222"/>
                    </a:lnTo>
                    <a:lnTo>
                      <a:pt x="301" y="222"/>
                    </a:lnTo>
                    <a:lnTo>
                      <a:pt x="301" y="222"/>
                    </a:lnTo>
                    <a:lnTo>
                      <a:pt x="303" y="222"/>
                    </a:lnTo>
                    <a:lnTo>
                      <a:pt x="304" y="222"/>
                    </a:lnTo>
                    <a:lnTo>
                      <a:pt x="304" y="222"/>
                    </a:lnTo>
                    <a:lnTo>
                      <a:pt x="305" y="222"/>
                    </a:lnTo>
                    <a:lnTo>
                      <a:pt x="305" y="222"/>
                    </a:lnTo>
                    <a:lnTo>
                      <a:pt x="305" y="221"/>
                    </a:lnTo>
                    <a:lnTo>
                      <a:pt x="306" y="221"/>
                    </a:lnTo>
                    <a:lnTo>
                      <a:pt x="306" y="221"/>
                    </a:lnTo>
                    <a:lnTo>
                      <a:pt x="306" y="221"/>
                    </a:lnTo>
                    <a:lnTo>
                      <a:pt x="306" y="220"/>
                    </a:lnTo>
                    <a:lnTo>
                      <a:pt x="306" y="220"/>
                    </a:lnTo>
                    <a:lnTo>
                      <a:pt x="306" y="219"/>
                    </a:lnTo>
                    <a:lnTo>
                      <a:pt x="306" y="219"/>
                    </a:lnTo>
                    <a:lnTo>
                      <a:pt x="305" y="218"/>
                    </a:lnTo>
                    <a:lnTo>
                      <a:pt x="305" y="217"/>
                    </a:lnTo>
                    <a:lnTo>
                      <a:pt x="305" y="217"/>
                    </a:lnTo>
                    <a:lnTo>
                      <a:pt x="305" y="216"/>
                    </a:lnTo>
                    <a:lnTo>
                      <a:pt x="304" y="215"/>
                    </a:lnTo>
                    <a:lnTo>
                      <a:pt x="304" y="215"/>
                    </a:lnTo>
                    <a:lnTo>
                      <a:pt x="304" y="213"/>
                    </a:lnTo>
                    <a:lnTo>
                      <a:pt x="304" y="213"/>
                    </a:lnTo>
                    <a:lnTo>
                      <a:pt x="304" y="213"/>
                    </a:lnTo>
                    <a:lnTo>
                      <a:pt x="304" y="212"/>
                    </a:lnTo>
                    <a:lnTo>
                      <a:pt x="304" y="212"/>
                    </a:lnTo>
                    <a:lnTo>
                      <a:pt x="304" y="211"/>
                    </a:lnTo>
                    <a:lnTo>
                      <a:pt x="304" y="211"/>
                    </a:lnTo>
                    <a:lnTo>
                      <a:pt x="304" y="211"/>
                    </a:lnTo>
                    <a:lnTo>
                      <a:pt x="304" y="211"/>
                    </a:lnTo>
                    <a:lnTo>
                      <a:pt x="304" y="210"/>
                    </a:lnTo>
                    <a:lnTo>
                      <a:pt x="304" y="210"/>
                    </a:lnTo>
                    <a:lnTo>
                      <a:pt x="305" y="210"/>
                    </a:lnTo>
                    <a:lnTo>
                      <a:pt x="305" y="210"/>
                    </a:lnTo>
                    <a:lnTo>
                      <a:pt x="305" y="210"/>
                    </a:lnTo>
                    <a:lnTo>
                      <a:pt x="305" y="210"/>
                    </a:lnTo>
                    <a:lnTo>
                      <a:pt x="305" y="210"/>
                    </a:lnTo>
                    <a:lnTo>
                      <a:pt x="305" y="211"/>
                    </a:lnTo>
                    <a:lnTo>
                      <a:pt x="306" y="211"/>
                    </a:lnTo>
                    <a:lnTo>
                      <a:pt x="306" y="211"/>
                    </a:lnTo>
                    <a:lnTo>
                      <a:pt x="306" y="212"/>
                    </a:lnTo>
                    <a:lnTo>
                      <a:pt x="306" y="212"/>
                    </a:lnTo>
                    <a:lnTo>
                      <a:pt x="306" y="212"/>
                    </a:lnTo>
                    <a:lnTo>
                      <a:pt x="306" y="213"/>
                    </a:lnTo>
                    <a:lnTo>
                      <a:pt x="306" y="213"/>
                    </a:lnTo>
                    <a:lnTo>
                      <a:pt x="306" y="215"/>
                    </a:lnTo>
                    <a:lnTo>
                      <a:pt x="306" y="215"/>
                    </a:lnTo>
                    <a:lnTo>
                      <a:pt x="306" y="215"/>
                    </a:lnTo>
                    <a:lnTo>
                      <a:pt x="306" y="216"/>
                    </a:lnTo>
                    <a:lnTo>
                      <a:pt x="307" y="216"/>
                    </a:lnTo>
                    <a:lnTo>
                      <a:pt x="307" y="217"/>
                    </a:lnTo>
                    <a:lnTo>
                      <a:pt x="307" y="217"/>
                    </a:lnTo>
                    <a:lnTo>
                      <a:pt x="307" y="217"/>
                    </a:lnTo>
                    <a:lnTo>
                      <a:pt x="307" y="218"/>
                    </a:lnTo>
                    <a:lnTo>
                      <a:pt x="307" y="218"/>
                    </a:lnTo>
                    <a:lnTo>
                      <a:pt x="308" y="219"/>
                    </a:lnTo>
                    <a:lnTo>
                      <a:pt x="308" y="219"/>
                    </a:lnTo>
                    <a:lnTo>
                      <a:pt x="308" y="220"/>
                    </a:lnTo>
                    <a:lnTo>
                      <a:pt x="309" y="220"/>
                    </a:lnTo>
                    <a:lnTo>
                      <a:pt x="309" y="221"/>
                    </a:lnTo>
                    <a:lnTo>
                      <a:pt x="309" y="221"/>
                    </a:lnTo>
                    <a:lnTo>
                      <a:pt x="309" y="222"/>
                    </a:lnTo>
                    <a:lnTo>
                      <a:pt x="310" y="222"/>
                    </a:lnTo>
                    <a:lnTo>
                      <a:pt x="310" y="222"/>
                    </a:lnTo>
                    <a:lnTo>
                      <a:pt x="310" y="223"/>
                    </a:lnTo>
                    <a:lnTo>
                      <a:pt x="310" y="223"/>
                    </a:lnTo>
                    <a:lnTo>
                      <a:pt x="310" y="223"/>
                    </a:lnTo>
                    <a:lnTo>
                      <a:pt x="310" y="223"/>
                    </a:lnTo>
                    <a:lnTo>
                      <a:pt x="311" y="223"/>
                    </a:lnTo>
                    <a:lnTo>
                      <a:pt x="311" y="223"/>
                    </a:lnTo>
                    <a:lnTo>
                      <a:pt x="311" y="224"/>
                    </a:lnTo>
                    <a:lnTo>
                      <a:pt x="311" y="224"/>
                    </a:lnTo>
                    <a:lnTo>
                      <a:pt x="311" y="224"/>
                    </a:lnTo>
                    <a:lnTo>
                      <a:pt x="311" y="224"/>
                    </a:lnTo>
                    <a:lnTo>
                      <a:pt x="311" y="224"/>
                    </a:lnTo>
                    <a:lnTo>
                      <a:pt x="311" y="224"/>
                    </a:lnTo>
                    <a:lnTo>
                      <a:pt x="311" y="224"/>
                    </a:lnTo>
                    <a:lnTo>
                      <a:pt x="311" y="224"/>
                    </a:lnTo>
                    <a:lnTo>
                      <a:pt x="311" y="225"/>
                    </a:lnTo>
                    <a:lnTo>
                      <a:pt x="310" y="225"/>
                    </a:lnTo>
                    <a:lnTo>
                      <a:pt x="310" y="225"/>
                    </a:lnTo>
                    <a:lnTo>
                      <a:pt x="310" y="225"/>
                    </a:lnTo>
                    <a:lnTo>
                      <a:pt x="309" y="225"/>
                    </a:lnTo>
                    <a:lnTo>
                      <a:pt x="309" y="226"/>
                    </a:lnTo>
                    <a:lnTo>
                      <a:pt x="308" y="226"/>
                    </a:lnTo>
                    <a:lnTo>
                      <a:pt x="308" y="226"/>
                    </a:lnTo>
                    <a:lnTo>
                      <a:pt x="307" y="226"/>
                    </a:lnTo>
                    <a:lnTo>
                      <a:pt x="307" y="226"/>
                    </a:lnTo>
                    <a:lnTo>
                      <a:pt x="306" y="226"/>
                    </a:lnTo>
                    <a:lnTo>
                      <a:pt x="305" y="227"/>
                    </a:lnTo>
                    <a:lnTo>
                      <a:pt x="305" y="227"/>
                    </a:lnTo>
                    <a:lnTo>
                      <a:pt x="304" y="227"/>
                    </a:lnTo>
                    <a:lnTo>
                      <a:pt x="304" y="227"/>
                    </a:lnTo>
                    <a:lnTo>
                      <a:pt x="303" y="227"/>
                    </a:lnTo>
                    <a:lnTo>
                      <a:pt x="303" y="227"/>
                    </a:lnTo>
                    <a:lnTo>
                      <a:pt x="301" y="227"/>
                    </a:lnTo>
                    <a:lnTo>
                      <a:pt x="301" y="227"/>
                    </a:lnTo>
                    <a:lnTo>
                      <a:pt x="301" y="227"/>
                    </a:lnTo>
                    <a:lnTo>
                      <a:pt x="300" y="227"/>
                    </a:lnTo>
                    <a:lnTo>
                      <a:pt x="300" y="227"/>
                    </a:lnTo>
                    <a:lnTo>
                      <a:pt x="299" y="227"/>
                    </a:lnTo>
                    <a:lnTo>
                      <a:pt x="299" y="227"/>
                    </a:lnTo>
                    <a:lnTo>
                      <a:pt x="299" y="227"/>
                    </a:lnTo>
                    <a:lnTo>
                      <a:pt x="299" y="226"/>
                    </a:lnTo>
                    <a:lnTo>
                      <a:pt x="298" y="226"/>
                    </a:lnTo>
                    <a:lnTo>
                      <a:pt x="298" y="227"/>
                    </a:lnTo>
                    <a:lnTo>
                      <a:pt x="298" y="227"/>
                    </a:lnTo>
                    <a:lnTo>
                      <a:pt x="297" y="227"/>
                    </a:lnTo>
                    <a:lnTo>
                      <a:pt x="297" y="227"/>
                    </a:lnTo>
                    <a:lnTo>
                      <a:pt x="297" y="227"/>
                    </a:lnTo>
                    <a:lnTo>
                      <a:pt x="297" y="228"/>
                    </a:lnTo>
                    <a:lnTo>
                      <a:pt x="297" y="228"/>
                    </a:lnTo>
                    <a:lnTo>
                      <a:pt x="297" y="229"/>
                    </a:lnTo>
                    <a:lnTo>
                      <a:pt x="296" y="229"/>
                    </a:lnTo>
                    <a:lnTo>
                      <a:pt x="296" y="230"/>
                    </a:lnTo>
                    <a:lnTo>
                      <a:pt x="296" y="231"/>
                    </a:lnTo>
                    <a:lnTo>
                      <a:pt x="296" y="231"/>
                    </a:lnTo>
                    <a:lnTo>
                      <a:pt x="295" y="233"/>
                    </a:lnTo>
                    <a:lnTo>
                      <a:pt x="295" y="234"/>
                    </a:lnTo>
                    <a:lnTo>
                      <a:pt x="295" y="235"/>
                    </a:lnTo>
                    <a:lnTo>
                      <a:pt x="294" y="236"/>
                    </a:lnTo>
                    <a:lnTo>
                      <a:pt x="294" y="237"/>
                    </a:lnTo>
                    <a:lnTo>
                      <a:pt x="294" y="237"/>
                    </a:lnTo>
                    <a:lnTo>
                      <a:pt x="293" y="238"/>
                    </a:lnTo>
                    <a:lnTo>
                      <a:pt x="293" y="239"/>
                    </a:lnTo>
                    <a:lnTo>
                      <a:pt x="293" y="240"/>
                    </a:lnTo>
                    <a:lnTo>
                      <a:pt x="292" y="241"/>
                    </a:lnTo>
                    <a:lnTo>
                      <a:pt x="292" y="241"/>
                    </a:lnTo>
                    <a:lnTo>
                      <a:pt x="292" y="242"/>
                    </a:lnTo>
                    <a:lnTo>
                      <a:pt x="292" y="243"/>
                    </a:lnTo>
                    <a:lnTo>
                      <a:pt x="292" y="243"/>
                    </a:lnTo>
                    <a:lnTo>
                      <a:pt x="291" y="243"/>
                    </a:lnTo>
                    <a:lnTo>
                      <a:pt x="291" y="244"/>
                    </a:lnTo>
                    <a:lnTo>
                      <a:pt x="291" y="244"/>
                    </a:lnTo>
                    <a:lnTo>
                      <a:pt x="291" y="244"/>
                    </a:lnTo>
                    <a:lnTo>
                      <a:pt x="291" y="244"/>
                    </a:lnTo>
                    <a:lnTo>
                      <a:pt x="291" y="245"/>
                    </a:lnTo>
                    <a:lnTo>
                      <a:pt x="291" y="245"/>
                    </a:lnTo>
                    <a:lnTo>
                      <a:pt x="290" y="245"/>
                    </a:lnTo>
                    <a:lnTo>
                      <a:pt x="290" y="245"/>
                    </a:lnTo>
                    <a:lnTo>
                      <a:pt x="290" y="245"/>
                    </a:lnTo>
                    <a:lnTo>
                      <a:pt x="290" y="245"/>
                    </a:lnTo>
                    <a:lnTo>
                      <a:pt x="289" y="245"/>
                    </a:lnTo>
                    <a:lnTo>
                      <a:pt x="289" y="245"/>
                    </a:lnTo>
                    <a:lnTo>
                      <a:pt x="289" y="245"/>
                    </a:lnTo>
                    <a:lnTo>
                      <a:pt x="288" y="245"/>
                    </a:lnTo>
                    <a:lnTo>
                      <a:pt x="288" y="245"/>
                    </a:lnTo>
                    <a:lnTo>
                      <a:pt x="287" y="245"/>
                    </a:lnTo>
                    <a:lnTo>
                      <a:pt x="287" y="245"/>
                    </a:lnTo>
                    <a:lnTo>
                      <a:pt x="286" y="245"/>
                    </a:lnTo>
                    <a:lnTo>
                      <a:pt x="286" y="245"/>
                    </a:lnTo>
                    <a:lnTo>
                      <a:pt x="285" y="245"/>
                    </a:lnTo>
                    <a:lnTo>
                      <a:pt x="283" y="245"/>
                    </a:lnTo>
                    <a:lnTo>
                      <a:pt x="283" y="245"/>
                    </a:lnTo>
                    <a:lnTo>
                      <a:pt x="282" y="245"/>
                    </a:lnTo>
                    <a:lnTo>
                      <a:pt x="281" y="245"/>
                    </a:lnTo>
                    <a:lnTo>
                      <a:pt x="281" y="245"/>
                    </a:lnTo>
                    <a:lnTo>
                      <a:pt x="280" y="245"/>
                    </a:lnTo>
                    <a:lnTo>
                      <a:pt x="279" y="245"/>
                    </a:lnTo>
                    <a:lnTo>
                      <a:pt x="279" y="245"/>
                    </a:lnTo>
                    <a:lnTo>
                      <a:pt x="278" y="245"/>
                    </a:lnTo>
                    <a:lnTo>
                      <a:pt x="278" y="245"/>
                    </a:lnTo>
                    <a:lnTo>
                      <a:pt x="278" y="244"/>
                    </a:lnTo>
                    <a:lnTo>
                      <a:pt x="277" y="244"/>
                    </a:lnTo>
                    <a:lnTo>
                      <a:pt x="277" y="244"/>
                    </a:lnTo>
                    <a:lnTo>
                      <a:pt x="276" y="244"/>
                    </a:lnTo>
                    <a:lnTo>
                      <a:pt x="276" y="244"/>
                    </a:lnTo>
                    <a:lnTo>
                      <a:pt x="276" y="244"/>
                    </a:lnTo>
                    <a:lnTo>
                      <a:pt x="275" y="244"/>
                    </a:lnTo>
                    <a:lnTo>
                      <a:pt x="275" y="244"/>
                    </a:lnTo>
                    <a:lnTo>
                      <a:pt x="275" y="244"/>
                    </a:lnTo>
                    <a:lnTo>
                      <a:pt x="275" y="244"/>
                    </a:lnTo>
                    <a:lnTo>
                      <a:pt x="274" y="244"/>
                    </a:lnTo>
                    <a:lnTo>
                      <a:pt x="274" y="245"/>
                    </a:lnTo>
                    <a:lnTo>
                      <a:pt x="274" y="245"/>
                    </a:lnTo>
                    <a:lnTo>
                      <a:pt x="274" y="245"/>
                    </a:lnTo>
                    <a:lnTo>
                      <a:pt x="273" y="245"/>
                    </a:lnTo>
                    <a:lnTo>
                      <a:pt x="273" y="245"/>
                    </a:lnTo>
                    <a:lnTo>
                      <a:pt x="272" y="245"/>
                    </a:lnTo>
                    <a:lnTo>
                      <a:pt x="272" y="245"/>
                    </a:lnTo>
                    <a:lnTo>
                      <a:pt x="271" y="245"/>
                    </a:lnTo>
                    <a:lnTo>
                      <a:pt x="270" y="245"/>
                    </a:lnTo>
                    <a:lnTo>
                      <a:pt x="270" y="245"/>
                    </a:lnTo>
                    <a:lnTo>
                      <a:pt x="269" y="245"/>
                    </a:lnTo>
                    <a:lnTo>
                      <a:pt x="268" y="246"/>
                    </a:lnTo>
                    <a:lnTo>
                      <a:pt x="267" y="246"/>
                    </a:lnTo>
                    <a:lnTo>
                      <a:pt x="265" y="246"/>
                    </a:lnTo>
                    <a:lnTo>
                      <a:pt x="265" y="246"/>
                    </a:lnTo>
                    <a:lnTo>
                      <a:pt x="264" y="247"/>
                    </a:lnTo>
                    <a:lnTo>
                      <a:pt x="263" y="247"/>
                    </a:lnTo>
                    <a:lnTo>
                      <a:pt x="263" y="247"/>
                    </a:lnTo>
                    <a:lnTo>
                      <a:pt x="262" y="247"/>
                    </a:lnTo>
                    <a:lnTo>
                      <a:pt x="261" y="248"/>
                    </a:lnTo>
                    <a:lnTo>
                      <a:pt x="261" y="248"/>
                    </a:lnTo>
                    <a:lnTo>
                      <a:pt x="260" y="248"/>
                    </a:lnTo>
                    <a:lnTo>
                      <a:pt x="260" y="250"/>
                    </a:lnTo>
                    <a:lnTo>
                      <a:pt x="259" y="250"/>
                    </a:lnTo>
                    <a:lnTo>
                      <a:pt x="258" y="251"/>
                    </a:lnTo>
                    <a:lnTo>
                      <a:pt x="258" y="251"/>
                    </a:lnTo>
                    <a:lnTo>
                      <a:pt x="257" y="252"/>
                    </a:lnTo>
                    <a:lnTo>
                      <a:pt x="256" y="252"/>
                    </a:lnTo>
                    <a:lnTo>
                      <a:pt x="256" y="253"/>
                    </a:lnTo>
                    <a:lnTo>
                      <a:pt x="255" y="253"/>
                    </a:lnTo>
                    <a:lnTo>
                      <a:pt x="255" y="254"/>
                    </a:lnTo>
                    <a:lnTo>
                      <a:pt x="254" y="254"/>
                    </a:lnTo>
                    <a:lnTo>
                      <a:pt x="254" y="255"/>
                    </a:lnTo>
                    <a:lnTo>
                      <a:pt x="253" y="255"/>
                    </a:lnTo>
                    <a:lnTo>
                      <a:pt x="253" y="256"/>
                    </a:lnTo>
                    <a:lnTo>
                      <a:pt x="252" y="256"/>
                    </a:lnTo>
                    <a:lnTo>
                      <a:pt x="252" y="257"/>
                    </a:lnTo>
                    <a:lnTo>
                      <a:pt x="251" y="257"/>
                    </a:lnTo>
                    <a:lnTo>
                      <a:pt x="251" y="258"/>
                    </a:lnTo>
                    <a:lnTo>
                      <a:pt x="250" y="258"/>
                    </a:lnTo>
                    <a:lnTo>
                      <a:pt x="250" y="259"/>
                    </a:lnTo>
                    <a:lnTo>
                      <a:pt x="249" y="259"/>
                    </a:lnTo>
                    <a:lnTo>
                      <a:pt x="249" y="260"/>
                    </a:lnTo>
                    <a:lnTo>
                      <a:pt x="247" y="260"/>
                    </a:lnTo>
                    <a:lnTo>
                      <a:pt x="247" y="261"/>
                    </a:lnTo>
                    <a:lnTo>
                      <a:pt x="246" y="261"/>
                    </a:lnTo>
                    <a:lnTo>
                      <a:pt x="246" y="262"/>
                    </a:lnTo>
                    <a:lnTo>
                      <a:pt x="245" y="262"/>
                    </a:lnTo>
                    <a:lnTo>
                      <a:pt x="245" y="263"/>
                    </a:lnTo>
                    <a:lnTo>
                      <a:pt x="244" y="263"/>
                    </a:lnTo>
                    <a:lnTo>
                      <a:pt x="244" y="263"/>
                    </a:lnTo>
                    <a:lnTo>
                      <a:pt x="243" y="264"/>
                    </a:lnTo>
                    <a:lnTo>
                      <a:pt x="243" y="264"/>
                    </a:lnTo>
                    <a:lnTo>
                      <a:pt x="242" y="265"/>
                    </a:lnTo>
                    <a:lnTo>
                      <a:pt x="242" y="266"/>
                    </a:lnTo>
                    <a:lnTo>
                      <a:pt x="241" y="266"/>
                    </a:lnTo>
                    <a:lnTo>
                      <a:pt x="240" y="268"/>
                    </a:lnTo>
                    <a:lnTo>
                      <a:pt x="240" y="269"/>
                    </a:lnTo>
                    <a:lnTo>
                      <a:pt x="239" y="269"/>
                    </a:lnTo>
                    <a:lnTo>
                      <a:pt x="239" y="270"/>
                    </a:lnTo>
                    <a:lnTo>
                      <a:pt x="238" y="271"/>
                    </a:lnTo>
                    <a:lnTo>
                      <a:pt x="238" y="271"/>
                    </a:lnTo>
                    <a:lnTo>
                      <a:pt x="237" y="272"/>
                    </a:lnTo>
                    <a:lnTo>
                      <a:pt x="237" y="273"/>
                    </a:lnTo>
                    <a:lnTo>
                      <a:pt x="236" y="273"/>
                    </a:lnTo>
                    <a:lnTo>
                      <a:pt x="236" y="274"/>
                    </a:lnTo>
                    <a:lnTo>
                      <a:pt x="236" y="274"/>
                    </a:lnTo>
                    <a:lnTo>
                      <a:pt x="236" y="275"/>
                    </a:lnTo>
                    <a:lnTo>
                      <a:pt x="236" y="275"/>
                    </a:lnTo>
                    <a:lnTo>
                      <a:pt x="236" y="276"/>
                    </a:lnTo>
                    <a:lnTo>
                      <a:pt x="236" y="276"/>
                    </a:lnTo>
                    <a:lnTo>
                      <a:pt x="236" y="277"/>
                    </a:lnTo>
                    <a:lnTo>
                      <a:pt x="236" y="277"/>
                    </a:lnTo>
                    <a:lnTo>
                      <a:pt x="236" y="278"/>
                    </a:lnTo>
                    <a:lnTo>
                      <a:pt x="236" y="278"/>
                    </a:lnTo>
                    <a:lnTo>
                      <a:pt x="236" y="279"/>
                    </a:lnTo>
                    <a:lnTo>
                      <a:pt x="236" y="280"/>
                    </a:lnTo>
                    <a:lnTo>
                      <a:pt x="236" y="280"/>
                    </a:lnTo>
                    <a:lnTo>
                      <a:pt x="236" y="281"/>
                    </a:lnTo>
                    <a:lnTo>
                      <a:pt x="236" y="281"/>
                    </a:lnTo>
                    <a:lnTo>
                      <a:pt x="236" y="282"/>
                    </a:lnTo>
                    <a:lnTo>
                      <a:pt x="236" y="282"/>
                    </a:lnTo>
                    <a:lnTo>
                      <a:pt x="236" y="283"/>
                    </a:lnTo>
                    <a:lnTo>
                      <a:pt x="235" y="283"/>
                    </a:lnTo>
                    <a:lnTo>
                      <a:pt x="235" y="284"/>
                    </a:lnTo>
                    <a:lnTo>
                      <a:pt x="235" y="286"/>
                    </a:lnTo>
                    <a:lnTo>
                      <a:pt x="234" y="286"/>
                    </a:lnTo>
                    <a:lnTo>
                      <a:pt x="234" y="287"/>
                    </a:lnTo>
                    <a:lnTo>
                      <a:pt x="234" y="287"/>
                    </a:lnTo>
                    <a:lnTo>
                      <a:pt x="234" y="288"/>
                    </a:lnTo>
                    <a:lnTo>
                      <a:pt x="233" y="288"/>
                    </a:lnTo>
                    <a:lnTo>
                      <a:pt x="233" y="289"/>
                    </a:lnTo>
                    <a:lnTo>
                      <a:pt x="233" y="289"/>
                    </a:lnTo>
                    <a:lnTo>
                      <a:pt x="232" y="290"/>
                    </a:lnTo>
                    <a:lnTo>
                      <a:pt x="232" y="290"/>
                    </a:lnTo>
                    <a:lnTo>
                      <a:pt x="232" y="290"/>
                    </a:lnTo>
                    <a:lnTo>
                      <a:pt x="231" y="291"/>
                    </a:lnTo>
                    <a:lnTo>
                      <a:pt x="231" y="291"/>
                    </a:lnTo>
                    <a:lnTo>
                      <a:pt x="229" y="291"/>
                    </a:lnTo>
                    <a:lnTo>
                      <a:pt x="229" y="291"/>
                    </a:lnTo>
                    <a:lnTo>
                      <a:pt x="229" y="292"/>
                    </a:lnTo>
                    <a:lnTo>
                      <a:pt x="228" y="292"/>
                    </a:lnTo>
                    <a:lnTo>
                      <a:pt x="228" y="292"/>
                    </a:lnTo>
                    <a:lnTo>
                      <a:pt x="227" y="292"/>
                    </a:lnTo>
                    <a:lnTo>
                      <a:pt x="227" y="292"/>
                    </a:lnTo>
                    <a:lnTo>
                      <a:pt x="226" y="292"/>
                    </a:lnTo>
                    <a:lnTo>
                      <a:pt x="226" y="292"/>
                    </a:lnTo>
                    <a:lnTo>
                      <a:pt x="225" y="292"/>
                    </a:lnTo>
                    <a:lnTo>
                      <a:pt x="224" y="292"/>
                    </a:lnTo>
                    <a:lnTo>
                      <a:pt x="224" y="292"/>
                    </a:lnTo>
                    <a:lnTo>
                      <a:pt x="223" y="291"/>
                    </a:lnTo>
                    <a:lnTo>
                      <a:pt x="222" y="291"/>
                    </a:lnTo>
                    <a:lnTo>
                      <a:pt x="222" y="291"/>
                    </a:lnTo>
                    <a:lnTo>
                      <a:pt x="221" y="291"/>
                    </a:lnTo>
                    <a:lnTo>
                      <a:pt x="220" y="291"/>
                    </a:lnTo>
                    <a:lnTo>
                      <a:pt x="220" y="291"/>
                    </a:lnTo>
                    <a:lnTo>
                      <a:pt x="219" y="290"/>
                    </a:lnTo>
                    <a:lnTo>
                      <a:pt x="219" y="290"/>
                    </a:lnTo>
                    <a:lnTo>
                      <a:pt x="218" y="290"/>
                    </a:lnTo>
                    <a:lnTo>
                      <a:pt x="218" y="289"/>
                    </a:lnTo>
                    <a:lnTo>
                      <a:pt x="218" y="289"/>
                    </a:lnTo>
                    <a:lnTo>
                      <a:pt x="217" y="289"/>
                    </a:lnTo>
                    <a:lnTo>
                      <a:pt x="217" y="288"/>
                    </a:lnTo>
                    <a:lnTo>
                      <a:pt x="217" y="288"/>
                    </a:lnTo>
                    <a:lnTo>
                      <a:pt x="217" y="288"/>
                    </a:lnTo>
                    <a:lnTo>
                      <a:pt x="217" y="288"/>
                    </a:lnTo>
                    <a:lnTo>
                      <a:pt x="217" y="287"/>
                    </a:lnTo>
                    <a:lnTo>
                      <a:pt x="217" y="287"/>
                    </a:lnTo>
                    <a:lnTo>
                      <a:pt x="217" y="287"/>
                    </a:lnTo>
                    <a:lnTo>
                      <a:pt x="218" y="287"/>
                    </a:lnTo>
                    <a:lnTo>
                      <a:pt x="218" y="287"/>
                    </a:lnTo>
                    <a:lnTo>
                      <a:pt x="219" y="288"/>
                    </a:lnTo>
                    <a:lnTo>
                      <a:pt x="219" y="288"/>
                    </a:lnTo>
                    <a:lnTo>
                      <a:pt x="220" y="288"/>
                    </a:lnTo>
                    <a:lnTo>
                      <a:pt x="220" y="288"/>
                    </a:lnTo>
                    <a:lnTo>
                      <a:pt x="221" y="288"/>
                    </a:lnTo>
                    <a:lnTo>
                      <a:pt x="221" y="288"/>
                    </a:lnTo>
                    <a:lnTo>
                      <a:pt x="222" y="288"/>
                    </a:lnTo>
                    <a:lnTo>
                      <a:pt x="222" y="288"/>
                    </a:lnTo>
                    <a:lnTo>
                      <a:pt x="223" y="288"/>
                    </a:lnTo>
                    <a:lnTo>
                      <a:pt x="223" y="288"/>
                    </a:lnTo>
                    <a:lnTo>
                      <a:pt x="223" y="288"/>
                    </a:lnTo>
                    <a:lnTo>
                      <a:pt x="224" y="288"/>
                    </a:lnTo>
                    <a:lnTo>
                      <a:pt x="224" y="288"/>
                    </a:lnTo>
                    <a:lnTo>
                      <a:pt x="225" y="288"/>
                    </a:lnTo>
                    <a:lnTo>
                      <a:pt x="225" y="288"/>
                    </a:lnTo>
                    <a:lnTo>
                      <a:pt x="225" y="288"/>
                    </a:lnTo>
                    <a:lnTo>
                      <a:pt x="225" y="288"/>
                    </a:lnTo>
                    <a:lnTo>
                      <a:pt x="226" y="287"/>
                    </a:lnTo>
                    <a:lnTo>
                      <a:pt x="226" y="287"/>
                    </a:lnTo>
                    <a:lnTo>
                      <a:pt x="226" y="287"/>
                    </a:lnTo>
                    <a:lnTo>
                      <a:pt x="226" y="286"/>
                    </a:lnTo>
                    <a:lnTo>
                      <a:pt x="227" y="286"/>
                    </a:lnTo>
                    <a:lnTo>
                      <a:pt x="227" y="284"/>
                    </a:lnTo>
                    <a:lnTo>
                      <a:pt x="227" y="284"/>
                    </a:lnTo>
                    <a:lnTo>
                      <a:pt x="227" y="284"/>
                    </a:lnTo>
                    <a:lnTo>
                      <a:pt x="227" y="283"/>
                    </a:lnTo>
                    <a:lnTo>
                      <a:pt x="227" y="283"/>
                    </a:lnTo>
                    <a:lnTo>
                      <a:pt x="227" y="282"/>
                    </a:lnTo>
                    <a:lnTo>
                      <a:pt x="227" y="282"/>
                    </a:lnTo>
                    <a:lnTo>
                      <a:pt x="227" y="281"/>
                    </a:lnTo>
                    <a:lnTo>
                      <a:pt x="227" y="281"/>
                    </a:lnTo>
                    <a:lnTo>
                      <a:pt x="227" y="281"/>
                    </a:lnTo>
                    <a:lnTo>
                      <a:pt x="227" y="281"/>
                    </a:lnTo>
                    <a:lnTo>
                      <a:pt x="227" y="280"/>
                    </a:lnTo>
                    <a:lnTo>
                      <a:pt x="226" y="280"/>
                    </a:lnTo>
                    <a:lnTo>
                      <a:pt x="226" y="280"/>
                    </a:lnTo>
                    <a:lnTo>
                      <a:pt x="226" y="280"/>
                    </a:lnTo>
                    <a:lnTo>
                      <a:pt x="226" y="279"/>
                    </a:lnTo>
                    <a:lnTo>
                      <a:pt x="226" y="279"/>
                    </a:lnTo>
                    <a:lnTo>
                      <a:pt x="226" y="279"/>
                    </a:lnTo>
                    <a:lnTo>
                      <a:pt x="226" y="279"/>
                    </a:lnTo>
                    <a:lnTo>
                      <a:pt x="226" y="279"/>
                    </a:lnTo>
                    <a:lnTo>
                      <a:pt x="225" y="279"/>
                    </a:lnTo>
                    <a:lnTo>
                      <a:pt x="225" y="279"/>
                    </a:lnTo>
                    <a:lnTo>
                      <a:pt x="225" y="279"/>
                    </a:lnTo>
                    <a:lnTo>
                      <a:pt x="225" y="279"/>
                    </a:lnTo>
                    <a:lnTo>
                      <a:pt x="224" y="280"/>
                    </a:lnTo>
                    <a:lnTo>
                      <a:pt x="224" y="280"/>
                    </a:lnTo>
                    <a:lnTo>
                      <a:pt x="223" y="280"/>
                    </a:lnTo>
                    <a:lnTo>
                      <a:pt x="223" y="280"/>
                    </a:lnTo>
                    <a:lnTo>
                      <a:pt x="223" y="281"/>
                    </a:lnTo>
                    <a:lnTo>
                      <a:pt x="222" y="281"/>
                    </a:lnTo>
                    <a:lnTo>
                      <a:pt x="222" y="281"/>
                    </a:lnTo>
                    <a:lnTo>
                      <a:pt x="221" y="282"/>
                    </a:lnTo>
                    <a:lnTo>
                      <a:pt x="221" y="282"/>
                    </a:lnTo>
                    <a:lnTo>
                      <a:pt x="220" y="282"/>
                    </a:lnTo>
                    <a:lnTo>
                      <a:pt x="220" y="283"/>
                    </a:lnTo>
                    <a:lnTo>
                      <a:pt x="219" y="283"/>
                    </a:lnTo>
                    <a:lnTo>
                      <a:pt x="219" y="283"/>
                    </a:lnTo>
                    <a:lnTo>
                      <a:pt x="219" y="284"/>
                    </a:lnTo>
                    <a:lnTo>
                      <a:pt x="218" y="284"/>
                    </a:lnTo>
                    <a:lnTo>
                      <a:pt x="218" y="284"/>
                    </a:lnTo>
                    <a:lnTo>
                      <a:pt x="217" y="284"/>
                    </a:lnTo>
                    <a:lnTo>
                      <a:pt x="217" y="284"/>
                    </a:lnTo>
                    <a:lnTo>
                      <a:pt x="215" y="286"/>
                    </a:lnTo>
                    <a:lnTo>
                      <a:pt x="213" y="287"/>
                    </a:lnTo>
                    <a:lnTo>
                      <a:pt x="210" y="287"/>
                    </a:lnTo>
                    <a:lnTo>
                      <a:pt x="209" y="288"/>
                    </a:lnTo>
                    <a:lnTo>
                      <a:pt x="207" y="288"/>
                    </a:lnTo>
                    <a:lnTo>
                      <a:pt x="206" y="289"/>
                    </a:lnTo>
                    <a:lnTo>
                      <a:pt x="204" y="289"/>
                    </a:lnTo>
                    <a:lnTo>
                      <a:pt x="203" y="289"/>
                    </a:lnTo>
                    <a:lnTo>
                      <a:pt x="201" y="290"/>
                    </a:lnTo>
                    <a:lnTo>
                      <a:pt x="200" y="290"/>
                    </a:lnTo>
                    <a:lnTo>
                      <a:pt x="199" y="290"/>
                    </a:lnTo>
                    <a:lnTo>
                      <a:pt x="197" y="290"/>
                    </a:lnTo>
                    <a:lnTo>
                      <a:pt x="196" y="290"/>
                    </a:lnTo>
                    <a:lnTo>
                      <a:pt x="195" y="290"/>
                    </a:lnTo>
                    <a:lnTo>
                      <a:pt x="195" y="290"/>
                    </a:lnTo>
                    <a:lnTo>
                      <a:pt x="193" y="290"/>
                    </a:lnTo>
                    <a:lnTo>
                      <a:pt x="193" y="290"/>
                    </a:lnTo>
                    <a:lnTo>
                      <a:pt x="192" y="290"/>
                    </a:lnTo>
                    <a:lnTo>
                      <a:pt x="192" y="289"/>
                    </a:lnTo>
                    <a:lnTo>
                      <a:pt x="192" y="289"/>
                    </a:lnTo>
                    <a:lnTo>
                      <a:pt x="191" y="289"/>
                    </a:lnTo>
                    <a:lnTo>
                      <a:pt x="191" y="289"/>
                    </a:lnTo>
                    <a:lnTo>
                      <a:pt x="191" y="288"/>
                    </a:lnTo>
                    <a:lnTo>
                      <a:pt x="190" y="288"/>
                    </a:lnTo>
                    <a:lnTo>
                      <a:pt x="190" y="288"/>
                    </a:lnTo>
                    <a:lnTo>
                      <a:pt x="190" y="288"/>
                    </a:lnTo>
                    <a:lnTo>
                      <a:pt x="189" y="288"/>
                    </a:lnTo>
                    <a:lnTo>
                      <a:pt x="189" y="288"/>
                    </a:lnTo>
                    <a:lnTo>
                      <a:pt x="189" y="288"/>
                    </a:lnTo>
                    <a:lnTo>
                      <a:pt x="188" y="288"/>
                    </a:lnTo>
                    <a:lnTo>
                      <a:pt x="188" y="288"/>
                    </a:lnTo>
                    <a:lnTo>
                      <a:pt x="187" y="288"/>
                    </a:lnTo>
                    <a:lnTo>
                      <a:pt x="187" y="289"/>
                    </a:lnTo>
                    <a:lnTo>
                      <a:pt x="186" y="289"/>
                    </a:lnTo>
                    <a:lnTo>
                      <a:pt x="186" y="289"/>
                    </a:lnTo>
                    <a:lnTo>
                      <a:pt x="185" y="290"/>
                    </a:lnTo>
                    <a:lnTo>
                      <a:pt x="185" y="290"/>
                    </a:lnTo>
                    <a:lnTo>
                      <a:pt x="185" y="290"/>
                    </a:lnTo>
                    <a:lnTo>
                      <a:pt x="184" y="291"/>
                    </a:lnTo>
                    <a:lnTo>
                      <a:pt x="184" y="291"/>
                    </a:lnTo>
                    <a:lnTo>
                      <a:pt x="183" y="292"/>
                    </a:lnTo>
                    <a:lnTo>
                      <a:pt x="183" y="292"/>
                    </a:lnTo>
                    <a:lnTo>
                      <a:pt x="183" y="293"/>
                    </a:lnTo>
                    <a:lnTo>
                      <a:pt x="182" y="294"/>
                    </a:lnTo>
                    <a:lnTo>
                      <a:pt x="182" y="294"/>
                    </a:lnTo>
                    <a:lnTo>
                      <a:pt x="181" y="295"/>
                    </a:lnTo>
                    <a:lnTo>
                      <a:pt x="181" y="296"/>
                    </a:lnTo>
                    <a:lnTo>
                      <a:pt x="181" y="296"/>
                    </a:lnTo>
                    <a:lnTo>
                      <a:pt x="180" y="297"/>
                    </a:lnTo>
                    <a:lnTo>
                      <a:pt x="180" y="298"/>
                    </a:lnTo>
                    <a:lnTo>
                      <a:pt x="180" y="298"/>
                    </a:lnTo>
                    <a:lnTo>
                      <a:pt x="180" y="299"/>
                    </a:lnTo>
                    <a:lnTo>
                      <a:pt x="179" y="300"/>
                    </a:lnTo>
                    <a:lnTo>
                      <a:pt x="179" y="300"/>
                    </a:lnTo>
                    <a:lnTo>
                      <a:pt x="179" y="301"/>
                    </a:lnTo>
                    <a:lnTo>
                      <a:pt x="179" y="301"/>
                    </a:lnTo>
                    <a:lnTo>
                      <a:pt x="179" y="302"/>
                    </a:lnTo>
                    <a:lnTo>
                      <a:pt x="179" y="302"/>
                    </a:lnTo>
                    <a:lnTo>
                      <a:pt x="179" y="304"/>
                    </a:lnTo>
                    <a:lnTo>
                      <a:pt x="179" y="304"/>
                    </a:lnTo>
                    <a:lnTo>
                      <a:pt x="179" y="304"/>
                    </a:lnTo>
                    <a:lnTo>
                      <a:pt x="179" y="305"/>
                    </a:lnTo>
                    <a:lnTo>
                      <a:pt x="179" y="305"/>
                    </a:lnTo>
                    <a:lnTo>
                      <a:pt x="179" y="305"/>
                    </a:lnTo>
                    <a:lnTo>
                      <a:pt x="179" y="306"/>
                    </a:lnTo>
                    <a:lnTo>
                      <a:pt x="179" y="306"/>
                    </a:lnTo>
                    <a:lnTo>
                      <a:pt x="180" y="306"/>
                    </a:lnTo>
                    <a:lnTo>
                      <a:pt x="180" y="307"/>
                    </a:lnTo>
                    <a:lnTo>
                      <a:pt x="180" y="307"/>
                    </a:lnTo>
                    <a:lnTo>
                      <a:pt x="181" y="307"/>
                    </a:lnTo>
                    <a:lnTo>
                      <a:pt x="181" y="307"/>
                    </a:lnTo>
                    <a:lnTo>
                      <a:pt x="181" y="307"/>
                    </a:lnTo>
                    <a:lnTo>
                      <a:pt x="182" y="308"/>
                    </a:lnTo>
                    <a:lnTo>
                      <a:pt x="182" y="308"/>
                    </a:lnTo>
                    <a:lnTo>
                      <a:pt x="182" y="309"/>
                    </a:lnTo>
                    <a:lnTo>
                      <a:pt x="182" y="309"/>
                    </a:lnTo>
                    <a:lnTo>
                      <a:pt x="182" y="310"/>
                    </a:lnTo>
                    <a:lnTo>
                      <a:pt x="182" y="311"/>
                    </a:lnTo>
                    <a:lnTo>
                      <a:pt x="182" y="312"/>
                    </a:lnTo>
                    <a:lnTo>
                      <a:pt x="181" y="313"/>
                    </a:lnTo>
                    <a:lnTo>
                      <a:pt x="181" y="314"/>
                    </a:lnTo>
                    <a:lnTo>
                      <a:pt x="181" y="314"/>
                    </a:lnTo>
                    <a:lnTo>
                      <a:pt x="181" y="315"/>
                    </a:lnTo>
                    <a:lnTo>
                      <a:pt x="180" y="315"/>
                    </a:lnTo>
                    <a:lnTo>
                      <a:pt x="180" y="316"/>
                    </a:lnTo>
                    <a:lnTo>
                      <a:pt x="180" y="316"/>
                    </a:lnTo>
                    <a:lnTo>
                      <a:pt x="179" y="317"/>
                    </a:lnTo>
                    <a:lnTo>
                      <a:pt x="179" y="317"/>
                    </a:lnTo>
                    <a:lnTo>
                      <a:pt x="179" y="318"/>
                    </a:lnTo>
                    <a:lnTo>
                      <a:pt x="178" y="318"/>
                    </a:lnTo>
                    <a:lnTo>
                      <a:pt x="178" y="319"/>
                    </a:lnTo>
                    <a:lnTo>
                      <a:pt x="177" y="319"/>
                    </a:lnTo>
                    <a:lnTo>
                      <a:pt x="177" y="319"/>
                    </a:lnTo>
                    <a:lnTo>
                      <a:pt x="175" y="319"/>
                    </a:lnTo>
                    <a:lnTo>
                      <a:pt x="175" y="320"/>
                    </a:lnTo>
                    <a:lnTo>
                      <a:pt x="175" y="320"/>
                    </a:lnTo>
                    <a:lnTo>
                      <a:pt x="174" y="320"/>
                    </a:lnTo>
                    <a:lnTo>
                      <a:pt x="174" y="320"/>
                    </a:lnTo>
                    <a:lnTo>
                      <a:pt x="174" y="320"/>
                    </a:lnTo>
                    <a:lnTo>
                      <a:pt x="173" y="320"/>
                    </a:lnTo>
                    <a:lnTo>
                      <a:pt x="173" y="320"/>
                    </a:lnTo>
                    <a:lnTo>
                      <a:pt x="173" y="320"/>
                    </a:lnTo>
                    <a:lnTo>
                      <a:pt x="172" y="320"/>
                    </a:lnTo>
                    <a:lnTo>
                      <a:pt x="172" y="320"/>
                    </a:lnTo>
                    <a:lnTo>
                      <a:pt x="172" y="319"/>
                    </a:lnTo>
                    <a:lnTo>
                      <a:pt x="172" y="319"/>
                    </a:lnTo>
                    <a:lnTo>
                      <a:pt x="172" y="319"/>
                    </a:lnTo>
                    <a:lnTo>
                      <a:pt x="172" y="319"/>
                    </a:lnTo>
                    <a:lnTo>
                      <a:pt x="172" y="319"/>
                    </a:lnTo>
                    <a:lnTo>
                      <a:pt x="172" y="318"/>
                    </a:lnTo>
                    <a:lnTo>
                      <a:pt x="172" y="318"/>
                    </a:lnTo>
                    <a:lnTo>
                      <a:pt x="172" y="318"/>
                    </a:lnTo>
                    <a:lnTo>
                      <a:pt x="172" y="318"/>
                    </a:lnTo>
                    <a:lnTo>
                      <a:pt x="172" y="317"/>
                    </a:lnTo>
                    <a:lnTo>
                      <a:pt x="172" y="317"/>
                    </a:lnTo>
                    <a:lnTo>
                      <a:pt x="172" y="316"/>
                    </a:lnTo>
                    <a:lnTo>
                      <a:pt x="172" y="316"/>
                    </a:lnTo>
                    <a:lnTo>
                      <a:pt x="172" y="316"/>
                    </a:lnTo>
                    <a:lnTo>
                      <a:pt x="172" y="316"/>
                    </a:lnTo>
                    <a:lnTo>
                      <a:pt x="172" y="315"/>
                    </a:lnTo>
                    <a:lnTo>
                      <a:pt x="172" y="315"/>
                    </a:lnTo>
                    <a:lnTo>
                      <a:pt x="172" y="315"/>
                    </a:lnTo>
                    <a:lnTo>
                      <a:pt x="171" y="315"/>
                    </a:lnTo>
                    <a:lnTo>
                      <a:pt x="171" y="314"/>
                    </a:lnTo>
                    <a:lnTo>
                      <a:pt x="171" y="314"/>
                    </a:lnTo>
                    <a:lnTo>
                      <a:pt x="171" y="314"/>
                    </a:lnTo>
                    <a:lnTo>
                      <a:pt x="170" y="314"/>
                    </a:lnTo>
                    <a:lnTo>
                      <a:pt x="170" y="314"/>
                    </a:lnTo>
                    <a:lnTo>
                      <a:pt x="169" y="314"/>
                    </a:lnTo>
                    <a:lnTo>
                      <a:pt x="169" y="314"/>
                    </a:lnTo>
                    <a:lnTo>
                      <a:pt x="169" y="314"/>
                    </a:lnTo>
                    <a:lnTo>
                      <a:pt x="168" y="315"/>
                    </a:lnTo>
                    <a:lnTo>
                      <a:pt x="168" y="315"/>
                    </a:lnTo>
                    <a:lnTo>
                      <a:pt x="167" y="315"/>
                    </a:lnTo>
                    <a:lnTo>
                      <a:pt x="167" y="315"/>
                    </a:lnTo>
                    <a:lnTo>
                      <a:pt x="166" y="315"/>
                    </a:lnTo>
                    <a:lnTo>
                      <a:pt x="166" y="315"/>
                    </a:lnTo>
                    <a:lnTo>
                      <a:pt x="165" y="315"/>
                    </a:lnTo>
                    <a:lnTo>
                      <a:pt x="165" y="315"/>
                    </a:lnTo>
                    <a:lnTo>
                      <a:pt x="164" y="315"/>
                    </a:lnTo>
                    <a:lnTo>
                      <a:pt x="164" y="315"/>
                    </a:lnTo>
                    <a:lnTo>
                      <a:pt x="163" y="316"/>
                    </a:lnTo>
                    <a:lnTo>
                      <a:pt x="163" y="316"/>
                    </a:lnTo>
                    <a:lnTo>
                      <a:pt x="162" y="316"/>
                    </a:lnTo>
                    <a:lnTo>
                      <a:pt x="162" y="316"/>
                    </a:lnTo>
                    <a:lnTo>
                      <a:pt x="162" y="316"/>
                    </a:lnTo>
                    <a:lnTo>
                      <a:pt x="161" y="316"/>
                    </a:lnTo>
                    <a:lnTo>
                      <a:pt x="161" y="317"/>
                    </a:lnTo>
                    <a:lnTo>
                      <a:pt x="161" y="317"/>
                    </a:lnTo>
                    <a:lnTo>
                      <a:pt x="160" y="317"/>
                    </a:lnTo>
                    <a:lnTo>
                      <a:pt x="160" y="317"/>
                    </a:lnTo>
                    <a:lnTo>
                      <a:pt x="160" y="317"/>
                    </a:lnTo>
                    <a:lnTo>
                      <a:pt x="160" y="318"/>
                    </a:lnTo>
                    <a:lnTo>
                      <a:pt x="160" y="318"/>
                    </a:lnTo>
                    <a:lnTo>
                      <a:pt x="160" y="318"/>
                    </a:lnTo>
                    <a:lnTo>
                      <a:pt x="160" y="318"/>
                    </a:lnTo>
                    <a:lnTo>
                      <a:pt x="160" y="319"/>
                    </a:lnTo>
                    <a:lnTo>
                      <a:pt x="160" y="319"/>
                    </a:lnTo>
                    <a:lnTo>
                      <a:pt x="160" y="319"/>
                    </a:lnTo>
                    <a:lnTo>
                      <a:pt x="160" y="320"/>
                    </a:lnTo>
                    <a:lnTo>
                      <a:pt x="160" y="320"/>
                    </a:lnTo>
                    <a:lnTo>
                      <a:pt x="160" y="320"/>
                    </a:lnTo>
                    <a:lnTo>
                      <a:pt x="160" y="322"/>
                    </a:lnTo>
                    <a:lnTo>
                      <a:pt x="161" y="322"/>
                    </a:lnTo>
                    <a:lnTo>
                      <a:pt x="161" y="323"/>
                    </a:lnTo>
                    <a:lnTo>
                      <a:pt x="161" y="323"/>
                    </a:lnTo>
                    <a:lnTo>
                      <a:pt x="161" y="323"/>
                    </a:lnTo>
                    <a:lnTo>
                      <a:pt x="161" y="324"/>
                    </a:lnTo>
                    <a:lnTo>
                      <a:pt x="161" y="324"/>
                    </a:lnTo>
                    <a:lnTo>
                      <a:pt x="161" y="324"/>
                    </a:lnTo>
                    <a:lnTo>
                      <a:pt x="161" y="324"/>
                    </a:lnTo>
                    <a:lnTo>
                      <a:pt x="161" y="324"/>
                    </a:lnTo>
                    <a:lnTo>
                      <a:pt x="161" y="325"/>
                    </a:lnTo>
                    <a:lnTo>
                      <a:pt x="161" y="325"/>
                    </a:lnTo>
                    <a:lnTo>
                      <a:pt x="161" y="325"/>
                    </a:lnTo>
                    <a:lnTo>
                      <a:pt x="160" y="325"/>
                    </a:lnTo>
                    <a:lnTo>
                      <a:pt x="160" y="325"/>
                    </a:lnTo>
                    <a:lnTo>
                      <a:pt x="160" y="325"/>
                    </a:lnTo>
                    <a:lnTo>
                      <a:pt x="159" y="325"/>
                    </a:lnTo>
                    <a:lnTo>
                      <a:pt x="159" y="325"/>
                    </a:lnTo>
                    <a:lnTo>
                      <a:pt x="157" y="325"/>
                    </a:lnTo>
                    <a:lnTo>
                      <a:pt x="157" y="325"/>
                    </a:lnTo>
                    <a:lnTo>
                      <a:pt x="156" y="325"/>
                    </a:lnTo>
                    <a:lnTo>
                      <a:pt x="156" y="325"/>
                    </a:lnTo>
                    <a:lnTo>
                      <a:pt x="155" y="326"/>
                    </a:lnTo>
                    <a:lnTo>
                      <a:pt x="155" y="326"/>
                    </a:lnTo>
                    <a:lnTo>
                      <a:pt x="154" y="326"/>
                    </a:lnTo>
                    <a:lnTo>
                      <a:pt x="154" y="326"/>
                    </a:lnTo>
                    <a:lnTo>
                      <a:pt x="154" y="326"/>
                    </a:lnTo>
                    <a:lnTo>
                      <a:pt x="153" y="326"/>
                    </a:lnTo>
                    <a:lnTo>
                      <a:pt x="153" y="326"/>
                    </a:lnTo>
                    <a:lnTo>
                      <a:pt x="152" y="326"/>
                    </a:lnTo>
                    <a:lnTo>
                      <a:pt x="152" y="326"/>
                    </a:lnTo>
                    <a:lnTo>
                      <a:pt x="152" y="326"/>
                    </a:lnTo>
                    <a:lnTo>
                      <a:pt x="152" y="326"/>
                    </a:lnTo>
                    <a:lnTo>
                      <a:pt x="151" y="326"/>
                    </a:lnTo>
                    <a:lnTo>
                      <a:pt x="151" y="326"/>
                    </a:lnTo>
                    <a:lnTo>
                      <a:pt x="151" y="326"/>
                    </a:lnTo>
                    <a:lnTo>
                      <a:pt x="151" y="325"/>
                    </a:lnTo>
                    <a:lnTo>
                      <a:pt x="151" y="325"/>
                    </a:lnTo>
                    <a:lnTo>
                      <a:pt x="151" y="325"/>
                    </a:lnTo>
                    <a:lnTo>
                      <a:pt x="151" y="325"/>
                    </a:lnTo>
                    <a:lnTo>
                      <a:pt x="151" y="325"/>
                    </a:lnTo>
                    <a:lnTo>
                      <a:pt x="151" y="324"/>
                    </a:lnTo>
                    <a:lnTo>
                      <a:pt x="151" y="324"/>
                    </a:lnTo>
                    <a:lnTo>
                      <a:pt x="151" y="324"/>
                    </a:lnTo>
                    <a:lnTo>
                      <a:pt x="151" y="324"/>
                    </a:lnTo>
                    <a:lnTo>
                      <a:pt x="152" y="323"/>
                    </a:lnTo>
                    <a:lnTo>
                      <a:pt x="152" y="323"/>
                    </a:lnTo>
                    <a:lnTo>
                      <a:pt x="152" y="322"/>
                    </a:lnTo>
                    <a:lnTo>
                      <a:pt x="152" y="322"/>
                    </a:lnTo>
                    <a:lnTo>
                      <a:pt x="152" y="322"/>
                    </a:lnTo>
                    <a:lnTo>
                      <a:pt x="152" y="320"/>
                    </a:lnTo>
                    <a:lnTo>
                      <a:pt x="152" y="320"/>
                    </a:lnTo>
                    <a:lnTo>
                      <a:pt x="152" y="320"/>
                    </a:lnTo>
                    <a:lnTo>
                      <a:pt x="151" y="319"/>
                    </a:lnTo>
                    <a:lnTo>
                      <a:pt x="151" y="319"/>
                    </a:lnTo>
                    <a:lnTo>
                      <a:pt x="151" y="319"/>
                    </a:lnTo>
                    <a:lnTo>
                      <a:pt x="151" y="319"/>
                    </a:lnTo>
                    <a:lnTo>
                      <a:pt x="150" y="318"/>
                    </a:lnTo>
                    <a:lnTo>
                      <a:pt x="150" y="318"/>
                    </a:lnTo>
                    <a:lnTo>
                      <a:pt x="150" y="318"/>
                    </a:lnTo>
                    <a:lnTo>
                      <a:pt x="150" y="318"/>
                    </a:lnTo>
                    <a:lnTo>
                      <a:pt x="150" y="318"/>
                    </a:lnTo>
                    <a:lnTo>
                      <a:pt x="150" y="318"/>
                    </a:lnTo>
                    <a:lnTo>
                      <a:pt x="150" y="318"/>
                    </a:lnTo>
                    <a:lnTo>
                      <a:pt x="150" y="318"/>
                    </a:lnTo>
                    <a:lnTo>
                      <a:pt x="150" y="318"/>
                    </a:lnTo>
                    <a:lnTo>
                      <a:pt x="150" y="318"/>
                    </a:lnTo>
                    <a:lnTo>
                      <a:pt x="150" y="318"/>
                    </a:lnTo>
                    <a:lnTo>
                      <a:pt x="149" y="318"/>
                    </a:lnTo>
                    <a:lnTo>
                      <a:pt x="149" y="318"/>
                    </a:lnTo>
                    <a:lnTo>
                      <a:pt x="149" y="318"/>
                    </a:lnTo>
                    <a:lnTo>
                      <a:pt x="149" y="318"/>
                    </a:lnTo>
                    <a:lnTo>
                      <a:pt x="149" y="318"/>
                    </a:lnTo>
                    <a:lnTo>
                      <a:pt x="148" y="317"/>
                    </a:lnTo>
                    <a:lnTo>
                      <a:pt x="148" y="317"/>
                    </a:lnTo>
                    <a:lnTo>
                      <a:pt x="148" y="317"/>
                    </a:lnTo>
                    <a:lnTo>
                      <a:pt x="148" y="317"/>
                    </a:lnTo>
                    <a:lnTo>
                      <a:pt x="147" y="317"/>
                    </a:lnTo>
                    <a:lnTo>
                      <a:pt x="147" y="317"/>
                    </a:lnTo>
                    <a:lnTo>
                      <a:pt x="147" y="317"/>
                    </a:lnTo>
                    <a:lnTo>
                      <a:pt x="146" y="317"/>
                    </a:lnTo>
                    <a:lnTo>
                      <a:pt x="146" y="317"/>
                    </a:lnTo>
                    <a:lnTo>
                      <a:pt x="146" y="317"/>
                    </a:lnTo>
                    <a:lnTo>
                      <a:pt x="145" y="317"/>
                    </a:lnTo>
                    <a:lnTo>
                      <a:pt x="145" y="317"/>
                    </a:lnTo>
                    <a:lnTo>
                      <a:pt x="145" y="317"/>
                    </a:lnTo>
                    <a:lnTo>
                      <a:pt x="144" y="317"/>
                    </a:lnTo>
                    <a:lnTo>
                      <a:pt x="144" y="317"/>
                    </a:lnTo>
                    <a:lnTo>
                      <a:pt x="144" y="317"/>
                    </a:lnTo>
                    <a:lnTo>
                      <a:pt x="143" y="317"/>
                    </a:lnTo>
                    <a:lnTo>
                      <a:pt x="143" y="318"/>
                    </a:lnTo>
                    <a:lnTo>
                      <a:pt x="142" y="318"/>
                    </a:lnTo>
                    <a:lnTo>
                      <a:pt x="142" y="318"/>
                    </a:lnTo>
                    <a:lnTo>
                      <a:pt x="142" y="319"/>
                    </a:lnTo>
                    <a:lnTo>
                      <a:pt x="141" y="319"/>
                    </a:lnTo>
                    <a:lnTo>
                      <a:pt x="141" y="320"/>
                    </a:lnTo>
                    <a:lnTo>
                      <a:pt x="139" y="320"/>
                    </a:lnTo>
                    <a:lnTo>
                      <a:pt x="139" y="320"/>
                    </a:lnTo>
                    <a:lnTo>
                      <a:pt x="138" y="322"/>
                    </a:lnTo>
                    <a:lnTo>
                      <a:pt x="138" y="322"/>
                    </a:lnTo>
                    <a:lnTo>
                      <a:pt x="137" y="322"/>
                    </a:lnTo>
                    <a:lnTo>
                      <a:pt x="137" y="322"/>
                    </a:lnTo>
                    <a:lnTo>
                      <a:pt x="137" y="322"/>
                    </a:lnTo>
                    <a:lnTo>
                      <a:pt x="136" y="322"/>
                    </a:lnTo>
                    <a:lnTo>
                      <a:pt x="136" y="322"/>
                    </a:lnTo>
                    <a:lnTo>
                      <a:pt x="136" y="322"/>
                    </a:lnTo>
                    <a:lnTo>
                      <a:pt x="136" y="322"/>
                    </a:lnTo>
                    <a:lnTo>
                      <a:pt x="136" y="320"/>
                    </a:lnTo>
                    <a:lnTo>
                      <a:pt x="136" y="320"/>
                    </a:lnTo>
                    <a:lnTo>
                      <a:pt x="136" y="320"/>
                    </a:lnTo>
                    <a:lnTo>
                      <a:pt x="136" y="319"/>
                    </a:lnTo>
                    <a:lnTo>
                      <a:pt x="136" y="319"/>
                    </a:lnTo>
                    <a:lnTo>
                      <a:pt x="136" y="318"/>
                    </a:lnTo>
                    <a:lnTo>
                      <a:pt x="136" y="318"/>
                    </a:lnTo>
                    <a:lnTo>
                      <a:pt x="136" y="318"/>
                    </a:lnTo>
                    <a:lnTo>
                      <a:pt x="136" y="317"/>
                    </a:lnTo>
                    <a:lnTo>
                      <a:pt x="137" y="317"/>
                    </a:lnTo>
                    <a:lnTo>
                      <a:pt x="137" y="317"/>
                    </a:lnTo>
                    <a:lnTo>
                      <a:pt x="137" y="316"/>
                    </a:lnTo>
                    <a:lnTo>
                      <a:pt x="137" y="316"/>
                    </a:lnTo>
                    <a:lnTo>
                      <a:pt x="137" y="316"/>
                    </a:lnTo>
                    <a:lnTo>
                      <a:pt x="138" y="315"/>
                    </a:lnTo>
                    <a:lnTo>
                      <a:pt x="138" y="315"/>
                    </a:lnTo>
                    <a:lnTo>
                      <a:pt x="138" y="315"/>
                    </a:lnTo>
                    <a:lnTo>
                      <a:pt x="138" y="315"/>
                    </a:lnTo>
                    <a:lnTo>
                      <a:pt x="139" y="314"/>
                    </a:lnTo>
                    <a:lnTo>
                      <a:pt x="139" y="314"/>
                    </a:lnTo>
                    <a:lnTo>
                      <a:pt x="139" y="314"/>
                    </a:lnTo>
                    <a:lnTo>
                      <a:pt x="139" y="313"/>
                    </a:lnTo>
                    <a:lnTo>
                      <a:pt x="139" y="313"/>
                    </a:lnTo>
                    <a:lnTo>
                      <a:pt x="141" y="313"/>
                    </a:lnTo>
                    <a:lnTo>
                      <a:pt x="141" y="313"/>
                    </a:lnTo>
                    <a:lnTo>
                      <a:pt x="141" y="312"/>
                    </a:lnTo>
                    <a:lnTo>
                      <a:pt x="141" y="312"/>
                    </a:lnTo>
                    <a:lnTo>
                      <a:pt x="141" y="312"/>
                    </a:lnTo>
                    <a:lnTo>
                      <a:pt x="141" y="312"/>
                    </a:lnTo>
                    <a:lnTo>
                      <a:pt x="141" y="311"/>
                    </a:lnTo>
                    <a:lnTo>
                      <a:pt x="141" y="311"/>
                    </a:lnTo>
                    <a:lnTo>
                      <a:pt x="141" y="311"/>
                    </a:lnTo>
                    <a:lnTo>
                      <a:pt x="141" y="311"/>
                    </a:lnTo>
                    <a:lnTo>
                      <a:pt x="139" y="310"/>
                    </a:lnTo>
                    <a:lnTo>
                      <a:pt x="139" y="310"/>
                    </a:lnTo>
                    <a:lnTo>
                      <a:pt x="139" y="310"/>
                    </a:lnTo>
                    <a:lnTo>
                      <a:pt x="138" y="310"/>
                    </a:lnTo>
                    <a:lnTo>
                      <a:pt x="138" y="309"/>
                    </a:lnTo>
                    <a:lnTo>
                      <a:pt x="137" y="309"/>
                    </a:lnTo>
                    <a:lnTo>
                      <a:pt x="137" y="308"/>
                    </a:lnTo>
                    <a:lnTo>
                      <a:pt x="136" y="308"/>
                    </a:lnTo>
                    <a:lnTo>
                      <a:pt x="135" y="307"/>
                    </a:lnTo>
                    <a:lnTo>
                      <a:pt x="134" y="307"/>
                    </a:lnTo>
                    <a:lnTo>
                      <a:pt x="134" y="306"/>
                    </a:lnTo>
                    <a:lnTo>
                      <a:pt x="133" y="306"/>
                    </a:lnTo>
                    <a:lnTo>
                      <a:pt x="132" y="306"/>
                    </a:lnTo>
                    <a:lnTo>
                      <a:pt x="131" y="305"/>
                    </a:lnTo>
                    <a:lnTo>
                      <a:pt x="130" y="305"/>
                    </a:lnTo>
                    <a:lnTo>
                      <a:pt x="129" y="305"/>
                    </a:lnTo>
                    <a:lnTo>
                      <a:pt x="128" y="305"/>
                    </a:lnTo>
                    <a:lnTo>
                      <a:pt x="128" y="305"/>
                    </a:lnTo>
                    <a:lnTo>
                      <a:pt x="126" y="305"/>
                    </a:lnTo>
                    <a:lnTo>
                      <a:pt x="125" y="305"/>
                    </a:lnTo>
                    <a:lnTo>
                      <a:pt x="123" y="305"/>
                    </a:lnTo>
                    <a:lnTo>
                      <a:pt x="120" y="306"/>
                    </a:lnTo>
                    <a:lnTo>
                      <a:pt x="118" y="306"/>
                    </a:lnTo>
                    <a:lnTo>
                      <a:pt x="116" y="306"/>
                    </a:lnTo>
                    <a:lnTo>
                      <a:pt x="114" y="306"/>
                    </a:lnTo>
                    <a:lnTo>
                      <a:pt x="112" y="306"/>
                    </a:lnTo>
                    <a:lnTo>
                      <a:pt x="109" y="305"/>
                    </a:lnTo>
                    <a:lnTo>
                      <a:pt x="107" y="305"/>
                    </a:lnTo>
                    <a:lnTo>
                      <a:pt x="105" y="305"/>
                    </a:lnTo>
                    <a:lnTo>
                      <a:pt x="102" y="305"/>
                    </a:lnTo>
                    <a:lnTo>
                      <a:pt x="100" y="305"/>
                    </a:lnTo>
                    <a:lnTo>
                      <a:pt x="99" y="305"/>
                    </a:lnTo>
                    <a:lnTo>
                      <a:pt x="97" y="305"/>
                    </a:lnTo>
                    <a:lnTo>
                      <a:pt x="96" y="305"/>
                    </a:lnTo>
                    <a:lnTo>
                      <a:pt x="95" y="305"/>
                    </a:lnTo>
                    <a:lnTo>
                      <a:pt x="94" y="306"/>
                    </a:lnTo>
                    <a:lnTo>
                      <a:pt x="94" y="306"/>
                    </a:lnTo>
                    <a:lnTo>
                      <a:pt x="93" y="306"/>
                    </a:lnTo>
                    <a:lnTo>
                      <a:pt x="92" y="306"/>
                    </a:lnTo>
                    <a:lnTo>
                      <a:pt x="92" y="305"/>
                    </a:lnTo>
                    <a:lnTo>
                      <a:pt x="91" y="305"/>
                    </a:lnTo>
                    <a:lnTo>
                      <a:pt x="90" y="305"/>
                    </a:lnTo>
                    <a:lnTo>
                      <a:pt x="90" y="305"/>
                    </a:lnTo>
                    <a:lnTo>
                      <a:pt x="89" y="305"/>
                    </a:lnTo>
                    <a:lnTo>
                      <a:pt x="88" y="305"/>
                    </a:lnTo>
                    <a:lnTo>
                      <a:pt x="88" y="305"/>
                    </a:lnTo>
                    <a:lnTo>
                      <a:pt x="87" y="305"/>
                    </a:lnTo>
                    <a:lnTo>
                      <a:pt x="87" y="305"/>
                    </a:lnTo>
                    <a:lnTo>
                      <a:pt x="85" y="305"/>
                    </a:lnTo>
                    <a:lnTo>
                      <a:pt x="85" y="304"/>
                    </a:lnTo>
                    <a:lnTo>
                      <a:pt x="85" y="304"/>
                    </a:lnTo>
                    <a:lnTo>
                      <a:pt x="84" y="304"/>
                    </a:lnTo>
                    <a:lnTo>
                      <a:pt x="84" y="304"/>
                    </a:lnTo>
                    <a:lnTo>
                      <a:pt x="84" y="302"/>
                    </a:lnTo>
                    <a:lnTo>
                      <a:pt x="84" y="302"/>
                    </a:lnTo>
                    <a:lnTo>
                      <a:pt x="83" y="301"/>
                    </a:lnTo>
                    <a:lnTo>
                      <a:pt x="83" y="301"/>
                    </a:lnTo>
                    <a:lnTo>
                      <a:pt x="83" y="301"/>
                    </a:lnTo>
                    <a:lnTo>
                      <a:pt x="83" y="300"/>
                    </a:lnTo>
                    <a:lnTo>
                      <a:pt x="82" y="300"/>
                    </a:lnTo>
                    <a:lnTo>
                      <a:pt x="82" y="299"/>
                    </a:lnTo>
                    <a:lnTo>
                      <a:pt x="82" y="298"/>
                    </a:lnTo>
                    <a:lnTo>
                      <a:pt x="82" y="298"/>
                    </a:lnTo>
                    <a:lnTo>
                      <a:pt x="81" y="298"/>
                    </a:lnTo>
                    <a:lnTo>
                      <a:pt x="81" y="297"/>
                    </a:lnTo>
                    <a:lnTo>
                      <a:pt x="81" y="297"/>
                    </a:lnTo>
                    <a:lnTo>
                      <a:pt x="81" y="296"/>
                    </a:lnTo>
                    <a:lnTo>
                      <a:pt x="81" y="296"/>
                    </a:lnTo>
                    <a:lnTo>
                      <a:pt x="81" y="296"/>
                    </a:lnTo>
                    <a:lnTo>
                      <a:pt x="81" y="295"/>
                    </a:lnTo>
                    <a:lnTo>
                      <a:pt x="81" y="295"/>
                    </a:lnTo>
                    <a:lnTo>
                      <a:pt x="80" y="295"/>
                    </a:lnTo>
                    <a:lnTo>
                      <a:pt x="80" y="294"/>
                    </a:lnTo>
                    <a:lnTo>
                      <a:pt x="80" y="294"/>
                    </a:lnTo>
                    <a:lnTo>
                      <a:pt x="80" y="294"/>
                    </a:lnTo>
                    <a:lnTo>
                      <a:pt x="80" y="294"/>
                    </a:lnTo>
                    <a:lnTo>
                      <a:pt x="80" y="293"/>
                    </a:lnTo>
                    <a:lnTo>
                      <a:pt x="79" y="293"/>
                    </a:lnTo>
                    <a:lnTo>
                      <a:pt x="79" y="293"/>
                    </a:lnTo>
                    <a:lnTo>
                      <a:pt x="78" y="293"/>
                    </a:lnTo>
                    <a:lnTo>
                      <a:pt x="78" y="293"/>
                    </a:lnTo>
                    <a:lnTo>
                      <a:pt x="77" y="292"/>
                    </a:lnTo>
                    <a:lnTo>
                      <a:pt x="77" y="292"/>
                    </a:lnTo>
                    <a:lnTo>
                      <a:pt x="76" y="292"/>
                    </a:lnTo>
                    <a:lnTo>
                      <a:pt x="75" y="292"/>
                    </a:lnTo>
                    <a:lnTo>
                      <a:pt x="75" y="292"/>
                    </a:lnTo>
                    <a:lnTo>
                      <a:pt x="74" y="292"/>
                    </a:lnTo>
                    <a:lnTo>
                      <a:pt x="74" y="292"/>
                    </a:lnTo>
                    <a:lnTo>
                      <a:pt x="73" y="292"/>
                    </a:lnTo>
                    <a:lnTo>
                      <a:pt x="73" y="292"/>
                    </a:lnTo>
                    <a:lnTo>
                      <a:pt x="72" y="292"/>
                    </a:lnTo>
                    <a:lnTo>
                      <a:pt x="71" y="292"/>
                    </a:lnTo>
                    <a:lnTo>
                      <a:pt x="71" y="292"/>
                    </a:lnTo>
                    <a:lnTo>
                      <a:pt x="70" y="292"/>
                    </a:lnTo>
                    <a:lnTo>
                      <a:pt x="69" y="292"/>
                    </a:lnTo>
                    <a:lnTo>
                      <a:pt x="69" y="292"/>
                    </a:lnTo>
                    <a:lnTo>
                      <a:pt x="67" y="293"/>
                    </a:lnTo>
                    <a:lnTo>
                      <a:pt x="66" y="293"/>
                    </a:lnTo>
                    <a:lnTo>
                      <a:pt x="65" y="293"/>
                    </a:lnTo>
                    <a:lnTo>
                      <a:pt x="64" y="293"/>
                    </a:lnTo>
                    <a:lnTo>
                      <a:pt x="63" y="293"/>
                    </a:lnTo>
                    <a:lnTo>
                      <a:pt x="63" y="294"/>
                    </a:lnTo>
                    <a:lnTo>
                      <a:pt x="62" y="294"/>
                    </a:lnTo>
                    <a:lnTo>
                      <a:pt x="62" y="294"/>
                    </a:lnTo>
                    <a:lnTo>
                      <a:pt x="61" y="294"/>
                    </a:lnTo>
                    <a:lnTo>
                      <a:pt x="60" y="294"/>
                    </a:lnTo>
                    <a:lnTo>
                      <a:pt x="60" y="294"/>
                    </a:lnTo>
                    <a:lnTo>
                      <a:pt x="60" y="294"/>
                    </a:lnTo>
                    <a:lnTo>
                      <a:pt x="59" y="293"/>
                    </a:lnTo>
                    <a:lnTo>
                      <a:pt x="59" y="293"/>
                    </a:lnTo>
                    <a:lnTo>
                      <a:pt x="59" y="293"/>
                    </a:lnTo>
                    <a:lnTo>
                      <a:pt x="58" y="293"/>
                    </a:lnTo>
                    <a:lnTo>
                      <a:pt x="58" y="293"/>
                    </a:lnTo>
                    <a:lnTo>
                      <a:pt x="58" y="293"/>
                    </a:lnTo>
                    <a:lnTo>
                      <a:pt x="57" y="292"/>
                    </a:lnTo>
                    <a:lnTo>
                      <a:pt x="56" y="291"/>
                    </a:lnTo>
                    <a:lnTo>
                      <a:pt x="55" y="290"/>
                    </a:lnTo>
                    <a:lnTo>
                      <a:pt x="54" y="290"/>
                    </a:lnTo>
                    <a:lnTo>
                      <a:pt x="52" y="289"/>
                    </a:lnTo>
                    <a:lnTo>
                      <a:pt x="49" y="288"/>
                    </a:lnTo>
                    <a:lnTo>
                      <a:pt x="48" y="287"/>
                    </a:lnTo>
                    <a:lnTo>
                      <a:pt x="46" y="286"/>
                    </a:lnTo>
                    <a:lnTo>
                      <a:pt x="44" y="284"/>
                    </a:lnTo>
                    <a:lnTo>
                      <a:pt x="42" y="283"/>
                    </a:lnTo>
                    <a:lnTo>
                      <a:pt x="40" y="282"/>
                    </a:lnTo>
                    <a:lnTo>
                      <a:pt x="39" y="281"/>
                    </a:lnTo>
                    <a:lnTo>
                      <a:pt x="37" y="280"/>
                    </a:lnTo>
                    <a:lnTo>
                      <a:pt x="36" y="279"/>
                    </a:lnTo>
                    <a:lnTo>
                      <a:pt x="35" y="278"/>
                    </a:lnTo>
                    <a:lnTo>
                      <a:pt x="35" y="277"/>
                    </a:lnTo>
                    <a:lnTo>
                      <a:pt x="34" y="277"/>
                    </a:lnTo>
                    <a:lnTo>
                      <a:pt x="34" y="276"/>
                    </a:lnTo>
                    <a:lnTo>
                      <a:pt x="34" y="276"/>
                    </a:lnTo>
                    <a:lnTo>
                      <a:pt x="34" y="276"/>
                    </a:lnTo>
                    <a:lnTo>
                      <a:pt x="33" y="275"/>
                    </a:lnTo>
                    <a:lnTo>
                      <a:pt x="33" y="275"/>
                    </a:lnTo>
                    <a:lnTo>
                      <a:pt x="33" y="275"/>
                    </a:lnTo>
                    <a:lnTo>
                      <a:pt x="31" y="274"/>
                    </a:lnTo>
                    <a:lnTo>
                      <a:pt x="31" y="274"/>
                    </a:lnTo>
                    <a:lnTo>
                      <a:pt x="31" y="274"/>
                    </a:lnTo>
                    <a:lnTo>
                      <a:pt x="30" y="274"/>
                    </a:lnTo>
                    <a:lnTo>
                      <a:pt x="30" y="273"/>
                    </a:lnTo>
                    <a:lnTo>
                      <a:pt x="29" y="273"/>
                    </a:lnTo>
                    <a:lnTo>
                      <a:pt x="29" y="273"/>
                    </a:lnTo>
                    <a:lnTo>
                      <a:pt x="28" y="273"/>
                    </a:lnTo>
                    <a:lnTo>
                      <a:pt x="27" y="273"/>
                    </a:lnTo>
                    <a:lnTo>
                      <a:pt x="27" y="273"/>
                    </a:lnTo>
                    <a:lnTo>
                      <a:pt x="26" y="273"/>
                    </a:lnTo>
                    <a:lnTo>
                      <a:pt x="25" y="272"/>
                    </a:lnTo>
                    <a:lnTo>
                      <a:pt x="24" y="272"/>
                    </a:lnTo>
                    <a:lnTo>
                      <a:pt x="23" y="272"/>
                    </a:lnTo>
                    <a:lnTo>
                      <a:pt x="22" y="272"/>
                    </a:lnTo>
                    <a:lnTo>
                      <a:pt x="21" y="272"/>
                    </a:lnTo>
                    <a:lnTo>
                      <a:pt x="20" y="272"/>
                    </a:lnTo>
                    <a:lnTo>
                      <a:pt x="19" y="272"/>
                    </a:lnTo>
                    <a:lnTo>
                      <a:pt x="18" y="272"/>
                    </a:lnTo>
                    <a:lnTo>
                      <a:pt x="17" y="272"/>
                    </a:lnTo>
                    <a:lnTo>
                      <a:pt x="17" y="272"/>
                    </a:lnTo>
                    <a:lnTo>
                      <a:pt x="16" y="272"/>
                    </a:lnTo>
                    <a:lnTo>
                      <a:pt x="15" y="272"/>
                    </a:lnTo>
                    <a:lnTo>
                      <a:pt x="13" y="271"/>
                    </a:lnTo>
                    <a:lnTo>
                      <a:pt x="13" y="271"/>
                    </a:lnTo>
                    <a:lnTo>
                      <a:pt x="12" y="271"/>
                    </a:lnTo>
                    <a:lnTo>
                      <a:pt x="12" y="271"/>
                    </a:lnTo>
                    <a:lnTo>
                      <a:pt x="11" y="271"/>
                    </a:lnTo>
                    <a:lnTo>
                      <a:pt x="11" y="270"/>
                    </a:lnTo>
                    <a:lnTo>
                      <a:pt x="10" y="269"/>
                    </a:lnTo>
                    <a:lnTo>
                      <a:pt x="10" y="269"/>
                    </a:lnTo>
                    <a:lnTo>
                      <a:pt x="9" y="268"/>
                    </a:lnTo>
                    <a:lnTo>
                      <a:pt x="9" y="266"/>
                    </a:lnTo>
                    <a:lnTo>
                      <a:pt x="8" y="265"/>
                    </a:lnTo>
                    <a:lnTo>
                      <a:pt x="8" y="265"/>
                    </a:lnTo>
                    <a:lnTo>
                      <a:pt x="8" y="264"/>
                    </a:lnTo>
                    <a:lnTo>
                      <a:pt x="7" y="263"/>
                    </a:lnTo>
                    <a:lnTo>
                      <a:pt x="7" y="262"/>
                    </a:lnTo>
                    <a:lnTo>
                      <a:pt x="7" y="261"/>
                    </a:lnTo>
                    <a:lnTo>
                      <a:pt x="8" y="261"/>
                    </a:lnTo>
                    <a:lnTo>
                      <a:pt x="8" y="260"/>
                    </a:lnTo>
                    <a:lnTo>
                      <a:pt x="8" y="260"/>
                    </a:lnTo>
                    <a:lnTo>
                      <a:pt x="8" y="259"/>
                    </a:lnTo>
                    <a:lnTo>
                      <a:pt x="9" y="258"/>
                    </a:lnTo>
                    <a:lnTo>
                      <a:pt x="9" y="258"/>
                    </a:lnTo>
                    <a:lnTo>
                      <a:pt x="10" y="257"/>
                    </a:lnTo>
                    <a:lnTo>
                      <a:pt x="10" y="256"/>
                    </a:lnTo>
                    <a:lnTo>
                      <a:pt x="10" y="255"/>
                    </a:lnTo>
                    <a:lnTo>
                      <a:pt x="11" y="255"/>
                    </a:lnTo>
                    <a:lnTo>
                      <a:pt x="11" y="254"/>
                    </a:lnTo>
                    <a:lnTo>
                      <a:pt x="11" y="253"/>
                    </a:lnTo>
                    <a:lnTo>
                      <a:pt x="11" y="252"/>
                    </a:lnTo>
                    <a:lnTo>
                      <a:pt x="12" y="252"/>
                    </a:lnTo>
                    <a:lnTo>
                      <a:pt x="12" y="251"/>
                    </a:lnTo>
                    <a:lnTo>
                      <a:pt x="12" y="250"/>
                    </a:lnTo>
                    <a:lnTo>
                      <a:pt x="12" y="250"/>
                    </a:lnTo>
                    <a:lnTo>
                      <a:pt x="12" y="248"/>
                    </a:lnTo>
                    <a:lnTo>
                      <a:pt x="12" y="248"/>
                    </a:lnTo>
                    <a:lnTo>
                      <a:pt x="11" y="247"/>
                    </a:lnTo>
                    <a:lnTo>
                      <a:pt x="11" y="246"/>
                    </a:lnTo>
                    <a:lnTo>
                      <a:pt x="11" y="245"/>
                    </a:lnTo>
                    <a:lnTo>
                      <a:pt x="11" y="244"/>
                    </a:lnTo>
                    <a:lnTo>
                      <a:pt x="12" y="243"/>
                    </a:lnTo>
                    <a:lnTo>
                      <a:pt x="12" y="242"/>
                    </a:lnTo>
                    <a:lnTo>
                      <a:pt x="12" y="241"/>
                    </a:lnTo>
                    <a:lnTo>
                      <a:pt x="12" y="239"/>
                    </a:lnTo>
                    <a:lnTo>
                      <a:pt x="12" y="238"/>
                    </a:lnTo>
                    <a:lnTo>
                      <a:pt x="12" y="237"/>
                    </a:lnTo>
                    <a:lnTo>
                      <a:pt x="12" y="236"/>
                    </a:lnTo>
                    <a:lnTo>
                      <a:pt x="12" y="235"/>
                    </a:lnTo>
                    <a:lnTo>
                      <a:pt x="11" y="234"/>
                    </a:lnTo>
                    <a:lnTo>
                      <a:pt x="11" y="233"/>
                    </a:lnTo>
                    <a:lnTo>
                      <a:pt x="11" y="231"/>
                    </a:lnTo>
                    <a:lnTo>
                      <a:pt x="11" y="230"/>
                    </a:lnTo>
                    <a:lnTo>
                      <a:pt x="10" y="229"/>
                    </a:lnTo>
                    <a:lnTo>
                      <a:pt x="10" y="229"/>
                    </a:lnTo>
                    <a:lnTo>
                      <a:pt x="10" y="228"/>
                    </a:lnTo>
                    <a:lnTo>
                      <a:pt x="10" y="227"/>
                    </a:lnTo>
                    <a:lnTo>
                      <a:pt x="9" y="226"/>
                    </a:lnTo>
                    <a:lnTo>
                      <a:pt x="9" y="225"/>
                    </a:lnTo>
                    <a:lnTo>
                      <a:pt x="9" y="224"/>
                    </a:lnTo>
                    <a:lnTo>
                      <a:pt x="8" y="224"/>
                    </a:lnTo>
                    <a:lnTo>
                      <a:pt x="8" y="223"/>
                    </a:lnTo>
                    <a:lnTo>
                      <a:pt x="7" y="222"/>
                    </a:lnTo>
                    <a:lnTo>
                      <a:pt x="7" y="222"/>
                    </a:lnTo>
                    <a:lnTo>
                      <a:pt x="6" y="221"/>
                    </a:lnTo>
                    <a:lnTo>
                      <a:pt x="6" y="220"/>
                    </a:lnTo>
                    <a:lnTo>
                      <a:pt x="5" y="220"/>
                    </a:lnTo>
                    <a:lnTo>
                      <a:pt x="5" y="220"/>
                    </a:lnTo>
                    <a:lnTo>
                      <a:pt x="4" y="219"/>
                    </a:lnTo>
                    <a:lnTo>
                      <a:pt x="3" y="219"/>
                    </a:lnTo>
                    <a:lnTo>
                      <a:pt x="3" y="218"/>
                    </a:lnTo>
                    <a:lnTo>
                      <a:pt x="2" y="218"/>
                    </a:lnTo>
                    <a:lnTo>
                      <a:pt x="2" y="218"/>
                    </a:lnTo>
                    <a:lnTo>
                      <a:pt x="1" y="217"/>
                    </a:lnTo>
                    <a:lnTo>
                      <a:pt x="1" y="217"/>
                    </a:lnTo>
                    <a:lnTo>
                      <a:pt x="1" y="216"/>
                    </a:lnTo>
                    <a:lnTo>
                      <a:pt x="1" y="216"/>
                    </a:lnTo>
                    <a:lnTo>
                      <a:pt x="0" y="215"/>
                    </a:lnTo>
                    <a:lnTo>
                      <a:pt x="0" y="215"/>
                    </a:lnTo>
                    <a:lnTo>
                      <a:pt x="0" y="213"/>
                    </a:lnTo>
                    <a:lnTo>
                      <a:pt x="1" y="213"/>
                    </a:lnTo>
                    <a:lnTo>
                      <a:pt x="1" y="212"/>
                    </a:lnTo>
                    <a:lnTo>
                      <a:pt x="1" y="211"/>
                    </a:lnTo>
                    <a:lnTo>
                      <a:pt x="2" y="211"/>
                    </a:lnTo>
                    <a:lnTo>
                      <a:pt x="2" y="210"/>
                    </a:lnTo>
                    <a:lnTo>
                      <a:pt x="3" y="209"/>
                    </a:lnTo>
                    <a:lnTo>
                      <a:pt x="3" y="209"/>
                    </a:lnTo>
                    <a:lnTo>
                      <a:pt x="3" y="208"/>
                    </a:lnTo>
                    <a:lnTo>
                      <a:pt x="4" y="207"/>
                    </a:lnTo>
                    <a:lnTo>
                      <a:pt x="4" y="207"/>
                    </a:lnTo>
                    <a:lnTo>
                      <a:pt x="5" y="206"/>
                    </a:lnTo>
                    <a:lnTo>
                      <a:pt x="5" y="205"/>
                    </a:lnTo>
                    <a:lnTo>
                      <a:pt x="5" y="205"/>
                    </a:lnTo>
                    <a:lnTo>
                      <a:pt x="6" y="204"/>
                    </a:lnTo>
                    <a:lnTo>
                      <a:pt x="6" y="203"/>
                    </a:lnTo>
                    <a:lnTo>
                      <a:pt x="6" y="203"/>
                    </a:lnTo>
                    <a:lnTo>
                      <a:pt x="6" y="202"/>
                    </a:lnTo>
                    <a:lnTo>
                      <a:pt x="6" y="202"/>
                    </a:lnTo>
                    <a:lnTo>
                      <a:pt x="6" y="201"/>
                    </a:lnTo>
                    <a:lnTo>
                      <a:pt x="6" y="201"/>
                    </a:lnTo>
                    <a:lnTo>
                      <a:pt x="6" y="200"/>
                    </a:lnTo>
                    <a:lnTo>
                      <a:pt x="6" y="199"/>
                    </a:lnTo>
                    <a:lnTo>
                      <a:pt x="6" y="199"/>
                    </a:lnTo>
                    <a:lnTo>
                      <a:pt x="6" y="198"/>
                    </a:lnTo>
                    <a:lnTo>
                      <a:pt x="5" y="197"/>
                    </a:lnTo>
                    <a:lnTo>
                      <a:pt x="5" y="195"/>
                    </a:lnTo>
                    <a:lnTo>
                      <a:pt x="5" y="195"/>
                    </a:lnTo>
                    <a:lnTo>
                      <a:pt x="5" y="194"/>
                    </a:lnTo>
                    <a:lnTo>
                      <a:pt x="5" y="193"/>
                    </a:lnTo>
                    <a:lnTo>
                      <a:pt x="5" y="192"/>
                    </a:lnTo>
                    <a:lnTo>
                      <a:pt x="5" y="191"/>
                    </a:lnTo>
                    <a:lnTo>
                      <a:pt x="4" y="190"/>
                    </a:lnTo>
                    <a:lnTo>
                      <a:pt x="4" y="189"/>
                    </a:lnTo>
                    <a:lnTo>
                      <a:pt x="4" y="189"/>
                    </a:lnTo>
                    <a:lnTo>
                      <a:pt x="4" y="188"/>
                    </a:lnTo>
                    <a:lnTo>
                      <a:pt x="3" y="187"/>
                    </a:lnTo>
                    <a:lnTo>
                      <a:pt x="3" y="186"/>
                    </a:lnTo>
                    <a:lnTo>
                      <a:pt x="3" y="185"/>
                    </a:lnTo>
                    <a:lnTo>
                      <a:pt x="2" y="184"/>
                    </a:lnTo>
                    <a:lnTo>
                      <a:pt x="2" y="183"/>
                    </a:lnTo>
                    <a:lnTo>
                      <a:pt x="2" y="182"/>
                    </a:lnTo>
                    <a:lnTo>
                      <a:pt x="1" y="181"/>
                    </a:lnTo>
                    <a:lnTo>
                      <a:pt x="1" y="179"/>
                    </a:lnTo>
                    <a:lnTo>
                      <a:pt x="1" y="177"/>
                    </a:lnTo>
                    <a:lnTo>
                      <a:pt x="0" y="176"/>
                    </a:lnTo>
                    <a:lnTo>
                      <a:pt x="0" y="175"/>
                    </a:lnTo>
                    <a:lnTo>
                      <a:pt x="0" y="174"/>
                    </a:lnTo>
                    <a:lnTo>
                      <a:pt x="0" y="173"/>
                    </a:lnTo>
                    <a:lnTo>
                      <a:pt x="0" y="173"/>
                    </a:lnTo>
                    <a:lnTo>
                      <a:pt x="0" y="172"/>
                    </a:lnTo>
                    <a:lnTo>
                      <a:pt x="1" y="172"/>
                    </a:lnTo>
                    <a:lnTo>
                      <a:pt x="1" y="171"/>
                    </a:lnTo>
                    <a:lnTo>
                      <a:pt x="2" y="171"/>
                    </a:lnTo>
                    <a:lnTo>
                      <a:pt x="3" y="171"/>
                    </a:lnTo>
                    <a:lnTo>
                      <a:pt x="3" y="170"/>
                    </a:lnTo>
                    <a:lnTo>
                      <a:pt x="4" y="170"/>
                    </a:lnTo>
                    <a:lnTo>
                      <a:pt x="4" y="169"/>
                    </a:lnTo>
                    <a:lnTo>
                      <a:pt x="5" y="169"/>
                    </a:lnTo>
                    <a:lnTo>
                      <a:pt x="6" y="168"/>
                    </a:lnTo>
                    <a:lnTo>
                      <a:pt x="6" y="168"/>
                    </a:lnTo>
                    <a:lnTo>
                      <a:pt x="7" y="167"/>
                    </a:lnTo>
                    <a:lnTo>
                      <a:pt x="7" y="167"/>
                    </a:lnTo>
                    <a:lnTo>
                      <a:pt x="8" y="166"/>
                    </a:lnTo>
                    <a:lnTo>
                      <a:pt x="8" y="165"/>
                    </a:lnTo>
                    <a:lnTo>
                      <a:pt x="8" y="165"/>
                    </a:lnTo>
                    <a:lnTo>
                      <a:pt x="9" y="164"/>
                    </a:lnTo>
                    <a:lnTo>
                      <a:pt x="9" y="163"/>
                    </a:lnTo>
                    <a:lnTo>
                      <a:pt x="9" y="162"/>
                    </a:lnTo>
                    <a:lnTo>
                      <a:pt x="9" y="162"/>
                    </a:lnTo>
                    <a:lnTo>
                      <a:pt x="9" y="161"/>
                    </a:lnTo>
                    <a:lnTo>
                      <a:pt x="9" y="159"/>
                    </a:lnTo>
                    <a:lnTo>
                      <a:pt x="9" y="159"/>
                    </a:lnTo>
                    <a:lnTo>
                      <a:pt x="9" y="158"/>
                    </a:lnTo>
                    <a:lnTo>
                      <a:pt x="8" y="157"/>
                    </a:lnTo>
                    <a:lnTo>
                      <a:pt x="8" y="157"/>
                    </a:lnTo>
                    <a:lnTo>
                      <a:pt x="8" y="156"/>
                    </a:lnTo>
                    <a:lnTo>
                      <a:pt x="8" y="156"/>
                    </a:lnTo>
                    <a:lnTo>
                      <a:pt x="7" y="155"/>
                    </a:lnTo>
                    <a:lnTo>
                      <a:pt x="7" y="155"/>
                    </a:lnTo>
                    <a:lnTo>
                      <a:pt x="7" y="155"/>
                    </a:lnTo>
                    <a:lnTo>
                      <a:pt x="6" y="154"/>
                    </a:lnTo>
                    <a:lnTo>
                      <a:pt x="6" y="154"/>
                    </a:lnTo>
                    <a:lnTo>
                      <a:pt x="5" y="154"/>
                    </a:lnTo>
                    <a:lnTo>
                      <a:pt x="5" y="154"/>
                    </a:lnTo>
                    <a:lnTo>
                      <a:pt x="4" y="154"/>
                    </a:lnTo>
                    <a:lnTo>
                      <a:pt x="4" y="154"/>
                    </a:lnTo>
                    <a:lnTo>
                      <a:pt x="3" y="154"/>
                    </a:lnTo>
                    <a:lnTo>
                      <a:pt x="3" y="154"/>
                    </a:lnTo>
                    <a:lnTo>
                      <a:pt x="2" y="154"/>
                    </a:lnTo>
                    <a:lnTo>
                      <a:pt x="2" y="154"/>
                    </a:lnTo>
                    <a:lnTo>
                      <a:pt x="2" y="154"/>
                    </a:lnTo>
                    <a:lnTo>
                      <a:pt x="2" y="154"/>
                    </a:lnTo>
                    <a:lnTo>
                      <a:pt x="1" y="154"/>
                    </a:lnTo>
                    <a:lnTo>
                      <a:pt x="1" y="154"/>
                    </a:lnTo>
                    <a:lnTo>
                      <a:pt x="1" y="154"/>
                    </a:lnTo>
                    <a:lnTo>
                      <a:pt x="1" y="153"/>
                    </a:lnTo>
                    <a:lnTo>
                      <a:pt x="1" y="153"/>
                    </a:lnTo>
                    <a:lnTo>
                      <a:pt x="1" y="153"/>
                    </a:lnTo>
                    <a:lnTo>
                      <a:pt x="1" y="152"/>
                    </a:lnTo>
                    <a:lnTo>
                      <a:pt x="1" y="152"/>
                    </a:lnTo>
                    <a:lnTo>
                      <a:pt x="1" y="152"/>
                    </a:lnTo>
                    <a:lnTo>
                      <a:pt x="1" y="151"/>
                    </a:lnTo>
                    <a:lnTo>
                      <a:pt x="1" y="150"/>
                    </a:lnTo>
                    <a:lnTo>
                      <a:pt x="1" y="149"/>
                    </a:lnTo>
                    <a:lnTo>
                      <a:pt x="1" y="149"/>
                    </a:lnTo>
                    <a:lnTo>
                      <a:pt x="2" y="148"/>
                    </a:lnTo>
                    <a:lnTo>
                      <a:pt x="2" y="147"/>
                    </a:lnTo>
                    <a:lnTo>
                      <a:pt x="2" y="146"/>
                    </a:lnTo>
                    <a:lnTo>
                      <a:pt x="2" y="145"/>
                    </a:lnTo>
                    <a:lnTo>
                      <a:pt x="2" y="144"/>
                    </a:lnTo>
                    <a:lnTo>
                      <a:pt x="2" y="144"/>
                    </a:lnTo>
                    <a:lnTo>
                      <a:pt x="3" y="143"/>
                    </a:lnTo>
                    <a:lnTo>
                      <a:pt x="3" y="143"/>
                    </a:lnTo>
                    <a:lnTo>
                      <a:pt x="3" y="141"/>
                    </a:lnTo>
                    <a:lnTo>
                      <a:pt x="3" y="141"/>
                    </a:lnTo>
                    <a:lnTo>
                      <a:pt x="4" y="141"/>
                    </a:lnTo>
                    <a:lnTo>
                      <a:pt x="4" y="141"/>
                    </a:lnTo>
                    <a:lnTo>
                      <a:pt x="5" y="141"/>
                    </a:lnTo>
                    <a:lnTo>
                      <a:pt x="5" y="141"/>
                    </a:lnTo>
                    <a:lnTo>
                      <a:pt x="5" y="141"/>
                    </a:lnTo>
                    <a:lnTo>
                      <a:pt x="6" y="143"/>
                    </a:lnTo>
                    <a:lnTo>
                      <a:pt x="6" y="143"/>
                    </a:lnTo>
                    <a:lnTo>
                      <a:pt x="6" y="143"/>
                    </a:lnTo>
                    <a:lnTo>
                      <a:pt x="7" y="143"/>
                    </a:lnTo>
                    <a:lnTo>
                      <a:pt x="7" y="143"/>
                    </a:lnTo>
                    <a:lnTo>
                      <a:pt x="7" y="143"/>
                    </a:lnTo>
                    <a:lnTo>
                      <a:pt x="8" y="143"/>
                    </a:lnTo>
                    <a:lnTo>
                      <a:pt x="8" y="143"/>
                    </a:lnTo>
                    <a:lnTo>
                      <a:pt x="8" y="143"/>
                    </a:lnTo>
                    <a:lnTo>
                      <a:pt x="9" y="143"/>
                    </a:lnTo>
                    <a:lnTo>
                      <a:pt x="9" y="143"/>
                    </a:lnTo>
                    <a:lnTo>
                      <a:pt x="9" y="143"/>
                    </a:lnTo>
                    <a:lnTo>
                      <a:pt x="9" y="143"/>
                    </a:lnTo>
                    <a:lnTo>
                      <a:pt x="10" y="143"/>
                    </a:lnTo>
                    <a:lnTo>
                      <a:pt x="10" y="143"/>
                    </a:lnTo>
                    <a:lnTo>
                      <a:pt x="10" y="141"/>
                    </a:lnTo>
                    <a:lnTo>
                      <a:pt x="10" y="141"/>
                    </a:lnTo>
                    <a:lnTo>
                      <a:pt x="10" y="141"/>
                    </a:lnTo>
                    <a:lnTo>
                      <a:pt x="11" y="140"/>
                    </a:lnTo>
                    <a:lnTo>
                      <a:pt x="11" y="140"/>
                    </a:lnTo>
                    <a:lnTo>
                      <a:pt x="11" y="139"/>
                    </a:lnTo>
                    <a:lnTo>
                      <a:pt x="11" y="139"/>
                    </a:lnTo>
                    <a:lnTo>
                      <a:pt x="11" y="138"/>
                    </a:lnTo>
                    <a:lnTo>
                      <a:pt x="11" y="138"/>
                    </a:lnTo>
                    <a:lnTo>
                      <a:pt x="11" y="138"/>
                    </a:lnTo>
                    <a:lnTo>
                      <a:pt x="10" y="137"/>
                    </a:lnTo>
                    <a:lnTo>
                      <a:pt x="10" y="137"/>
                    </a:lnTo>
                    <a:lnTo>
                      <a:pt x="10" y="136"/>
                    </a:lnTo>
                    <a:lnTo>
                      <a:pt x="9" y="136"/>
                    </a:lnTo>
                    <a:lnTo>
                      <a:pt x="9" y="136"/>
                    </a:lnTo>
                    <a:lnTo>
                      <a:pt x="9" y="136"/>
                    </a:lnTo>
                    <a:lnTo>
                      <a:pt x="8" y="135"/>
                    </a:lnTo>
                    <a:lnTo>
                      <a:pt x="8" y="135"/>
                    </a:lnTo>
                    <a:lnTo>
                      <a:pt x="8" y="135"/>
                    </a:lnTo>
                    <a:lnTo>
                      <a:pt x="8" y="135"/>
                    </a:lnTo>
                    <a:lnTo>
                      <a:pt x="7" y="134"/>
                    </a:lnTo>
                    <a:lnTo>
                      <a:pt x="7" y="134"/>
                    </a:lnTo>
                    <a:lnTo>
                      <a:pt x="7" y="134"/>
                    </a:lnTo>
                    <a:lnTo>
                      <a:pt x="7" y="134"/>
                    </a:lnTo>
                    <a:lnTo>
                      <a:pt x="7" y="134"/>
                    </a:lnTo>
                    <a:lnTo>
                      <a:pt x="7" y="133"/>
                    </a:lnTo>
                    <a:lnTo>
                      <a:pt x="7" y="133"/>
                    </a:lnTo>
                    <a:lnTo>
                      <a:pt x="7" y="133"/>
                    </a:lnTo>
                    <a:lnTo>
                      <a:pt x="7" y="132"/>
                    </a:lnTo>
                    <a:lnTo>
                      <a:pt x="8" y="132"/>
                    </a:lnTo>
                    <a:lnTo>
                      <a:pt x="8" y="132"/>
                    </a:lnTo>
                    <a:lnTo>
                      <a:pt x="8" y="131"/>
                    </a:lnTo>
                    <a:lnTo>
                      <a:pt x="8" y="131"/>
                    </a:lnTo>
                    <a:lnTo>
                      <a:pt x="8" y="131"/>
                    </a:lnTo>
                    <a:lnTo>
                      <a:pt x="9" y="130"/>
                    </a:lnTo>
                    <a:lnTo>
                      <a:pt x="9" y="130"/>
                    </a:lnTo>
                    <a:lnTo>
                      <a:pt x="9" y="130"/>
                    </a:lnTo>
                    <a:lnTo>
                      <a:pt x="9" y="129"/>
                    </a:lnTo>
                    <a:lnTo>
                      <a:pt x="10" y="129"/>
                    </a:lnTo>
                    <a:lnTo>
                      <a:pt x="10" y="129"/>
                    </a:lnTo>
                    <a:lnTo>
                      <a:pt x="10" y="129"/>
                    </a:lnTo>
                    <a:lnTo>
                      <a:pt x="10" y="129"/>
                    </a:lnTo>
                    <a:lnTo>
                      <a:pt x="11" y="129"/>
                    </a:lnTo>
                    <a:lnTo>
                      <a:pt x="11" y="129"/>
                    </a:lnTo>
                    <a:lnTo>
                      <a:pt x="12" y="129"/>
                    </a:lnTo>
                    <a:lnTo>
                      <a:pt x="12" y="129"/>
                    </a:lnTo>
                    <a:lnTo>
                      <a:pt x="13" y="129"/>
                    </a:lnTo>
                    <a:lnTo>
                      <a:pt x="13" y="129"/>
                    </a:lnTo>
                    <a:lnTo>
                      <a:pt x="15" y="129"/>
                    </a:lnTo>
                    <a:lnTo>
                      <a:pt x="15" y="129"/>
                    </a:lnTo>
                    <a:lnTo>
                      <a:pt x="16" y="129"/>
                    </a:lnTo>
                    <a:lnTo>
                      <a:pt x="16" y="129"/>
                    </a:lnTo>
                    <a:lnTo>
                      <a:pt x="17" y="129"/>
                    </a:lnTo>
                    <a:lnTo>
                      <a:pt x="17" y="129"/>
                    </a:lnTo>
                    <a:lnTo>
                      <a:pt x="17" y="129"/>
                    </a:lnTo>
                    <a:lnTo>
                      <a:pt x="18" y="129"/>
                    </a:lnTo>
                    <a:lnTo>
                      <a:pt x="18" y="129"/>
                    </a:lnTo>
                    <a:lnTo>
                      <a:pt x="18"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lnTo>
                      <a:pt x="19"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45" name="Freeform 715">
                <a:extLst>
                  <a:ext uri="{FF2B5EF4-FFF2-40B4-BE49-F238E27FC236}">
                    <a16:creationId xmlns:a16="http://schemas.microsoft.com/office/drawing/2014/main" id="{9BC50211-A21F-49B2-B8BD-5D13EBF31828}"/>
                  </a:ext>
                </a:extLst>
              </p:cNvPr>
              <p:cNvSpPr>
                <a:spLocks/>
              </p:cNvSpPr>
              <p:nvPr/>
            </p:nvSpPr>
            <p:spPr bwMode="auto">
              <a:xfrm>
                <a:off x="8169275" y="5154613"/>
                <a:ext cx="4763" cy="4763"/>
              </a:xfrm>
              <a:custGeom>
                <a:avLst/>
                <a:gdLst>
                  <a:gd name="T0" fmla="*/ 4 w 7"/>
                  <a:gd name="T1" fmla="*/ 10 h 10"/>
                  <a:gd name="T2" fmla="*/ 3 w 7"/>
                  <a:gd name="T3" fmla="*/ 9 h 10"/>
                  <a:gd name="T4" fmla="*/ 3 w 7"/>
                  <a:gd name="T5" fmla="*/ 9 h 10"/>
                  <a:gd name="T6" fmla="*/ 2 w 7"/>
                  <a:gd name="T7" fmla="*/ 8 h 10"/>
                  <a:gd name="T8" fmla="*/ 1 w 7"/>
                  <a:gd name="T9" fmla="*/ 8 h 10"/>
                  <a:gd name="T10" fmla="*/ 1 w 7"/>
                  <a:gd name="T11" fmla="*/ 7 h 10"/>
                  <a:gd name="T12" fmla="*/ 0 w 7"/>
                  <a:gd name="T13" fmla="*/ 6 h 10"/>
                  <a:gd name="T14" fmla="*/ 0 w 7"/>
                  <a:gd name="T15" fmla="*/ 5 h 10"/>
                  <a:gd name="T16" fmla="*/ 1 w 7"/>
                  <a:gd name="T17" fmla="*/ 4 h 10"/>
                  <a:gd name="T18" fmla="*/ 1 w 7"/>
                  <a:gd name="T19" fmla="*/ 3 h 10"/>
                  <a:gd name="T20" fmla="*/ 2 w 7"/>
                  <a:gd name="T21" fmla="*/ 3 h 10"/>
                  <a:gd name="T22" fmla="*/ 2 w 7"/>
                  <a:gd name="T23" fmla="*/ 2 h 10"/>
                  <a:gd name="T24" fmla="*/ 2 w 7"/>
                  <a:gd name="T25" fmla="*/ 2 h 10"/>
                  <a:gd name="T26" fmla="*/ 3 w 7"/>
                  <a:gd name="T27" fmla="*/ 0 h 10"/>
                  <a:gd name="T28" fmla="*/ 4 w 7"/>
                  <a:gd name="T29" fmla="*/ 2 h 10"/>
                  <a:gd name="T30" fmla="*/ 4 w 7"/>
                  <a:gd name="T31" fmla="*/ 2 h 10"/>
                  <a:gd name="T32" fmla="*/ 5 w 7"/>
                  <a:gd name="T33" fmla="*/ 3 h 10"/>
                  <a:gd name="T34" fmla="*/ 6 w 7"/>
                  <a:gd name="T35" fmla="*/ 4 h 10"/>
                  <a:gd name="T36" fmla="*/ 7 w 7"/>
                  <a:gd name="T37" fmla="*/ 5 h 10"/>
                  <a:gd name="T38" fmla="*/ 7 w 7"/>
                  <a:gd name="T39" fmla="*/ 6 h 10"/>
                  <a:gd name="T40" fmla="*/ 7 w 7"/>
                  <a:gd name="T41" fmla="*/ 7 h 10"/>
                  <a:gd name="T42" fmla="*/ 7 w 7"/>
                  <a:gd name="T43" fmla="*/ 7 h 10"/>
                  <a:gd name="T44" fmla="*/ 7 w 7"/>
                  <a:gd name="T45" fmla="*/ 8 h 10"/>
                  <a:gd name="T46" fmla="*/ 7 w 7"/>
                  <a:gd name="T47" fmla="*/ 9 h 10"/>
                  <a:gd name="T48" fmla="*/ 7 w 7"/>
                  <a:gd name="T49" fmla="*/ 9 h 10"/>
                  <a:gd name="T50" fmla="*/ 6 w 7"/>
                  <a:gd name="T51" fmla="*/ 9 h 10"/>
                  <a:gd name="T52" fmla="*/ 6 w 7"/>
                  <a:gd name="T53" fmla="*/ 10 h 10"/>
                  <a:gd name="T54" fmla="*/ 5 w 7"/>
                  <a:gd name="T55" fmla="*/ 10 h 10"/>
                  <a:gd name="T56" fmla="*/ 5 w 7"/>
                  <a:gd name="T57" fmla="*/ 10 h 10"/>
                  <a:gd name="T58" fmla="*/ 4 w 7"/>
                  <a:gd name="T59" fmla="*/ 10 h 10"/>
                  <a:gd name="T60" fmla="*/ 4 w 7"/>
                  <a:gd name="T61" fmla="*/ 9 h 10"/>
                  <a:gd name="T62" fmla="*/ 4 w 7"/>
                  <a:gd name="T63" fmla="*/ 9 h 10"/>
                  <a:gd name="T64" fmla="*/ 4 w 7"/>
                  <a:gd name="T65" fmla="*/ 9 h 10"/>
                  <a:gd name="T66" fmla="*/ 4 w 7"/>
                  <a:gd name="T67" fmla="*/ 9 h 10"/>
                  <a:gd name="T68" fmla="*/ 4 w 7"/>
                  <a:gd name="T69" fmla="*/ 9 h 10"/>
                  <a:gd name="T70" fmla="*/ 4 w 7"/>
                  <a:gd name="T71" fmla="*/ 9 h 10"/>
                  <a:gd name="T72" fmla="*/ 4 w 7"/>
                  <a:gd name="T73" fmla="*/ 10 h 10"/>
                  <a:gd name="T74" fmla="*/ 4 w 7"/>
                  <a:gd name="T75" fmla="*/ 10 h 10"/>
                  <a:gd name="T76" fmla="*/ 4 w 7"/>
                  <a:gd name="T77" fmla="*/ 10 h 10"/>
                  <a:gd name="T78" fmla="*/ 4 w 7"/>
                  <a:gd name="T79" fmla="*/ 10 h 10"/>
                  <a:gd name="T80" fmla="*/ 4 w 7"/>
                  <a:gd name="T81" fmla="*/ 10 h 10"/>
                  <a:gd name="T82" fmla="*/ 4 w 7"/>
                  <a:gd name="T8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 h="10">
                    <a:moveTo>
                      <a:pt x="4" y="10"/>
                    </a:moveTo>
                    <a:lnTo>
                      <a:pt x="4" y="10"/>
                    </a:lnTo>
                    <a:lnTo>
                      <a:pt x="3" y="9"/>
                    </a:lnTo>
                    <a:lnTo>
                      <a:pt x="3" y="9"/>
                    </a:lnTo>
                    <a:lnTo>
                      <a:pt x="3" y="9"/>
                    </a:lnTo>
                    <a:lnTo>
                      <a:pt x="3" y="9"/>
                    </a:lnTo>
                    <a:lnTo>
                      <a:pt x="2" y="9"/>
                    </a:lnTo>
                    <a:lnTo>
                      <a:pt x="2" y="8"/>
                    </a:lnTo>
                    <a:lnTo>
                      <a:pt x="2" y="8"/>
                    </a:lnTo>
                    <a:lnTo>
                      <a:pt x="1" y="8"/>
                    </a:lnTo>
                    <a:lnTo>
                      <a:pt x="1" y="7"/>
                    </a:lnTo>
                    <a:lnTo>
                      <a:pt x="1" y="7"/>
                    </a:lnTo>
                    <a:lnTo>
                      <a:pt x="0" y="6"/>
                    </a:lnTo>
                    <a:lnTo>
                      <a:pt x="0" y="6"/>
                    </a:lnTo>
                    <a:lnTo>
                      <a:pt x="0" y="6"/>
                    </a:lnTo>
                    <a:lnTo>
                      <a:pt x="0" y="5"/>
                    </a:lnTo>
                    <a:lnTo>
                      <a:pt x="0" y="5"/>
                    </a:lnTo>
                    <a:lnTo>
                      <a:pt x="1" y="4"/>
                    </a:lnTo>
                    <a:lnTo>
                      <a:pt x="1" y="4"/>
                    </a:lnTo>
                    <a:lnTo>
                      <a:pt x="1" y="3"/>
                    </a:lnTo>
                    <a:lnTo>
                      <a:pt x="1" y="3"/>
                    </a:lnTo>
                    <a:lnTo>
                      <a:pt x="2" y="3"/>
                    </a:lnTo>
                    <a:lnTo>
                      <a:pt x="2" y="2"/>
                    </a:lnTo>
                    <a:lnTo>
                      <a:pt x="2" y="2"/>
                    </a:lnTo>
                    <a:lnTo>
                      <a:pt x="2" y="2"/>
                    </a:lnTo>
                    <a:lnTo>
                      <a:pt x="2" y="2"/>
                    </a:lnTo>
                    <a:lnTo>
                      <a:pt x="3" y="0"/>
                    </a:lnTo>
                    <a:lnTo>
                      <a:pt x="3" y="0"/>
                    </a:lnTo>
                    <a:lnTo>
                      <a:pt x="3" y="2"/>
                    </a:lnTo>
                    <a:lnTo>
                      <a:pt x="4" y="2"/>
                    </a:lnTo>
                    <a:lnTo>
                      <a:pt x="4" y="2"/>
                    </a:lnTo>
                    <a:lnTo>
                      <a:pt x="4" y="2"/>
                    </a:lnTo>
                    <a:lnTo>
                      <a:pt x="5" y="3"/>
                    </a:lnTo>
                    <a:lnTo>
                      <a:pt x="5" y="3"/>
                    </a:lnTo>
                    <a:lnTo>
                      <a:pt x="6" y="4"/>
                    </a:lnTo>
                    <a:lnTo>
                      <a:pt x="6" y="4"/>
                    </a:lnTo>
                    <a:lnTo>
                      <a:pt x="6" y="5"/>
                    </a:lnTo>
                    <a:lnTo>
                      <a:pt x="7" y="5"/>
                    </a:lnTo>
                    <a:lnTo>
                      <a:pt x="7" y="5"/>
                    </a:lnTo>
                    <a:lnTo>
                      <a:pt x="7" y="6"/>
                    </a:lnTo>
                    <a:lnTo>
                      <a:pt x="7" y="6"/>
                    </a:lnTo>
                    <a:lnTo>
                      <a:pt x="7" y="7"/>
                    </a:lnTo>
                    <a:lnTo>
                      <a:pt x="7" y="7"/>
                    </a:lnTo>
                    <a:lnTo>
                      <a:pt x="7" y="7"/>
                    </a:lnTo>
                    <a:lnTo>
                      <a:pt x="7" y="8"/>
                    </a:lnTo>
                    <a:lnTo>
                      <a:pt x="7" y="8"/>
                    </a:lnTo>
                    <a:lnTo>
                      <a:pt x="7" y="8"/>
                    </a:lnTo>
                    <a:lnTo>
                      <a:pt x="7" y="9"/>
                    </a:lnTo>
                    <a:lnTo>
                      <a:pt x="7" y="9"/>
                    </a:lnTo>
                    <a:lnTo>
                      <a:pt x="7" y="9"/>
                    </a:lnTo>
                    <a:lnTo>
                      <a:pt x="6" y="9"/>
                    </a:lnTo>
                    <a:lnTo>
                      <a:pt x="6" y="9"/>
                    </a:lnTo>
                    <a:lnTo>
                      <a:pt x="6" y="10"/>
                    </a:lnTo>
                    <a:lnTo>
                      <a:pt x="6" y="10"/>
                    </a:lnTo>
                    <a:lnTo>
                      <a:pt x="5" y="10"/>
                    </a:lnTo>
                    <a:lnTo>
                      <a:pt x="5" y="10"/>
                    </a:lnTo>
                    <a:lnTo>
                      <a:pt x="5" y="10"/>
                    </a:lnTo>
                    <a:lnTo>
                      <a:pt x="5" y="10"/>
                    </a:lnTo>
                    <a:lnTo>
                      <a:pt x="4" y="10"/>
                    </a:lnTo>
                    <a:lnTo>
                      <a:pt x="4" y="10"/>
                    </a:lnTo>
                    <a:lnTo>
                      <a:pt x="4" y="10"/>
                    </a:lnTo>
                    <a:lnTo>
                      <a:pt x="4" y="9"/>
                    </a:lnTo>
                    <a:lnTo>
                      <a:pt x="4" y="9"/>
                    </a:lnTo>
                    <a:lnTo>
                      <a:pt x="4" y="9"/>
                    </a:lnTo>
                    <a:lnTo>
                      <a:pt x="4" y="9"/>
                    </a:lnTo>
                    <a:lnTo>
                      <a:pt x="4" y="9"/>
                    </a:lnTo>
                    <a:lnTo>
                      <a:pt x="4" y="9"/>
                    </a:lnTo>
                    <a:lnTo>
                      <a:pt x="4" y="9"/>
                    </a:lnTo>
                    <a:lnTo>
                      <a:pt x="4" y="9"/>
                    </a:lnTo>
                    <a:lnTo>
                      <a:pt x="4" y="9"/>
                    </a:lnTo>
                    <a:lnTo>
                      <a:pt x="4" y="9"/>
                    </a:lnTo>
                    <a:lnTo>
                      <a:pt x="4" y="9"/>
                    </a:lnTo>
                    <a:lnTo>
                      <a:pt x="4" y="10"/>
                    </a:lnTo>
                    <a:lnTo>
                      <a:pt x="4" y="10"/>
                    </a:lnTo>
                    <a:lnTo>
                      <a:pt x="4" y="10"/>
                    </a:lnTo>
                    <a:lnTo>
                      <a:pt x="4" y="10"/>
                    </a:lnTo>
                    <a:lnTo>
                      <a:pt x="4" y="10"/>
                    </a:lnTo>
                    <a:lnTo>
                      <a:pt x="4" y="10"/>
                    </a:lnTo>
                    <a:lnTo>
                      <a:pt x="4" y="10"/>
                    </a:lnTo>
                    <a:lnTo>
                      <a:pt x="4" y="10"/>
                    </a:lnTo>
                    <a:lnTo>
                      <a:pt x="4" y="10"/>
                    </a:lnTo>
                    <a:lnTo>
                      <a:pt x="4" y="10"/>
                    </a:lnTo>
                    <a:lnTo>
                      <a:pt x="4" y="10"/>
                    </a:lnTo>
                    <a:lnTo>
                      <a:pt x="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grpSp>
        <p:grpSp>
          <p:nvGrpSpPr>
            <p:cNvPr id="93" name="台湾（小图）">
              <a:extLst>
                <a:ext uri="{FF2B5EF4-FFF2-40B4-BE49-F238E27FC236}">
                  <a16:creationId xmlns:a16="http://schemas.microsoft.com/office/drawing/2014/main" id="{4F6737CB-E6F4-4422-A93E-08E2173C2653}"/>
                </a:ext>
              </a:extLst>
            </p:cNvPr>
            <p:cNvGrpSpPr/>
            <p:nvPr/>
          </p:nvGrpSpPr>
          <p:grpSpPr>
            <a:xfrm>
              <a:off x="11878988" y="4686738"/>
              <a:ext cx="237730" cy="164429"/>
              <a:chOff x="8893175" y="4700588"/>
              <a:chExt cx="190501" cy="131763"/>
            </a:xfrm>
            <a:solidFill>
              <a:srgbClr val="BFBFBF"/>
            </a:solidFill>
          </p:grpSpPr>
          <p:sp>
            <p:nvSpPr>
              <p:cNvPr id="137" name="Freeform 677">
                <a:extLst>
                  <a:ext uri="{FF2B5EF4-FFF2-40B4-BE49-F238E27FC236}">
                    <a16:creationId xmlns:a16="http://schemas.microsoft.com/office/drawing/2014/main" id="{E5C03A6D-87CD-4CA1-85A5-35A2E650BAD9}"/>
                  </a:ext>
                </a:extLst>
              </p:cNvPr>
              <p:cNvSpPr>
                <a:spLocks/>
              </p:cNvSpPr>
              <p:nvPr/>
            </p:nvSpPr>
            <p:spPr bwMode="auto">
              <a:xfrm>
                <a:off x="8947150" y="4700588"/>
                <a:ext cx="111125" cy="131763"/>
              </a:xfrm>
              <a:custGeom>
                <a:avLst/>
                <a:gdLst>
                  <a:gd name="T0" fmla="*/ 210 w 211"/>
                  <a:gd name="T1" fmla="*/ 7 h 250"/>
                  <a:gd name="T2" fmla="*/ 207 w 211"/>
                  <a:gd name="T3" fmla="*/ 13 h 250"/>
                  <a:gd name="T4" fmla="*/ 205 w 211"/>
                  <a:gd name="T5" fmla="*/ 22 h 250"/>
                  <a:gd name="T6" fmla="*/ 204 w 211"/>
                  <a:gd name="T7" fmla="*/ 28 h 250"/>
                  <a:gd name="T8" fmla="*/ 206 w 211"/>
                  <a:gd name="T9" fmla="*/ 38 h 250"/>
                  <a:gd name="T10" fmla="*/ 204 w 211"/>
                  <a:gd name="T11" fmla="*/ 43 h 250"/>
                  <a:gd name="T12" fmla="*/ 198 w 211"/>
                  <a:gd name="T13" fmla="*/ 48 h 250"/>
                  <a:gd name="T14" fmla="*/ 196 w 211"/>
                  <a:gd name="T15" fmla="*/ 59 h 250"/>
                  <a:gd name="T16" fmla="*/ 192 w 211"/>
                  <a:gd name="T17" fmla="*/ 73 h 250"/>
                  <a:gd name="T18" fmla="*/ 182 w 211"/>
                  <a:gd name="T19" fmla="*/ 84 h 250"/>
                  <a:gd name="T20" fmla="*/ 178 w 211"/>
                  <a:gd name="T21" fmla="*/ 87 h 250"/>
                  <a:gd name="T22" fmla="*/ 178 w 211"/>
                  <a:gd name="T23" fmla="*/ 93 h 250"/>
                  <a:gd name="T24" fmla="*/ 178 w 211"/>
                  <a:gd name="T25" fmla="*/ 102 h 250"/>
                  <a:gd name="T26" fmla="*/ 167 w 211"/>
                  <a:gd name="T27" fmla="*/ 113 h 250"/>
                  <a:gd name="T28" fmla="*/ 155 w 211"/>
                  <a:gd name="T29" fmla="*/ 126 h 250"/>
                  <a:gd name="T30" fmla="*/ 154 w 211"/>
                  <a:gd name="T31" fmla="*/ 135 h 250"/>
                  <a:gd name="T32" fmla="*/ 149 w 211"/>
                  <a:gd name="T33" fmla="*/ 146 h 250"/>
                  <a:gd name="T34" fmla="*/ 144 w 211"/>
                  <a:gd name="T35" fmla="*/ 164 h 250"/>
                  <a:gd name="T36" fmla="*/ 142 w 211"/>
                  <a:gd name="T37" fmla="*/ 185 h 250"/>
                  <a:gd name="T38" fmla="*/ 144 w 211"/>
                  <a:gd name="T39" fmla="*/ 204 h 250"/>
                  <a:gd name="T40" fmla="*/ 146 w 211"/>
                  <a:gd name="T41" fmla="*/ 222 h 250"/>
                  <a:gd name="T42" fmla="*/ 143 w 211"/>
                  <a:gd name="T43" fmla="*/ 233 h 250"/>
                  <a:gd name="T44" fmla="*/ 140 w 211"/>
                  <a:gd name="T45" fmla="*/ 242 h 250"/>
                  <a:gd name="T46" fmla="*/ 144 w 211"/>
                  <a:gd name="T47" fmla="*/ 249 h 250"/>
                  <a:gd name="T48" fmla="*/ 141 w 211"/>
                  <a:gd name="T49" fmla="*/ 249 h 250"/>
                  <a:gd name="T50" fmla="*/ 131 w 211"/>
                  <a:gd name="T51" fmla="*/ 242 h 250"/>
                  <a:gd name="T52" fmla="*/ 124 w 211"/>
                  <a:gd name="T53" fmla="*/ 244 h 250"/>
                  <a:gd name="T54" fmla="*/ 123 w 211"/>
                  <a:gd name="T55" fmla="*/ 249 h 250"/>
                  <a:gd name="T56" fmla="*/ 120 w 211"/>
                  <a:gd name="T57" fmla="*/ 246 h 250"/>
                  <a:gd name="T58" fmla="*/ 116 w 211"/>
                  <a:gd name="T59" fmla="*/ 235 h 250"/>
                  <a:gd name="T60" fmla="*/ 114 w 211"/>
                  <a:gd name="T61" fmla="*/ 229 h 250"/>
                  <a:gd name="T62" fmla="*/ 117 w 211"/>
                  <a:gd name="T63" fmla="*/ 223 h 250"/>
                  <a:gd name="T64" fmla="*/ 117 w 211"/>
                  <a:gd name="T65" fmla="*/ 217 h 250"/>
                  <a:gd name="T66" fmla="*/ 103 w 211"/>
                  <a:gd name="T67" fmla="*/ 189 h 250"/>
                  <a:gd name="T68" fmla="*/ 89 w 211"/>
                  <a:gd name="T69" fmla="*/ 174 h 250"/>
                  <a:gd name="T70" fmla="*/ 72 w 211"/>
                  <a:gd name="T71" fmla="*/ 166 h 250"/>
                  <a:gd name="T72" fmla="*/ 66 w 211"/>
                  <a:gd name="T73" fmla="*/ 164 h 250"/>
                  <a:gd name="T74" fmla="*/ 52 w 211"/>
                  <a:gd name="T75" fmla="*/ 155 h 250"/>
                  <a:gd name="T76" fmla="*/ 48 w 211"/>
                  <a:gd name="T77" fmla="*/ 152 h 250"/>
                  <a:gd name="T78" fmla="*/ 39 w 211"/>
                  <a:gd name="T79" fmla="*/ 144 h 250"/>
                  <a:gd name="T80" fmla="*/ 36 w 211"/>
                  <a:gd name="T81" fmla="*/ 133 h 250"/>
                  <a:gd name="T82" fmla="*/ 38 w 211"/>
                  <a:gd name="T83" fmla="*/ 131 h 250"/>
                  <a:gd name="T84" fmla="*/ 39 w 211"/>
                  <a:gd name="T85" fmla="*/ 128 h 250"/>
                  <a:gd name="T86" fmla="*/ 37 w 211"/>
                  <a:gd name="T87" fmla="*/ 127 h 250"/>
                  <a:gd name="T88" fmla="*/ 35 w 211"/>
                  <a:gd name="T89" fmla="*/ 128 h 250"/>
                  <a:gd name="T90" fmla="*/ 32 w 211"/>
                  <a:gd name="T91" fmla="*/ 121 h 250"/>
                  <a:gd name="T92" fmla="*/ 24 w 211"/>
                  <a:gd name="T93" fmla="*/ 106 h 250"/>
                  <a:gd name="T94" fmla="*/ 19 w 211"/>
                  <a:gd name="T95" fmla="*/ 93 h 250"/>
                  <a:gd name="T96" fmla="*/ 20 w 211"/>
                  <a:gd name="T97" fmla="*/ 85 h 250"/>
                  <a:gd name="T98" fmla="*/ 19 w 211"/>
                  <a:gd name="T99" fmla="*/ 81 h 250"/>
                  <a:gd name="T100" fmla="*/ 14 w 211"/>
                  <a:gd name="T101" fmla="*/ 81 h 250"/>
                  <a:gd name="T102" fmla="*/ 7 w 211"/>
                  <a:gd name="T103" fmla="*/ 77 h 250"/>
                  <a:gd name="T104" fmla="*/ 0 w 211"/>
                  <a:gd name="T105" fmla="*/ 66 h 250"/>
                  <a:gd name="T106" fmla="*/ 6 w 211"/>
                  <a:gd name="T107" fmla="*/ 62 h 250"/>
                  <a:gd name="T108" fmla="*/ 5 w 211"/>
                  <a:gd name="T109" fmla="*/ 59 h 250"/>
                  <a:gd name="T110" fmla="*/ 1 w 211"/>
                  <a:gd name="T111" fmla="*/ 58 h 250"/>
                  <a:gd name="T112" fmla="*/ 1 w 211"/>
                  <a:gd name="T113" fmla="*/ 46 h 250"/>
                  <a:gd name="T114" fmla="*/ 5 w 211"/>
                  <a:gd name="T115" fmla="*/ 37 h 250"/>
                  <a:gd name="T116" fmla="*/ 6 w 211"/>
                  <a:gd name="T117" fmla="*/ 30 h 250"/>
                  <a:gd name="T118" fmla="*/ 6 w 211"/>
                  <a:gd name="T119" fmla="*/ 25 h 250"/>
                  <a:gd name="T120" fmla="*/ 7 w 211"/>
                  <a:gd name="T121" fmla="*/ 10 h 250"/>
                  <a:gd name="T122" fmla="*/ 6 w 211"/>
                  <a:gd name="T123" fmla="*/ 3 h 250"/>
                  <a:gd name="T124" fmla="*/ 7 w 211"/>
                  <a:gd name="T12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1" h="250">
                    <a:moveTo>
                      <a:pt x="211" y="0"/>
                    </a:moveTo>
                    <a:lnTo>
                      <a:pt x="211" y="0"/>
                    </a:lnTo>
                    <a:lnTo>
                      <a:pt x="211" y="1"/>
                    </a:lnTo>
                    <a:lnTo>
                      <a:pt x="211" y="1"/>
                    </a:lnTo>
                    <a:lnTo>
                      <a:pt x="211" y="2"/>
                    </a:lnTo>
                    <a:lnTo>
                      <a:pt x="211" y="2"/>
                    </a:lnTo>
                    <a:lnTo>
                      <a:pt x="211" y="3"/>
                    </a:lnTo>
                    <a:lnTo>
                      <a:pt x="211" y="3"/>
                    </a:lnTo>
                    <a:lnTo>
                      <a:pt x="211" y="4"/>
                    </a:lnTo>
                    <a:lnTo>
                      <a:pt x="211" y="4"/>
                    </a:lnTo>
                    <a:lnTo>
                      <a:pt x="211" y="5"/>
                    </a:lnTo>
                    <a:lnTo>
                      <a:pt x="211" y="5"/>
                    </a:lnTo>
                    <a:lnTo>
                      <a:pt x="211" y="6"/>
                    </a:lnTo>
                    <a:lnTo>
                      <a:pt x="211" y="6"/>
                    </a:lnTo>
                    <a:lnTo>
                      <a:pt x="211" y="6"/>
                    </a:lnTo>
                    <a:lnTo>
                      <a:pt x="210" y="7"/>
                    </a:lnTo>
                    <a:lnTo>
                      <a:pt x="210" y="7"/>
                    </a:lnTo>
                    <a:lnTo>
                      <a:pt x="210" y="8"/>
                    </a:lnTo>
                    <a:lnTo>
                      <a:pt x="210" y="8"/>
                    </a:lnTo>
                    <a:lnTo>
                      <a:pt x="209" y="8"/>
                    </a:lnTo>
                    <a:lnTo>
                      <a:pt x="209" y="8"/>
                    </a:lnTo>
                    <a:lnTo>
                      <a:pt x="209" y="9"/>
                    </a:lnTo>
                    <a:lnTo>
                      <a:pt x="208" y="9"/>
                    </a:lnTo>
                    <a:lnTo>
                      <a:pt x="208" y="9"/>
                    </a:lnTo>
                    <a:lnTo>
                      <a:pt x="208" y="10"/>
                    </a:lnTo>
                    <a:lnTo>
                      <a:pt x="208" y="10"/>
                    </a:lnTo>
                    <a:lnTo>
                      <a:pt x="207" y="11"/>
                    </a:lnTo>
                    <a:lnTo>
                      <a:pt x="207" y="11"/>
                    </a:lnTo>
                    <a:lnTo>
                      <a:pt x="207" y="12"/>
                    </a:lnTo>
                    <a:lnTo>
                      <a:pt x="207" y="12"/>
                    </a:lnTo>
                    <a:lnTo>
                      <a:pt x="207" y="13"/>
                    </a:lnTo>
                    <a:lnTo>
                      <a:pt x="207" y="13"/>
                    </a:lnTo>
                    <a:lnTo>
                      <a:pt x="206" y="15"/>
                    </a:lnTo>
                    <a:lnTo>
                      <a:pt x="206" y="15"/>
                    </a:lnTo>
                    <a:lnTo>
                      <a:pt x="206" y="15"/>
                    </a:lnTo>
                    <a:lnTo>
                      <a:pt x="206" y="15"/>
                    </a:lnTo>
                    <a:lnTo>
                      <a:pt x="206" y="16"/>
                    </a:lnTo>
                    <a:lnTo>
                      <a:pt x="206" y="16"/>
                    </a:lnTo>
                    <a:lnTo>
                      <a:pt x="206" y="16"/>
                    </a:lnTo>
                    <a:lnTo>
                      <a:pt x="206" y="17"/>
                    </a:lnTo>
                    <a:lnTo>
                      <a:pt x="206" y="17"/>
                    </a:lnTo>
                    <a:lnTo>
                      <a:pt x="206" y="18"/>
                    </a:lnTo>
                    <a:lnTo>
                      <a:pt x="206" y="19"/>
                    </a:lnTo>
                    <a:lnTo>
                      <a:pt x="206" y="19"/>
                    </a:lnTo>
                    <a:lnTo>
                      <a:pt x="205" y="20"/>
                    </a:lnTo>
                    <a:lnTo>
                      <a:pt x="205" y="21"/>
                    </a:lnTo>
                    <a:lnTo>
                      <a:pt x="205" y="21"/>
                    </a:lnTo>
                    <a:lnTo>
                      <a:pt x="205" y="22"/>
                    </a:lnTo>
                    <a:lnTo>
                      <a:pt x="205" y="23"/>
                    </a:lnTo>
                    <a:lnTo>
                      <a:pt x="204" y="23"/>
                    </a:lnTo>
                    <a:lnTo>
                      <a:pt x="204" y="24"/>
                    </a:lnTo>
                    <a:lnTo>
                      <a:pt x="204" y="24"/>
                    </a:lnTo>
                    <a:lnTo>
                      <a:pt x="204" y="25"/>
                    </a:lnTo>
                    <a:lnTo>
                      <a:pt x="204" y="25"/>
                    </a:lnTo>
                    <a:lnTo>
                      <a:pt x="204" y="26"/>
                    </a:lnTo>
                    <a:lnTo>
                      <a:pt x="204" y="26"/>
                    </a:lnTo>
                    <a:lnTo>
                      <a:pt x="204" y="26"/>
                    </a:lnTo>
                    <a:lnTo>
                      <a:pt x="204" y="26"/>
                    </a:lnTo>
                    <a:lnTo>
                      <a:pt x="204" y="27"/>
                    </a:lnTo>
                    <a:lnTo>
                      <a:pt x="204" y="27"/>
                    </a:lnTo>
                    <a:lnTo>
                      <a:pt x="204" y="27"/>
                    </a:lnTo>
                    <a:lnTo>
                      <a:pt x="204" y="28"/>
                    </a:lnTo>
                    <a:lnTo>
                      <a:pt x="204" y="28"/>
                    </a:lnTo>
                    <a:lnTo>
                      <a:pt x="204" y="28"/>
                    </a:lnTo>
                    <a:lnTo>
                      <a:pt x="204" y="29"/>
                    </a:lnTo>
                    <a:lnTo>
                      <a:pt x="204" y="29"/>
                    </a:lnTo>
                    <a:lnTo>
                      <a:pt x="205" y="30"/>
                    </a:lnTo>
                    <a:lnTo>
                      <a:pt x="205" y="30"/>
                    </a:lnTo>
                    <a:lnTo>
                      <a:pt x="205" y="31"/>
                    </a:lnTo>
                    <a:lnTo>
                      <a:pt x="205" y="31"/>
                    </a:lnTo>
                    <a:lnTo>
                      <a:pt x="205" y="33"/>
                    </a:lnTo>
                    <a:lnTo>
                      <a:pt x="205" y="33"/>
                    </a:lnTo>
                    <a:lnTo>
                      <a:pt x="206" y="34"/>
                    </a:lnTo>
                    <a:lnTo>
                      <a:pt x="206" y="34"/>
                    </a:lnTo>
                    <a:lnTo>
                      <a:pt x="206" y="35"/>
                    </a:lnTo>
                    <a:lnTo>
                      <a:pt x="206" y="36"/>
                    </a:lnTo>
                    <a:lnTo>
                      <a:pt x="206" y="36"/>
                    </a:lnTo>
                    <a:lnTo>
                      <a:pt x="206" y="37"/>
                    </a:lnTo>
                    <a:lnTo>
                      <a:pt x="206" y="37"/>
                    </a:lnTo>
                    <a:lnTo>
                      <a:pt x="206" y="38"/>
                    </a:lnTo>
                    <a:lnTo>
                      <a:pt x="206" y="38"/>
                    </a:lnTo>
                    <a:lnTo>
                      <a:pt x="206" y="38"/>
                    </a:lnTo>
                    <a:lnTo>
                      <a:pt x="206" y="39"/>
                    </a:lnTo>
                    <a:lnTo>
                      <a:pt x="206" y="39"/>
                    </a:lnTo>
                    <a:lnTo>
                      <a:pt x="206" y="39"/>
                    </a:lnTo>
                    <a:lnTo>
                      <a:pt x="207" y="39"/>
                    </a:lnTo>
                    <a:lnTo>
                      <a:pt x="207" y="40"/>
                    </a:lnTo>
                    <a:lnTo>
                      <a:pt x="207" y="40"/>
                    </a:lnTo>
                    <a:lnTo>
                      <a:pt x="206" y="40"/>
                    </a:lnTo>
                    <a:lnTo>
                      <a:pt x="206" y="41"/>
                    </a:lnTo>
                    <a:lnTo>
                      <a:pt x="206" y="41"/>
                    </a:lnTo>
                    <a:lnTo>
                      <a:pt x="206" y="41"/>
                    </a:lnTo>
                    <a:lnTo>
                      <a:pt x="205" y="42"/>
                    </a:lnTo>
                    <a:lnTo>
                      <a:pt x="205" y="42"/>
                    </a:lnTo>
                    <a:lnTo>
                      <a:pt x="205" y="42"/>
                    </a:lnTo>
                    <a:lnTo>
                      <a:pt x="204" y="43"/>
                    </a:lnTo>
                    <a:lnTo>
                      <a:pt x="204" y="43"/>
                    </a:lnTo>
                    <a:lnTo>
                      <a:pt x="204" y="43"/>
                    </a:lnTo>
                    <a:lnTo>
                      <a:pt x="203" y="43"/>
                    </a:lnTo>
                    <a:lnTo>
                      <a:pt x="203" y="44"/>
                    </a:lnTo>
                    <a:lnTo>
                      <a:pt x="201" y="44"/>
                    </a:lnTo>
                    <a:lnTo>
                      <a:pt x="201" y="44"/>
                    </a:lnTo>
                    <a:lnTo>
                      <a:pt x="201" y="44"/>
                    </a:lnTo>
                    <a:lnTo>
                      <a:pt x="200" y="45"/>
                    </a:lnTo>
                    <a:lnTo>
                      <a:pt x="200" y="45"/>
                    </a:lnTo>
                    <a:lnTo>
                      <a:pt x="200" y="45"/>
                    </a:lnTo>
                    <a:lnTo>
                      <a:pt x="199" y="46"/>
                    </a:lnTo>
                    <a:lnTo>
                      <a:pt x="199" y="46"/>
                    </a:lnTo>
                    <a:lnTo>
                      <a:pt x="199" y="46"/>
                    </a:lnTo>
                    <a:lnTo>
                      <a:pt x="198" y="47"/>
                    </a:lnTo>
                    <a:lnTo>
                      <a:pt x="198" y="47"/>
                    </a:lnTo>
                    <a:lnTo>
                      <a:pt x="198" y="48"/>
                    </a:lnTo>
                    <a:lnTo>
                      <a:pt x="198" y="48"/>
                    </a:lnTo>
                    <a:lnTo>
                      <a:pt x="198" y="48"/>
                    </a:lnTo>
                    <a:lnTo>
                      <a:pt x="198" y="48"/>
                    </a:lnTo>
                    <a:lnTo>
                      <a:pt x="198" y="49"/>
                    </a:lnTo>
                    <a:lnTo>
                      <a:pt x="197" y="49"/>
                    </a:lnTo>
                    <a:lnTo>
                      <a:pt x="197" y="49"/>
                    </a:lnTo>
                    <a:lnTo>
                      <a:pt x="197" y="51"/>
                    </a:lnTo>
                    <a:lnTo>
                      <a:pt x="197" y="52"/>
                    </a:lnTo>
                    <a:lnTo>
                      <a:pt x="197" y="52"/>
                    </a:lnTo>
                    <a:lnTo>
                      <a:pt x="197" y="53"/>
                    </a:lnTo>
                    <a:lnTo>
                      <a:pt x="197" y="54"/>
                    </a:lnTo>
                    <a:lnTo>
                      <a:pt x="197" y="55"/>
                    </a:lnTo>
                    <a:lnTo>
                      <a:pt x="196" y="56"/>
                    </a:lnTo>
                    <a:lnTo>
                      <a:pt x="196" y="57"/>
                    </a:lnTo>
                    <a:lnTo>
                      <a:pt x="196" y="58"/>
                    </a:lnTo>
                    <a:lnTo>
                      <a:pt x="196" y="59"/>
                    </a:lnTo>
                    <a:lnTo>
                      <a:pt x="196" y="60"/>
                    </a:lnTo>
                    <a:lnTo>
                      <a:pt x="196" y="61"/>
                    </a:lnTo>
                    <a:lnTo>
                      <a:pt x="195" y="62"/>
                    </a:lnTo>
                    <a:lnTo>
                      <a:pt x="195" y="62"/>
                    </a:lnTo>
                    <a:lnTo>
                      <a:pt x="195" y="63"/>
                    </a:lnTo>
                    <a:lnTo>
                      <a:pt x="195" y="64"/>
                    </a:lnTo>
                    <a:lnTo>
                      <a:pt x="195" y="64"/>
                    </a:lnTo>
                    <a:lnTo>
                      <a:pt x="194" y="65"/>
                    </a:lnTo>
                    <a:lnTo>
                      <a:pt x="194" y="66"/>
                    </a:lnTo>
                    <a:lnTo>
                      <a:pt x="194" y="67"/>
                    </a:lnTo>
                    <a:lnTo>
                      <a:pt x="194" y="69"/>
                    </a:lnTo>
                    <a:lnTo>
                      <a:pt x="193" y="70"/>
                    </a:lnTo>
                    <a:lnTo>
                      <a:pt x="193" y="71"/>
                    </a:lnTo>
                    <a:lnTo>
                      <a:pt x="192" y="72"/>
                    </a:lnTo>
                    <a:lnTo>
                      <a:pt x="192" y="72"/>
                    </a:lnTo>
                    <a:lnTo>
                      <a:pt x="192" y="73"/>
                    </a:lnTo>
                    <a:lnTo>
                      <a:pt x="191" y="74"/>
                    </a:lnTo>
                    <a:lnTo>
                      <a:pt x="191" y="75"/>
                    </a:lnTo>
                    <a:lnTo>
                      <a:pt x="190" y="76"/>
                    </a:lnTo>
                    <a:lnTo>
                      <a:pt x="190" y="77"/>
                    </a:lnTo>
                    <a:lnTo>
                      <a:pt x="189" y="78"/>
                    </a:lnTo>
                    <a:lnTo>
                      <a:pt x="189" y="78"/>
                    </a:lnTo>
                    <a:lnTo>
                      <a:pt x="188" y="79"/>
                    </a:lnTo>
                    <a:lnTo>
                      <a:pt x="187" y="80"/>
                    </a:lnTo>
                    <a:lnTo>
                      <a:pt x="187" y="81"/>
                    </a:lnTo>
                    <a:lnTo>
                      <a:pt x="186" y="81"/>
                    </a:lnTo>
                    <a:lnTo>
                      <a:pt x="186" y="82"/>
                    </a:lnTo>
                    <a:lnTo>
                      <a:pt x="185" y="82"/>
                    </a:lnTo>
                    <a:lnTo>
                      <a:pt x="185" y="83"/>
                    </a:lnTo>
                    <a:lnTo>
                      <a:pt x="183" y="83"/>
                    </a:lnTo>
                    <a:lnTo>
                      <a:pt x="183" y="83"/>
                    </a:lnTo>
                    <a:lnTo>
                      <a:pt x="182" y="84"/>
                    </a:lnTo>
                    <a:lnTo>
                      <a:pt x="182" y="84"/>
                    </a:lnTo>
                    <a:lnTo>
                      <a:pt x="182" y="84"/>
                    </a:lnTo>
                    <a:lnTo>
                      <a:pt x="181" y="84"/>
                    </a:lnTo>
                    <a:lnTo>
                      <a:pt x="181" y="84"/>
                    </a:lnTo>
                    <a:lnTo>
                      <a:pt x="181" y="84"/>
                    </a:lnTo>
                    <a:lnTo>
                      <a:pt x="180" y="84"/>
                    </a:lnTo>
                    <a:lnTo>
                      <a:pt x="180" y="85"/>
                    </a:lnTo>
                    <a:lnTo>
                      <a:pt x="180" y="85"/>
                    </a:lnTo>
                    <a:lnTo>
                      <a:pt x="180" y="85"/>
                    </a:lnTo>
                    <a:lnTo>
                      <a:pt x="179" y="85"/>
                    </a:lnTo>
                    <a:lnTo>
                      <a:pt x="179" y="85"/>
                    </a:lnTo>
                    <a:lnTo>
                      <a:pt x="179" y="85"/>
                    </a:lnTo>
                    <a:lnTo>
                      <a:pt x="179" y="85"/>
                    </a:lnTo>
                    <a:lnTo>
                      <a:pt x="178" y="87"/>
                    </a:lnTo>
                    <a:lnTo>
                      <a:pt x="178" y="87"/>
                    </a:lnTo>
                    <a:lnTo>
                      <a:pt x="178" y="87"/>
                    </a:lnTo>
                    <a:lnTo>
                      <a:pt x="178" y="87"/>
                    </a:lnTo>
                    <a:lnTo>
                      <a:pt x="178" y="87"/>
                    </a:lnTo>
                    <a:lnTo>
                      <a:pt x="177" y="88"/>
                    </a:lnTo>
                    <a:lnTo>
                      <a:pt x="177" y="88"/>
                    </a:lnTo>
                    <a:lnTo>
                      <a:pt x="177" y="88"/>
                    </a:lnTo>
                    <a:lnTo>
                      <a:pt x="177" y="89"/>
                    </a:lnTo>
                    <a:lnTo>
                      <a:pt x="177" y="89"/>
                    </a:lnTo>
                    <a:lnTo>
                      <a:pt x="177" y="89"/>
                    </a:lnTo>
                    <a:lnTo>
                      <a:pt x="177" y="90"/>
                    </a:lnTo>
                    <a:lnTo>
                      <a:pt x="177" y="90"/>
                    </a:lnTo>
                    <a:lnTo>
                      <a:pt x="177" y="90"/>
                    </a:lnTo>
                    <a:lnTo>
                      <a:pt x="177" y="91"/>
                    </a:lnTo>
                    <a:lnTo>
                      <a:pt x="177" y="91"/>
                    </a:lnTo>
                    <a:lnTo>
                      <a:pt x="178" y="92"/>
                    </a:lnTo>
                    <a:lnTo>
                      <a:pt x="178" y="92"/>
                    </a:lnTo>
                    <a:lnTo>
                      <a:pt x="178" y="93"/>
                    </a:lnTo>
                    <a:lnTo>
                      <a:pt x="178" y="93"/>
                    </a:lnTo>
                    <a:lnTo>
                      <a:pt x="178" y="94"/>
                    </a:lnTo>
                    <a:lnTo>
                      <a:pt x="179" y="94"/>
                    </a:lnTo>
                    <a:lnTo>
                      <a:pt x="179" y="95"/>
                    </a:lnTo>
                    <a:lnTo>
                      <a:pt x="179" y="96"/>
                    </a:lnTo>
                    <a:lnTo>
                      <a:pt x="179" y="96"/>
                    </a:lnTo>
                    <a:lnTo>
                      <a:pt x="179" y="97"/>
                    </a:lnTo>
                    <a:lnTo>
                      <a:pt x="179" y="97"/>
                    </a:lnTo>
                    <a:lnTo>
                      <a:pt x="179" y="98"/>
                    </a:lnTo>
                    <a:lnTo>
                      <a:pt x="179" y="99"/>
                    </a:lnTo>
                    <a:lnTo>
                      <a:pt x="179" y="99"/>
                    </a:lnTo>
                    <a:lnTo>
                      <a:pt x="179" y="100"/>
                    </a:lnTo>
                    <a:lnTo>
                      <a:pt x="179" y="101"/>
                    </a:lnTo>
                    <a:lnTo>
                      <a:pt x="178" y="101"/>
                    </a:lnTo>
                    <a:lnTo>
                      <a:pt x="178" y="102"/>
                    </a:lnTo>
                    <a:lnTo>
                      <a:pt x="178" y="102"/>
                    </a:lnTo>
                    <a:lnTo>
                      <a:pt x="177" y="103"/>
                    </a:lnTo>
                    <a:lnTo>
                      <a:pt x="177" y="103"/>
                    </a:lnTo>
                    <a:lnTo>
                      <a:pt x="177" y="105"/>
                    </a:lnTo>
                    <a:lnTo>
                      <a:pt x="176" y="105"/>
                    </a:lnTo>
                    <a:lnTo>
                      <a:pt x="176" y="106"/>
                    </a:lnTo>
                    <a:lnTo>
                      <a:pt x="176" y="106"/>
                    </a:lnTo>
                    <a:lnTo>
                      <a:pt x="175" y="107"/>
                    </a:lnTo>
                    <a:lnTo>
                      <a:pt x="174" y="107"/>
                    </a:lnTo>
                    <a:lnTo>
                      <a:pt x="174" y="108"/>
                    </a:lnTo>
                    <a:lnTo>
                      <a:pt x="173" y="109"/>
                    </a:lnTo>
                    <a:lnTo>
                      <a:pt x="172" y="109"/>
                    </a:lnTo>
                    <a:lnTo>
                      <a:pt x="171" y="110"/>
                    </a:lnTo>
                    <a:lnTo>
                      <a:pt x="170" y="111"/>
                    </a:lnTo>
                    <a:lnTo>
                      <a:pt x="169" y="111"/>
                    </a:lnTo>
                    <a:lnTo>
                      <a:pt x="168" y="112"/>
                    </a:lnTo>
                    <a:lnTo>
                      <a:pt x="167" y="113"/>
                    </a:lnTo>
                    <a:lnTo>
                      <a:pt x="165" y="114"/>
                    </a:lnTo>
                    <a:lnTo>
                      <a:pt x="164" y="114"/>
                    </a:lnTo>
                    <a:lnTo>
                      <a:pt x="163" y="115"/>
                    </a:lnTo>
                    <a:lnTo>
                      <a:pt x="162" y="116"/>
                    </a:lnTo>
                    <a:lnTo>
                      <a:pt x="161" y="116"/>
                    </a:lnTo>
                    <a:lnTo>
                      <a:pt x="160" y="117"/>
                    </a:lnTo>
                    <a:lnTo>
                      <a:pt x="159" y="118"/>
                    </a:lnTo>
                    <a:lnTo>
                      <a:pt x="158" y="119"/>
                    </a:lnTo>
                    <a:lnTo>
                      <a:pt x="157" y="120"/>
                    </a:lnTo>
                    <a:lnTo>
                      <a:pt x="157" y="120"/>
                    </a:lnTo>
                    <a:lnTo>
                      <a:pt x="156" y="121"/>
                    </a:lnTo>
                    <a:lnTo>
                      <a:pt x="156" y="123"/>
                    </a:lnTo>
                    <a:lnTo>
                      <a:pt x="156" y="124"/>
                    </a:lnTo>
                    <a:lnTo>
                      <a:pt x="156" y="125"/>
                    </a:lnTo>
                    <a:lnTo>
                      <a:pt x="155" y="125"/>
                    </a:lnTo>
                    <a:lnTo>
                      <a:pt x="155" y="126"/>
                    </a:lnTo>
                    <a:lnTo>
                      <a:pt x="155" y="127"/>
                    </a:lnTo>
                    <a:lnTo>
                      <a:pt x="155" y="128"/>
                    </a:lnTo>
                    <a:lnTo>
                      <a:pt x="155" y="128"/>
                    </a:lnTo>
                    <a:lnTo>
                      <a:pt x="155" y="129"/>
                    </a:lnTo>
                    <a:lnTo>
                      <a:pt x="155" y="129"/>
                    </a:lnTo>
                    <a:lnTo>
                      <a:pt x="155" y="130"/>
                    </a:lnTo>
                    <a:lnTo>
                      <a:pt x="155" y="130"/>
                    </a:lnTo>
                    <a:lnTo>
                      <a:pt x="154" y="131"/>
                    </a:lnTo>
                    <a:lnTo>
                      <a:pt x="154" y="131"/>
                    </a:lnTo>
                    <a:lnTo>
                      <a:pt x="154" y="132"/>
                    </a:lnTo>
                    <a:lnTo>
                      <a:pt x="154" y="132"/>
                    </a:lnTo>
                    <a:lnTo>
                      <a:pt x="154" y="133"/>
                    </a:lnTo>
                    <a:lnTo>
                      <a:pt x="154" y="133"/>
                    </a:lnTo>
                    <a:lnTo>
                      <a:pt x="154" y="134"/>
                    </a:lnTo>
                    <a:lnTo>
                      <a:pt x="154" y="134"/>
                    </a:lnTo>
                    <a:lnTo>
                      <a:pt x="154" y="135"/>
                    </a:lnTo>
                    <a:lnTo>
                      <a:pt x="153" y="135"/>
                    </a:lnTo>
                    <a:lnTo>
                      <a:pt x="153" y="136"/>
                    </a:lnTo>
                    <a:lnTo>
                      <a:pt x="153" y="137"/>
                    </a:lnTo>
                    <a:lnTo>
                      <a:pt x="152" y="137"/>
                    </a:lnTo>
                    <a:lnTo>
                      <a:pt x="152" y="138"/>
                    </a:lnTo>
                    <a:lnTo>
                      <a:pt x="152" y="138"/>
                    </a:lnTo>
                    <a:lnTo>
                      <a:pt x="151" y="139"/>
                    </a:lnTo>
                    <a:lnTo>
                      <a:pt x="151" y="141"/>
                    </a:lnTo>
                    <a:lnTo>
                      <a:pt x="151" y="141"/>
                    </a:lnTo>
                    <a:lnTo>
                      <a:pt x="150" y="142"/>
                    </a:lnTo>
                    <a:lnTo>
                      <a:pt x="150" y="143"/>
                    </a:lnTo>
                    <a:lnTo>
                      <a:pt x="150" y="144"/>
                    </a:lnTo>
                    <a:lnTo>
                      <a:pt x="150" y="144"/>
                    </a:lnTo>
                    <a:lnTo>
                      <a:pt x="149" y="145"/>
                    </a:lnTo>
                    <a:lnTo>
                      <a:pt x="149" y="146"/>
                    </a:lnTo>
                    <a:lnTo>
                      <a:pt x="149" y="146"/>
                    </a:lnTo>
                    <a:lnTo>
                      <a:pt x="149" y="147"/>
                    </a:lnTo>
                    <a:lnTo>
                      <a:pt x="149" y="147"/>
                    </a:lnTo>
                    <a:lnTo>
                      <a:pt x="149" y="148"/>
                    </a:lnTo>
                    <a:lnTo>
                      <a:pt x="147" y="148"/>
                    </a:lnTo>
                    <a:lnTo>
                      <a:pt x="147" y="148"/>
                    </a:lnTo>
                    <a:lnTo>
                      <a:pt x="147" y="149"/>
                    </a:lnTo>
                    <a:lnTo>
                      <a:pt x="147" y="150"/>
                    </a:lnTo>
                    <a:lnTo>
                      <a:pt x="147" y="151"/>
                    </a:lnTo>
                    <a:lnTo>
                      <a:pt x="147" y="152"/>
                    </a:lnTo>
                    <a:lnTo>
                      <a:pt x="146" y="153"/>
                    </a:lnTo>
                    <a:lnTo>
                      <a:pt x="146" y="155"/>
                    </a:lnTo>
                    <a:lnTo>
                      <a:pt x="146" y="157"/>
                    </a:lnTo>
                    <a:lnTo>
                      <a:pt x="146" y="159"/>
                    </a:lnTo>
                    <a:lnTo>
                      <a:pt x="145" y="161"/>
                    </a:lnTo>
                    <a:lnTo>
                      <a:pt x="145" y="163"/>
                    </a:lnTo>
                    <a:lnTo>
                      <a:pt x="144" y="164"/>
                    </a:lnTo>
                    <a:lnTo>
                      <a:pt x="144" y="166"/>
                    </a:lnTo>
                    <a:lnTo>
                      <a:pt x="144" y="168"/>
                    </a:lnTo>
                    <a:lnTo>
                      <a:pt x="143" y="169"/>
                    </a:lnTo>
                    <a:lnTo>
                      <a:pt x="143" y="170"/>
                    </a:lnTo>
                    <a:lnTo>
                      <a:pt x="142" y="172"/>
                    </a:lnTo>
                    <a:lnTo>
                      <a:pt x="142" y="173"/>
                    </a:lnTo>
                    <a:lnTo>
                      <a:pt x="142" y="174"/>
                    </a:lnTo>
                    <a:lnTo>
                      <a:pt x="142" y="175"/>
                    </a:lnTo>
                    <a:lnTo>
                      <a:pt x="141" y="178"/>
                    </a:lnTo>
                    <a:lnTo>
                      <a:pt x="141" y="179"/>
                    </a:lnTo>
                    <a:lnTo>
                      <a:pt x="141" y="180"/>
                    </a:lnTo>
                    <a:lnTo>
                      <a:pt x="141" y="181"/>
                    </a:lnTo>
                    <a:lnTo>
                      <a:pt x="141" y="182"/>
                    </a:lnTo>
                    <a:lnTo>
                      <a:pt x="141" y="183"/>
                    </a:lnTo>
                    <a:lnTo>
                      <a:pt x="142" y="184"/>
                    </a:lnTo>
                    <a:lnTo>
                      <a:pt x="142" y="185"/>
                    </a:lnTo>
                    <a:lnTo>
                      <a:pt x="142" y="186"/>
                    </a:lnTo>
                    <a:lnTo>
                      <a:pt x="142" y="187"/>
                    </a:lnTo>
                    <a:lnTo>
                      <a:pt x="142" y="187"/>
                    </a:lnTo>
                    <a:lnTo>
                      <a:pt x="142" y="188"/>
                    </a:lnTo>
                    <a:lnTo>
                      <a:pt x="142" y="188"/>
                    </a:lnTo>
                    <a:lnTo>
                      <a:pt x="143" y="189"/>
                    </a:lnTo>
                    <a:lnTo>
                      <a:pt x="143" y="190"/>
                    </a:lnTo>
                    <a:lnTo>
                      <a:pt x="143" y="192"/>
                    </a:lnTo>
                    <a:lnTo>
                      <a:pt x="143" y="193"/>
                    </a:lnTo>
                    <a:lnTo>
                      <a:pt x="143" y="195"/>
                    </a:lnTo>
                    <a:lnTo>
                      <a:pt x="143" y="197"/>
                    </a:lnTo>
                    <a:lnTo>
                      <a:pt x="143" y="199"/>
                    </a:lnTo>
                    <a:lnTo>
                      <a:pt x="143" y="200"/>
                    </a:lnTo>
                    <a:lnTo>
                      <a:pt x="143" y="202"/>
                    </a:lnTo>
                    <a:lnTo>
                      <a:pt x="143" y="203"/>
                    </a:lnTo>
                    <a:lnTo>
                      <a:pt x="144" y="204"/>
                    </a:lnTo>
                    <a:lnTo>
                      <a:pt x="144" y="206"/>
                    </a:lnTo>
                    <a:lnTo>
                      <a:pt x="144" y="207"/>
                    </a:lnTo>
                    <a:lnTo>
                      <a:pt x="144" y="208"/>
                    </a:lnTo>
                    <a:lnTo>
                      <a:pt x="144" y="208"/>
                    </a:lnTo>
                    <a:lnTo>
                      <a:pt x="144" y="209"/>
                    </a:lnTo>
                    <a:lnTo>
                      <a:pt x="145" y="210"/>
                    </a:lnTo>
                    <a:lnTo>
                      <a:pt x="145" y="211"/>
                    </a:lnTo>
                    <a:lnTo>
                      <a:pt x="145" y="213"/>
                    </a:lnTo>
                    <a:lnTo>
                      <a:pt x="145" y="214"/>
                    </a:lnTo>
                    <a:lnTo>
                      <a:pt x="146" y="215"/>
                    </a:lnTo>
                    <a:lnTo>
                      <a:pt x="146" y="216"/>
                    </a:lnTo>
                    <a:lnTo>
                      <a:pt x="146" y="217"/>
                    </a:lnTo>
                    <a:lnTo>
                      <a:pt x="146" y="219"/>
                    </a:lnTo>
                    <a:lnTo>
                      <a:pt x="146" y="220"/>
                    </a:lnTo>
                    <a:lnTo>
                      <a:pt x="146" y="221"/>
                    </a:lnTo>
                    <a:lnTo>
                      <a:pt x="146" y="222"/>
                    </a:lnTo>
                    <a:lnTo>
                      <a:pt x="146" y="223"/>
                    </a:lnTo>
                    <a:lnTo>
                      <a:pt x="146" y="224"/>
                    </a:lnTo>
                    <a:lnTo>
                      <a:pt x="146" y="225"/>
                    </a:lnTo>
                    <a:lnTo>
                      <a:pt x="146" y="226"/>
                    </a:lnTo>
                    <a:lnTo>
                      <a:pt x="146" y="227"/>
                    </a:lnTo>
                    <a:lnTo>
                      <a:pt x="146" y="228"/>
                    </a:lnTo>
                    <a:lnTo>
                      <a:pt x="146" y="228"/>
                    </a:lnTo>
                    <a:lnTo>
                      <a:pt x="146" y="229"/>
                    </a:lnTo>
                    <a:lnTo>
                      <a:pt x="146" y="229"/>
                    </a:lnTo>
                    <a:lnTo>
                      <a:pt x="145" y="231"/>
                    </a:lnTo>
                    <a:lnTo>
                      <a:pt x="145" y="231"/>
                    </a:lnTo>
                    <a:lnTo>
                      <a:pt x="145" y="232"/>
                    </a:lnTo>
                    <a:lnTo>
                      <a:pt x="144" y="232"/>
                    </a:lnTo>
                    <a:lnTo>
                      <a:pt x="144" y="233"/>
                    </a:lnTo>
                    <a:lnTo>
                      <a:pt x="143" y="233"/>
                    </a:lnTo>
                    <a:lnTo>
                      <a:pt x="143" y="233"/>
                    </a:lnTo>
                    <a:lnTo>
                      <a:pt x="142" y="234"/>
                    </a:lnTo>
                    <a:lnTo>
                      <a:pt x="142" y="234"/>
                    </a:lnTo>
                    <a:lnTo>
                      <a:pt x="141" y="235"/>
                    </a:lnTo>
                    <a:lnTo>
                      <a:pt x="140" y="235"/>
                    </a:lnTo>
                    <a:lnTo>
                      <a:pt x="140" y="235"/>
                    </a:lnTo>
                    <a:lnTo>
                      <a:pt x="139" y="236"/>
                    </a:lnTo>
                    <a:lnTo>
                      <a:pt x="139" y="236"/>
                    </a:lnTo>
                    <a:lnTo>
                      <a:pt x="139" y="237"/>
                    </a:lnTo>
                    <a:lnTo>
                      <a:pt x="139" y="237"/>
                    </a:lnTo>
                    <a:lnTo>
                      <a:pt x="139" y="238"/>
                    </a:lnTo>
                    <a:lnTo>
                      <a:pt x="139" y="239"/>
                    </a:lnTo>
                    <a:lnTo>
                      <a:pt x="139" y="239"/>
                    </a:lnTo>
                    <a:lnTo>
                      <a:pt x="139" y="240"/>
                    </a:lnTo>
                    <a:lnTo>
                      <a:pt x="139" y="241"/>
                    </a:lnTo>
                    <a:lnTo>
                      <a:pt x="140" y="242"/>
                    </a:lnTo>
                    <a:lnTo>
                      <a:pt x="140" y="242"/>
                    </a:lnTo>
                    <a:lnTo>
                      <a:pt x="140" y="243"/>
                    </a:lnTo>
                    <a:lnTo>
                      <a:pt x="141" y="243"/>
                    </a:lnTo>
                    <a:lnTo>
                      <a:pt x="141" y="244"/>
                    </a:lnTo>
                    <a:lnTo>
                      <a:pt x="141" y="244"/>
                    </a:lnTo>
                    <a:lnTo>
                      <a:pt x="141" y="245"/>
                    </a:lnTo>
                    <a:lnTo>
                      <a:pt x="142" y="245"/>
                    </a:lnTo>
                    <a:lnTo>
                      <a:pt x="142" y="245"/>
                    </a:lnTo>
                    <a:lnTo>
                      <a:pt x="142" y="246"/>
                    </a:lnTo>
                    <a:lnTo>
                      <a:pt x="142" y="246"/>
                    </a:lnTo>
                    <a:lnTo>
                      <a:pt x="143" y="246"/>
                    </a:lnTo>
                    <a:lnTo>
                      <a:pt x="143" y="247"/>
                    </a:lnTo>
                    <a:lnTo>
                      <a:pt x="143" y="247"/>
                    </a:lnTo>
                    <a:lnTo>
                      <a:pt x="143" y="247"/>
                    </a:lnTo>
                    <a:lnTo>
                      <a:pt x="144" y="247"/>
                    </a:lnTo>
                    <a:lnTo>
                      <a:pt x="144" y="249"/>
                    </a:lnTo>
                    <a:lnTo>
                      <a:pt x="144" y="249"/>
                    </a:lnTo>
                    <a:lnTo>
                      <a:pt x="144" y="249"/>
                    </a:lnTo>
                    <a:lnTo>
                      <a:pt x="144" y="249"/>
                    </a:lnTo>
                    <a:lnTo>
                      <a:pt x="144" y="250"/>
                    </a:lnTo>
                    <a:lnTo>
                      <a:pt x="143" y="250"/>
                    </a:lnTo>
                    <a:lnTo>
                      <a:pt x="143" y="250"/>
                    </a:lnTo>
                    <a:lnTo>
                      <a:pt x="143" y="250"/>
                    </a:lnTo>
                    <a:lnTo>
                      <a:pt x="143" y="250"/>
                    </a:lnTo>
                    <a:lnTo>
                      <a:pt x="143" y="250"/>
                    </a:lnTo>
                    <a:lnTo>
                      <a:pt x="143" y="250"/>
                    </a:lnTo>
                    <a:lnTo>
                      <a:pt x="142" y="250"/>
                    </a:lnTo>
                    <a:lnTo>
                      <a:pt x="142" y="250"/>
                    </a:lnTo>
                    <a:lnTo>
                      <a:pt x="142" y="250"/>
                    </a:lnTo>
                    <a:lnTo>
                      <a:pt x="142" y="250"/>
                    </a:lnTo>
                    <a:lnTo>
                      <a:pt x="142" y="249"/>
                    </a:lnTo>
                    <a:lnTo>
                      <a:pt x="141" y="249"/>
                    </a:lnTo>
                    <a:lnTo>
                      <a:pt x="141" y="249"/>
                    </a:lnTo>
                    <a:lnTo>
                      <a:pt x="141" y="249"/>
                    </a:lnTo>
                    <a:lnTo>
                      <a:pt x="140" y="247"/>
                    </a:lnTo>
                    <a:lnTo>
                      <a:pt x="140" y="247"/>
                    </a:lnTo>
                    <a:lnTo>
                      <a:pt x="139" y="246"/>
                    </a:lnTo>
                    <a:lnTo>
                      <a:pt x="139" y="246"/>
                    </a:lnTo>
                    <a:lnTo>
                      <a:pt x="138" y="245"/>
                    </a:lnTo>
                    <a:lnTo>
                      <a:pt x="138" y="245"/>
                    </a:lnTo>
                    <a:lnTo>
                      <a:pt x="137" y="244"/>
                    </a:lnTo>
                    <a:lnTo>
                      <a:pt x="136" y="244"/>
                    </a:lnTo>
                    <a:lnTo>
                      <a:pt x="136" y="244"/>
                    </a:lnTo>
                    <a:lnTo>
                      <a:pt x="135" y="244"/>
                    </a:lnTo>
                    <a:lnTo>
                      <a:pt x="134" y="243"/>
                    </a:lnTo>
                    <a:lnTo>
                      <a:pt x="134" y="243"/>
                    </a:lnTo>
                    <a:lnTo>
                      <a:pt x="133" y="243"/>
                    </a:lnTo>
                    <a:lnTo>
                      <a:pt x="132" y="243"/>
                    </a:lnTo>
                    <a:lnTo>
                      <a:pt x="131" y="242"/>
                    </a:lnTo>
                    <a:lnTo>
                      <a:pt x="131" y="242"/>
                    </a:lnTo>
                    <a:lnTo>
                      <a:pt x="129" y="242"/>
                    </a:lnTo>
                    <a:lnTo>
                      <a:pt x="129" y="242"/>
                    </a:lnTo>
                    <a:lnTo>
                      <a:pt x="128" y="242"/>
                    </a:lnTo>
                    <a:lnTo>
                      <a:pt x="127" y="242"/>
                    </a:lnTo>
                    <a:lnTo>
                      <a:pt x="127" y="241"/>
                    </a:lnTo>
                    <a:lnTo>
                      <a:pt x="127" y="241"/>
                    </a:lnTo>
                    <a:lnTo>
                      <a:pt x="126" y="241"/>
                    </a:lnTo>
                    <a:lnTo>
                      <a:pt x="126" y="242"/>
                    </a:lnTo>
                    <a:lnTo>
                      <a:pt x="126" y="242"/>
                    </a:lnTo>
                    <a:lnTo>
                      <a:pt x="125" y="242"/>
                    </a:lnTo>
                    <a:lnTo>
                      <a:pt x="125" y="242"/>
                    </a:lnTo>
                    <a:lnTo>
                      <a:pt x="125" y="243"/>
                    </a:lnTo>
                    <a:lnTo>
                      <a:pt x="125" y="243"/>
                    </a:lnTo>
                    <a:lnTo>
                      <a:pt x="125" y="243"/>
                    </a:lnTo>
                    <a:lnTo>
                      <a:pt x="124" y="244"/>
                    </a:lnTo>
                    <a:lnTo>
                      <a:pt x="124" y="244"/>
                    </a:lnTo>
                    <a:lnTo>
                      <a:pt x="124" y="244"/>
                    </a:lnTo>
                    <a:lnTo>
                      <a:pt x="124" y="244"/>
                    </a:lnTo>
                    <a:lnTo>
                      <a:pt x="124" y="245"/>
                    </a:lnTo>
                    <a:lnTo>
                      <a:pt x="124" y="245"/>
                    </a:lnTo>
                    <a:lnTo>
                      <a:pt x="124" y="245"/>
                    </a:lnTo>
                    <a:lnTo>
                      <a:pt x="124" y="245"/>
                    </a:lnTo>
                    <a:lnTo>
                      <a:pt x="124" y="246"/>
                    </a:lnTo>
                    <a:lnTo>
                      <a:pt x="124" y="246"/>
                    </a:lnTo>
                    <a:lnTo>
                      <a:pt x="124" y="246"/>
                    </a:lnTo>
                    <a:lnTo>
                      <a:pt x="124" y="247"/>
                    </a:lnTo>
                    <a:lnTo>
                      <a:pt x="124" y="247"/>
                    </a:lnTo>
                    <a:lnTo>
                      <a:pt x="124" y="247"/>
                    </a:lnTo>
                    <a:lnTo>
                      <a:pt x="124" y="247"/>
                    </a:lnTo>
                    <a:lnTo>
                      <a:pt x="123" y="249"/>
                    </a:lnTo>
                    <a:lnTo>
                      <a:pt x="123" y="249"/>
                    </a:lnTo>
                    <a:lnTo>
                      <a:pt x="123" y="249"/>
                    </a:lnTo>
                    <a:lnTo>
                      <a:pt x="123" y="249"/>
                    </a:lnTo>
                    <a:lnTo>
                      <a:pt x="123" y="249"/>
                    </a:lnTo>
                    <a:lnTo>
                      <a:pt x="123" y="249"/>
                    </a:lnTo>
                    <a:lnTo>
                      <a:pt x="123" y="249"/>
                    </a:lnTo>
                    <a:lnTo>
                      <a:pt x="122" y="249"/>
                    </a:lnTo>
                    <a:lnTo>
                      <a:pt x="122" y="249"/>
                    </a:lnTo>
                    <a:lnTo>
                      <a:pt x="122" y="249"/>
                    </a:lnTo>
                    <a:lnTo>
                      <a:pt x="122" y="249"/>
                    </a:lnTo>
                    <a:lnTo>
                      <a:pt x="121" y="249"/>
                    </a:lnTo>
                    <a:lnTo>
                      <a:pt x="121" y="247"/>
                    </a:lnTo>
                    <a:lnTo>
                      <a:pt x="121" y="247"/>
                    </a:lnTo>
                    <a:lnTo>
                      <a:pt x="121" y="247"/>
                    </a:lnTo>
                    <a:lnTo>
                      <a:pt x="120" y="247"/>
                    </a:lnTo>
                    <a:lnTo>
                      <a:pt x="120" y="246"/>
                    </a:lnTo>
                    <a:lnTo>
                      <a:pt x="120" y="246"/>
                    </a:lnTo>
                    <a:lnTo>
                      <a:pt x="120" y="245"/>
                    </a:lnTo>
                    <a:lnTo>
                      <a:pt x="120" y="244"/>
                    </a:lnTo>
                    <a:lnTo>
                      <a:pt x="120" y="243"/>
                    </a:lnTo>
                    <a:lnTo>
                      <a:pt x="119" y="242"/>
                    </a:lnTo>
                    <a:lnTo>
                      <a:pt x="119" y="241"/>
                    </a:lnTo>
                    <a:lnTo>
                      <a:pt x="119" y="241"/>
                    </a:lnTo>
                    <a:lnTo>
                      <a:pt x="119" y="240"/>
                    </a:lnTo>
                    <a:lnTo>
                      <a:pt x="119" y="239"/>
                    </a:lnTo>
                    <a:lnTo>
                      <a:pt x="118" y="238"/>
                    </a:lnTo>
                    <a:lnTo>
                      <a:pt x="118" y="238"/>
                    </a:lnTo>
                    <a:lnTo>
                      <a:pt x="118" y="237"/>
                    </a:lnTo>
                    <a:lnTo>
                      <a:pt x="118" y="237"/>
                    </a:lnTo>
                    <a:lnTo>
                      <a:pt x="117" y="236"/>
                    </a:lnTo>
                    <a:lnTo>
                      <a:pt x="117" y="236"/>
                    </a:lnTo>
                    <a:lnTo>
                      <a:pt x="117" y="235"/>
                    </a:lnTo>
                    <a:lnTo>
                      <a:pt x="116" y="235"/>
                    </a:lnTo>
                    <a:lnTo>
                      <a:pt x="116" y="235"/>
                    </a:lnTo>
                    <a:lnTo>
                      <a:pt x="116" y="234"/>
                    </a:lnTo>
                    <a:lnTo>
                      <a:pt x="115" y="234"/>
                    </a:lnTo>
                    <a:lnTo>
                      <a:pt x="115" y="234"/>
                    </a:lnTo>
                    <a:lnTo>
                      <a:pt x="115" y="233"/>
                    </a:lnTo>
                    <a:lnTo>
                      <a:pt x="115" y="233"/>
                    </a:lnTo>
                    <a:lnTo>
                      <a:pt x="115" y="233"/>
                    </a:lnTo>
                    <a:lnTo>
                      <a:pt x="114" y="232"/>
                    </a:lnTo>
                    <a:lnTo>
                      <a:pt x="114" y="232"/>
                    </a:lnTo>
                    <a:lnTo>
                      <a:pt x="114" y="232"/>
                    </a:lnTo>
                    <a:lnTo>
                      <a:pt x="114" y="231"/>
                    </a:lnTo>
                    <a:lnTo>
                      <a:pt x="114" y="231"/>
                    </a:lnTo>
                    <a:lnTo>
                      <a:pt x="114" y="231"/>
                    </a:lnTo>
                    <a:lnTo>
                      <a:pt x="114" y="229"/>
                    </a:lnTo>
                    <a:lnTo>
                      <a:pt x="114" y="229"/>
                    </a:lnTo>
                    <a:lnTo>
                      <a:pt x="114" y="229"/>
                    </a:lnTo>
                    <a:lnTo>
                      <a:pt x="115" y="228"/>
                    </a:lnTo>
                    <a:lnTo>
                      <a:pt x="115" y="228"/>
                    </a:lnTo>
                    <a:lnTo>
                      <a:pt x="115" y="228"/>
                    </a:lnTo>
                    <a:lnTo>
                      <a:pt x="115" y="227"/>
                    </a:lnTo>
                    <a:lnTo>
                      <a:pt x="115" y="227"/>
                    </a:lnTo>
                    <a:lnTo>
                      <a:pt x="116" y="227"/>
                    </a:lnTo>
                    <a:lnTo>
                      <a:pt x="116" y="226"/>
                    </a:lnTo>
                    <a:lnTo>
                      <a:pt x="116" y="226"/>
                    </a:lnTo>
                    <a:lnTo>
                      <a:pt x="116" y="226"/>
                    </a:lnTo>
                    <a:lnTo>
                      <a:pt x="116" y="225"/>
                    </a:lnTo>
                    <a:lnTo>
                      <a:pt x="117" y="225"/>
                    </a:lnTo>
                    <a:lnTo>
                      <a:pt x="117" y="225"/>
                    </a:lnTo>
                    <a:lnTo>
                      <a:pt x="117" y="224"/>
                    </a:lnTo>
                    <a:lnTo>
                      <a:pt x="117" y="224"/>
                    </a:lnTo>
                    <a:lnTo>
                      <a:pt x="117" y="223"/>
                    </a:lnTo>
                    <a:lnTo>
                      <a:pt x="117" y="223"/>
                    </a:lnTo>
                    <a:lnTo>
                      <a:pt x="117" y="222"/>
                    </a:lnTo>
                    <a:lnTo>
                      <a:pt x="117" y="222"/>
                    </a:lnTo>
                    <a:lnTo>
                      <a:pt x="117" y="221"/>
                    </a:lnTo>
                    <a:lnTo>
                      <a:pt x="117" y="221"/>
                    </a:lnTo>
                    <a:lnTo>
                      <a:pt x="118" y="220"/>
                    </a:lnTo>
                    <a:lnTo>
                      <a:pt x="118" y="220"/>
                    </a:lnTo>
                    <a:lnTo>
                      <a:pt x="118" y="220"/>
                    </a:lnTo>
                    <a:lnTo>
                      <a:pt x="118" y="219"/>
                    </a:lnTo>
                    <a:lnTo>
                      <a:pt x="118" y="219"/>
                    </a:lnTo>
                    <a:lnTo>
                      <a:pt x="117" y="218"/>
                    </a:lnTo>
                    <a:lnTo>
                      <a:pt x="117" y="218"/>
                    </a:lnTo>
                    <a:lnTo>
                      <a:pt x="117" y="218"/>
                    </a:lnTo>
                    <a:lnTo>
                      <a:pt x="117" y="218"/>
                    </a:lnTo>
                    <a:lnTo>
                      <a:pt x="117" y="217"/>
                    </a:lnTo>
                    <a:lnTo>
                      <a:pt x="117" y="217"/>
                    </a:lnTo>
                    <a:lnTo>
                      <a:pt x="117" y="217"/>
                    </a:lnTo>
                    <a:lnTo>
                      <a:pt x="116" y="216"/>
                    </a:lnTo>
                    <a:lnTo>
                      <a:pt x="116" y="216"/>
                    </a:lnTo>
                    <a:lnTo>
                      <a:pt x="116" y="216"/>
                    </a:lnTo>
                    <a:lnTo>
                      <a:pt x="115" y="215"/>
                    </a:lnTo>
                    <a:lnTo>
                      <a:pt x="114" y="214"/>
                    </a:lnTo>
                    <a:lnTo>
                      <a:pt x="113" y="211"/>
                    </a:lnTo>
                    <a:lnTo>
                      <a:pt x="111" y="209"/>
                    </a:lnTo>
                    <a:lnTo>
                      <a:pt x="110" y="207"/>
                    </a:lnTo>
                    <a:lnTo>
                      <a:pt x="109" y="205"/>
                    </a:lnTo>
                    <a:lnTo>
                      <a:pt x="108" y="203"/>
                    </a:lnTo>
                    <a:lnTo>
                      <a:pt x="107" y="201"/>
                    </a:lnTo>
                    <a:lnTo>
                      <a:pt x="106" y="199"/>
                    </a:lnTo>
                    <a:lnTo>
                      <a:pt x="106" y="196"/>
                    </a:lnTo>
                    <a:lnTo>
                      <a:pt x="105" y="193"/>
                    </a:lnTo>
                    <a:lnTo>
                      <a:pt x="104" y="191"/>
                    </a:lnTo>
                    <a:lnTo>
                      <a:pt x="103" y="189"/>
                    </a:lnTo>
                    <a:lnTo>
                      <a:pt x="102" y="187"/>
                    </a:lnTo>
                    <a:lnTo>
                      <a:pt x="101" y="186"/>
                    </a:lnTo>
                    <a:lnTo>
                      <a:pt x="100" y="184"/>
                    </a:lnTo>
                    <a:lnTo>
                      <a:pt x="100" y="183"/>
                    </a:lnTo>
                    <a:lnTo>
                      <a:pt x="99" y="183"/>
                    </a:lnTo>
                    <a:lnTo>
                      <a:pt x="99" y="182"/>
                    </a:lnTo>
                    <a:lnTo>
                      <a:pt x="98" y="182"/>
                    </a:lnTo>
                    <a:lnTo>
                      <a:pt x="98" y="181"/>
                    </a:lnTo>
                    <a:lnTo>
                      <a:pt x="97" y="180"/>
                    </a:lnTo>
                    <a:lnTo>
                      <a:pt x="96" y="180"/>
                    </a:lnTo>
                    <a:lnTo>
                      <a:pt x="95" y="179"/>
                    </a:lnTo>
                    <a:lnTo>
                      <a:pt x="93" y="178"/>
                    </a:lnTo>
                    <a:lnTo>
                      <a:pt x="92" y="177"/>
                    </a:lnTo>
                    <a:lnTo>
                      <a:pt x="91" y="177"/>
                    </a:lnTo>
                    <a:lnTo>
                      <a:pt x="90" y="175"/>
                    </a:lnTo>
                    <a:lnTo>
                      <a:pt x="89" y="174"/>
                    </a:lnTo>
                    <a:lnTo>
                      <a:pt x="88" y="174"/>
                    </a:lnTo>
                    <a:lnTo>
                      <a:pt x="87" y="173"/>
                    </a:lnTo>
                    <a:lnTo>
                      <a:pt x="87" y="172"/>
                    </a:lnTo>
                    <a:lnTo>
                      <a:pt x="86" y="172"/>
                    </a:lnTo>
                    <a:lnTo>
                      <a:pt x="85" y="171"/>
                    </a:lnTo>
                    <a:lnTo>
                      <a:pt x="84" y="171"/>
                    </a:lnTo>
                    <a:lnTo>
                      <a:pt x="83" y="170"/>
                    </a:lnTo>
                    <a:lnTo>
                      <a:pt x="82" y="170"/>
                    </a:lnTo>
                    <a:lnTo>
                      <a:pt x="81" y="169"/>
                    </a:lnTo>
                    <a:lnTo>
                      <a:pt x="80" y="169"/>
                    </a:lnTo>
                    <a:lnTo>
                      <a:pt x="79" y="168"/>
                    </a:lnTo>
                    <a:lnTo>
                      <a:pt x="77" y="168"/>
                    </a:lnTo>
                    <a:lnTo>
                      <a:pt x="75" y="168"/>
                    </a:lnTo>
                    <a:lnTo>
                      <a:pt x="74" y="167"/>
                    </a:lnTo>
                    <a:lnTo>
                      <a:pt x="73" y="167"/>
                    </a:lnTo>
                    <a:lnTo>
                      <a:pt x="72" y="166"/>
                    </a:lnTo>
                    <a:lnTo>
                      <a:pt x="71" y="166"/>
                    </a:lnTo>
                    <a:lnTo>
                      <a:pt x="70" y="166"/>
                    </a:lnTo>
                    <a:lnTo>
                      <a:pt x="70" y="166"/>
                    </a:lnTo>
                    <a:lnTo>
                      <a:pt x="69" y="165"/>
                    </a:lnTo>
                    <a:lnTo>
                      <a:pt x="68" y="165"/>
                    </a:lnTo>
                    <a:lnTo>
                      <a:pt x="68" y="165"/>
                    </a:lnTo>
                    <a:lnTo>
                      <a:pt x="67" y="165"/>
                    </a:lnTo>
                    <a:lnTo>
                      <a:pt x="67" y="164"/>
                    </a:lnTo>
                    <a:lnTo>
                      <a:pt x="67" y="164"/>
                    </a:lnTo>
                    <a:lnTo>
                      <a:pt x="67" y="164"/>
                    </a:lnTo>
                    <a:lnTo>
                      <a:pt x="67" y="164"/>
                    </a:lnTo>
                    <a:lnTo>
                      <a:pt x="66" y="164"/>
                    </a:lnTo>
                    <a:lnTo>
                      <a:pt x="66" y="164"/>
                    </a:lnTo>
                    <a:lnTo>
                      <a:pt x="66" y="164"/>
                    </a:lnTo>
                    <a:lnTo>
                      <a:pt x="66" y="164"/>
                    </a:lnTo>
                    <a:lnTo>
                      <a:pt x="66" y="164"/>
                    </a:lnTo>
                    <a:lnTo>
                      <a:pt x="66" y="164"/>
                    </a:lnTo>
                    <a:lnTo>
                      <a:pt x="65" y="164"/>
                    </a:lnTo>
                    <a:lnTo>
                      <a:pt x="64" y="163"/>
                    </a:lnTo>
                    <a:lnTo>
                      <a:pt x="64" y="163"/>
                    </a:lnTo>
                    <a:lnTo>
                      <a:pt x="63" y="163"/>
                    </a:lnTo>
                    <a:lnTo>
                      <a:pt x="63" y="162"/>
                    </a:lnTo>
                    <a:lnTo>
                      <a:pt x="62" y="162"/>
                    </a:lnTo>
                    <a:lnTo>
                      <a:pt x="61" y="161"/>
                    </a:lnTo>
                    <a:lnTo>
                      <a:pt x="60" y="161"/>
                    </a:lnTo>
                    <a:lnTo>
                      <a:pt x="59" y="160"/>
                    </a:lnTo>
                    <a:lnTo>
                      <a:pt x="57" y="159"/>
                    </a:lnTo>
                    <a:lnTo>
                      <a:pt x="56" y="159"/>
                    </a:lnTo>
                    <a:lnTo>
                      <a:pt x="55" y="157"/>
                    </a:lnTo>
                    <a:lnTo>
                      <a:pt x="54" y="156"/>
                    </a:lnTo>
                    <a:lnTo>
                      <a:pt x="53" y="156"/>
                    </a:lnTo>
                    <a:lnTo>
                      <a:pt x="52" y="155"/>
                    </a:lnTo>
                    <a:lnTo>
                      <a:pt x="51" y="155"/>
                    </a:lnTo>
                    <a:lnTo>
                      <a:pt x="51" y="154"/>
                    </a:lnTo>
                    <a:lnTo>
                      <a:pt x="50" y="154"/>
                    </a:lnTo>
                    <a:lnTo>
                      <a:pt x="50" y="154"/>
                    </a:lnTo>
                    <a:lnTo>
                      <a:pt x="50" y="154"/>
                    </a:lnTo>
                    <a:lnTo>
                      <a:pt x="50" y="154"/>
                    </a:lnTo>
                    <a:lnTo>
                      <a:pt x="50" y="154"/>
                    </a:lnTo>
                    <a:lnTo>
                      <a:pt x="50" y="154"/>
                    </a:lnTo>
                    <a:lnTo>
                      <a:pt x="50" y="154"/>
                    </a:lnTo>
                    <a:lnTo>
                      <a:pt x="50" y="154"/>
                    </a:lnTo>
                    <a:lnTo>
                      <a:pt x="49" y="153"/>
                    </a:lnTo>
                    <a:lnTo>
                      <a:pt x="49" y="153"/>
                    </a:lnTo>
                    <a:lnTo>
                      <a:pt x="49" y="153"/>
                    </a:lnTo>
                    <a:lnTo>
                      <a:pt x="48" y="152"/>
                    </a:lnTo>
                    <a:lnTo>
                      <a:pt x="48" y="152"/>
                    </a:lnTo>
                    <a:lnTo>
                      <a:pt x="48" y="152"/>
                    </a:lnTo>
                    <a:lnTo>
                      <a:pt x="47" y="151"/>
                    </a:lnTo>
                    <a:lnTo>
                      <a:pt x="47" y="151"/>
                    </a:lnTo>
                    <a:lnTo>
                      <a:pt x="47" y="151"/>
                    </a:lnTo>
                    <a:lnTo>
                      <a:pt x="46" y="151"/>
                    </a:lnTo>
                    <a:lnTo>
                      <a:pt x="46" y="150"/>
                    </a:lnTo>
                    <a:lnTo>
                      <a:pt x="46" y="150"/>
                    </a:lnTo>
                    <a:lnTo>
                      <a:pt x="46" y="150"/>
                    </a:lnTo>
                    <a:lnTo>
                      <a:pt x="45" y="149"/>
                    </a:lnTo>
                    <a:lnTo>
                      <a:pt x="45" y="149"/>
                    </a:lnTo>
                    <a:lnTo>
                      <a:pt x="44" y="148"/>
                    </a:lnTo>
                    <a:lnTo>
                      <a:pt x="44" y="148"/>
                    </a:lnTo>
                    <a:lnTo>
                      <a:pt x="43" y="147"/>
                    </a:lnTo>
                    <a:lnTo>
                      <a:pt x="42" y="146"/>
                    </a:lnTo>
                    <a:lnTo>
                      <a:pt x="42" y="146"/>
                    </a:lnTo>
                    <a:lnTo>
                      <a:pt x="41" y="145"/>
                    </a:lnTo>
                    <a:lnTo>
                      <a:pt x="39" y="144"/>
                    </a:lnTo>
                    <a:lnTo>
                      <a:pt x="39" y="143"/>
                    </a:lnTo>
                    <a:lnTo>
                      <a:pt x="38" y="142"/>
                    </a:lnTo>
                    <a:lnTo>
                      <a:pt x="38" y="142"/>
                    </a:lnTo>
                    <a:lnTo>
                      <a:pt x="37" y="141"/>
                    </a:lnTo>
                    <a:lnTo>
                      <a:pt x="37" y="139"/>
                    </a:lnTo>
                    <a:lnTo>
                      <a:pt x="37" y="138"/>
                    </a:lnTo>
                    <a:lnTo>
                      <a:pt x="36" y="138"/>
                    </a:lnTo>
                    <a:lnTo>
                      <a:pt x="36" y="137"/>
                    </a:lnTo>
                    <a:lnTo>
                      <a:pt x="36" y="137"/>
                    </a:lnTo>
                    <a:lnTo>
                      <a:pt x="36" y="136"/>
                    </a:lnTo>
                    <a:lnTo>
                      <a:pt x="36" y="136"/>
                    </a:lnTo>
                    <a:lnTo>
                      <a:pt x="36" y="135"/>
                    </a:lnTo>
                    <a:lnTo>
                      <a:pt x="36" y="135"/>
                    </a:lnTo>
                    <a:lnTo>
                      <a:pt x="36" y="134"/>
                    </a:lnTo>
                    <a:lnTo>
                      <a:pt x="36" y="134"/>
                    </a:lnTo>
                    <a:lnTo>
                      <a:pt x="36" y="133"/>
                    </a:lnTo>
                    <a:lnTo>
                      <a:pt x="36" y="133"/>
                    </a:lnTo>
                    <a:lnTo>
                      <a:pt x="36" y="133"/>
                    </a:lnTo>
                    <a:lnTo>
                      <a:pt x="36" y="132"/>
                    </a:lnTo>
                    <a:lnTo>
                      <a:pt x="36" y="132"/>
                    </a:lnTo>
                    <a:lnTo>
                      <a:pt x="36" y="132"/>
                    </a:lnTo>
                    <a:lnTo>
                      <a:pt x="37" y="132"/>
                    </a:lnTo>
                    <a:lnTo>
                      <a:pt x="37" y="131"/>
                    </a:lnTo>
                    <a:lnTo>
                      <a:pt x="37" y="131"/>
                    </a:lnTo>
                    <a:lnTo>
                      <a:pt x="37" y="131"/>
                    </a:lnTo>
                    <a:lnTo>
                      <a:pt x="37" y="131"/>
                    </a:lnTo>
                    <a:lnTo>
                      <a:pt x="37" y="131"/>
                    </a:lnTo>
                    <a:lnTo>
                      <a:pt x="37" y="131"/>
                    </a:lnTo>
                    <a:lnTo>
                      <a:pt x="37" y="131"/>
                    </a:lnTo>
                    <a:lnTo>
                      <a:pt x="38" y="131"/>
                    </a:lnTo>
                    <a:lnTo>
                      <a:pt x="38" y="131"/>
                    </a:lnTo>
                    <a:lnTo>
                      <a:pt x="38" y="131"/>
                    </a:lnTo>
                    <a:lnTo>
                      <a:pt x="38" y="131"/>
                    </a:lnTo>
                    <a:lnTo>
                      <a:pt x="38" y="131"/>
                    </a:lnTo>
                    <a:lnTo>
                      <a:pt x="38" y="131"/>
                    </a:lnTo>
                    <a:lnTo>
                      <a:pt x="38" y="131"/>
                    </a:lnTo>
                    <a:lnTo>
                      <a:pt x="39" y="131"/>
                    </a:lnTo>
                    <a:lnTo>
                      <a:pt x="39" y="131"/>
                    </a:lnTo>
                    <a:lnTo>
                      <a:pt x="39" y="131"/>
                    </a:lnTo>
                    <a:lnTo>
                      <a:pt x="39" y="131"/>
                    </a:lnTo>
                    <a:lnTo>
                      <a:pt x="39" y="131"/>
                    </a:lnTo>
                    <a:lnTo>
                      <a:pt x="39" y="131"/>
                    </a:lnTo>
                    <a:lnTo>
                      <a:pt x="39" y="130"/>
                    </a:lnTo>
                    <a:lnTo>
                      <a:pt x="39" y="130"/>
                    </a:lnTo>
                    <a:lnTo>
                      <a:pt x="39" y="130"/>
                    </a:lnTo>
                    <a:lnTo>
                      <a:pt x="39" y="129"/>
                    </a:lnTo>
                    <a:lnTo>
                      <a:pt x="39" y="129"/>
                    </a:lnTo>
                    <a:lnTo>
                      <a:pt x="39" y="128"/>
                    </a:lnTo>
                    <a:lnTo>
                      <a:pt x="38" y="128"/>
                    </a:lnTo>
                    <a:lnTo>
                      <a:pt x="38" y="128"/>
                    </a:lnTo>
                    <a:lnTo>
                      <a:pt x="38" y="127"/>
                    </a:lnTo>
                    <a:lnTo>
                      <a:pt x="38" y="127"/>
                    </a:lnTo>
                    <a:lnTo>
                      <a:pt x="38" y="127"/>
                    </a:lnTo>
                    <a:lnTo>
                      <a:pt x="38" y="126"/>
                    </a:lnTo>
                    <a:lnTo>
                      <a:pt x="38" y="126"/>
                    </a:lnTo>
                    <a:lnTo>
                      <a:pt x="38" y="126"/>
                    </a:lnTo>
                    <a:lnTo>
                      <a:pt x="38" y="126"/>
                    </a:lnTo>
                    <a:lnTo>
                      <a:pt x="37" y="126"/>
                    </a:lnTo>
                    <a:lnTo>
                      <a:pt x="37" y="126"/>
                    </a:lnTo>
                    <a:lnTo>
                      <a:pt x="37" y="126"/>
                    </a:lnTo>
                    <a:lnTo>
                      <a:pt x="37" y="126"/>
                    </a:lnTo>
                    <a:lnTo>
                      <a:pt x="37" y="126"/>
                    </a:lnTo>
                    <a:lnTo>
                      <a:pt x="37" y="126"/>
                    </a:lnTo>
                    <a:lnTo>
                      <a:pt x="37" y="127"/>
                    </a:lnTo>
                    <a:lnTo>
                      <a:pt x="37" y="127"/>
                    </a:lnTo>
                    <a:lnTo>
                      <a:pt x="37" y="127"/>
                    </a:lnTo>
                    <a:lnTo>
                      <a:pt x="36" y="127"/>
                    </a:lnTo>
                    <a:lnTo>
                      <a:pt x="36" y="127"/>
                    </a:lnTo>
                    <a:lnTo>
                      <a:pt x="36" y="127"/>
                    </a:lnTo>
                    <a:lnTo>
                      <a:pt x="36" y="128"/>
                    </a:lnTo>
                    <a:lnTo>
                      <a:pt x="36" y="128"/>
                    </a:lnTo>
                    <a:lnTo>
                      <a:pt x="36" y="128"/>
                    </a:lnTo>
                    <a:lnTo>
                      <a:pt x="36" y="128"/>
                    </a:lnTo>
                    <a:lnTo>
                      <a:pt x="36" y="128"/>
                    </a:lnTo>
                    <a:lnTo>
                      <a:pt x="36" y="128"/>
                    </a:lnTo>
                    <a:lnTo>
                      <a:pt x="36" y="128"/>
                    </a:lnTo>
                    <a:lnTo>
                      <a:pt x="36" y="128"/>
                    </a:lnTo>
                    <a:lnTo>
                      <a:pt x="36" y="128"/>
                    </a:lnTo>
                    <a:lnTo>
                      <a:pt x="35" y="128"/>
                    </a:lnTo>
                    <a:lnTo>
                      <a:pt x="35" y="128"/>
                    </a:lnTo>
                    <a:lnTo>
                      <a:pt x="35" y="128"/>
                    </a:lnTo>
                    <a:lnTo>
                      <a:pt x="35" y="128"/>
                    </a:lnTo>
                    <a:lnTo>
                      <a:pt x="35" y="128"/>
                    </a:lnTo>
                    <a:lnTo>
                      <a:pt x="35" y="128"/>
                    </a:lnTo>
                    <a:lnTo>
                      <a:pt x="35" y="127"/>
                    </a:lnTo>
                    <a:lnTo>
                      <a:pt x="35" y="127"/>
                    </a:lnTo>
                    <a:lnTo>
                      <a:pt x="34" y="127"/>
                    </a:lnTo>
                    <a:lnTo>
                      <a:pt x="34" y="126"/>
                    </a:lnTo>
                    <a:lnTo>
                      <a:pt x="34" y="126"/>
                    </a:lnTo>
                    <a:lnTo>
                      <a:pt x="34" y="125"/>
                    </a:lnTo>
                    <a:lnTo>
                      <a:pt x="34" y="125"/>
                    </a:lnTo>
                    <a:lnTo>
                      <a:pt x="33" y="124"/>
                    </a:lnTo>
                    <a:lnTo>
                      <a:pt x="33" y="124"/>
                    </a:lnTo>
                    <a:lnTo>
                      <a:pt x="33" y="123"/>
                    </a:lnTo>
                    <a:lnTo>
                      <a:pt x="33" y="123"/>
                    </a:lnTo>
                    <a:lnTo>
                      <a:pt x="32" y="121"/>
                    </a:lnTo>
                    <a:lnTo>
                      <a:pt x="32" y="121"/>
                    </a:lnTo>
                    <a:lnTo>
                      <a:pt x="32" y="120"/>
                    </a:lnTo>
                    <a:lnTo>
                      <a:pt x="32" y="120"/>
                    </a:lnTo>
                    <a:lnTo>
                      <a:pt x="31" y="119"/>
                    </a:lnTo>
                    <a:lnTo>
                      <a:pt x="31" y="118"/>
                    </a:lnTo>
                    <a:lnTo>
                      <a:pt x="31" y="118"/>
                    </a:lnTo>
                    <a:lnTo>
                      <a:pt x="30" y="117"/>
                    </a:lnTo>
                    <a:lnTo>
                      <a:pt x="30" y="116"/>
                    </a:lnTo>
                    <a:lnTo>
                      <a:pt x="29" y="115"/>
                    </a:lnTo>
                    <a:lnTo>
                      <a:pt x="28" y="114"/>
                    </a:lnTo>
                    <a:lnTo>
                      <a:pt x="28" y="113"/>
                    </a:lnTo>
                    <a:lnTo>
                      <a:pt x="27" y="111"/>
                    </a:lnTo>
                    <a:lnTo>
                      <a:pt x="26" y="110"/>
                    </a:lnTo>
                    <a:lnTo>
                      <a:pt x="25" y="109"/>
                    </a:lnTo>
                    <a:lnTo>
                      <a:pt x="25" y="108"/>
                    </a:lnTo>
                    <a:lnTo>
                      <a:pt x="24" y="106"/>
                    </a:lnTo>
                    <a:lnTo>
                      <a:pt x="23" y="105"/>
                    </a:lnTo>
                    <a:lnTo>
                      <a:pt x="23" y="102"/>
                    </a:lnTo>
                    <a:lnTo>
                      <a:pt x="21" y="101"/>
                    </a:lnTo>
                    <a:lnTo>
                      <a:pt x="21" y="99"/>
                    </a:lnTo>
                    <a:lnTo>
                      <a:pt x="20" y="98"/>
                    </a:lnTo>
                    <a:lnTo>
                      <a:pt x="20" y="97"/>
                    </a:lnTo>
                    <a:lnTo>
                      <a:pt x="20" y="97"/>
                    </a:lnTo>
                    <a:lnTo>
                      <a:pt x="20" y="96"/>
                    </a:lnTo>
                    <a:lnTo>
                      <a:pt x="20" y="96"/>
                    </a:lnTo>
                    <a:lnTo>
                      <a:pt x="20" y="95"/>
                    </a:lnTo>
                    <a:lnTo>
                      <a:pt x="20" y="95"/>
                    </a:lnTo>
                    <a:lnTo>
                      <a:pt x="19" y="94"/>
                    </a:lnTo>
                    <a:lnTo>
                      <a:pt x="19" y="94"/>
                    </a:lnTo>
                    <a:lnTo>
                      <a:pt x="19" y="93"/>
                    </a:lnTo>
                    <a:lnTo>
                      <a:pt x="19" y="93"/>
                    </a:lnTo>
                    <a:lnTo>
                      <a:pt x="19" y="93"/>
                    </a:lnTo>
                    <a:lnTo>
                      <a:pt x="19" y="92"/>
                    </a:lnTo>
                    <a:lnTo>
                      <a:pt x="19" y="92"/>
                    </a:lnTo>
                    <a:lnTo>
                      <a:pt x="19" y="92"/>
                    </a:lnTo>
                    <a:lnTo>
                      <a:pt x="19" y="91"/>
                    </a:lnTo>
                    <a:lnTo>
                      <a:pt x="19" y="91"/>
                    </a:lnTo>
                    <a:lnTo>
                      <a:pt x="19" y="90"/>
                    </a:lnTo>
                    <a:lnTo>
                      <a:pt x="19" y="89"/>
                    </a:lnTo>
                    <a:lnTo>
                      <a:pt x="19" y="89"/>
                    </a:lnTo>
                    <a:lnTo>
                      <a:pt x="19" y="88"/>
                    </a:lnTo>
                    <a:lnTo>
                      <a:pt x="19" y="88"/>
                    </a:lnTo>
                    <a:lnTo>
                      <a:pt x="19" y="88"/>
                    </a:lnTo>
                    <a:lnTo>
                      <a:pt x="19" y="87"/>
                    </a:lnTo>
                    <a:lnTo>
                      <a:pt x="19" y="87"/>
                    </a:lnTo>
                    <a:lnTo>
                      <a:pt x="19" y="87"/>
                    </a:lnTo>
                    <a:lnTo>
                      <a:pt x="20" y="87"/>
                    </a:lnTo>
                    <a:lnTo>
                      <a:pt x="20" y="85"/>
                    </a:lnTo>
                    <a:lnTo>
                      <a:pt x="20" y="85"/>
                    </a:lnTo>
                    <a:lnTo>
                      <a:pt x="20" y="85"/>
                    </a:lnTo>
                    <a:lnTo>
                      <a:pt x="20" y="84"/>
                    </a:lnTo>
                    <a:lnTo>
                      <a:pt x="20" y="84"/>
                    </a:lnTo>
                    <a:lnTo>
                      <a:pt x="21" y="83"/>
                    </a:lnTo>
                    <a:lnTo>
                      <a:pt x="21" y="83"/>
                    </a:lnTo>
                    <a:lnTo>
                      <a:pt x="21" y="83"/>
                    </a:lnTo>
                    <a:lnTo>
                      <a:pt x="21" y="82"/>
                    </a:lnTo>
                    <a:lnTo>
                      <a:pt x="21" y="82"/>
                    </a:lnTo>
                    <a:lnTo>
                      <a:pt x="21" y="82"/>
                    </a:lnTo>
                    <a:lnTo>
                      <a:pt x="20" y="82"/>
                    </a:lnTo>
                    <a:lnTo>
                      <a:pt x="20" y="81"/>
                    </a:lnTo>
                    <a:lnTo>
                      <a:pt x="20" y="81"/>
                    </a:lnTo>
                    <a:lnTo>
                      <a:pt x="20" y="81"/>
                    </a:lnTo>
                    <a:lnTo>
                      <a:pt x="20" y="81"/>
                    </a:lnTo>
                    <a:lnTo>
                      <a:pt x="19" y="81"/>
                    </a:lnTo>
                    <a:lnTo>
                      <a:pt x="19" y="81"/>
                    </a:lnTo>
                    <a:lnTo>
                      <a:pt x="19" y="81"/>
                    </a:lnTo>
                    <a:lnTo>
                      <a:pt x="18" y="81"/>
                    </a:lnTo>
                    <a:lnTo>
                      <a:pt x="18" y="80"/>
                    </a:lnTo>
                    <a:lnTo>
                      <a:pt x="18" y="80"/>
                    </a:lnTo>
                    <a:lnTo>
                      <a:pt x="18" y="80"/>
                    </a:lnTo>
                    <a:lnTo>
                      <a:pt x="17" y="80"/>
                    </a:lnTo>
                    <a:lnTo>
                      <a:pt x="17" y="80"/>
                    </a:lnTo>
                    <a:lnTo>
                      <a:pt x="17" y="81"/>
                    </a:lnTo>
                    <a:lnTo>
                      <a:pt x="16" y="81"/>
                    </a:lnTo>
                    <a:lnTo>
                      <a:pt x="16" y="81"/>
                    </a:lnTo>
                    <a:lnTo>
                      <a:pt x="16" y="81"/>
                    </a:lnTo>
                    <a:lnTo>
                      <a:pt x="15" y="81"/>
                    </a:lnTo>
                    <a:lnTo>
                      <a:pt x="15" y="81"/>
                    </a:lnTo>
                    <a:lnTo>
                      <a:pt x="15" y="81"/>
                    </a:lnTo>
                    <a:lnTo>
                      <a:pt x="14" y="81"/>
                    </a:lnTo>
                    <a:lnTo>
                      <a:pt x="14" y="82"/>
                    </a:lnTo>
                    <a:lnTo>
                      <a:pt x="14" y="82"/>
                    </a:lnTo>
                    <a:lnTo>
                      <a:pt x="14" y="82"/>
                    </a:lnTo>
                    <a:lnTo>
                      <a:pt x="13" y="82"/>
                    </a:lnTo>
                    <a:lnTo>
                      <a:pt x="13" y="82"/>
                    </a:lnTo>
                    <a:lnTo>
                      <a:pt x="13" y="82"/>
                    </a:lnTo>
                    <a:lnTo>
                      <a:pt x="13" y="81"/>
                    </a:lnTo>
                    <a:lnTo>
                      <a:pt x="12" y="81"/>
                    </a:lnTo>
                    <a:lnTo>
                      <a:pt x="12" y="81"/>
                    </a:lnTo>
                    <a:lnTo>
                      <a:pt x="11" y="80"/>
                    </a:lnTo>
                    <a:lnTo>
                      <a:pt x="11" y="80"/>
                    </a:lnTo>
                    <a:lnTo>
                      <a:pt x="10" y="79"/>
                    </a:lnTo>
                    <a:lnTo>
                      <a:pt x="9" y="78"/>
                    </a:lnTo>
                    <a:lnTo>
                      <a:pt x="9" y="78"/>
                    </a:lnTo>
                    <a:lnTo>
                      <a:pt x="8" y="77"/>
                    </a:lnTo>
                    <a:lnTo>
                      <a:pt x="7" y="77"/>
                    </a:lnTo>
                    <a:lnTo>
                      <a:pt x="6" y="76"/>
                    </a:lnTo>
                    <a:lnTo>
                      <a:pt x="5" y="76"/>
                    </a:lnTo>
                    <a:lnTo>
                      <a:pt x="3" y="75"/>
                    </a:lnTo>
                    <a:lnTo>
                      <a:pt x="2" y="75"/>
                    </a:lnTo>
                    <a:lnTo>
                      <a:pt x="1" y="74"/>
                    </a:lnTo>
                    <a:lnTo>
                      <a:pt x="1" y="74"/>
                    </a:lnTo>
                    <a:lnTo>
                      <a:pt x="0" y="73"/>
                    </a:lnTo>
                    <a:lnTo>
                      <a:pt x="0" y="72"/>
                    </a:lnTo>
                    <a:lnTo>
                      <a:pt x="0" y="71"/>
                    </a:lnTo>
                    <a:lnTo>
                      <a:pt x="0" y="71"/>
                    </a:lnTo>
                    <a:lnTo>
                      <a:pt x="0" y="70"/>
                    </a:lnTo>
                    <a:lnTo>
                      <a:pt x="0" y="69"/>
                    </a:lnTo>
                    <a:lnTo>
                      <a:pt x="0" y="69"/>
                    </a:lnTo>
                    <a:lnTo>
                      <a:pt x="0" y="67"/>
                    </a:lnTo>
                    <a:lnTo>
                      <a:pt x="0" y="66"/>
                    </a:lnTo>
                    <a:lnTo>
                      <a:pt x="0" y="66"/>
                    </a:lnTo>
                    <a:lnTo>
                      <a:pt x="0" y="65"/>
                    </a:lnTo>
                    <a:lnTo>
                      <a:pt x="0" y="65"/>
                    </a:lnTo>
                    <a:lnTo>
                      <a:pt x="1" y="65"/>
                    </a:lnTo>
                    <a:lnTo>
                      <a:pt x="1" y="64"/>
                    </a:lnTo>
                    <a:lnTo>
                      <a:pt x="2" y="64"/>
                    </a:lnTo>
                    <a:lnTo>
                      <a:pt x="2" y="64"/>
                    </a:lnTo>
                    <a:lnTo>
                      <a:pt x="2" y="64"/>
                    </a:lnTo>
                    <a:lnTo>
                      <a:pt x="3" y="64"/>
                    </a:lnTo>
                    <a:lnTo>
                      <a:pt x="3" y="63"/>
                    </a:lnTo>
                    <a:lnTo>
                      <a:pt x="3" y="63"/>
                    </a:lnTo>
                    <a:lnTo>
                      <a:pt x="5" y="63"/>
                    </a:lnTo>
                    <a:lnTo>
                      <a:pt x="5" y="63"/>
                    </a:lnTo>
                    <a:lnTo>
                      <a:pt x="5" y="63"/>
                    </a:lnTo>
                    <a:lnTo>
                      <a:pt x="5" y="62"/>
                    </a:lnTo>
                    <a:lnTo>
                      <a:pt x="6" y="62"/>
                    </a:lnTo>
                    <a:lnTo>
                      <a:pt x="6" y="62"/>
                    </a:lnTo>
                    <a:lnTo>
                      <a:pt x="6" y="62"/>
                    </a:lnTo>
                    <a:lnTo>
                      <a:pt x="6" y="61"/>
                    </a:lnTo>
                    <a:lnTo>
                      <a:pt x="7" y="61"/>
                    </a:lnTo>
                    <a:lnTo>
                      <a:pt x="7" y="61"/>
                    </a:lnTo>
                    <a:lnTo>
                      <a:pt x="7" y="61"/>
                    </a:lnTo>
                    <a:lnTo>
                      <a:pt x="7" y="60"/>
                    </a:lnTo>
                    <a:lnTo>
                      <a:pt x="7" y="60"/>
                    </a:lnTo>
                    <a:lnTo>
                      <a:pt x="7" y="60"/>
                    </a:lnTo>
                    <a:lnTo>
                      <a:pt x="7" y="60"/>
                    </a:lnTo>
                    <a:lnTo>
                      <a:pt x="7" y="60"/>
                    </a:lnTo>
                    <a:lnTo>
                      <a:pt x="7" y="60"/>
                    </a:lnTo>
                    <a:lnTo>
                      <a:pt x="6" y="60"/>
                    </a:lnTo>
                    <a:lnTo>
                      <a:pt x="6" y="59"/>
                    </a:lnTo>
                    <a:lnTo>
                      <a:pt x="6" y="59"/>
                    </a:lnTo>
                    <a:lnTo>
                      <a:pt x="6" y="59"/>
                    </a:lnTo>
                    <a:lnTo>
                      <a:pt x="5" y="59"/>
                    </a:lnTo>
                    <a:lnTo>
                      <a:pt x="5" y="59"/>
                    </a:lnTo>
                    <a:lnTo>
                      <a:pt x="5" y="59"/>
                    </a:lnTo>
                    <a:lnTo>
                      <a:pt x="5" y="59"/>
                    </a:lnTo>
                    <a:lnTo>
                      <a:pt x="3" y="59"/>
                    </a:lnTo>
                    <a:lnTo>
                      <a:pt x="3" y="59"/>
                    </a:lnTo>
                    <a:lnTo>
                      <a:pt x="3" y="59"/>
                    </a:lnTo>
                    <a:lnTo>
                      <a:pt x="3" y="59"/>
                    </a:lnTo>
                    <a:lnTo>
                      <a:pt x="2" y="59"/>
                    </a:lnTo>
                    <a:lnTo>
                      <a:pt x="2" y="59"/>
                    </a:lnTo>
                    <a:lnTo>
                      <a:pt x="2" y="59"/>
                    </a:lnTo>
                    <a:lnTo>
                      <a:pt x="2" y="59"/>
                    </a:lnTo>
                    <a:lnTo>
                      <a:pt x="1" y="59"/>
                    </a:lnTo>
                    <a:lnTo>
                      <a:pt x="1" y="59"/>
                    </a:lnTo>
                    <a:lnTo>
                      <a:pt x="1" y="58"/>
                    </a:lnTo>
                    <a:lnTo>
                      <a:pt x="1" y="58"/>
                    </a:lnTo>
                    <a:lnTo>
                      <a:pt x="1" y="58"/>
                    </a:lnTo>
                    <a:lnTo>
                      <a:pt x="0" y="58"/>
                    </a:lnTo>
                    <a:lnTo>
                      <a:pt x="0" y="57"/>
                    </a:lnTo>
                    <a:lnTo>
                      <a:pt x="0" y="57"/>
                    </a:lnTo>
                    <a:lnTo>
                      <a:pt x="0" y="56"/>
                    </a:lnTo>
                    <a:lnTo>
                      <a:pt x="0" y="56"/>
                    </a:lnTo>
                    <a:lnTo>
                      <a:pt x="0" y="55"/>
                    </a:lnTo>
                    <a:lnTo>
                      <a:pt x="0" y="54"/>
                    </a:lnTo>
                    <a:lnTo>
                      <a:pt x="0" y="53"/>
                    </a:lnTo>
                    <a:lnTo>
                      <a:pt x="0" y="53"/>
                    </a:lnTo>
                    <a:lnTo>
                      <a:pt x="0" y="52"/>
                    </a:lnTo>
                    <a:lnTo>
                      <a:pt x="0" y="51"/>
                    </a:lnTo>
                    <a:lnTo>
                      <a:pt x="0" y="49"/>
                    </a:lnTo>
                    <a:lnTo>
                      <a:pt x="1" y="49"/>
                    </a:lnTo>
                    <a:lnTo>
                      <a:pt x="1" y="48"/>
                    </a:lnTo>
                    <a:lnTo>
                      <a:pt x="1" y="47"/>
                    </a:lnTo>
                    <a:lnTo>
                      <a:pt x="1" y="46"/>
                    </a:lnTo>
                    <a:lnTo>
                      <a:pt x="1" y="45"/>
                    </a:lnTo>
                    <a:lnTo>
                      <a:pt x="2" y="44"/>
                    </a:lnTo>
                    <a:lnTo>
                      <a:pt x="2" y="43"/>
                    </a:lnTo>
                    <a:lnTo>
                      <a:pt x="2" y="42"/>
                    </a:lnTo>
                    <a:lnTo>
                      <a:pt x="2" y="40"/>
                    </a:lnTo>
                    <a:lnTo>
                      <a:pt x="2" y="40"/>
                    </a:lnTo>
                    <a:lnTo>
                      <a:pt x="2" y="39"/>
                    </a:lnTo>
                    <a:lnTo>
                      <a:pt x="3" y="39"/>
                    </a:lnTo>
                    <a:lnTo>
                      <a:pt x="3" y="39"/>
                    </a:lnTo>
                    <a:lnTo>
                      <a:pt x="3" y="38"/>
                    </a:lnTo>
                    <a:lnTo>
                      <a:pt x="3" y="38"/>
                    </a:lnTo>
                    <a:lnTo>
                      <a:pt x="3" y="38"/>
                    </a:lnTo>
                    <a:lnTo>
                      <a:pt x="5" y="37"/>
                    </a:lnTo>
                    <a:lnTo>
                      <a:pt x="5" y="37"/>
                    </a:lnTo>
                    <a:lnTo>
                      <a:pt x="5" y="37"/>
                    </a:lnTo>
                    <a:lnTo>
                      <a:pt x="5" y="37"/>
                    </a:lnTo>
                    <a:lnTo>
                      <a:pt x="5" y="36"/>
                    </a:lnTo>
                    <a:lnTo>
                      <a:pt x="6" y="36"/>
                    </a:lnTo>
                    <a:lnTo>
                      <a:pt x="6" y="36"/>
                    </a:lnTo>
                    <a:lnTo>
                      <a:pt x="6" y="36"/>
                    </a:lnTo>
                    <a:lnTo>
                      <a:pt x="6" y="35"/>
                    </a:lnTo>
                    <a:lnTo>
                      <a:pt x="7" y="35"/>
                    </a:lnTo>
                    <a:lnTo>
                      <a:pt x="7" y="35"/>
                    </a:lnTo>
                    <a:lnTo>
                      <a:pt x="7" y="34"/>
                    </a:lnTo>
                    <a:lnTo>
                      <a:pt x="7" y="34"/>
                    </a:lnTo>
                    <a:lnTo>
                      <a:pt x="7" y="34"/>
                    </a:lnTo>
                    <a:lnTo>
                      <a:pt x="7" y="33"/>
                    </a:lnTo>
                    <a:lnTo>
                      <a:pt x="7" y="33"/>
                    </a:lnTo>
                    <a:lnTo>
                      <a:pt x="7" y="31"/>
                    </a:lnTo>
                    <a:lnTo>
                      <a:pt x="7" y="31"/>
                    </a:lnTo>
                    <a:lnTo>
                      <a:pt x="7" y="30"/>
                    </a:lnTo>
                    <a:lnTo>
                      <a:pt x="6" y="30"/>
                    </a:lnTo>
                    <a:lnTo>
                      <a:pt x="6" y="29"/>
                    </a:lnTo>
                    <a:lnTo>
                      <a:pt x="6" y="29"/>
                    </a:lnTo>
                    <a:lnTo>
                      <a:pt x="6" y="29"/>
                    </a:lnTo>
                    <a:lnTo>
                      <a:pt x="6" y="28"/>
                    </a:lnTo>
                    <a:lnTo>
                      <a:pt x="6" y="28"/>
                    </a:lnTo>
                    <a:lnTo>
                      <a:pt x="6" y="28"/>
                    </a:lnTo>
                    <a:lnTo>
                      <a:pt x="6" y="28"/>
                    </a:lnTo>
                    <a:lnTo>
                      <a:pt x="6" y="28"/>
                    </a:lnTo>
                    <a:lnTo>
                      <a:pt x="6" y="27"/>
                    </a:lnTo>
                    <a:lnTo>
                      <a:pt x="6" y="27"/>
                    </a:lnTo>
                    <a:lnTo>
                      <a:pt x="6" y="27"/>
                    </a:lnTo>
                    <a:lnTo>
                      <a:pt x="6" y="26"/>
                    </a:lnTo>
                    <a:lnTo>
                      <a:pt x="6" y="26"/>
                    </a:lnTo>
                    <a:lnTo>
                      <a:pt x="6" y="25"/>
                    </a:lnTo>
                    <a:lnTo>
                      <a:pt x="6" y="25"/>
                    </a:lnTo>
                    <a:lnTo>
                      <a:pt x="6" y="25"/>
                    </a:lnTo>
                    <a:lnTo>
                      <a:pt x="6" y="24"/>
                    </a:lnTo>
                    <a:lnTo>
                      <a:pt x="6" y="24"/>
                    </a:lnTo>
                    <a:lnTo>
                      <a:pt x="6" y="24"/>
                    </a:lnTo>
                    <a:lnTo>
                      <a:pt x="6" y="23"/>
                    </a:lnTo>
                    <a:lnTo>
                      <a:pt x="6" y="23"/>
                    </a:lnTo>
                    <a:lnTo>
                      <a:pt x="6" y="22"/>
                    </a:lnTo>
                    <a:lnTo>
                      <a:pt x="7" y="21"/>
                    </a:lnTo>
                    <a:lnTo>
                      <a:pt x="7" y="20"/>
                    </a:lnTo>
                    <a:lnTo>
                      <a:pt x="7" y="19"/>
                    </a:lnTo>
                    <a:lnTo>
                      <a:pt x="7" y="18"/>
                    </a:lnTo>
                    <a:lnTo>
                      <a:pt x="7" y="17"/>
                    </a:lnTo>
                    <a:lnTo>
                      <a:pt x="7" y="15"/>
                    </a:lnTo>
                    <a:lnTo>
                      <a:pt x="7" y="13"/>
                    </a:lnTo>
                    <a:lnTo>
                      <a:pt x="7" y="12"/>
                    </a:lnTo>
                    <a:lnTo>
                      <a:pt x="7" y="11"/>
                    </a:lnTo>
                    <a:lnTo>
                      <a:pt x="7" y="10"/>
                    </a:lnTo>
                    <a:lnTo>
                      <a:pt x="6" y="8"/>
                    </a:lnTo>
                    <a:lnTo>
                      <a:pt x="6" y="8"/>
                    </a:lnTo>
                    <a:lnTo>
                      <a:pt x="6" y="7"/>
                    </a:lnTo>
                    <a:lnTo>
                      <a:pt x="5" y="6"/>
                    </a:lnTo>
                    <a:lnTo>
                      <a:pt x="5" y="6"/>
                    </a:lnTo>
                    <a:lnTo>
                      <a:pt x="5" y="5"/>
                    </a:lnTo>
                    <a:lnTo>
                      <a:pt x="5" y="5"/>
                    </a:lnTo>
                    <a:lnTo>
                      <a:pt x="5" y="5"/>
                    </a:lnTo>
                    <a:lnTo>
                      <a:pt x="5" y="5"/>
                    </a:lnTo>
                    <a:lnTo>
                      <a:pt x="5" y="5"/>
                    </a:lnTo>
                    <a:lnTo>
                      <a:pt x="5" y="4"/>
                    </a:lnTo>
                    <a:lnTo>
                      <a:pt x="5" y="4"/>
                    </a:lnTo>
                    <a:lnTo>
                      <a:pt x="5" y="4"/>
                    </a:lnTo>
                    <a:lnTo>
                      <a:pt x="5" y="4"/>
                    </a:lnTo>
                    <a:lnTo>
                      <a:pt x="5" y="3"/>
                    </a:lnTo>
                    <a:lnTo>
                      <a:pt x="6" y="3"/>
                    </a:lnTo>
                    <a:lnTo>
                      <a:pt x="6" y="3"/>
                    </a:lnTo>
                    <a:lnTo>
                      <a:pt x="6" y="3"/>
                    </a:lnTo>
                    <a:lnTo>
                      <a:pt x="6" y="3"/>
                    </a:lnTo>
                    <a:lnTo>
                      <a:pt x="6" y="2"/>
                    </a:lnTo>
                    <a:lnTo>
                      <a:pt x="7" y="2"/>
                    </a:lnTo>
                    <a:lnTo>
                      <a:pt x="7" y="2"/>
                    </a:lnTo>
                    <a:lnTo>
                      <a:pt x="7" y="2"/>
                    </a:lnTo>
                    <a:lnTo>
                      <a:pt x="7" y="2"/>
                    </a:lnTo>
                    <a:lnTo>
                      <a:pt x="7" y="1"/>
                    </a:lnTo>
                    <a:lnTo>
                      <a:pt x="7" y="1"/>
                    </a:lnTo>
                    <a:lnTo>
                      <a:pt x="7" y="1"/>
                    </a:lnTo>
                    <a:lnTo>
                      <a:pt x="7" y="1"/>
                    </a:lnTo>
                    <a:lnTo>
                      <a:pt x="7" y="1"/>
                    </a:lnTo>
                    <a:lnTo>
                      <a:pt x="7" y="0"/>
                    </a:lnTo>
                    <a:lnTo>
                      <a:pt x="7" y="0"/>
                    </a:lnTo>
                    <a:lnTo>
                      <a:pt x="7" y="0"/>
                    </a:lnTo>
                    <a:lnTo>
                      <a:pt x="7" y="0"/>
                    </a:lnTo>
                    <a:lnTo>
                      <a:pt x="211" y="0"/>
                    </a:lnTo>
                    <a:lnTo>
                      <a:pt x="211" y="0"/>
                    </a:lnTo>
                    <a:lnTo>
                      <a:pt x="211" y="0"/>
                    </a:lnTo>
                    <a:lnTo>
                      <a:pt x="2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38" name="Freeform 683">
                <a:extLst>
                  <a:ext uri="{FF2B5EF4-FFF2-40B4-BE49-F238E27FC236}">
                    <a16:creationId xmlns:a16="http://schemas.microsoft.com/office/drawing/2014/main" id="{643021F0-BE1E-4C8B-8202-34761145E794}"/>
                  </a:ext>
                </a:extLst>
              </p:cNvPr>
              <p:cNvSpPr>
                <a:spLocks/>
              </p:cNvSpPr>
              <p:nvPr/>
            </p:nvSpPr>
            <p:spPr bwMode="auto">
              <a:xfrm>
                <a:off x="8901113" y="4700588"/>
                <a:ext cx="6350" cy="3175"/>
              </a:xfrm>
              <a:custGeom>
                <a:avLst/>
                <a:gdLst>
                  <a:gd name="T0" fmla="*/ 14 w 14"/>
                  <a:gd name="T1" fmla="*/ 0 h 7"/>
                  <a:gd name="T2" fmla="*/ 14 w 14"/>
                  <a:gd name="T3" fmla="*/ 0 h 7"/>
                  <a:gd name="T4" fmla="*/ 13 w 14"/>
                  <a:gd name="T5" fmla="*/ 1 h 7"/>
                  <a:gd name="T6" fmla="*/ 13 w 14"/>
                  <a:gd name="T7" fmla="*/ 1 h 7"/>
                  <a:gd name="T8" fmla="*/ 13 w 14"/>
                  <a:gd name="T9" fmla="*/ 2 h 7"/>
                  <a:gd name="T10" fmla="*/ 13 w 14"/>
                  <a:gd name="T11" fmla="*/ 2 h 7"/>
                  <a:gd name="T12" fmla="*/ 12 w 14"/>
                  <a:gd name="T13" fmla="*/ 2 h 7"/>
                  <a:gd name="T14" fmla="*/ 12 w 14"/>
                  <a:gd name="T15" fmla="*/ 3 h 7"/>
                  <a:gd name="T16" fmla="*/ 12 w 14"/>
                  <a:gd name="T17" fmla="*/ 3 h 7"/>
                  <a:gd name="T18" fmla="*/ 12 w 14"/>
                  <a:gd name="T19" fmla="*/ 4 h 7"/>
                  <a:gd name="T20" fmla="*/ 12 w 14"/>
                  <a:gd name="T21" fmla="*/ 4 h 7"/>
                  <a:gd name="T22" fmla="*/ 12 w 14"/>
                  <a:gd name="T23" fmla="*/ 4 h 7"/>
                  <a:gd name="T24" fmla="*/ 12 w 14"/>
                  <a:gd name="T25" fmla="*/ 5 h 7"/>
                  <a:gd name="T26" fmla="*/ 12 w 14"/>
                  <a:gd name="T27" fmla="*/ 5 h 7"/>
                  <a:gd name="T28" fmla="*/ 12 w 14"/>
                  <a:gd name="T29" fmla="*/ 5 h 7"/>
                  <a:gd name="T30" fmla="*/ 12 w 14"/>
                  <a:gd name="T31" fmla="*/ 5 h 7"/>
                  <a:gd name="T32" fmla="*/ 11 w 14"/>
                  <a:gd name="T33" fmla="*/ 5 h 7"/>
                  <a:gd name="T34" fmla="*/ 11 w 14"/>
                  <a:gd name="T35" fmla="*/ 6 h 7"/>
                  <a:gd name="T36" fmla="*/ 11 w 14"/>
                  <a:gd name="T37" fmla="*/ 6 h 7"/>
                  <a:gd name="T38" fmla="*/ 11 w 14"/>
                  <a:gd name="T39" fmla="*/ 6 h 7"/>
                  <a:gd name="T40" fmla="*/ 11 w 14"/>
                  <a:gd name="T41" fmla="*/ 6 h 7"/>
                  <a:gd name="T42" fmla="*/ 10 w 14"/>
                  <a:gd name="T43" fmla="*/ 6 h 7"/>
                  <a:gd name="T44" fmla="*/ 10 w 14"/>
                  <a:gd name="T45" fmla="*/ 6 h 7"/>
                  <a:gd name="T46" fmla="*/ 10 w 14"/>
                  <a:gd name="T47" fmla="*/ 6 h 7"/>
                  <a:gd name="T48" fmla="*/ 9 w 14"/>
                  <a:gd name="T49" fmla="*/ 7 h 7"/>
                  <a:gd name="T50" fmla="*/ 9 w 14"/>
                  <a:gd name="T51" fmla="*/ 7 h 7"/>
                  <a:gd name="T52" fmla="*/ 9 w 14"/>
                  <a:gd name="T53" fmla="*/ 7 h 7"/>
                  <a:gd name="T54" fmla="*/ 8 w 14"/>
                  <a:gd name="T55" fmla="*/ 7 h 7"/>
                  <a:gd name="T56" fmla="*/ 8 w 14"/>
                  <a:gd name="T57" fmla="*/ 6 h 7"/>
                  <a:gd name="T58" fmla="*/ 7 w 14"/>
                  <a:gd name="T59" fmla="*/ 6 h 7"/>
                  <a:gd name="T60" fmla="*/ 7 w 14"/>
                  <a:gd name="T61" fmla="*/ 6 h 7"/>
                  <a:gd name="T62" fmla="*/ 7 w 14"/>
                  <a:gd name="T63" fmla="*/ 6 h 7"/>
                  <a:gd name="T64" fmla="*/ 6 w 14"/>
                  <a:gd name="T65" fmla="*/ 6 h 7"/>
                  <a:gd name="T66" fmla="*/ 6 w 14"/>
                  <a:gd name="T67" fmla="*/ 6 h 7"/>
                  <a:gd name="T68" fmla="*/ 5 w 14"/>
                  <a:gd name="T69" fmla="*/ 6 h 7"/>
                  <a:gd name="T70" fmla="*/ 5 w 14"/>
                  <a:gd name="T71" fmla="*/ 5 h 7"/>
                  <a:gd name="T72" fmla="*/ 5 w 14"/>
                  <a:gd name="T73" fmla="*/ 5 h 7"/>
                  <a:gd name="T74" fmla="*/ 5 w 14"/>
                  <a:gd name="T75" fmla="*/ 5 h 7"/>
                  <a:gd name="T76" fmla="*/ 4 w 14"/>
                  <a:gd name="T77" fmla="*/ 5 h 7"/>
                  <a:gd name="T78" fmla="*/ 4 w 14"/>
                  <a:gd name="T79" fmla="*/ 4 h 7"/>
                  <a:gd name="T80" fmla="*/ 3 w 14"/>
                  <a:gd name="T81" fmla="*/ 4 h 7"/>
                  <a:gd name="T82" fmla="*/ 3 w 14"/>
                  <a:gd name="T83" fmla="*/ 4 h 7"/>
                  <a:gd name="T84" fmla="*/ 3 w 14"/>
                  <a:gd name="T85" fmla="*/ 4 h 7"/>
                  <a:gd name="T86" fmla="*/ 2 w 14"/>
                  <a:gd name="T87" fmla="*/ 3 h 7"/>
                  <a:gd name="T88" fmla="*/ 2 w 14"/>
                  <a:gd name="T89" fmla="*/ 3 h 7"/>
                  <a:gd name="T90" fmla="*/ 2 w 14"/>
                  <a:gd name="T91" fmla="*/ 3 h 7"/>
                  <a:gd name="T92" fmla="*/ 0 w 14"/>
                  <a:gd name="T93" fmla="*/ 3 h 7"/>
                  <a:gd name="T94" fmla="*/ 0 w 14"/>
                  <a:gd name="T95" fmla="*/ 2 h 7"/>
                  <a:gd name="T96" fmla="*/ 0 w 14"/>
                  <a:gd name="T97" fmla="*/ 2 h 7"/>
                  <a:gd name="T98" fmla="*/ 0 w 14"/>
                  <a:gd name="T99" fmla="*/ 2 h 7"/>
                  <a:gd name="T100" fmla="*/ 0 w 14"/>
                  <a:gd name="T101" fmla="*/ 1 h 7"/>
                  <a:gd name="T102" fmla="*/ 0 w 14"/>
                  <a:gd name="T103" fmla="*/ 1 h 7"/>
                  <a:gd name="T104" fmla="*/ 0 w 14"/>
                  <a:gd name="T105" fmla="*/ 1 h 7"/>
                  <a:gd name="T106" fmla="*/ 0 w 14"/>
                  <a:gd name="T107" fmla="*/ 0 h 7"/>
                  <a:gd name="T108" fmla="*/ 0 w 14"/>
                  <a:gd name="T109" fmla="*/ 0 h 7"/>
                  <a:gd name="T110" fmla="*/ 0 w 14"/>
                  <a:gd name="T111" fmla="*/ 0 h 7"/>
                  <a:gd name="T112" fmla="*/ 0 w 14"/>
                  <a:gd name="T113" fmla="*/ 0 h 7"/>
                  <a:gd name="T114" fmla="*/ 14 w 14"/>
                  <a:gd name="T115" fmla="*/ 0 h 7"/>
                  <a:gd name="T116" fmla="*/ 14 w 14"/>
                  <a:gd name="T117" fmla="*/ 0 h 7"/>
                  <a:gd name="T118" fmla="*/ 14 w 14"/>
                  <a:gd name="T119" fmla="*/ 0 h 7"/>
                  <a:gd name="T120" fmla="*/ 14 w 14"/>
                  <a:gd name="T1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 h="7">
                    <a:moveTo>
                      <a:pt x="14" y="0"/>
                    </a:moveTo>
                    <a:lnTo>
                      <a:pt x="14" y="0"/>
                    </a:lnTo>
                    <a:lnTo>
                      <a:pt x="13" y="1"/>
                    </a:lnTo>
                    <a:lnTo>
                      <a:pt x="13" y="1"/>
                    </a:lnTo>
                    <a:lnTo>
                      <a:pt x="13" y="2"/>
                    </a:lnTo>
                    <a:lnTo>
                      <a:pt x="13" y="2"/>
                    </a:lnTo>
                    <a:lnTo>
                      <a:pt x="12" y="2"/>
                    </a:lnTo>
                    <a:lnTo>
                      <a:pt x="12" y="3"/>
                    </a:lnTo>
                    <a:lnTo>
                      <a:pt x="12" y="3"/>
                    </a:lnTo>
                    <a:lnTo>
                      <a:pt x="12" y="4"/>
                    </a:lnTo>
                    <a:lnTo>
                      <a:pt x="12" y="4"/>
                    </a:lnTo>
                    <a:lnTo>
                      <a:pt x="12" y="4"/>
                    </a:lnTo>
                    <a:lnTo>
                      <a:pt x="12" y="5"/>
                    </a:lnTo>
                    <a:lnTo>
                      <a:pt x="12" y="5"/>
                    </a:lnTo>
                    <a:lnTo>
                      <a:pt x="12" y="5"/>
                    </a:lnTo>
                    <a:lnTo>
                      <a:pt x="12" y="5"/>
                    </a:lnTo>
                    <a:lnTo>
                      <a:pt x="11" y="5"/>
                    </a:lnTo>
                    <a:lnTo>
                      <a:pt x="11" y="6"/>
                    </a:lnTo>
                    <a:lnTo>
                      <a:pt x="11" y="6"/>
                    </a:lnTo>
                    <a:lnTo>
                      <a:pt x="11" y="6"/>
                    </a:lnTo>
                    <a:lnTo>
                      <a:pt x="11" y="6"/>
                    </a:lnTo>
                    <a:lnTo>
                      <a:pt x="10" y="6"/>
                    </a:lnTo>
                    <a:lnTo>
                      <a:pt x="10" y="6"/>
                    </a:lnTo>
                    <a:lnTo>
                      <a:pt x="10" y="6"/>
                    </a:lnTo>
                    <a:lnTo>
                      <a:pt x="9" y="7"/>
                    </a:lnTo>
                    <a:lnTo>
                      <a:pt x="9" y="7"/>
                    </a:lnTo>
                    <a:lnTo>
                      <a:pt x="9" y="7"/>
                    </a:lnTo>
                    <a:lnTo>
                      <a:pt x="8" y="7"/>
                    </a:lnTo>
                    <a:lnTo>
                      <a:pt x="8" y="6"/>
                    </a:lnTo>
                    <a:lnTo>
                      <a:pt x="7" y="6"/>
                    </a:lnTo>
                    <a:lnTo>
                      <a:pt x="7" y="6"/>
                    </a:lnTo>
                    <a:lnTo>
                      <a:pt x="7" y="6"/>
                    </a:lnTo>
                    <a:lnTo>
                      <a:pt x="6" y="6"/>
                    </a:lnTo>
                    <a:lnTo>
                      <a:pt x="6" y="6"/>
                    </a:lnTo>
                    <a:lnTo>
                      <a:pt x="5" y="6"/>
                    </a:lnTo>
                    <a:lnTo>
                      <a:pt x="5" y="5"/>
                    </a:lnTo>
                    <a:lnTo>
                      <a:pt x="5" y="5"/>
                    </a:lnTo>
                    <a:lnTo>
                      <a:pt x="5" y="5"/>
                    </a:lnTo>
                    <a:lnTo>
                      <a:pt x="4" y="5"/>
                    </a:lnTo>
                    <a:lnTo>
                      <a:pt x="4" y="4"/>
                    </a:lnTo>
                    <a:lnTo>
                      <a:pt x="3" y="4"/>
                    </a:lnTo>
                    <a:lnTo>
                      <a:pt x="3" y="4"/>
                    </a:lnTo>
                    <a:lnTo>
                      <a:pt x="3" y="4"/>
                    </a:lnTo>
                    <a:lnTo>
                      <a:pt x="2" y="3"/>
                    </a:lnTo>
                    <a:lnTo>
                      <a:pt x="2" y="3"/>
                    </a:lnTo>
                    <a:lnTo>
                      <a:pt x="2" y="3"/>
                    </a:lnTo>
                    <a:lnTo>
                      <a:pt x="0" y="3"/>
                    </a:lnTo>
                    <a:lnTo>
                      <a:pt x="0" y="2"/>
                    </a:lnTo>
                    <a:lnTo>
                      <a:pt x="0" y="2"/>
                    </a:lnTo>
                    <a:lnTo>
                      <a:pt x="0" y="2"/>
                    </a:lnTo>
                    <a:lnTo>
                      <a:pt x="0" y="1"/>
                    </a:lnTo>
                    <a:lnTo>
                      <a:pt x="0" y="1"/>
                    </a:lnTo>
                    <a:lnTo>
                      <a:pt x="0" y="1"/>
                    </a:lnTo>
                    <a:lnTo>
                      <a:pt x="0" y="0"/>
                    </a:lnTo>
                    <a:lnTo>
                      <a:pt x="0" y="0"/>
                    </a:lnTo>
                    <a:lnTo>
                      <a:pt x="0" y="0"/>
                    </a:lnTo>
                    <a:lnTo>
                      <a:pt x="0" y="0"/>
                    </a:lnTo>
                    <a:lnTo>
                      <a:pt x="14" y="0"/>
                    </a:lnTo>
                    <a:lnTo>
                      <a:pt x="14" y="0"/>
                    </a:lnTo>
                    <a:lnTo>
                      <a:pt x="14"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39" name="Freeform 684">
                <a:extLst>
                  <a:ext uri="{FF2B5EF4-FFF2-40B4-BE49-F238E27FC236}">
                    <a16:creationId xmlns:a16="http://schemas.microsoft.com/office/drawing/2014/main" id="{898DDD94-64F0-4C91-9800-0B05A83402EA}"/>
                  </a:ext>
                </a:extLst>
              </p:cNvPr>
              <p:cNvSpPr>
                <a:spLocks/>
              </p:cNvSpPr>
              <p:nvPr/>
            </p:nvSpPr>
            <p:spPr bwMode="auto">
              <a:xfrm>
                <a:off x="8893175" y="4730750"/>
                <a:ext cx="3175" cy="1588"/>
              </a:xfrm>
              <a:custGeom>
                <a:avLst/>
                <a:gdLst>
                  <a:gd name="T0" fmla="*/ 1 w 5"/>
                  <a:gd name="T1" fmla="*/ 1 h 5"/>
                  <a:gd name="T2" fmla="*/ 1 w 5"/>
                  <a:gd name="T3" fmla="*/ 1 h 5"/>
                  <a:gd name="T4" fmla="*/ 1 w 5"/>
                  <a:gd name="T5" fmla="*/ 0 h 5"/>
                  <a:gd name="T6" fmla="*/ 2 w 5"/>
                  <a:gd name="T7" fmla="*/ 0 h 5"/>
                  <a:gd name="T8" fmla="*/ 2 w 5"/>
                  <a:gd name="T9" fmla="*/ 0 h 5"/>
                  <a:gd name="T10" fmla="*/ 3 w 5"/>
                  <a:gd name="T11" fmla="*/ 0 h 5"/>
                  <a:gd name="T12" fmla="*/ 3 w 5"/>
                  <a:gd name="T13" fmla="*/ 0 h 5"/>
                  <a:gd name="T14" fmla="*/ 4 w 5"/>
                  <a:gd name="T15" fmla="*/ 0 h 5"/>
                  <a:gd name="T16" fmla="*/ 4 w 5"/>
                  <a:gd name="T17" fmla="*/ 0 h 5"/>
                  <a:gd name="T18" fmla="*/ 4 w 5"/>
                  <a:gd name="T19" fmla="*/ 0 h 5"/>
                  <a:gd name="T20" fmla="*/ 4 w 5"/>
                  <a:gd name="T21" fmla="*/ 0 h 5"/>
                  <a:gd name="T22" fmla="*/ 5 w 5"/>
                  <a:gd name="T23" fmla="*/ 0 h 5"/>
                  <a:gd name="T24" fmla="*/ 5 w 5"/>
                  <a:gd name="T25" fmla="*/ 1 h 5"/>
                  <a:gd name="T26" fmla="*/ 5 w 5"/>
                  <a:gd name="T27" fmla="*/ 1 h 5"/>
                  <a:gd name="T28" fmla="*/ 5 w 5"/>
                  <a:gd name="T29" fmla="*/ 2 h 5"/>
                  <a:gd name="T30" fmla="*/ 5 w 5"/>
                  <a:gd name="T31" fmla="*/ 2 h 5"/>
                  <a:gd name="T32" fmla="*/ 5 w 5"/>
                  <a:gd name="T33" fmla="*/ 2 h 5"/>
                  <a:gd name="T34" fmla="*/ 5 w 5"/>
                  <a:gd name="T35" fmla="*/ 3 h 5"/>
                  <a:gd name="T36" fmla="*/ 5 w 5"/>
                  <a:gd name="T37" fmla="*/ 3 h 5"/>
                  <a:gd name="T38" fmla="*/ 4 w 5"/>
                  <a:gd name="T39" fmla="*/ 3 h 5"/>
                  <a:gd name="T40" fmla="*/ 4 w 5"/>
                  <a:gd name="T41" fmla="*/ 3 h 5"/>
                  <a:gd name="T42" fmla="*/ 4 w 5"/>
                  <a:gd name="T43" fmla="*/ 4 h 5"/>
                  <a:gd name="T44" fmla="*/ 4 w 5"/>
                  <a:gd name="T45" fmla="*/ 4 h 5"/>
                  <a:gd name="T46" fmla="*/ 3 w 5"/>
                  <a:gd name="T47" fmla="*/ 4 h 5"/>
                  <a:gd name="T48" fmla="*/ 3 w 5"/>
                  <a:gd name="T49" fmla="*/ 4 h 5"/>
                  <a:gd name="T50" fmla="*/ 3 w 5"/>
                  <a:gd name="T51" fmla="*/ 5 h 5"/>
                  <a:gd name="T52" fmla="*/ 2 w 5"/>
                  <a:gd name="T53" fmla="*/ 5 h 5"/>
                  <a:gd name="T54" fmla="*/ 2 w 5"/>
                  <a:gd name="T55" fmla="*/ 5 h 5"/>
                  <a:gd name="T56" fmla="*/ 2 w 5"/>
                  <a:gd name="T57" fmla="*/ 5 h 5"/>
                  <a:gd name="T58" fmla="*/ 2 w 5"/>
                  <a:gd name="T59" fmla="*/ 4 h 5"/>
                  <a:gd name="T60" fmla="*/ 2 w 5"/>
                  <a:gd name="T61" fmla="*/ 4 h 5"/>
                  <a:gd name="T62" fmla="*/ 2 w 5"/>
                  <a:gd name="T63" fmla="*/ 4 h 5"/>
                  <a:gd name="T64" fmla="*/ 2 w 5"/>
                  <a:gd name="T65" fmla="*/ 4 h 5"/>
                  <a:gd name="T66" fmla="*/ 2 w 5"/>
                  <a:gd name="T67" fmla="*/ 3 h 5"/>
                  <a:gd name="T68" fmla="*/ 2 w 5"/>
                  <a:gd name="T69" fmla="*/ 3 h 5"/>
                  <a:gd name="T70" fmla="*/ 1 w 5"/>
                  <a:gd name="T71" fmla="*/ 3 h 5"/>
                  <a:gd name="T72" fmla="*/ 1 w 5"/>
                  <a:gd name="T73" fmla="*/ 3 h 5"/>
                  <a:gd name="T74" fmla="*/ 1 w 5"/>
                  <a:gd name="T75" fmla="*/ 3 h 5"/>
                  <a:gd name="T76" fmla="*/ 1 w 5"/>
                  <a:gd name="T77" fmla="*/ 2 h 5"/>
                  <a:gd name="T78" fmla="*/ 0 w 5"/>
                  <a:gd name="T79" fmla="*/ 2 h 5"/>
                  <a:gd name="T80" fmla="*/ 0 w 5"/>
                  <a:gd name="T81" fmla="*/ 2 h 5"/>
                  <a:gd name="T82" fmla="*/ 0 w 5"/>
                  <a:gd name="T83" fmla="*/ 2 h 5"/>
                  <a:gd name="T84" fmla="*/ 0 w 5"/>
                  <a:gd name="T85" fmla="*/ 2 h 5"/>
                  <a:gd name="T86" fmla="*/ 0 w 5"/>
                  <a:gd name="T87" fmla="*/ 2 h 5"/>
                  <a:gd name="T88" fmla="*/ 0 w 5"/>
                  <a:gd name="T89" fmla="*/ 1 h 5"/>
                  <a:gd name="T90" fmla="*/ 0 w 5"/>
                  <a:gd name="T91" fmla="*/ 1 h 5"/>
                  <a:gd name="T92" fmla="*/ 0 w 5"/>
                  <a:gd name="T93" fmla="*/ 1 h 5"/>
                  <a:gd name="T94" fmla="*/ 1 w 5"/>
                  <a:gd name="T95" fmla="*/ 1 h 5"/>
                  <a:gd name="T96" fmla="*/ 1 w 5"/>
                  <a:gd name="T97" fmla="*/ 1 h 5"/>
                  <a:gd name="T98" fmla="*/ 1 w 5"/>
                  <a:gd name="T9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 h="5">
                    <a:moveTo>
                      <a:pt x="1" y="1"/>
                    </a:moveTo>
                    <a:lnTo>
                      <a:pt x="1" y="1"/>
                    </a:lnTo>
                    <a:lnTo>
                      <a:pt x="1" y="1"/>
                    </a:lnTo>
                    <a:lnTo>
                      <a:pt x="1" y="1"/>
                    </a:lnTo>
                    <a:lnTo>
                      <a:pt x="1" y="1"/>
                    </a:lnTo>
                    <a:lnTo>
                      <a:pt x="1" y="0"/>
                    </a:lnTo>
                    <a:lnTo>
                      <a:pt x="1" y="0"/>
                    </a:lnTo>
                    <a:lnTo>
                      <a:pt x="2" y="0"/>
                    </a:lnTo>
                    <a:lnTo>
                      <a:pt x="2" y="0"/>
                    </a:lnTo>
                    <a:lnTo>
                      <a:pt x="2" y="0"/>
                    </a:lnTo>
                    <a:lnTo>
                      <a:pt x="2" y="0"/>
                    </a:lnTo>
                    <a:lnTo>
                      <a:pt x="3" y="0"/>
                    </a:lnTo>
                    <a:lnTo>
                      <a:pt x="3" y="0"/>
                    </a:lnTo>
                    <a:lnTo>
                      <a:pt x="3" y="0"/>
                    </a:lnTo>
                    <a:lnTo>
                      <a:pt x="3" y="0"/>
                    </a:lnTo>
                    <a:lnTo>
                      <a:pt x="4" y="0"/>
                    </a:lnTo>
                    <a:lnTo>
                      <a:pt x="4" y="0"/>
                    </a:lnTo>
                    <a:lnTo>
                      <a:pt x="4" y="0"/>
                    </a:lnTo>
                    <a:lnTo>
                      <a:pt x="4" y="0"/>
                    </a:lnTo>
                    <a:lnTo>
                      <a:pt x="4" y="0"/>
                    </a:lnTo>
                    <a:lnTo>
                      <a:pt x="4" y="0"/>
                    </a:lnTo>
                    <a:lnTo>
                      <a:pt x="4" y="0"/>
                    </a:lnTo>
                    <a:lnTo>
                      <a:pt x="5" y="0"/>
                    </a:lnTo>
                    <a:lnTo>
                      <a:pt x="5" y="0"/>
                    </a:lnTo>
                    <a:lnTo>
                      <a:pt x="5" y="0"/>
                    </a:lnTo>
                    <a:lnTo>
                      <a:pt x="5" y="1"/>
                    </a:lnTo>
                    <a:lnTo>
                      <a:pt x="5" y="1"/>
                    </a:lnTo>
                    <a:lnTo>
                      <a:pt x="5" y="1"/>
                    </a:lnTo>
                    <a:lnTo>
                      <a:pt x="5" y="1"/>
                    </a:lnTo>
                    <a:lnTo>
                      <a:pt x="5" y="2"/>
                    </a:lnTo>
                    <a:lnTo>
                      <a:pt x="5" y="2"/>
                    </a:lnTo>
                    <a:lnTo>
                      <a:pt x="5" y="2"/>
                    </a:lnTo>
                    <a:lnTo>
                      <a:pt x="5" y="2"/>
                    </a:lnTo>
                    <a:lnTo>
                      <a:pt x="5" y="2"/>
                    </a:lnTo>
                    <a:lnTo>
                      <a:pt x="5" y="3"/>
                    </a:lnTo>
                    <a:lnTo>
                      <a:pt x="5" y="3"/>
                    </a:lnTo>
                    <a:lnTo>
                      <a:pt x="5" y="3"/>
                    </a:lnTo>
                    <a:lnTo>
                      <a:pt x="5" y="3"/>
                    </a:lnTo>
                    <a:lnTo>
                      <a:pt x="4" y="3"/>
                    </a:lnTo>
                    <a:lnTo>
                      <a:pt x="4" y="3"/>
                    </a:lnTo>
                    <a:lnTo>
                      <a:pt x="4" y="3"/>
                    </a:lnTo>
                    <a:lnTo>
                      <a:pt x="4" y="3"/>
                    </a:lnTo>
                    <a:lnTo>
                      <a:pt x="4" y="3"/>
                    </a:lnTo>
                    <a:lnTo>
                      <a:pt x="4" y="4"/>
                    </a:lnTo>
                    <a:lnTo>
                      <a:pt x="4" y="4"/>
                    </a:lnTo>
                    <a:lnTo>
                      <a:pt x="4" y="4"/>
                    </a:lnTo>
                    <a:lnTo>
                      <a:pt x="3" y="4"/>
                    </a:lnTo>
                    <a:lnTo>
                      <a:pt x="3" y="4"/>
                    </a:lnTo>
                    <a:lnTo>
                      <a:pt x="3" y="4"/>
                    </a:lnTo>
                    <a:lnTo>
                      <a:pt x="3" y="4"/>
                    </a:lnTo>
                    <a:lnTo>
                      <a:pt x="3" y="4"/>
                    </a:lnTo>
                    <a:lnTo>
                      <a:pt x="3" y="5"/>
                    </a:lnTo>
                    <a:lnTo>
                      <a:pt x="2" y="5"/>
                    </a:lnTo>
                    <a:lnTo>
                      <a:pt x="2" y="5"/>
                    </a:lnTo>
                    <a:lnTo>
                      <a:pt x="2" y="5"/>
                    </a:lnTo>
                    <a:lnTo>
                      <a:pt x="2" y="5"/>
                    </a:lnTo>
                    <a:lnTo>
                      <a:pt x="2" y="5"/>
                    </a:lnTo>
                    <a:lnTo>
                      <a:pt x="2" y="5"/>
                    </a:lnTo>
                    <a:lnTo>
                      <a:pt x="2" y="4"/>
                    </a:lnTo>
                    <a:lnTo>
                      <a:pt x="2" y="4"/>
                    </a:lnTo>
                    <a:lnTo>
                      <a:pt x="2" y="4"/>
                    </a:lnTo>
                    <a:lnTo>
                      <a:pt x="2" y="4"/>
                    </a:lnTo>
                    <a:lnTo>
                      <a:pt x="2" y="4"/>
                    </a:lnTo>
                    <a:lnTo>
                      <a:pt x="2" y="4"/>
                    </a:lnTo>
                    <a:lnTo>
                      <a:pt x="2" y="4"/>
                    </a:lnTo>
                    <a:lnTo>
                      <a:pt x="2" y="4"/>
                    </a:lnTo>
                    <a:lnTo>
                      <a:pt x="2" y="4"/>
                    </a:lnTo>
                    <a:lnTo>
                      <a:pt x="2" y="3"/>
                    </a:lnTo>
                    <a:lnTo>
                      <a:pt x="2" y="3"/>
                    </a:lnTo>
                    <a:lnTo>
                      <a:pt x="2" y="3"/>
                    </a:lnTo>
                    <a:lnTo>
                      <a:pt x="1" y="3"/>
                    </a:lnTo>
                    <a:lnTo>
                      <a:pt x="1" y="3"/>
                    </a:lnTo>
                    <a:lnTo>
                      <a:pt x="1" y="3"/>
                    </a:lnTo>
                    <a:lnTo>
                      <a:pt x="1" y="3"/>
                    </a:lnTo>
                    <a:lnTo>
                      <a:pt x="1" y="3"/>
                    </a:lnTo>
                    <a:lnTo>
                      <a:pt x="1" y="3"/>
                    </a:lnTo>
                    <a:lnTo>
                      <a:pt x="1" y="2"/>
                    </a:lnTo>
                    <a:lnTo>
                      <a:pt x="1" y="2"/>
                    </a:lnTo>
                    <a:lnTo>
                      <a:pt x="0" y="2"/>
                    </a:lnTo>
                    <a:lnTo>
                      <a:pt x="0" y="2"/>
                    </a:lnTo>
                    <a:lnTo>
                      <a:pt x="0" y="2"/>
                    </a:lnTo>
                    <a:lnTo>
                      <a:pt x="0" y="2"/>
                    </a:lnTo>
                    <a:lnTo>
                      <a:pt x="0" y="2"/>
                    </a:lnTo>
                    <a:lnTo>
                      <a:pt x="0" y="2"/>
                    </a:lnTo>
                    <a:lnTo>
                      <a:pt x="0" y="2"/>
                    </a:lnTo>
                    <a:lnTo>
                      <a:pt x="0" y="2"/>
                    </a:lnTo>
                    <a:lnTo>
                      <a:pt x="0" y="2"/>
                    </a:lnTo>
                    <a:lnTo>
                      <a:pt x="0" y="2"/>
                    </a:lnTo>
                    <a:lnTo>
                      <a:pt x="0" y="2"/>
                    </a:lnTo>
                    <a:lnTo>
                      <a:pt x="0" y="1"/>
                    </a:lnTo>
                    <a:lnTo>
                      <a:pt x="0" y="1"/>
                    </a:lnTo>
                    <a:lnTo>
                      <a:pt x="0" y="1"/>
                    </a:lnTo>
                    <a:lnTo>
                      <a:pt x="0" y="1"/>
                    </a:lnTo>
                    <a:lnTo>
                      <a:pt x="0" y="1"/>
                    </a:lnTo>
                    <a:lnTo>
                      <a:pt x="0" y="1"/>
                    </a:lnTo>
                    <a:lnTo>
                      <a:pt x="1" y="1"/>
                    </a:lnTo>
                    <a:lnTo>
                      <a:pt x="1" y="1"/>
                    </a:lnTo>
                    <a:lnTo>
                      <a:pt x="1" y="1"/>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40" name="Freeform 685">
                <a:extLst>
                  <a:ext uri="{FF2B5EF4-FFF2-40B4-BE49-F238E27FC236}">
                    <a16:creationId xmlns:a16="http://schemas.microsoft.com/office/drawing/2014/main" id="{40CA0764-28AD-418D-8A42-CA91ACC1D80B}"/>
                  </a:ext>
                </a:extLst>
              </p:cNvPr>
              <p:cNvSpPr>
                <a:spLocks/>
              </p:cNvSpPr>
              <p:nvPr/>
            </p:nvSpPr>
            <p:spPr bwMode="auto">
              <a:xfrm>
                <a:off x="9064625" y="4757738"/>
                <a:ext cx="3175" cy="4763"/>
              </a:xfrm>
              <a:custGeom>
                <a:avLst/>
                <a:gdLst>
                  <a:gd name="T0" fmla="*/ 2 w 7"/>
                  <a:gd name="T1" fmla="*/ 2 h 9"/>
                  <a:gd name="T2" fmla="*/ 2 w 7"/>
                  <a:gd name="T3" fmla="*/ 1 h 9"/>
                  <a:gd name="T4" fmla="*/ 3 w 7"/>
                  <a:gd name="T5" fmla="*/ 1 h 9"/>
                  <a:gd name="T6" fmla="*/ 4 w 7"/>
                  <a:gd name="T7" fmla="*/ 1 h 9"/>
                  <a:gd name="T8" fmla="*/ 5 w 7"/>
                  <a:gd name="T9" fmla="*/ 0 h 9"/>
                  <a:gd name="T10" fmla="*/ 5 w 7"/>
                  <a:gd name="T11" fmla="*/ 0 h 9"/>
                  <a:gd name="T12" fmla="*/ 6 w 7"/>
                  <a:gd name="T13" fmla="*/ 0 h 9"/>
                  <a:gd name="T14" fmla="*/ 6 w 7"/>
                  <a:gd name="T15" fmla="*/ 1 h 9"/>
                  <a:gd name="T16" fmla="*/ 7 w 7"/>
                  <a:gd name="T17" fmla="*/ 1 h 9"/>
                  <a:gd name="T18" fmla="*/ 7 w 7"/>
                  <a:gd name="T19" fmla="*/ 2 h 9"/>
                  <a:gd name="T20" fmla="*/ 7 w 7"/>
                  <a:gd name="T21" fmla="*/ 3 h 9"/>
                  <a:gd name="T22" fmla="*/ 7 w 7"/>
                  <a:gd name="T23" fmla="*/ 4 h 9"/>
                  <a:gd name="T24" fmla="*/ 7 w 7"/>
                  <a:gd name="T25" fmla="*/ 5 h 9"/>
                  <a:gd name="T26" fmla="*/ 7 w 7"/>
                  <a:gd name="T27" fmla="*/ 6 h 9"/>
                  <a:gd name="T28" fmla="*/ 7 w 7"/>
                  <a:gd name="T29" fmla="*/ 7 h 9"/>
                  <a:gd name="T30" fmla="*/ 7 w 7"/>
                  <a:gd name="T31" fmla="*/ 7 h 9"/>
                  <a:gd name="T32" fmla="*/ 7 w 7"/>
                  <a:gd name="T33" fmla="*/ 8 h 9"/>
                  <a:gd name="T34" fmla="*/ 6 w 7"/>
                  <a:gd name="T35" fmla="*/ 9 h 9"/>
                  <a:gd name="T36" fmla="*/ 6 w 7"/>
                  <a:gd name="T37" fmla="*/ 9 h 9"/>
                  <a:gd name="T38" fmla="*/ 6 w 7"/>
                  <a:gd name="T39" fmla="*/ 9 h 9"/>
                  <a:gd name="T40" fmla="*/ 5 w 7"/>
                  <a:gd name="T41" fmla="*/ 9 h 9"/>
                  <a:gd name="T42" fmla="*/ 5 w 7"/>
                  <a:gd name="T43" fmla="*/ 9 h 9"/>
                  <a:gd name="T44" fmla="*/ 4 w 7"/>
                  <a:gd name="T45" fmla="*/ 9 h 9"/>
                  <a:gd name="T46" fmla="*/ 4 w 7"/>
                  <a:gd name="T47" fmla="*/ 9 h 9"/>
                  <a:gd name="T48" fmla="*/ 3 w 7"/>
                  <a:gd name="T49" fmla="*/ 9 h 9"/>
                  <a:gd name="T50" fmla="*/ 3 w 7"/>
                  <a:gd name="T51" fmla="*/ 8 h 9"/>
                  <a:gd name="T52" fmla="*/ 3 w 7"/>
                  <a:gd name="T53" fmla="*/ 8 h 9"/>
                  <a:gd name="T54" fmla="*/ 2 w 7"/>
                  <a:gd name="T55" fmla="*/ 8 h 9"/>
                  <a:gd name="T56" fmla="*/ 2 w 7"/>
                  <a:gd name="T57" fmla="*/ 8 h 9"/>
                  <a:gd name="T58" fmla="*/ 2 w 7"/>
                  <a:gd name="T59" fmla="*/ 7 h 9"/>
                  <a:gd name="T60" fmla="*/ 2 w 7"/>
                  <a:gd name="T61" fmla="*/ 7 h 9"/>
                  <a:gd name="T62" fmla="*/ 2 w 7"/>
                  <a:gd name="T63" fmla="*/ 7 h 9"/>
                  <a:gd name="T64" fmla="*/ 1 w 7"/>
                  <a:gd name="T65" fmla="*/ 6 h 9"/>
                  <a:gd name="T66" fmla="*/ 1 w 7"/>
                  <a:gd name="T67" fmla="*/ 6 h 9"/>
                  <a:gd name="T68" fmla="*/ 1 w 7"/>
                  <a:gd name="T69" fmla="*/ 5 h 9"/>
                  <a:gd name="T70" fmla="*/ 1 w 7"/>
                  <a:gd name="T71" fmla="*/ 5 h 9"/>
                  <a:gd name="T72" fmla="*/ 1 w 7"/>
                  <a:gd name="T73" fmla="*/ 5 h 9"/>
                  <a:gd name="T74" fmla="*/ 0 w 7"/>
                  <a:gd name="T75" fmla="*/ 5 h 9"/>
                  <a:gd name="T76" fmla="*/ 0 w 7"/>
                  <a:gd name="T77" fmla="*/ 4 h 9"/>
                  <a:gd name="T78" fmla="*/ 0 w 7"/>
                  <a:gd name="T79" fmla="*/ 4 h 9"/>
                  <a:gd name="T80" fmla="*/ 0 w 7"/>
                  <a:gd name="T81" fmla="*/ 4 h 9"/>
                  <a:gd name="T82" fmla="*/ 0 w 7"/>
                  <a:gd name="T83" fmla="*/ 3 h 9"/>
                  <a:gd name="T84" fmla="*/ 0 w 7"/>
                  <a:gd name="T85" fmla="*/ 3 h 9"/>
                  <a:gd name="T86" fmla="*/ 0 w 7"/>
                  <a:gd name="T87" fmla="*/ 3 h 9"/>
                  <a:gd name="T88" fmla="*/ 0 w 7"/>
                  <a:gd name="T89" fmla="*/ 2 h 9"/>
                  <a:gd name="T90" fmla="*/ 1 w 7"/>
                  <a:gd name="T91" fmla="*/ 2 h 9"/>
                  <a:gd name="T92" fmla="*/ 1 w 7"/>
                  <a:gd name="T93" fmla="*/ 2 h 9"/>
                  <a:gd name="T94" fmla="*/ 2 w 7"/>
                  <a:gd name="T95" fmla="*/ 2 h 9"/>
                  <a:gd name="T96" fmla="*/ 2 w 7"/>
                  <a:gd name="T97" fmla="*/ 2 h 9"/>
                  <a:gd name="T98" fmla="*/ 2 w 7"/>
                  <a:gd name="T99" fmla="*/ 2 h 9"/>
                  <a:gd name="T100" fmla="*/ 2 w 7"/>
                  <a:gd name="T101" fmla="*/ 2 h 9"/>
                  <a:gd name="T102" fmla="*/ 2 w 7"/>
                  <a:gd name="T103" fmla="*/ 2 h 9"/>
                  <a:gd name="T104" fmla="*/ 2 w 7"/>
                  <a:gd name="T105" fmla="*/ 2 h 9"/>
                  <a:gd name="T106" fmla="*/ 2 w 7"/>
                  <a:gd name="T107" fmla="*/ 2 h 9"/>
                  <a:gd name="T108" fmla="*/ 2 w 7"/>
                  <a:gd name="T109" fmla="*/ 2 h 9"/>
                  <a:gd name="T110" fmla="*/ 2 w 7"/>
                  <a:gd name="T111" fmla="*/ 2 h 9"/>
                  <a:gd name="T112" fmla="*/ 2 w 7"/>
                  <a:gd name="T113" fmla="*/ 2 h 9"/>
                  <a:gd name="T114" fmla="*/ 2 w 7"/>
                  <a:gd name="T115"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 h="9">
                    <a:moveTo>
                      <a:pt x="2" y="2"/>
                    </a:moveTo>
                    <a:lnTo>
                      <a:pt x="2" y="2"/>
                    </a:lnTo>
                    <a:lnTo>
                      <a:pt x="2" y="2"/>
                    </a:lnTo>
                    <a:lnTo>
                      <a:pt x="2" y="1"/>
                    </a:lnTo>
                    <a:lnTo>
                      <a:pt x="3" y="1"/>
                    </a:lnTo>
                    <a:lnTo>
                      <a:pt x="3" y="1"/>
                    </a:lnTo>
                    <a:lnTo>
                      <a:pt x="3" y="1"/>
                    </a:lnTo>
                    <a:lnTo>
                      <a:pt x="4" y="1"/>
                    </a:lnTo>
                    <a:lnTo>
                      <a:pt x="4" y="0"/>
                    </a:lnTo>
                    <a:lnTo>
                      <a:pt x="5" y="0"/>
                    </a:lnTo>
                    <a:lnTo>
                      <a:pt x="5" y="0"/>
                    </a:lnTo>
                    <a:lnTo>
                      <a:pt x="5" y="0"/>
                    </a:lnTo>
                    <a:lnTo>
                      <a:pt x="6" y="0"/>
                    </a:lnTo>
                    <a:lnTo>
                      <a:pt x="6" y="0"/>
                    </a:lnTo>
                    <a:lnTo>
                      <a:pt x="6" y="0"/>
                    </a:lnTo>
                    <a:lnTo>
                      <a:pt x="6" y="1"/>
                    </a:lnTo>
                    <a:lnTo>
                      <a:pt x="7" y="1"/>
                    </a:lnTo>
                    <a:lnTo>
                      <a:pt x="7" y="1"/>
                    </a:lnTo>
                    <a:lnTo>
                      <a:pt x="7" y="2"/>
                    </a:lnTo>
                    <a:lnTo>
                      <a:pt x="7" y="2"/>
                    </a:lnTo>
                    <a:lnTo>
                      <a:pt x="7" y="3"/>
                    </a:lnTo>
                    <a:lnTo>
                      <a:pt x="7" y="3"/>
                    </a:lnTo>
                    <a:lnTo>
                      <a:pt x="7" y="4"/>
                    </a:lnTo>
                    <a:lnTo>
                      <a:pt x="7" y="4"/>
                    </a:lnTo>
                    <a:lnTo>
                      <a:pt x="7" y="5"/>
                    </a:lnTo>
                    <a:lnTo>
                      <a:pt x="7" y="5"/>
                    </a:lnTo>
                    <a:lnTo>
                      <a:pt x="7" y="6"/>
                    </a:lnTo>
                    <a:lnTo>
                      <a:pt x="7" y="6"/>
                    </a:lnTo>
                    <a:lnTo>
                      <a:pt x="7" y="6"/>
                    </a:lnTo>
                    <a:lnTo>
                      <a:pt x="7" y="7"/>
                    </a:lnTo>
                    <a:lnTo>
                      <a:pt x="7" y="7"/>
                    </a:lnTo>
                    <a:lnTo>
                      <a:pt x="7" y="7"/>
                    </a:lnTo>
                    <a:lnTo>
                      <a:pt x="7" y="8"/>
                    </a:lnTo>
                    <a:lnTo>
                      <a:pt x="7" y="8"/>
                    </a:lnTo>
                    <a:lnTo>
                      <a:pt x="7" y="8"/>
                    </a:lnTo>
                    <a:lnTo>
                      <a:pt x="6" y="9"/>
                    </a:lnTo>
                    <a:lnTo>
                      <a:pt x="6" y="9"/>
                    </a:lnTo>
                    <a:lnTo>
                      <a:pt x="6" y="9"/>
                    </a:lnTo>
                    <a:lnTo>
                      <a:pt x="6" y="9"/>
                    </a:lnTo>
                    <a:lnTo>
                      <a:pt x="6" y="9"/>
                    </a:lnTo>
                    <a:lnTo>
                      <a:pt x="5" y="9"/>
                    </a:lnTo>
                    <a:lnTo>
                      <a:pt x="5" y="9"/>
                    </a:lnTo>
                    <a:lnTo>
                      <a:pt x="5" y="9"/>
                    </a:lnTo>
                    <a:lnTo>
                      <a:pt x="5" y="9"/>
                    </a:lnTo>
                    <a:lnTo>
                      <a:pt x="4" y="9"/>
                    </a:lnTo>
                    <a:lnTo>
                      <a:pt x="4" y="9"/>
                    </a:lnTo>
                    <a:lnTo>
                      <a:pt x="4" y="9"/>
                    </a:lnTo>
                    <a:lnTo>
                      <a:pt x="4" y="9"/>
                    </a:lnTo>
                    <a:lnTo>
                      <a:pt x="4" y="9"/>
                    </a:lnTo>
                    <a:lnTo>
                      <a:pt x="3" y="9"/>
                    </a:lnTo>
                    <a:lnTo>
                      <a:pt x="3" y="8"/>
                    </a:lnTo>
                    <a:lnTo>
                      <a:pt x="3" y="8"/>
                    </a:lnTo>
                    <a:lnTo>
                      <a:pt x="3" y="8"/>
                    </a:lnTo>
                    <a:lnTo>
                      <a:pt x="3" y="8"/>
                    </a:lnTo>
                    <a:lnTo>
                      <a:pt x="2" y="8"/>
                    </a:lnTo>
                    <a:lnTo>
                      <a:pt x="2" y="8"/>
                    </a:lnTo>
                    <a:lnTo>
                      <a:pt x="2" y="8"/>
                    </a:lnTo>
                    <a:lnTo>
                      <a:pt x="2" y="8"/>
                    </a:lnTo>
                    <a:lnTo>
                      <a:pt x="2" y="8"/>
                    </a:lnTo>
                    <a:lnTo>
                      <a:pt x="2" y="7"/>
                    </a:lnTo>
                    <a:lnTo>
                      <a:pt x="2" y="7"/>
                    </a:lnTo>
                    <a:lnTo>
                      <a:pt x="2" y="7"/>
                    </a:lnTo>
                    <a:lnTo>
                      <a:pt x="2" y="7"/>
                    </a:lnTo>
                    <a:lnTo>
                      <a:pt x="2" y="7"/>
                    </a:lnTo>
                    <a:lnTo>
                      <a:pt x="1" y="6"/>
                    </a:lnTo>
                    <a:lnTo>
                      <a:pt x="1" y="6"/>
                    </a:lnTo>
                    <a:lnTo>
                      <a:pt x="1" y="6"/>
                    </a:lnTo>
                    <a:lnTo>
                      <a:pt x="1" y="6"/>
                    </a:lnTo>
                    <a:lnTo>
                      <a:pt x="1" y="6"/>
                    </a:lnTo>
                    <a:lnTo>
                      <a:pt x="1" y="5"/>
                    </a:lnTo>
                    <a:lnTo>
                      <a:pt x="1" y="5"/>
                    </a:lnTo>
                    <a:lnTo>
                      <a:pt x="1" y="5"/>
                    </a:lnTo>
                    <a:lnTo>
                      <a:pt x="1" y="5"/>
                    </a:lnTo>
                    <a:lnTo>
                      <a:pt x="1" y="5"/>
                    </a:lnTo>
                    <a:lnTo>
                      <a:pt x="1" y="5"/>
                    </a:lnTo>
                    <a:lnTo>
                      <a:pt x="0" y="5"/>
                    </a:lnTo>
                    <a:lnTo>
                      <a:pt x="0" y="4"/>
                    </a:lnTo>
                    <a:lnTo>
                      <a:pt x="0" y="4"/>
                    </a:lnTo>
                    <a:lnTo>
                      <a:pt x="0" y="4"/>
                    </a:lnTo>
                    <a:lnTo>
                      <a:pt x="0" y="4"/>
                    </a:lnTo>
                    <a:lnTo>
                      <a:pt x="0" y="4"/>
                    </a:lnTo>
                    <a:lnTo>
                      <a:pt x="0" y="4"/>
                    </a:lnTo>
                    <a:lnTo>
                      <a:pt x="0" y="3"/>
                    </a:lnTo>
                    <a:lnTo>
                      <a:pt x="0" y="3"/>
                    </a:lnTo>
                    <a:lnTo>
                      <a:pt x="0" y="3"/>
                    </a:lnTo>
                    <a:lnTo>
                      <a:pt x="0" y="3"/>
                    </a:lnTo>
                    <a:lnTo>
                      <a:pt x="0" y="3"/>
                    </a:lnTo>
                    <a:lnTo>
                      <a:pt x="0" y="3"/>
                    </a:lnTo>
                    <a:lnTo>
                      <a:pt x="0" y="2"/>
                    </a:lnTo>
                    <a:lnTo>
                      <a:pt x="0" y="2"/>
                    </a:lnTo>
                    <a:lnTo>
                      <a:pt x="1" y="2"/>
                    </a:lnTo>
                    <a:lnTo>
                      <a:pt x="1" y="2"/>
                    </a:lnTo>
                    <a:lnTo>
                      <a:pt x="1" y="2"/>
                    </a:lnTo>
                    <a:lnTo>
                      <a:pt x="1" y="2"/>
                    </a:lnTo>
                    <a:lnTo>
                      <a:pt x="1"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41" name="Freeform 686">
                <a:extLst>
                  <a:ext uri="{FF2B5EF4-FFF2-40B4-BE49-F238E27FC236}">
                    <a16:creationId xmlns:a16="http://schemas.microsoft.com/office/drawing/2014/main" id="{F4B38EF5-4108-479F-BF2D-1B9A612EBA20}"/>
                  </a:ext>
                </a:extLst>
              </p:cNvPr>
              <p:cNvSpPr>
                <a:spLocks/>
              </p:cNvSpPr>
              <p:nvPr/>
            </p:nvSpPr>
            <p:spPr bwMode="auto">
              <a:xfrm>
                <a:off x="8975725" y="4797425"/>
                <a:ext cx="3175" cy="1588"/>
              </a:xfrm>
              <a:custGeom>
                <a:avLst/>
                <a:gdLst>
                  <a:gd name="T0" fmla="*/ 3 w 5"/>
                  <a:gd name="T1" fmla="*/ 0 h 4"/>
                  <a:gd name="T2" fmla="*/ 3 w 5"/>
                  <a:gd name="T3" fmla="*/ 0 h 4"/>
                  <a:gd name="T4" fmla="*/ 3 w 5"/>
                  <a:gd name="T5" fmla="*/ 0 h 4"/>
                  <a:gd name="T6" fmla="*/ 3 w 5"/>
                  <a:gd name="T7" fmla="*/ 0 h 4"/>
                  <a:gd name="T8" fmla="*/ 3 w 5"/>
                  <a:gd name="T9" fmla="*/ 0 h 4"/>
                  <a:gd name="T10" fmla="*/ 3 w 5"/>
                  <a:gd name="T11" fmla="*/ 0 h 4"/>
                  <a:gd name="T12" fmla="*/ 3 w 5"/>
                  <a:gd name="T13" fmla="*/ 0 h 4"/>
                  <a:gd name="T14" fmla="*/ 3 w 5"/>
                  <a:gd name="T15" fmla="*/ 0 h 4"/>
                  <a:gd name="T16" fmla="*/ 3 w 5"/>
                  <a:gd name="T17" fmla="*/ 0 h 4"/>
                  <a:gd name="T18" fmla="*/ 4 w 5"/>
                  <a:gd name="T19" fmla="*/ 0 h 4"/>
                  <a:gd name="T20" fmla="*/ 4 w 5"/>
                  <a:gd name="T21" fmla="*/ 0 h 4"/>
                  <a:gd name="T22" fmla="*/ 5 w 5"/>
                  <a:gd name="T23" fmla="*/ 0 h 4"/>
                  <a:gd name="T24" fmla="*/ 5 w 5"/>
                  <a:gd name="T25" fmla="*/ 0 h 4"/>
                  <a:gd name="T26" fmla="*/ 5 w 5"/>
                  <a:gd name="T27" fmla="*/ 0 h 4"/>
                  <a:gd name="T28" fmla="*/ 5 w 5"/>
                  <a:gd name="T29" fmla="*/ 1 h 4"/>
                  <a:gd name="T30" fmla="*/ 5 w 5"/>
                  <a:gd name="T31" fmla="*/ 1 h 4"/>
                  <a:gd name="T32" fmla="*/ 5 w 5"/>
                  <a:gd name="T33" fmla="*/ 1 h 4"/>
                  <a:gd name="T34" fmla="*/ 5 w 5"/>
                  <a:gd name="T35" fmla="*/ 1 h 4"/>
                  <a:gd name="T36" fmla="*/ 5 w 5"/>
                  <a:gd name="T37" fmla="*/ 2 h 4"/>
                  <a:gd name="T38" fmla="*/ 5 w 5"/>
                  <a:gd name="T39" fmla="*/ 2 h 4"/>
                  <a:gd name="T40" fmla="*/ 5 w 5"/>
                  <a:gd name="T41" fmla="*/ 2 h 4"/>
                  <a:gd name="T42" fmla="*/ 4 w 5"/>
                  <a:gd name="T43" fmla="*/ 3 h 4"/>
                  <a:gd name="T44" fmla="*/ 4 w 5"/>
                  <a:gd name="T45" fmla="*/ 3 h 4"/>
                  <a:gd name="T46" fmla="*/ 3 w 5"/>
                  <a:gd name="T47" fmla="*/ 3 h 4"/>
                  <a:gd name="T48" fmla="*/ 3 w 5"/>
                  <a:gd name="T49" fmla="*/ 4 h 4"/>
                  <a:gd name="T50" fmla="*/ 1 w 5"/>
                  <a:gd name="T51" fmla="*/ 4 h 4"/>
                  <a:gd name="T52" fmla="*/ 1 w 5"/>
                  <a:gd name="T53" fmla="*/ 4 h 4"/>
                  <a:gd name="T54" fmla="*/ 1 w 5"/>
                  <a:gd name="T55" fmla="*/ 4 h 4"/>
                  <a:gd name="T56" fmla="*/ 0 w 5"/>
                  <a:gd name="T57" fmla="*/ 4 h 4"/>
                  <a:gd name="T58" fmla="*/ 0 w 5"/>
                  <a:gd name="T59" fmla="*/ 3 h 4"/>
                  <a:gd name="T60" fmla="*/ 0 w 5"/>
                  <a:gd name="T61" fmla="*/ 3 h 4"/>
                  <a:gd name="T62" fmla="*/ 0 w 5"/>
                  <a:gd name="T63" fmla="*/ 2 h 4"/>
                  <a:gd name="T64" fmla="*/ 1 w 5"/>
                  <a:gd name="T65" fmla="*/ 1 h 4"/>
                  <a:gd name="T66" fmla="*/ 1 w 5"/>
                  <a:gd name="T67" fmla="*/ 1 h 4"/>
                  <a:gd name="T68" fmla="*/ 1 w 5"/>
                  <a:gd name="T69" fmla="*/ 0 h 4"/>
                  <a:gd name="T70" fmla="*/ 3 w 5"/>
                  <a:gd name="T71" fmla="*/ 0 h 4"/>
                  <a:gd name="T72" fmla="*/ 3 w 5"/>
                  <a:gd name="T73" fmla="*/ 0 h 4"/>
                  <a:gd name="T74" fmla="*/ 3 w 5"/>
                  <a:gd name="T75" fmla="*/ 0 h 4"/>
                  <a:gd name="T76" fmla="*/ 3 w 5"/>
                  <a:gd name="T77" fmla="*/ 0 h 4"/>
                  <a:gd name="T78" fmla="*/ 3 w 5"/>
                  <a:gd name="T79" fmla="*/ 0 h 4"/>
                  <a:gd name="T80" fmla="*/ 3 w 5"/>
                  <a:gd name="T81" fmla="*/ 0 h 4"/>
                  <a:gd name="T82" fmla="*/ 3 w 5"/>
                  <a:gd name="T8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 h="4">
                    <a:moveTo>
                      <a:pt x="3" y="0"/>
                    </a:move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4" y="0"/>
                    </a:lnTo>
                    <a:lnTo>
                      <a:pt x="4" y="0"/>
                    </a:lnTo>
                    <a:lnTo>
                      <a:pt x="4" y="0"/>
                    </a:lnTo>
                    <a:lnTo>
                      <a:pt x="4" y="0"/>
                    </a:lnTo>
                    <a:lnTo>
                      <a:pt x="5" y="0"/>
                    </a:lnTo>
                    <a:lnTo>
                      <a:pt x="5" y="0"/>
                    </a:lnTo>
                    <a:lnTo>
                      <a:pt x="5" y="0"/>
                    </a:lnTo>
                    <a:lnTo>
                      <a:pt x="5" y="0"/>
                    </a:lnTo>
                    <a:lnTo>
                      <a:pt x="5" y="0"/>
                    </a:lnTo>
                    <a:lnTo>
                      <a:pt x="5" y="0"/>
                    </a:lnTo>
                    <a:lnTo>
                      <a:pt x="5" y="0"/>
                    </a:lnTo>
                    <a:lnTo>
                      <a:pt x="5" y="1"/>
                    </a:lnTo>
                    <a:lnTo>
                      <a:pt x="5" y="1"/>
                    </a:lnTo>
                    <a:lnTo>
                      <a:pt x="5" y="1"/>
                    </a:lnTo>
                    <a:lnTo>
                      <a:pt x="5" y="1"/>
                    </a:lnTo>
                    <a:lnTo>
                      <a:pt x="5" y="1"/>
                    </a:lnTo>
                    <a:lnTo>
                      <a:pt x="5" y="1"/>
                    </a:lnTo>
                    <a:lnTo>
                      <a:pt x="5" y="1"/>
                    </a:lnTo>
                    <a:lnTo>
                      <a:pt x="5" y="1"/>
                    </a:lnTo>
                    <a:lnTo>
                      <a:pt x="5" y="2"/>
                    </a:lnTo>
                    <a:lnTo>
                      <a:pt x="5" y="2"/>
                    </a:lnTo>
                    <a:lnTo>
                      <a:pt x="5" y="2"/>
                    </a:lnTo>
                    <a:lnTo>
                      <a:pt x="5" y="2"/>
                    </a:lnTo>
                    <a:lnTo>
                      <a:pt x="5" y="2"/>
                    </a:lnTo>
                    <a:lnTo>
                      <a:pt x="5" y="2"/>
                    </a:lnTo>
                    <a:lnTo>
                      <a:pt x="4" y="3"/>
                    </a:lnTo>
                    <a:lnTo>
                      <a:pt x="4" y="3"/>
                    </a:lnTo>
                    <a:lnTo>
                      <a:pt x="4" y="3"/>
                    </a:lnTo>
                    <a:lnTo>
                      <a:pt x="4" y="3"/>
                    </a:lnTo>
                    <a:lnTo>
                      <a:pt x="3" y="3"/>
                    </a:lnTo>
                    <a:lnTo>
                      <a:pt x="3" y="4"/>
                    </a:lnTo>
                    <a:lnTo>
                      <a:pt x="3" y="4"/>
                    </a:lnTo>
                    <a:lnTo>
                      <a:pt x="3" y="4"/>
                    </a:lnTo>
                    <a:lnTo>
                      <a:pt x="1" y="4"/>
                    </a:lnTo>
                    <a:lnTo>
                      <a:pt x="1" y="4"/>
                    </a:lnTo>
                    <a:lnTo>
                      <a:pt x="1" y="4"/>
                    </a:lnTo>
                    <a:lnTo>
                      <a:pt x="1" y="4"/>
                    </a:lnTo>
                    <a:lnTo>
                      <a:pt x="1" y="4"/>
                    </a:lnTo>
                    <a:lnTo>
                      <a:pt x="0" y="4"/>
                    </a:lnTo>
                    <a:lnTo>
                      <a:pt x="0" y="4"/>
                    </a:lnTo>
                    <a:lnTo>
                      <a:pt x="0" y="3"/>
                    </a:lnTo>
                    <a:lnTo>
                      <a:pt x="0" y="3"/>
                    </a:lnTo>
                    <a:lnTo>
                      <a:pt x="0" y="3"/>
                    </a:lnTo>
                    <a:lnTo>
                      <a:pt x="0" y="3"/>
                    </a:lnTo>
                    <a:lnTo>
                      <a:pt x="0" y="2"/>
                    </a:lnTo>
                    <a:lnTo>
                      <a:pt x="0" y="2"/>
                    </a:lnTo>
                    <a:lnTo>
                      <a:pt x="1" y="2"/>
                    </a:lnTo>
                    <a:lnTo>
                      <a:pt x="1" y="1"/>
                    </a:lnTo>
                    <a:lnTo>
                      <a:pt x="1" y="1"/>
                    </a:lnTo>
                    <a:lnTo>
                      <a:pt x="1" y="1"/>
                    </a:lnTo>
                    <a:lnTo>
                      <a:pt x="1" y="0"/>
                    </a:lnTo>
                    <a:lnTo>
                      <a:pt x="1" y="0"/>
                    </a:lnTo>
                    <a:lnTo>
                      <a:pt x="1"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42" name="Freeform 689">
                <a:extLst>
                  <a:ext uri="{FF2B5EF4-FFF2-40B4-BE49-F238E27FC236}">
                    <a16:creationId xmlns:a16="http://schemas.microsoft.com/office/drawing/2014/main" id="{043449AB-9320-415D-9A69-5E391B4BF993}"/>
                  </a:ext>
                </a:extLst>
              </p:cNvPr>
              <p:cNvSpPr>
                <a:spLocks/>
              </p:cNvSpPr>
              <p:nvPr/>
            </p:nvSpPr>
            <p:spPr bwMode="auto">
              <a:xfrm>
                <a:off x="9072563" y="4810125"/>
                <a:ext cx="11113" cy="6350"/>
              </a:xfrm>
              <a:custGeom>
                <a:avLst/>
                <a:gdLst>
                  <a:gd name="T0" fmla="*/ 12 w 19"/>
                  <a:gd name="T1" fmla="*/ 12 h 13"/>
                  <a:gd name="T2" fmla="*/ 11 w 19"/>
                  <a:gd name="T3" fmla="*/ 12 h 13"/>
                  <a:gd name="T4" fmla="*/ 10 w 19"/>
                  <a:gd name="T5" fmla="*/ 11 h 13"/>
                  <a:gd name="T6" fmla="*/ 8 w 19"/>
                  <a:gd name="T7" fmla="*/ 10 h 13"/>
                  <a:gd name="T8" fmla="*/ 6 w 19"/>
                  <a:gd name="T9" fmla="*/ 9 h 13"/>
                  <a:gd name="T10" fmla="*/ 4 w 19"/>
                  <a:gd name="T11" fmla="*/ 7 h 13"/>
                  <a:gd name="T12" fmla="*/ 2 w 19"/>
                  <a:gd name="T13" fmla="*/ 6 h 13"/>
                  <a:gd name="T14" fmla="*/ 1 w 19"/>
                  <a:gd name="T15" fmla="*/ 3 h 13"/>
                  <a:gd name="T16" fmla="*/ 0 w 19"/>
                  <a:gd name="T17" fmla="*/ 2 h 13"/>
                  <a:gd name="T18" fmla="*/ 0 w 19"/>
                  <a:gd name="T19" fmla="*/ 1 h 13"/>
                  <a:gd name="T20" fmla="*/ 1 w 19"/>
                  <a:gd name="T21" fmla="*/ 0 h 13"/>
                  <a:gd name="T22" fmla="*/ 2 w 19"/>
                  <a:gd name="T23" fmla="*/ 0 h 13"/>
                  <a:gd name="T24" fmla="*/ 3 w 19"/>
                  <a:gd name="T25" fmla="*/ 0 h 13"/>
                  <a:gd name="T26" fmla="*/ 5 w 19"/>
                  <a:gd name="T27" fmla="*/ 0 h 13"/>
                  <a:gd name="T28" fmla="*/ 6 w 19"/>
                  <a:gd name="T29" fmla="*/ 1 h 13"/>
                  <a:gd name="T30" fmla="*/ 7 w 19"/>
                  <a:gd name="T31" fmla="*/ 1 h 13"/>
                  <a:gd name="T32" fmla="*/ 8 w 19"/>
                  <a:gd name="T33" fmla="*/ 0 h 13"/>
                  <a:gd name="T34" fmla="*/ 9 w 19"/>
                  <a:gd name="T35" fmla="*/ 0 h 13"/>
                  <a:gd name="T36" fmla="*/ 10 w 19"/>
                  <a:gd name="T37" fmla="*/ 0 h 13"/>
                  <a:gd name="T38" fmla="*/ 11 w 19"/>
                  <a:gd name="T39" fmla="*/ 0 h 13"/>
                  <a:gd name="T40" fmla="*/ 11 w 19"/>
                  <a:gd name="T41" fmla="*/ 0 h 13"/>
                  <a:gd name="T42" fmla="*/ 11 w 19"/>
                  <a:gd name="T43" fmla="*/ 1 h 13"/>
                  <a:gd name="T44" fmla="*/ 12 w 19"/>
                  <a:gd name="T45" fmla="*/ 1 h 13"/>
                  <a:gd name="T46" fmla="*/ 12 w 19"/>
                  <a:gd name="T47" fmla="*/ 2 h 13"/>
                  <a:gd name="T48" fmla="*/ 12 w 19"/>
                  <a:gd name="T49" fmla="*/ 3 h 13"/>
                  <a:gd name="T50" fmla="*/ 12 w 19"/>
                  <a:gd name="T51" fmla="*/ 3 h 13"/>
                  <a:gd name="T52" fmla="*/ 12 w 19"/>
                  <a:gd name="T53" fmla="*/ 4 h 13"/>
                  <a:gd name="T54" fmla="*/ 12 w 19"/>
                  <a:gd name="T55" fmla="*/ 6 h 13"/>
                  <a:gd name="T56" fmla="*/ 12 w 19"/>
                  <a:gd name="T57" fmla="*/ 6 h 13"/>
                  <a:gd name="T58" fmla="*/ 12 w 19"/>
                  <a:gd name="T59" fmla="*/ 7 h 13"/>
                  <a:gd name="T60" fmla="*/ 12 w 19"/>
                  <a:gd name="T61" fmla="*/ 7 h 13"/>
                  <a:gd name="T62" fmla="*/ 13 w 19"/>
                  <a:gd name="T63" fmla="*/ 8 h 13"/>
                  <a:gd name="T64" fmla="*/ 15 w 19"/>
                  <a:gd name="T65" fmla="*/ 8 h 13"/>
                  <a:gd name="T66" fmla="*/ 16 w 19"/>
                  <a:gd name="T67" fmla="*/ 9 h 13"/>
                  <a:gd name="T68" fmla="*/ 18 w 19"/>
                  <a:gd name="T69" fmla="*/ 9 h 13"/>
                  <a:gd name="T70" fmla="*/ 19 w 19"/>
                  <a:gd name="T71" fmla="*/ 10 h 13"/>
                  <a:gd name="T72" fmla="*/ 19 w 19"/>
                  <a:gd name="T73" fmla="*/ 10 h 13"/>
                  <a:gd name="T74" fmla="*/ 18 w 19"/>
                  <a:gd name="T75" fmla="*/ 11 h 13"/>
                  <a:gd name="T76" fmla="*/ 16 w 19"/>
                  <a:gd name="T77" fmla="*/ 12 h 13"/>
                  <a:gd name="T78" fmla="*/ 15 w 19"/>
                  <a:gd name="T79" fmla="*/ 13 h 13"/>
                  <a:gd name="T80" fmla="*/ 14 w 19"/>
                  <a:gd name="T81" fmla="*/ 13 h 13"/>
                  <a:gd name="T82" fmla="*/ 13 w 19"/>
                  <a:gd name="T83" fmla="*/ 12 h 13"/>
                  <a:gd name="T84" fmla="*/ 12 w 19"/>
                  <a:gd name="T85" fmla="*/ 12 h 13"/>
                  <a:gd name="T86" fmla="*/ 12 w 19"/>
                  <a:gd name="T87" fmla="*/ 12 h 13"/>
                  <a:gd name="T88" fmla="*/ 12 w 19"/>
                  <a:gd name="T89" fmla="*/ 12 h 13"/>
                  <a:gd name="T90" fmla="*/ 13 w 19"/>
                  <a:gd name="T91" fmla="*/ 12 h 13"/>
                  <a:gd name="T92" fmla="*/ 13 w 19"/>
                  <a:gd name="T93" fmla="*/ 12 h 13"/>
                  <a:gd name="T94" fmla="*/ 13 w 19"/>
                  <a:gd name="T95" fmla="*/ 12 h 13"/>
                  <a:gd name="T96" fmla="*/ 13 w 19"/>
                  <a:gd name="T9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13">
                    <a:moveTo>
                      <a:pt x="13" y="12"/>
                    </a:moveTo>
                    <a:lnTo>
                      <a:pt x="13" y="12"/>
                    </a:lnTo>
                    <a:lnTo>
                      <a:pt x="12" y="12"/>
                    </a:lnTo>
                    <a:lnTo>
                      <a:pt x="12" y="12"/>
                    </a:lnTo>
                    <a:lnTo>
                      <a:pt x="12" y="12"/>
                    </a:lnTo>
                    <a:lnTo>
                      <a:pt x="11" y="12"/>
                    </a:lnTo>
                    <a:lnTo>
                      <a:pt x="11" y="12"/>
                    </a:lnTo>
                    <a:lnTo>
                      <a:pt x="10" y="11"/>
                    </a:lnTo>
                    <a:lnTo>
                      <a:pt x="10" y="11"/>
                    </a:lnTo>
                    <a:lnTo>
                      <a:pt x="9" y="11"/>
                    </a:lnTo>
                    <a:lnTo>
                      <a:pt x="8" y="11"/>
                    </a:lnTo>
                    <a:lnTo>
                      <a:pt x="8" y="10"/>
                    </a:lnTo>
                    <a:lnTo>
                      <a:pt x="7" y="10"/>
                    </a:lnTo>
                    <a:lnTo>
                      <a:pt x="6" y="9"/>
                    </a:lnTo>
                    <a:lnTo>
                      <a:pt x="6" y="9"/>
                    </a:lnTo>
                    <a:lnTo>
                      <a:pt x="5" y="8"/>
                    </a:lnTo>
                    <a:lnTo>
                      <a:pt x="4" y="8"/>
                    </a:lnTo>
                    <a:lnTo>
                      <a:pt x="4" y="7"/>
                    </a:lnTo>
                    <a:lnTo>
                      <a:pt x="3" y="7"/>
                    </a:lnTo>
                    <a:lnTo>
                      <a:pt x="3" y="6"/>
                    </a:lnTo>
                    <a:lnTo>
                      <a:pt x="2" y="6"/>
                    </a:lnTo>
                    <a:lnTo>
                      <a:pt x="2" y="4"/>
                    </a:lnTo>
                    <a:lnTo>
                      <a:pt x="2" y="4"/>
                    </a:lnTo>
                    <a:lnTo>
                      <a:pt x="1" y="3"/>
                    </a:lnTo>
                    <a:lnTo>
                      <a:pt x="1" y="3"/>
                    </a:lnTo>
                    <a:lnTo>
                      <a:pt x="1" y="2"/>
                    </a:lnTo>
                    <a:lnTo>
                      <a:pt x="0" y="2"/>
                    </a:lnTo>
                    <a:lnTo>
                      <a:pt x="0" y="1"/>
                    </a:lnTo>
                    <a:lnTo>
                      <a:pt x="0" y="1"/>
                    </a:lnTo>
                    <a:lnTo>
                      <a:pt x="0" y="1"/>
                    </a:lnTo>
                    <a:lnTo>
                      <a:pt x="0" y="0"/>
                    </a:lnTo>
                    <a:lnTo>
                      <a:pt x="0" y="0"/>
                    </a:lnTo>
                    <a:lnTo>
                      <a:pt x="1" y="0"/>
                    </a:lnTo>
                    <a:lnTo>
                      <a:pt x="1" y="0"/>
                    </a:lnTo>
                    <a:lnTo>
                      <a:pt x="2" y="0"/>
                    </a:lnTo>
                    <a:lnTo>
                      <a:pt x="2" y="0"/>
                    </a:lnTo>
                    <a:lnTo>
                      <a:pt x="2" y="0"/>
                    </a:lnTo>
                    <a:lnTo>
                      <a:pt x="3" y="0"/>
                    </a:lnTo>
                    <a:lnTo>
                      <a:pt x="3" y="0"/>
                    </a:lnTo>
                    <a:lnTo>
                      <a:pt x="4" y="0"/>
                    </a:lnTo>
                    <a:lnTo>
                      <a:pt x="4" y="0"/>
                    </a:lnTo>
                    <a:lnTo>
                      <a:pt x="5" y="0"/>
                    </a:lnTo>
                    <a:lnTo>
                      <a:pt x="5" y="0"/>
                    </a:lnTo>
                    <a:lnTo>
                      <a:pt x="5" y="1"/>
                    </a:lnTo>
                    <a:lnTo>
                      <a:pt x="6" y="1"/>
                    </a:lnTo>
                    <a:lnTo>
                      <a:pt x="6" y="1"/>
                    </a:lnTo>
                    <a:lnTo>
                      <a:pt x="7" y="1"/>
                    </a:lnTo>
                    <a:lnTo>
                      <a:pt x="7" y="1"/>
                    </a:lnTo>
                    <a:lnTo>
                      <a:pt x="7" y="0"/>
                    </a:lnTo>
                    <a:lnTo>
                      <a:pt x="8" y="0"/>
                    </a:lnTo>
                    <a:lnTo>
                      <a:pt x="8" y="0"/>
                    </a:lnTo>
                    <a:lnTo>
                      <a:pt x="8" y="0"/>
                    </a:lnTo>
                    <a:lnTo>
                      <a:pt x="9" y="0"/>
                    </a:lnTo>
                    <a:lnTo>
                      <a:pt x="9" y="0"/>
                    </a:lnTo>
                    <a:lnTo>
                      <a:pt x="9" y="0"/>
                    </a:lnTo>
                    <a:lnTo>
                      <a:pt x="10" y="0"/>
                    </a:lnTo>
                    <a:lnTo>
                      <a:pt x="10" y="0"/>
                    </a:lnTo>
                    <a:lnTo>
                      <a:pt x="10" y="0"/>
                    </a:lnTo>
                    <a:lnTo>
                      <a:pt x="10" y="0"/>
                    </a:lnTo>
                    <a:lnTo>
                      <a:pt x="11" y="0"/>
                    </a:lnTo>
                    <a:lnTo>
                      <a:pt x="11" y="0"/>
                    </a:lnTo>
                    <a:lnTo>
                      <a:pt x="11" y="0"/>
                    </a:lnTo>
                    <a:lnTo>
                      <a:pt x="11" y="0"/>
                    </a:lnTo>
                    <a:lnTo>
                      <a:pt x="11" y="0"/>
                    </a:lnTo>
                    <a:lnTo>
                      <a:pt x="11" y="0"/>
                    </a:lnTo>
                    <a:lnTo>
                      <a:pt x="11" y="1"/>
                    </a:lnTo>
                    <a:lnTo>
                      <a:pt x="12" y="1"/>
                    </a:lnTo>
                    <a:lnTo>
                      <a:pt x="12" y="1"/>
                    </a:lnTo>
                    <a:lnTo>
                      <a:pt x="12" y="1"/>
                    </a:lnTo>
                    <a:lnTo>
                      <a:pt x="12" y="2"/>
                    </a:lnTo>
                    <a:lnTo>
                      <a:pt x="12" y="2"/>
                    </a:lnTo>
                    <a:lnTo>
                      <a:pt x="12" y="2"/>
                    </a:lnTo>
                    <a:lnTo>
                      <a:pt x="12" y="2"/>
                    </a:lnTo>
                    <a:lnTo>
                      <a:pt x="12" y="2"/>
                    </a:lnTo>
                    <a:lnTo>
                      <a:pt x="12" y="3"/>
                    </a:lnTo>
                    <a:lnTo>
                      <a:pt x="12" y="3"/>
                    </a:lnTo>
                    <a:lnTo>
                      <a:pt x="12" y="3"/>
                    </a:lnTo>
                    <a:lnTo>
                      <a:pt x="12" y="3"/>
                    </a:lnTo>
                    <a:lnTo>
                      <a:pt x="12" y="3"/>
                    </a:lnTo>
                    <a:lnTo>
                      <a:pt x="12" y="4"/>
                    </a:lnTo>
                    <a:lnTo>
                      <a:pt x="12" y="4"/>
                    </a:lnTo>
                    <a:lnTo>
                      <a:pt x="12" y="4"/>
                    </a:lnTo>
                    <a:lnTo>
                      <a:pt x="12" y="4"/>
                    </a:lnTo>
                    <a:lnTo>
                      <a:pt x="12" y="6"/>
                    </a:lnTo>
                    <a:lnTo>
                      <a:pt x="12" y="6"/>
                    </a:lnTo>
                    <a:lnTo>
                      <a:pt x="12" y="6"/>
                    </a:lnTo>
                    <a:lnTo>
                      <a:pt x="12" y="6"/>
                    </a:lnTo>
                    <a:lnTo>
                      <a:pt x="12" y="6"/>
                    </a:lnTo>
                    <a:lnTo>
                      <a:pt x="12" y="7"/>
                    </a:lnTo>
                    <a:lnTo>
                      <a:pt x="12" y="7"/>
                    </a:lnTo>
                    <a:lnTo>
                      <a:pt x="12" y="7"/>
                    </a:lnTo>
                    <a:lnTo>
                      <a:pt x="12" y="7"/>
                    </a:lnTo>
                    <a:lnTo>
                      <a:pt x="12" y="7"/>
                    </a:lnTo>
                    <a:lnTo>
                      <a:pt x="13" y="7"/>
                    </a:lnTo>
                    <a:lnTo>
                      <a:pt x="13" y="8"/>
                    </a:lnTo>
                    <a:lnTo>
                      <a:pt x="13" y="8"/>
                    </a:lnTo>
                    <a:lnTo>
                      <a:pt x="14" y="8"/>
                    </a:lnTo>
                    <a:lnTo>
                      <a:pt x="15" y="8"/>
                    </a:lnTo>
                    <a:lnTo>
                      <a:pt x="15" y="8"/>
                    </a:lnTo>
                    <a:lnTo>
                      <a:pt x="15" y="9"/>
                    </a:lnTo>
                    <a:lnTo>
                      <a:pt x="16" y="9"/>
                    </a:lnTo>
                    <a:lnTo>
                      <a:pt x="16" y="9"/>
                    </a:lnTo>
                    <a:lnTo>
                      <a:pt x="18" y="9"/>
                    </a:lnTo>
                    <a:lnTo>
                      <a:pt x="18" y="9"/>
                    </a:lnTo>
                    <a:lnTo>
                      <a:pt x="18" y="9"/>
                    </a:lnTo>
                    <a:lnTo>
                      <a:pt x="18" y="9"/>
                    </a:lnTo>
                    <a:lnTo>
                      <a:pt x="19" y="9"/>
                    </a:lnTo>
                    <a:lnTo>
                      <a:pt x="19" y="10"/>
                    </a:lnTo>
                    <a:lnTo>
                      <a:pt x="19" y="10"/>
                    </a:lnTo>
                    <a:lnTo>
                      <a:pt x="19" y="10"/>
                    </a:lnTo>
                    <a:lnTo>
                      <a:pt x="19" y="10"/>
                    </a:lnTo>
                    <a:lnTo>
                      <a:pt x="19" y="11"/>
                    </a:lnTo>
                    <a:lnTo>
                      <a:pt x="18" y="11"/>
                    </a:lnTo>
                    <a:lnTo>
                      <a:pt x="18" y="11"/>
                    </a:lnTo>
                    <a:lnTo>
                      <a:pt x="18" y="12"/>
                    </a:lnTo>
                    <a:lnTo>
                      <a:pt x="18" y="12"/>
                    </a:lnTo>
                    <a:lnTo>
                      <a:pt x="16" y="12"/>
                    </a:lnTo>
                    <a:lnTo>
                      <a:pt x="16" y="12"/>
                    </a:lnTo>
                    <a:lnTo>
                      <a:pt x="16" y="12"/>
                    </a:lnTo>
                    <a:lnTo>
                      <a:pt x="15" y="13"/>
                    </a:lnTo>
                    <a:lnTo>
                      <a:pt x="15" y="13"/>
                    </a:lnTo>
                    <a:lnTo>
                      <a:pt x="14" y="13"/>
                    </a:lnTo>
                    <a:lnTo>
                      <a:pt x="14" y="13"/>
                    </a:lnTo>
                    <a:lnTo>
                      <a:pt x="14" y="12"/>
                    </a:lnTo>
                    <a:lnTo>
                      <a:pt x="13" y="12"/>
                    </a:lnTo>
                    <a:lnTo>
                      <a:pt x="13" y="12"/>
                    </a:lnTo>
                    <a:lnTo>
                      <a:pt x="13" y="12"/>
                    </a:lnTo>
                    <a:lnTo>
                      <a:pt x="13" y="12"/>
                    </a:lnTo>
                    <a:lnTo>
                      <a:pt x="12" y="12"/>
                    </a:lnTo>
                    <a:lnTo>
                      <a:pt x="12" y="12"/>
                    </a:lnTo>
                    <a:lnTo>
                      <a:pt x="12" y="12"/>
                    </a:lnTo>
                    <a:lnTo>
                      <a:pt x="12" y="12"/>
                    </a:lnTo>
                    <a:lnTo>
                      <a:pt x="12" y="12"/>
                    </a:lnTo>
                    <a:lnTo>
                      <a:pt x="12" y="12"/>
                    </a:lnTo>
                    <a:lnTo>
                      <a:pt x="12" y="12"/>
                    </a:lnTo>
                    <a:lnTo>
                      <a:pt x="12" y="12"/>
                    </a:lnTo>
                    <a:lnTo>
                      <a:pt x="12" y="12"/>
                    </a:lnTo>
                    <a:lnTo>
                      <a:pt x="13" y="12"/>
                    </a:lnTo>
                    <a:lnTo>
                      <a:pt x="13" y="12"/>
                    </a:lnTo>
                    <a:lnTo>
                      <a:pt x="13" y="12"/>
                    </a:lnTo>
                    <a:lnTo>
                      <a:pt x="13" y="12"/>
                    </a:lnTo>
                    <a:lnTo>
                      <a:pt x="13" y="12"/>
                    </a:lnTo>
                    <a:lnTo>
                      <a:pt x="13" y="12"/>
                    </a:lnTo>
                    <a:lnTo>
                      <a:pt x="13" y="12"/>
                    </a:lnTo>
                    <a:lnTo>
                      <a:pt x="13" y="12"/>
                    </a:lnTo>
                    <a:lnTo>
                      <a:pt x="13" y="12"/>
                    </a:lnTo>
                    <a:lnTo>
                      <a:pt x="13" y="12"/>
                    </a:lnTo>
                    <a:lnTo>
                      <a:pt x="1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43" name="Freeform 716">
                <a:extLst>
                  <a:ext uri="{FF2B5EF4-FFF2-40B4-BE49-F238E27FC236}">
                    <a16:creationId xmlns:a16="http://schemas.microsoft.com/office/drawing/2014/main" id="{7F6CE409-167C-4E5F-857F-B0CE5CB75976}"/>
                  </a:ext>
                </a:extLst>
              </p:cNvPr>
              <p:cNvSpPr>
                <a:spLocks/>
              </p:cNvSpPr>
              <p:nvPr/>
            </p:nvSpPr>
            <p:spPr bwMode="auto">
              <a:xfrm>
                <a:off x="8937625" y="4700588"/>
                <a:ext cx="3175" cy="3175"/>
              </a:xfrm>
              <a:custGeom>
                <a:avLst/>
                <a:gdLst>
                  <a:gd name="T0" fmla="*/ 5 w 5"/>
                  <a:gd name="T1" fmla="*/ 0 h 6"/>
                  <a:gd name="T2" fmla="*/ 5 w 5"/>
                  <a:gd name="T3" fmla="*/ 1 h 6"/>
                  <a:gd name="T4" fmla="*/ 5 w 5"/>
                  <a:gd name="T5" fmla="*/ 1 h 6"/>
                  <a:gd name="T6" fmla="*/ 4 w 5"/>
                  <a:gd name="T7" fmla="*/ 2 h 6"/>
                  <a:gd name="T8" fmla="*/ 4 w 5"/>
                  <a:gd name="T9" fmla="*/ 2 h 6"/>
                  <a:gd name="T10" fmla="*/ 4 w 5"/>
                  <a:gd name="T11" fmla="*/ 2 h 6"/>
                  <a:gd name="T12" fmla="*/ 4 w 5"/>
                  <a:gd name="T13" fmla="*/ 3 h 6"/>
                  <a:gd name="T14" fmla="*/ 4 w 5"/>
                  <a:gd name="T15" fmla="*/ 3 h 6"/>
                  <a:gd name="T16" fmla="*/ 3 w 5"/>
                  <a:gd name="T17" fmla="*/ 3 h 6"/>
                  <a:gd name="T18" fmla="*/ 3 w 5"/>
                  <a:gd name="T19" fmla="*/ 4 h 6"/>
                  <a:gd name="T20" fmla="*/ 3 w 5"/>
                  <a:gd name="T21" fmla="*/ 5 h 6"/>
                  <a:gd name="T22" fmla="*/ 1 w 5"/>
                  <a:gd name="T23" fmla="*/ 5 h 6"/>
                  <a:gd name="T24" fmla="*/ 1 w 5"/>
                  <a:gd name="T25" fmla="*/ 5 h 6"/>
                  <a:gd name="T26" fmla="*/ 1 w 5"/>
                  <a:gd name="T27" fmla="*/ 6 h 6"/>
                  <a:gd name="T28" fmla="*/ 1 w 5"/>
                  <a:gd name="T29" fmla="*/ 6 h 6"/>
                  <a:gd name="T30" fmla="*/ 1 w 5"/>
                  <a:gd name="T31" fmla="*/ 6 h 6"/>
                  <a:gd name="T32" fmla="*/ 0 w 5"/>
                  <a:gd name="T33" fmla="*/ 6 h 6"/>
                  <a:gd name="T34" fmla="*/ 0 w 5"/>
                  <a:gd name="T35" fmla="*/ 6 h 6"/>
                  <a:gd name="T36" fmla="*/ 0 w 5"/>
                  <a:gd name="T37" fmla="*/ 6 h 6"/>
                  <a:gd name="T38" fmla="*/ 0 w 5"/>
                  <a:gd name="T39" fmla="*/ 5 h 6"/>
                  <a:gd name="T40" fmla="*/ 0 w 5"/>
                  <a:gd name="T41" fmla="*/ 5 h 6"/>
                  <a:gd name="T42" fmla="*/ 0 w 5"/>
                  <a:gd name="T43" fmla="*/ 4 h 6"/>
                  <a:gd name="T44" fmla="*/ 0 w 5"/>
                  <a:gd name="T45" fmla="*/ 4 h 6"/>
                  <a:gd name="T46" fmla="*/ 1 w 5"/>
                  <a:gd name="T47" fmla="*/ 3 h 6"/>
                  <a:gd name="T48" fmla="*/ 1 w 5"/>
                  <a:gd name="T49" fmla="*/ 2 h 6"/>
                  <a:gd name="T50" fmla="*/ 1 w 5"/>
                  <a:gd name="T51" fmla="*/ 2 h 6"/>
                  <a:gd name="T52" fmla="*/ 3 w 5"/>
                  <a:gd name="T53" fmla="*/ 1 h 6"/>
                  <a:gd name="T54" fmla="*/ 3 w 5"/>
                  <a:gd name="T55" fmla="*/ 1 h 6"/>
                  <a:gd name="T56" fmla="*/ 4 w 5"/>
                  <a:gd name="T57" fmla="*/ 0 h 6"/>
                  <a:gd name="T58" fmla="*/ 4 w 5"/>
                  <a:gd name="T59" fmla="*/ 0 h 6"/>
                  <a:gd name="T60" fmla="*/ 5 w 5"/>
                  <a:gd name="T61" fmla="*/ 0 h 6"/>
                  <a:gd name="T62" fmla="*/ 5 w 5"/>
                  <a:gd name="T6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 h="6">
                    <a:moveTo>
                      <a:pt x="5" y="0"/>
                    </a:moveTo>
                    <a:lnTo>
                      <a:pt x="5" y="0"/>
                    </a:lnTo>
                    <a:lnTo>
                      <a:pt x="5" y="0"/>
                    </a:lnTo>
                    <a:lnTo>
                      <a:pt x="5" y="1"/>
                    </a:lnTo>
                    <a:lnTo>
                      <a:pt x="5" y="1"/>
                    </a:lnTo>
                    <a:lnTo>
                      <a:pt x="5" y="1"/>
                    </a:lnTo>
                    <a:lnTo>
                      <a:pt x="4" y="1"/>
                    </a:lnTo>
                    <a:lnTo>
                      <a:pt x="4" y="2"/>
                    </a:lnTo>
                    <a:lnTo>
                      <a:pt x="4" y="2"/>
                    </a:lnTo>
                    <a:lnTo>
                      <a:pt x="4" y="2"/>
                    </a:lnTo>
                    <a:lnTo>
                      <a:pt x="4" y="2"/>
                    </a:lnTo>
                    <a:lnTo>
                      <a:pt x="4" y="2"/>
                    </a:lnTo>
                    <a:lnTo>
                      <a:pt x="4" y="2"/>
                    </a:lnTo>
                    <a:lnTo>
                      <a:pt x="4" y="3"/>
                    </a:lnTo>
                    <a:lnTo>
                      <a:pt x="4" y="3"/>
                    </a:lnTo>
                    <a:lnTo>
                      <a:pt x="4" y="3"/>
                    </a:lnTo>
                    <a:lnTo>
                      <a:pt x="4" y="3"/>
                    </a:lnTo>
                    <a:lnTo>
                      <a:pt x="3" y="3"/>
                    </a:lnTo>
                    <a:lnTo>
                      <a:pt x="3" y="4"/>
                    </a:lnTo>
                    <a:lnTo>
                      <a:pt x="3" y="4"/>
                    </a:lnTo>
                    <a:lnTo>
                      <a:pt x="3" y="4"/>
                    </a:lnTo>
                    <a:lnTo>
                      <a:pt x="3" y="5"/>
                    </a:lnTo>
                    <a:lnTo>
                      <a:pt x="3" y="5"/>
                    </a:lnTo>
                    <a:lnTo>
                      <a:pt x="1" y="5"/>
                    </a:lnTo>
                    <a:lnTo>
                      <a:pt x="1" y="5"/>
                    </a:lnTo>
                    <a:lnTo>
                      <a:pt x="1" y="5"/>
                    </a:lnTo>
                    <a:lnTo>
                      <a:pt x="1" y="6"/>
                    </a:lnTo>
                    <a:lnTo>
                      <a:pt x="1" y="6"/>
                    </a:lnTo>
                    <a:lnTo>
                      <a:pt x="1" y="6"/>
                    </a:lnTo>
                    <a:lnTo>
                      <a:pt x="1" y="6"/>
                    </a:lnTo>
                    <a:lnTo>
                      <a:pt x="1" y="6"/>
                    </a:lnTo>
                    <a:lnTo>
                      <a:pt x="1" y="6"/>
                    </a:lnTo>
                    <a:lnTo>
                      <a:pt x="1" y="6"/>
                    </a:lnTo>
                    <a:lnTo>
                      <a:pt x="0" y="6"/>
                    </a:lnTo>
                    <a:lnTo>
                      <a:pt x="0" y="6"/>
                    </a:lnTo>
                    <a:lnTo>
                      <a:pt x="0" y="6"/>
                    </a:lnTo>
                    <a:lnTo>
                      <a:pt x="0" y="6"/>
                    </a:lnTo>
                    <a:lnTo>
                      <a:pt x="0" y="6"/>
                    </a:lnTo>
                    <a:lnTo>
                      <a:pt x="0" y="5"/>
                    </a:lnTo>
                    <a:lnTo>
                      <a:pt x="0" y="5"/>
                    </a:lnTo>
                    <a:lnTo>
                      <a:pt x="0" y="5"/>
                    </a:lnTo>
                    <a:lnTo>
                      <a:pt x="0" y="5"/>
                    </a:lnTo>
                    <a:lnTo>
                      <a:pt x="0" y="5"/>
                    </a:lnTo>
                    <a:lnTo>
                      <a:pt x="0" y="4"/>
                    </a:lnTo>
                    <a:lnTo>
                      <a:pt x="0" y="4"/>
                    </a:lnTo>
                    <a:lnTo>
                      <a:pt x="0" y="4"/>
                    </a:lnTo>
                    <a:lnTo>
                      <a:pt x="1" y="3"/>
                    </a:lnTo>
                    <a:lnTo>
                      <a:pt x="1" y="3"/>
                    </a:lnTo>
                    <a:lnTo>
                      <a:pt x="1" y="3"/>
                    </a:lnTo>
                    <a:lnTo>
                      <a:pt x="1" y="2"/>
                    </a:lnTo>
                    <a:lnTo>
                      <a:pt x="1" y="2"/>
                    </a:lnTo>
                    <a:lnTo>
                      <a:pt x="1" y="2"/>
                    </a:lnTo>
                    <a:lnTo>
                      <a:pt x="3" y="1"/>
                    </a:lnTo>
                    <a:lnTo>
                      <a:pt x="3" y="1"/>
                    </a:lnTo>
                    <a:lnTo>
                      <a:pt x="3" y="1"/>
                    </a:lnTo>
                    <a:lnTo>
                      <a:pt x="3" y="1"/>
                    </a:lnTo>
                    <a:lnTo>
                      <a:pt x="3" y="0"/>
                    </a:lnTo>
                    <a:lnTo>
                      <a:pt x="4" y="0"/>
                    </a:lnTo>
                    <a:lnTo>
                      <a:pt x="4" y="0"/>
                    </a:lnTo>
                    <a:lnTo>
                      <a:pt x="4" y="0"/>
                    </a:lnTo>
                    <a:lnTo>
                      <a:pt x="5" y="0"/>
                    </a:lnTo>
                    <a:lnTo>
                      <a:pt x="5"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grpSp>
        <p:grpSp>
          <p:nvGrpSpPr>
            <p:cNvPr id="94" name="香港（小图）">
              <a:extLst>
                <a:ext uri="{FF2B5EF4-FFF2-40B4-BE49-F238E27FC236}">
                  <a16:creationId xmlns:a16="http://schemas.microsoft.com/office/drawing/2014/main" id="{E9647AE7-95E8-4D94-AA6A-E95D70D80F41}"/>
                </a:ext>
              </a:extLst>
            </p:cNvPr>
            <p:cNvGrpSpPr/>
            <p:nvPr/>
          </p:nvGrpSpPr>
          <p:grpSpPr>
            <a:xfrm>
              <a:off x="11308438" y="4831355"/>
              <a:ext cx="65376" cy="41604"/>
              <a:chOff x="8435975" y="4816475"/>
              <a:chExt cx="52388" cy="33338"/>
            </a:xfrm>
            <a:solidFill>
              <a:srgbClr val="BFBFBF"/>
            </a:solidFill>
          </p:grpSpPr>
          <p:sp>
            <p:nvSpPr>
              <p:cNvPr id="131" name="Freeform 690">
                <a:extLst>
                  <a:ext uri="{FF2B5EF4-FFF2-40B4-BE49-F238E27FC236}">
                    <a16:creationId xmlns:a16="http://schemas.microsoft.com/office/drawing/2014/main" id="{9D5C2548-3A76-4E21-A8E3-9F1CC6CB1F05}"/>
                  </a:ext>
                </a:extLst>
              </p:cNvPr>
              <p:cNvSpPr>
                <a:spLocks/>
              </p:cNvSpPr>
              <p:nvPr/>
            </p:nvSpPr>
            <p:spPr bwMode="auto">
              <a:xfrm>
                <a:off x="8447088" y="4816475"/>
                <a:ext cx="41275" cy="25400"/>
              </a:xfrm>
              <a:custGeom>
                <a:avLst/>
                <a:gdLst>
                  <a:gd name="T0" fmla="*/ 48 w 77"/>
                  <a:gd name="T1" fmla="*/ 3 h 48"/>
                  <a:gd name="T2" fmla="*/ 46 w 77"/>
                  <a:gd name="T3" fmla="*/ 5 h 48"/>
                  <a:gd name="T4" fmla="*/ 52 w 77"/>
                  <a:gd name="T5" fmla="*/ 2 h 48"/>
                  <a:gd name="T6" fmla="*/ 54 w 77"/>
                  <a:gd name="T7" fmla="*/ 4 h 48"/>
                  <a:gd name="T8" fmla="*/ 58 w 77"/>
                  <a:gd name="T9" fmla="*/ 9 h 48"/>
                  <a:gd name="T10" fmla="*/ 63 w 77"/>
                  <a:gd name="T11" fmla="*/ 8 h 48"/>
                  <a:gd name="T12" fmla="*/ 64 w 77"/>
                  <a:gd name="T13" fmla="*/ 8 h 48"/>
                  <a:gd name="T14" fmla="*/ 63 w 77"/>
                  <a:gd name="T15" fmla="*/ 11 h 48"/>
                  <a:gd name="T16" fmla="*/ 59 w 77"/>
                  <a:gd name="T17" fmla="*/ 12 h 48"/>
                  <a:gd name="T18" fmla="*/ 49 w 77"/>
                  <a:gd name="T19" fmla="*/ 15 h 48"/>
                  <a:gd name="T20" fmla="*/ 41 w 77"/>
                  <a:gd name="T21" fmla="*/ 16 h 48"/>
                  <a:gd name="T22" fmla="*/ 39 w 77"/>
                  <a:gd name="T23" fmla="*/ 18 h 48"/>
                  <a:gd name="T24" fmla="*/ 41 w 77"/>
                  <a:gd name="T25" fmla="*/ 20 h 48"/>
                  <a:gd name="T26" fmla="*/ 45 w 77"/>
                  <a:gd name="T27" fmla="*/ 20 h 48"/>
                  <a:gd name="T28" fmla="*/ 45 w 77"/>
                  <a:gd name="T29" fmla="*/ 23 h 48"/>
                  <a:gd name="T30" fmla="*/ 43 w 77"/>
                  <a:gd name="T31" fmla="*/ 27 h 48"/>
                  <a:gd name="T32" fmla="*/ 43 w 77"/>
                  <a:gd name="T33" fmla="*/ 30 h 48"/>
                  <a:gd name="T34" fmla="*/ 46 w 77"/>
                  <a:gd name="T35" fmla="*/ 29 h 48"/>
                  <a:gd name="T36" fmla="*/ 49 w 77"/>
                  <a:gd name="T37" fmla="*/ 24 h 48"/>
                  <a:gd name="T38" fmla="*/ 53 w 77"/>
                  <a:gd name="T39" fmla="*/ 20 h 48"/>
                  <a:gd name="T40" fmla="*/ 60 w 77"/>
                  <a:gd name="T41" fmla="*/ 15 h 48"/>
                  <a:gd name="T42" fmla="*/ 66 w 77"/>
                  <a:gd name="T43" fmla="*/ 13 h 48"/>
                  <a:gd name="T44" fmla="*/ 68 w 77"/>
                  <a:gd name="T45" fmla="*/ 15 h 48"/>
                  <a:gd name="T46" fmla="*/ 71 w 77"/>
                  <a:gd name="T47" fmla="*/ 17 h 48"/>
                  <a:gd name="T48" fmla="*/ 75 w 77"/>
                  <a:gd name="T49" fmla="*/ 18 h 48"/>
                  <a:gd name="T50" fmla="*/ 77 w 77"/>
                  <a:gd name="T51" fmla="*/ 20 h 48"/>
                  <a:gd name="T52" fmla="*/ 76 w 77"/>
                  <a:gd name="T53" fmla="*/ 25 h 48"/>
                  <a:gd name="T54" fmla="*/ 74 w 77"/>
                  <a:gd name="T55" fmla="*/ 30 h 48"/>
                  <a:gd name="T56" fmla="*/ 69 w 77"/>
                  <a:gd name="T57" fmla="*/ 29 h 48"/>
                  <a:gd name="T58" fmla="*/ 62 w 77"/>
                  <a:gd name="T59" fmla="*/ 27 h 48"/>
                  <a:gd name="T60" fmla="*/ 58 w 77"/>
                  <a:gd name="T61" fmla="*/ 27 h 48"/>
                  <a:gd name="T62" fmla="*/ 54 w 77"/>
                  <a:gd name="T63" fmla="*/ 30 h 48"/>
                  <a:gd name="T64" fmla="*/ 54 w 77"/>
                  <a:gd name="T65" fmla="*/ 34 h 48"/>
                  <a:gd name="T66" fmla="*/ 56 w 77"/>
                  <a:gd name="T67" fmla="*/ 37 h 48"/>
                  <a:gd name="T68" fmla="*/ 61 w 77"/>
                  <a:gd name="T69" fmla="*/ 39 h 48"/>
                  <a:gd name="T70" fmla="*/ 63 w 77"/>
                  <a:gd name="T71" fmla="*/ 44 h 48"/>
                  <a:gd name="T72" fmla="*/ 62 w 77"/>
                  <a:gd name="T73" fmla="*/ 47 h 48"/>
                  <a:gd name="T74" fmla="*/ 58 w 77"/>
                  <a:gd name="T75" fmla="*/ 48 h 48"/>
                  <a:gd name="T76" fmla="*/ 53 w 77"/>
                  <a:gd name="T77" fmla="*/ 44 h 48"/>
                  <a:gd name="T78" fmla="*/ 50 w 77"/>
                  <a:gd name="T79" fmla="*/ 42 h 48"/>
                  <a:gd name="T80" fmla="*/ 46 w 77"/>
                  <a:gd name="T81" fmla="*/ 39 h 48"/>
                  <a:gd name="T82" fmla="*/ 45 w 77"/>
                  <a:gd name="T83" fmla="*/ 39 h 48"/>
                  <a:gd name="T84" fmla="*/ 45 w 77"/>
                  <a:gd name="T85" fmla="*/ 41 h 48"/>
                  <a:gd name="T86" fmla="*/ 44 w 77"/>
                  <a:gd name="T87" fmla="*/ 42 h 48"/>
                  <a:gd name="T88" fmla="*/ 41 w 77"/>
                  <a:gd name="T89" fmla="*/ 42 h 48"/>
                  <a:gd name="T90" fmla="*/ 38 w 77"/>
                  <a:gd name="T91" fmla="*/ 36 h 48"/>
                  <a:gd name="T92" fmla="*/ 30 w 77"/>
                  <a:gd name="T93" fmla="*/ 32 h 48"/>
                  <a:gd name="T94" fmla="*/ 20 w 77"/>
                  <a:gd name="T95" fmla="*/ 34 h 48"/>
                  <a:gd name="T96" fmla="*/ 13 w 77"/>
                  <a:gd name="T97" fmla="*/ 35 h 48"/>
                  <a:gd name="T98" fmla="*/ 6 w 77"/>
                  <a:gd name="T99" fmla="*/ 34 h 48"/>
                  <a:gd name="T100" fmla="*/ 2 w 77"/>
                  <a:gd name="T101" fmla="*/ 33 h 48"/>
                  <a:gd name="T102" fmla="*/ 0 w 77"/>
                  <a:gd name="T103" fmla="*/ 27 h 48"/>
                  <a:gd name="T104" fmla="*/ 1 w 77"/>
                  <a:gd name="T105" fmla="*/ 25 h 48"/>
                  <a:gd name="T106" fmla="*/ 6 w 77"/>
                  <a:gd name="T107" fmla="*/ 23 h 48"/>
                  <a:gd name="T108" fmla="*/ 9 w 77"/>
                  <a:gd name="T109" fmla="*/ 20 h 48"/>
                  <a:gd name="T110" fmla="*/ 14 w 77"/>
                  <a:gd name="T111" fmla="*/ 17 h 48"/>
                  <a:gd name="T112" fmla="*/ 18 w 77"/>
                  <a:gd name="T113" fmla="*/ 15 h 48"/>
                  <a:gd name="T114" fmla="*/ 20 w 77"/>
                  <a:gd name="T115"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 h="48">
                    <a:moveTo>
                      <a:pt x="51" y="0"/>
                    </a:moveTo>
                    <a:lnTo>
                      <a:pt x="50" y="0"/>
                    </a:lnTo>
                    <a:lnTo>
                      <a:pt x="50" y="1"/>
                    </a:lnTo>
                    <a:lnTo>
                      <a:pt x="49" y="1"/>
                    </a:lnTo>
                    <a:lnTo>
                      <a:pt x="49" y="1"/>
                    </a:lnTo>
                    <a:lnTo>
                      <a:pt x="49" y="2"/>
                    </a:lnTo>
                    <a:lnTo>
                      <a:pt x="48" y="2"/>
                    </a:lnTo>
                    <a:lnTo>
                      <a:pt x="48" y="2"/>
                    </a:lnTo>
                    <a:lnTo>
                      <a:pt x="48" y="3"/>
                    </a:lnTo>
                    <a:lnTo>
                      <a:pt x="48" y="3"/>
                    </a:lnTo>
                    <a:lnTo>
                      <a:pt x="46" y="4"/>
                    </a:lnTo>
                    <a:lnTo>
                      <a:pt x="46" y="4"/>
                    </a:lnTo>
                    <a:lnTo>
                      <a:pt x="46" y="4"/>
                    </a:lnTo>
                    <a:lnTo>
                      <a:pt x="46" y="5"/>
                    </a:lnTo>
                    <a:lnTo>
                      <a:pt x="46" y="5"/>
                    </a:lnTo>
                    <a:lnTo>
                      <a:pt x="46" y="5"/>
                    </a:lnTo>
                    <a:lnTo>
                      <a:pt x="46" y="5"/>
                    </a:lnTo>
                    <a:lnTo>
                      <a:pt x="46" y="5"/>
                    </a:lnTo>
                    <a:lnTo>
                      <a:pt x="46" y="5"/>
                    </a:lnTo>
                    <a:lnTo>
                      <a:pt x="46" y="5"/>
                    </a:lnTo>
                    <a:lnTo>
                      <a:pt x="48" y="5"/>
                    </a:lnTo>
                    <a:lnTo>
                      <a:pt x="48" y="5"/>
                    </a:lnTo>
                    <a:lnTo>
                      <a:pt x="49" y="5"/>
                    </a:lnTo>
                    <a:lnTo>
                      <a:pt x="49" y="4"/>
                    </a:lnTo>
                    <a:lnTo>
                      <a:pt x="50" y="4"/>
                    </a:lnTo>
                    <a:lnTo>
                      <a:pt x="50" y="4"/>
                    </a:lnTo>
                    <a:lnTo>
                      <a:pt x="51" y="3"/>
                    </a:lnTo>
                    <a:lnTo>
                      <a:pt x="51" y="3"/>
                    </a:lnTo>
                    <a:lnTo>
                      <a:pt x="51" y="3"/>
                    </a:lnTo>
                    <a:lnTo>
                      <a:pt x="52" y="2"/>
                    </a:lnTo>
                    <a:lnTo>
                      <a:pt x="52" y="2"/>
                    </a:lnTo>
                    <a:lnTo>
                      <a:pt x="52" y="2"/>
                    </a:lnTo>
                    <a:lnTo>
                      <a:pt x="53" y="2"/>
                    </a:lnTo>
                    <a:lnTo>
                      <a:pt x="53" y="2"/>
                    </a:lnTo>
                    <a:lnTo>
                      <a:pt x="53" y="2"/>
                    </a:lnTo>
                    <a:lnTo>
                      <a:pt x="53" y="2"/>
                    </a:lnTo>
                    <a:lnTo>
                      <a:pt x="53" y="2"/>
                    </a:lnTo>
                    <a:lnTo>
                      <a:pt x="53" y="3"/>
                    </a:lnTo>
                    <a:lnTo>
                      <a:pt x="54" y="3"/>
                    </a:lnTo>
                    <a:lnTo>
                      <a:pt x="54" y="4"/>
                    </a:lnTo>
                    <a:lnTo>
                      <a:pt x="54" y="4"/>
                    </a:lnTo>
                    <a:lnTo>
                      <a:pt x="54" y="5"/>
                    </a:lnTo>
                    <a:lnTo>
                      <a:pt x="55" y="5"/>
                    </a:lnTo>
                    <a:lnTo>
                      <a:pt x="55" y="6"/>
                    </a:lnTo>
                    <a:lnTo>
                      <a:pt x="56" y="6"/>
                    </a:lnTo>
                    <a:lnTo>
                      <a:pt x="56" y="7"/>
                    </a:lnTo>
                    <a:lnTo>
                      <a:pt x="57" y="7"/>
                    </a:lnTo>
                    <a:lnTo>
                      <a:pt x="57" y="8"/>
                    </a:lnTo>
                    <a:lnTo>
                      <a:pt x="58" y="8"/>
                    </a:lnTo>
                    <a:lnTo>
                      <a:pt x="58" y="9"/>
                    </a:lnTo>
                    <a:lnTo>
                      <a:pt x="59" y="9"/>
                    </a:lnTo>
                    <a:lnTo>
                      <a:pt x="59" y="9"/>
                    </a:lnTo>
                    <a:lnTo>
                      <a:pt x="60" y="9"/>
                    </a:lnTo>
                    <a:lnTo>
                      <a:pt x="61" y="9"/>
                    </a:lnTo>
                    <a:lnTo>
                      <a:pt x="61" y="9"/>
                    </a:lnTo>
                    <a:lnTo>
                      <a:pt x="62" y="9"/>
                    </a:lnTo>
                    <a:lnTo>
                      <a:pt x="62" y="9"/>
                    </a:lnTo>
                    <a:lnTo>
                      <a:pt x="62" y="9"/>
                    </a:lnTo>
                    <a:lnTo>
                      <a:pt x="63" y="8"/>
                    </a:lnTo>
                    <a:lnTo>
                      <a:pt x="63" y="8"/>
                    </a:lnTo>
                    <a:lnTo>
                      <a:pt x="63" y="8"/>
                    </a:lnTo>
                    <a:lnTo>
                      <a:pt x="63" y="8"/>
                    </a:lnTo>
                    <a:lnTo>
                      <a:pt x="63" y="8"/>
                    </a:lnTo>
                    <a:lnTo>
                      <a:pt x="63" y="8"/>
                    </a:lnTo>
                    <a:lnTo>
                      <a:pt x="64" y="8"/>
                    </a:lnTo>
                    <a:lnTo>
                      <a:pt x="64" y="8"/>
                    </a:lnTo>
                    <a:lnTo>
                      <a:pt x="64" y="8"/>
                    </a:lnTo>
                    <a:lnTo>
                      <a:pt x="64" y="8"/>
                    </a:lnTo>
                    <a:lnTo>
                      <a:pt x="64" y="8"/>
                    </a:lnTo>
                    <a:lnTo>
                      <a:pt x="64" y="8"/>
                    </a:lnTo>
                    <a:lnTo>
                      <a:pt x="66" y="8"/>
                    </a:lnTo>
                    <a:lnTo>
                      <a:pt x="66" y="8"/>
                    </a:lnTo>
                    <a:lnTo>
                      <a:pt x="66" y="8"/>
                    </a:lnTo>
                    <a:lnTo>
                      <a:pt x="66" y="8"/>
                    </a:lnTo>
                    <a:lnTo>
                      <a:pt x="66" y="9"/>
                    </a:lnTo>
                    <a:lnTo>
                      <a:pt x="66" y="9"/>
                    </a:lnTo>
                    <a:lnTo>
                      <a:pt x="64" y="9"/>
                    </a:lnTo>
                    <a:lnTo>
                      <a:pt x="64" y="9"/>
                    </a:lnTo>
                    <a:lnTo>
                      <a:pt x="64" y="9"/>
                    </a:lnTo>
                    <a:lnTo>
                      <a:pt x="63" y="11"/>
                    </a:lnTo>
                    <a:lnTo>
                      <a:pt x="63" y="11"/>
                    </a:lnTo>
                    <a:lnTo>
                      <a:pt x="63" y="11"/>
                    </a:lnTo>
                    <a:lnTo>
                      <a:pt x="62" y="11"/>
                    </a:lnTo>
                    <a:lnTo>
                      <a:pt x="62" y="11"/>
                    </a:lnTo>
                    <a:lnTo>
                      <a:pt x="61" y="11"/>
                    </a:lnTo>
                    <a:lnTo>
                      <a:pt x="61" y="12"/>
                    </a:lnTo>
                    <a:lnTo>
                      <a:pt x="61" y="12"/>
                    </a:lnTo>
                    <a:lnTo>
                      <a:pt x="60" y="12"/>
                    </a:lnTo>
                    <a:lnTo>
                      <a:pt x="59" y="12"/>
                    </a:lnTo>
                    <a:lnTo>
                      <a:pt x="59" y="12"/>
                    </a:lnTo>
                    <a:lnTo>
                      <a:pt x="58" y="13"/>
                    </a:lnTo>
                    <a:lnTo>
                      <a:pt x="57" y="13"/>
                    </a:lnTo>
                    <a:lnTo>
                      <a:pt x="56" y="13"/>
                    </a:lnTo>
                    <a:lnTo>
                      <a:pt x="55" y="13"/>
                    </a:lnTo>
                    <a:lnTo>
                      <a:pt x="54" y="13"/>
                    </a:lnTo>
                    <a:lnTo>
                      <a:pt x="53" y="14"/>
                    </a:lnTo>
                    <a:lnTo>
                      <a:pt x="52" y="14"/>
                    </a:lnTo>
                    <a:lnTo>
                      <a:pt x="51" y="14"/>
                    </a:lnTo>
                    <a:lnTo>
                      <a:pt x="50" y="14"/>
                    </a:lnTo>
                    <a:lnTo>
                      <a:pt x="49" y="15"/>
                    </a:lnTo>
                    <a:lnTo>
                      <a:pt x="48" y="15"/>
                    </a:lnTo>
                    <a:lnTo>
                      <a:pt x="48" y="15"/>
                    </a:lnTo>
                    <a:lnTo>
                      <a:pt x="46" y="15"/>
                    </a:lnTo>
                    <a:lnTo>
                      <a:pt x="45" y="15"/>
                    </a:lnTo>
                    <a:lnTo>
                      <a:pt x="44" y="15"/>
                    </a:lnTo>
                    <a:lnTo>
                      <a:pt x="44" y="15"/>
                    </a:lnTo>
                    <a:lnTo>
                      <a:pt x="43" y="16"/>
                    </a:lnTo>
                    <a:lnTo>
                      <a:pt x="42" y="16"/>
                    </a:lnTo>
                    <a:lnTo>
                      <a:pt x="42" y="16"/>
                    </a:lnTo>
                    <a:lnTo>
                      <a:pt x="41" y="16"/>
                    </a:lnTo>
                    <a:lnTo>
                      <a:pt x="40" y="16"/>
                    </a:lnTo>
                    <a:lnTo>
                      <a:pt x="40" y="16"/>
                    </a:lnTo>
                    <a:lnTo>
                      <a:pt x="40" y="17"/>
                    </a:lnTo>
                    <a:lnTo>
                      <a:pt x="39" y="17"/>
                    </a:lnTo>
                    <a:lnTo>
                      <a:pt x="39" y="17"/>
                    </a:lnTo>
                    <a:lnTo>
                      <a:pt x="39" y="17"/>
                    </a:lnTo>
                    <a:lnTo>
                      <a:pt x="39" y="17"/>
                    </a:lnTo>
                    <a:lnTo>
                      <a:pt x="39" y="18"/>
                    </a:lnTo>
                    <a:lnTo>
                      <a:pt x="39" y="18"/>
                    </a:lnTo>
                    <a:lnTo>
                      <a:pt x="39" y="18"/>
                    </a:lnTo>
                    <a:lnTo>
                      <a:pt x="39" y="18"/>
                    </a:lnTo>
                    <a:lnTo>
                      <a:pt x="40" y="19"/>
                    </a:lnTo>
                    <a:lnTo>
                      <a:pt x="40" y="19"/>
                    </a:lnTo>
                    <a:lnTo>
                      <a:pt x="40" y="19"/>
                    </a:lnTo>
                    <a:lnTo>
                      <a:pt x="40" y="19"/>
                    </a:lnTo>
                    <a:lnTo>
                      <a:pt x="40" y="19"/>
                    </a:lnTo>
                    <a:lnTo>
                      <a:pt x="41" y="19"/>
                    </a:lnTo>
                    <a:lnTo>
                      <a:pt x="41" y="19"/>
                    </a:lnTo>
                    <a:lnTo>
                      <a:pt x="41" y="19"/>
                    </a:lnTo>
                    <a:lnTo>
                      <a:pt x="41" y="20"/>
                    </a:lnTo>
                    <a:lnTo>
                      <a:pt x="42" y="20"/>
                    </a:lnTo>
                    <a:lnTo>
                      <a:pt x="42" y="20"/>
                    </a:lnTo>
                    <a:lnTo>
                      <a:pt x="42" y="20"/>
                    </a:lnTo>
                    <a:lnTo>
                      <a:pt x="43" y="19"/>
                    </a:lnTo>
                    <a:lnTo>
                      <a:pt x="43" y="19"/>
                    </a:lnTo>
                    <a:lnTo>
                      <a:pt x="44" y="19"/>
                    </a:lnTo>
                    <a:lnTo>
                      <a:pt x="44" y="20"/>
                    </a:lnTo>
                    <a:lnTo>
                      <a:pt x="44" y="20"/>
                    </a:lnTo>
                    <a:lnTo>
                      <a:pt x="45" y="20"/>
                    </a:lnTo>
                    <a:lnTo>
                      <a:pt x="45" y="20"/>
                    </a:lnTo>
                    <a:lnTo>
                      <a:pt x="45" y="20"/>
                    </a:lnTo>
                    <a:lnTo>
                      <a:pt x="45" y="20"/>
                    </a:lnTo>
                    <a:lnTo>
                      <a:pt x="45" y="21"/>
                    </a:lnTo>
                    <a:lnTo>
                      <a:pt x="45" y="21"/>
                    </a:lnTo>
                    <a:lnTo>
                      <a:pt x="45" y="21"/>
                    </a:lnTo>
                    <a:lnTo>
                      <a:pt x="45" y="22"/>
                    </a:lnTo>
                    <a:lnTo>
                      <a:pt x="45" y="22"/>
                    </a:lnTo>
                    <a:lnTo>
                      <a:pt x="45" y="22"/>
                    </a:lnTo>
                    <a:lnTo>
                      <a:pt x="45" y="23"/>
                    </a:lnTo>
                    <a:lnTo>
                      <a:pt x="45" y="23"/>
                    </a:lnTo>
                    <a:lnTo>
                      <a:pt x="45" y="24"/>
                    </a:lnTo>
                    <a:lnTo>
                      <a:pt x="45" y="24"/>
                    </a:lnTo>
                    <a:lnTo>
                      <a:pt x="45" y="24"/>
                    </a:lnTo>
                    <a:lnTo>
                      <a:pt x="44" y="25"/>
                    </a:lnTo>
                    <a:lnTo>
                      <a:pt x="44" y="25"/>
                    </a:lnTo>
                    <a:lnTo>
                      <a:pt x="44" y="25"/>
                    </a:lnTo>
                    <a:lnTo>
                      <a:pt x="44" y="26"/>
                    </a:lnTo>
                    <a:lnTo>
                      <a:pt x="43" y="26"/>
                    </a:lnTo>
                    <a:lnTo>
                      <a:pt x="43" y="26"/>
                    </a:lnTo>
                    <a:lnTo>
                      <a:pt x="43" y="27"/>
                    </a:lnTo>
                    <a:lnTo>
                      <a:pt x="43" y="27"/>
                    </a:lnTo>
                    <a:lnTo>
                      <a:pt x="43" y="27"/>
                    </a:lnTo>
                    <a:lnTo>
                      <a:pt x="43" y="29"/>
                    </a:lnTo>
                    <a:lnTo>
                      <a:pt x="42" y="29"/>
                    </a:lnTo>
                    <a:lnTo>
                      <a:pt x="42" y="29"/>
                    </a:lnTo>
                    <a:lnTo>
                      <a:pt x="42" y="29"/>
                    </a:lnTo>
                    <a:lnTo>
                      <a:pt x="42" y="30"/>
                    </a:lnTo>
                    <a:lnTo>
                      <a:pt x="43" y="30"/>
                    </a:lnTo>
                    <a:lnTo>
                      <a:pt x="43" y="30"/>
                    </a:lnTo>
                    <a:lnTo>
                      <a:pt x="43" y="30"/>
                    </a:lnTo>
                    <a:lnTo>
                      <a:pt x="43" y="30"/>
                    </a:lnTo>
                    <a:lnTo>
                      <a:pt x="43" y="30"/>
                    </a:lnTo>
                    <a:lnTo>
                      <a:pt x="44" y="30"/>
                    </a:lnTo>
                    <a:lnTo>
                      <a:pt x="44" y="30"/>
                    </a:lnTo>
                    <a:lnTo>
                      <a:pt x="44" y="30"/>
                    </a:lnTo>
                    <a:lnTo>
                      <a:pt x="44" y="30"/>
                    </a:lnTo>
                    <a:lnTo>
                      <a:pt x="45" y="30"/>
                    </a:lnTo>
                    <a:lnTo>
                      <a:pt x="45" y="29"/>
                    </a:lnTo>
                    <a:lnTo>
                      <a:pt x="45" y="29"/>
                    </a:lnTo>
                    <a:lnTo>
                      <a:pt x="46" y="29"/>
                    </a:lnTo>
                    <a:lnTo>
                      <a:pt x="46" y="29"/>
                    </a:lnTo>
                    <a:lnTo>
                      <a:pt x="46" y="27"/>
                    </a:lnTo>
                    <a:lnTo>
                      <a:pt x="46" y="27"/>
                    </a:lnTo>
                    <a:lnTo>
                      <a:pt x="46" y="27"/>
                    </a:lnTo>
                    <a:lnTo>
                      <a:pt x="48" y="26"/>
                    </a:lnTo>
                    <a:lnTo>
                      <a:pt x="48" y="26"/>
                    </a:lnTo>
                    <a:lnTo>
                      <a:pt x="48" y="25"/>
                    </a:lnTo>
                    <a:lnTo>
                      <a:pt x="48" y="25"/>
                    </a:lnTo>
                    <a:lnTo>
                      <a:pt x="49" y="24"/>
                    </a:lnTo>
                    <a:lnTo>
                      <a:pt x="49" y="24"/>
                    </a:lnTo>
                    <a:lnTo>
                      <a:pt x="49" y="23"/>
                    </a:lnTo>
                    <a:lnTo>
                      <a:pt x="49" y="23"/>
                    </a:lnTo>
                    <a:lnTo>
                      <a:pt x="50" y="22"/>
                    </a:lnTo>
                    <a:lnTo>
                      <a:pt x="50" y="22"/>
                    </a:lnTo>
                    <a:lnTo>
                      <a:pt x="51" y="22"/>
                    </a:lnTo>
                    <a:lnTo>
                      <a:pt x="51" y="21"/>
                    </a:lnTo>
                    <a:lnTo>
                      <a:pt x="52" y="21"/>
                    </a:lnTo>
                    <a:lnTo>
                      <a:pt x="52" y="21"/>
                    </a:lnTo>
                    <a:lnTo>
                      <a:pt x="53" y="20"/>
                    </a:lnTo>
                    <a:lnTo>
                      <a:pt x="53" y="20"/>
                    </a:lnTo>
                    <a:lnTo>
                      <a:pt x="54" y="20"/>
                    </a:lnTo>
                    <a:lnTo>
                      <a:pt x="55" y="19"/>
                    </a:lnTo>
                    <a:lnTo>
                      <a:pt x="55" y="19"/>
                    </a:lnTo>
                    <a:lnTo>
                      <a:pt x="56" y="18"/>
                    </a:lnTo>
                    <a:lnTo>
                      <a:pt x="57" y="18"/>
                    </a:lnTo>
                    <a:lnTo>
                      <a:pt x="58" y="17"/>
                    </a:lnTo>
                    <a:lnTo>
                      <a:pt x="58" y="17"/>
                    </a:lnTo>
                    <a:lnTo>
                      <a:pt x="59" y="16"/>
                    </a:lnTo>
                    <a:lnTo>
                      <a:pt x="60" y="16"/>
                    </a:lnTo>
                    <a:lnTo>
                      <a:pt x="60" y="15"/>
                    </a:lnTo>
                    <a:lnTo>
                      <a:pt x="61" y="15"/>
                    </a:lnTo>
                    <a:lnTo>
                      <a:pt x="62" y="14"/>
                    </a:lnTo>
                    <a:lnTo>
                      <a:pt x="63" y="14"/>
                    </a:lnTo>
                    <a:lnTo>
                      <a:pt x="63" y="13"/>
                    </a:lnTo>
                    <a:lnTo>
                      <a:pt x="64" y="13"/>
                    </a:lnTo>
                    <a:lnTo>
                      <a:pt x="64" y="13"/>
                    </a:lnTo>
                    <a:lnTo>
                      <a:pt x="64" y="13"/>
                    </a:lnTo>
                    <a:lnTo>
                      <a:pt x="66" y="13"/>
                    </a:lnTo>
                    <a:lnTo>
                      <a:pt x="66" y="13"/>
                    </a:lnTo>
                    <a:lnTo>
                      <a:pt x="66" y="13"/>
                    </a:lnTo>
                    <a:lnTo>
                      <a:pt x="66" y="13"/>
                    </a:lnTo>
                    <a:lnTo>
                      <a:pt x="66" y="13"/>
                    </a:lnTo>
                    <a:lnTo>
                      <a:pt x="67" y="13"/>
                    </a:lnTo>
                    <a:lnTo>
                      <a:pt x="67" y="13"/>
                    </a:lnTo>
                    <a:lnTo>
                      <a:pt x="67" y="13"/>
                    </a:lnTo>
                    <a:lnTo>
                      <a:pt x="67" y="14"/>
                    </a:lnTo>
                    <a:lnTo>
                      <a:pt x="67" y="14"/>
                    </a:lnTo>
                    <a:lnTo>
                      <a:pt x="68" y="14"/>
                    </a:lnTo>
                    <a:lnTo>
                      <a:pt x="68" y="14"/>
                    </a:lnTo>
                    <a:lnTo>
                      <a:pt x="68" y="15"/>
                    </a:lnTo>
                    <a:lnTo>
                      <a:pt x="69" y="15"/>
                    </a:lnTo>
                    <a:lnTo>
                      <a:pt x="69" y="15"/>
                    </a:lnTo>
                    <a:lnTo>
                      <a:pt x="69" y="16"/>
                    </a:lnTo>
                    <a:lnTo>
                      <a:pt x="69" y="16"/>
                    </a:lnTo>
                    <a:lnTo>
                      <a:pt x="70" y="16"/>
                    </a:lnTo>
                    <a:lnTo>
                      <a:pt x="70" y="16"/>
                    </a:lnTo>
                    <a:lnTo>
                      <a:pt x="70" y="17"/>
                    </a:lnTo>
                    <a:lnTo>
                      <a:pt x="70" y="17"/>
                    </a:lnTo>
                    <a:lnTo>
                      <a:pt x="71" y="17"/>
                    </a:lnTo>
                    <a:lnTo>
                      <a:pt x="71" y="17"/>
                    </a:lnTo>
                    <a:lnTo>
                      <a:pt x="71" y="18"/>
                    </a:lnTo>
                    <a:lnTo>
                      <a:pt x="72" y="18"/>
                    </a:lnTo>
                    <a:lnTo>
                      <a:pt x="72" y="18"/>
                    </a:lnTo>
                    <a:lnTo>
                      <a:pt x="73" y="18"/>
                    </a:lnTo>
                    <a:lnTo>
                      <a:pt x="73" y="18"/>
                    </a:lnTo>
                    <a:lnTo>
                      <a:pt x="74" y="18"/>
                    </a:lnTo>
                    <a:lnTo>
                      <a:pt x="74" y="18"/>
                    </a:lnTo>
                    <a:lnTo>
                      <a:pt x="75" y="18"/>
                    </a:lnTo>
                    <a:lnTo>
                      <a:pt x="75" y="18"/>
                    </a:lnTo>
                    <a:lnTo>
                      <a:pt x="75" y="18"/>
                    </a:lnTo>
                    <a:lnTo>
                      <a:pt x="75" y="18"/>
                    </a:lnTo>
                    <a:lnTo>
                      <a:pt x="76" y="18"/>
                    </a:lnTo>
                    <a:lnTo>
                      <a:pt x="76" y="19"/>
                    </a:lnTo>
                    <a:lnTo>
                      <a:pt x="76" y="19"/>
                    </a:lnTo>
                    <a:lnTo>
                      <a:pt x="76" y="19"/>
                    </a:lnTo>
                    <a:lnTo>
                      <a:pt x="76" y="19"/>
                    </a:lnTo>
                    <a:lnTo>
                      <a:pt x="76" y="19"/>
                    </a:lnTo>
                    <a:lnTo>
                      <a:pt x="76" y="20"/>
                    </a:lnTo>
                    <a:lnTo>
                      <a:pt x="76" y="20"/>
                    </a:lnTo>
                    <a:lnTo>
                      <a:pt x="77" y="20"/>
                    </a:lnTo>
                    <a:lnTo>
                      <a:pt x="77" y="21"/>
                    </a:lnTo>
                    <a:lnTo>
                      <a:pt x="77" y="21"/>
                    </a:lnTo>
                    <a:lnTo>
                      <a:pt x="77" y="22"/>
                    </a:lnTo>
                    <a:lnTo>
                      <a:pt x="77" y="22"/>
                    </a:lnTo>
                    <a:lnTo>
                      <a:pt x="77" y="23"/>
                    </a:lnTo>
                    <a:lnTo>
                      <a:pt x="77" y="23"/>
                    </a:lnTo>
                    <a:lnTo>
                      <a:pt x="77" y="24"/>
                    </a:lnTo>
                    <a:lnTo>
                      <a:pt x="76" y="24"/>
                    </a:lnTo>
                    <a:lnTo>
                      <a:pt x="76" y="25"/>
                    </a:lnTo>
                    <a:lnTo>
                      <a:pt x="76" y="25"/>
                    </a:lnTo>
                    <a:lnTo>
                      <a:pt x="76" y="26"/>
                    </a:lnTo>
                    <a:lnTo>
                      <a:pt x="76" y="26"/>
                    </a:lnTo>
                    <a:lnTo>
                      <a:pt x="76" y="27"/>
                    </a:lnTo>
                    <a:lnTo>
                      <a:pt x="75" y="27"/>
                    </a:lnTo>
                    <a:lnTo>
                      <a:pt x="75" y="29"/>
                    </a:lnTo>
                    <a:lnTo>
                      <a:pt x="75" y="29"/>
                    </a:lnTo>
                    <a:lnTo>
                      <a:pt x="75" y="29"/>
                    </a:lnTo>
                    <a:lnTo>
                      <a:pt x="74" y="29"/>
                    </a:lnTo>
                    <a:lnTo>
                      <a:pt x="74" y="29"/>
                    </a:lnTo>
                    <a:lnTo>
                      <a:pt x="74" y="30"/>
                    </a:lnTo>
                    <a:lnTo>
                      <a:pt x="73" y="30"/>
                    </a:lnTo>
                    <a:lnTo>
                      <a:pt x="73" y="30"/>
                    </a:lnTo>
                    <a:lnTo>
                      <a:pt x="72" y="30"/>
                    </a:lnTo>
                    <a:lnTo>
                      <a:pt x="72" y="30"/>
                    </a:lnTo>
                    <a:lnTo>
                      <a:pt x="71" y="30"/>
                    </a:lnTo>
                    <a:lnTo>
                      <a:pt x="71" y="30"/>
                    </a:lnTo>
                    <a:lnTo>
                      <a:pt x="70" y="30"/>
                    </a:lnTo>
                    <a:lnTo>
                      <a:pt x="70" y="30"/>
                    </a:lnTo>
                    <a:lnTo>
                      <a:pt x="69" y="29"/>
                    </a:lnTo>
                    <a:lnTo>
                      <a:pt x="69" y="29"/>
                    </a:lnTo>
                    <a:lnTo>
                      <a:pt x="68" y="29"/>
                    </a:lnTo>
                    <a:lnTo>
                      <a:pt x="67" y="29"/>
                    </a:lnTo>
                    <a:lnTo>
                      <a:pt x="67" y="29"/>
                    </a:lnTo>
                    <a:lnTo>
                      <a:pt x="66" y="29"/>
                    </a:lnTo>
                    <a:lnTo>
                      <a:pt x="64" y="27"/>
                    </a:lnTo>
                    <a:lnTo>
                      <a:pt x="64" y="27"/>
                    </a:lnTo>
                    <a:lnTo>
                      <a:pt x="63" y="27"/>
                    </a:lnTo>
                    <a:lnTo>
                      <a:pt x="63" y="27"/>
                    </a:lnTo>
                    <a:lnTo>
                      <a:pt x="62" y="27"/>
                    </a:lnTo>
                    <a:lnTo>
                      <a:pt x="62" y="27"/>
                    </a:lnTo>
                    <a:lnTo>
                      <a:pt x="61" y="27"/>
                    </a:lnTo>
                    <a:lnTo>
                      <a:pt x="61" y="27"/>
                    </a:lnTo>
                    <a:lnTo>
                      <a:pt x="60" y="27"/>
                    </a:lnTo>
                    <a:lnTo>
                      <a:pt x="60" y="27"/>
                    </a:lnTo>
                    <a:lnTo>
                      <a:pt x="60" y="27"/>
                    </a:lnTo>
                    <a:lnTo>
                      <a:pt x="59" y="27"/>
                    </a:lnTo>
                    <a:lnTo>
                      <a:pt x="59" y="27"/>
                    </a:lnTo>
                    <a:lnTo>
                      <a:pt x="58" y="27"/>
                    </a:lnTo>
                    <a:lnTo>
                      <a:pt x="58" y="27"/>
                    </a:lnTo>
                    <a:lnTo>
                      <a:pt x="58" y="27"/>
                    </a:lnTo>
                    <a:lnTo>
                      <a:pt x="57" y="27"/>
                    </a:lnTo>
                    <a:lnTo>
                      <a:pt x="57" y="27"/>
                    </a:lnTo>
                    <a:lnTo>
                      <a:pt x="57" y="27"/>
                    </a:lnTo>
                    <a:lnTo>
                      <a:pt x="56" y="29"/>
                    </a:lnTo>
                    <a:lnTo>
                      <a:pt x="56" y="29"/>
                    </a:lnTo>
                    <a:lnTo>
                      <a:pt x="55" y="29"/>
                    </a:lnTo>
                    <a:lnTo>
                      <a:pt x="55" y="29"/>
                    </a:lnTo>
                    <a:lnTo>
                      <a:pt x="55" y="30"/>
                    </a:lnTo>
                    <a:lnTo>
                      <a:pt x="55" y="30"/>
                    </a:lnTo>
                    <a:lnTo>
                      <a:pt x="54" y="30"/>
                    </a:lnTo>
                    <a:lnTo>
                      <a:pt x="54" y="30"/>
                    </a:lnTo>
                    <a:lnTo>
                      <a:pt x="54" y="31"/>
                    </a:lnTo>
                    <a:lnTo>
                      <a:pt x="54" y="31"/>
                    </a:lnTo>
                    <a:lnTo>
                      <a:pt x="54" y="31"/>
                    </a:lnTo>
                    <a:lnTo>
                      <a:pt x="54" y="32"/>
                    </a:lnTo>
                    <a:lnTo>
                      <a:pt x="54" y="32"/>
                    </a:lnTo>
                    <a:lnTo>
                      <a:pt x="54" y="33"/>
                    </a:lnTo>
                    <a:lnTo>
                      <a:pt x="54" y="33"/>
                    </a:lnTo>
                    <a:lnTo>
                      <a:pt x="54" y="33"/>
                    </a:lnTo>
                    <a:lnTo>
                      <a:pt x="54" y="34"/>
                    </a:lnTo>
                    <a:lnTo>
                      <a:pt x="54" y="34"/>
                    </a:lnTo>
                    <a:lnTo>
                      <a:pt x="55" y="34"/>
                    </a:lnTo>
                    <a:lnTo>
                      <a:pt x="55" y="35"/>
                    </a:lnTo>
                    <a:lnTo>
                      <a:pt x="55" y="35"/>
                    </a:lnTo>
                    <a:lnTo>
                      <a:pt x="55" y="35"/>
                    </a:lnTo>
                    <a:lnTo>
                      <a:pt x="55" y="36"/>
                    </a:lnTo>
                    <a:lnTo>
                      <a:pt x="55" y="36"/>
                    </a:lnTo>
                    <a:lnTo>
                      <a:pt x="56" y="36"/>
                    </a:lnTo>
                    <a:lnTo>
                      <a:pt x="56" y="36"/>
                    </a:lnTo>
                    <a:lnTo>
                      <a:pt x="56" y="37"/>
                    </a:lnTo>
                    <a:lnTo>
                      <a:pt x="57" y="37"/>
                    </a:lnTo>
                    <a:lnTo>
                      <a:pt x="57" y="37"/>
                    </a:lnTo>
                    <a:lnTo>
                      <a:pt x="58" y="37"/>
                    </a:lnTo>
                    <a:lnTo>
                      <a:pt x="58" y="38"/>
                    </a:lnTo>
                    <a:lnTo>
                      <a:pt x="59" y="38"/>
                    </a:lnTo>
                    <a:lnTo>
                      <a:pt x="59" y="38"/>
                    </a:lnTo>
                    <a:lnTo>
                      <a:pt x="60" y="38"/>
                    </a:lnTo>
                    <a:lnTo>
                      <a:pt x="60" y="39"/>
                    </a:lnTo>
                    <a:lnTo>
                      <a:pt x="61" y="39"/>
                    </a:lnTo>
                    <a:lnTo>
                      <a:pt x="61" y="39"/>
                    </a:lnTo>
                    <a:lnTo>
                      <a:pt x="62" y="40"/>
                    </a:lnTo>
                    <a:lnTo>
                      <a:pt x="62" y="40"/>
                    </a:lnTo>
                    <a:lnTo>
                      <a:pt x="62" y="41"/>
                    </a:lnTo>
                    <a:lnTo>
                      <a:pt x="62" y="41"/>
                    </a:lnTo>
                    <a:lnTo>
                      <a:pt x="63" y="41"/>
                    </a:lnTo>
                    <a:lnTo>
                      <a:pt x="63" y="42"/>
                    </a:lnTo>
                    <a:lnTo>
                      <a:pt x="63" y="42"/>
                    </a:lnTo>
                    <a:lnTo>
                      <a:pt x="63" y="43"/>
                    </a:lnTo>
                    <a:lnTo>
                      <a:pt x="63" y="43"/>
                    </a:lnTo>
                    <a:lnTo>
                      <a:pt x="63" y="44"/>
                    </a:lnTo>
                    <a:lnTo>
                      <a:pt x="63" y="44"/>
                    </a:lnTo>
                    <a:lnTo>
                      <a:pt x="63" y="44"/>
                    </a:lnTo>
                    <a:lnTo>
                      <a:pt x="63" y="45"/>
                    </a:lnTo>
                    <a:lnTo>
                      <a:pt x="63" y="45"/>
                    </a:lnTo>
                    <a:lnTo>
                      <a:pt x="63" y="45"/>
                    </a:lnTo>
                    <a:lnTo>
                      <a:pt x="63" y="45"/>
                    </a:lnTo>
                    <a:lnTo>
                      <a:pt x="63" y="47"/>
                    </a:lnTo>
                    <a:lnTo>
                      <a:pt x="63" y="47"/>
                    </a:lnTo>
                    <a:lnTo>
                      <a:pt x="62" y="47"/>
                    </a:lnTo>
                    <a:lnTo>
                      <a:pt x="62" y="47"/>
                    </a:lnTo>
                    <a:lnTo>
                      <a:pt x="62" y="48"/>
                    </a:lnTo>
                    <a:lnTo>
                      <a:pt x="62" y="48"/>
                    </a:lnTo>
                    <a:lnTo>
                      <a:pt x="62" y="48"/>
                    </a:lnTo>
                    <a:lnTo>
                      <a:pt x="61" y="48"/>
                    </a:lnTo>
                    <a:lnTo>
                      <a:pt x="61" y="48"/>
                    </a:lnTo>
                    <a:lnTo>
                      <a:pt x="60" y="48"/>
                    </a:lnTo>
                    <a:lnTo>
                      <a:pt x="60" y="48"/>
                    </a:lnTo>
                    <a:lnTo>
                      <a:pt x="59" y="48"/>
                    </a:lnTo>
                    <a:lnTo>
                      <a:pt x="59" y="48"/>
                    </a:lnTo>
                    <a:lnTo>
                      <a:pt x="58" y="48"/>
                    </a:lnTo>
                    <a:lnTo>
                      <a:pt x="58" y="47"/>
                    </a:lnTo>
                    <a:lnTo>
                      <a:pt x="57" y="47"/>
                    </a:lnTo>
                    <a:lnTo>
                      <a:pt x="56" y="47"/>
                    </a:lnTo>
                    <a:lnTo>
                      <a:pt x="56" y="45"/>
                    </a:lnTo>
                    <a:lnTo>
                      <a:pt x="55" y="45"/>
                    </a:lnTo>
                    <a:lnTo>
                      <a:pt x="55" y="45"/>
                    </a:lnTo>
                    <a:lnTo>
                      <a:pt x="54" y="44"/>
                    </a:lnTo>
                    <a:lnTo>
                      <a:pt x="54" y="44"/>
                    </a:lnTo>
                    <a:lnTo>
                      <a:pt x="54" y="44"/>
                    </a:lnTo>
                    <a:lnTo>
                      <a:pt x="53" y="44"/>
                    </a:lnTo>
                    <a:lnTo>
                      <a:pt x="53" y="44"/>
                    </a:lnTo>
                    <a:lnTo>
                      <a:pt x="53" y="44"/>
                    </a:lnTo>
                    <a:lnTo>
                      <a:pt x="52" y="43"/>
                    </a:lnTo>
                    <a:lnTo>
                      <a:pt x="52" y="43"/>
                    </a:lnTo>
                    <a:lnTo>
                      <a:pt x="52" y="43"/>
                    </a:lnTo>
                    <a:lnTo>
                      <a:pt x="51" y="43"/>
                    </a:lnTo>
                    <a:lnTo>
                      <a:pt x="51" y="42"/>
                    </a:lnTo>
                    <a:lnTo>
                      <a:pt x="51" y="42"/>
                    </a:lnTo>
                    <a:lnTo>
                      <a:pt x="50" y="42"/>
                    </a:lnTo>
                    <a:lnTo>
                      <a:pt x="50" y="42"/>
                    </a:lnTo>
                    <a:lnTo>
                      <a:pt x="50" y="41"/>
                    </a:lnTo>
                    <a:lnTo>
                      <a:pt x="49" y="41"/>
                    </a:lnTo>
                    <a:lnTo>
                      <a:pt x="49" y="41"/>
                    </a:lnTo>
                    <a:lnTo>
                      <a:pt x="49" y="40"/>
                    </a:lnTo>
                    <a:lnTo>
                      <a:pt x="48" y="40"/>
                    </a:lnTo>
                    <a:lnTo>
                      <a:pt x="48" y="40"/>
                    </a:lnTo>
                    <a:lnTo>
                      <a:pt x="48" y="40"/>
                    </a:lnTo>
                    <a:lnTo>
                      <a:pt x="48" y="39"/>
                    </a:lnTo>
                    <a:lnTo>
                      <a:pt x="48" y="39"/>
                    </a:lnTo>
                    <a:lnTo>
                      <a:pt x="46" y="39"/>
                    </a:lnTo>
                    <a:lnTo>
                      <a:pt x="46" y="39"/>
                    </a:lnTo>
                    <a:lnTo>
                      <a:pt x="46" y="39"/>
                    </a:lnTo>
                    <a:lnTo>
                      <a:pt x="46" y="38"/>
                    </a:lnTo>
                    <a:lnTo>
                      <a:pt x="46" y="38"/>
                    </a:lnTo>
                    <a:lnTo>
                      <a:pt x="46" y="38"/>
                    </a:lnTo>
                    <a:lnTo>
                      <a:pt x="46" y="38"/>
                    </a:lnTo>
                    <a:lnTo>
                      <a:pt x="46" y="38"/>
                    </a:lnTo>
                    <a:lnTo>
                      <a:pt x="45" y="38"/>
                    </a:lnTo>
                    <a:lnTo>
                      <a:pt x="45" y="39"/>
                    </a:lnTo>
                    <a:lnTo>
                      <a:pt x="45" y="39"/>
                    </a:lnTo>
                    <a:lnTo>
                      <a:pt x="45" y="39"/>
                    </a:lnTo>
                    <a:lnTo>
                      <a:pt x="45" y="39"/>
                    </a:lnTo>
                    <a:lnTo>
                      <a:pt x="45" y="39"/>
                    </a:lnTo>
                    <a:lnTo>
                      <a:pt x="45" y="39"/>
                    </a:lnTo>
                    <a:lnTo>
                      <a:pt x="45" y="40"/>
                    </a:lnTo>
                    <a:lnTo>
                      <a:pt x="45" y="40"/>
                    </a:lnTo>
                    <a:lnTo>
                      <a:pt x="45" y="40"/>
                    </a:lnTo>
                    <a:lnTo>
                      <a:pt x="45" y="41"/>
                    </a:lnTo>
                    <a:lnTo>
                      <a:pt x="45" y="41"/>
                    </a:lnTo>
                    <a:lnTo>
                      <a:pt x="45" y="41"/>
                    </a:lnTo>
                    <a:lnTo>
                      <a:pt x="45" y="41"/>
                    </a:lnTo>
                    <a:lnTo>
                      <a:pt x="45" y="41"/>
                    </a:lnTo>
                    <a:lnTo>
                      <a:pt x="45" y="42"/>
                    </a:lnTo>
                    <a:lnTo>
                      <a:pt x="45" y="42"/>
                    </a:lnTo>
                    <a:lnTo>
                      <a:pt x="45" y="42"/>
                    </a:lnTo>
                    <a:lnTo>
                      <a:pt x="45" y="42"/>
                    </a:lnTo>
                    <a:lnTo>
                      <a:pt x="44" y="42"/>
                    </a:lnTo>
                    <a:lnTo>
                      <a:pt x="44" y="42"/>
                    </a:lnTo>
                    <a:lnTo>
                      <a:pt x="44" y="42"/>
                    </a:lnTo>
                    <a:lnTo>
                      <a:pt x="44" y="42"/>
                    </a:lnTo>
                    <a:lnTo>
                      <a:pt x="43" y="42"/>
                    </a:lnTo>
                    <a:lnTo>
                      <a:pt x="43" y="43"/>
                    </a:lnTo>
                    <a:lnTo>
                      <a:pt x="43" y="43"/>
                    </a:lnTo>
                    <a:lnTo>
                      <a:pt x="42" y="43"/>
                    </a:lnTo>
                    <a:lnTo>
                      <a:pt x="42" y="43"/>
                    </a:lnTo>
                    <a:lnTo>
                      <a:pt x="42" y="43"/>
                    </a:lnTo>
                    <a:lnTo>
                      <a:pt x="42" y="43"/>
                    </a:lnTo>
                    <a:lnTo>
                      <a:pt x="41" y="43"/>
                    </a:lnTo>
                    <a:lnTo>
                      <a:pt x="41" y="43"/>
                    </a:lnTo>
                    <a:lnTo>
                      <a:pt x="41" y="42"/>
                    </a:lnTo>
                    <a:lnTo>
                      <a:pt x="41" y="42"/>
                    </a:lnTo>
                    <a:lnTo>
                      <a:pt x="40" y="42"/>
                    </a:lnTo>
                    <a:lnTo>
                      <a:pt x="40" y="42"/>
                    </a:lnTo>
                    <a:lnTo>
                      <a:pt x="40" y="41"/>
                    </a:lnTo>
                    <a:lnTo>
                      <a:pt x="40" y="41"/>
                    </a:lnTo>
                    <a:lnTo>
                      <a:pt x="40" y="40"/>
                    </a:lnTo>
                    <a:lnTo>
                      <a:pt x="39" y="39"/>
                    </a:lnTo>
                    <a:lnTo>
                      <a:pt x="39" y="38"/>
                    </a:lnTo>
                    <a:lnTo>
                      <a:pt x="38" y="37"/>
                    </a:lnTo>
                    <a:lnTo>
                      <a:pt x="38" y="36"/>
                    </a:lnTo>
                    <a:lnTo>
                      <a:pt x="37" y="36"/>
                    </a:lnTo>
                    <a:lnTo>
                      <a:pt x="37" y="35"/>
                    </a:lnTo>
                    <a:lnTo>
                      <a:pt x="36" y="34"/>
                    </a:lnTo>
                    <a:lnTo>
                      <a:pt x="35" y="34"/>
                    </a:lnTo>
                    <a:lnTo>
                      <a:pt x="35" y="33"/>
                    </a:lnTo>
                    <a:lnTo>
                      <a:pt x="34" y="33"/>
                    </a:lnTo>
                    <a:lnTo>
                      <a:pt x="33" y="32"/>
                    </a:lnTo>
                    <a:lnTo>
                      <a:pt x="32" y="32"/>
                    </a:lnTo>
                    <a:lnTo>
                      <a:pt x="31" y="32"/>
                    </a:lnTo>
                    <a:lnTo>
                      <a:pt x="30" y="32"/>
                    </a:lnTo>
                    <a:lnTo>
                      <a:pt x="30" y="32"/>
                    </a:lnTo>
                    <a:lnTo>
                      <a:pt x="28" y="33"/>
                    </a:lnTo>
                    <a:lnTo>
                      <a:pt x="27" y="33"/>
                    </a:lnTo>
                    <a:lnTo>
                      <a:pt x="26" y="33"/>
                    </a:lnTo>
                    <a:lnTo>
                      <a:pt x="25" y="33"/>
                    </a:lnTo>
                    <a:lnTo>
                      <a:pt x="24" y="33"/>
                    </a:lnTo>
                    <a:lnTo>
                      <a:pt x="23" y="34"/>
                    </a:lnTo>
                    <a:lnTo>
                      <a:pt x="22" y="34"/>
                    </a:lnTo>
                    <a:lnTo>
                      <a:pt x="21" y="34"/>
                    </a:lnTo>
                    <a:lnTo>
                      <a:pt x="20" y="34"/>
                    </a:lnTo>
                    <a:lnTo>
                      <a:pt x="19" y="34"/>
                    </a:lnTo>
                    <a:lnTo>
                      <a:pt x="18" y="34"/>
                    </a:lnTo>
                    <a:lnTo>
                      <a:pt x="17" y="34"/>
                    </a:lnTo>
                    <a:lnTo>
                      <a:pt x="17" y="35"/>
                    </a:lnTo>
                    <a:lnTo>
                      <a:pt x="16" y="35"/>
                    </a:lnTo>
                    <a:lnTo>
                      <a:pt x="15" y="35"/>
                    </a:lnTo>
                    <a:lnTo>
                      <a:pt x="15" y="35"/>
                    </a:lnTo>
                    <a:lnTo>
                      <a:pt x="14" y="35"/>
                    </a:lnTo>
                    <a:lnTo>
                      <a:pt x="14" y="35"/>
                    </a:lnTo>
                    <a:lnTo>
                      <a:pt x="13" y="35"/>
                    </a:lnTo>
                    <a:lnTo>
                      <a:pt x="13" y="35"/>
                    </a:lnTo>
                    <a:lnTo>
                      <a:pt x="12" y="35"/>
                    </a:lnTo>
                    <a:lnTo>
                      <a:pt x="10" y="35"/>
                    </a:lnTo>
                    <a:lnTo>
                      <a:pt x="10" y="35"/>
                    </a:lnTo>
                    <a:lnTo>
                      <a:pt x="9" y="35"/>
                    </a:lnTo>
                    <a:lnTo>
                      <a:pt x="9" y="34"/>
                    </a:lnTo>
                    <a:lnTo>
                      <a:pt x="8" y="34"/>
                    </a:lnTo>
                    <a:lnTo>
                      <a:pt x="7" y="34"/>
                    </a:lnTo>
                    <a:lnTo>
                      <a:pt x="7" y="34"/>
                    </a:lnTo>
                    <a:lnTo>
                      <a:pt x="6" y="34"/>
                    </a:lnTo>
                    <a:lnTo>
                      <a:pt x="6" y="34"/>
                    </a:lnTo>
                    <a:lnTo>
                      <a:pt x="5" y="34"/>
                    </a:lnTo>
                    <a:lnTo>
                      <a:pt x="5" y="34"/>
                    </a:lnTo>
                    <a:lnTo>
                      <a:pt x="5" y="34"/>
                    </a:lnTo>
                    <a:lnTo>
                      <a:pt x="4" y="34"/>
                    </a:lnTo>
                    <a:lnTo>
                      <a:pt x="4" y="34"/>
                    </a:lnTo>
                    <a:lnTo>
                      <a:pt x="3" y="33"/>
                    </a:lnTo>
                    <a:lnTo>
                      <a:pt x="3" y="33"/>
                    </a:lnTo>
                    <a:lnTo>
                      <a:pt x="3" y="33"/>
                    </a:lnTo>
                    <a:lnTo>
                      <a:pt x="2" y="33"/>
                    </a:lnTo>
                    <a:lnTo>
                      <a:pt x="2" y="32"/>
                    </a:lnTo>
                    <a:lnTo>
                      <a:pt x="2" y="32"/>
                    </a:lnTo>
                    <a:lnTo>
                      <a:pt x="1" y="32"/>
                    </a:lnTo>
                    <a:lnTo>
                      <a:pt x="1" y="31"/>
                    </a:lnTo>
                    <a:lnTo>
                      <a:pt x="1" y="31"/>
                    </a:lnTo>
                    <a:lnTo>
                      <a:pt x="1" y="30"/>
                    </a:lnTo>
                    <a:lnTo>
                      <a:pt x="1" y="30"/>
                    </a:lnTo>
                    <a:lnTo>
                      <a:pt x="0" y="29"/>
                    </a:lnTo>
                    <a:lnTo>
                      <a:pt x="0" y="29"/>
                    </a:lnTo>
                    <a:lnTo>
                      <a:pt x="0" y="27"/>
                    </a:lnTo>
                    <a:lnTo>
                      <a:pt x="0" y="27"/>
                    </a:lnTo>
                    <a:lnTo>
                      <a:pt x="0" y="27"/>
                    </a:lnTo>
                    <a:lnTo>
                      <a:pt x="0" y="26"/>
                    </a:lnTo>
                    <a:lnTo>
                      <a:pt x="0" y="26"/>
                    </a:lnTo>
                    <a:lnTo>
                      <a:pt x="0" y="26"/>
                    </a:lnTo>
                    <a:lnTo>
                      <a:pt x="0" y="26"/>
                    </a:lnTo>
                    <a:lnTo>
                      <a:pt x="1" y="25"/>
                    </a:lnTo>
                    <a:lnTo>
                      <a:pt x="1" y="25"/>
                    </a:lnTo>
                    <a:lnTo>
                      <a:pt x="1" y="25"/>
                    </a:lnTo>
                    <a:lnTo>
                      <a:pt x="1" y="25"/>
                    </a:lnTo>
                    <a:lnTo>
                      <a:pt x="2" y="25"/>
                    </a:lnTo>
                    <a:lnTo>
                      <a:pt x="2" y="24"/>
                    </a:lnTo>
                    <a:lnTo>
                      <a:pt x="3" y="24"/>
                    </a:lnTo>
                    <a:lnTo>
                      <a:pt x="3" y="24"/>
                    </a:lnTo>
                    <a:lnTo>
                      <a:pt x="4" y="24"/>
                    </a:lnTo>
                    <a:lnTo>
                      <a:pt x="4" y="24"/>
                    </a:lnTo>
                    <a:lnTo>
                      <a:pt x="5" y="24"/>
                    </a:lnTo>
                    <a:lnTo>
                      <a:pt x="5" y="24"/>
                    </a:lnTo>
                    <a:lnTo>
                      <a:pt x="6" y="23"/>
                    </a:lnTo>
                    <a:lnTo>
                      <a:pt x="6" y="23"/>
                    </a:lnTo>
                    <a:lnTo>
                      <a:pt x="6" y="23"/>
                    </a:lnTo>
                    <a:lnTo>
                      <a:pt x="7" y="23"/>
                    </a:lnTo>
                    <a:lnTo>
                      <a:pt x="7" y="23"/>
                    </a:lnTo>
                    <a:lnTo>
                      <a:pt x="7" y="23"/>
                    </a:lnTo>
                    <a:lnTo>
                      <a:pt x="8" y="22"/>
                    </a:lnTo>
                    <a:lnTo>
                      <a:pt x="8" y="22"/>
                    </a:lnTo>
                    <a:lnTo>
                      <a:pt x="9" y="22"/>
                    </a:lnTo>
                    <a:lnTo>
                      <a:pt x="9" y="21"/>
                    </a:lnTo>
                    <a:lnTo>
                      <a:pt x="9" y="21"/>
                    </a:lnTo>
                    <a:lnTo>
                      <a:pt x="9" y="20"/>
                    </a:lnTo>
                    <a:lnTo>
                      <a:pt x="10" y="20"/>
                    </a:lnTo>
                    <a:lnTo>
                      <a:pt x="10" y="19"/>
                    </a:lnTo>
                    <a:lnTo>
                      <a:pt x="10" y="19"/>
                    </a:lnTo>
                    <a:lnTo>
                      <a:pt x="12" y="18"/>
                    </a:lnTo>
                    <a:lnTo>
                      <a:pt x="12" y="18"/>
                    </a:lnTo>
                    <a:lnTo>
                      <a:pt x="13" y="18"/>
                    </a:lnTo>
                    <a:lnTo>
                      <a:pt x="13" y="17"/>
                    </a:lnTo>
                    <a:lnTo>
                      <a:pt x="13" y="17"/>
                    </a:lnTo>
                    <a:lnTo>
                      <a:pt x="14" y="17"/>
                    </a:lnTo>
                    <a:lnTo>
                      <a:pt x="14" y="17"/>
                    </a:lnTo>
                    <a:lnTo>
                      <a:pt x="14" y="17"/>
                    </a:lnTo>
                    <a:lnTo>
                      <a:pt x="15" y="16"/>
                    </a:lnTo>
                    <a:lnTo>
                      <a:pt x="15" y="16"/>
                    </a:lnTo>
                    <a:lnTo>
                      <a:pt x="16" y="16"/>
                    </a:lnTo>
                    <a:lnTo>
                      <a:pt x="16" y="16"/>
                    </a:lnTo>
                    <a:lnTo>
                      <a:pt x="16" y="16"/>
                    </a:lnTo>
                    <a:lnTo>
                      <a:pt x="17" y="16"/>
                    </a:lnTo>
                    <a:lnTo>
                      <a:pt x="17" y="16"/>
                    </a:lnTo>
                    <a:lnTo>
                      <a:pt x="18" y="16"/>
                    </a:lnTo>
                    <a:lnTo>
                      <a:pt x="18" y="15"/>
                    </a:lnTo>
                    <a:lnTo>
                      <a:pt x="18" y="15"/>
                    </a:lnTo>
                    <a:lnTo>
                      <a:pt x="19" y="15"/>
                    </a:lnTo>
                    <a:lnTo>
                      <a:pt x="19" y="15"/>
                    </a:lnTo>
                    <a:lnTo>
                      <a:pt x="19" y="14"/>
                    </a:lnTo>
                    <a:lnTo>
                      <a:pt x="19" y="14"/>
                    </a:lnTo>
                    <a:lnTo>
                      <a:pt x="20" y="13"/>
                    </a:lnTo>
                    <a:lnTo>
                      <a:pt x="20" y="13"/>
                    </a:lnTo>
                    <a:lnTo>
                      <a:pt x="20" y="13"/>
                    </a:lnTo>
                    <a:lnTo>
                      <a:pt x="20" y="12"/>
                    </a:lnTo>
                    <a:lnTo>
                      <a:pt x="20" y="12"/>
                    </a:lnTo>
                    <a:lnTo>
                      <a:pt x="20" y="11"/>
                    </a:lnTo>
                    <a:lnTo>
                      <a:pt x="20" y="11"/>
                    </a:lnTo>
                    <a:lnTo>
                      <a:pt x="19" y="9"/>
                    </a:lnTo>
                    <a:lnTo>
                      <a:pt x="19" y="9"/>
                    </a:lnTo>
                    <a:lnTo>
                      <a:pt x="42" y="3"/>
                    </a:lnTo>
                    <a:lnTo>
                      <a:pt x="51" y="0"/>
                    </a:lnTo>
                    <a:lnTo>
                      <a:pt x="51"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32" name="Freeform 693">
                <a:extLst>
                  <a:ext uri="{FF2B5EF4-FFF2-40B4-BE49-F238E27FC236}">
                    <a16:creationId xmlns:a16="http://schemas.microsoft.com/office/drawing/2014/main" id="{3BC0DE63-4A1B-4D8B-9085-57D9FEC841D1}"/>
                  </a:ext>
                </a:extLst>
              </p:cNvPr>
              <p:cNvSpPr>
                <a:spLocks/>
              </p:cNvSpPr>
              <p:nvPr/>
            </p:nvSpPr>
            <p:spPr bwMode="auto">
              <a:xfrm>
                <a:off x="8435975" y="4829175"/>
                <a:ext cx="3175" cy="3175"/>
              </a:xfrm>
              <a:custGeom>
                <a:avLst/>
                <a:gdLst>
                  <a:gd name="T0" fmla="*/ 3 w 6"/>
                  <a:gd name="T1" fmla="*/ 5 h 5"/>
                  <a:gd name="T2" fmla="*/ 3 w 6"/>
                  <a:gd name="T3" fmla="*/ 5 h 5"/>
                  <a:gd name="T4" fmla="*/ 3 w 6"/>
                  <a:gd name="T5" fmla="*/ 5 h 5"/>
                  <a:gd name="T6" fmla="*/ 3 w 6"/>
                  <a:gd name="T7" fmla="*/ 3 h 5"/>
                  <a:gd name="T8" fmla="*/ 2 w 6"/>
                  <a:gd name="T9" fmla="*/ 3 h 5"/>
                  <a:gd name="T10" fmla="*/ 2 w 6"/>
                  <a:gd name="T11" fmla="*/ 3 h 5"/>
                  <a:gd name="T12" fmla="*/ 2 w 6"/>
                  <a:gd name="T13" fmla="*/ 3 h 5"/>
                  <a:gd name="T14" fmla="*/ 1 w 6"/>
                  <a:gd name="T15" fmla="*/ 2 h 5"/>
                  <a:gd name="T16" fmla="*/ 1 w 6"/>
                  <a:gd name="T17" fmla="*/ 2 h 5"/>
                  <a:gd name="T18" fmla="*/ 1 w 6"/>
                  <a:gd name="T19" fmla="*/ 2 h 5"/>
                  <a:gd name="T20" fmla="*/ 0 w 6"/>
                  <a:gd name="T21" fmla="*/ 2 h 5"/>
                  <a:gd name="T22" fmla="*/ 0 w 6"/>
                  <a:gd name="T23" fmla="*/ 2 h 5"/>
                  <a:gd name="T24" fmla="*/ 0 w 6"/>
                  <a:gd name="T25" fmla="*/ 2 h 5"/>
                  <a:gd name="T26" fmla="*/ 0 w 6"/>
                  <a:gd name="T27" fmla="*/ 2 h 5"/>
                  <a:gd name="T28" fmla="*/ 0 w 6"/>
                  <a:gd name="T29" fmla="*/ 2 h 5"/>
                  <a:gd name="T30" fmla="*/ 0 w 6"/>
                  <a:gd name="T31" fmla="*/ 1 h 5"/>
                  <a:gd name="T32" fmla="*/ 0 w 6"/>
                  <a:gd name="T33" fmla="*/ 1 h 5"/>
                  <a:gd name="T34" fmla="*/ 0 w 6"/>
                  <a:gd name="T35" fmla="*/ 1 h 5"/>
                  <a:gd name="T36" fmla="*/ 1 w 6"/>
                  <a:gd name="T37" fmla="*/ 1 h 5"/>
                  <a:gd name="T38" fmla="*/ 1 w 6"/>
                  <a:gd name="T39" fmla="*/ 0 h 5"/>
                  <a:gd name="T40" fmla="*/ 2 w 6"/>
                  <a:gd name="T41" fmla="*/ 0 h 5"/>
                  <a:gd name="T42" fmla="*/ 2 w 6"/>
                  <a:gd name="T43" fmla="*/ 0 h 5"/>
                  <a:gd name="T44" fmla="*/ 3 w 6"/>
                  <a:gd name="T45" fmla="*/ 0 h 5"/>
                  <a:gd name="T46" fmla="*/ 3 w 6"/>
                  <a:gd name="T47" fmla="*/ 0 h 5"/>
                  <a:gd name="T48" fmla="*/ 4 w 6"/>
                  <a:gd name="T49" fmla="*/ 0 h 5"/>
                  <a:gd name="T50" fmla="*/ 4 w 6"/>
                  <a:gd name="T51" fmla="*/ 0 h 5"/>
                  <a:gd name="T52" fmla="*/ 4 w 6"/>
                  <a:gd name="T53" fmla="*/ 0 h 5"/>
                  <a:gd name="T54" fmla="*/ 4 w 6"/>
                  <a:gd name="T55" fmla="*/ 0 h 5"/>
                  <a:gd name="T56" fmla="*/ 5 w 6"/>
                  <a:gd name="T57" fmla="*/ 1 h 5"/>
                  <a:gd name="T58" fmla="*/ 5 w 6"/>
                  <a:gd name="T59" fmla="*/ 1 h 5"/>
                  <a:gd name="T60" fmla="*/ 5 w 6"/>
                  <a:gd name="T61" fmla="*/ 1 h 5"/>
                  <a:gd name="T62" fmla="*/ 5 w 6"/>
                  <a:gd name="T63" fmla="*/ 1 h 5"/>
                  <a:gd name="T64" fmla="*/ 5 w 6"/>
                  <a:gd name="T65" fmla="*/ 2 h 5"/>
                  <a:gd name="T66" fmla="*/ 5 w 6"/>
                  <a:gd name="T67" fmla="*/ 2 h 5"/>
                  <a:gd name="T68" fmla="*/ 5 w 6"/>
                  <a:gd name="T69" fmla="*/ 2 h 5"/>
                  <a:gd name="T70" fmla="*/ 6 w 6"/>
                  <a:gd name="T71" fmla="*/ 3 h 5"/>
                  <a:gd name="T72" fmla="*/ 6 w 6"/>
                  <a:gd name="T73" fmla="*/ 3 h 5"/>
                  <a:gd name="T74" fmla="*/ 6 w 6"/>
                  <a:gd name="T75" fmla="*/ 5 h 5"/>
                  <a:gd name="T76" fmla="*/ 6 w 6"/>
                  <a:gd name="T77" fmla="*/ 5 h 5"/>
                  <a:gd name="T78" fmla="*/ 6 w 6"/>
                  <a:gd name="T79" fmla="*/ 5 h 5"/>
                  <a:gd name="T80" fmla="*/ 6 w 6"/>
                  <a:gd name="T81" fmla="*/ 5 h 5"/>
                  <a:gd name="T82" fmla="*/ 5 w 6"/>
                  <a:gd name="T83" fmla="*/ 5 h 5"/>
                  <a:gd name="T84" fmla="*/ 5 w 6"/>
                  <a:gd name="T85" fmla="*/ 5 h 5"/>
                  <a:gd name="T86" fmla="*/ 5 w 6"/>
                  <a:gd name="T87" fmla="*/ 5 h 5"/>
                  <a:gd name="T88" fmla="*/ 4 w 6"/>
                  <a:gd name="T89" fmla="*/ 5 h 5"/>
                  <a:gd name="T90" fmla="*/ 4 w 6"/>
                  <a:gd name="T91" fmla="*/ 5 h 5"/>
                  <a:gd name="T92" fmla="*/ 3 w 6"/>
                  <a:gd name="T93" fmla="*/ 5 h 5"/>
                  <a:gd name="T94" fmla="*/ 3 w 6"/>
                  <a:gd name="T95" fmla="*/ 5 h 5"/>
                  <a:gd name="T96" fmla="*/ 3 w 6"/>
                  <a:gd name="T97" fmla="*/ 5 h 5"/>
                  <a:gd name="T98" fmla="*/ 3 w 6"/>
                  <a:gd name="T99" fmla="*/ 5 h 5"/>
                  <a:gd name="T100" fmla="*/ 3 w 6"/>
                  <a:gd name="T101" fmla="*/ 5 h 5"/>
                  <a:gd name="T102" fmla="*/ 3 w 6"/>
                  <a:gd name="T103" fmla="*/ 5 h 5"/>
                  <a:gd name="T104" fmla="*/ 3 w 6"/>
                  <a:gd name="T105" fmla="*/ 5 h 5"/>
                  <a:gd name="T106" fmla="*/ 3 w 6"/>
                  <a:gd name="T107" fmla="*/ 5 h 5"/>
                  <a:gd name="T108" fmla="*/ 3 w 6"/>
                  <a:gd name="T109" fmla="*/ 5 h 5"/>
                  <a:gd name="T110" fmla="*/ 3 w 6"/>
                  <a:gd name="T111" fmla="*/ 5 h 5"/>
                  <a:gd name="T112" fmla="*/ 3 w 6"/>
                  <a:gd name="T113" fmla="*/ 5 h 5"/>
                  <a:gd name="T114" fmla="*/ 3 w 6"/>
                  <a:gd name="T11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 h="5">
                    <a:moveTo>
                      <a:pt x="3" y="5"/>
                    </a:moveTo>
                    <a:lnTo>
                      <a:pt x="3" y="5"/>
                    </a:lnTo>
                    <a:lnTo>
                      <a:pt x="3" y="5"/>
                    </a:lnTo>
                    <a:lnTo>
                      <a:pt x="3" y="5"/>
                    </a:lnTo>
                    <a:lnTo>
                      <a:pt x="3" y="5"/>
                    </a:lnTo>
                    <a:lnTo>
                      <a:pt x="3" y="5"/>
                    </a:lnTo>
                    <a:lnTo>
                      <a:pt x="3" y="3"/>
                    </a:lnTo>
                    <a:lnTo>
                      <a:pt x="3" y="3"/>
                    </a:lnTo>
                    <a:lnTo>
                      <a:pt x="3" y="3"/>
                    </a:lnTo>
                    <a:lnTo>
                      <a:pt x="2" y="3"/>
                    </a:lnTo>
                    <a:lnTo>
                      <a:pt x="2" y="3"/>
                    </a:lnTo>
                    <a:lnTo>
                      <a:pt x="2" y="3"/>
                    </a:lnTo>
                    <a:lnTo>
                      <a:pt x="2" y="3"/>
                    </a:lnTo>
                    <a:lnTo>
                      <a:pt x="2" y="3"/>
                    </a:lnTo>
                    <a:lnTo>
                      <a:pt x="2" y="2"/>
                    </a:lnTo>
                    <a:lnTo>
                      <a:pt x="1" y="2"/>
                    </a:lnTo>
                    <a:lnTo>
                      <a:pt x="1" y="2"/>
                    </a:lnTo>
                    <a:lnTo>
                      <a:pt x="1" y="2"/>
                    </a:lnTo>
                    <a:lnTo>
                      <a:pt x="1" y="2"/>
                    </a:lnTo>
                    <a:lnTo>
                      <a:pt x="1" y="2"/>
                    </a:lnTo>
                    <a:lnTo>
                      <a:pt x="1" y="2"/>
                    </a:lnTo>
                    <a:lnTo>
                      <a:pt x="0" y="2"/>
                    </a:lnTo>
                    <a:lnTo>
                      <a:pt x="0" y="2"/>
                    </a:lnTo>
                    <a:lnTo>
                      <a:pt x="0" y="2"/>
                    </a:lnTo>
                    <a:lnTo>
                      <a:pt x="0" y="2"/>
                    </a:lnTo>
                    <a:lnTo>
                      <a:pt x="0" y="2"/>
                    </a:lnTo>
                    <a:lnTo>
                      <a:pt x="0" y="2"/>
                    </a:lnTo>
                    <a:lnTo>
                      <a:pt x="0" y="2"/>
                    </a:lnTo>
                    <a:lnTo>
                      <a:pt x="0" y="2"/>
                    </a:lnTo>
                    <a:lnTo>
                      <a:pt x="0" y="2"/>
                    </a:lnTo>
                    <a:lnTo>
                      <a:pt x="0" y="2"/>
                    </a:lnTo>
                    <a:lnTo>
                      <a:pt x="0" y="1"/>
                    </a:lnTo>
                    <a:lnTo>
                      <a:pt x="0" y="1"/>
                    </a:lnTo>
                    <a:lnTo>
                      <a:pt x="0" y="1"/>
                    </a:lnTo>
                    <a:lnTo>
                      <a:pt x="0" y="1"/>
                    </a:lnTo>
                    <a:lnTo>
                      <a:pt x="0" y="1"/>
                    </a:lnTo>
                    <a:lnTo>
                      <a:pt x="1" y="1"/>
                    </a:lnTo>
                    <a:lnTo>
                      <a:pt x="1" y="1"/>
                    </a:lnTo>
                    <a:lnTo>
                      <a:pt x="1" y="1"/>
                    </a:lnTo>
                    <a:lnTo>
                      <a:pt x="1" y="0"/>
                    </a:lnTo>
                    <a:lnTo>
                      <a:pt x="1" y="0"/>
                    </a:lnTo>
                    <a:lnTo>
                      <a:pt x="2" y="0"/>
                    </a:lnTo>
                    <a:lnTo>
                      <a:pt x="2" y="0"/>
                    </a:lnTo>
                    <a:lnTo>
                      <a:pt x="2" y="0"/>
                    </a:lnTo>
                    <a:lnTo>
                      <a:pt x="2"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5" y="1"/>
                    </a:lnTo>
                    <a:lnTo>
                      <a:pt x="5" y="1"/>
                    </a:lnTo>
                    <a:lnTo>
                      <a:pt x="5" y="1"/>
                    </a:lnTo>
                    <a:lnTo>
                      <a:pt x="5" y="1"/>
                    </a:lnTo>
                    <a:lnTo>
                      <a:pt x="5" y="1"/>
                    </a:lnTo>
                    <a:lnTo>
                      <a:pt x="5" y="1"/>
                    </a:lnTo>
                    <a:lnTo>
                      <a:pt x="5" y="1"/>
                    </a:lnTo>
                    <a:lnTo>
                      <a:pt x="5" y="1"/>
                    </a:lnTo>
                    <a:lnTo>
                      <a:pt x="5" y="2"/>
                    </a:lnTo>
                    <a:lnTo>
                      <a:pt x="5" y="2"/>
                    </a:lnTo>
                    <a:lnTo>
                      <a:pt x="5" y="2"/>
                    </a:lnTo>
                    <a:lnTo>
                      <a:pt x="5" y="2"/>
                    </a:lnTo>
                    <a:lnTo>
                      <a:pt x="5" y="2"/>
                    </a:lnTo>
                    <a:lnTo>
                      <a:pt x="5" y="3"/>
                    </a:lnTo>
                    <a:lnTo>
                      <a:pt x="6" y="3"/>
                    </a:lnTo>
                    <a:lnTo>
                      <a:pt x="6" y="3"/>
                    </a:lnTo>
                    <a:lnTo>
                      <a:pt x="6" y="3"/>
                    </a:lnTo>
                    <a:lnTo>
                      <a:pt x="6" y="3"/>
                    </a:lnTo>
                    <a:lnTo>
                      <a:pt x="6" y="5"/>
                    </a:lnTo>
                    <a:lnTo>
                      <a:pt x="6" y="5"/>
                    </a:lnTo>
                    <a:lnTo>
                      <a:pt x="6" y="5"/>
                    </a:lnTo>
                    <a:lnTo>
                      <a:pt x="6" y="5"/>
                    </a:lnTo>
                    <a:lnTo>
                      <a:pt x="6" y="5"/>
                    </a:lnTo>
                    <a:lnTo>
                      <a:pt x="6" y="5"/>
                    </a:lnTo>
                    <a:lnTo>
                      <a:pt x="6" y="5"/>
                    </a:lnTo>
                    <a:lnTo>
                      <a:pt x="5" y="5"/>
                    </a:lnTo>
                    <a:lnTo>
                      <a:pt x="5" y="5"/>
                    </a:lnTo>
                    <a:lnTo>
                      <a:pt x="5" y="5"/>
                    </a:lnTo>
                    <a:lnTo>
                      <a:pt x="5" y="5"/>
                    </a:lnTo>
                    <a:lnTo>
                      <a:pt x="5" y="5"/>
                    </a:lnTo>
                    <a:lnTo>
                      <a:pt x="5" y="5"/>
                    </a:lnTo>
                    <a:lnTo>
                      <a:pt x="4" y="5"/>
                    </a:lnTo>
                    <a:lnTo>
                      <a:pt x="4" y="5"/>
                    </a:lnTo>
                    <a:lnTo>
                      <a:pt x="4" y="5"/>
                    </a:lnTo>
                    <a:lnTo>
                      <a:pt x="4" y="5"/>
                    </a:lnTo>
                    <a:lnTo>
                      <a:pt x="4"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33" name="Freeform 694">
                <a:extLst>
                  <a:ext uri="{FF2B5EF4-FFF2-40B4-BE49-F238E27FC236}">
                    <a16:creationId xmlns:a16="http://schemas.microsoft.com/office/drawing/2014/main" id="{7E7AD6CE-1C54-4FC1-A30D-3B548A12945C}"/>
                  </a:ext>
                </a:extLst>
              </p:cNvPr>
              <p:cNvSpPr>
                <a:spLocks/>
              </p:cNvSpPr>
              <p:nvPr/>
            </p:nvSpPr>
            <p:spPr bwMode="auto">
              <a:xfrm>
                <a:off x="8442325" y="4835525"/>
                <a:ext cx="17463" cy="14288"/>
              </a:xfrm>
              <a:custGeom>
                <a:avLst/>
                <a:gdLst>
                  <a:gd name="T0" fmla="*/ 0 w 33"/>
                  <a:gd name="T1" fmla="*/ 20 h 26"/>
                  <a:gd name="T2" fmla="*/ 1 w 33"/>
                  <a:gd name="T3" fmla="*/ 18 h 26"/>
                  <a:gd name="T4" fmla="*/ 4 w 33"/>
                  <a:gd name="T5" fmla="*/ 16 h 26"/>
                  <a:gd name="T6" fmla="*/ 6 w 33"/>
                  <a:gd name="T7" fmla="*/ 15 h 26"/>
                  <a:gd name="T8" fmla="*/ 8 w 33"/>
                  <a:gd name="T9" fmla="*/ 12 h 26"/>
                  <a:gd name="T10" fmla="*/ 11 w 33"/>
                  <a:gd name="T11" fmla="*/ 9 h 26"/>
                  <a:gd name="T12" fmla="*/ 12 w 33"/>
                  <a:gd name="T13" fmla="*/ 9 h 26"/>
                  <a:gd name="T14" fmla="*/ 13 w 33"/>
                  <a:gd name="T15" fmla="*/ 11 h 26"/>
                  <a:gd name="T16" fmla="*/ 15 w 33"/>
                  <a:gd name="T17" fmla="*/ 11 h 26"/>
                  <a:gd name="T18" fmla="*/ 16 w 33"/>
                  <a:gd name="T19" fmla="*/ 11 h 26"/>
                  <a:gd name="T20" fmla="*/ 18 w 33"/>
                  <a:gd name="T21" fmla="*/ 11 h 26"/>
                  <a:gd name="T22" fmla="*/ 20 w 33"/>
                  <a:gd name="T23" fmla="*/ 9 h 26"/>
                  <a:gd name="T24" fmla="*/ 23 w 33"/>
                  <a:gd name="T25" fmla="*/ 7 h 26"/>
                  <a:gd name="T26" fmla="*/ 24 w 33"/>
                  <a:gd name="T27" fmla="*/ 5 h 26"/>
                  <a:gd name="T28" fmla="*/ 25 w 33"/>
                  <a:gd name="T29" fmla="*/ 4 h 26"/>
                  <a:gd name="T30" fmla="*/ 27 w 33"/>
                  <a:gd name="T31" fmla="*/ 2 h 26"/>
                  <a:gd name="T32" fmla="*/ 28 w 33"/>
                  <a:gd name="T33" fmla="*/ 1 h 26"/>
                  <a:gd name="T34" fmla="*/ 30 w 33"/>
                  <a:gd name="T35" fmla="*/ 0 h 26"/>
                  <a:gd name="T36" fmla="*/ 31 w 33"/>
                  <a:gd name="T37" fmla="*/ 0 h 26"/>
                  <a:gd name="T38" fmla="*/ 32 w 33"/>
                  <a:gd name="T39" fmla="*/ 1 h 26"/>
                  <a:gd name="T40" fmla="*/ 33 w 33"/>
                  <a:gd name="T41" fmla="*/ 2 h 26"/>
                  <a:gd name="T42" fmla="*/ 33 w 33"/>
                  <a:gd name="T43" fmla="*/ 3 h 26"/>
                  <a:gd name="T44" fmla="*/ 32 w 33"/>
                  <a:gd name="T45" fmla="*/ 4 h 26"/>
                  <a:gd name="T46" fmla="*/ 30 w 33"/>
                  <a:gd name="T47" fmla="*/ 6 h 26"/>
                  <a:gd name="T48" fmla="*/ 28 w 33"/>
                  <a:gd name="T49" fmla="*/ 7 h 26"/>
                  <a:gd name="T50" fmla="*/ 27 w 33"/>
                  <a:gd name="T51" fmla="*/ 8 h 26"/>
                  <a:gd name="T52" fmla="*/ 28 w 33"/>
                  <a:gd name="T53" fmla="*/ 9 h 26"/>
                  <a:gd name="T54" fmla="*/ 28 w 33"/>
                  <a:gd name="T55" fmla="*/ 12 h 26"/>
                  <a:gd name="T56" fmla="*/ 28 w 33"/>
                  <a:gd name="T57" fmla="*/ 14 h 26"/>
                  <a:gd name="T58" fmla="*/ 28 w 33"/>
                  <a:gd name="T59" fmla="*/ 16 h 26"/>
                  <a:gd name="T60" fmla="*/ 28 w 33"/>
                  <a:gd name="T61" fmla="*/ 18 h 26"/>
                  <a:gd name="T62" fmla="*/ 28 w 33"/>
                  <a:gd name="T63" fmla="*/ 20 h 26"/>
                  <a:gd name="T64" fmla="*/ 26 w 33"/>
                  <a:gd name="T65" fmla="*/ 22 h 26"/>
                  <a:gd name="T66" fmla="*/ 24 w 33"/>
                  <a:gd name="T67" fmla="*/ 23 h 26"/>
                  <a:gd name="T68" fmla="*/ 23 w 33"/>
                  <a:gd name="T69" fmla="*/ 22 h 26"/>
                  <a:gd name="T70" fmla="*/ 22 w 33"/>
                  <a:gd name="T71" fmla="*/ 21 h 26"/>
                  <a:gd name="T72" fmla="*/ 22 w 33"/>
                  <a:gd name="T73" fmla="*/ 20 h 26"/>
                  <a:gd name="T74" fmla="*/ 20 w 33"/>
                  <a:gd name="T75" fmla="*/ 19 h 26"/>
                  <a:gd name="T76" fmla="*/ 18 w 33"/>
                  <a:gd name="T77" fmla="*/ 20 h 26"/>
                  <a:gd name="T78" fmla="*/ 17 w 33"/>
                  <a:gd name="T79" fmla="*/ 21 h 26"/>
                  <a:gd name="T80" fmla="*/ 16 w 33"/>
                  <a:gd name="T81" fmla="*/ 22 h 26"/>
                  <a:gd name="T82" fmla="*/ 15 w 33"/>
                  <a:gd name="T83" fmla="*/ 23 h 26"/>
                  <a:gd name="T84" fmla="*/ 14 w 33"/>
                  <a:gd name="T85" fmla="*/ 24 h 26"/>
                  <a:gd name="T86" fmla="*/ 12 w 33"/>
                  <a:gd name="T87" fmla="*/ 24 h 26"/>
                  <a:gd name="T88" fmla="*/ 11 w 33"/>
                  <a:gd name="T89" fmla="*/ 24 h 26"/>
                  <a:gd name="T90" fmla="*/ 8 w 33"/>
                  <a:gd name="T91" fmla="*/ 25 h 26"/>
                  <a:gd name="T92" fmla="*/ 6 w 33"/>
                  <a:gd name="T93" fmla="*/ 25 h 26"/>
                  <a:gd name="T94" fmla="*/ 4 w 33"/>
                  <a:gd name="T95" fmla="*/ 25 h 26"/>
                  <a:gd name="T96" fmla="*/ 2 w 33"/>
                  <a:gd name="T97" fmla="*/ 26 h 26"/>
                  <a:gd name="T98" fmla="*/ 1 w 33"/>
                  <a:gd name="T99" fmla="*/ 26 h 26"/>
                  <a:gd name="T100" fmla="*/ 0 w 33"/>
                  <a:gd name="T101" fmla="*/ 25 h 26"/>
                  <a:gd name="T102" fmla="*/ 0 w 33"/>
                  <a:gd name="T103" fmla="*/ 24 h 26"/>
                  <a:gd name="T104" fmla="*/ 0 w 33"/>
                  <a:gd name="T105" fmla="*/ 22 h 26"/>
                  <a:gd name="T106" fmla="*/ 0 w 33"/>
                  <a:gd name="T107" fmla="*/ 21 h 26"/>
                  <a:gd name="T108" fmla="*/ 0 w 33"/>
                  <a:gd name="T10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3" h="26">
                    <a:moveTo>
                      <a:pt x="0" y="20"/>
                    </a:moveTo>
                    <a:lnTo>
                      <a:pt x="0" y="20"/>
                    </a:lnTo>
                    <a:lnTo>
                      <a:pt x="0" y="20"/>
                    </a:lnTo>
                    <a:lnTo>
                      <a:pt x="0" y="20"/>
                    </a:lnTo>
                    <a:lnTo>
                      <a:pt x="0" y="20"/>
                    </a:lnTo>
                    <a:lnTo>
                      <a:pt x="0" y="20"/>
                    </a:lnTo>
                    <a:lnTo>
                      <a:pt x="1" y="19"/>
                    </a:lnTo>
                    <a:lnTo>
                      <a:pt x="1" y="19"/>
                    </a:lnTo>
                    <a:lnTo>
                      <a:pt x="1" y="19"/>
                    </a:lnTo>
                    <a:lnTo>
                      <a:pt x="1" y="18"/>
                    </a:lnTo>
                    <a:lnTo>
                      <a:pt x="2" y="18"/>
                    </a:lnTo>
                    <a:lnTo>
                      <a:pt x="2" y="17"/>
                    </a:lnTo>
                    <a:lnTo>
                      <a:pt x="2" y="17"/>
                    </a:lnTo>
                    <a:lnTo>
                      <a:pt x="4" y="17"/>
                    </a:lnTo>
                    <a:lnTo>
                      <a:pt x="4" y="16"/>
                    </a:lnTo>
                    <a:lnTo>
                      <a:pt x="4" y="16"/>
                    </a:lnTo>
                    <a:lnTo>
                      <a:pt x="5" y="16"/>
                    </a:lnTo>
                    <a:lnTo>
                      <a:pt x="5" y="15"/>
                    </a:lnTo>
                    <a:lnTo>
                      <a:pt x="6" y="15"/>
                    </a:lnTo>
                    <a:lnTo>
                      <a:pt x="6" y="15"/>
                    </a:lnTo>
                    <a:lnTo>
                      <a:pt x="7" y="14"/>
                    </a:lnTo>
                    <a:lnTo>
                      <a:pt x="7" y="14"/>
                    </a:lnTo>
                    <a:lnTo>
                      <a:pt x="7" y="13"/>
                    </a:lnTo>
                    <a:lnTo>
                      <a:pt x="8" y="12"/>
                    </a:lnTo>
                    <a:lnTo>
                      <a:pt x="8" y="12"/>
                    </a:lnTo>
                    <a:lnTo>
                      <a:pt x="9" y="11"/>
                    </a:lnTo>
                    <a:lnTo>
                      <a:pt x="9" y="11"/>
                    </a:lnTo>
                    <a:lnTo>
                      <a:pt x="10" y="11"/>
                    </a:lnTo>
                    <a:lnTo>
                      <a:pt x="10" y="9"/>
                    </a:lnTo>
                    <a:lnTo>
                      <a:pt x="11" y="9"/>
                    </a:lnTo>
                    <a:lnTo>
                      <a:pt x="11" y="9"/>
                    </a:lnTo>
                    <a:lnTo>
                      <a:pt x="12" y="9"/>
                    </a:lnTo>
                    <a:lnTo>
                      <a:pt x="12" y="9"/>
                    </a:lnTo>
                    <a:lnTo>
                      <a:pt x="12" y="9"/>
                    </a:lnTo>
                    <a:lnTo>
                      <a:pt x="12" y="9"/>
                    </a:lnTo>
                    <a:lnTo>
                      <a:pt x="13" y="9"/>
                    </a:lnTo>
                    <a:lnTo>
                      <a:pt x="13" y="11"/>
                    </a:lnTo>
                    <a:lnTo>
                      <a:pt x="13" y="11"/>
                    </a:lnTo>
                    <a:lnTo>
                      <a:pt x="13" y="11"/>
                    </a:lnTo>
                    <a:lnTo>
                      <a:pt x="13" y="11"/>
                    </a:lnTo>
                    <a:lnTo>
                      <a:pt x="14" y="11"/>
                    </a:lnTo>
                    <a:lnTo>
                      <a:pt x="14" y="11"/>
                    </a:lnTo>
                    <a:lnTo>
                      <a:pt x="14" y="11"/>
                    </a:lnTo>
                    <a:lnTo>
                      <a:pt x="14" y="11"/>
                    </a:lnTo>
                    <a:lnTo>
                      <a:pt x="15" y="11"/>
                    </a:lnTo>
                    <a:lnTo>
                      <a:pt x="15" y="11"/>
                    </a:lnTo>
                    <a:lnTo>
                      <a:pt x="15" y="11"/>
                    </a:lnTo>
                    <a:lnTo>
                      <a:pt x="15" y="11"/>
                    </a:lnTo>
                    <a:lnTo>
                      <a:pt x="16" y="11"/>
                    </a:lnTo>
                    <a:lnTo>
                      <a:pt x="16" y="11"/>
                    </a:lnTo>
                    <a:lnTo>
                      <a:pt x="16" y="11"/>
                    </a:lnTo>
                    <a:lnTo>
                      <a:pt x="17" y="11"/>
                    </a:lnTo>
                    <a:lnTo>
                      <a:pt x="17" y="11"/>
                    </a:lnTo>
                    <a:lnTo>
                      <a:pt x="18" y="11"/>
                    </a:lnTo>
                    <a:lnTo>
                      <a:pt x="18" y="11"/>
                    </a:lnTo>
                    <a:lnTo>
                      <a:pt x="19" y="9"/>
                    </a:lnTo>
                    <a:lnTo>
                      <a:pt x="19" y="9"/>
                    </a:lnTo>
                    <a:lnTo>
                      <a:pt x="19" y="9"/>
                    </a:lnTo>
                    <a:lnTo>
                      <a:pt x="20" y="9"/>
                    </a:lnTo>
                    <a:lnTo>
                      <a:pt x="20" y="9"/>
                    </a:lnTo>
                    <a:lnTo>
                      <a:pt x="22" y="8"/>
                    </a:lnTo>
                    <a:lnTo>
                      <a:pt x="22" y="8"/>
                    </a:lnTo>
                    <a:lnTo>
                      <a:pt x="22" y="8"/>
                    </a:lnTo>
                    <a:lnTo>
                      <a:pt x="23" y="7"/>
                    </a:lnTo>
                    <a:lnTo>
                      <a:pt x="23" y="7"/>
                    </a:lnTo>
                    <a:lnTo>
                      <a:pt x="23" y="7"/>
                    </a:lnTo>
                    <a:lnTo>
                      <a:pt x="23" y="6"/>
                    </a:lnTo>
                    <a:lnTo>
                      <a:pt x="24" y="6"/>
                    </a:lnTo>
                    <a:lnTo>
                      <a:pt x="24" y="6"/>
                    </a:lnTo>
                    <a:lnTo>
                      <a:pt x="24" y="5"/>
                    </a:lnTo>
                    <a:lnTo>
                      <a:pt x="24" y="5"/>
                    </a:lnTo>
                    <a:lnTo>
                      <a:pt x="25" y="5"/>
                    </a:lnTo>
                    <a:lnTo>
                      <a:pt x="25" y="4"/>
                    </a:lnTo>
                    <a:lnTo>
                      <a:pt x="25" y="4"/>
                    </a:lnTo>
                    <a:lnTo>
                      <a:pt x="25" y="4"/>
                    </a:lnTo>
                    <a:lnTo>
                      <a:pt x="26" y="3"/>
                    </a:lnTo>
                    <a:lnTo>
                      <a:pt x="26" y="3"/>
                    </a:lnTo>
                    <a:lnTo>
                      <a:pt x="26" y="3"/>
                    </a:lnTo>
                    <a:lnTo>
                      <a:pt x="27" y="3"/>
                    </a:lnTo>
                    <a:lnTo>
                      <a:pt x="27" y="2"/>
                    </a:lnTo>
                    <a:lnTo>
                      <a:pt x="27" y="2"/>
                    </a:lnTo>
                    <a:lnTo>
                      <a:pt x="27" y="2"/>
                    </a:lnTo>
                    <a:lnTo>
                      <a:pt x="28" y="2"/>
                    </a:lnTo>
                    <a:lnTo>
                      <a:pt x="28" y="1"/>
                    </a:lnTo>
                    <a:lnTo>
                      <a:pt x="28" y="1"/>
                    </a:lnTo>
                    <a:lnTo>
                      <a:pt x="29" y="1"/>
                    </a:lnTo>
                    <a:lnTo>
                      <a:pt x="29" y="1"/>
                    </a:lnTo>
                    <a:lnTo>
                      <a:pt x="29" y="0"/>
                    </a:lnTo>
                    <a:lnTo>
                      <a:pt x="29" y="0"/>
                    </a:lnTo>
                    <a:lnTo>
                      <a:pt x="30" y="0"/>
                    </a:lnTo>
                    <a:lnTo>
                      <a:pt x="30" y="0"/>
                    </a:lnTo>
                    <a:lnTo>
                      <a:pt x="30" y="0"/>
                    </a:lnTo>
                    <a:lnTo>
                      <a:pt x="30" y="0"/>
                    </a:lnTo>
                    <a:lnTo>
                      <a:pt x="31" y="0"/>
                    </a:lnTo>
                    <a:lnTo>
                      <a:pt x="31" y="0"/>
                    </a:lnTo>
                    <a:lnTo>
                      <a:pt x="31" y="0"/>
                    </a:lnTo>
                    <a:lnTo>
                      <a:pt x="31" y="0"/>
                    </a:lnTo>
                    <a:lnTo>
                      <a:pt x="32" y="0"/>
                    </a:lnTo>
                    <a:lnTo>
                      <a:pt x="32" y="0"/>
                    </a:lnTo>
                    <a:lnTo>
                      <a:pt x="32" y="1"/>
                    </a:lnTo>
                    <a:lnTo>
                      <a:pt x="32" y="1"/>
                    </a:lnTo>
                    <a:lnTo>
                      <a:pt x="32" y="1"/>
                    </a:lnTo>
                    <a:lnTo>
                      <a:pt x="33" y="1"/>
                    </a:lnTo>
                    <a:lnTo>
                      <a:pt x="33" y="2"/>
                    </a:lnTo>
                    <a:lnTo>
                      <a:pt x="33" y="2"/>
                    </a:lnTo>
                    <a:lnTo>
                      <a:pt x="33" y="2"/>
                    </a:lnTo>
                    <a:lnTo>
                      <a:pt x="33" y="2"/>
                    </a:lnTo>
                    <a:lnTo>
                      <a:pt x="33" y="2"/>
                    </a:lnTo>
                    <a:lnTo>
                      <a:pt x="33" y="3"/>
                    </a:lnTo>
                    <a:lnTo>
                      <a:pt x="33" y="3"/>
                    </a:lnTo>
                    <a:lnTo>
                      <a:pt x="33" y="3"/>
                    </a:lnTo>
                    <a:lnTo>
                      <a:pt x="33" y="4"/>
                    </a:lnTo>
                    <a:lnTo>
                      <a:pt x="32" y="4"/>
                    </a:lnTo>
                    <a:lnTo>
                      <a:pt x="32" y="4"/>
                    </a:lnTo>
                    <a:lnTo>
                      <a:pt x="32" y="4"/>
                    </a:lnTo>
                    <a:lnTo>
                      <a:pt x="31" y="5"/>
                    </a:lnTo>
                    <a:lnTo>
                      <a:pt x="31" y="5"/>
                    </a:lnTo>
                    <a:lnTo>
                      <a:pt x="30" y="5"/>
                    </a:lnTo>
                    <a:lnTo>
                      <a:pt x="30" y="5"/>
                    </a:lnTo>
                    <a:lnTo>
                      <a:pt x="30" y="6"/>
                    </a:lnTo>
                    <a:lnTo>
                      <a:pt x="29" y="6"/>
                    </a:lnTo>
                    <a:lnTo>
                      <a:pt x="29" y="6"/>
                    </a:lnTo>
                    <a:lnTo>
                      <a:pt x="29" y="6"/>
                    </a:lnTo>
                    <a:lnTo>
                      <a:pt x="28" y="6"/>
                    </a:lnTo>
                    <a:lnTo>
                      <a:pt x="28" y="7"/>
                    </a:lnTo>
                    <a:lnTo>
                      <a:pt x="28" y="7"/>
                    </a:lnTo>
                    <a:lnTo>
                      <a:pt x="28" y="7"/>
                    </a:lnTo>
                    <a:lnTo>
                      <a:pt x="28" y="7"/>
                    </a:lnTo>
                    <a:lnTo>
                      <a:pt x="27" y="7"/>
                    </a:lnTo>
                    <a:lnTo>
                      <a:pt x="27" y="8"/>
                    </a:lnTo>
                    <a:lnTo>
                      <a:pt x="28" y="8"/>
                    </a:lnTo>
                    <a:lnTo>
                      <a:pt x="28" y="8"/>
                    </a:lnTo>
                    <a:lnTo>
                      <a:pt x="28" y="9"/>
                    </a:lnTo>
                    <a:lnTo>
                      <a:pt x="28" y="9"/>
                    </a:lnTo>
                    <a:lnTo>
                      <a:pt x="28" y="9"/>
                    </a:lnTo>
                    <a:lnTo>
                      <a:pt x="28" y="9"/>
                    </a:lnTo>
                    <a:lnTo>
                      <a:pt x="28" y="11"/>
                    </a:lnTo>
                    <a:lnTo>
                      <a:pt x="28" y="11"/>
                    </a:lnTo>
                    <a:lnTo>
                      <a:pt x="28" y="11"/>
                    </a:lnTo>
                    <a:lnTo>
                      <a:pt x="28" y="12"/>
                    </a:lnTo>
                    <a:lnTo>
                      <a:pt x="28" y="12"/>
                    </a:lnTo>
                    <a:lnTo>
                      <a:pt x="28" y="12"/>
                    </a:lnTo>
                    <a:lnTo>
                      <a:pt x="28" y="13"/>
                    </a:lnTo>
                    <a:lnTo>
                      <a:pt x="28" y="13"/>
                    </a:lnTo>
                    <a:lnTo>
                      <a:pt x="28" y="14"/>
                    </a:lnTo>
                    <a:lnTo>
                      <a:pt x="28" y="14"/>
                    </a:lnTo>
                    <a:lnTo>
                      <a:pt x="28" y="15"/>
                    </a:lnTo>
                    <a:lnTo>
                      <a:pt x="28" y="15"/>
                    </a:lnTo>
                    <a:lnTo>
                      <a:pt x="28" y="15"/>
                    </a:lnTo>
                    <a:lnTo>
                      <a:pt x="28" y="16"/>
                    </a:lnTo>
                    <a:lnTo>
                      <a:pt x="28" y="16"/>
                    </a:lnTo>
                    <a:lnTo>
                      <a:pt x="28" y="17"/>
                    </a:lnTo>
                    <a:lnTo>
                      <a:pt x="28" y="17"/>
                    </a:lnTo>
                    <a:lnTo>
                      <a:pt x="28" y="18"/>
                    </a:lnTo>
                    <a:lnTo>
                      <a:pt x="28" y="18"/>
                    </a:lnTo>
                    <a:lnTo>
                      <a:pt x="28" y="19"/>
                    </a:lnTo>
                    <a:lnTo>
                      <a:pt x="28" y="19"/>
                    </a:lnTo>
                    <a:lnTo>
                      <a:pt x="28" y="20"/>
                    </a:lnTo>
                    <a:lnTo>
                      <a:pt x="28" y="20"/>
                    </a:lnTo>
                    <a:lnTo>
                      <a:pt x="28" y="20"/>
                    </a:lnTo>
                    <a:lnTo>
                      <a:pt x="27" y="21"/>
                    </a:lnTo>
                    <a:lnTo>
                      <a:pt x="27" y="21"/>
                    </a:lnTo>
                    <a:lnTo>
                      <a:pt x="27" y="21"/>
                    </a:lnTo>
                    <a:lnTo>
                      <a:pt x="27" y="22"/>
                    </a:lnTo>
                    <a:lnTo>
                      <a:pt x="26" y="22"/>
                    </a:lnTo>
                    <a:lnTo>
                      <a:pt x="26" y="22"/>
                    </a:lnTo>
                    <a:lnTo>
                      <a:pt x="26" y="22"/>
                    </a:lnTo>
                    <a:lnTo>
                      <a:pt x="25" y="22"/>
                    </a:lnTo>
                    <a:lnTo>
                      <a:pt x="25" y="23"/>
                    </a:lnTo>
                    <a:lnTo>
                      <a:pt x="24" y="23"/>
                    </a:lnTo>
                    <a:lnTo>
                      <a:pt x="24" y="23"/>
                    </a:lnTo>
                    <a:lnTo>
                      <a:pt x="24" y="23"/>
                    </a:lnTo>
                    <a:lnTo>
                      <a:pt x="23" y="23"/>
                    </a:lnTo>
                    <a:lnTo>
                      <a:pt x="23" y="23"/>
                    </a:lnTo>
                    <a:lnTo>
                      <a:pt x="23" y="22"/>
                    </a:lnTo>
                    <a:lnTo>
                      <a:pt x="23" y="22"/>
                    </a:lnTo>
                    <a:lnTo>
                      <a:pt x="23" y="22"/>
                    </a:lnTo>
                    <a:lnTo>
                      <a:pt x="23" y="22"/>
                    </a:lnTo>
                    <a:lnTo>
                      <a:pt x="23" y="21"/>
                    </a:lnTo>
                    <a:lnTo>
                      <a:pt x="22" y="21"/>
                    </a:lnTo>
                    <a:lnTo>
                      <a:pt x="22" y="21"/>
                    </a:lnTo>
                    <a:lnTo>
                      <a:pt x="22" y="20"/>
                    </a:lnTo>
                    <a:lnTo>
                      <a:pt x="22" y="20"/>
                    </a:lnTo>
                    <a:lnTo>
                      <a:pt x="22" y="20"/>
                    </a:lnTo>
                    <a:lnTo>
                      <a:pt x="22" y="20"/>
                    </a:lnTo>
                    <a:lnTo>
                      <a:pt x="22" y="19"/>
                    </a:lnTo>
                    <a:lnTo>
                      <a:pt x="22" y="19"/>
                    </a:lnTo>
                    <a:lnTo>
                      <a:pt x="22" y="19"/>
                    </a:lnTo>
                    <a:lnTo>
                      <a:pt x="20" y="19"/>
                    </a:lnTo>
                    <a:lnTo>
                      <a:pt x="20" y="19"/>
                    </a:lnTo>
                    <a:lnTo>
                      <a:pt x="20" y="19"/>
                    </a:lnTo>
                    <a:lnTo>
                      <a:pt x="19" y="19"/>
                    </a:lnTo>
                    <a:lnTo>
                      <a:pt x="19" y="20"/>
                    </a:lnTo>
                    <a:lnTo>
                      <a:pt x="18" y="20"/>
                    </a:lnTo>
                    <a:lnTo>
                      <a:pt x="18" y="20"/>
                    </a:lnTo>
                    <a:lnTo>
                      <a:pt x="18" y="20"/>
                    </a:lnTo>
                    <a:lnTo>
                      <a:pt x="17" y="20"/>
                    </a:lnTo>
                    <a:lnTo>
                      <a:pt x="17" y="21"/>
                    </a:lnTo>
                    <a:lnTo>
                      <a:pt x="17" y="21"/>
                    </a:lnTo>
                    <a:lnTo>
                      <a:pt x="17" y="21"/>
                    </a:lnTo>
                    <a:lnTo>
                      <a:pt x="16" y="21"/>
                    </a:lnTo>
                    <a:lnTo>
                      <a:pt x="16" y="21"/>
                    </a:lnTo>
                    <a:lnTo>
                      <a:pt x="16" y="21"/>
                    </a:lnTo>
                    <a:lnTo>
                      <a:pt x="16" y="21"/>
                    </a:lnTo>
                    <a:lnTo>
                      <a:pt x="16" y="22"/>
                    </a:lnTo>
                    <a:lnTo>
                      <a:pt x="15" y="22"/>
                    </a:lnTo>
                    <a:lnTo>
                      <a:pt x="15" y="22"/>
                    </a:lnTo>
                    <a:lnTo>
                      <a:pt x="15" y="22"/>
                    </a:lnTo>
                    <a:lnTo>
                      <a:pt x="15" y="23"/>
                    </a:lnTo>
                    <a:lnTo>
                      <a:pt x="15" y="23"/>
                    </a:lnTo>
                    <a:lnTo>
                      <a:pt x="14" y="23"/>
                    </a:lnTo>
                    <a:lnTo>
                      <a:pt x="14" y="23"/>
                    </a:lnTo>
                    <a:lnTo>
                      <a:pt x="14" y="23"/>
                    </a:lnTo>
                    <a:lnTo>
                      <a:pt x="14" y="24"/>
                    </a:lnTo>
                    <a:lnTo>
                      <a:pt x="14" y="24"/>
                    </a:lnTo>
                    <a:lnTo>
                      <a:pt x="13" y="24"/>
                    </a:lnTo>
                    <a:lnTo>
                      <a:pt x="13" y="24"/>
                    </a:lnTo>
                    <a:lnTo>
                      <a:pt x="13" y="24"/>
                    </a:lnTo>
                    <a:lnTo>
                      <a:pt x="13" y="24"/>
                    </a:lnTo>
                    <a:lnTo>
                      <a:pt x="12" y="24"/>
                    </a:lnTo>
                    <a:lnTo>
                      <a:pt x="12" y="24"/>
                    </a:lnTo>
                    <a:lnTo>
                      <a:pt x="12" y="24"/>
                    </a:lnTo>
                    <a:lnTo>
                      <a:pt x="11" y="24"/>
                    </a:lnTo>
                    <a:lnTo>
                      <a:pt x="11" y="24"/>
                    </a:lnTo>
                    <a:lnTo>
                      <a:pt x="11" y="24"/>
                    </a:lnTo>
                    <a:lnTo>
                      <a:pt x="10" y="25"/>
                    </a:lnTo>
                    <a:lnTo>
                      <a:pt x="10" y="25"/>
                    </a:lnTo>
                    <a:lnTo>
                      <a:pt x="9" y="25"/>
                    </a:lnTo>
                    <a:lnTo>
                      <a:pt x="9" y="25"/>
                    </a:lnTo>
                    <a:lnTo>
                      <a:pt x="8" y="25"/>
                    </a:lnTo>
                    <a:lnTo>
                      <a:pt x="8" y="25"/>
                    </a:lnTo>
                    <a:lnTo>
                      <a:pt x="8" y="25"/>
                    </a:lnTo>
                    <a:lnTo>
                      <a:pt x="7" y="25"/>
                    </a:lnTo>
                    <a:lnTo>
                      <a:pt x="7" y="25"/>
                    </a:lnTo>
                    <a:lnTo>
                      <a:pt x="6" y="25"/>
                    </a:lnTo>
                    <a:lnTo>
                      <a:pt x="6" y="25"/>
                    </a:lnTo>
                    <a:lnTo>
                      <a:pt x="6" y="25"/>
                    </a:lnTo>
                    <a:lnTo>
                      <a:pt x="5" y="25"/>
                    </a:lnTo>
                    <a:lnTo>
                      <a:pt x="5" y="25"/>
                    </a:lnTo>
                    <a:lnTo>
                      <a:pt x="4" y="25"/>
                    </a:lnTo>
                    <a:lnTo>
                      <a:pt x="4" y="26"/>
                    </a:lnTo>
                    <a:lnTo>
                      <a:pt x="2" y="26"/>
                    </a:lnTo>
                    <a:lnTo>
                      <a:pt x="2" y="26"/>
                    </a:lnTo>
                    <a:lnTo>
                      <a:pt x="2" y="26"/>
                    </a:lnTo>
                    <a:lnTo>
                      <a:pt x="2" y="26"/>
                    </a:lnTo>
                    <a:lnTo>
                      <a:pt x="1" y="26"/>
                    </a:lnTo>
                    <a:lnTo>
                      <a:pt x="1" y="26"/>
                    </a:lnTo>
                    <a:lnTo>
                      <a:pt x="1" y="26"/>
                    </a:lnTo>
                    <a:lnTo>
                      <a:pt x="1" y="26"/>
                    </a:lnTo>
                    <a:lnTo>
                      <a:pt x="1" y="26"/>
                    </a:lnTo>
                    <a:lnTo>
                      <a:pt x="0" y="25"/>
                    </a:lnTo>
                    <a:lnTo>
                      <a:pt x="0" y="25"/>
                    </a:lnTo>
                    <a:lnTo>
                      <a:pt x="0" y="25"/>
                    </a:lnTo>
                    <a:lnTo>
                      <a:pt x="0" y="25"/>
                    </a:lnTo>
                    <a:lnTo>
                      <a:pt x="0" y="25"/>
                    </a:lnTo>
                    <a:lnTo>
                      <a:pt x="0" y="24"/>
                    </a:lnTo>
                    <a:lnTo>
                      <a:pt x="0" y="24"/>
                    </a:lnTo>
                    <a:lnTo>
                      <a:pt x="0" y="24"/>
                    </a:lnTo>
                    <a:lnTo>
                      <a:pt x="0" y="24"/>
                    </a:lnTo>
                    <a:lnTo>
                      <a:pt x="0" y="24"/>
                    </a:lnTo>
                    <a:lnTo>
                      <a:pt x="0" y="23"/>
                    </a:lnTo>
                    <a:lnTo>
                      <a:pt x="0" y="23"/>
                    </a:lnTo>
                    <a:lnTo>
                      <a:pt x="0" y="23"/>
                    </a:lnTo>
                    <a:lnTo>
                      <a:pt x="0" y="23"/>
                    </a:lnTo>
                    <a:lnTo>
                      <a:pt x="0" y="22"/>
                    </a:lnTo>
                    <a:lnTo>
                      <a:pt x="0" y="22"/>
                    </a:lnTo>
                    <a:lnTo>
                      <a:pt x="0" y="22"/>
                    </a:lnTo>
                    <a:lnTo>
                      <a:pt x="0" y="22"/>
                    </a:lnTo>
                    <a:lnTo>
                      <a:pt x="0" y="21"/>
                    </a:lnTo>
                    <a:lnTo>
                      <a:pt x="0" y="21"/>
                    </a:lnTo>
                    <a:lnTo>
                      <a:pt x="0" y="21"/>
                    </a:lnTo>
                    <a:lnTo>
                      <a:pt x="0" y="21"/>
                    </a:lnTo>
                    <a:lnTo>
                      <a:pt x="0" y="20"/>
                    </a:lnTo>
                    <a:lnTo>
                      <a:pt x="0"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34" name="Freeform 695">
                <a:extLst>
                  <a:ext uri="{FF2B5EF4-FFF2-40B4-BE49-F238E27FC236}">
                    <a16:creationId xmlns:a16="http://schemas.microsoft.com/office/drawing/2014/main" id="{5BDA696A-9FB9-41F5-99A4-DA5CAB678899}"/>
                  </a:ext>
                </a:extLst>
              </p:cNvPr>
              <p:cNvSpPr>
                <a:spLocks/>
              </p:cNvSpPr>
              <p:nvPr/>
            </p:nvSpPr>
            <p:spPr bwMode="auto">
              <a:xfrm>
                <a:off x="8464550" y="4840288"/>
                <a:ext cx="11113" cy="7938"/>
              </a:xfrm>
              <a:custGeom>
                <a:avLst/>
                <a:gdLst>
                  <a:gd name="T0" fmla="*/ 1 w 22"/>
                  <a:gd name="T1" fmla="*/ 7 h 16"/>
                  <a:gd name="T2" fmla="*/ 1 w 22"/>
                  <a:gd name="T3" fmla="*/ 6 h 16"/>
                  <a:gd name="T4" fmla="*/ 0 w 22"/>
                  <a:gd name="T5" fmla="*/ 4 h 16"/>
                  <a:gd name="T6" fmla="*/ 1 w 22"/>
                  <a:gd name="T7" fmla="*/ 3 h 16"/>
                  <a:gd name="T8" fmla="*/ 2 w 22"/>
                  <a:gd name="T9" fmla="*/ 1 h 16"/>
                  <a:gd name="T10" fmla="*/ 3 w 22"/>
                  <a:gd name="T11" fmla="*/ 1 h 16"/>
                  <a:gd name="T12" fmla="*/ 4 w 22"/>
                  <a:gd name="T13" fmla="*/ 0 h 16"/>
                  <a:gd name="T14" fmla="*/ 5 w 22"/>
                  <a:gd name="T15" fmla="*/ 1 h 16"/>
                  <a:gd name="T16" fmla="*/ 6 w 22"/>
                  <a:gd name="T17" fmla="*/ 1 h 16"/>
                  <a:gd name="T18" fmla="*/ 8 w 22"/>
                  <a:gd name="T19" fmla="*/ 1 h 16"/>
                  <a:gd name="T20" fmla="*/ 9 w 22"/>
                  <a:gd name="T21" fmla="*/ 1 h 16"/>
                  <a:gd name="T22" fmla="*/ 10 w 22"/>
                  <a:gd name="T23" fmla="*/ 1 h 16"/>
                  <a:gd name="T24" fmla="*/ 12 w 22"/>
                  <a:gd name="T25" fmla="*/ 0 h 16"/>
                  <a:gd name="T26" fmla="*/ 13 w 22"/>
                  <a:gd name="T27" fmla="*/ 0 h 16"/>
                  <a:gd name="T28" fmla="*/ 15 w 22"/>
                  <a:gd name="T29" fmla="*/ 0 h 16"/>
                  <a:gd name="T30" fmla="*/ 17 w 22"/>
                  <a:gd name="T31" fmla="*/ 1 h 16"/>
                  <a:gd name="T32" fmla="*/ 18 w 22"/>
                  <a:gd name="T33" fmla="*/ 1 h 16"/>
                  <a:gd name="T34" fmla="*/ 20 w 22"/>
                  <a:gd name="T35" fmla="*/ 3 h 16"/>
                  <a:gd name="T36" fmla="*/ 21 w 22"/>
                  <a:gd name="T37" fmla="*/ 4 h 16"/>
                  <a:gd name="T38" fmla="*/ 22 w 22"/>
                  <a:gd name="T39" fmla="*/ 5 h 16"/>
                  <a:gd name="T40" fmla="*/ 22 w 22"/>
                  <a:gd name="T41" fmla="*/ 7 h 16"/>
                  <a:gd name="T42" fmla="*/ 22 w 22"/>
                  <a:gd name="T43" fmla="*/ 8 h 16"/>
                  <a:gd name="T44" fmla="*/ 22 w 22"/>
                  <a:gd name="T45" fmla="*/ 8 h 16"/>
                  <a:gd name="T46" fmla="*/ 22 w 22"/>
                  <a:gd name="T47" fmla="*/ 9 h 16"/>
                  <a:gd name="T48" fmla="*/ 22 w 22"/>
                  <a:gd name="T49" fmla="*/ 10 h 16"/>
                  <a:gd name="T50" fmla="*/ 22 w 22"/>
                  <a:gd name="T51" fmla="*/ 11 h 16"/>
                  <a:gd name="T52" fmla="*/ 22 w 22"/>
                  <a:gd name="T53" fmla="*/ 12 h 16"/>
                  <a:gd name="T54" fmla="*/ 22 w 22"/>
                  <a:gd name="T55" fmla="*/ 13 h 16"/>
                  <a:gd name="T56" fmla="*/ 21 w 22"/>
                  <a:gd name="T57" fmla="*/ 14 h 16"/>
                  <a:gd name="T58" fmla="*/ 20 w 22"/>
                  <a:gd name="T59" fmla="*/ 14 h 16"/>
                  <a:gd name="T60" fmla="*/ 18 w 22"/>
                  <a:gd name="T61" fmla="*/ 15 h 16"/>
                  <a:gd name="T62" fmla="*/ 17 w 22"/>
                  <a:gd name="T63" fmla="*/ 16 h 16"/>
                  <a:gd name="T64" fmla="*/ 16 w 22"/>
                  <a:gd name="T65" fmla="*/ 16 h 16"/>
                  <a:gd name="T66" fmla="*/ 15 w 22"/>
                  <a:gd name="T67" fmla="*/ 15 h 16"/>
                  <a:gd name="T68" fmla="*/ 13 w 22"/>
                  <a:gd name="T69" fmla="*/ 14 h 16"/>
                  <a:gd name="T70" fmla="*/ 13 w 22"/>
                  <a:gd name="T71" fmla="*/ 13 h 16"/>
                  <a:gd name="T72" fmla="*/ 12 w 22"/>
                  <a:gd name="T73" fmla="*/ 12 h 16"/>
                  <a:gd name="T74" fmla="*/ 11 w 22"/>
                  <a:gd name="T75" fmla="*/ 12 h 16"/>
                  <a:gd name="T76" fmla="*/ 9 w 22"/>
                  <a:gd name="T77" fmla="*/ 11 h 16"/>
                  <a:gd name="T78" fmla="*/ 7 w 22"/>
                  <a:gd name="T79" fmla="*/ 10 h 16"/>
                  <a:gd name="T80" fmla="*/ 6 w 22"/>
                  <a:gd name="T81" fmla="*/ 9 h 16"/>
                  <a:gd name="T82" fmla="*/ 4 w 22"/>
                  <a:gd name="T83" fmla="*/ 9 h 16"/>
                  <a:gd name="T84" fmla="*/ 3 w 22"/>
                  <a:gd name="T85" fmla="*/ 8 h 16"/>
                  <a:gd name="T86" fmla="*/ 2 w 22"/>
                  <a:gd name="T87" fmla="*/ 7 h 16"/>
                  <a:gd name="T88" fmla="*/ 2 w 22"/>
                  <a:gd name="T89" fmla="*/ 7 h 16"/>
                  <a:gd name="T90" fmla="*/ 2 w 22"/>
                  <a:gd name="T91" fmla="*/ 7 h 16"/>
                  <a:gd name="T92" fmla="*/ 2 w 22"/>
                  <a:gd name="T93" fmla="*/ 7 h 16"/>
                  <a:gd name="T94" fmla="*/ 2 w 22"/>
                  <a:gd name="T95" fmla="*/ 7 h 16"/>
                  <a:gd name="T96" fmla="*/ 1 w 22"/>
                  <a:gd name="T97"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16">
                    <a:moveTo>
                      <a:pt x="1" y="9"/>
                    </a:moveTo>
                    <a:lnTo>
                      <a:pt x="2" y="7"/>
                    </a:lnTo>
                    <a:lnTo>
                      <a:pt x="2" y="7"/>
                    </a:lnTo>
                    <a:lnTo>
                      <a:pt x="1" y="7"/>
                    </a:lnTo>
                    <a:lnTo>
                      <a:pt x="1" y="7"/>
                    </a:lnTo>
                    <a:lnTo>
                      <a:pt x="1" y="6"/>
                    </a:lnTo>
                    <a:lnTo>
                      <a:pt x="1" y="6"/>
                    </a:lnTo>
                    <a:lnTo>
                      <a:pt x="1" y="6"/>
                    </a:lnTo>
                    <a:lnTo>
                      <a:pt x="1" y="5"/>
                    </a:lnTo>
                    <a:lnTo>
                      <a:pt x="0" y="5"/>
                    </a:lnTo>
                    <a:lnTo>
                      <a:pt x="0" y="5"/>
                    </a:lnTo>
                    <a:lnTo>
                      <a:pt x="0" y="4"/>
                    </a:lnTo>
                    <a:lnTo>
                      <a:pt x="0" y="4"/>
                    </a:lnTo>
                    <a:lnTo>
                      <a:pt x="0" y="4"/>
                    </a:lnTo>
                    <a:lnTo>
                      <a:pt x="0" y="3"/>
                    </a:lnTo>
                    <a:lnTo>
                      <a:pt x="1" y="3"/>
                    </a:lnTo>
                    <a:lnTo>
                      <a:pt x="1" y="3"/>
                    </a:lnTo>
                    <a:lnTo>
                      <a:pt x="1" y="3"/>
                    </a:lnTo>
                    <a:lnTo>
                      <a:pt x="2" y="3"/>
                    </a:lnTo>
                    <a:lnTo>
                      <a:pt x="2" y="1"/>
                    </a:lnTo>
                    <a:lnTo>
                      <a:pt x="2" y="1"/>
                    </a:lnTo>
                    <a:lnTo>
                      <a:pt x="2" y="1"/>
                    </a:lnTo>
                    <a:lnTo>
                      <a:pt x="3" y="1"/>
                    </a:lnTo>
                    <a:lnTo>
                      <a:pt x="3" y="1"/>
                    </a:lnTo>
                    <a:lnTo>
                      <a:pt x="3" y="1"/>
                    </a:lnTo>
                    <a:lnTo>
                      <a:pt x="4" y="0"/>
                    </a:lnTo>
                    <a:lnTo>
                      <a:pt x="4" y="0"/>
                    </a:lnTo>
                    <a:lnTo>
                      <a:pt x="4" y="0"/>
                    </a:lnTo>
                    <a:lnTo>
                      <a:pt x="4" y="0"/>
                    </a:lnTo>
                    <a:lnTo>
                      <a:pt x="5" y="0"/>
                    </a:lnTo>
                    <a:lnTo>
                      <a:pt x="5" y="0"/>
                    </a:lnTo>
                    <a:lnTo>
                      <a:pt x="5" y="1"/>
                    </a:lnTo>
                    <a:lnTo>
                      <a:pt x="6" y="1"/>
                    </a:lnTo>
                    <a:lnTo>
                      <a:pt x="6" y="1"/>
                    </a:lnTo>
                    <a:lnTo>
                      <a:pt x="6" y="1"/>
                    </a:lnTo>
                    <a:lnTo>
                      <a:pt x="6" y="1"/>
                    </a:lnTo>
                    <a:lnTo>
                      <a:pt x="7" y="1"/>
                    </a:lnTo>
                    <a:lnTo>
                      <a:pt x="7" y="1"/>
                    </a:lnTo>
                    <a:lnTo>
                      <a:pt x="7" y="1"/>
                    </a:lnTo>
                    <a:lnTo>
                      <a:pt x="8" y="1"/>
                    </a:lnTo>
                    <a:lnTo>
                      <a:pt x="8" y="1"/>
                    </a:lnTo>
                    <a:lnTo>
                      <a:pt x="8" y="1"/>
                    </a:lnTo>
                    <a:lnTo>
                      <a:pt x="9" y="1"/>
                    </a:lnTo>
                    <a:lnTo>
                      <a:pt x="9" y="1"/>
                    </a:lnTo>
                    <a:lnTo>
                      <a:pt x="9" y="1"/>
                    </a:lnTo>
                    <a:lnTo>
                      <a:pt x="10" y="1"/>
                    </a:lnTo>
                    <a:lnTo>
                      <a:pt x="10" y="1"/>
                    </a:lnTo>
                    <a:lnTo>
                      <a:pt x="10" y="1"/>
                    </a:lnTo>
                    <a:lnTo>
                      <a:pt x="11" y="1"/>
                    </a:lnTo>
                    <a:lnTo>
                      <a:pt x="11" y="0"/>
                    </a:lnTo>
                    <a:lnTo>
                      <a:pt x="11" y="0"/>
                    </a:lnTo>
                    <a:lnTo>
                      <a:pt x="12" y="0"/>
                    </a:lnTo>
                    <a:lnTo>
                      <a:pt x="12" y="0"/>
                    </a:lnTo>
                    <a:lnTo>
                      <a:pt x="12" y="0"/>
                    </a:lnTo>
                    <a:lnTo>
                      <a:pt x="13" y="0"/>
                    </a:lnTo>
                    <a:lnTo>
                      <a:pt x="13" y="0"/>
                    </a:lnTo>
                    <a:lnTo>
                      <a:pt x="13" y="0"/>
                    </a:lnTo>
                    <a:lnTo>
                      <a:pt x="15" y="0"/>
                    </a:lnTo>
                    <a:lnTo>
                      <a:pt x="15" y="0"/>
                    </a:lnTo>
                    <a:lnTo>
                      <a:pt x="15" y="0"/>
                    </a:lnTo>
                    <a:lnTo>
                      <a:pt x="16" y="0"/>
                    </a:lnTo>
                    <a:lnTo>
                      <a:pt x="16" y="0"/>
                    </a:lnTo>
                    <a:lnTo>
                      <a:pt x="16" y="0"/>
                    </a:lnTo>
                    <a:lnTo>
                      <a:pt x="17" y="1"/>
                    </a:lnTo>
                    <a:lnTo>
                      <a:pt x="17" y="1"/>
                    </a:lnTo>
                    <a:lnTo>
                      <a:pt x="17" y="1"/>
                    </a:lnTo>
                    <a:lnTo>
                      <a:pt x="18" y="1"/>
                    </a:lnTo>
                    <a:lnTo>
                      <a:pt x="18" y="1"/>
                    </a:lnTo>
                    <a:lnTo>
                      <a:pt x="18" y="3"/>
                    </a:lnTo>
                    <a:lnTo>
                      <a:pt x="19" y="3"/>
                    </a:lnTo>
                    <a:lnTo>
                      <a:pt x="19" y="3"/>
                    </a:lnTo>
                    <a:lnTo>
                      <a:pt x="20" y="3"/>
                    </a:lnTo>
                    <a:lnTo>
                      <a:pt x="20" y="3"/>
                    </a:lnTo>
                    <a:lnTo>
                      <a:pt x="20" y="4"/>
                    </a:lnTo>
                    <a:lnTo>
                      <a:pt x="21" y="4"/>
                    </a:lnTo>
                    <a:lnTo>
                      <a:pt x="21" y="4"/>
                    </a:lnTo>
                    <a:lnTo>
                      <a:pt x="21" y="4"/>
                    </a:lnTo>
                    <a:lnTo>
                      <a:pt x="21" y="5"/>
                    </a:lnTo>
                    <a:lnTo>
                      <a:pt x="21" y="5"/>
                    </a:lnTo>
                    <a:lnTo>
                      <a:pt x="22" y="5"/>
                    </a:lnTo>
                    <a:lnTo>
                      <a:pt x="22" y="6"/>
                    </a:lnTo>
                    <a:lnTo>
                      <a:pt x="22" y="6"/>
                    </a:lnTo>
                    <a:lnTo>
                      <a:pt x="22" y="7"/>
                    </a:lnTo>
                    <a:lnTo>
                      <a:pt x="22" y="7"/>
                    </a:lnTo>
                    <a:lnTo>
                      <a:pt x="22" y="7"/>
                    </a:lnTo>
                    <a:lnTo>
                      <a:pt x="22" y="7"/>
                    </a:lnTo>
                    <a:lnTo>
                      <a:pt x="22" y="8"/>
                    </a:lnTo>
                    <a:lnTo>
                      <a:pt x="22" y="8"/>
                    </a:lnTo>
                    <a:lnTo>
                      <a:pt x="22" y="8"/>
                    </a:lnTo>
                    <a:lnTo>
                      <a:pt x="22" y="8"/>
                    </a:lnTo>
                    <a:lnTo>
                      <a:pt x="22" y="8"/>
                    </a:lnTo>
                    <a:lnTo>
                      <a:pt x="22" y="8"/>
                    </a:lnTo>
                    <a:lnTo>
                      <a:pt x="22" y="8"/>
                    </a:lnTo>
                    <a:lnTo>
                      <a:pt x="22" y="9"/>
                    </a:lnTo>
                    <a:lnTo>
                      <a:pt x="22" y="9"/>
                    </a:lnTo>
                    <a:lnTo>
                      <a:pt x="22" y="9"/>
                    </a:lnTo>
                    <a:lnTo>
                      <a:pt x="22" y="9"/>
                    </a:lnTo>
                    <a:lnTo>
                      <a:pt x="22" y="10"/>
                    </a:lnTo>
                    <a:lnTo>
                      <a:pt x="22" y="10"/>
                    </a:lnTo>
                    <a:lnTo>
                      <a:pt x="22" y="10"/>
                    </a:lnTo>
                    <a:lnTo>
                      <a:pt x="22" y="10"/>
                    </a:lnTo>
                    <a:lnTo>
                      <a:pt x="22" y="11"/>
                    </a:lnTo>
                    <a:lnTo>
                      <a:pt x="22" y="11"/>
                    </a:lnTo>
                    <a:lnTo>
                      <a:pt x="22" y="11"/>
                    </a:lnTo>
                    <a:lnTo>
                      <a:pt x="22" y="11"/>
                    </a:lnTo>
                    <a:lnTo>
                      <a:pt x="22" y="12"/>
                    </a:lnTo>
                    <a:lnTo>
                      <a:pt x="22" y="12"/>
                    </a:lnTo>
                    <a:lnTo>
                      <a:pt x="22" y="12"/>
                    </a:lnTo>
                    <a:lnTo>
                      <a:pt x="22" y="12"/>
                    </a:lnTo>
                    <a:lnTo>
                      <a:pt x="22" y="13"/>
                    </a:lnTo>
                    <a:lnTo>
                      <a:pt x="22" y="13"/>
                    </a:lnTo>
                    <a:lnTo>
                      <a:pt x="22" y="13"/>
                    </a:lnTo>
                    <a:lnTo>
                      <a:pt x="22" y="13"/>
                    </a:lnTo>
                    <a:lnTo>
                      <a:pt x="22" y="13"/>
                    </a:lnTo>
                    <a:lnTo>
                      <a:pt x="21" y="13"/>
                    </a:lnTo>
                    <a:lnTo>
                      <a:pt x="21" y="14"/>
                    </a:lnTo>
                    <a:lnTo>
                      <a:pt x="21" y="14"/>
                    </a:lnTo>
                    <a:lnTo>
                      <a:pt x="21" y="14"/>
                    </a:lnTo>
                    <a:lnTo>
                      <a:pt x="20" y="14"/>
                    </a:lnTo>
                    <a:lnTo>
                      <a:pt x="20" y="14"/>
                    </a:lnTo>
                    <a:lnTo>
                      <a:pt x="19" y="15"/>
                    </a:lnTo>
                    <a:lnTo>
                      <a:pt x="19" y="15"/>
                    </a:lnTo>
                    <a:lnTo>
                      <a:pt x="19" y="15"/>
                    </a:lnTo>
                    <a:lnTo>
                      <a:pt x="18" y="15"/>
                    </a:lnTo>
                    <a:lnTo>
                      <a:pt x="18" y="15"/>
                    </a:lnTo>
                    <a:lnTo>
                      <a:pt x="18" y="16"/>
                    </a:lnTo>
                    <a:lnTo>
                      <a:pt x="17" y="16"/>
                    </a:lnTo>
                    <a:lnTo>
                      <a:pt x="17" y="16"/>
                    </a:lnTo>
                    <a:lnTo>
                      <a:pt x="17" y="16"/>
                    </a:lnTo>
                    <a:lnTo>
                      <a:pt x="16" y="16"/>
                    </a:lnTo>
                    <a:lnTo>
                      <a:pt x="16" y="16"/>
                    </a:lnTo>
                    <a:lnTo>
                      <a:pt x="16" y="16"/>
                    </a:lnTo>
                    <a:lnTo>
                      <a:pt x="16" y="16"/>
                    </a:lnTo>
                    <a:lnTo>
                      <a:pt x="16" y="15"/>
                    </a:lnTo>
                    <a:lnTo>
                      <a:pt x="15" y="15"/>
                    </a:lnTo>
                    <a:lnTo>
                      <a:pt x="15" y="15"/>
                    </a:lnTo>
                    <a:lnTo>
                      <a:pt x="15" y="15"/>
                    </a:lnTo>
                    <a:lnTo>
                      <a:pt x="15" y="14"/>
                    </a:lnTo>
                    <a:lnTo>
                      <a:pt x="15" y="14"/>
                    </a:lnTo>
                    <a:lnTo>
                      <a:pt x="13" y="14"/>
                    </a:lnTo>
                    <a:lnTo>
                      <a:pt x="13" y="14"/>
                    </a:lnTo>
                    <a:lnTo>
                      <a:pt x="13" y="13"/>
                    </a:lnTo>
                    <a:lnTo>
                      <a:pt x="13" y="13"/>
                    </a:lnTo>
                    <a:lnTo>
                      <a:pt x="13" y="13"/>
                    </a:lnTo>
                    <a:lnTo>
                      <a:pt x="13" y="13"/>
                    </a:lnTo>
                    <a:lnTo>
                      <a:pt x="13" y="13"/>
                    </a:lnTo>
                    <a:lnTo>
                      <a:pt x="13" y="12"/>
                    </a:lnTo>
                    <a:lnTo>
                      <a:pt x="12" y="12"/>
                    </a:lnTo>
                    <a:lnTo>
                      <a:pt x="12" y="12"/>
                    </a:lnTo>
                    <a:lnTo>
                      <a:pt x="12" y="12"/>
                    </a:lnTo>
                    <a:lnTo>
                      <a:pt x="12" y="12"/>
                    </a:lnTo>
                    <a:lnTo>
                      <a:pt x="11" y="12"/>
                    </a:lnTo>
                    <a:lnTo>
                      <a:pt x="11" y="11"/>
                    </a:lnTo>
                    <a:lnTo>
                      <a:pt x="10" y="11"/>
                    </a:lnTo>
                    <a:lnTo>
                      <a:pt x="10" y="11"/>
                    </a:lnTo>
                    <a:lnTo>
                      <a:pt x="9" y="11"/>
                    </a:lnTo>
                    <a:lnTo>
                      <a:pt x="9" y="11"/>
                    </a:lnTo>
                    <a:lnTo>
                      <a:pt x="8" y="10"/>
                    </a:lnTo>
                    <a:lnTo>
                      <a:pt x="8" y="10"/>
                    </a:lnTo>
                    <a:lnTo>
                      <a:pt x="7" y="10"/>
                    </a:lnTo>
                    <a:lnTo>
                      <a:pt x="7" y="10"/>
                    </a:lnTo>
                    <a:lnTo>
                      <a:pt x="6" y="10"/>
                    </a:lnTo>
                    <a:lnTo>
                      <a:pt x="6" y="10"/>
                    </a:lnTo>
                    <a:lnTo>
                      <a:pt x="6" y="9"/>
                    </a:lnTo>
                    <a:lnTo>
                      <a:pt x="5" y="9"/>
                    </a:lnTo>
                    <a:lnTo>
                      <a:pt x="5" y="9"/>
                    </a:lnTo>
                    <a:lnTo>
                      <a:pt x="5" y="9"/>
                    </a:lnTo>
                    <a:lnTo>
                      <a:pt x="4" y="9"/>
                    </a:lnTo>
                    <a:lnTo>
                      <a:pt x="4" y="8"/>
                    </a:lnTo>
                    <a:lnTo>
                      <a:pt x="3" y="8"/>
                    </a:lnTo>
                    <a:lnTo>
                      <a:pt x="3" y="8"/>
                    </a:lnTo>
                    <a:lnTo>
                      <a:pt x="3" y="8"/>
                    </a:lnTo>
                    <a:lnTo>
                      <a:pt x="2" y="8"/>
                    </a:lnTo>
                    <a:lnTo>
                      <a:pt x="2" y="7"/>
                    </a:lnTo>
                    <a:lnTo>
                      <a:pt x="2" y="7"/>
                    </a:lnTo>
                    <a:lnTo>
                      <a:pt x="2" y="7"/>
                    </a:lnTo>
                    <a:lnTo>
                      <a:pt x="2" y="7"/>
                    </a:lnTo>
                    <a:lnTo>
                      <a:pt x="2" y="7"/>
                    </a:lnTo>
                    <a:lnTo>
                      <a:pt x="2" y="7"/>
                    </a:lnTo>
                    <a:lnTo>
                      <a:pt x="2" y="7"/>
                    </a:lnTo>
                    <a:lnTo>
                      <a:pt x="2" y="7"/>
                    </a:lnTo>
                    <a:lnTo>
                      <a:pt x="2" y="7"/>
                    </a:lnTo>
                    <a:lnTo>
                      <a:pt x="2" y="7"/>
                    </a:lnTo>
                    <a:lnTo>
                      <a:pt x="2" y="7"/>
                    </a:lnTo>
                    <a:lnTo>
                      <a:pt x="2" y="7"/>
                    </a:lnTo>
                    <a:lnTo>
                      <a:pt x="2" y="7"/>
                    </a:lnTo>
                    <a:lnTo>
                      <a:pt x="2" y="7"/>
                    </a:lnTo>
                    <a:lnTo>
                      <a:pt x="2" y="7"/>
                    </a:lnTo>
                    <a:lnTo>
                      <a:pt x="2" y="7"/>
                    </a:lnTo>
                    <a:lnTo>
                      <a:pt x="2" y="7"/>
                    </a:lnTo>
                    <a:lnTo>
                      <a:pt x="2" y="7"/>
                    </a:lnTo>
                    <a:lnTo>
                      <a:pt x="2" y="7"/>
                    </a:lnTo>
                    <a:lnTo>
                      <a:pt x="1" y="9"/>
                    </a:lnTo>
                    <a:lnTo>
                      <a:pt x="1" y="9"/>
                    </a:lnTo>
                    <a:lnTo>
                      <a:pt x="1" y="9"/>
                    </a:lnTo>
                    <a:lnTo>
                      <a:pt x="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35" name="Freeform 696">
                <a:extLst>
                  <a:ext uri="{FF2B5EF4-FFF2-40B4-BE49-F238E27FC236}">
                    <a16:creationId xmlns:a16="http://schemas.microsoft.com/office/drawing/2014/main" id="{26150254-E02C-4AAA-BA70-BDC9C813ED7E}"/>
                  </a:ext>
                </a:extLst>
              </p:cNvPr>
              <p:cNvSpPr>
                <a:spLocks/>
              </p:cNvSpPr>
              <p:nvPr/>
            </p:nvSpPr>
            <p:spPr bwMode="auto">
              <a:xfrm>
                <a:off x="8464550" y="4845050"/>
                <a:ext cx="3175" cy="4763"/>
              </a:xfrm>
              <a:custGeom>
                <a:avLst/>
                <a:gdLst>
                  <a:gd name="T0" fmla="*/ 2 w 7"/>
                  <a:gd name="T1" fmla="*/ 1 h 10"/>
                  <a:gd name="T2" fmla="*/ 2 w 7"/>
                  <a:gd name="T3" fmla="*/ 2 h 10"/>
                  <a:gd name="T4" fmla="*/ 3 w 7"/>
                  <a:gd name="T5" fmla="*/ 2 h 10"/>
                  <a:gd name="T6" fmla="*/ 3 w 7"/>
                  <a:gd name="T7" fmla="*/ 3 h 10"/>
                  <a:gd name="T8" fmla="*/ 4 w 7"/>
                  <a:gd name="T9" fmla="*/ 3 h 10"/>
                  <a:gd name="T10" fmla="*/ 4 w 7"/>
                  <a:gd name="T11" fmla="*/ 3 h 10"/>
                  <a:gd name="T12" fmla="*/ 5 w 7"/>
                  <a:gd name="T13" fmla="*/ 4 h 10"/>
                  <a:gd name="T14" fmla="*/ 6 w 7"/>
                  <a:gd name="T15" fmla="*/ 4 h 10"/>
                  <a:gd name="T16" fmla="*/ 7 w 7"/>
                  <a:gd name="T17" fmla="*/ 4 h 10"/>
                  <a:gd name="T18" fmla="*/ 7 w 7"/>
                  <a:gd name="T19" fmla="*/ 5 h 10"/>
                  <a:gd name="T20" fmla="*/ 7 w 7"/>
                  <a:gd name="T21" fmla="*/ 5 h 10"/>
                  <a:gd name="T22" fmla="*/ 7 w 7"/>
                  <a:gd name="T23" fmla="*/ 6 h 10"/>
                  <a:gd name="T24" fmla="*/ 7 w 7"/>
                  <a:gd name="T25" fmla="*/ 6 h 10"/>
                  <a:gd name="T26" fmla="*/ 6 w 7"/>
                  <a:gd name="T27" fmla="*/ 6 h 10"/>
                  <a:gd name="T28" fmla="*/ 6 w 7"/>
                  <a:gd name="T29" fmla="*/ 7 h 10"/>
                  <a:gd name="T30" fmla="*/ 6 w 7"/>
                  <a:gd name="T31" fmla="*/ 7 h 10"/>
                  <a:gd name="T32" fmla="*/ 6 w 7"/>
                  <a:gd name="T33" fmla="*/ 8 h 10"/>
                  <a:gd name="T34" fmla="*/ 6 w 7"/>
                  <a:gd name="T35" fmla="*/ 9 h 10"/>
                  <a:gd name="T36" fmla="*/ 6 w 7"/>
                  <a:gd name="T37" fmla="*/ 9 h 10"/>
                  <a:gd name="T38" fmla="*/ 6 w 7"/>
                  <a:gd name="T39" fmla="*/ 10 h 10"/>
                  <a:gd name="T40" fmla="*/ 5 w 7"/>
                  <a:gd name="T41" fmla="*/ 10 h 10"/>
                  <a:gd name="T42" fmla="*/ 5 w 7"/>
                  <a:gd name="T43" fmla="*/ 10 h 10"/>
                  <a:gd name="T44" fmla="*/ 4 w 7"/>
                  <a:gd name="T45" fmla="*/ 10 h 10"/>
                  <a:gd name="T46" fmla="*/ 3 w 7"/>
                  <a:gd name="T47" fmla="*/ 10 h 10"/>
                  <a:gd name="T48" fmla="*/ 2 w 7"/>
                  <a:gd name="T49" fmla="*/ 10 h 10"/>
                  <a:gd name="T50" fmla="*/ 1 w 7"/>
                  <a:gd name="T51" fmla="*/ 9 h 10"/>
                  <a:gd name="T52" fmla="*/ 1 w 7"/>
                  <a:gd name="T53" fmla="*/ 9 h 10"/>
                  <a:gd name="T54" fmla="*/ 2 w 7"/>
                  <a:gd name="T55" fmla="*/ 8 h 10"/>
                  <a:gd name="T56" fmla="*/ 2 w 7"/>
                  <a:gd name="T57" fmla="*/ 7 h 10"/>
                  <a:gd name="T58" fmla="*/ 2 w 7"/>
                  <a:gd name="T59" fmla="*/ 6 h 10"/>
                  <a:gd name="T60" fmla="*/ 2 w 7"/>
                  <a:gd name="T61" fmla="*/ 5 h 10"/>
                  <a:gd name="T62" fmla="*/ 2 w 7"/>
                  <a:gd name="T63" fmla="*/ 4 h 10"/>
                  <a:gd name="T64" fmla="*/ 1 w 7"/>
                  <a:gd name="T65" fmla="*/ 4 h 10"/>
                  <a:gd name="T66" fmla="*/ 1 w 7"/>
                  <a:gd name="T67" fmla="*/ 3 h 10"/>
                  <a:gd name="T68" fmla="*/ 1 w 7"/>
                  <a:gd name="T69" fmla="*/ 3 h 10"/>
                  <a:gd name="T70" fmla="*/ 0 w 7"/>
                  <a:gd name="T71" fmla="*/ 3 h 10"/>
                  <a:gd name="T72" fmla="*/ 0 w 7"/>
                  <a:gd name="T73" fmla="*/ 3 h 10"/>
                  <a:gd name="T74" fmla="*/ 0 w 7"/>
                  <a:gd name="T75" fmla="*/ 2 h 10"/>
                  <a:gd name="T76" fmla="*/ 0 w 7"/>
                  <a:gd name="T77" fmla="*/ 2 h 10"/>
                  <a:gd name="T78" fmla="*/ 0 w 7"/>
                  <a:gd name="T79" fmla="*/ 2 h 10"/>
                  <a:gd name="T80" fmla="*/ 0 w 7"/>
                  <a:gd name="T81" fmla="*/ 1 h 10"/>
                  <a:gd name="T82" fmla="*/ 0 w 7"/>
                  <a:gd name="T83" fmla="*/ 1 h 10"/>
                  <a:gd name="T84" fmla="*/ 0 w 7"/>
                  <a:gd name="T85" fmla="*/ 1 h 10"/>
                  <a:gd name="T86" fmla="*/ 1 w 7"/>
                  <a:gd name="T87" fmla="*/ 1 h 10"/>
                  <a:gd name="T88" fmla="*/ 1 w 7"/>
                  <a:gd name="T89" fmla="*/ 1 h 10"/>
                  <a:gd name="T90" fmla="*/ 1 w 7"/>
                  <a:gd name="T91" fmla="*/ 1 h 10"/>
                  <a:gd name="T92" fmla="*/ 1 w 7"/>
                  <a:gd name="T93" fmla="*/ 1 h 10"/>
                  <a:gd name="T94" fmla="*/ 2 w 7"/>
                  <a:gd name="T95" fmla="*/ 0 h 10"/>
                  <a:gd name="T96" fmla="*/ 2 w 7"/>
                  <a:gd name="T9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 h="10">
                    <a:moveTo>
                      <a:pt x="2" y="0"/>
                    </a:moveTo>
                    <a:lnTo>
                      <a:pt x="2" y="1"/>
                    </a:lnTo>
                    <a:lnTo>
                      <a:pt x="2" y="1"/>
                    </a:lnTo>
                    <a:lnTo>
                      <a:pt x="2" y="1"/>
                    </a:lnTo>
                    <a:lnTo>
                      <a:pt x="2" y="1"/>
                    </a:lnTo>
                    <a:lnTo>
                      <a:pt x="2" y="2"/>
                    </a:lnTo>
                    <a:lnTo>
                      <a:pt x="2" y="2"/>
                    </a:lnTo>
                    <a:lnTo>
                      <a:pt x="2" y="2"/>
                    </a:lnTo>
                    <a:lnTo>
                      <a:pt x="3" y="2"/>
                    </a:lnTo>
                    <a:lnTo>
                      <a:pt x="3" y="2"/>
                    </a:lnTo>
                    <a:lnTo>
                      <a:pt x="3" y="2"/>
                    </a:lnTo>
                    <a:lnTo>
                      <a:pt x="3" y="3"/>
                    </a:lnTo>
                    <a:lnTo>
                      <a:pt x="4" y="3"/>
                    </a:lnTo>
                    <a:lnTo>
                      <a:pt x="4" y="3"/>
                    </a:lnTo>
                    <a:lnTo>
                      <a:pt x="4" y="3"/>
                    </a:lnTo>
                    <a:lnTo>
                      <a:pt x="4" y="3"/>
                    </a:lnTo>
                    <a:lnTo>
                      <a:pt x="4" y="3"/>
                    </a:lnTo>
                    <a:lnTo>
                      <a:pt x="4" y="3"/>
                    </a:lnTo>
                    <a:lnTo>
                      <a:pt x="5" y="4"/>
                    </a:lnTo>
                    <a:lnTo>
                      <a:pt x="5" y="4"/>
                    </a:lnTo>
                    <a:lnTo>
                      <a:pt x="5" y="4"/>
                    </a:lnTo>
                    <a:lnTo>
                      <a:pt x="5" y="4"/>
                    </a:lnTo>
                    <a:lnTo>
                      <a:pt x="6" y="4"/>
                    </a:lnTo>
                    <a:lnTo>
                      <a:pt x="6" y="4"/>
                    </a:lnTo>
                    <a:lnTo>
                      <a:pt x="6" y="4"/>
                    </a:lnTo>
                    <a:lnTo>
                      <a:pt x="7" y="4"/>
                    </a:lnTo>
                    <a:lnTo>
                      <a:pt x="7" y="4"/>
                    </a:lnTo>
                    <a:lnTo>
                      <a:pt x="7" y="4"/>
                    </a:lnTo>
                    <a:lnTo>
                      <a:pt x="7" y="5"/>
                    </a:lnTo>
                    <a:lnTo>
                      <a:pt x="7" y="5"/>
                    </a:lnTo>
                    <a:lnTo>
                      <a:pt x="7" y="5"/>
                    </a:lnTo>
                    <a:lnTo>
                      <a:pt x="7" y="5"/>
                    </a:lnTo>
                    <a:lnTo>
                      <a:pt x="7" y="5"/>
                    </a:lnTo>
                    <a:lnTo>
                      <a:pt x="7" y="5"/>
                    </a:lnTo>
                    <a:lnTo>
                      <a:pt x="7" y="5"/>
                    </a:lnTo>
                    <a:lnTo>
                      <a:pt x="7" y="6"/>
                    </a:lnTo>
                    <a:lnTo>
                      <a:pt x="7" y="6"/>
                    </a:lnTo>
                    <a:lnTo>
                      <a:pt x="7" y="6"/>
                    </a:lnTo>
                    <a:lnTo>
                      <a:pt x="7" y="6"/>
                    </a:lnTo>
                    <a:lnTo>
                      <a:pt x="6" y="6"/>
                    </a:lnTo>
                    <a:lnTo>
                      <a:pt x="6" y="6"/>
                    </a:lnTo>
                    <a:lnTo>
                      <a:pt x="6" y="6"/>
                    </a:lnTo>
                    <a:lnTo>
                      <a:pt x="6" y="6"/>
                    </a:lnTo>
                    <a:lnTo>
                      <a:pt x="6" y="7"/>
                    </a:lnTo>
                    <a:lnTo>
                      <a:pt x="6" y="7"/>
                    </a:lnTo>
                    <a:lnTo>
                      <a:pt x="6" y="7"/>
                    </a:lnTo>
                    <a:lnTo>
                      <a:pt x="6" y="7"/>
                    </a:lnTo>
                    <a:lnTo>
                      <a:pt x="6" y="7"/>
                    </a:lnTo>
                    <a:lnTo>
                      <a:pt x="6" y="8"/>
                    </a:lnTo>
                    <a:lnTo>
                      <a:pt x="6" y="8"/>
                    </a:lnTo>
                    <a:lnTo>
                      <a:pt x="6" y="8"/>
                    </a:lnTo>
                    <a:lnTo>
                      <a:pt x="6" y="8"/>
                    </a:lnTo>
                    <a:lnTo>
                      <a:pt x="6" y="8"/>
                    </a:lnTo>
                    <a:lnTo>
                      <a:pt x="6" y="9"/>
                    </a:lnTo>
                    <a:lnTo>
                      <a:pt x="6" y="9"/>
                    </a:lnTo>
                    <a:lnTo>
                      <a:pt x="6" y="9"/>
                    </a:lnTo>
                    <a:lnTo>
                      <a:pt x="6" y="9"/>
                    </a:lnTo>
                    <a:lnTo>
                      <a:pt x="6" y="9"/>
                    </a:lnTo>
                    <a:lnTo>
                      <a:pt x="6" y="10"/>
                    </a:lnTo>
                    <a:lnTo>
                      <a:pt x="6" y="10"/>
                    </a:lnTo>
                    <a:lnTo>
                      <a:pt x="6" y="10"/>
                    </a:lnTo>
                    <a:lnTo>
                      <a:pt x="5" y="10"/>
                    </a:lnTo>
                    <a:lnTo>
                      <a:pt x="5" y="10"/>
                    </a:lnTo>
                    <a:lnTo>
                      <a:pt x="5" y="10"/>
                    </a:lnTo>
                    <a:lnTo>
                      <a:pt x="5" y="10"/>
                    </a:lnTo>
                    <a:lnTo>
                      <a:pt x="5" y="10"/>
                    </a:lnTo>
                    <a:lnTo>
                      <a:pt x="4" y="10"/>
                    </a:lnTo>
                    <a:lnTo>
                      <a:pt x="4" y="10"/>
                    </a:lnTo>
                    <a:lnTo>
                      <a:pt x="4" y="10"/>
                    </a:lnTo>
                    <a:lnTo>
                      <a:pt x="3" y="10"/>
                    </a:lnTo>
                    <a:lnTo>
                      <a:pt x="3" y="10"/>
                    </a:lnTo>
                    <a:lnTo>
                      <a:pt x="3" y="10"/>
                    </a:lnTo>
                    <a:lnTo>
                      <a:pt x="2" y="10"/>
                    </a:lnTo>
                    <a:lnTo>
                      <a:pt x="2" y="10"/>
                    </a:lnTo>
                    <a:lnTo>
                      <a:pt x="2" y="10"/>
                    </a:lnTo>
                    <a:lnTo>
                      <a:pt x="2" y="10"/>
                    </a:lnTo>
                    <a:lnTo>
                      <a:pt x="1" y="9"/>
                    </a:lnTo>
                    <a:lnTo>
                      <a:pt x="1" y="9"/>
                    </a:lnTo>
                    <a:lnTo>
                      <a:pt x="1" y="9"/>
                    </a:lnTo>
                    <a:lnTo>
                      <a:pt x="1" y="9"/>
                    </a:lnTo>
                    <a:lnTo>
                      <a:pt x="1" y="9"/>
                    </a:lnTo>
                    <a:lnTo>
                      <a:pt x="1" y="8"/>
                    </a:lnTo>
                    <a:lnTo>
                      <a:pt x="2" y="8"/>
                    </a:lnTo>
                    <a:lnTo>
                      <a:pt x="2" y="8"/>
                    </a:lnTo>
                    <a:lnTo>
                      <a:pt x="2" y="7"/>
                    </a:lnTo>
                    <a:lnTo>
                      <a:pt x="2" y="7"/>
                    </a:lnTo>
                    <a:lnTo>
                      <a:pt x="2" y="7"/>
                    </a:lnTo>
                    <a:lnTo>
                      <a:pt x="2" y="6"/>
                    </a:lnTo>
                    <a:lnTo>
                      <a:pt x="2" y="6"/>
                    </a:lnTo>
                    <a:lnTo>
                      <a:pt x="2" y="6"/>
                    </a:lnTo>
                    <a:lnTo>
                      <a:pt x="2" y="5"/>
                    </a:lnTo>
                    <a:lnTo>
                      <a:pt x="2" y="5"/>
                    </a:lnTo>
                    <a:lnTo>
                      <a:pt x="2" y="5"/>
                    </a:lnTo>
                    <a:lnTo>
                      <a:pt x="2" y="4"/>
                    </a:lnTo>
                    <a:lnTo>
                      <a:pt x="2" y="4"/>
                    </a:lnTo>
                    <a:lnTo>
                      <a:pt x="2" y="4"/>
                    </a:lnTo>
                    <a:lnTo>
                      <a:pt x="2" y="4"/>
                    </a:lnTo>
                    <a:lnTo>
                      <a:pt x="1" y="4"/>
                    </a:lnTo>
                    <a:lnTo>
                      <a:pt x="1" y="4"/>
                    </a:lnTo>
                    <a:lnTo>
                      <a:pt x="1" y="4"/>
                    </a:lnTo>
                    <a:lnTo>
                      <a:pt x="1" y="4"/>
                    </a:lnTo>
                    <a:lnTo>
                      <a:pt x="1" y="3"/>
                    </a:lnTo>
                    <a:lnTo>
                      <a:pt x="1" y="3"/>
                    </a:lnTo>
                    <a:lnTo>
                      <a:pt x="1" y="3"/>
                    </a:lnTo>
                    <a:lnTo>
                      <a:pt x="1" y="3"/>
                    </a:lnTo>
                    <a:lnTo>
                      <a:pt x="0" y="3"/>
                    </a:lnTo>
                    <a:lnTo>
                      <a:pt x="0" y="3"/>
                    </a:lnTo>
                    <a:lnTo>
                      <a:pt x="0" y="3"/>
                    </a:lnTo>
                    <a:lnTo>
                      <a:pt x="0" y="3"/>
                    </a:lnTo>
                    <a:lnTo>
                      <a:pt x="0" y="3"/>
                    </a:lnTo>
                    <a:lnTo>
                      <a:pt x="0" y="3"/>
                    </a:lnTo>
                    <a:lnTo>
                      <a:pt x="0" y="3"/>
                    </a:lnTo>
                    <a:lnTo>
                      <a:pt x="0" y="3"/>
                    </a:lnTo>
                    <a:lnTo>
                      <a:pt x="0" y="2"/>
                    </a:lnTo>
                    <a:lnTo>
                      <a:pt x="0" y="2"/>
                    </a:lnTo>
                    <a:lnTo>
                      <a:pt x="0" y="2"/>
                    </a:lnTo>
                    <a:lnTo>
                      <a:pt x="0" y="2"/>
                    </a:lnTo>
                    <a:lnTo>
                      <a:pt x="0" y="2"/>
                    </a:lnTo>
                    <a:lnTo>
                      <a:pt x="0" y="2"/>
                    </a:lnTo>
                    <a:lnTo>
                      <a:pt x="0" y="2"/>
                    </a:lnTo>
                    <a:lnTo>
                      <a:pt x="0" y="1"/>
                    </a:lnTo>
                    <a:lnTo>
                      <a:pt x="0" y="1"/>
                    </a:lnTo>
                    <a:lnTo>
                      <a:pt x="0" y="1"/>
                    </a:lnTo>
                    <a:lnTo>
                      <a:pt x="0" y="1"/>
                    </a:lnTo>
                    <a:lnTo>
                      <a:pt x="0" y="1"/>
                    </a:lnTo>
                    <a:lnTo>
                      <a:pt x="0" y="1"/>
                    </a:lnTo>
                    <a:lnTo>
                      <a:pt x="0" y="1"/>
                    </a:lnTo>
                    <a:lnTo>
                      <a:pt x="0" y="1"/>
                    </a:lnTo>
                    <a:lnTo>
                      <a:pt x="0" y="1"/>
                    </a:lnTo>
                    <a:lnTo>
                      <a:pt x="0" y="1"/>
                    </a:lnTo>
                    <a:lnTo>
                      <a:pt x="0" y="1"/>
                    </a:lnTo>
                    <a:lnTo>
                      <a:pt x="1" y="1"/>
                    </a:lnTo>
                    <a:lnTo>
                      <a:pt x="1" y="1"/>
                    </a:lnTo>
                    <a:lnTo>
                      <a:pt x="1" y="1"/>
                    </a:lnTo>
                    <a:lnTo>
                      <a:pt x="1" y="1"/>
                    </a:lnTo>
                    <a:lnTo>
                      <a:pt x="1" y="1"/>
                    </a:lnTo>
                    <a:lnTo>
                      <a:pt x="1" y="1"/>
                    </a:lnTo>
                    <a:lnTo>
                      <a:pt x="1" y="1"/>
                    </a:lnTo>
                    <a:lnTo>
                      <a:pt x="1" y="1"/>
                    </a:lnTo>
                    <a:lnTo>
                      <a:pt x="1" y="1"/>
                    </a:lnTo>
                    <a:lnTo>
                      <a:pt x="1" y="1"/>
                    </a:lnTo>
                    <a:lnTo>
                      <a:pt x="2" y="1"/>
                    </a:lnTo>
                    <a:lnTo>
                      <a:pt x="2" y="1"/>
                    </a:lnTo>
                    <a:lnTo>
                      <a:pt x="2" y="0"/>
                    </a:lnTo>
                    <a:lnTo>
                      <a:pt x="2"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sp>
            <p:nvSpPr>
              <p:cNvPr id="136" name="Freeform 717">
                <a:extLst>
                  <a:ext uri="{FF2B5EF4-FFF2-40B4-BE49-F238E27FC236}">
                    <a16:creationId xmlns:a16="http://schemas.microsoft.com/office/drawing/2014/main" id="{75CCA6A8-AB05-4B99-9BD2-CDD45D7C693C}"/>
                  </a:ext>
                </a:extLst>
              </p:cNvPr>
              <p:cNvSpPr>
                <a:spLocks/>
              </p:cNvSpPr>
              <p:nvPr/>
            </p:nvSpPr>
            <p:spPr bwMode="auto">
              <a:xfrm>
                <a:off x="8461375" y="4833938"/>
                <a:ext cx="14288" cy="14288"/>
              </a:xfrm>
              <a:custGeom>
                <a:avLst/>
                <a:gdLst>
                  <a:gd name="T0" fmla="*/ 28 w 28"/>
                  <a:gd name="T1" fmla="*/ 14 h 27"/>
                  <a:gd name="T2" fmla="*/ 28 w 28"/>
                  <a:gd name="T3" fmla="*/ 14 h 27"/>
                  <a:gd name="T4" fmla="*/ 27 w 28"/>
                  <a:gd name="T5" fmla="*/ 8 h 27"/>
                  <a:gd name="T6" fmla="*/ 24 w 28"/>
                  <a:gd name="T7" fmla="*/ 4 h 27"/>
                  <a:gd name="T8" fmla="*/ 19 w 28"/>
                  <a:gd name="T9" fmla="*/ 1 h 27"/>
                  <a:gd name="T10" fmla="*/ 14 w 28"/>
                  <a:gd name="T11" fmla="*/ 0 h 27"/>
                  <a:gd name="T12" fmla="*/ 14 w 28"/>
                  <a:gd name="T13" fmla="*/ 0 h 27"/>
                  <a:gd name="T14" fmla="*/ 9 w 28"/>
                  <a:gd name="T15" fmla="*/ 1 h 27"/>
                  <a:gd name="T16" fmla="*/ 5 w 28"/>
                  <a:gd name="T17" fmla="*/ 4 h 27"/>
                  <a:gd name="T18" fmla="*/ 1 w 28"/>
                  <a:gd name="T19" fmla="*/ 8 h 27"/>
                  <a:gd name="T20" fmla="*/ 0 w 28"/>
                  <a:gd name="T21" fmla="*/ 14 h 27"/>
                  <a:gd name="T22" fmla="*/ 0 w 28"/>
                  <a:gd name="T23" fmla="*/ 14 h 27"/>
                  <a:gd name="T24" fmla="*/ 1 w 28"/>
                  <a:gd name="T25" fmla="*/ 19 h 27"/>
                  <a:gd name="T26" fmla="*/ 5 w 28"/>
                  <a:gd name="T27" fmla="*/ 23 h 27"/>
                  <a:gd name="T28" fmla="*/ 9 w 28"/>
                  <a:gd name="T29" fmla="*/ 26 h 27"/>
                  <a:gd name="T30" fmla="*/ 14 w 28"/>
                  <a:gd name="T31" fmla="*/ 27 h 27"/>
                  <a:gd name="T32" fmla="*/ 14 w 28"/>
                  <a:gd name="T33" fmla="*/ 27 h 27"/>
                  <a:gd name="T34" fmla="*/ 19 w 28"/>
                  <a:gd name="T35" fmla="*/ 26 h 27"/>
                  <a:gd name="T36" fmla="*/ 24 w 28"/>
                  <a:gd name="T37" fmla="*/ 23 h 27"/>
                  <a:gd name="T38" fmla="*/ 27 w 28"/>
                  <a:gd name="T39" fmla="*/ 19 h 27"/>
                  <a:gd name="T40" fmla="*/ 28 w 28"/>
                  <a:gd name="T41" fmla="*/ 14 h 27"/>
                  <a:gd name="T42" fmla="*/ 28 w 28"/>
                  <a:gd name="T4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7">
                    <a:moveTo>
                      <a:pt x="28" y="14"/>
                    </a:moveTo>
                    <a:lnTo>
                      <a:pt x="28" y="14"/>
                    </a:lnTo>
                    <a:lnTo>
                      <a:pt x="27" y="8"/>
                    </a:lnTo>
                    <a:lnTo>
                      <a:pt x="24" y="4"/>
                    </a:lnTo>
                    <a:lnTo>
                      <a:pt x="19" y="1"/>
                    </a:lnTo>
                    <a:lnTo>
                      <a:pt x="14" y="0"/>
                    </a:lnTo>
                    <a:lnTo>
                      <a:pt x="14" y="0"/>
                    </a:lnTo>
                    <a:lnTo>
                      <a:pt x="9" y="1"/>
                    </a:lnTo>
                    <a:lnTo>
                      <a:pt x="5" y="4"/>
                    </a:lnTo>
                    <a:lnTo>
                      <a:pt x="1" y="8"/>
                    </a:lnTo>
                    <a:lnTo>
                      <a:pt x="0" y="14"/>
                    </a:lnTo>
                    <a:lnTo>
                      <a:pt x="0" y="14"/>
                    </a:lnTo>
                    <a:lnTo>
                      <a:pt x="1" y="19"/>
                    </a:lnTo>
                    <a:lnTo>
                      <a:pt x="5" y="23"/>
                    </a:lnTo>
                    <a:lnTo>
                      <a:pt x="9" y="26"/>
                    </a:lnTo>
                    <a:lnTo>
                      <a:pt x="14" y="27"/>
                    </a:lnTo>
                    <a:lnTo>
                      <a:pt x="14" y="27"/>
                    </a:lnTo>
                    <a:lnTo>
                      <a:pt x="19" y="26"/>
                    </a:lnTo>
                    <a:lnTo>
                      <a:pt x="24" y="23"/>
                    </a:lnTo>
                    <a:lnTo>
                      <a:pt x="27" y="19"/>
                    </a:lnTo>
                    <a:lnTo>
                      <a:pt x="28" y="14"/>
                    </a:lnTo>
                    <a:lnTo>
                      <a:pt x="2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srgbClr val="BFBFBF"/>
                  </a:solidFill>
                  <a:latin typeface="Calibri"/>
                  <a:ea typeface="宋体" panose="02010600030101010101" pitchFamily="2" charset="-122"/>
                </a:endParaRPr>
              </a:p>
            </p:txBody>
          </p:sp>
        </p:grpSp>
        <p:grpSp>
          <p:nvGrpSpPr>
            <p:cNvPr id="95" name="广东（小图）">
              <a:extLst>
                <a:ext uri="{FF2B5EF4-FFF2-40B4-BE49-F238E27FC236}">
                  <a16:creationId xmlns:a16="http://schemas.microsoft.com/office/drawing/2014/main" id="{1298EC3B-C428-44C7-8683-E6A477554AF2}"/>
                </a:ext>
              </a:extLst>
            </p:cNvPr>
            <p:cNvGrpSpPr/>
            <p:nvPr/>
          </p:nvGrpSpPr>
          <p:grpSpPr>
            <a:xfrm>
              <a:off x="10884488" y="4686738"/>
              <a:ext cx="796394" cy="406121"/>
              <a:chOff x="8096250" y="4700588"/>
              <a:chExt cx="638176" cy="325438"/>
            </a:xfrm>
            <a:solidFill>
              <a:srgbClr val="BFBFBF"/>
            </a:solidFill>
          </p:grpSpPr>
          <p:sp>
            <p:nvSpPr>
              <p:cNvPr id="105" name="Freeform 676">
                <a:extLst>
                  <a:ext uri="{FF2B5EF4-FFF2-40B4-BE49-F238E27FC236}">
                    <a16:creationId xmlns:a16="http://schemas.microsoft.com/office/drawing/2014/main" id="{4FE33291-17CD-47A1-86E7-EC2143ED1C0B}"/>
                  </a:ext>
                </a:extLst>
              </p:cNvPr>
              <p:cNvSpPr>
                <a:spLocks/>
              </p:cNvSpPr>
              <p:nvPr/>
            </p:nvSpPr>
            <p:spPr bwMode="auto">
              <a:xfrm>
                <a:off x="8096250" y="4700588"/>
                <a:ext cx="611188" cy="325438"/>
              </a:xfrm>
              <a:custGeom>
                <a:avLst/>
                <a:gdLst>
                  <a:gd name="T0" fmla="*/ 1131 w 1155"/>
                  <a:gd name="T1" fmla="*/ 36 h 616"/>
                  <a:gd name="T2" fmla="*/ 1078 w 1155"/>
                  <a:gd name="T3" fmla="*/ 69 h 616"/>
                  <a:gd name="T4" fmla="*/ 1101 w 1155"/>
                  <a:gd name="T5" fmla="*/ 85 h 616"/>
                  <a:gd name="T6" fmla="*/ 1068 w 1155"/>
                  <a:gd name="T7" fmla="*/ 89 h 616"/>
                  <a:gd name="T8" fmla="*/ 1068 w 1155"/>
                  <a:gd name="T9" fmla="*/ 124 h 616"/>
                  <a:gd name="T10" fmla="*/ 1022 w 1155"/>
                  <a:gd name="T11" fmla="*/ 136 h 616"/>
                  <a:gd name="T12" fmla="*/ 994 w 1155"/>
                  <a:gd name="T13" fmla="*/ 147 h 616"/>
                  <a:gd name="T14" fmla="*/ 948 w 1155"/>
                  <a:gd name="T15" fmla="*/ 161 h 616"/>
                  <a:gd name="T16" fmla="*/ 915 w 1155"/>
                  <a:gd name="T17" fmla="*/ 178 h 616"/>
                  <a:gd name="T18" fmla="*/ 893 w 1155"/>
                  <a:gd name="T19" fmla="*/ 180 h 616"/>
                  <a:gd name="T20" fmla="*/ 871 w 1155"/>
                  <a:gd name="T21" fmla="*/ 163 h 616"/>
                  <a:gd name="T22" fmla="*/ 835 w 1155"/>
                  <a:gd name="T23" fmla="*/ 184 h 616"/>
                  <a:gd name="T24" fmla="*/ 820 w 1155"/>
                  <a:gd name="T25" fmla="*/ 201 h 616"/>
                  <a:gd name="T26" fmla="*/ 788 w 1155"/>
                  <a:gd name="T27" fmla="*/ 196 h 616"/>
                  <a:gd name="T28" fmla="*/ 774 w 1155"/>
                  <a:gd name="T29" fmla="*/ 183 h 616"/>
                  <a:gd name="T30" fmla="*/ 766 w 1155"/>
                  <a:gd name="T31" fmla="*/ 202 h 616"/>
                  <a:gd name="T32" fmla="*/ 767 w 1155"/>
                  <a:gd name="T33" fmla="*/ 228 h 616"/>
                  <a:gd name="T34" fmla="*/ 681 w 1155"/>
                  <a:gd name="T35" fmla="*/ 227 h 616"/>
                  <a:gd name="T36" fmla="*/ 640 w 1155"/>
                  <a:gd name="T37" fmla="*/ 192 h 616"/>
                  <a:gd name="T38" fmla="*/ 608 w 1155"/>
                  <a:gd name="T39" fmla="*/ 195 h 616"/>
                  <a:gd name="T40" fmla="*/ 605 w 1155"/>
                  <a:gd name="T41" fmla="*/ 246 h 616"/>
                  <a:gd name="T42" fmla="*/ 608 w 1155"/>
                  <a:gd name="T43" fmla="*/ 287 h 616"/>
                  <a:gd name="T44" fmla="*/ 589 w 1155"/>
                  <a:gd name="T45" fmla="*/ 287 h 616"/>
                  <a:gd name="T46" fmla="*/ 552 w 1155"/>
                  <a:gd name="T47" fmla="*/ 325 h 616"/>
                  <a:gd name="T48" fmla="*/ 540 w 1155"/>
                  <a:gd name="T49" fmla="*/ 287 h 616"/>
                  <a:gd name="T50" fmla="*/ 525 w 1155"/>
                  <a:gd name="T51" fmla="*/ 332 h 616"/>
                  <a:gd name="T52" fmla="*/ 469 w 1155"/>
                  <a:gd name="T53" fmla="*/ 346 h 616"/>
                  <a:gd name="T54" fmla="*/ 447 w 1155"/>
                  <a:gd name="T55" fmla="*/ 331 h 616"/>
                  <a:gd name="T56" fmla="*/ 430 w 1155"/>
                  <a:gd name="T57" fmla="*/ 310 h 616"/>
                  <a:gd name="T58" fmla="*/ 398 w 1155"/>
                  <a:gd name="T59" fmla="*/ 365 h 616"/>
                  <a:gd name="T60" fmla="*/ 375 w 1155"/>
                  <a:gd name="T61" fmla="*/ 359 h 616"/>
                  <a:gd name="T62" fmla="*/ 364 w 1155"/>
                  <a:gd name="T63" fmla="*/ 355 h 616"/>
                  <a:gd name="T64" fmla="*/ 369 w 1155"/>
                  <a:gd name="T65" fmla="*/ 380 h 616"/>
                  <a:gd name="T66" fmla="*/ 350 w 1155"/>
                  <a:gd name="T67" fmla="*/ 382 h 616"/>
                  <a:gd name="T68" fmla="*/ 336 w 1155"/>
                  <a:gd name="T69" fmla="*/ 364 h 616"/>
                  <a:gd name="T70" fmla="*/ 335 w 1155"/>
                  <a:gd name="T71" fmla="*/ 387 h 616"/>
                  <a:gd name="T72" fmla="*/ 284 w 1155"/>
                  <a:gd name="T73" fmla="*/ 404 h 616"/>
                  <a:gd name="T74" fmla="*/ 253 w 1155"/>
                  <a:gd name="T75" fmla="*/ 422 h 616"/>
                  <a:gd name="T76" fmla="*/ 226 w 1155"/>
                  <a:gd name="T77" fmla="*/ 414 h 616"/>
                  <a:gd name="T78" fmla="*/ 220 w 1155"/>
                  <a:gd name="T79" fmla="*/ 411 h 616"/>
                  <a:gd name="T80" fmla="*/ 160 w 1155"/>
                  <a:gd name="T81" fmla="*/ 441 h 616"/>
                  <a:gd name="T82" fmla="*/ 164 w 1155"/>
                  <a:gd name="T83" fmla="*/ 422 h 616"/>
                  <a:gd name="T84" fmla="*/ 122 w 1155"/>
                  <a:gd name="T85" fmla="*/ 455 h 616"/>
                  <a:gd name="T86" fmla="*/ 121 w 1155"/>
                  <a:gd name="T87" fmla="*/ 436 h 616"/>
                  <a:gd name="T88" fmla="*/ 117 w 1155"/>
                  <a:gd name="T89" fmla="*/ 433 h 616"/>
                  <a:gd name="T90" fmla="*/ 110 w 1155"/>
                  <a:gd name="T91" fmla="*/ 477 h 616"/>
                  <a:gd name="T92" fmla="*/ 131 w 1155"/>
                  <a:gd name="T93" fmla="*/ 496 h 616"/>
                  <a:gd name="T94" fmla="*/ 99 w 1155"/>
                  <a:gd name="T95" fmla="*/ 473 h 616"/>
                  <a:gd name="T96" fmla="*/ 74 w 1155"/>
                  <a:gd name="T97" fmla="*/ 469 h 616"/>
                  <a:gd name="T98" fmla="*/ 80 w 1155"/>
                  <a:gd name="T99" fmla="*/ 497 h 616"/>
                  <a:gd name="T100" fmla="*/ 99 w 1155"/>
                  <a:gd name="T101" fmla="*/ 518 h 616"/>
                  <a:gd name="T102" fmla="*/ 106 w 1155"/>
                  <a:gd name="T103" fmla="*/ 536 h 616"/>
                  <a:gd name="T104" fmla="*/ 122 w 1155"/>
                  <a:gd name="T105" fmla="*/ 562 h 616"/>
                  <a:gd name="T106" fmla="*/ 110 w 1155"/>
                  <a:gd name="T107" fmla="*/ 606 h 616"/>
                  <a:gd name="T108" fmla="*/ 65 w 1155"/>
                  <a:gd name="T109" fmla="*/ 610 h 616"/>
                  <a:gd name="T110" fmla="*/ 38 w 1155"/>
                  <a:gd name="T111" fmla="*/ 584 h 616"/>
                  <a:gd name="T112" fmla="*/ 56 w 1155"/>
                  <a:gd name="T113" fmla="*/ 588 h 616"/>
                  <a:gd name="T114" fmla="*/ 32 w 1155"/>
                  <a:gd name="T115" fmla="*/ 565 h 616"/>
                  <a:gd name="T116" fmla="*/ 19 w 1155"/>
                  <a:gd name="T117" fmla="*/ 540 h 616"/>
                  <a:gd name="T118" fmla="*/ 2 w 1155"/>
                  <a:gd name="T119" fmla="*/ 514 h 616"/>
                  <a:gd name="T120" fmla="*/ 17 w 1155"/>
                  <a:gd name="T121" fmla="*/ 434 h 616"/>
                  <a:gd name="T122" fmla="*/ 45 w 1155"/>
                  <a:gd name="T123" fmla="*/ 411 h 616"/>
                  <a:gd name="T124" fmla="*/ 137 w 1155"/>
                  <a:gd name="T125" fmla="*/ 299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5" h="616">
                    <a:moveTo>
                      <a:pt x="1132" y="0"/>
                    </a:moveTo>
                    <a:lnTo>
                      <a:pt x="1133" y="3"/>
                    </a:lnTo>
                    <a:lnTo>
                      <a:pt x="1135" y="7"/>
                    </a:lnTo>
                    <a:lnTo>
                      <a:pt x="1138" y="11"/>
                    </a:lnTo>
                    <a:lnTo>
                      <a:pt x="1143" y="15"/>
                    </a:lnTo>
                    <a:lnTo>
                      <a:pt x="1147" y="17"/>
                    </a:lnTo>
                    <a:lnTo>
                      <a:pt x="1155" y="19"/>
                    </a:lnTo>
                    <a:lnTo>
                      <a:pt x="1155" y="19"/>
                    </a:lnTo>
                    <a:lnTo>
                      <a:pt x="1155" y="19"/>
                    </a:lnTo>
                    <a:lnTo>
                      <a:pt x="1155" y="20"/>
                    </a:lnTo>
                    <a:lnTo>
                      <a:pt x="1154" y="20"/>
                    </a:lnTo>
                    <a:lnTo>
                      <a:pt x="1154" y="21"/>
                    </a:lnTo>
                    <a:lnTo>
                      <a:pt x="1154" y="21"/>
                    </a:lnTo>
                    <a:lnTo>
                      <a:pt x="1154" y="21"/>
                    </a:lnTo>
                    <a:lnTo>
                      <a:pt x="1153" y="22"/>
                    </a:lnTo>
                    <a:lnTo>
                      <a:pt x="1153" y="22"/>
                    </a:lnTo>
                    <a:lnTo>
                      <a:pt x="1152" y="23"/>
                    </a:lnTo>
                    <a:lnTo>
                      <a:pt x="1152" y="24"/>
                    </a:lnTo>
                    <a:lnTo>
                      <a:pt x="1152" y="24"/>
                    </a:lnTo>
                    <a:lnTo>
                      <a:pt x="1151" y="25"/>
                    </a:lnTo>
                    <a:lnTo>
                      <a:pt x="1151" y="25"/>
                    </a:lnTo>
                    <a:lnTo>
                      <a:pt x="1150" y="26"/>
                    </a:lnTo>
                    <a:lnTo>
                      <a:pt x="1150" y="26"/>
                    </a:lnTo>
                    <a:lnTo>
                      <a:pt x="1149" y="27"/>
                    </a:lnTo>
                    <a:lnTo>
                      <a:pt x="1149" y="28"/>
                    </a:lnTo>
                    <a:lnTo>
                      <a:pt x="1148" y="28"/>
                    </a:lnTo>
                    <a:lnTo>
                      <a:pt x="1148" y="29"/>
                    </a:lnTo>
                    <a:lnTo>
                      <a:pt x="1147" y="29"/>
                    </a:lnTo>
                    <a:lnTo>
                      <a:pt x="1147" y="29"/>
                    </a:lnTo>
                    <a:lnTo>
                      <a:pt x="1147" y="30"/>
                    </a:lnTo>
                    <a:lnTo>
                      <a:pt x="1146" y="30"/>
                    </a:lnTo>
                    <a:lnTo>
                      <a:pt x="1146" y="31"/>
                    </a:lnTo>
                    <a:lnTo>
                      <a:pt x="1146" y="31"/>
                    </a:lnTo>
                    <a:lnTo>
                      <a:pt x="1145" y="31"/>
                    </a:lnTo>
                    <a:lnTo>
                      <a:pt x="1145" y="31"/>
                    </a:lnTo>
                    <a:lnTo>
                      <a:pt x="1145" y="31"/>
                    </a:lnTo>
                    <a:lnTo>
                      <a:pt x="1145" y="33"/>
                    </a:lnTo>
                    <a:lnTo>
                      <a:pt x="1144" y="33"/>
                    </a:lnTo>
                    <a:lnTo>
                      <a:pt x="1144" y="31"/>
                    </a:lnTo>
                    <a:lnTo>
                      <a:pt x="1144" y="31"/>
                    </a:lnTo>
                    <a:lnTo>
                      <a:pt x="1144" y="31"/>
                    </a:lnTo>
                    <a:lnTo>
                      <a:pt x="1144" y="31"/>
                    </a:lnTo>
                    <a:lnTo>
                      <a:pt x="1144" y="30"/>
                    </a:lnTo>
                    <a:lnTo>
                      <a:pt x="1144" y="30"/>
                    </a:lnTo>
                    <a:lnTo>
                      <a:pt x="1144" y="29"/>
                    </a:lnTo>
                    <a:lnTo>
                      <a:pt x="1144" y="28"/>
                    </a:lnTo>
                    <a:lnTo>
                      <a:pt x="1144" y="28"/>
                    </a:lnTo>
                    <a:lnTo>
                      <a:pt x="1144" y="27"/>
                    </a:lnTo>
                    <a:lnTo>
                      <a:pt x="1144" y="27"/>
                    </a:lnTo>
                    <a:lnTo>
                      <a:pt x="1144" y="26"/>
                    </a:lnTo>
                    <a:lnTo>
                      <a:pt x="1143" y="25"/>
                    </a:lnTo>
                    <a:lnTo>
                      <a:pt x="1143" y="25"/>
                    </a:lnTo>
                    <a:lnTo>
                      <a:pt x="1143" y="24"/>
                    </a:lnTo>
                    <a:lnTo>
                      <a:pt x="1143" y="24"/>
                    </a:lnTo>
                    <a:lnTo>
                      <a:pt x="1143" y="23"/>
                    </a:lnTo>
                    <a:lnTo>
                      <a:pt x="1141" y="23"/>
                    </a:lnTo>
                    <a:lnTo>
                      <a:pt x="1141" y="22"/>
                    </a:lnTo>
                    <a:lnTo>
                      <a:pt x="1141" y="22"/>
                    </a:lnTo>
                    <a:lnTo>
                      <a:pt x="1140" y="21"/>
                    </a:lnTo>
                    <a:lnTo>
                      <a:pt x="1140" y="21"/>
                    </a:lnTo>
                    <a:lnTo>
                      <a:pt x="1139" y="21"/>
                    </a:lnTo>
                    <a:lnTo>
                      <a:pt x="1139" y="21"/>
                    </a:lnTo>
                    <a:lnTo>
                      <a:pt x="1138" y="20"/>
                    </a:lnTo>
                    <a:lnTo>
                      <a:pt x="1137" y="20"/>
                    </a:lnTo>
                    <a:lnTo>
                      <a:pt x="1137" y="20"/>
                    </a:lnTo>
                    <a:lnTo>
                      <a:pt x="1136" y="20"/>
                    </a:lnTo>
                    <a:lnTo>
                      <a:pt x="1136" y="20"/>
                    </a:lnTo>
                    <a:lnTo>
                      <a:pt x="1135" y="20"/>
                    </a:lnTo>
                    <a:lnTo>
                      <a:pt x="1135" y="20"/>
                    </a:lnTo>
                    <a:lnTo>
                      <a:pt x="1134" y="20"/>
                    </a:lnTo>
                    <a:lnTo>
                      <a:pt x="1134" y="20"/>
                    </a:lnTo>
                    <a:lnTo>
                      <a:pt x="1134" y="20"/>
                    </a:lnTo>
                    <a:lnTo>
                      <a:pt x="1133" y="20"/>
                    </a:lnTo>
                    <a:lnTo>
                      <a:pt x="1133" y="20"/>
                    </a:lnTo>
                    <a:lnTo>
                      <a:pt x="1132" y="20"/>
                    </a:lnTo>
                    <a:lnTo>
                      <a:pt x="1132" y="20"/>
                    </a:lnTo>
                    <a:lnTo>
                      <a:pt x="1131" y="20"/>
                    </a:lnTo>
                    <a:lnTo>
                      <a:pt x="1131" y="20"/>
                    </a:lnTo>
                    <a:lnTo>
                      <a:pt x="1130" y="20"/>
                    </a:lnTo>
                    <a:lnTo>
                      <a:pt x="1130" y="20"/>
                    </a:lnTo>
                    <a:lnTo>
                      <a:pt x="1130" y="20"/>
                    </a:lnTo>
                    <a:lnTo>
                      <a:pt x="1129" y="20"/>
                    </a:lnTo>
                    <a:lnTo>
                      <a:pt x="1129" y="19"/>
                    </a:lnTo>
                    <a:lnTo>
                      <a:pt x="1128" y="19"/>
                    </a:lnTo>
                    <a:lnTo>
                      <a:pt x="1128" y="19"/>
                    </a:lnTo>
                    <a:lnTo>
                      <a:pt x="1128" y="20"/>
                    </a:lnTo>
                    <a:lnTo>
                      <a:pt x="1127" y="20"/>
                    </a:lnTo>
                    <a:lnTo>
                      <a:pt x="1127" y="20"/>
                    </a:lnTo>
                    <a:lnTo>
                      <a:pt x="1127" y="20"/>
                    </a:lnTo>
                    <a:lnTo>
                      <a:pt x="1126" y="20"/>
                    </a:lnTo>
                    <a:lnTo>
                      <a:pt x="1126" y="21"/>
                    </a:lnTo>
                    <a:lnTo>
                      <a:pt x="1126" y="21"/>
                    </a:lnTo>
                    <a:lnTo>
                      <a:pt x="1125" y="22"/>
                    </a:lnTo>
                    <a:lnTo>
                      <a:pt x="1125" y="23"/>
                    </a:lnTo>
                    <a:lnTo>
                      <a:pt x="1125" y="23"/>
                    </a:lnTo>
                    <a:lnTo>
                      <a:pt x="1125" y="24"/>
                    </a:lnTo>
                    <a:lnTo>
                      <a:pt x="1125" y="25"/>
                    </a:lnTo>
                    <a:lnTo>
                      <a:pt x="1123" y="26"/>
                    </a:lnTo>
                    <a:lnTo>
                      <a:pt x="1123" y="27"/>
                    </a:lnTo>
                    <a:lnTo>
                      <a:pt x="1123" y="28"/>
                    </a:lnTo>
                    <a:lnTo>
                      <a:pt x="1123" y="29"/>
                    </a:lnTo>
                    <a:lnTo>
                      <a:pt x="1125" y="29"/>
                    </a:lnTo>
                    <a:lnTo>
                      <a:pt x="1125" y="30"/>
                    </a:lnTo>
                    <a:lnTo>
                      <a:pt x="1125" y="31"/>
                    </a:lnTo>
                    <a:lnTo>
                      <a:pt x="1125" y="31"/>
                    </a:lnTo>
                    <a:lnTo>
                      <a:pt x="1126" y="31"/>
                    </a:lnTo>
                    <a:lnTo>
                      <a:pt x="1126" y="31"/>
                    </a:lnTo>
                    <a:lnTo>
                      <a:pt x="1127" y="31"/>
                    </a:lnTo>
                    <a:lnTo>
                      <a:pt x="1127" y="31"/>
                    </a:lnTo>
                    <a:lnTo>
                      <a:pt x="1128" y="31"/>
                    </a:lnTo>
                    <a:lnTo>
                      <a:pt x="1128" y="30"/>
                    </a:lnTo>
                    <a:lnTo>
                      <a:pt x="1129" y="30"/>
                    </a:lnTo>
                    <a:lnTo>
                      <a:pt x="1129" y="30"/>
                    </a:lnTo>
                    <a:lnTo>
                      <a:pt x="1130" y="29"/>
                    </a:lnTo>
                    <a:lnTo>
                      <a:pt x="1130" y="29"/>
                    </a:lnTo>
                    <a:lnTo>
                      <a:pt x="1130" y="29"/>
                    </a:lnTo>
                    <a:lnTo>
                      <a:pt x="1131" y="29"/>
                    </a:lnTo>
                    <a:lnTo>
                      <a:pt x="1131" y="29"/>
                    </a:lnTo>
                    <a:lnTo>
                      <a:pt x="1132" y="29"/>
                    </a:lnTo>
                    <a:lnTo>
                      <a:pt x="1132" y="29"/>
                    </a:lnTo>
                    <a:lnTo>
                      <a:pt x="1132" y="29"/>
                    </a:lnTo>
                    <a:lnTo>
                      <a:pt x="1132" y="29"/>
                    </a:lnTo>
                    <a:lnTo>
                      <a:pt x="1132" y="29"/>
                    </a:lnTo>
                    <a:lnTo>
                      <a:pt x="1132" y="30"/>
                    </a:lnTo>
                    <a:lnTo>
                      <a:pt x="1132" y="31"/>
                    </a:lnTo>
                    <a:lnTo>
                      <a:pt x="1132" y="31"/>
                    </a:lnTo>
                    <a:lnTo>
                      <a:pt x="1132" y="33"/>
                    </a:lnTo>
                    <a:lnTo>
                      <a:pt x="1132" y="34"/>
                    </a:lnTo>
                    <a:lnTo>
                      <a:pt x="1132" y="34"/>
                    </a:lnTo>
                    <a:lnTo>
                      <a:pt x="1132" y="35"/>
                    </a:lnTo>
                    <a:lnTo>
                      <a:pt x="1131" y="36"/>
                    </a:lnTo>
                    <a:lnTo>
                      <a:pt x="1131" y="36"/>
                    </a:lnTo>
                    <a:lnTo>
                      <a:pt x="1131" y="37"/>
                    </a:lnTo>
                    <a:lnTo>
                      <a:pt x="1130" y="37"/>
                    </a:lnTo>
                    <a:lnTo>
                      <a:pt x="1130" y="38"/>
                    </a:lnTo>
                    <a:lnTo>
                      <a:pt x="1130" y="38"/>
                    </a:lnTo>
                    <a:lnTo>
                      <a:pt x="1129" y="39"/>
                    </a:lnTo>
                    <a:lnTo>
                      <a:pt x="1129" y="39"/>
                    </a:lnTo>
                    <a:lnTo>
                      <a:pt x="1128" y="39"/>
                    </a:lnTo>
                    <a:lnTo>
                      <a:pt x="1128" y="39"/>
                    </a:lnTo>
                    <a:lnTo>
                      <a:pt x="1127" y="40"/>
                    </a:lnTo>
                    <a:lnTo>
                      <a:pt x="1126" y="40"/>
                    </a:lnTo>
                    <a:lnTo>
                      <a:pt x="1126" y="40"/>
                    </a:lnTo>
                    <a:lnTo>
                      <a:pt x="1125" y="39"/>
                    </a:lnTo>
                    <a:lnTo>
                      <a:pt x="1125" y="39"/>
                    </a:lnTo>
                    <a:lnTo>
                      <a:pt x="1125" y="39"/>
                    </a:lnTo>
                    <a:lnTo>
                      <a:pt x="1123" y="39"/>
                    </a:lnTo>
                    <a:lnTo>
                      <a:pt x="1123" y="39"/>
                    </a:lnTo>
                    <a:lnTo>
                      <a:pt x="1122" y="38"/>
                    </a:lnTo>
                    <a:lnTo>
                      <a:pt x="1122" y="38"/>
                    </a:lnTo>
                    <a:lnTo>
                      <a:pt x="1122" y="38"/>
                    </a:lnTo>
                    <a:lnTo>
                      <a:pt x="1122" y="38"/>
                    </a:lnTo>
                    <a:lnTo>
                      <a:pt x="1121" y="37"/>
                    </a:lnTo>
                    <a:lnTo>
                      <a:pt x="1121" y="37"/>
                    </a:lnTo>
                    <a:lnTo>
                      <a:pt x="1121" y="37"/>
                    </a:lnTo>
                    <a:lnTo>
                      <a:pt x="1121" y="36"/>
                    </a:lnTo>
                    <a:lnTo>
                      <a:pt x="1121" y="36"/>
                    </a:lnTo>
                    <a:lnTo>
                      <a:pt x="1121" y="36"/>
                    </a:lnTo>
                    <a:lnTo>
                      <a:pt x="1121" y="36"/>
                    </a:lnTo>
                    <a:lnTo>
                      <a:pt x="1120" y="35"/>
                    </a:lnTo>
                    <a:lnTo>
                      <a:pt x="1120" y="35"/>
                    </a:lnTo>
                    <a:lnTo>
                      <a:pt x="1120" y="35"/>
                    </a:lnTo>
                    <a:lnTo>
                      <a:pt x="1120" y="35"/>
                    </a:lnTo>
                    <a:lnTo>
                      <a:pt x="1120" y="35"/>
                    </a:lnTo>
                    <a:lnTo>
                      <a:pt x="1119" y="34"/>
                    </a:lnTo>
                    <a:lnTo>
                      <a:pt x="1119" y="34"/>
                    </a:lnTo>
                    <a:lnTo>
                      <a:pt x="1119" y="34"/>
                    </a:lnTo>
                    <a:lnTo>
                      <a:pt x="1119" y="34"/>
                    </a:lnTo>
                    <a:lnTo>
                      <a:pt x="1118" y="34"/>
                    </a:lnTo>
                    <a:lnTo>
                      <a:pt x="1118" y="34"/>
                    </a:lnTo>
                    <a:lnTo>
                      <a:pt x="1118" y="34"/>
                    </a:lnTo>
                    <a:lnTo>
                      <a:pt x="1117" y="34"/>
                    </a:lnTo>
                    <a:lnTo>
                      <a:pt x="1117" y="34"/>
                    </a:lnTo>
                    <a:lnTo>
                      <a:pt x="1116" y="34"/>
                    </a:lnTo>
                    <a:lnTo>
                      <a:pt x="1116" y="34"/>
                    </a:lnTo>
                    <a:lnTo>
                      <a:pt x="1116" y="34"/>
                    </a:lnTo>
                    <a:lnTo>
                      <a:pt x="1116" y="34"/>
                    </a:lnTo>
                    <a:lnTo>
                      <a:pt x="1115" y="35"/>
                    </a:lnTo>
                    <a:lnTo>
                      <a:pt x="1115" y="35"/>
                    </a:lnTo>
                    <a:lnTo>
                      <a:pt x="1115" y="35"/>
                    </a:lnTo>
                    <a:lnTo>
                      <a:pt x="1115" y="35"/>
                    </a:lnTo>
                    <a:lnTo>
                      <a:pt x="1114" y="36"/>
                    </a:lnTo>
                    <a:lnTo>
                      <a:pt x="1114" y="36"/>
                    </a:lnTo>
                    <a:lnTo>
                      <a:pt x="1114" y="37"/>
                    </a:lnTo>
                    <a:lnTo>
                      <a:pt x="1114" y="37"/>
                    </a:lnTo>
                    <a:lnTo>
                      <a:pt x="1114" y="38"/>
                    </a:lnTo>
                    <a:lnTo>
                      <a:pt x="1114" y="38"/>
                    </a:lnTo>
                    <a:lnTo>
                      <a:pt x="1113" y="39"/>
                    </a:lnTo>
                    <a:lnTo>
                      <a:pt x="1113" y="39"/>
                    </a:lnTo>
                    <a:lnTo>
                      <a:pt x="1113" y="40"/>
                    </a:lnTo>
                    <a:lnTo>
                      <a:pt x="1113" y="41"/>
                    </a:lnTo>
                    <a:lnTo>
                      <a:pt x="1112" y="42"/>
                    </a:lnTo>
                    <a:lnTo>
                      <a:pt x="1112" y="42"/>
                    </a:lnTo>
                    <a:lnTo>
                      <a:pt x="1112" y="43"/>
                    </a:lnTo>
                    <a:lnTo>
                      <a:pt x="1111" y="44"/>
                    </a:lnTo>
                    <a:lnTo>
                      <a:pt x="1111" y="45"/>
                    </a:lnTo>
                    <a:lnTo>
                      <a:pt x="1111" y="45"/>
                    </a:lnTo>
                    <a:lnTo>
                      <a:pt x="1111" y="46"/>
                    </a:lnTo>
                    <a:lnTo>
                      <a:pt x="1110" y="47"/>
                    </a:lnTo>
                    <a:lnTo>
                      <a:pt x="1110" y="48"/>
                    </a:lnTo>
                    <a:lnTo>
                      <a:pt x="1110" y="48"/>
                    </a:lnTo>
                    <a:lnTo>
                      <a:pt x="1110" y="49"/>
                    </a:lnTo>
                    <a:lnTo>
                      <a:pt x="1110" y="49"/>
                    </a:lnTo>
                    <a:lnTo>
                      <a:pt x="1111" y="51"/>
                    </a:lnTo>
                    <a:lnTo>
                      <a:pt x="1111" y="51"/>
                    </a:lnTo>
                    <a:lnTo>
                      <a:pt x="1111" y="51"/>
                    </a:lnTo>
                    <a:lnTo>
                      <a:pt x="1111" y="51"/>
                    </a:lnTo>
                    <a:lnTo>
                      <a:pt x="1111" y="52"/>
                    </a:lnTo>
                    <a:lnTo>
                      <a:pt x="1112" y="52"/>
                    </a:lnTo>
                    <a:lnTo>
                      <a:pt x="1112" y="52"/>
                    </a:lnTo>
                    <a:lnTo>
                      <a:pt x="1112" y="52"/>
                    </a:lnTo>
                    <a:lnTo>
                      <a:pt x="1112" y="52"/>
                    </a:lnTo>
                    <a:lnTo>
                      <a:pt x="1112" y="53"/>
                    </a:lnTo>
                    <a:lnTo>
                      <a:pt x="1112" y="53"/>
                    </a:lnTo>
                    <a:lnTo>
                      <a:pt x="1113" y="53"/>
                    </a:lnTo>
                    <a:lnTo>
                      <a:pt x="1113" y="53"/>
                    </a:lnTo>
                    <a:lnTo>
                      <a:pt x="1113" y="54"/>
                    </a:lnTo>
                    <a:lnTo>
                      <a:pt x="1112" y="54"/>
                    </a:lnTo>
                    <a:lnTo>
                      <a:pt x="1112" y="54"/>
                    </a:lnTo>
                    <a:lnTo>
                      <a:pt x="1112" y="55"/>
                    </a:lnTo>
                    <a:lnTo>
                      <a:pt x="1112" y="55"/>
                    </a:lnTo>
                    <a:lnTo>
                      <a:pt x="1112" y="55"/>
                    </a:lnTo>
                    <a:lnTo>
                      <a:pt x="1111" y="56"/>
                    </a:lnTo>
                    <a:lnTo>
                      <a:pt x="1111" y="56"/>
                    </a:lnTo>
                    <a:lnTo>
                      <a:pt x="1110" y="57"/>
                    </a:lnTo>
                    <a:lnTo>
                      <a:pt x="1110" y="57"/>
                    </a:lnTo>
                    <a:lnTo>
                      <a:pt x="1109" y="58"/>
                    </a:lnTo>
                    <a:lnTo>
                      <a:pt x="1109" y="59"/>
                    </a:lnTo>
                    <a:lnTo>
                      <a:pt x="1108" y="59"/>
                    </a:lnTo>
                    <a:lnTo>
                      <a:pt x="1107" y="60"/>
                    </a:lnTo>
                    <a:lnTo>
                      <a:pt x="1107" y="60"/>
                    </a:lnTo>
                    <a:lnTo>
                      <a:pt x="1105" y="61"/>
                    </a:lnTo>
                    <a:lnTo>
                      <a:pt x="1104" y="61"/>
                    </a:lnTo>
                    <a:lnTo>
                      <a:pt x="1104" y="62"/>
                    </a:lnTo>
                    <a:lnTo>
                      <a:pt x="1103" y="63"/>
                    </a:lnTo>
                    <a:lnTo>
                      <a:pt x="1103" y="63"/>
                    </a:lnTo>
                    <a:lnTo>
                      <a:pt x="1102" y="64"/>
                    </a:lnTo>
                    <a:lnTo>
                      <a:pt x="1101" y="64"/>
                    </a:lnTo>
                    <a:lnTo>
                      <a:pt x="1100" y="64"/>
                    </a:lnTo>
                    <a:lnTo>
                      <a:pt x="1100" y="65"/>
                    </a:lnTo>
                    <a:lnTo>
                      <a:pt x="1099" y="65"/>
                    </a:lnTo>
                    <a:lnTo>
                      <a:pt x="1098" y="66"/>
                    </a:lnTo>
                    <a:lnTo>
                      <a:pt x="1097" y="66"/>
                    </a:lnTo>
                    <a:lnTo>
                      <a:pt x="1096" y="66"/>
                    </a:lnTo>
                    <a:lnTo>
                      <a:pt x="1095" y="67"/>
                    </a:lnTo>
                    <a:lnTo>
                      <a:pt x="1094" y="67"/>
                    </a:lnTo>
                    <a:lnTo>
                      <a:pt x="1093" y="67"/>
                    </a:lnTo>
                    <a:lnTo>
                      <a:pt x="1092" y="69"/>
                    </a:lnTo>
                    <a:lnTo>
                      <a:pt x="1091" y="69"/>
                    </a:lnTo>
                    <a:lnTo>
                      <a:pt x="1090" y="69"/>
                    </a:lnTo>
                    <a:lnTo>
                      <a:pt x="1090" y="69"/>
                    </a:lnTo>
                    <a:lnTo>
                      <a:pt x="1089" y="69"/>
                    </a:lnTo>
                    <a:lnTo>
                      <a:pt x="1089" y="69"/>
                    </a:lnTo>
                    <a:lnTo>
                      <a:pt x="1087" y="69"/>
                    </a:lnTo>
                    <a:lnTo>
                      <a:pt x="1086" y="69"/>
                    </a:lnTo>
                    <a:lnTo>
                      <a:pt x="1086" y="69"/>
                    </a:lnTo>
                    <a:lnTo>
                      <a:pt x="1085" y="69"/>
                    </a:lnTo>
                    <a:lnTo>
                      <a:pt x="1084" y="69"/>
                    </a:lnTo>
                    <a:lnTo>
                      <a:pt x="1083" y="69"/>
                    </a:lnTo>
                    <a:lnTo>
                      <a:pt x="1082" y="69"/>
                    </a:lnTo>
                    <a:lnTo>
                      <a:pt x="1081" y="69"/>
                    </a:lnTo>
                    <a:lnTo>
                      <a:pt x="1080" y="69"/>
                    </a:lnTo>
                    <a:lnTo>
                      <a:pt x="1079" y="69"/>
                    </a:lnTo>
                    <a:lnTo>
                      <a:pt x="1078" y="69"/>
                    </a:lnTo>
                    <a:lnTo>
                      <a:pt x="1077" y="69"/>
                    </a:lnTo>
                    <a:lnTo>
                      <a:pt x="1076" y="69"/>
                    </a:lnTo>
                    <a:lnTo>
                      <a:pt x="1075" y="67"/>
                    </a:lnTo>
                    <a:lnTo>
                      <a:pt x="1075" y="67"/>
                    </a:lnTo>
                    <a:lnTo>
                      <a:pt x="1074" y="67"/>
                    </a:lnTo>
                    <a:lnTo>
                      <a:pt x="1074" y="67"/>
                    </a:lnTo>
                    <a:lnTo>
                      <a:pt x="1073" y="66"/>
                    </a:lnTo>
                    <a:lnTo>
                      <a:pt x="1073" y="66"/>
                    </a:lnTo>
                    <a:lnTo>
                      <a:pt x="1072" y="66"/>
                    </a:lnTo>
                    <a:lnTo>
                      <a:pt x="1071" y="65"/>
                    </a:lnTo>
                    <a:lnTo>
                      <a:pt x="1071" y="65"/>
                    </a:lnTo>
                    <a:lnTo>
                      <a:pt x="1069" y="64"/>
                    </a:lnTo>
                    <a:lnTo>
                      <a:pt x="1069" y="64"/>
                    </a:lnTo>
                    <a:lnTo>
                      <a:pt x="1068" y="64"/>
                    </a:lnTo>
                    <a:lnTo>
                      <a:pt x="1068" y="63"/>
                    </a:lnTo>
                    <a:lnTo>
                      <a:pt x="1067" y="63"/>
                    </a:lnTo>
                    <a:lnTo>
                      <a:pt x="1066" y="62"/>
                    </a:lnTo>
                    <a:lnTo>
                      <a:pt x="1066" y="62"/>
                    </a:lnTo>
                    <a:lnTo>
                      <a:pt x="1065" y="62"/>
                    </a:lnTo>
                    <a:lnTo>
                      <a:pt x="1065" y="62"/>
                    </a:lnTo>
                    <a:lnTo>
                      <a:pt x="1065" y="62"/>
                    </a:lnTo>
                    <a:lnTo>
                      <a:pt x="1064" y="61"/>
                    </a:lnTo>
                    <a:lnTo>
                      <a:pt x="1064" y="61"/>
                    </a:lnTo>
                    <a:lnTo>
                      <a:pt x="1064" y="61"/>
                    </a:lnTo>
                    <a:lnTo>
                      <a:pt x="1063" y="61"/>
                    </a:lnTo>
                    <a:lnTo>
                      <a:pt x="1063" y="61"/>
                    </a:lnTo>
                    <a:lnTo>
                      <a:pt x="1063" y="61"/>
                    </a:lnTo>
                    <a:lnTo>
                      <a:pt x="1063" y="61"/>
                    </a:lnTo>
                    <a:lnTo>
                      <a:pt x="1062" y="61"/>
                    </a:lnTo>
                    <a:lnTo>
                      <a:pt x="1062" y="61"/>
                    </a:lnTo>
                    <a:lnTo>
                      <a:pt x="1062" y="61"/>
                    </a:lnTo>
                    <a:lnTo>
                      <a:pt x="1062" y="61"/>
                    </a:lnTo>
                    <a:lnTo>
                      <a:pt x="1062" y="61"/>
                    </a:lnTo>
                    <a:lnTo>
                      <a:pt x="1062" y="62"/>
                    </a:lnTo>
                    <a:lnTo>
                      <a:pt x="1062" y="62"/>
                    </a:lnTo>
                    <a:lnTo>
                      <a:pt x="1062" y="62"/>
                    </a:lnTo>
                    <a:lnTo>
                      <a:pt x="1062" y="63"/>
                    </a:lnTo>
                    <a:lnTo>
                      <a:pt x="1062" y="63"/>
                    </a:lnTo>
                    <a:lnTo>
                      <a:pt x="1062" y="64"/>
                    </a:lnTo>
                    <a:lnTo>
                      <a:pt x="1062" y="65"/>
                    </a:lnTo>
                    <a:lnTo>
                      <a:pt x="1063" y="65"/>
                    </a:lnTo>
                    <a:lnTo>
                      <a:pt x="1063" y="66"/>
                    </a:lnTo>
                    <a:lnTo>
                      <a:pt x="1063" y="67"/>
                    </a:lnTo>
                    <a:lnTo>
                      <a:pt x="1064" y="67"/>
                    </a:lnTo>
                    <a:lnTo>
                      <a:pt x="1064" y="69"/>
                    </a:lnTo>
                    <a:lnTo>
                      <a:pt x="1065" y="70"/>
                    </a:lnTo>
                    <a:lnTo>
                      <a:pt x="1065" y="71"/>
                    </a:lnTo>
                    <a:lnTo>
                      <a:pt x="1066" y="71"/>
                    </a:lnTo>
                    <a:lnTo>
                      <a:pt x="1066" y="72"/>
                    </a:lnTo>
                    <a:lnTo>
                      <a:pt x="1067" y="72"/>
                    </a:lnTo>
                    <a:lnTo>
                      <a:pt x="1067" y="73"/>
                    </a:lnTo>
                    <a:lnTo>
                      <a:pt x="1068" y="73"/>
                    </a:lnTo>
                    <a:lnTo>
                      <a:pt x="1068" y="74"/>
                    </a:lnTo>
                    <a:lnTo>
                      <a:pt x="1069" y="74"/>
                    </a:lnTo>
                    <a:lnTo>
                      <a:pt x="1069" y="74"/>
                    </a:lnTo>
                    <a:lnTo>
                      <a:pt x="1071" y="75"/>
                    </a:lnTo>
                    <a:lnTo>
                      <a:pt x="1071" y="75"/>
                    </a:lnTo>
                    <a:lnTo>
                      <a:pt x="1071" y="75"/>
                    </a:lnTo>
                    <a:lnTo>
                      <a:pt x="1072" y="75"/>
                    </a:lnTo>
                    <a:lnTo>
                      <a:pt x="1072" y="75"/>
                    </a:lnTo>
                    <a:lnTo>
                      <a:pt x="1073" y="75"/>
                    </a:lnTo>
                    <a:lnTo>
                      <a:pt x="1073" y="75"/>
                    </a:lnTo>
                    <a:lnTo>
                      <a:pt x="1074" y="75"/>
                    </a:lnTo>
                    <a:lnTo>
                      <a:pt x="1074" y="75"/>
                    </a:lnTo>
                    <a:lnTo>
                      <a:pt x="1075" y="75"/>
                    </a:lnTo>
                    <a:lnTo>
                      <a:pt x="1075" y="75"/>
                    </a:lnTo>
                    <a:lnTo>
                      <a:pt x="1076" y="75"/>
                    </a:lnTo>
                    <a:lnTo>
                      <a:pt x="1076" y="75"/>
                    </a:lnTo>
                    <a:lnTo>
                      <a:pt x="1077" y="75"/>
                    </a:lnTo>
                    <a:lnTo>
                      <a:pt x="1077" y="74"/>
                    </a:lnTo>
                    <a:lnTo>
                      <a:pt x="1078" y="74"/>
                    </a:lnTo>
                    <a:lnTo>
                      <a:pt x="1079" y="74"/>
                    </a:lnTo>
                    <a:lnTo>
                      <a:pt x="1080" y="74"/>
                    </a:lnTo>
                    <a:lnTo>
                      <a:pt x="1080" y="74"/>
                    </a:lnTo>
                    <a:lnTo>
                      <a:pt x="1081" y="74"/>
                    </a:lnTo>
                    <a:lnTo>
                      <a:pt x="1082" y="74"/>
                    </a:lnTo>
                    <a:lnTo>
                      <a:pt x="1083" y="74"/>
                    </a:lnTo>
                    <a:lnTo>
                      <a:pt x="1084" y="74"/>
                    </a:lnTo>
                    <a:lnTo>
                      <a:pt x="1084" y="74"/>
                    </a:lnTo>
                    <a:lnTo>
                      <a:pt x="1085" y="74"/>
                    </a:lnTo>
                    <a:lnTo>
                      <a:pt x="1086" y="74"/>
                    </a:lnTo>
                    <a:lnTo>
                      <a:pt x="1086" y="74"/>
                    </a:lnTo>
                    <a:lnTo>
                      <a:pt x="1087" y="73"/>
                    </a:lnTo>
                    <a:lnTo>
                      <a:pt x="1087" y="73"/>
                    </a:lnTo>
                    <a:lnTo>
                      <a:pt x="1089" y="73"/>
                    </a:lnTo>
                    <a:lnTo>
                      <a:pt x="1089" y="73"/>
                    </a:lnTo>
                    <a:lnTo>
                      <a:pt x="1090" y="73"/>
                    </a:lnTo>
                    <a:lnTo>
                      <a:pt x="1090" y="73"/>
                    </a:lnTo>
                    <a:lnTo>
                      <a:pt x="1090" y="72"/>
                    </a:lnTo>
                    <a:lnTo>
                      <a:pt x="1090" y="72"/>
                    </a:lnTo>
                    <a:lnTo>
                      <a:pt x="1091" y="72"/>
                    </a:lnTo>
                    <a:lnTo>
                      <a:pt x="1091" y="72"/>
                    </a:lnTo>
                    <a:lnTo>
                      <a:pt x="1091" y="72"/>
                    </a:lnTo>
                    <a:lnTo>
                      <a:pt x="1091" y="71"/>
                    </a:lnTo>
                    <a:lnTo>
                      <a:pt x="1092" y="71"/>
                    </a:lnTo>
                    <a:lnTo>
                      <a:pt x="1092" y="71"/>
                    </a:lnTo>
                    <a:lnTo>
                      <a:pt x="1092" y="71"/>
                    </a:lnTo>
                    <a:lnTo>
                      <a:pt x="1092" y="71"/>
                    </a:lnTo>
                    <a:lnTo>
                      <a:pt x="1093" y="72"/>
                    </a:lnTo>
                    <a:lnTo>
                      <a:pt x="1093" y="72"/>
                    </a:lnTo>
                    <a:lnTo>
                      <a:pt x="1093" y="72"/>
                    </a:lnTo>
                    <a:lnTo>
                      <a:pt x="1094" y="72"/>
                    </a:lnTo>
                    <a:lnTo>
                      <a:pt x="1094" y="73"/>
                    </a:lnTo>
                    <a:lnTo>
                      <a:pt x="1094" y="73"/>
                    </a:lnTo>
                    <a:lnTo>
                      <a:pt x="1095" y="73"/>
                    </a:lnTo>
                    <a:lnTo>
                      <a:pt x="1095" y="73"/>
                    </a:lnTo>
                    <a:lnTo>
                      <a:pt x="1096" y="74"/>
                    </a:lnTo>
                    <a:lnTo>
                      <a:pt x="1096" y="74"/>
                    </a:lnTo>
                    <a:lnTo>
                      <a:pt x="1096" y="75"/>
                    </a:lnTo>
                    <a:lnTo>
                      <a:pt x="1097" y="75"/>
                    </a:lnTo>
                    <a:lnTo>
                      <a:pt x="1097" y="75"/>
                    </a:lnTo>
                    <a:lnTo>
                      <a:pt x="1097" y="76"/>
                    </a:lnTo>
                    <a:lnTo>
                      <a:pt x="1097" y="76"/>
                    </a:lnTo>
                    <a:lnTo>
                      <a:pt x="1098" y="77"/>
                    </a:lnTo>
                    <a:lnTo>
                      <a:pt x="1098" y="78"/>
                    </a:lnTo>
                    <a:lnTo>
                      <a:pt x="1098" y="78"/>
                    </a:lnTo>
                    <a:lnTo>
                      <a:pt x="1098" y="79"/>
                    </a:lnTo>
                    <a:lnTo>
                      <a:pt x="1098" y="80"/>
                    </a:lnTo>
                    <a:lnTo>
                      <a:pt x="1098" y="80"/>
                    </a:lnTo>
                    <a:lnTo>
                      <a:pt x="1098" y="81"/>
                    </a:lnTo>
                    <a:lnTo>
                      <a:pt x="1098" y="82"/>
                    </a:lnTo>
                    <a:lnTo>
                      <a:pt x="1099" y="82"/>
                    </a:lnTo>
                    <a:lnTo>
                      <a:pt x="1099" y="83"/>
                    </a:lnTo>
                    <a:lnTo>
                      <a:pt x="1099" y="83"/>
                    </a:lnTo>
                    <a:lnTo>
                      <a:pt x="1099" y="84"/>
                    </a:lnTo>
                    <a:lnTo>
                      <a:pt x="1099" y="84"/>
                    </a:lnTo>
                    <a:lnTo>
                      <a:pt x="1100" y="84"/>
                    </a:lnTo>
                    <a:lnTo>
                      <a:pt x="1100" y="85"/>
                    </a:lnTo>
                    <a:lnTo>
                      <a:pt x="1100" y="85"/>
                    </a:lnTo>
                    <a:lnTo>
                      <a:pt x="1100" y="85"/>
                    </a:lnTo>
                    <a:lnTo>
                      <a:pt x="1101" y="85"/>
                    </a:lnTo>
                    <a:lnTo>
                      <a:pt x="1101" y="85"/>
                    </a:lnTo>
                    <a:lnTo>
                      <a:pt x="1101" y="85"/>
                    </a:lnTo>
                    <a:lnTo>
                      <a:pt x="1102" y="85"/>
                    </a:lnTo>
                    <a:lnTo>
                      <a:pt x="1102" y="85"/>
                    </a:lnTo>
                    <a:lnTo>
                      <a:pt x="1102" y="85"/>
                    </a:lnTo>
                    <a:lnTo>
                      <a:pt x="1103" y="85"/>
                    </a:lnTo>
                    <a:lnTo>
                      <a:pt x="1103" y="85"/>
                    </a:lnTo>
                    <a:lnTo>
                      <a:pt x="1103" y="85"/>
                    </a:lnTo>
                    <a:lnTo>
                      <a:pt x="1103" y="85"/>
                    </a:lnTo>
                    <a:lnTo>
                      <a:pt x="1104" y="85"/>
                    </a:lnTo>
                    <a:lnTo>
                      <a:pt x="1104" y="85"/>
                    </a:lnTo>
                    <a:lnTo>
                      <a:pt x="1104" y="85"/>
                    </a:lnTo>
                    <a:lnTo>
                      <a:pt x="1104" y="85"/>
                    </a:lnTo>
                    <a:lnTo>
                      <a:pt x="1104" y="87"/>
                    </a:lnTo>
                    <a:lnTo>
                      <a:pt x="1104" y="87"/>
                    </a:lnTo>
                    <a:lnTo>
                      <a:pt x="1104" y="87"/>
                    </a:lnTo>
                    <a:lnTo>
                      <a:pt x="1104" y="88"/>
                    </a:lnTo>
                    <a:lnTo>
                      <a:pt x="1104" y="88"/>
                    </a:lnTo>
                    <a:lnTo>
                      <a:pt x="1103" y="89"/>
                    </a:lnTo>
                    <a:lnTo>
                      <a:pt x="1103" y="89"/>
                    </a:lnTo>
                    <a:lnTo>
                      <a:pt x="1102" y="89"/>
                    </a:lnTo>
                    <a:lnTo>
                      <a:pt x="1102" y="90"/>
                    </a:lnTo>
                    <a:lnTo>
                      <a:pt x="1101" y="90"/>
                    </a:lnTo>
                    <a:lnTo>
                      <a:pt x="1100" y="90"/>
                    </a:lnTo>
                    <a:lnTo>
                      <a:pt x="1100" y="90"/>
                    </a:lnTo>
                    <a:lnTo>
                      <a:pt x="1099" y="90"/>
                    </a:lnTo>
                    <a:lnTo>
                      <a:pt x="1099" y="90"/>
                    </a:lnTo>
                    <a:lnTo>
                      <a:pt x="1098" y="90"/>
                    </a:lnTo>
                    <a:lnTo>
                      <a:pt x="1097" y="90"/>
                    </a:lnTo>
                    <a:lnTo>
                      <a:pt x="1097" y="89"/>
                    </a:lnTo>
                    <a:lnTo>
                      <a:pt x="1097" y="89"/>
                    </a:lnTo>
                    <a:lnTo>
                      <a:pt x="1096" y="89"/>
                    </a:lnTo>
                    <a:lnTo>
                      <a:pt x="1096" y="89"/>
                    </a:lnTo>
                    <a:lnTo>
                      <a:pt x="1096" y="88"/>
                    </a:lnTo>
                    <a:lnTo>
                      <a:pt x="1096" y="88"/>
                    </a:lnTo>
                    <a:lnTo>
                      <a:pt x="1096" y="88"/>
                    </a:lnTo>
                    <a:lnTo>
                      <a:pt x="1095" y="87"/>
                    </a:lnTo>
                    <a:lnTo>
                      <a:pt x="1095" y="87"/>
                    </a:lnTo>
                    <a:lnTo>
                      <a:pt x="1095" y="87"/>
                    </a:lnTo>
                    <a:lnTo>
                      <a:pt x="1094" y="87"/>
                    </a:lnTo>
                    <a:lnTo>
                      <a:pt x="1094" y="85"/>
                    </a:lnTo>
                    <a:lnTo>
                      <a:pt x="1093" y="85"/>
                    </a:lnTo>
                    <a:lnTo>
                      <a:pt x="1093" y="85"/>
                    </a:lnTo>
                    <a:lnTo>
                      <a:pt x="1092" y="85"/>
                    </a:lnTo>
                    <a:lnTo>
                      <a:pt x="1092" y="87"/>
                    </a:lnTo>
                    <a:lnTo>
                      <a:pt x="1091" y="87"/>
                    </a:lnTo>
                    <a:lnTo>
                      <a:pt x="1090" y="87"/>
                    </a:lnTo>
                    <a:lnTo>
                      <a:pt x="1090" y="87"/>
                    </a:lnTo>
                    <a:lnTo>
                      <a:pt x="1089" y="88"/>
                    </a:lnTo>
                    <a:lnTo>
                      <a:pt x="1087" y="88"/>
                    </a:lnTo>
                    <a:lnTo>
                      <a:pt x="1087" y="88"/>
                    </a:lnTo>
                    <a:lnTo>
                      <a:pt x="1086" y="89"/>
                    </a:lnTo>
                    <a:lnTo>
                      <a:pt x="1086" y="89"/>
                    </a:lnTo>
                    <a:lnTo>
                      <a:pt x="1086" y="89"/>
                    </a:lnTo>
                    <a:lnTo>
                      <a:pt x="1085" y="90"/>
                    </a:lnTo>
                    <a:lnTo>
                      <a:pt x="1085" y="90"/>
                    </a:lnTo>
                    <a:lnTo>
                      <a:pt x="1084" y="90"/>
                    </a:lnTo>
                    <a:lnTo>
                      <a:pt x="1084" y="91"/>
                    </a:lnTo>
                    <a:lnTo>
                      <a:pt x="1084" y="91"/>
                    </a:lnTo>
                    <a:lnTo>
                      <a:pt x="1084" y="91"/>
                    </a:lnTo>
                    <a:lnTo>
                      <a:pt x="1083" y="92"/>
                    </a:lnTo>
                    <a:lnTo>
                      <a:pt x="1083" y="92"/>
                    </a:lnTo>
                    <a:lnTo>
                      <a:pt x="1083" y="93"/>
                    </a:lnTo>
                    <a:lnTo>
                      <a:pt x="1083" y="93"/>
                    </a:lnTo>
                    <a:lnTo>
                      <a:pt x="1082" y="94"/>
                    </a:lnTo>
                    <a:lnTo>
                      <a:pt x="1082" y="95"/>
                    </a:lnTo>
                    <a:lnTo>
                      <a:pt x="1082" y="95"/>
                    </a:lnTo>
                    <a:lnTo>
                      <a:pt x="1082" y="96"/>
                    </a:lnTo>
                    <a:lnTo>
                      <a:pt x="1082" y="96"/>
                    </a:lnTo>
                    <a:lnTo>
                      <a:pt x="1081" y="96"/>
                    </a:lnTo>
                    <a:lnTo>
                      <a:pt x="1081" y="97"/>
                    </a:lnTo>
                    <a:lnTo>
                      <a:pt x="1081" y="97"/>
                    </a:lnTo>
                    <a:lnTo>
                      <a:pt x="1081" y="98"/>
                    </a:lnTo>
                    <a:lnTo>
                      <a:pt x="1081" y="98"/>
                    </a:lnTo>
                    <a:lnTo>
                      <a:pt x="1080" y="98"/>
                    </a:lnTo>
                    <a:lnTo>
                      <a:pt x="1080" y="98"/>
                    </a:lnTo>
                    <a:lnTo>
                      <a:pt x="1080" y="98"/>
                    </a:lnTo>
                    <a:lnTo>
                      <a:pt x="1080" y="99"/>
                    </a:lnTo>
                    <a:lnTo>
                      <a:pt x="1079" y="99"/>
                    </a:lnTo>
                    <a:lnTo>
                      <a:pt x="1079" y="99"/>
                    </a:lnTo>
                    <a:lnTo>
                      <a:pt x="1078" y="99"/>
                    </a:lnTo>
                    <a:lnTo>
                      <a:pt x="1078" y="99"/>
                    </a:lnTo>
                    <a:lnTo>
                      <a:pt x="1077" y="99"/>
                    </a:lnTo>
                    <a:lnTo>
                      <a:pt x="1077" y="99"/>
                    </a:lnTo>
                    <a:lnTo>
                      <a:pt x="1077" y="98"/>
                    </a:lnTo>
                    <a:lnTo>
                      <a:pt x="1076" y="98"/>
                    </a:lnTo>
                    <a:lnTo>
                      <a:pt x="1076" y="98"/>
                    </a:lnTo>
                    <a:lnTo>
                      <a:pt x="1076" y="98"/>
                    </a:lnTo>
                    <a:lnTo>
                      <a:pt x="1075" y="98"/>
                    </a:lnTo>
                    <a:lnTo>
                      <a:pt x="1075" y="97"/>
                    </a:lnTo>
                    <a:lnTo>
                      <a:pt x="1075" y="97"/>
                    </a:lnTo>
                    <a:lnTo>
                      <a:pt x="1075" y="97"/>
                    </a:lnTo>
                    <a:lnTo>
                      <a:pt x="1075" y="97"/>
                    </a:lnTo>
                    <a:lnTo>
                      <a:pt x="1074" y="96"/>
                    </a:lnTo>
                    <a:lnTo>
                      <a:pt x="1074" y="96"/>
                    </a:lnTo>
                    <a:lnTo>
                      <a:pt x="1075" y="96"/>
                    </a:lnTo>
                    <a:lnTo>
                      <a:pt x="1075" y="96"/>
                    </a:lnTo>
                    <a:lnTo>
                      <a:pt x="1075" y="95"/>
                    </a:lnTo>
                    <a:lnTo>
                      <a:pt x="1075" y="95"/>
                    </a:lnTo>
                    <a:lnTo>
                      <a:pt x="1075" y="95"/>
                    </a:lnTo>
                    <a:lnTo>
                      <a:pt x="1075" y="94"/>
                    </a:lnTo>
                    <a:lnTo>
                      <a:pt x="1075" y="94"/>
                    </a:lnTo>
                    <a:lnTo>
                      <a:pt x="1076" y="93"/>
                    </a:lnTo>
                    <a:lnTo>
                      <a:pt x="1076" y="93"/>
                    </a:lnTo>
                    <a:lnTo>
                      <a:pt x="1076" y="93"/>
                    </a:lnTo>
                    <a:lnTo>
                      <a:pt x="1076" y="92"/>
                    </a:lnTo>
                    <a:lnTo>
                      <a:pt x="1076" y="92"/>
                    </a:lnTo>
                    <a:lnTo>
                      <a:pt x="1076" y="92"/>
                    </a:lnTo>
                    <a:lnTo>
                      <a:pt x="1076" y="91"/>
                    </a:lnTo>
                    <a:lnTo>
                      <a:pt x="1076" y="91"/>
                    </a:lnTo>
                    <a:lnTo>
                      <a:pt x="1075" y="91"/>
                    </a:lnTo>
                    <a:lnTo>
                      <a:pt x="1075" y="90"/>
                    </a:lnTo>
                    <a:lnTo>
                      <a:pt x="1075" y="90"/>
                    </a:lnTo>
                    <a:lnTo>
                      <a:pt x="1075" y="90"/>
                    </a:lnTo>
                    <a:lnTo>
                      <a:pt x="1075" y="90"/>
                    </a:lnTo>
                    <a:lnTo>
                      <a:pt x="1074" y="90"/>
                    </a:lnTo>
                    <a:lnTo>
                      <a:pt x="1074" y="89"/>
                    </a:lnTo>
                    <a:lnTo>
                      <a:pt x="1074" y="89"/>
                    </a:lnTo>
                    <a:lnTo>
                      <a:pt x="1074" y="89"/>
                    </a:lnTo>
                    <a:lnTo>
                      <a:pt x="1074" y="89"/>
                    </a:lnTo>
                    <a:lnTo>
                      <a:pt x="1073" y="89"/>
                    </a:lnTo>
                    <a:lnTo>
                      <a:pt x="1073" y="89"/>
                    </a:lnTo>
                    <a:lnTo>
                      <a:pt x="1073" y="89"/>
                    </a:lnTo>
                    <a:lnTo>
                      <a:pt x="1072" y="89"/>
                    </a:lnTo>
                    <a:lnTo>
                      <a:pt x="1072" y="88"/>
                    </a:lnTo>
                    <a:lnTo>
                      <a:pt x="1072" y="88"/>
                    </a:lnTo>
                    <a:lnTo>
                      <a:pt x="1071" y="88"/>
                    </a:lnTo>
                    <a:lnTo>
                      <a:pt x="1071" y="88"/>
                    </a:lnTo>
                    <a:lnTo>
                      <a:pt x="1071" y="88"/>
                    </a:lnTo>
                    <a:lnTo>
                      <a:pt x="1069" y="88"/>
                    </a:lnTo>
                    <a:lnTo>
                      <a:pt x="1069" y="89"/>
                    </a:lnTo>
                    <a:lnTo>
                      <a:pt x="1068" y="89"/>
                    </a:lnTo>
                    <a:lnTo>
                      <a:pt x="1068" y="89"/>
                    </a:lnTo>
                    <a:lnTo>
                      <a:pt x="1067" y="89"/>
                    </a:lnTo>
                    <a:lnTo>
                      <a:pt x="1067" y="89"/>
                    </a:lnTo>
                    <a:lnTo>
                      <a:pt x="1067" y="89"/>
                    </a:lnTo>
                    <a:lnTo>
                      <a:pt x="1066" y="89"/>
                    </a:lnTo>
                    <a:lnTo>
                      <a:pt x="1066" y="89"/>
                    </a:lnTo>
                    <a:lnTo>
                      <a:pt x="1065" y="89"/>
                    </a:lnTo>
                    <a:lnTo>
                      <a:pt x="1065" y="89"/>
                    </a:lnTo>
                    <a:lnTo>
                      <a:pt x="1064" y="89"/>
                    </a:lnTo>
                    <a:lnTo>
                      <a:pt x="1064" y="89"/>
                    </a:lnTo>
                    <a:lnTo>
                      <a:pt x="1064" y="89"/>
                    </a:lnTo>
                    <a:lnTo>
                      <a:pt x="1063" y="89"/>
                    </a:lnTo>
                    <a:lnTo>
                      <a:pt x="1063" y="89"/>
                    </a:lnTo>
                    <a:lnTo>
                      <a:pt x="1063" y="89"/>
                    </a:lnTo>
                    <a:lnTo>
                      <a:pt x="1062" y="89"/>
                    </a:lnTo>
                    <a:lnTo>
                      <a:pt x="1062" y="90"/>
                    </a:lnTo>
                    <a:lnTo>
                      <a:pt x="1062" y="90"/>
                    </a:lnTo>
                    <a:lnTo>
                      <a:pt x="1062" y="90"/>
                    </a:lnTo>
                    <a:lnTo>
                      <a:pt x="1062" y="90"/>
                    </a:lnTo>
                    <a:lnTo>
                      <a:pt x="1061" y="90"/>
                    </a:lnTo>
                    <a:lnTo>
                      <a:pt x="1061" y="90"/>
                    </a:lnTo>
                    <a:lnTo>
                      <a:pt x="1061" y="90"/>
                    </a:lnTo>
                    <a:lnTo>
                      <a:pt x="1061" y="90"/>
                    </a:lnTo>
                    <a:lnTo>
                      <a:pt x="1061" y="90"/>
                    </a:lnTo>
                    <a:lnTo>
                      <a:pt x="1061" y="90"/>
                    </a:lnTo>
                    <a:lnTo>
                      <a:pt x="1061" y="90"/>
                    </a:lnTo>
                    <a:lnTo>
                      <a:pt x="1061" y="91"/>
                    </a:lnTo>
                    <a:lnTo>
                      <a:pt x="1061" y="91"/>
                    </a:lnTo>
                    <a:lnTo>
                      <a:pt x="1062" y="91"/>
                    </a:lnTo>
                    <a:lnTo>
                      <a:pt x="1062" y="91"/>
                    </a:lnTo>
                    <a:lnTo>
                      <a:pt x="1062" y="91"/>
                    </a:lnTo>
                    <a:lnTo>
                      <a:pt x="1063" y="91"/>
                    </a:lnTo>
                    <a:lnTo>
                      <a:pt x="1063" y="91"/>
                    </a:lnTo>
                    <a:lnTo>
                      <a:pt x="1064" y="91"/>
                    </a:lnTo>
                    <a:lnTo>
                      <a:pt x="1064" y="91"/>
                    </a:lnTo>
                    <a:lnTo>
                      <a:pt x="1065" y="91"/>
                    </a:lnTo>
                    <a:lnTo>
                      <a:pt x="1065" y="91"/>
                    </a:lnTo>
                    <a:lnTo>
                      <a:pt x="1066" y="91"/>
                    </a:lnTo>
                    <a:lnTo>
                      <a:pt x="1066" y="91"/>
                    </a:lnTo>
                    <a:lnTo>
                      <a:pt x="1067" y="91"/>
                    </a:lnTo>
                    <a:lnTo>
                      <a:pt x="1067" y="91"/>
                    </a:lnTo>
                    <a:lnTo>
                      <a:pt x="1068" y="91"/>
                    </a:lnTo>
                    <a:lnTo>
                      <a:pt x="1068" y="91"/>
                    </a:lnTo>
                    <a:lnTo>
                      <a:pt x="1068" y="91"/>
                    </a:lnTo>
                    <a:lnTo>
                      <a:pt x="1068" y="91"/>
                    </a:lnTo>
                    <a:lnTo>
                      <a:pt x="1069" y="90"/>
                    </a:lnTo>
                    <a:lnTo>
                      <a:pt x="1069" y="90"/>
                    </a:lnTo>
                    <a:lnTo>
                      <a:pt x="1069" y="90"/>
                    </a:lnTo>
                    <a:lnTo>
                      <a:pt x="1069" y="90"/>
                    </a:lnTo>
                    <a:lnTo>
                      <a:pt x="1071" y="90"/>
                    </a:lnTo>
                    <a:lnTo>
                      <a:pt x="1071" y="90"/>
                    </a:lnTo>
                    <a:lnTo>
                      <a:pt x="1071" y="90"/>
                    </a:lnTo>
                    <a:lnTo>
                      <a:pt x="1071" y="90"/>
                    </a:lnTo>
                    <a:lnTo>
                      <a:pt x="1071" y="90"/>
                    </a:lnTo>
                    <a:lnTo>
                      <a:pt x="1072" y="90"/>
                    </a:lnTo>
                    <a:lnTo>
                      <a:pt x="1072" y="90"/>
                    </a:lnTo>
                    <a:lnTo>
                      <a:pt x="1072" y="91"/>
                    </a:lnTo>
                    <a:lnTo>
                      <a:pt x="1072" y="91"/>
                    </a:lnTo>
                    <a:lnTo>
                      <a:pt x="1072" y="91"/>
                    </a:lnTo>
                    <a:lnTo>
                      <a:pt x="1073" y="92"/>
                    </a:lnTo>
                    <a:lnTo>
                      <a:pt x="1073" y="92"/>
                    </a:lnTo>
                    <a:lnTo>
                      <a:pt x="1073" y="92"/>
                    </a:lnTo>
                    <a:lnTo>
                      <a:pt x="1073" y="93"/>
                    </a:lnTo>
                    <a:lnTo>
                      <a:pt x="1073" y="93"/>
                    </a:lnTo>
                    <a:lnTo>
                      <a:pt x="1073" y="93"/>
                    </a:lnTo>
                    <a:lnTo>
                      <a:pt x="1073" y="94"/>
                    </a:lnTo>
                    <a:lnTo>
                      <a:pt x="1073" y="94"/>
                    </a:lnTo>
                    <a:lnTo>
                      <a:pt x="1073" y="94"/>
                    </a:lnTo>
                    <a:lnTo>
                      <a:pt x="1073" y="95"/>
                    </a:lnTo>
                    <a:lnTo>
                      <a:pt x="1073" y="95"/>
                    </a:lnTo>
                    <a:lnTo>
                      <a:pt x="1072" y="95"/>
                    </a:lnTo>
                    <a:lnTo>
                      <a:pt x="1072" y="96"/>
                    </a:lnTo>
                    <a:lnTo>
                      <a:pt x="1072" y="96"/>
                    </a:lnTo>
                    <a:lnTo>
                      <a:pt x="1072" y="96"/>
                    </a:lnTo>
                    <a:lnTo>
                      <a:pt x="1071" y="96"/>
                    </a:lnTo>
                    <a:lnTo>
                      <a:pt x="1071" y="96"/>
                    </a:lnTo>
                    <a:lnTo>
                      <a:pt x="1071" y="97"/>
                    </a:lnTo>
                    <a:lnTo>
                      <a:pt x="1069" y="97"/>
                    </a:lnTo>
                    <a:lnTo>
                      <a:pt x="1069" y="97"/>
                    </a:lnTo>
                    <a:lnTo>
                      <a:pt x="1069" y="97"/>
                    </a:lnTo>
                    <a:lnTo>
                      <a:pt x="1068" y="97"/>
                    </a:lnTo>
                    <a:lnTo>
                      <a:pt x="1068" y="98"/>
                    </a:lnTo>
                    <a:lnTo>
                      <a:pt x="1068" y="98"/>
                    </a:lnTo>
                    <a:lnTo>
                      <a:pt x="1068" y="98"/>
                    </a:lnTo>
                    <a:lnTo>
                      <a:pt x="1067" y="98"/>
                    </a:lnTo>
                    <a:lnTo>
                      <a:pt x="1067" y="98"/>
                    </a:lnTo>
                    <a:lnTo>
                      <a:pt x="1067" y="99"/>
                    </a:lnTo>
                    <a:lnTo>
                      <a:pt x="1067" y="99"/>
                    </a:lnTo>
                    <a:lnTo>
                      <a:pt x="1067" y="99"/>
                    </a:lnTo>
                    <a:lnTo>
                      <a:pt x="1066" y="100"/>
                    </a:lnTo>
                    <a:lnTo>
                      <a:pt x="1066" y="100"/>
                    </a:lnTo>
                    <a:lnTo>
                      <a:pt x="1066" y="100"/>
                    </a:lnTo>
                    <a:lnTo>
                      <a:pt x="1066" y="101"/>
                    </a:lnTo>
                    <a:lnTo>
                      <a:pt x="1066" y="101"/>
                    </a:lnTo>
                    <a:lnTo>
                      <a:pt x="1066" y="102"/>
                    </a:lnTo>
                    <a:lnTo>
                      <a:pt x="1065" y="102"/>
                    </a:lnTo>
                    <a:lnTo>
                      <a:pt x="1065" y="102"/>
                    </a:lnTo>
                    <a:lnTo>
                      <a:pt x="1065" y="103"/>
                    </a:lnTo>
                    <a:lnTo>
                      <a:pt x="1065" y="103"/>
                    </a:lnTo>
                    <a:lnTo>
                      <a:pt x="1065" y="103"/>
                    </a:lnTo>
                    <a:lnTo>
                      <a:pt x="1065" y="105"/>
                    </a:lnTo>
                    <a:lnTo>
                      <a:pt x="1065" y="105"/>
                    </a:lnTo>
                    <a:lnTo>
                      <a:pt x="1064" y="105"/>
                    </a:lnTo>
                    <a:lnTo>
                      <a:pt x="1064" y="106"/>
                    </a:lnTo>
                    <a:lnTo>
                      <a:pt x="1064" y="106"/>
                    </a:lnTo>
                    <a:lnTo>
                      <a:pt x="1064" y="106"/>
                    </a:lnTo>
                    <a:lnTo>
                      <a:pt x="1064" y="106"/>
                    </a:lnTo>
                    <a:lnTo>
                      <a:pt x="1064" y="107"/>
                    </a:lnTo>
                    <a:lnTo>
                      <a:pt x="1064" y="107"/>
                    </a:lnTo>
                    <a:lnTo>
                      <a:pt x="1064" y="108"/>
                    </a:lnTo>
                    <a:lnTo>
                      <a:pt x="1064" y="108"/>
                    </a:lnTo>
                    <a:lnTo>
                      <a:pt x="1064" y="108"/>
                    </a:lnTo>
                    <a:lnTo>
                      <a:pt x="1063" y="109"/>
                    </a:lnTo>
                    <a:lnTo>
                      <a:pt x="1063" y="109"/>
                    </a:lnTo>
                    <a:lnTo>
                      <a:pt x="1064" y="110"/>
                    </a:lnTo>
                    <a:lnTo>
                      <a:pt x="1064" y="110"/>
                    </a:lnTo>
                    <a:lnTo>
                      <a:pt x="1064" y="111"/>
                    </a:lnTo>
                    <a:lnTo>
                      <a:pt x="1064" y="112"/>
                    </a:lnTo>
                    <a:lnTo>
                      <a:pt x="1064" y="112"/>
                    </a:lnTo>
                    <a:lnTo>
                      <a:pt x="1064" y="113"/>
                    </a:lnTo>
                    <a:lnTo>
                      <a:pt x="1064" y="114"/>
                    </a:lnTo>
                    <a:lnTo>
                      <a:pt x="1065" y="115"/>
                    </a:lnTo>
                    <a:lnTo>
                      <a:pt x="1065" y="115"/>
                    </a:lnTo>
                    <a:lnTo>
                      <a:pt x="1065" y="116"/>
                    </a:lnTo>
                    <a:lnTo>
                      <a:pt x="1066" y="117"/>
                    </a:lnTo>
                    <a:lnTo>
                      <a:pt x="1066" y="118"/>
                    </a:lnTo>
                    <a:lnTo>
                      <a:pt x="1066" y="119"/>
                    </a:lnTo>
                    <a:lnTo>
                      <a:pt x="1067" y="119"/>
                    </a:lnTo>
                    <a:lnTo>
                      <a:pt x="1067" y="120"/>
                    </a:lnTo>
                    <a:lnTo>
                      <a:pt x="1067" y="121"/>
                    </a:lnTo>
                    <a:lnTo>
                      <a:pt x="1068" y="123"/>
                    </a:lnTo>
                    <a:lnTo>
                      <a:pt x="1068" y="124"/>
                    </a:lnTo>
                    <a:lnTo>
                      <a:pt x="1068" y="124"/>
                    </a:lnTo>
                    <a:lnTo>
                      <a:pt x="1068" y="125"/>
                    </a:lnTo>
                    <a:lnTo>
                      <a:pt x="1069" y="125"/>
                    </a:lnTo>
                    <a:lnTo>
                      <a:pt x="1069" y="126"/>
                    </a:lnTo>
                    <a:lnTo>
                      <a:pt x="1069" y="126"/>
                    </a:lnTo>
                    <a:lnTo>
                      <a:pt x="1069" y="127"/>
                    </a:lnTo>
                    <a:lnTo>
                      <a:pt x="1068" y="127"/>
                    </a:lnTo>
                    <a:lnTo>
                      <a:pt x="1068" y="127"/>
                    </a:lnTo>
                    <a:lnTo>
                      <a:pt x="1068" y="127"/>
                    </a:lnTo>
                    <a:lnTo>
                      <a:pt x="1068" y="127"/>
                    </a:lnTo>
                    <a:lnTo>
                      <a:pt x="1067" y="127"/>
                    </a:lnTo>
                    <a:lnTo>
                      <a:pt x="1067" y="127"/>
                    </a:lnTo>
                    <a:lnTo>
                      <a:pt x="1067" y="127"/>
                    </a:lnTo>
                    <a:lnTo>
                      <a:pt x="1066" y="127"/>
                    </a:lnTo>
                    <a:lnTo>
                      <a:pt x="1066" y="127"/>
                    </a:lnTo>
                    <a:lnTo>
                      <a:pt x="1065" y="127"/>
                    </a:lnTo>
                    <a:lnTo>
                      <a:pt x="1065" y="127"/>
                    </a:lnTo>
                    <a:lnTo>
                      <a:pt x="1065" y="127"/>
                    </a:lnTo>
                    <a:lnTo>
                      <a:pt x="1064" y="127"/>
                    </a:lnTo>
                    <a:lnTo>
                      <a:pt x="1064" y="127"/>
                    </a:lnTo>
                    <a:lnTo>
                      <a:pt x="1064" y="128"/>
                    </a:lnTo>
                    <a:lnTo>
                      <a:pt x="1064" y="128"/>
                    </a:lnTo>
                    <a:lnTo>
                      <a:pt x="1063" y="129"/>
                    </a:lnTo>
                    <a:lnTo>
                      <a:pt x="1063" y="129"/>
                    </a:lnTo>
                    <a:lnTo>
                      <a:pt x="1063" y="130"/>
                    </a:lnTo>
                    <a:lnTo>
                      <a:pt x="1063" y="130"/>
                    </a:lnTo>
                    <a:lnTo>
                      <a:pt x="1063" y="131"/>
                    </a:lnTo>
                    <a:lnTo>
                      <a:pt x="1062" y="132"/>
                    </a:lnTo>
                    <a:lnTo>
                      <a:pt x="1062" y="132"/>
                    </a:lnTo>
                    <a:lnTo>
                      <a:pt x="1062" y="133"/>
                    </a:lnTo>
                    <a:lnTo>
                      <a:pt x="1062" y="134"/>
                    </a:lnTo>
                    <a:lnTo>
                      <a:pt x="1062" y="134"/>
                    </a:lnTo>
                    <a:lnTo>
                      <a:pt x="1061" y="135"/>
                    </a:lnTo>
                    <a:lnTo>
                      <a:pt x="1061" y="136"/>
                    </a:lnTo>
                    <a:lnTo>
                      <a:pt x="1061" y="136"/>
                    </a:lnTo>
                    <a:lnTo>
                      <a:pt x="1061" y="137"/>
                    </a:lnTo>
                    <a:lnTo>
                      <a:pt x="1060" y="137"/>
                    </a:lnTo>
                    <a:lnTo>
                      <a:pt x="1060" y="138"/>
                    </a:lnTo>
                    <a:lnTo>
                      <a:pt x="1060" y="138"/>
                    </a:lnTo>
                    <a:lnTo>
                      <a:pt x="1059" y="138"/>
                    </a:lnTo>
                    <a:lnTo>
                      <a:pt x="1059" y="138"/>
                    </a:lnTo>
                    <a:lnTo>
                      <a:pt x="1059" y="138"/>
                    </a:lnTo>
                    <a:lnTo>
                      <a:pt x="1058" y="139"/>
                    </a:lnTo>
                    <a:lnTo>
                      <a:pt x="1057" y="139"/>
                    </a:lnTo>
                    <a:lnTo>
                      <a:pt x="1057" y="139"/>
                    </a:lnTo>
                    <a:lnTo>
                      <a:pt x="1056" y="139"/>
                    </a:lnTo>
                    <a:lnTo>
                      <a:pt x="1055" y="139"/>
                    </a:lnTo>
                    <a:lnTo>
                      <a:pt x="1054" y="139"/>
                    </a:lnTo>
                    <a:lnTo>
                      <a:pt x="1053" y="139"/>
                    </a:lnTo>
                    <a:lnTo>
                      <a:pt x="1051" y="141"/>
                    </a:lnTo>
                    <a:lnTo>
                      <a:pt x="1050" y="141"/>
                    </a:lnTo>
                    <a:lnTo>
                      <a:pt x="1049" y="141"/>
                    </a:lnTo>
                    <a:lnTo>
                      <a:pt x="1048" y="141"/>
                    </a:lnTo>
                    <a:lnTo>
                      <a:pt x="1047" y="141"/>
                    </a:lnTo>
                    <a:lnTo>
                      <a:pt x="1047" y="141"/>
                    </a:lnTo>
                    <a:lnTo>
                      <a:pt x="1046" y="141"/>
                    </a:lnTo>
                    <a:lnTo>
                      <a:pt x="1045" y="141"/>
                    </a:lnTo>
                    <a:lnTo>
                      <a:pt x="1044" y="141"/>
                    </a:lnTo>
                    <a:lnTo>
                      <a:pt x="1043" y="141"/>
                    </a:lnTo>
                    <a:lnTo>
                      <a:pt x="1042" y="141"/>
                    </a:lnTo>
                    <a:lnTo>
                      <a:pt x="1042" y="141"/>
                    </a:lnTo>
                    <a:lnTo>
                      <a:pt x="1041" y="141"/>
                    </a:lnTo>
                    <a:lnTo>
                      <a:pt x="1040" y="141"/>
                    </a:lnTo>
                    <a:lnTo>
                      <a:pt x="1039" y="139"/>
                    </a:lnTo>
                    <a:lnTo>
                      <a:pt x="1038" y="139"/>
                    </a:lnTo>
                    <a:lnTo>
                      <a:pt x="1038" y="139"/>
                    </a:lnTo>
                    <a:lnTo>
                      <a:pt x="1037" y="139"/>
                    </a:lnTo>
                    <a:lnTo>
                      <a:pt x="1036" y="138"/>
                    </a:lnTo>
                    <a:lnTo>
                      <a:pt x="1035" y="138"/>
                    </a:lnTo>
                    <a:lnTo>
                      <a:pt x="1035" y="138"/>
                    </a:lnTo>
                    <a:lnTo>
                      <a:pt x="1033" y="137"/>
                    </a:lnTo>
                    <a:lnTo>
                      <a:pt x="1033" y="137"/>
                    </a:lnTo>
                    <a:lnTo>
                      <a:pt x="1032" y="136"/>
                    </a:lnTo>
                    <a:lnTo>
                      <a:pt x="1032" y="136"/>
                    </a:lnTo>
                    <a:lnTo>
                      <a:pt x="1031" y="136"/>
                    </a:lnTo>
                    <a:lnTo>
                      <a:pt x="1031" y="135"/>
                    </a:lnTo>
                    <a:lnTo>
                      <a:pt x="1030" y="135"/>
                    </a:lnTo>
                    <a:lnTo>
                      <a:pt x="1030" y="135"/>
                    </a:lnTo>
                    <a:lnTo>
                      <a:pt x="1030" y="135"/>
                    </a:lnTo>
                    <a:lnTo>
                      <a:pt x="1029" y="134"/>
                    </a:lnTo>
                    <a:lnTo>
                      <a:pt x="1029" y="134"/>
                    </a:lnTo>
                    <a:lnTo>
                      <a:pt x="1029" y="134"/>
                    </a:lnTo>
                    <a:lnTo>
                      <a:pt x="1028" y="134"/>
                    </a:lnTo>
                    <a:lnTo>
                      <a:pt x="1028" y="134"/>
                    </a:lnTo>
                    <a:lnTo>
                      <a:pt x="1028" y="134"/>
                    </a:lnTo>
                    <a:lnTo>
                      <a:pt x="1027" y="134"/>
                    </a:lnTo>
                    <a:lnTo>
                      <a:pt x="1027" y="134"/>
                    </a:lnTo>
                    <a:lnTo>
                      <a:pt x="1027" y="134"/>
                    </a:lnTo>
                    <a:lnTo>
                      <a:pt x="1026" y="134"/>
                    </a:lnTo>
                    <a:lnTo>
                      <a:pt x="1026" y="134"/>
                    </a:lnTo>
                    <a:lnTo>
                      <a:pt x="1025" y="134"/>
                    </a:lnTo>
                    <a:lnTo>
                      <a:pt x="1025" y="134"/>
                    </a:lnTo>
                    <a:lnTo>
                      <a:pt x="1024" y="134"/>
                    </a:lnTo>
                    <a:lnTo>
                      <a:pt x="1023" y="134"/>
                    </a:lnTo>
                    <a:lnTo>
                      <a:pt x="1023" y="134"/>
                    </a:lnTo>
                    <a:lnTo>
                      <a:pt x="1022" y="134"/>
                    </a:lnTo>
                    <a:lnTo>
                      <a:pt x="1022" y="134"/>
                    </a:lnTo>
                    <a:lnTo>
                      <a:pt x="1021" y="134"/>
                    </a:lnTo>
                    <a:lnTo>
                      <a:pt x="1021" y="134"/>
                    </a:lnTo>
                    <a:lnTo>
                      <a:pt x="1020" y="134"/>
                    </a:lnTo>
                    <a:lnTo>
                      <a:pt x="1020" y="134"/>
                    </a:lnTo>
                    <a:lnTo>
                      <a:pt x="1019" y="134"/>
                    </a:lnTo>
                    <a:lnTo>
                      <a:pt x="1019" y="134"/>
                    </a:lnTo>
                    <a:lnTo>
                      <a:pt x="1019" y="134"/>
                    </a:lnTo>
                    <a:lnTo>
                      <a:pt x="1018" y="134"/>
                    </a:lnTo>
                    <a:lnTo>
                      <a:pt x="1018" y="134"/>
                    </a:lnTo>
                    <a:lnTo>
                      <a:pt x="1018" y="134"/>
                    </a:lnTo>
                    <a:lnTo>
                      <a:pt x="1018" y="134"/>
                    </a:lnTo>
                    <a:lnTo>
                      <a:pt x="1017" y="134"/>
                    </a:lnTo>
                    <a:lnTo>
                      <a:pt x="1017" y="135"/>
                    </a:lnTo>
                    <a:lnTo>
                      <a:pt x="1017" y="135"/>
                    </a:lnTo>
                    <a:lnTo>
                      <a:pt x="1017" y="135"/>
                    </a:lnTo>
                    <a:lnTo>
                      <a:pt x="1017" y="135"/>
                    </a:lnTo>
                    <a:lnTo>
                      <a:pt x="1015" y="135"/>
                    </a:lnTo>
                    <a:lnTo>
                      <a:pt x="1015" y="135"/>
                    </a:lnTo>
                    <a:lnTo>
                      <a:pt x="1015" y="135"/>
                    </a:lnTo>
                    <a:lnTo>
                      <a:pt x="1017" y="136"/>
                    </a:lnTo>
                    <a:lnTo>
                      <a:pt x="1017" y="136"/>
                    </a:lnTo>
                    <a:lnTo>
                      <a:pt x="1017" y="136"/>
                    </a:lnTo>
                    <a:lnTo>
                      <a:pt x="1017" y="136"/>
                    </a:lnTo>
                    <a:lnTo>
                      <a:pt x="1018" y="136"/>
                    </a:lnTo>
                    <a:lnTo>
                      <a:pt x="1018" y="136"/>
                    </a:lnTo>
                    <a:lnTo>
                      <a:pt x="1018" y="136"/>
                    </a:lnTo>
                    <a:lnTo>
                      <a:pt x="1019" y="136"/>
                    </a:lnTo>
                    <a:lnTo>
                      <a:pt x="1019" y="136"/>
                    </a:lnTo>
                    <a:lnTo>
                      <a:pt x="1020" y="136"/>
                    </a:lnTo>
                    <a:lnTo>
                      <a:pt x="1020" y="136"/>
                    </a:lnTo>
                    <a:lnTo>
                      <a:pt x="1020" y="136"/>
                    </a:lnTo>
                    <a:lnTo>
                      <a:pt x="1021" y="136"/>
                    </a:lnTo>
                    <a:lnTo>
                      <a:pt x="1021" y="136"/>
                    </a:lnTo>
                    <a:lnTo>
                      <a:pt x="1022" y="136"/>
                    </a:lnTo>
                    <a:lnTo>
                      <a:pt x="1022" y="136"/>
                    </a:lnTo>
                    <a:lnTo>
                      <a:pt x="1022" y="136"/>
                    </a:lnTo>
                    <a:lnTo>
                      <a:pt x="1023" y="136"/>
                    </a:lnTo>
                    <a:lnTo>
                      <a:pt x="1023" y="136"/>
                    </a:lnTo>
                    <a:lnTo>
                      <a:pt x="1023" y="136"/>
                    </a:lnTo>
                    <a:lnTo>
                      <a:pt x="1024" y="136"/>
                    </a:lnTo>
                    <a:lnTo>
                      <a:pt x="1024" y="136"/>
                    </a:lnTo>
                    <a:lnTo>
                      <a:pt x="1024" y="136"/>
                    </a:lnTo>
                    <a:lnTo>
                      <a:pt x="1025" y="136"/>
                    </a:lnTo>
                    <a:lnTo>
                      <a:pt x="1025" y="136"/>
                    </a:lnTo>
                    <a:lnTo>
                      <a:pt x="1025" y="136"/>
                    </a:lnTo>
                    <a:lnTo>
                      <a:pt x="1026" y="136"/>
                    </a:lnTo>
                    <a:lnTo>
                      <a:pt x="1026" y="136"/>
                    </a:lnTo>
                    <a:lnTo>
                      <a:pt x="1026" y="136"/>
                    </a:lnTo>
                    <a:lnTo>
                      <a:pt x="1027" y="136"/>
                    </a:lnTo>
                    <a:lnTo>
                      <a:pt x="1027" y="136"/>
                    </a:lnTo>
                    <a:lnTo>
                      <a:pt x="1027" y="136"/>
                    </a:lnTo>
                    <a:lnTo>
                      <a:pt x="1027" y="137"/>
                    </a:lnTo>
                    <a:lnTo>
                      <a:pt x="1027" y="137"/>
                    </a:lnTo>
                    <a:lnTo>
                      <a:pt x="1027" y="137"/>
                    </a:lnTo>
                    <a:lnTo>
                      <a:pt x="1027" y="137"/>
                    </a:lnTo>
                    <a:lnTo>
                      <a:pt x="1027" y="137"/>
                    </a:lnTo>
                    <a:lnTo>
                      <a:pt x="1026" y="138"/>
                    </a:lnTo>
                    <a:lnTo>
                      <a:pt x="1026" y="138"/>
                    </a:lnTo>
                    <a:lnTo>
                      <a:pt x="1025" y="138"/>
                    </a:lnTo>
                    <a:lnTo>
                      <a:pt x="1025" y="138"/>
                    </a:lnTo>
                    <a:lnTo>
                      <a:pt x="1024" y="139"/>
                    </a:lnTo>
                    <a:lnTo>
                      <a:pt x="1023" y="139"/>
                    </a:lnTo>
                    <a:lnTo>
                      <a:pt x="1023" y="141"/>
                    </a:lnTo>
                    <a:lnTo>
                      <a:pt x="1022" y="141"/>
                    </a:lnTo>
                    <a:lnTo>
                      <a:pt x="1021" y="142"/>
                    </a:lnTo>
                    <a:lnTo>
                      <a:pt x="1020" y="142"/>
                    </a:lnTo>
                    <a:lnTo>
                      <a:pt x="1019" y="143"/>
                    </a:lnTo>
                    <a:lnTo>
                      <a:pt x="1018" y="144"/>
                    </a:lnTo>
                    <a:lnTo>
                      <a:pt x="1018" y="144"/>
                    </a:lnTo>
                    <a:lnTo>
                      <a:pt x="1017" y="145"/>
                    </a:lnTo>
                    <a:lnTo>
                      <a:pt x="1015" y="146"/>
                    </a:lnTo>
                    <a:lnTo>
                      <a:pt x="1014" y="147"/>
                    </a:lnTo>
                    <a:lnTo>
                      <a:pt x="1014" y="148"/>
                    </a:lnTo>
                    <a:lnTo>
                      <a:pt x="1013" y="149"/>
                    </a:lnTo>
                    <a:lnTo>
                      <a:pt x="1012" y="150"/>
                    </a:lnTo>
                    <a:lnTo>
                      <a:pt x="1012" y="151"/>
                    </a:lnTo>
                    <a:lnTo>
                      <a:pt x="1011" y="151"/>
                    </a:lnTo>
                    <a:lnTo>
                      <a:pt x="1010" y="152"/>
                    </a:lnTo>
                    <a:lnTo>
                      <a:pt x="1009" y="153"/>
                    </a:lnTo>
                    <a:lnTo>
                      <a:pt x="1008" y="154"/>
                    </a:lnTo>
                    <a:lnTo>
                      <a:pt x="1008" y="155"/>
                    </a:lnTo>
                    <a:lnTo>
                      <a:pt x="1007" y="156"/>
                    </a:lnTo>
                    <a:lnTo>
                      <a:pt x="1006" y="157"/>
                    </a:lnTo>
                    <a:lnTo>
                      <a:pt x="1005" y="159"/>
                    </a:lnTo>
                    <a:lnTo>
                      <a:pt x="1005" y="159"/>
                    </a:lnTo>
                    <a:lnTo>
                      <a:pt x="1004" y="160"/>
                    </a:lnTo>
                    <a:lnTo>
                      <a:pt x="1003" y="160"/>
                    </a:lnTo>
                    <a:lnTo>
                      <a:pt x="1003" y="161"/>
                    </a:lnTo>
                    <a:lnTo>
                      <a:pt x="1002" y="161"/>
                    </a:lnTo>
                    <a:lnTo>
                      <a:pt x="1002" y="161"/>
                    </a:lnTo>
                    <a:lnTo>
                      <a:pt x="1001" y="161"/>
                    </a:lnTo>
                    <a:lnTo>
                      <a:pt x="1001" y="161"/>
                    </a:lnTo>
                    <a:lnTo>
                      <a:pt x="1000" y="162"/>
                    </a:lnTo>
                    <a:lnTo>
                      <a:pt x="1000" y="162"/>
                    </a:lnTo>
                    <a:lnTo>
                      <a:pt x="1000" y="162"/>
                    </a:lnTo>
                    <a:lnTo>
                      <a:pt x="999" y="162"/>
                    </a:lnTo>
                    <a:lnTo>
                      <a:pt x="999" y="162"/>
                    </a:lnTo>
                    <a:lnTo>
                      <a:pt x="999" y="162"/>
                    </a:lnTo>
                    <a:lnTo>
                      <a:pt x="997" y="162"/>
                    </a:lnTo>
                    <a:lnTo>
                      <a:pt x="997" y="161"/>
                    </a:lnTo>
                    <a:lnTo>
                      <a:pt x="997" y="161"/>
                    </a:lnTo>
                    <a:lnTo>
                      <a:pt x="997" y="161"/>
                    </a:lnTo>
                    <a:lnTo>
                      <a:pt x="996" y="161"/>
                    </a:lnTo>
                    <a:lnTo>
                      <a:pt x="996" y="160"/>
                    </a:lnTo>
                    <a:lnTo>
                      <a:pt x="996" y="160"/>
                    </a:lnTo>
                    <a:lnTo>
                      <a:pt x="996" y="159"/>
                    </a:lnTo>
                    <a:lnTo>
                      <a:pt x="996" y="159"/>
                    </a:lnTo>
                    <a:lnTo>
                      <a:pt x="996" y="157"/>
                    </a:lnTo>
                    <a:lnTo>
                      <a:pt x="996" y="157"/>
                    </a:lnTo>
                    <a:lnTo>
                      <a:pt x="996" y="156"/>
                    </a:lnTo>
                    <a:lnTo>
                      <a:pt x="996" y="156"/>
                    </a:lnTo>
                    <a:lnTo>
                      <a:pt x="996" y="155"/>
                    </a:lnTo>
                    <a:lnTo>
                      <a:pt x="996" y="154"/>
                    </a:lnTo>
                    <a:lnTo>
                      <a:pt x="996" y="154"/>
                    </a:lnTo>
                    <a:lnTo>
                      <a:pt x="996" y="153"/>
                    </a:lnTo>
                    <a:lnTo>
                      <a:pt x="997" y="153"/>
                    </a:lnTo>
                    <a:lnTo>
                      <a:pt x="997" y="153"/>
                    </a:lnTo>
                    <a:lnTo>
                      <a:pt x="997" y="152"/>
                    </a:lnTo>
                    <a:lnTo>
                      <a:pt x="999" y="152"/>
                    </a:lnTo>
                    <a:lnTo>
                      <a:pt x="999" y="152"/>
                    </a:lnTo>
                    <a:lnTo>
                      <a:pt x="1000" y="152"/>
                    </a:lnTo>
                    <a:lnTo>
                      <a:pt x="1001" y="151"/>
                    </a:lnTo>
                    <a:lnTo>
                      <a:pt x="1001" y="151"/>
                    </a:lnTo>
                    <a:lnTo>
                      <a:pt x="1002" y="151"/>
                    </a:lnTo>
                    <a:lnTo>
                      <a:pt x="1002" y="151"/>
                    </a:lnTo>
                    <a:lnTo>
                      <a:pt x="1003" y="150"/>
                    </a:lnTo>
                    <a:lnTo>
                      <a:pt x="1003" y="150"/>
                    </a:lnTo>
                    <a:lnTo>
                      <a:pt x="1004" y="150"/>
                    </a:lnTo>
                    <a:lnTo>
                      <a:pt x="1004" y="150"/>
                    </a:lnTo>
                    <a:lnTo>
                      <a:pt x="1004" y="150"/>
                    </a:lnTo>
                    <a:lnTo>
                      <a:pt x="1005" y="149"/>
                    </a:lnTo>
                    <a:lnTo>
                      <a:pt x="1005" y="149"/>
                    </a:lnTo>
                    <a:lnTo>
                      <a:pt x="1005" y="149"/>
                    </a:lnTo>
                    <a:lnTo>
                      <a:pt x="1005" y="149"/>
                    </a:lnTo>
                    <a:lnTo>
                      <a:pt x="1005" y="148"/>
                    </a:lnTo>
                    <a:lnTo>
                      <a:pt x="1006" y="148"/>
                    </a:lnTo>
                    <a:lnTo>
                      <a:pt x="1005" y="148"/>
                    </a:lnTo>
                    <a:lnTo>
                      <a:pt x="1005" y="148"/>
                    </a:lnTo>
                    <a:lnTo>
                      <a:pt x="1005" y="148"/>
                    </a:lnTo>
                    <a:lnTo>
                      <a:pt x="1005" y="147"/>
                    </a:lnTo>
                    <a:lnTo>
                      <a:pt x="1005" y="147"/>
                    </a:lnTo>
                    <a:lnTo>
                      <a:pt x="1004" y="147"/>
                    </a:lnTo>
                    <a:lnTo>
                      <a:pt x="1004" y="147"/>
                    </a:lnTo>
                    <a:lnTo>
                      <a:pt x="1003" y="147"/>
                    </a:lnTo>
                    <a:lnTo>
                      <a:pt x="1003" y="147"/>
                    </a:lnTo>
                    <a:lnTo>
                      <a:pt x="1002" y="147"/>
                    </a:lnTo>
                    <a:lnTo>
                      <a:pt x="1002" y="147"/>
                    </a:lnTo>
                    <a:lnTo>
                      <a:pt x="1001" y="147"/>
                    </a:lnTo>
                    <a:lnTo>
                      <a:pt x="1001" y="146"/>
                    </a:lnTo>
                    <a:lnTo>
                      <a:pt x="1000" y="146"/>
                    </a:lnTo>
                    <a:lnTo>
                      <a:pt x="1000" y="146"/>
                    </a:lnTo>
                    <a:lnTo>
                      <a:pt x="999" y="146"/>
                    </a:lnTo>
                    <a:lnTo>
                      <a:pt x="999" y="146"/>
                    </a:lnTo>
                    <a:lnTo>
                      <a:pt x="997" y="146"/>
                    </a:lnTo>
                    <a:lnTo>
                      <a:pt x="997" y="146"/>
                    </a:lnTo>
                    <a:lnTo>
                      <a:pt x="996" y="146"/>
                    </a:lnTo>
                    <a:lnTo>
                      <a:pt x="996" y="146"/>
                    </a:lnTo>
                    <a:lnTo>
                      <a:pt x="995" y="146"/>
                    </a:lnTo>
                    <a:lnTo>
                      <a:pt x="995" y="146"/>
                    </a:lnTo>
                    <a:lnTo>
                      <a:pt x="995" y="146"/>
                    </a:lnTo>
                    <a:lnTo>
                      <a:pt x="994" y="146"/>
                    </a:lnTo>
                    <a:lnTo>
                      <a:pt x="994" y="146"/>
                    </a:lnTo>
                    <a:lnTo>
                      <a:pt x="994" y="146"/>
                    </a:lnTo>
                    <a:lnTo>
                      <a:pt x="994" y="146"/>
                    </a:lnTo>
                    <a:lnTo>
                      <a:pt x="994" y="146"/>
                    </a:lnTo>
                    <a:lnTo>
                      <a:pt x="994" y="146"/>
                    </a:lnTo>
                    <a:lnTo>
                      <a:pt x="994" y="147"/>
                    </a:lnTo>
                    <a:lnTo>
                      <a:pt x="994" y="147"/>
                    </a:lnTo>
                    <a:lnTo>
                      <a:pt x="995" y="147"/>
                    </a:lnTo>
                    <a:lnTo>
                      <a:pt x="995" y="148"/>
                    </a:lnTo>
                    <a:lnTo>
                      <a:pt x="995" y="148"/>
                    </a:lnTo>
                    <a:lnTo>
                      <a:pt x="996" y="148"/>
                    </a:lnTo>
                    <a:lnTo>
                      <a:pt x="996" y="149"/>
                    </a:lnTo>
                    <a:lnTo>
                      <a:pt x="996" y="149"/>
                    </a:lnTo>
                    <a:lnTo>
                      <a:pt x="996" y="149"/>
                    </a:lnTo>
                    <a:lnTo>
                      <a:pt x="996" y="150"/>
                    </a:lnTo>
                    <a:lnTo>
                      <a:pt x="997" y="150"/>
                    </a:lnTo>
                    <a:lnTo>
                      <a:pt x="997" y="150"/>
                    </a:lnTo>
                    <a:lnTo>
                      <a:pt x="997" y="150"/>
                    </a:lnTo>
                    <a:lnTo>
                      <a:pt x="997" y="151"/>
                    </a:lnTo>
                    <a:lnTo>
                      <a:pt x="996" y="151"/>
                    </a:lnTo>
                    <a:lnTo>
                      <a:pt x="996" y="151"/>
                    </a:lnTo>
                    <a:lnTo>
                      <a:pt x="996" y="152"/>
                    </a:lnTo>
                    <a:lnTo>
                      <a:pt x="995" y="152"/>
                    </a:lnTo>
                    <a:lnTo>
                      <a:pt x="995" y="152"/>
                    </a:lnTo>
                    <a:lnTo>
                      <a:pt x="995" y="153"/>
                    </a:lnTo>
                    <a:lnTo>
                      <a:pt x="994" y="153"/>
                    </a:lnTo>
                    <a:lnTo>
                      <a:pt x="993" y="154"/>
                    </a:lnTo>
                    <a:lnTo>
                      <a:pt x="993" y="154"/>
                    </a:lnTo>
                    <a:lnTo>
                      <a:pt x="992" y="155"/>
                    </a:lnTo>
                    <a:lnTo>
                      <a:pt x="992" y="155"/>
                    </a:lnTo>
                    <a:lnTo>
                      <a:pt x="991" y="155"/>
                    </a:lnTo>
                    <a:lnTo>
                      <a:pt x="990" y="156"/>
                    </a:lnTo>
                    <a:lnTo>
                      <a:pt x="990" y="156"/>
                    </a:lnTo>
                    <a:lnTo>
                      <a:pt x="989" y="157"/>
                    </a:lnTo>
                    <a:lnTo>
                      <a:pt x="988" y="157"/>
                    </a:lnTo>
                    <a:lnTo>
                      <a:pt x="988" y="159"/>
                    </a:lnTo>
                    <a:lnTo>
                      <a:pt x="987" y="160"/>
                    </a:lnTo>
                    <a:lnTo>
                      <a:pt x="986" y="160"/>
                    </a:lnTo>
                    <a:lnTo>
                      <a:pt x="986" y="161"/>
                    </a:lnTo>
                    <a:lnTo>
                      <a:pt x="985" y="161"/>
                    </a:lnTo>
                    <a:lnTo>
                      <a:pt x="984" y="162"/>
                    </a:lnTo>
                    <a:lnTo>
                      <a:pt x="984" y="162"/>
                    </a:lnTo>
                    <a:lnTo>
                      <a:pt x="983" y="162"/>
                    </a:lnTo>
                    <a:lnTo>
                      <a:pt x="983" y="163"/>
                    </a:lnTo>
                    <a:lnTo>
                      <a:pt x="982" y="163"/>
                    </a:lnTo>
                    <a:lnTo>
                      <a:pt x="982" y="164"/>
                    </a:lnTo>
                    <a:lnTo>
                      <a:pt x="981" y="164"/>
                    </a:lnTo>
                    <a:lnTo>
                      <a:pt x="981" y="164"/>
                    </a:lnTo>
                    <a:lnTo>
                      <a:pt x="979" y="165"/>
                    </a:lnTo>
                    <a:lnTo>
                      <a:pt x="979" y="165"/>
                    </a:lnTo>
                    <a:lnTo>
                      <a:pt x="978" y="165"/>
                    </a:lnTo>
                    <a:lnTo>
                      <a:pt x="978" y="165"/>
                    </a:lnTo>
                    <a:lnTo>
                      <a:pt x="977" y="166"/>
                    </a:lnTo>
                    <a:lnTo>
                      <a:pt x="977" y="166"/>
                    </a:lnTo>
                    <a:lnTo>
                      <a:pt x="977" y="166"/>
                    </a:lnTo>
                    <a:lnTo>
                      <a:pt x="976" y="166"/>
                    </a:lnTo>
                    <a:lnTo>
                      <a:pt x="976" y="167"/>
                    </a:lnTo>
                    <a:lnTo>
                      <a:pt x="975" y="167"/>
                    </a:lnTo>
                    <a:lnTo>
                      <a:pt x="975" y="167"/>
                    </a:lnTo>
                    <a:lnTo>
                      <a:pt x="975" y="167"/>
                    </a:lnTo>
                    <a:lnTo>
                      <a:pt x="974" y="167"/>
                    </a:lnTo>
                    <a:lnTo>
                      <a:pt x="974" y="167"/>
                    </a:lnTo>
                    <a:lnTo>
                      <a:pt x="973" y="167"/>
                    </a:lnTo>
                    <a:lnTo>
                      <a:pt x="973" y="167"/>
                    </a:lnTo>
                    <a:lnTo>
                      <a:pt x="972" y="168"/>
                    </a:lnTo>
                    <a:lnTo>
                      <a:pt x="972" y="168"/>
                    </a:lnTo>
                    <a:lnTo>
                      <a:pt x="971" y="168"/>
                    </a:lnTo>
                    <a:lnTo>
                      <a:pt x="971" y="168"/>
                    </a:lnTo>
                    <a:lnTo>
                      <a:pt x="970" y="168"/>
                    </a:lnTo>
                    <a:lnTo>
                      <a:pt x="970" y="168"/>
                    </a:lnTo>
                    <a:lnTo>
                      <a:pt x="970" y="168"/>
                    </a:lnTo>
                    <a:lnTo>
                      <a:pt x="969" y="168"/>
                    </a:lnTo>
                    <a:lnTo>
                      <a:pt x="969" y="168"/>
                    </a:lnTo>
                    <a:lnTo>
                      <a:pt x="968" y="168"/>
                    </a:lnTo>
                    <a:lnTo>
                      <a:pt x="968" y="167"/>
                    </a:lnTo>
                    <a:lnTo>
                      <a:pt x="968" y="167"/>
                    </a:lnTo>
                    <a:lnTo>
                      <a:pt x="967" y="167"/>
                    </a:lnTo>
                    <a:lnTo>
                      <a:pt x="967" y="167"/>
                    </a:lnTo>
                    <a:lnTo>
                      <a:pt x="967" y="167"/>
                    </a:lnTo>
                    <a:lnTo>
                      <a:pt x="967" y="167"/>
                    </a:lnTo>
                    <a:lnTo>
                      <a:pt x="966" y="167"/>
                    </a:lnTo>
                    <a:lnTo>
                      <a:pt x="966" y="168"/>
                    </a:lnTo>
                    <a:lnTo>
                      <a:pt x="966" y="168"/>
                    </a:lnTo>
                    <a:lnTo>
                      <a:pt x="965" y="168"/>
                    </a:lnTo>
                    <a:lnTo>
                      <a:pt x="965" y="168"/>
                    </a:lnTo>
                    <a:lnTo>
                      <a:pt x="965" y="169"/>
                    </a:lnTo>
                    <a:lnTo>
                      <a:pt x="964" y="169"/>
                    </a:lnTo>
                    <a:lnTo>
                      <a:pt x="964" y="169"/>
                    </a:lnTo>
                    <a:lnTo>
                      <a:pt x="963" y="170"/>
                    </a:lnTo>
                    <a:lnTo>
                      <a:pt x="963" y="170"/>
                    </a:lnTo>
                    <a:lnTo>
                      <a:pt x="963" y="171"/>
                    </a:lnTo>
                    <a:lnTo>
                      <a:pt x="961" y="171"/>
                    </a:lnTo>
                    <a:lnTo>
                      <a:pt x="961" y="172"/>
                    </a:lnTo>
                    <a:lnTo>
                      <a:pt x="961" y="172"/>
                    </a:lnTo>
                    <a:lnTo>
                      <a:pt x="961" y="172"/>
                    </a:lnTo>
                    <a:lnTo>
                      <a:pt x="960" y="173"/>
                    </a:lnTo>
                    <a:lnTo>
                      <a:pt x="960" y="173"/>
                    </a:lnTo>
                    <a:lnTo>
                      <a:pt x="960" y="174"/>
                    </a:lnTo>
                    <a:lnTo>
                      <a:pt x="960" y="174"/>
                    </a:lnTo>
                    <a:lnTo>
                      <a:pt x="959" y="174"/>
                    </a:lnTo>
                    <a:lnTo>
                      <a:pt x="959" y="175"/>
                    </a:lnTo>
                    <a:lnTo>
                      <a:pt x="959" y="175"/>
                    </a:lnTo>
                    <a:lnTo>
                      <a:pt x="958" y="175"/>
                    </a:lnTo>
                    <a:lnTo>
                      <a:pt x="958" y="177"/>
                    </a:lnTo>
                    <a:lnTo>
                      <a:pt x="958" y="177"/>
                    </a:lnTo>
                    <a:lnTo>
                      <a:pt x="957" y="177"/>
                    </a:lnTo>
                    <a:lnTo>
                      <a:pt x="957" y="177"/>
                    </a:lnTo>
                    <a:lnTo>
                      <a:pt x="956" y="177"/>
                    </a:lnTo>
                    <a:lnTo>
                      <a:pt x="956" y="177"/>
                    </a:lnTo>
                    <a:lnTo>
                      <a:pt x="956" y="177"/>
                    </a:lnTo>
                    <a:lnTo>
                      <a:pt x="955" y="177"/>
                    </a:lnTo>
                    <a:lnTo>
                      <a:pt x="955" y="177"/>
                    </a:lnTo>
                    <a:lnTo>
                      <a:pt x="955" y="177"/>
                    </a:lnTo>
                    <a:lnTo>
                      <a:pt x="955" y="177"/>
                    </a:lnTo>
                    <a:lnTo>
                      <a:pt x="954" y="175"/>
                    </a:lnTo>
                    <a:lnTo>
                      <a:pt x="954" y="175"/>
                    </a:lnTo>
                    <a:lnTo>
                      <a:pt x="954" y="174"/>
                    </a:lnTo>
                    <a:lnTo>
                      <a:pt x="954" y="174"/>
                    </a:lnTo>
                    <a:lnTo>
                      <a:pt x="953" y="173"/>
                    </a:lnTo>
                    <a:lnTo>
                      <a:pt x="953" y="172"/>
                    </a:lnTo>
                    <a:lnTo>
                      <a:pt x="953" y="171"/>
                    </a:lnTo>
                    <a:lnTo>
                      <a:pt x="953" y="170"/>
                    </a:lnTo>
                    <a:lnTo>
                      <a:pt x="952" y="169"/>
                    </a:lnTo>
                    <a:lnTo>
                      <a:pt x="952" y="168"/>
                    </a:lnTo>
                    <a:lnTo>
                      <a:pt x="952" y="167"/>
                    </a:lnTo>
                    <a:lnTo>
                      <a:pt x="952" y="166"/>
                    </a:lnTo>
                    <a:lnTo>
                      <a:pt x="952" y="165"/>
                    </a:lnTo>
                    <a:lnTo>
                      <a:pt x="952" y="164"/>
                    </a:lnTo>
                    <a:lnTo>
                      <a:pt x="951" y="164"/>
                    </a:lnTo>
                    <a:lnTo>
                      <a:pt x="951" y="163"/>
                    </a:lnTo>
                    <a:lnTo>
                      <a:pt x="951" y="162"/>
                    </a:lnTo>
                    <a:lnTo>
                      <a:pt x="951" y="162"/>
                    </a:lnTo>
                    <a:lnTo>
                      <a:pt x="950" y="162"/>
                    </a:lnTo>
                    <a:lnTo>
                      <a:pt x="950" y="161"/>
                    </a:lnTo>
                    <a:lnTo>
                      <a:pt x="950" y="161"/>
                    </a:lnTo>
                    <a:lnTo>
                      <a:pt x="949" y="161"/>
                    </a:lnTo>
                    <a:lnTo>
                      <a:pt x="949" y="161"/>
                    </a:lnTo>
                    <a:lnTo>
                      <a:pt x="949" y="161"/>
                    </a:lnTo>
                    <a:lnTo>
                      <a:pt x="948" y="161"/>
                    </a:lnTo>
                    <a:lnTo>
                      <a:pt x="948" y="161"/>
                    </a:lnTo>
                    <a:lnTo>
                      <a:pt x="948" y="161"/>
                    </a:lnTo>
                    <a:lnTo>
                      <a:pt x="947" y="161"/>
                    </a:lnTo>
                    <a:lnTo>
                      <a:pt x="947" y="161"/>
                    </a:lnTo>
                    <a:lnTo>
                      <a:pt x="946" y="161"/>
                    </a:lnTo>
                    <a:lnTo>
                      <a:pt x="946" y="161"/>
                    </a:lnTo>
                    <a:lnTo>
                      <a:pt x="946" y="161"/>
                    </a:lnTo>
                    <a:lnTo>
                      <a:pt x="945" y="160"/>
                    </a:lnTo>
                    <a:lnTo>
                      <a:pt x="945" y="160"/>
                    </a:lnTo>
                    <a:lnTo>
                      <a:pt x="945" y="160"/>
                    </a:lnTo>
                    <a:lnTo>
                      <a:pt x="943" y="161"/>
                    </a:lnTo>
                    <a:lnTo>
                      <a:pt x="943" y="161"/>
                    </a:lnTo>
                    <a:lnTo>
                      <a:pt x="943" y="161"/>
                    </a:lnTo>
                    <a:lnTo>
                      <a:pt x="942" y="161"/>
                    </a:lnTo>
                    <a:lnTo>
                      <a:pt x="942" y="161"/>
                    </a:lnTo>
                    <a:lnTo>
                      <a:pt x="941" y="161"/>
                    </a:lnTo>
                    <a:lnTo>
                      <a:pt x="941" y="161"/>
                    </a:lnTo>
                    <a:lnTo>
                      <a:pt x="941" y="161"/>
                    </a:lnTo>
                    <a:lnTo>
                      <a:pt x="940" y="161"/>
                    </a:lnTo>
                    <a:lnTo>
                      <a:pt x="940" y="161"/>
                    </a:lnTo>
                    <a:lnTo>
                      <a:pt x="939" y="161"/>
                    </a:lnTo>
                    <a:lnTo>
                      <a:pt x="939" y="161"/>
                    </a:lnTo>
                    <a:lnTo>
                      <a:pt x="939" y="161"/>
                    </a:lnTo>
                    <a:lnTo>
                      <a:pt x="938" y="161"/>
                    </a:lnTo>
                    <a:lnTo>
                      <a:pt x="938" y="160"/>
                    </a:lnTo>
                    <a:lnTo>
                      <a:pt x="938" y="160"/>
                    </a:lnTo>
                    <a:lnTo>
                      <a:pt x="937" y="160"/>
                    </a:lnTo>
                    <a:lnTo>
                      <a:pt x="937" y="159"/>
                    </a:lnTo>
                    <a:lnTo>
                      <a:pt x="937" y="159"/>
                    </a:lnTo>
                    <a:lnTo>
                      <a:pt x="937" y="157"/>
                    </a:lnTo>
                    <a:lnTo>
                      <a:pt x="937" y="157"/>
                    </a:lnTo>
                    <a:lnTo>
                      <a:pt x="937" y="156"/>
                    </a:lnTo>
                    <a:lnTo>
                      <a:pt x="937" y="155"/>
                    </a:lnTo>
                    <a:lnTo>
                      <a:pt x="937" y="155"/>
                    </a:lnTo>
                    <a:lnTo>
                      <a:pt x="936" y="154"/>
                    </a:lnTo>
                    <a:lnTo>
                      <a:pt x="936" y="154"/>
                    </a:lnTo>
                    <a:lnTo>
                      <a:pt x="936" y="153"/>
                    </a:lnTo>
                    <a:lnTo>
                      <a:pt x="936" y="153"/>
                    </a:lnTo>
                    <a:lnTo>
                      <a:pt x="935" y="152"/>
                    </a:lnTo>
                    <a:lnTo>
                      <a:pt x="935" y="152"/>
                    </a:lnTo>
                    <a:lnTo>
                      <a:pt x="935" y="152"/>
                    </a:lnTo>
                    <a:lnTo>
                      <a:pt x="934" y="152"/>
                    </a:lnTo>
                    <a:lnTo>
                      <a:pt x="934" y="152"/>
                    </a:lnTo>
                    <a:lnTo>
                      <a:pt x="933" y="152"/>
                    </a:lnTo>
                    <a:lnTo>
                      <a:pt x="933" y="152"/>
                    </a:lnTo>
                    <a:lnTo>
                      <a:pt x="932" y="153"/>
                    </a:lnTo>
                    <a:lnTo>
                      <a:pt x="932" y="153"/>
                    </a:lnTo>
                    <a:lnTo>
                      <a:pt x="931" y="154"/>
                    </a:lnTo>
                    <a:lnTo>
                      <a:pt x="930" y="154"/>
                    </a:lnTo>
                    <a:lnTo>
                      <a:pt x="930" y="155"/>
                    </a:lnTo>
                    <a:lnTo>
                      <a:pt x="929" y="155"/>
                    </a:lnTo>
                    <a:lnTo>
                      <a:pt x="928" y="156"/>
                    </a:lnTo>
                    <a:lnTo>
                      <a:pt x="927" y="156"/>
                    </a:lnTo>
                    <a:lnTo>
                      <a:pt x="927" y="157"/>
                    </a:lnTo>
                    <a:lnTo>
                      <a:pt x="925" y="157"/>
                    </a:lnTo>
                    <a:lnTo>
                      <a:pt x="924" y="159"/>
                    </a:lnTo>
                    <a:lnTo>
                      <a:pt x="924" y="159"/>
                    </a:lnTo>
                    <a:lnTo>
                      <a:pt x="923" y="160"/>
                    </a:lnTo>
                    <a:lnTo>
                      <a:pt x="922" y="160"/>
                    </a:lnTo>
                    <a:lnTo>
                      <a:pt x="922" y="161"/>
                    </a:lnTo>
                    <a:lnTo>
                      <a:pt x="921" y="161"/>
                    </a:lnTo>
                    <a:lnTo>
                      <a:pt x="921" y="161"/>
                    </a:lnTo>
                    <a:lnTo>
                      <a:pt x="920" y="162"/>
                    </a:lnTo>
                    <a:lnTo>
                      <a:pt x="920" y="162"/>
                    </a:lnTo>
                    <a:lnTo>
                      <a:pt x="919" y="163"/>
                    </a:lnTo>
                    <a:lnTo>
                      <a:pt x="919" y="163"/>
                    </a:lnTo>
                    <a:lnTo>
                      <a:pt x="919" y="163"/>
                    </a:lnTo>
                    <a:lnTo>
                      <a:pt x="918" y="164"/>
                    </a:lnTo>
                    <a:lnTo>
                      <a:pt x="918" y="164"/>
                    </a:lnTo>
                    <a:lnTo>
                      <a:pt x="918" y="165"/>
                    </a:lnTo>
                    <a:lnTo>
                      <a:pt x="917" y="165"/>
                    </a:lnTo>
                    <a:lnTo>
                      <a:pt x="917" y="165"/>
                    </a:lnTo>
                    <a:lnTo>
                      <a:pt x="917" y="166"/>
                    </a:lnTo>
                    <a:lnTo>
                      <a:pt x="916" y="166"/>
                    </a:lnTo>
                    <a:lnTo>
                      <a:pt x="916" y="167"/>
                    </a:lnTo>
                    <a:lnTo>
                      <a:pt x="916" y="167"/>
                    </a:lnTo>
                    <a:lnTo>
                      <a:pt x="915" y="167"/>
                    </a:lnTo>
                    <a:lnTo>
                      <a:pt x="915" y="168"/>
                    </a:lnTo>
                    <a:lnTo>
                      <a:pt x="915" y="169"/>
                    </a:lnTo>
                    <a:lnTo>
                      <a:pt x="914" y="169"/>
                    </a:lnTo>
                    <a:lnTo>
                      <a:pt x="914" y="170"/>
                    </a:lnTo>
                    <a:lnTo>
                      <a:pt x="913" y="170"/>
                    </a:lnTo>
                    <a:lnTo>
                      <a:pt x="913" y="171"/>
                    </a:lnTo>
                    <a:lnTo>
                      <a:pt x="912" y="172"/>
                    </a:lnTo>
                    <a:lnTo>
                      <a:pt x="912" y="172"/>
                    </a:lnTo>
                    <a:lnTo>
                      <a:pt x="911" y="173"/>
                    </a:lnTo>
                    <a:lnTo>
                      <a:pt x="911" y="174"/>
                    </a:lnTo>
                    <a:lnTo>
                      <a:pt x="911" y="174"/>
                    </a:lnTo>
                    <a:lnTo>
                      <a:pt x="910" y="175"/>
                    </a:lnTo>
                    <a:lnTo>
                      <a:pt x="910" y="177"/>
                    </a:lnTo>
                    <a:lnTo>
                      <a:pt x="910" y="177"/>
                    </a:lnTo>
                    <a:lnTo>
                      <a:pt x="910" y="178"/>
                    </a:lnTo>
                    <a:lnTo>
                      <a:pt x="910" y="178"/>
                    </a:lnTo>
                    <a:lnTo>
                      <a:pt x="910" y="179"/>
                    </a:lnTo>
                    <a:lnTo>
                      <a:pt x="910" y="179"/>
                    </a:lnTo>
                    <a:lnTo>
                      <a:pt x="910" y="179"/>
                    </a:lnTo>
                    <a:lnTo>
                      <a:pt x="910" y="180"/>
                    </a:lnTo>
                    <a:lnTo>
                      <a:pt x="910" y="180"/>
                    </a:lnTo>
                    <a:lnTo>
                      <a:pt x="910" y="180"/>
                    </a:lnTo>
                    <a:lnTo>
                      <a:pt x="910" y="181"/>
                    </a:lnTo>
                    <a:lnTo>
                      <a:pt x="911" y="181"/>
                    </a:lnTo>
                    <a:lnTo>
                      <a:pt x="911" y="181"/>
                    </a:lnTo>
                    <a:lnTo>
                      <a:pt x="911" y="182"/>
                    </a:lnTo>
                    <a:lnTo>
                      <a:pt x="911" y="182"/>
                    </a:lnTo>
                    <a:lnTo>
                      <a:pt x="912" y="182"/>
                    </a:lnTo>
                    <a:lnTo>
                      <a:pt x="912" y="182"/>
                    </a:lnTo>
                    <a:lnTo>
                      <a:pt x="912" y="183"/>
                    </a:lnTo>
                    <a:lnTo>
                      <a:pt x="913" y="183"/>
                    </a:lnTo>
                    <a:lnTo>
                      <a:pt x="913" y="183"/>
                    </a:lnTo>
                    <a:lnTo>
                      <a:pt x="914" y="183"/>
                    </a:lnTo>
                    <a:lnTo>
                      <a:pt x="914" y="183"/>
                    </a:lnTo>
                    <a:lnTo>
                      <a:pt x="915" y="183"/>
                    </a:lnTo>
                    <a:lnTo>
                      <a:pt x="915" y="184"/>
                    </a:lnTo>
                    <a:lnTo>
                      <a:pt x="915" y="184"/>
                    </a:lnTo>
                    <a:lnTo>
                      <a:pt x="916" y="183"/>
                    </a:lnTo>
                    <a:lnTo>
                      <a:pt x="916" y="183"/>
                    </a:lnTo>
                    <a:lnTo>
                      <a:pt x="916" y="183"/>
                    </a:lnTo>
                    <a:lnTo>
                      <a:pt x="916" y="183"/>
                    </a:lnTo>
                    <a:lnTo>
                      <a:pt x="917" y="183"/>
                    </a:lnTo>
                    <a:lnTo>
                      <a:pt x="917" y="183"/>
                    </a:lnTo>
                    <a:lnTo>
                      <a:pt x="917" y="183"/>
                    </a:lnTo>
                    <a:lnTo>
                      <a:pt x="917" y="182"/>
                    </a:lnTo>
                    <a:lnTo>
                      <a:pt x="917" y="182"/>
                    </a:lnTo>
                    <a:lnTo>
                      <a:pt x="917" y="181"/>
                    </a:lnTo>
                    <a:lnTo>
                      <a:pt x="917" y="181"/>
                    </a:lnTo>
                    <a:lnTo>
                      <a:pt x="916" y="181"/>
                    </a:lnTo>
                    <a:lnTo>
                      <a:pt x="916" y="180"/>
                    </a:lnTo>
                    <a:lnTo>
                      <a:pt x="916" y="180"/>
                    </a:lnTo>
                    <a:lnTo>
                      <a:pt x="916" y="179"/>
                    </a:lnTo>
                    <a:lnTo>
                      <a:pt x="916" y="179"/>
                    </a:lnTo>
                    <a:lnTo>
                      <a:pt x="916" y="179"/>
                    </a:lnTo>
                    <a:lnTo>
                      <a:pt x="915" y="178"/>
                    </a:lnTo>
                    <a:lnTo>
                      <a:pt x="915" y="178"/>
                    </a:lnTo>
                    <a:lnTo>
                      <a:pt x="915" y="178"/>
                    </a:lnTo>
                    <a:lnTo>
                      <a:pt x="915" y="178"/>
                    </a:lnTo>
                    <a:lnTo>
                      <a:pt x="915" y="178"/>
                    </a:lnTo>
                    <a:lnTo>
                      <a:pt x="916" y="177"/>
                    </a:lnTo>
                    <a:lnTo>
                      <a:pt x="916" y="177"/>
                    </a:lnTo>
                    <a:lnTo>
                      <a:pt x="916" y="177"/>
                    </a:lnTo>
                    <a:lnTo>
                      <a:pt x="916" y="177"/>
                    </a:lnTo>
                    <a:lnTo>
                      <a:pt x="917" y="177"/>
                    </a:lnTo>
                    <a:lnTo>
                      <a:pt x="917" y="177"/>
                    </a:lnTo>
                    <a:lnTo>
                      <a:pt x="918" y="177"/>
                    </a:lnTo>
                    <a:lnTo>
                      <a:pt x="918" y="177"/>
                    </a:lnTo>
                    <a:lnTo>
                      <a:pt x="919" y="177"/>
                    </a:lnTo>
                    <a:lnTo>
                      <a:pt x="919" y="177"/>
                    </a:lnTo>
                    <a:lnTo>
                      <a:pt x="920" y="177"/>
                    </a:lnTo>
                    <a:lnTo>
                      <a:pt x="920" y="177"/>
                    </a:lnTo>
                    <a:lnTo>
                      <a:pt x="921" y="177"/>
                    </a:lnTo>
                    <a:lnTo>
                      <a:pt x="921" y="177"/>
                    </a:lnTo>
                    <a:lnTo>
                      <a:pt x="921" y="177"/>
                    </a:lnTo>
                    <a:lnTo>
                      <a:pt x="922" y="177"/>
                    </a:lnTo>
                    <a:lnTo>
                      <a:pt x="922" y="178"/>
                    </a:lnTo>
                    <a:lnTo>
                      <a:pt x="922" y="178"/>
                    </a:lnTo>
                    <a:lnTo>
                      <a:pt x="923" y="178"/>
                    </a:lnTo>
                    <a:lnTo>
                      <a:pt x="923" y="178"/>
                    </a:lnTo>
                    <a:lnTo>
                      <a:pt x="923" y="179"/>
                    </a:lnTo>
                    <a:lnTo>
                      <a:pt x="923" y="180"/>
                    </a:lnTo>
                    <a:lnTo>
                      <a:pt x="923" y="181"/>
                    </a:lnTo>
                    <a:lnTo>
                      <a:pt x="923" y="182"/>
                    </a:lnTo>
                    <a:lnTo>
                      <a:pt x="923" y="183"/>
                    </a:lnTo>
                    <a:lnTo>
                      <a:pt x="922" y="184"/>
                    </a:lnTo>
                    <a:lnTo>
                      <a:pt x="922" y="186"/>
                    </a:lnTo>
                    <a:lnTo>
                      <a:pt x="921" y="187"/>
                    </a:lnTo>
                    <a:lnTo>
                      <a:pt x="921" y="188"/>
                    </a:lnTo>
                    <a:lnTo>
                      <a:pt x="921" y="189"/>
                    </a:lnTo>
                    <a:lnTo>
                      <a:pt x="920" y="190"/>
                    </a:lnTo>
                    <a:lnTo>
                      <a:pt x="920" y="191"/>
                    </a:lnTo>
                    <a:lnTo>
                      <a:pt x="919" y="191"/>
                    </a:lnTo>
                    <a:lnTo>
                      <a:pt x="919" y="192"/>
                    </a:lnTo>
                    <a:lnTo>
                      <a:pt x="918" y="192"/>
                    </a:lnTo>
                    <a:lnTo>
                      <a:pt x="918" y="192"/>
                    </a:lnTo>
                    <a:lnTo>
                      <a:pt x="918" y="192"/>
                    </a:lnTo>
                    <a:lnTo>
                      <a:pt x="917" y="192"/>
                    </a:lnTo>
                    <a:lnTo>
                      <a:pt x="917" y="192"/>
                    </a:lnTo>
                    <a:lnTo>
                      <a:pt x="916" y="192"/>
                    </a:lnTo>
                    <a:lnTo>
                      <a:pt x="915" y="191"/>
                    </a:lnTo>
                    <a:lnTo>
                      <a:pt x="914" y="191"/>
                    </a:lnTo>
                    <a:lnTo>
                      <a:pt x="914" y="191"/>
                    </a:lnTo>
                    <a:lnTo>
                      <a:pt x="913" y="191"/>
                    </a:lnTo>
                    <a:lnTo>
                      <a:pt x="912" y="190"/>
                    </a:lnTo>
                    <a:lnTo>
                      <a:pt x="911" y="190"/>
                    </a:lnTo>
                    <a:lnTo>
                      <a:pt x="910" y="189"/>
                    </a:lnTo>
                    <a:lnTo>
                      <a:pt x="909" y="189"/>
                    </a:lnTo>
                    <a:lnTo>
                      <a:pt x="909" y="189"/>
                    </a:lnTo>
                    <a:lnTo>
                      <a:pt x="907" y="189"/>
                    </a:lnTo>
                    <a:lnTo>
                      <a:pt x="906" y="188"/>
                    </a:lnTo>
                    <a:lnTo>
                      <a:pt x="906" y="188"/>
                    </a:lnTo>
                    <a:lnTo>
                      <a:pt x="905" y="188"/>
                    </a:lnTo>
                    <a:lnTo>
                      <a:pt x="905" y="188"/>
                    </a:lnTo>
                    <a:lnTo>
                      <a:pt x="904" y="187"/>
                    </a:lnTo>
                    <a:lnTo>
                      <a:pt x="904" y="187"/>
                    </a:lnTo>
                    <a:lnTo>
                      <a:pt x="904" y="187"/>
                    </a:lnTo>
                    <a:lnTo>
                      <a:pt x="903" y="187"/>
                    </a:lnTo>
                    <a:lnTo>
                      <a:pt x="903" y="187"/>
                    </a:lnTo>
                    <a:lnTo>
                      <a:pt x="903" y="187"/>
                    </a:lnTo>
                    <a:lnTo>
                      <a:pt x="902" y="186"/>
                    </a:lnTo>
                    <a:lnTo>
                      <a:pt x="902" y="186"/>
                    </a:lnTo>
                    <a:lnTo>
                      <a:pt x="901" y="186"/>
                    </a:lnTo>
                    <a:lnTo>
                      <a:pt x="901" y="186"/>
                    </a:lnTo>
                    <a:lnTo>
                      <a:pt x="901" y="186"/>
                    </a:lnTo>
                    <a:lnTo>
                      <a:pt x="900" y="187"/>
                    </a:lnTo>
                    <a:lnTo>
                      <a:pt x="900" y="187"/>
                    </a:lnTo>
                    <a:lnTo>
                      <a:pt x="899" y="187"/>
                    </a:lnTo>
                    <a:lnTo>
                      <a:pt x="899" y="187"/>
                    </a:lnTo>
                    <a:lnTo>
                      <a:pt x="898" y="188"/>
                    </a:lnTo>
                    <a:lnTo>
                      <a:pt x="898" y="188"/>
                    </a:lnTo>
                    <a:lnTo>
                      <a:pt x="897" y="188"/>
                    </a:lnTo>
                    <a:lnTo>
                      <a:pt x="897" y="188"/>
                    </a:lnTo>
                    <a:lnTo>
                      <a:pt x="896" y="188"/>
                    </a:lnTo>
                    <a:lnTo>
                      <a:pt x="896" y="189"/>
                    </a:lnTo>
                    <a:lnTo>
                      <a:pt x="895" y="189"/>
                    </a:lnTo>
                    <a:lnTo>
                      <a:pt x="895" y="189"/>
                    </a:lnTo>
                    <a:lnTo>
                      <a:pt x="894" y="189"/>
                    </a:lnTo>
                    <a:lnTo>
                      <a:pt x="894" y="189"/>
                    </a:lnTo>
                    <a:lnTo>
                      <a:pt x="893" y="189"/>
                    </a:lnTo>
                    <a:lnTo>
                      <a:pt x="893" y="189"/>
                    </a:lnTo>
                    <a:lnTo>
                      <a:pt x="892" y="189"/>
                    </a:lnTo>
                    <a:lnTo>
                      <a:pt x="892" y="189"/>
                    </a:lnTo>
                    <a:lnTo>
                      <a:pt x="891" y="189"/>
                    </a:lnTo>
                    <a:lnTo>
                      <a:pt x="889" y="189"/>
                    </a:lnTo>
                    <a:lnTo>
                      <a:pt x="889" y="189"/>
                    </a:lnTo>
                    <a:lnTo>
                      <a:pt x="888" y="189"/>
                    </a:lnTo>
                    <a:lnTo>
                      <a:pt x="888" y="189"/>
                    </a:lnTo>
                    <a:lnTo>
                      <a:pt x="887" y="189"/>
                    </a:lnTo>
                    <a:lnTo>
                      <a:pt x="887" y="188"/>
                    </a:lnTo>
                    <a:lnTo>
                      <a:pt x="886" y="188"/>
                    </a:lnTo>
                    <a:lnTo>
                      <a:pt x="886" y="188"/>
                    </a:lnTo>
                    <a:lnTo>
                      <a:pt x="885" y="188"/>
                    </a:lnTo>
                    <a:lnTo>
                      <a:pt x="885" y="187"/>
                    </a:lnTo>
                    <a:lnTo>
                      <a:pt x="884" y="187"/>
                    </a:lnTo>
                    <a:lnTo>
                      <a:pt x="884" y="187"/>
                    </a:lnTo>
                    <a:lnTo>
                      <a:pt x="884" y="186"/>
                    </a:lnTo>
                    <a:lnTo>
                      <a:pt x="883" y="186"/>
                    </a:lnTo>
                    <a:lnTo>
                      <a:pt x="883" y="185"/>
                    </a:lnTo>
                    <a:lnTo>
                      <a:pt x="883" y="185"/>
                    </a:lnTo>
                    <a:lnTo>
                      <a:pt x="883" y="184"/>
                    </a:lnTo>
                    <a:lnTo>
                      <a:pt x="882" y="183"/>
                    </a:lnTo>
                    <a:lnTo>
                      <a:pt x="882" y="183"/>
                    </a:lnTo>
                    <a:lnTo>
                      <a:pt x="882" y="182"/>
                    </a:lnTo>
                    <a:lnTo>
                      <a:pt x="882" y="182"/>
                    </a:lnTo>
                    <a:lnTo>
                      <a:pt x="882" y="181"/>
                    </a:lnTo>
                    <a:lnTo>
                      <a:pt x="882" y="181"/>
                    </a:lnTo>
                    <a:lnTo>
                      <a:pt x="882" y="180"/>
                    </a:lnTo>
                    <a:lnTo>
                      <a:pt x="882" y="180"/>
                    </a:lnTo>
                    <a:lnTo>
                      <a:pt x="882" y="179"/>
                    </a:lnTo>
                    <a:lnTo>
                      <a:pt x="883" y="179"/>
                    </a:lnTo>
                    <a:lnTo>
                      <a:pt x="883" y="179"/>
                    </a:lnTo>
                    <a:lnTo>
                      <a:pt x="884" y="179"/>
                    </a:lnTo>
                    <a:lnTo>
                      <a:pt x="884" y="179"/>
                    </a:lnTo>
                    <a:lnTo>
                      <a:pt x="885" y="179"/>
                    </a:lnTo>
                    <a:lnTo>
                      <a:pt x="885" y="179"/>
                    </a:lnTo>
                    <a:lnTo>
                      <a:pt x="886" y="179"/>
                    </a:lnTo>
                    <a:lnTo>
                      <a:pt x="887" y="179"/>
                    </a:lnTo>
                    <a:lnTo>
                      <a:pt x="887" y="179"/>
                    </a:lnTo>
                    <a:lnTo>
                      <a:pt x="888" y="179"/>
                    </a:lnTo>
                    <a:lnTo>
                      <a:pt x="888" y="179"/>
                    </a:lnTo>
                    <a:lnTo>
                      <a:pt x="889" y="180"/>
                    </a:lnTo>
                    <a:lnTo>
                      <a:pt x="891" y="180"/>
                    </a:lnTo>
                    <a:lnTo>
                      <a:pt x="891" y="180"/>
                    </a:lnTo>
                    <a:lnTo>
                      <a:pt x="892" y="180"/>
                    </a:lnTo>
                    <a:lnTo>
                      <a:pt x="892" y="180"/>
                    </a:lnTo>
                    <a:lnTo>
                      <a:pt x="893" y="180"/>
                    </a:lnTo>
                    <a:lnTo>
                      <a:pt x="893" y="180"/>
                    </a:lnTo>
                    <a:lnTo>
                      <a:pt x="894" y="180"/>
                    </a:lnTo>
                    <a:lnTo>
                      <a:pt x="894" y="179"/>
                    </a:lnTo>
                    <a:lnTo>
                      <a:pt x="895" y="179"/>
                    </a:lnTo>
                    <a:lnTo>
                      <a:pt x="895" y="179"/>
                    </a:lnTo>
                    <a:lnTo>
                      <a:pt x="896" y="179"/>
                    </a:lnTo>
                    <a:lnTo>
                      <a:pt x="896" y="178"/>
                    </a:lnTo>
                    <a:lnTo>
                      <a:pt x="896" y="178"/>
                    </a:lnTo>
                    <a:lnTo>
                      <a:pt x="896" y="178"/>
                    </a:lnTo>
                    <a:lnTo>
                      <a:pt x="896" y="177"/>
                    </a:lnTo>
                    <a:lnTo>
                      <a:pt x="896" y="177"/>
                    </a:lnTo>
                    <a:lnTo>
                      <a:pt x="896" y="177"/>
                    </a:lnTo>
                    <a:lnTo>
                      <a:pt x="896" y="175"/>
                    </a:lnTo>
                    <a:lnTo>
                      <a:pt x="896" y="175"/>
                    </a:lnTo>
                    <a:lnTo>
                      <a:pt x="896" y="175"/>
                    </a:lnTo>
                    <a:lnTo>
                      <a:pt x="896" y="174"/>
                    </a:lnTo>
                    <a:lnTo>
                      <a:pt x="896" y="174"/>
                    </a:lnTo>
                    <a:lnTo>
                      <a:pt x="896" y="174"/>
                    </a:lnTo>
                    <a:lnTo>
                      <a:pt x="895" y="173"/>
                    </a:lnTo>
                    <a:lnTo>
                      <a:pt x="895" y="173"/>
                    </a:lnTo>
                    <a:lnTo>
                      <a:pt x="895" y="173"/>
                    </a:lnTo>
                    <a:lnTo>
                      <a:pt x="894" y="173"/>
                    </a:lnTo>
                    <a:lnTo>
                      <a:pt x="894" y="173"/>
                    </a:lnTo>
                    <a:lnTo>
                      <a:pt x="893" y="172"/>
                    </a:lnTo>
                    <a:lnTo>
                      <a:pt x="892" y="172"/>
                    </a:lnTo>
                    <a:lnTo>
                      <a:pt x="891" y="172"/>
                    </a:lnTo>
                    <a:lnTo>
                      <a:pt x="889" y="172"/>
                    </a:lnTo>
                    <a:lnTo>
                      <a:pt x="888" y="172"/>
                    </a:lnTo>
                    <a:lnTo>
                      <a:pt x="886" y="172"/>
                    </a:lnTo>
                    <a:lnTo>
                      <a:pt x="885" y="172"/>
                    </a:lnTo>
                    <a:lnTo>
                      <a:pt x="884" y="172"/>
                    </a:lnTo>
                    <a:lnTo>
                      <a:pt x="883" y="172"/>
                    </a:lnTo>
                    <a:lnTo>
                      <a:pt x="882" y="172"/>
                    </a:lnTo>
                    <a:lnTo>
                      <a:pt x="881" y="172"/>
                    </a:lnTo>
                    <a:lnTo>
                      <a:pt x="880" y="173"/>
                    </a:lnTo>
                    <a:lnTo>
                      <a:pt x="879" y="173"/>
                    </a:lnTo>
                    <a:lnTo>
                      <a:pt x="878" y="173"/>
                    </a:lnTo>
                    <a:lnTo>
                      <a:pt x="877" y="173"/>
                    </a:lnTo>
                    <a:lnTo>
                      <a:pt x="877" y="173"/>
                    </a:lnTo>
                    <a:lnTo>
                      <a:pt x="876" y="173"/>
                    </a:lnTo>
                    <a:lnTo>
                      <a:pt x="876" y="173"/>
                    </a:lnTo>
                    <a:lnTo>
                      <a:pt x="875" y="173"/>
                    </a:lnTo>
                    <a:lnTo>
                      <a:pt x="875" y="173"/>
                    </a:lnTo>
                    <a:lnTo>
                      <a:pt x="874" y="174"/>
                    </a:lnTo>
                    <a:lnTo>
                      <a:pt x="874" y="174"/>
                    </a:lnTo>
                    <a:lnTo>
                      <a:pt x="873" y="174"/>
                    </a:lnTo>
                    <a:lnTo>
                      <a:pt x="873" y="174"/>
                    </a:lnTo>
                    <a:lnTo>
                      <a:pt x="871" y="174"/>
                    </a:lnTo>
                    <a:lnTo>
                      <a:pt x="871" y="174"/>
                    </a:lnTo>
                    <a:lnTo>
                      <a:pt x="870" y="174"/>
                    </a:lnTo>
                    <a:lnTo>
                      <a:pt x="869" y="175"/>
                    </a:lnTo>
                    <a:lnTo>
                      <a:pt x="869" y="175"/>
                    </a:lnTo>
                    <a:lnTo>
                      <a:pt x="868" y="175"/>
                    </a:lnTo>
                    <a:lnTo>
                      <a:pt x="867" y="175"/>
                    </a:lnTo>
                    <a:lnTo>
                      <a:pt x="867" y="175"/>
                    </a:lnTo>
                    <a:lnTo>
                      <a:pt x="866" y="175"/>
                    </a:lnTo>
                    <a:lnTo>
                      <a:pt x="866" y="175"/>
                    </a:lnTo>
                    <a:lnTo>
                      <a:pt x="865" y="175"/>
                    </a:lnTo>
                    <a:lnTo>
                      <a:pt x="865" y="175"/>
                    </a:lnTo>
                    <a:lnTo>
                      <a:pt x="865" y="175"/>
                    </a:lnTo>
                    <a:lnTo>
                      <a:pt x="865" y="174"/>
                    </a:lnTo>
                    <a:lnTo>
                      <a:pt x="865" y="174"/>
                    </a:lnTo>
                    <a:lnTo>
                      <a:pt x="865" y="174"/>
                    </a:lnTo>
                    <a:lnTo>
                      <a:pt x="865" y="173"/>
                    </a:lnTo>
                    <a:lnTo>
                      <a:pt x="865" y="173"/>
                    </a:lnTo>
                    <a:lnTo>
                      <a:pt x="865" y="172"/>
                    </a:lnTo>
                    <a:lnTo>
                      <a:pt x="865" y="172"/>
                    </a:lnTo>
                    <a:lnTo>
                      <a:pt x="865" y="172"/>
                    </a:lnTo>
                    <a:lnTo>
                      <a:pt x="866" y="172"/>
                    </a:lnTo>
                    <a:lnTo>
                      <a:pt x="866" y="171"/>
                    </a:lnTo>
                    <a:lnTo>
                      <a:pt x="866" y="171"/>
                    </a:lnTo>
                    <a:lnTo>
                      <a:pt x="867" y="170"/>
                    </a:lnTo>
                    <a:lnTo>
                      <a:pt x="867" y="170"/>
                    </a:lnTo>
                    <a:lnTo>
                      <a:pt x="868" y="169"/>
                    </a:lnTo>
                    <a:lnTo>
                      <a:pt x="868" y="169"/>
                    </a:lnTo>
                    <a:lnTo>
                      <a:pt x="869" y="168"/>
                    </a:lnTo>
                    <a:lnTo>
                      <a:pt x="870" y="168"/>
                    </a:lnTo>
                    <a:lnTo>
                      <a:pt x="870" y="167"/>
                    </a:lnTo>
                    <a:lnTo>
                      <a:pt x="871" y="167"/>
                    </a:lnTo>
                    <a:lnTo>
                      <a:pt x="871" y="166"/>
                    </a:lnTo>
                    <a:lnTo>
                      <a:pt x="873" y="166"/>
                    </a:lnTo>
                    <a:lnTo>
                      <a:pt x="873" y="165"/>
                    </a:lnTo>
                    <a:lnTo>
                      <a:pt x="874" y="165"/>
                    </a:lnTo>
                    <a:lnTo>
                      <a:pt x="874" y="164"/>
                    </a:lnTo>
                    <a:lnTo>
                      <a:pt x="875" y="164"/>
                    </a:lnTo>
                    <a:lnTo>
                      <a:pt x="875" y="164"/>
                    </a:lnTo>
                    <a:lnTo>
                      <a:pt x="875" y="164"/>
                    </a:lnTo>
                    <a:lnTo>
                      <a:pt x="876" y="164"/>
                    </a:lnTo>
                    <a:lnTo>
                      <a:pt x="876" y="163"/>
                    </a:lnTo>
                    <a:lnTo>
                      <a:pt x="877" y="163"/>
                    </a:lnTo>
                    <a:lnTo>
                      <a:pt x="877" y="163"/>
                    </a:lnTo>
                    <a:lnTo>
                      <a:pt x="877" y="162"/>
                    </a:lnTo>
                    <a:lnTo>
                      <a:pt x="878" y="162"/>
                    </a:lnTo>
                    <a:lnTo>
                      <a:pt x="878" y="162"/>
                    </a:lnTo>
                    <a:lnTo>
                      <a:pt x="878" y="161"/>
                    </a:lnTo>
                    <a:lnTo>
                      <a:pt x="879" y="161"/>
                    </a:lnTo>
                    <a:lnTo>
                      <a:pt x="879" y="161"/>
                    </a:lnTo>
                    <a:lnTo>
                      <a:pt x="879" y="160"/>
                    </a:lnTo>
                    <a:lnTo>
                      <a:pt x="879" y="160"/>
                    </a:lnTo>
                    <a:lnTo>
                      <a:pt x="879" y="159"/>
                    </a:lnTo>
                    <a:lnTo>
                      <a:pt x="879" y="159"/>
                    </a:lnTo>
                    <a:lnTo>
                      <a:pt x="879" y="159"/>
                    </a:lnTo>
                    <a:lnTo>
                      <a:pt x="879" y="157"/>
                    </a:lnTo>
                    <a:lnTo>
                      <a:pt x="879" y="157"/>
                    </a:lnTo>
                    <a:lnTo>
                      <a:pt x="879" y="156"/>
                    </a:lnTo>
                    <a:lnTo>
                      <a:pt x="879" y="156"/>
                    </a:lnTo>
                    <a:lnTo>
                      <a:pt x="879" y="156"/>
                    </a:lnTo>
                    <a:lnTo>
                      <a:pt x="879" y="156"/>
                    </a:lnTo>
                    <a:lnTo>
                      <a:pt x="878" y="156"/>
                    </a:lnTo>
                    <a:lnTo>
                      <a:pt x="878" y="155"/>
                    </a:lnTo>
                    <a:lnTo>
                      <a:pt x="878" y="155"/>
                    </a:lnTo>
                    <a:lnTo>
                      <a:pt x="878" y="155"/>
                    </a:lnTo>
                    <a:lnTo>
                      <a:pt x="878" y="155"/>
                    </a:lnTo>
                    <a:lnTo>
                      <a:pt x="877" y="155"/>
                    </a:lnTo>
                    <a:lnTo>
                      <a:pt x="877" y="155"/>
                    </a:lnTo>
                    <a:lnTo>
                      <a:pt x="877" y="156"/>
                    </a:lnTo>
                    <a:lnTo>
                      <a:pt x="877" y="156"/>
                    </a:lnTo>
                    <a:lnTo>
                      <a:pt x="876" y="156"/>
                    </a:lnTo>
                    <a:lnTo>
                      <a:pt x="876" y="156"/>
                    </a:lnTo>
                    <a:lnTo>
                      <a:pt x="876" y="157"/>
                    </a:lnTo>
                    <a:lnTo>
                      <a:pt x="875" y="157"/>
                    </a:lnTo>
                    <a:lnTo>
                      <a:pt x="875" y="157"/>
                    </a:lnTo>
                    <a:lnTo>
                      <a:pt x="875" y="159"/>
                    </a:lnTo>
                    <a:lnTo>
                      <a:pt x="875" y="159"/>
                    </a:lnTo>
                    <a:lnTo>
                      <a:pt x="874" y="160"/>
                    </a:lnTo>
                    <a:lnTo>
                      <a:pt x="874" y="160"/>
                    </a:lnTo>
                    <a:lnTo>
                      <a:pt x="874" y="161"/>
                    </a:lnTo>
                    <a:lnTo>
                      <a:pt x="874" y="161"/>
                    </a:lnTo>
                    <a:lnTo>
                      <a:pt x="873" y="161"/>
                    </a:lnTo>
                    <a:lnTo>
                      <a:pt x="873" y="162"/>
                    </a:lnTo>
                    <a:lnTo>
                      <a:pt x="873" y="162"/>
                    </a:lnTo>
                    <a:lnTo>
                      <a:pt x="873" y="162"/>
                    </a:lnTo>
                    <a:lnTo>
                      <a:pt x="871" y="163"/>
                    </a:lnTo>
                    <a:lnTo>
                      <a:pt x="871" y="163"/>
                    </a:lnTo>
                    <a:lnTo>
                      <a:pt x="871" y="163"/>
                    </a:lnTo>
                    <a:lnTo>
                      <a:pt x="870" y="163"/>
                    </a:lnTo>
                    <a:lnTo>
                      <a:pt x="870" y="164"/>
                    </a:lnTo>
                    <a:lnTo>
                      <a:pt x="869" y="164"/>
                    </a:lnTo>
                    <a:lnTo>
                      <a:pt x="868" y="164"/>
                    </a:lnTo>
                    <a:lnTo>
                      <a:pt x="868" y="164"/>
                    </a:lnTo>
                    <a:lnTo>
                      <a:pt x="867" y="165"/>
                    </a:lnTo>
                    <a:lnTo>
                      <a:pt x="866" y="165"/>
                    </a:lnTo>
                    <a:lnTo>
                      <a:pt x="865" y="165"/>
                    </a:lnTo>
                    <a:lnTo>
                      <a:pt x="865" y="165"/>
                    </a:lnTo>
                    <a:lnTo>
                      <a:pt x="864" y="166"/>
                    </a:lnTo>
                    <a:lnTo>
                      <a:pt x="863" y="166"/>
                    </a:lnTo>
                    <a:lnTo>
                      <a:pt x="862" y="166"/>
                    </a:lnTo>
                    <a:lnTo>
                      <a:pt x="862" y="166"/>
                    </a:lnTo>
                    <a:lnTo>
                      <a:pt x="861" y="167"/>
                    </a:lnTo>
                    <a:lnTo>
                      <a:pt x="861" y="167"/>
                    </a:lnTo>
                    <a:lnTo>
                      <a:pt x="860" y="167"/>
                    </a:lnTo>
                    <a:lnTo>
                      <a:pt x="860" y="168"/>
                    </a:lnTo>
                    <a:lnTo>
                      <a:pt x="859" y="168"/>
                    </a:lnTo>
                    <a:lnTo>
                      <a:pt x="859" y="168"/>
                    </a:lnTo>
                    <a:lnTo>
                      <a:pt x="858" y="169"/>
                    </a:lnTo>
                    <a:lnTo>
                      <a:pt x="858" y="169"/>
                    </a:lnTo>
                    <a:lnTo>
                      <a:pt x="858" y="169"/>
                    </a:lnTo>
                    <a:lnTo>
                      <a:pt x="857" y="170"/>
                    </a:lnTo>
                    <a:lnTo>
                      <a:pt x="857" y="170"/>
                    </a:lnTo>
                    <a:lnTo>
                      <a:pt x="857" y="171"/>
                    </a:lnTo>
                    <a:lnTo>
                      <a:pt x="857" y="171"/>
                    </a:lnTo>
                    <a:lnTo>
                      <a:pt x="857" y="171"/>
                    </a:lnTo>
                    <a:lnTo>
                      <a:pt x="857" y="172"/>
                    </a:lnTo>
                    <a:lnTo>
                      <a:pt x="857" y="172"/>
                    </a:lnTo>
                    <a:lnTo>
                      <a:pt x="857" y="173"/>
                    </a:lnTo>
                    <a:lnTo>
                      <a:pt x="858" y="173"/>
                    </a:lnTo>
                    <a:lnTo>
                      <a:pt x="858" y="173"/>
                    </a:lnTo>
                    <a:lnTo>
                      <a:pt x="858" y="174"/>
                    </a:lnTo>
                    <a:lnTo>
                      <a:pt x="858" y="174"/>
                    </a:lnTo>
                    <a:lnTo>
                      <a:pt x="859" y="174"/>
                    </a:lnTo>
                    <a:lnTo>
                      <a:pt x="859" y="174"/>
                    </a:lnTo>
                    <a:lnTo>
                      <a:pt x="859" y="175"/>
                    </a:lnTo>
                    <a:lnTo>
                      <a:pt x="859" y="175"/>
                    </a:lnTo>
                    <a:lnTo>
                      <a:pt x="859" y="175"/>
                    </a:lnTo>
                    <a:lnTo>
                      <a:pt x="859" y="175"/>
                    </a:lnTo>
                    <a:lnTo>
                      <a:pt x="859" y="175"/>
                    </a:lnTo>
                    <a:lnTo>
                      <a:pt x="859" y="175"/>
                    </a:lnTo>
                    <a:lnTo>
                      <a:pt x="859" y="177"/>
                    </a:lnTo>
                    <a:lnTo>
                      <a:pt x="859" y="177"/>
                    </a:lnTo>
                    <a:lnTo>
                      <a:pt x="859" y="177"/>
                    </a:lnTo>
                    <a:lnTo>
                      <a:pt x="859" y="177"/>
                    </a:lnTo>
                    <a:lnTo>
                      <a:pt x="859" y="177"/>
                    </a:lnTo>
                    <a:lnTo>
                      <a:pt x="858" y="177"/>
                    </a:lnTo>
                    <a:lnTo>
                      <a:pt x="858" y="177"/>
                    </a:lnTo>
                    <a:lnTo>
                      <a:pt x="858" y="177"/>
                    </a:lnTo>
                    <a:lnTo>
                      <a:pt x="857" y="177"/>
                    </a:lnTo>
                    <a:lnTo>
                      <a:pt x="857" y="177"/>
                    </a:lnTo>
                    <a:lnTo>
                      <a:pt x="857" y="177"/>
                    </a:lnTo>
                    <a:lnTo>
                      <a:pt x="856" y="175"/>
                    </a:lnTo>
                    <a:lnTo>
                      <a:pt x="856" y="175"/>
                    </a:lnTo>
                    <a:lnTo>
                      <a:pt x="856" y="175"/>
                    </a:lnTo>
                    <a:lnTo>
                      <a:pt x="855" y="175"/>
                    </a:lnTo>
                    <a:lnTo>
                      <a:pt x="855" y="174"/>
                    </a:lnTo>
                    <a:lnTo>
                      <a:pt x="855" y="174"/>
                    </a:lnTo>
                    <a:lnTo>
                      <a:pt x="853" y="174"/>
                    </a:lnTo>
                    <a:lnTo>
                      <a:pt x="853" y="173"/>
                    </a:lnTo>
                    <a:lnTo>
                      <a:pt x="853" y="173"/>
                    </a:lnTo>
                    <a:lnTo>
                      <a:pt x="853" y="173"/>
                    </a:lnTo>
                    <a:lnTo>
                      <a:pt x="853" y="173"/>
                    </a:lnTo>
                    <a:lnTo>
                      <a:pt x="853" y="172"/>
                    </a:lnTo>
                    <a:lnTo>
                      <a:pt x="853" y="172"/>
                    </a:lnTo>
                    <a:lnTo>
                      <a:pt x="853" y="172"/>
                    </a:lnTo>
                    <a:lnTo>
                      <a:pt x="853" y="172"/>
                    </a:lnTo>
                    <a:lnTo>
                      <a:pt x="853" y="171"/>
                    </a:lnTo>
                    <a:lnTo>
                      <a:pt x="852" y="171"/>
                    </a:lnTo>
                    <a:lnTo>
                      <a:pt x="852" y="171"/>
                    </a:lnTo>
                    <a:lnTo>
                      <a:pt x="852" y="171"/>
                    </a:lnTo>
                    <a:lnTo>
                      <a:pt x="852" y="171"/>
                    </a:lnTo>
                    <a:lnTo>
                      <a:pt x="851" y="171"/>
                    </a:lnTo>
                    <a:lnTo>
                      <a:pt x="851" y="171"/>
                    </a:lnTo>
                    <a:lnTo>
                      <a:pt x="850" y="171"/>
                    </a:lnTo>
                    <a:lnTo>
                      <a:pt x="850" y="171"/>
                    </a:lnTo>
                    <a:lnTo>
                      <a:pt x="849" y="172"/>
                    </a:lnTo>
                    <a:lnTo>
                      <a:pt x="848" y="172"/>
                    </a:lnTo>
                    <a:lnTo>
                      <a:pt x="847" y="172"/>
                    </a:lnTo>
                    <a:lnTo>
                      <a:pt x="847" y="173"/>
                    </a:lnTo>
                    <a:lnTo>
                      <a:pt x="846" y="173"/>
                    </a:lnTo>
                    <a:lnTo>
                      <a:pt x="845" y="173"/>
                    </a:lnTo>
                    <a:lnTo>
                      <a:pt x="844" y="174"/>
                    </a:lnTo>
                    <a:lnTo>
                      <a:pt x="843" y="174"/>
                    </a:lnTo>
                    <a:lnTo>
                      <a:pt x="843" y="174"/>
                    </a:lnTo>
                    <a:lnTo>
                      <a:pt x="842" y="174"/>
                    </a:lnTo>
                    <a:lnTo>
                      <a:pt x="841" y="175"/>
                    </a:lnTo>
                    <a:lnTo>
                      <a:pt x="841" y="175"/>
                    </a:lnTo>
                    <a:lnTo>
                      <a:pt x="840" y="175"/>
                    </a:lnTo>
                    <a:lnTo>
                      <a:pt x="840" y="175"/>
                    </a:lnTo>
                    <a:lnTo>
                      <a:pt x="839" y="175"/>
                    </a:lnTo>
                    <a:lnTo>
                      <a:pt x="839" y="174"/>
                    </a:lnTo>
                    <a:lnTo>
                      <a:pt x="838" y="174"/>
                    </a:lnTo>
                    <a:lnTo>
                      <a:pt x="838" y="174"/>
                    </a:lnTo>
                    <a:lnTo>
                      <a:pt x="838" y="174"/>
                    </a:lnTo>
                    <a:lnTo>
                      <a:pt x="837" y="173"/>
                    </a:lnTo>
                    <a:lnTo>
                      <a:pt x="837" y="173"/>
                    </a:lnTo>
                    <a:lnTo>
                      <a:pt x="837" y="173"/>
                    </a:lnTo>
                    <a:lnTo>
                      <a:pt x="837" y="172"/>
                    </a:lnTo>
                    <a:lnTo>
                      <a:pt x="835" y="172"/>
                    </a:lnTo>
                    <a:lnTo>
                      <a:pt x="835" y="172"/>
                    </a:lnTo>
                    <a:lnTo>
                      <a:pt x="835" y="172"/>
                    </a:lnTo>
                    <a:lnTo>
                      <a:pt x="834" y="171"/>
                    </a:lnTo>
                    <a:lnTo>
                      <a:pt x="834" y="171"/>
                    </a:lnTo>
                    <a:lnTo>
                      <a:pt x="834" y="171"/>
                    </a:lnTo>
                    <a:lnTo>
                      <a:pt x="834" y="171"/>
                    </a:lnTo>
                    <a:lnTo>
                      <a:pt x="833" y="171"/>
                    </a:lnTo>
                    <a:lnTo>
                      <a:pt x="833" y="171"/>
                    </a:lnTo>
                    <a:lnTo>
                      <a:pt x="833" y="172"/>
                    </a:lnTo>
                    <a:lnTo>
                      <a:pt x="833" y="172"/>
                    </a:lnTo>
                    <a:lnTo>
                      <a:pt x="833" y="172"/>
                    </a:lnTo>
                    <a:lnTo>
                      <a:pt x="833" y="173"/>
                    </a:lnTo>
                    <a:lnTo>
                      <a:pt x="833" y="173"/>
                    </a:lnTo>
                    <a:lnTo>
                      <a:pt x="833" y="174"/>
                    </a:lnTo>
                    <a:lnTo>
                      <a:pt x="833" y="174"/>
                    </a:lnTo>
                    <a:lnTo>
                      <a:pt x="833" y="175"/>
                    </a:lnTo>
                    <a:lnTo>
                      <a:pt x="834" y="175"/>
                    </a:lnTo>
                    <a:lnTo>
                      <a:pt x="834" y="177"/>
                    </a:lnTo>
                    <a:lnTo>
                      <a:pt x="834" y="178"/>
                    </a:lnTo>
                    <a:lnTo>
                      <a:pt x="834" y="178"/>
                    </a:lnTo>
                    <a:lnTo>
                      <a:pt x="835" y="179"/>
                    </a:lnTo>
                    <a:lnTo>
                      <a:pt x="835" y="180"/>
                    </a:lnTo>
                    <a:lnTo>
                      <a:pt x="835" y="180"/>
                    </a:lnTo>
                    <a:lnTo>
                      <a:pt x="835" y="181"/>
                    </a:lnTo>
                    <a:lnTo>
                      <a:pt x="835" y="181"/>
                    </a:lnTo>
                    <a:lnTo>
                      <a:pt x="835" y="182"/>
                    </a:lnTo>
                    <a:lnTo>
                      <a:pt x="835" y="183"/>
                    </a:lnTo>
                    <a:lnTo>
                      <a:pt x="835" y="183"/>
                    </a:lnTo>
                    <a:lnTo>
                      <a:pt x="835" y="184"/>
                    </a:lnTo>
                    <a:lnTo>
                      <a:pt x="835" y="184"/>
                    </a:lnTo>
                    <a:lnTo>
                      <a:pt x="835" y="185"/>
                    </a:lnTo>
                    <a:lnTo>
                      <a:pt x="835" y="185"/>
                    </a:lnTo>
                    <a:lnTo>
                      <a:pt x="835" y="186"/>
                    </a:lnTo>
                    <a:lnTo>
                      <a:pt x="835" y="186"/>
                    </a:lnTo>
                    <a:lnTo>
                      <a:pt x="834" y="187"/>
                    </a:lnTo>
                    <a:lnTo>
                      <a:pt x="834" y="187"/>
                    </a:lnTo>
                    <a:lnTo>
                      <a:pt x="834" y="188"/>
                    </a:lnTo>
                    <a:lnTo>
                      <a:pt x="834" y="188"/>
                    </a:lnTo>
                    <a:lnTo>
                      <a:pt x="833" y="189"/>
                    </a:lnTo>
                    <a:lnTo>
                      <a:pt x="833" y="189"/>
                    </a:lnTo>
                    <a:lnTo>
                      <a:pt x="833" y="190"/>
                    </a:lnTo>
                    <a:lnTo>
                      <a:pt x="832" y="190"/>
                    </a:lnTo>
                    <a:lnTo>
                      <a:pt x="832" y="190"/>
                    </a:lnTo>
                    <a:lnTo>
                      <a:pt x="831" y="191"/>
                    </a:lnTo>
                    <a:lnTo>
                      <a:pt x="831" y="191"/>
                    </a:lnTo>
                    <a:lnTo>
                      <a:pt x="830" y="191"/>
                    </a:lnTo>
                    <a:lnTo>
                      <a:pt x="830" y="191"/>
                    </a:lnTo>
                    <a:lnTo>
                      <a:pt x="829" y="192"/>
                    </a:lnTo>
                    <a:lnTo>
                      <a:pt x="829" y="192"/>
                    </a:lnTo>
                    <a:lnTo>
                      <a:pt x="828" y="192"/>
                    </a:lnTo>
                    <a:lnTo>
                      <a:pt x="828" y="192"/>
                    </a:lnTo>
                    <a:lnTo>
                      <a:pt x="827" y="192"/>
                    </a:lnTo>
                    <a:lnTo>
                      <a:pt x="827" y="192"/>
                    </a:lnTo>
                    <a:lnTo>
                      <a:pt x="827" y="192"/>
                    </a:lnTo>
                    <a:lnTo>
                      <a:pt x="826" y="192"/>
                    </a:lnTo>
                    <a:lnTo>
                      <a:pt x="826" y="192"/>
                    </a:lnTo>
                    <a:lnTo>
                      <a:pt x="826" y="192"/>
                    </a:lnTo>
                    <a:lnTo>
                      <a:pt x="826" y="192"/>
                    </a:lnTo>
                    <a:lnTo>
                      <a:pt x="826" y="192"/>
                    </a:lnTo>
                    <a:lnTo>
                      <a:pt x="826" y="191"/>
                    </a:lnTo>
                    <a:lnTo>
                      <a:pt x="825" y="191"/>
                    </a:lnTo>
                    <a:lnTo>
                      <a:pt x="825" y="191"/>
                    </a:lnTo>
                    <a:lnTo>
                      <a:pt x="825" y="190"/>
                    </a:lnTo>
                    <a:lnTo>
                      <a:pt x="825" y="190"/>
                    </a:lnTo>
                    <a:lnTo>
                      <a:pt x="825" y="189"/>
                    </a:lnTo>
                    <a:lnTo>
                      <a:pt x="824" y="189"/>
                    </a:lnTo>
                    <a:lnTo>
                      <a:pt x="824" y="189"/>
                    </a:lnTo>
                    <a:lnTo>
                      <a:pt x="824" y="188"/>
                    </a:lnTo>
                    <a:lnTo>
                      <a:pt x="824" y="188"/>
                    </a:lnTo>
                    <a:lnTo>
                      <a:pt x="824" y="187"/>
                    </a:lnTo>
                    <a:lnTo>
                      <a:pt x="824" y="187"/>
                    </a:lnTo>
                    <a:lnTo>
                      <a:pt x="824" y="187"/>
                    </a:lnTo>
                    <a:lnTo>
                      <a:pt x="823" y="187"/>
                    </a:lnTo>
                    <a:lnTo>
                      <a:pt x="823" y="186"/>
                    </a:lnTo>
                    <a:lnTo>
                      <a:pt x="823" y="186"/>
                    </a:lnTo>
                    <a:lnTo>
                      <a:pt x="823" y="186"/>
                    </a:lnTo>
                    <a:lnTo>
                      <a:pt x="823" y="186"/>
                    </a:lnTo>
                    <a:lnTo>
                      <a:pt x="823" y="185"/>
                    </a:lnTo>
                    <a:lnTo>
                      <a:pt x="823" y="185"/>
                    </a:lnTo>
                    <a:lnTo>
                      <a:pt x="823" y="184"/>
                    </a:lnTo>
                    <a:lnTo>
                      <a:pt x="823" y="184"/>
                    </a:lnTo>
                    <a:lnTo>
                      <a:pt x="822" y="183"/>
                    </a:lnTo>
                    <a:lnTo>
                      <a:pt x="822" y="183"/>
                    </a:lnTo>
                    <a:lnTo>
                      <a:pt x="822" y="182"/>
                    </a:lnTo>
                    <a:lnTo>
                      <a:pt x="822" y="182"/>
                    </a:lnTo>
                    <a:lnTo>
                      <a:pt x="822" y="182"/>
                    </a:lnTo>
                    <a:lnTo>
                      <a:pt x="822" y="181"/>
                    </a:lnTo>
                    <a:lnTo>
                      <a:pt x="822" y="181"/>
                    </a:lnTo>
                    <a:lnTo>
                      <a:pt x="822" y="181"/>
                    </a:lnTo>
                    <a:lnTo>
                      <a:pt x="821" y="180"/>
                    </a:lnTo>
                    <a:lnTo>
                      <a:pt x="821" y="180"/>
                    </a:lnTo>
                    <a:lnTo>
                      <a:pt x="821" y="180"/>
                    </a:lnTo>
                    <a:lnTo>
                      <a:pt x="820" y="180"/>
                    </a:lnTo>
                    <a:lnTo>
                      <a:pt x="819" y="180"/>
                    </a:lnTo>
                    <a:lnTo>
                      <a:pt x="819" y="180"/>
                    </a:lnTo>
                    <a:lnTo>
                      <a:pt x="817" y="180"/>
                    </a:lnTo>
                    <a:lnTo>
                      <a:pt x="816" y="180"/>
                    </a:lnTo>
                    <a:lnTo>
                      <a:pt x="815" y="180"/>
                    </a:lnTo>
                    <a:lnTo>
                      <a:pt x="814" y="180"/>
                    </a:lnTo>
                    <a:lnTo>
                      <a:pt x="813" y="180"/>
                    </a:lnTo>
                    <a:lnTo>
                      <a:pt x="813" y="181"/>
                    </a:lnTo>
                    <a:lnTo>
                      <a:pt x="812" y="181"/>
                    </a:lnTo>
                    <a:lnTo>
                      <a:pt x="811" y="181"/>
                    </a:lnTo>
                    <a:lnTo>
                      <a:pt x="810" y="182"/>
                    </a:lnTo>
                    <a:lnTo>
                      <a:pt x="809" y="182"/>
                    </a:lnTo>
                    <a:lnTo>
                      <a:pt x="809" y="183"/>
                    </a:lnTo>
                    <a:lnTo>
                      <a:pt x="809" y="183"/>
                    </a:lnTo>
                    <a:lnTo>
                      <a:pt x="809" y="184"/>
                    </a:lnTo>
                    <a:lnTo>
                      <a:pt x="809" y="184"/>
                    </a:lnTo>
                    <a:lnTo>
                      <a:pt x="809" y="185"/>
                    </a:lnTo>
                    <a:lnTo>
                      <a:pt x="810" y="185"/>
                    </a:lnTo>
                    <a:lnTo>
                      <a:pt x="810" y="186"/>
                    </a:lnTo>
                    <a:lnTo>
                      <a:pt x="810" y="186"/>
                    </a:lnTo>
                    <a:lnTo>
                      <a:pt x="810" y="187"/>
                    </a:lnTo>
                    <a:lnTo>
                      <a:pt x="811" y="187"/>
                    </a:lnTo>
                    <a:lnTo>
                      <a:pt x="811" y="188"/>
                    </a:lnTo>
                    <a:lnTo>
                      <a:pt x="811" y="188"/>
                    </a:lnTo>
                    <a:lnTo>
                      <a:pt x="811" y="188"/>
                    </a:lnTo>
                    <a:lnTo>
                      <a:pt x="812" y="188"/>
                    </a:lnTo>
                    <a:lnTo>
                      <a:pt x="812" y="189"/>
                    </a:lnTo>
                    <a:lnTo>
                      <a:pt x="813" y="189"/>
                    </a:lnTo>
                    <a:lnTo>
                      <a:pt x="813" y="189"/>
                    </a:lnTo>
                    <a:lnTo>
                      <a:pt x="813" y="188"/>
                    </a:lnTo>
                    <a:lnTo>
                      <a:pt x="814" y="188"/>
                    </a:lnTo>
                    <a:lnTo>
                      <a:pt x="814" y="188"/>
                    </a:lnTo>
                    <a:lnTo>
                      <a:pt x="814" y="188"/>
                    </a:lnTo>
                    <a:lnTo>
                      <a:pt x="814" y="188"/>
                    </a:lnTo>
                    <a:lnTo>
                      <a:pt x="815" y="188"/>
                    </a:lnTo>
                    <a:lnTo>
                      <a:pt x="815" y="188"/>
                    </a:lnTo>
                    <a:lnTo>
                      <a:pt x="815" y="188"/>
                    </a:lnTo>
                    <a:lnTo>
                      <a:pt x="815" y="187"/>
                    </a:lnTo>
                    <a:lnTo>
                      <a:pt x="815" y="187"/>
                    </a:lnTo>
                    <a:lnTo>
                      <a:pt x="816" y="187"/>
                    </a:lnTo>
                    <a:lnTo>
                      <a:pt x="816" y="188"/>
                    </a:lnTo>
                    <a:lnTo>
                      <a:pt x="816" y="188"/>
                    </a:lnTo>
                    <a:lnTo>
                      <a:pt x="817" y="188"/>
                    </a:lnTo>
                    <a:lnTo>
                      <a:pt x="817" y="188"/>
                    </a:lnTo>
                    <a:lnTo>
                      <a:pt x="819" y="189"/>
                    </a:lnTo>
                    <a:lnTo>
                      <a:pt x="819" y="189"/>
                    </a:lnTo>
                    <a:lnTo>
                      <a:pt x="820" y="189"/>
                    </a:lnTo>
                    <a:lnTo>
                      <a:pt x="820" y="190"/>
                    </a:lnTo>
                    <a:lnTo>
                      <a:pt x="821" y="190"/>
                    </a:lnTo>
                    <a:lnTo>
                      <a:pt x="822" y="191"/>
                    </a:lnTo>
                    <a:lnTo>
                      <a:pt x="822" y="191"/>
                    </a:lnTo>
                    <a:lnTo>
                      <a:pt x="823" y="192"/>
                    </a:lnTo>
                    <a:lnTo>
                      <a:pt x="823" y="192"/>
                    </a:lnTo>
                    <a:lnTo>
                      <a:pt x="824" y="193"/>
                    </a:lnTo>
                    <a:lnTo>
                      <a:pt x="824" y="193"/>
                    </a:lnTo>
                    <a:lnTo>
                      <a:pt x="825" y="195"/>
                    </a:lnTo>
                    <a:lnTo>
                      <a:pt x="825" y="195"/>
                    </a:lnTo>
                    <a:lnTo>
                      <a:pt x="825" y="195"/>
                    </a:lnTo>
                    <a:lnTo>
                      <a:pt x="825" y="196"/>
                    </a:lnTo>
                    <a:lnTo>
                      <a:pt x="825" y="196"/>
                    </a:lnTo>
                    <a:lnTo>
                      <a:pt x="824" y="196"/>
                    </a:lnTo>
                    <a:lnTo>
                      <a:pt x="824" y="197"/>
                    </a:lnTo>
                    <a:lnTo>
                      <a:pt x="823" y="197"/>
                    </a:lnTo>
                    <a:lnTo>
                      <a:pt x="823" y="198"/>
                    </a:lnTo>
                    <a:lnTo>
                      <a:pt x="822" y="199"/>
                    </a:lnTo>
                    <a:lnTo>
                      <a:pt x="821" y="199"/>
                    </a:lnTo>
                    <a:lnTo>
                      <a:pt x="821" y="200"/>
                    </a:lnTo>
                    <a:lnTo>
                      <a:pt x="820" y="201"/>
                    </a:lnTo>
                    <a:lnTo>
                      <a:pt x="819" y="202"/>
                    </a:lnTo>
                    <a:lnTo>
                      <a:pt x="819" y="203"/>
                    </a:lnTo>
                    <a:lnTo>
                      <a:pt x="817" y="203"/>
                    </a:lnTo>
                    <a:lnTo>
                      <a:pt x="817" y="204"/>
                    </a:lnTo>
                    <a:lnTo>
                      <a:pt x="816" y="205"/>
                    </a:lnTo>
                    <a:lnTo>
                      <a:pt x="816" y="206"/>
                    </a:lnTo>
                    <a:lnTo>
                      <a:pt x="816" y="207"/>
                    </a:lnTo>
                    <a:lnTo>
                      <a:pt x="816" y="208"/>
                    </a:lnTo>
                    <a:lnTo>
                      <a:pt x="816" y="208"/>
                    </a:lnTo>
                    <a:lnTo>
                      <a:pt x="817" y="209"/>
                    </a:lnTo>
                    <a:lnTo>
                      <a:pt x="817" y="209"/>
                    </a:lnTo>
                    <a:lnTo>
                      <a:pt x="817" y="210"/>
                    </a:lnTo>
                    <a:lnTo>
                      <a:pt x="817" y="211"/>
                    </a:lnTo>
                    <a:lnTo>
                      <a:pt x="817" y="211"/>
                    </a:lnTo>
                    <a:lnTo>
                      <a:pt x="819" y="213"/>
                    </a:lnTo>
                    <a:lnTo>
                      <a:pt x="819" y="213"/>
                    </a:lnTo>
                    <a:lnTo>
                      <a:pt x="819" y="214"/>
                    </a:lnTo>
                    <a:lnTo>
                      <a:pt x="819" y="214"/>
                    </a:lnTo>
                    <a:lnTo>
                      <a:pt x="819" y="215"/>
                    </a:lnTo>
                    <a:lnTo>
                      <a:pt x="819" y="215"/>
                    </a:lnTo>
                    <a:lnTo>
                      <a:pt x="819" y="215"/>
                    </a:lnTo>
                    <a:lnTo>
                      <a:pt x="819" y="216"/>
                    </a:lnTo>
                    <a:lnTo>
                      <a:pt x="819" y="216"/>
                    </a:lnTo>
                    <a:lnTo>
                      <a:pt x="817" y="217"/>
                    </a:lnTo>
                    <a:lnTo>
                      <a:pt x="817" y="217"/>
                    </a:lnTo>
                    <a:lnTo>
                      <a:pt x="817" y="217"/>
                    </a:lnTo>
                    <a:lnTo>
                      <a:pt x="816" y="217"/>
                    </a:lnTo>
                    <a:lnTo>
                      <a:pt x="816" y="218"/>
                    </a:lnTo>
                    <a:lnTo>
                      <a:pt x="815" y="218"/>
                    </a:lnTo>
                    <a:lnTo>
                      <a:pt x="815" y="218"/>
                    </a:lnTo>
                    <a:lnTo>
                      <a:pt x="815" y="218"/>
                    </a:lnTo>
                    <a:lnTo>
                      <a:pt x="814" y="218"/>
                    </a:lnTo>
                    <a:lnTo>
                      <a:pt x="814" y="218"/>
                    </a:lnTo>
                    <a:lnTo>
                      <a:pt x="814" y="218"/>
                    </a:lnTo>
                    <a:lnTo>
                      <a:pt x="814" y="218"/>
                    </a:lnTo>
                    <a:lnTo>
                      <a:pt x="814" y="218"/>
                    </a:lnTo>
                    <a:lnTo>
                      <a:pt x="813" y="217"/>
                    </a:lnTo>
                    <a:lnTo>
                      <a:pt x="813" y="217"/>
                    </a:lnTo>
                    <a:lnTo>
                      <a:pt x="813" y="217"/>
                    </a:lnTo>
                    <a:lnTo>
                      <a:pt x="813" y="217"/>
                    </a:lnTo>
                    <a:lnTo>
                      <a:pt x="813" y="216"/>
                    </a:lnTo>
                    <a:lnTo>
                      <a:pt x="814" y="216"/>
                    </a:lnTo>
                    <a:lnTo>
                      <a:pt x="814" y="215"/>
                    </a:lnTo>
                    <a:lnTo>
                      <a:pt x="813" y="215"/>
                    </a:lnTo>
                    <a:lnTo>
                      <a:pt x="813" y="215"/>
                    </a:lnTo>
                    <a:lnTo>
                      <a:pt x="813" y="214"/>
                    </a:lnTo>
                    <a:lnTo>
                      <a:pt x="813" y="214"/>
                    </a:lnTo>
                    <a:lnTo>
                      <a:pt x="813" y="213"/>
                    </a:lnTo>
                    <a:lnTo>
                      <a:pt x="813" y="213"/>
                    </a:lnTo>
                    <a:lnTo>
                      <a:pt x="813" y="213"/>
                    </a:lnTo>
                    <a:lnTo>
                      <a:pt x="812" y="211"/>
                    </a:lnTo>
                    <a:lnTo>
                      <a:pt x="812" y="211"/>
                    </a:lnTo>
                    <a:lnTo>
                      <a:pt x="812" y="211"/>
                    </a:lnTo>
                    <a:lnTo>
                      <a:pt x="812" y="210"/>
                    </a:lnTo>
                    <a:lnTo>
                      <a:pt x="812" y="210"/>
                    </a:lnTo>
                    <a:lnTo>
                      <a:pt x="811" y="210"/>
                    </a:lnTo>
                    <a:lnTo>
                      <a:pt x="811" y="209"/>
                    </a:lnTo>
                    <a:lnTo>
                      <a:pt x="811" y="209"/>
                    </a:lnTo>
                    <a:lnTo>
                      <a:pt x="811" y="209"/>
                    </a:lnTo>
                    <a:lnTo>
                      <a:pt x="810" y="209"/>
                    </a:lnTo>
                    <a:lnTo>
                      <a:pt x="810" y="208"/>
                    </a:lnTo>
                    <a:lnTo>
                      <a:pt x="810" y="208"/>
                    </a:lnTo>
                    <a:lnTo>
                      <a:pt x="810" y="208"/>
                    </a:lnTo>
                    <a:lnTo>
                      <a:pt x="809" y="208"/>
                    </a:lnTo>
                    <a:lnTo>
                      <a:pt x="809" y="208"/>
                    </a:lnTo>
                    <a:lnTo>
                      <a:pt x="809" y="208"/>
                    </a:lnTo>
                    <a:lnTo>
                      <a:pt x="808" y="208"/>
                    </a:lnTo>
                    <a:lnTo>
                      <a:pt x="808" y="208"/>
                    </a:lnTo>
                    <a:lnTo>
                      <a:pt x="808" y="208"/>
                    </a:lnTo>
                    <a:lnTo>
                      <a:pt x="807" y="208"/>
                    </a:lnTo>
                    <a:lnTo>
                      <a:pt x="807" y="208"/>
                    </a:lnTo>
                    <a:lnTo>
                      <a:pt x="806" y="208"/>
                    </a:lnTo>
                    <a:lnTo>
                      <a:pt x="806" y="209"/>
                    </a:lnTo>
                    <a:lnTo>
                      <a:pt x="805" y="209"/>
                    </a:lnTo>
                    <a:lnTo>
                      <a:pt x="804" y="209"/>
                    </a:lnTo>
                    <a:lnTo>
                      <a:pt x="804" y="209"/>
                    </a:lnTo>
                    <a:lnTo>
                      <a:pt x="803" y="210"/>
                    </a:lnTo>
                    <a:lnTo>
                      <a:pt x="802" y="210"/>
                    </a:lnTo>
                    <a:lnTo>
                      <a:pt x="801" y="210"/>
                    </a:lnTo>
                    <a:lnTo>
                      <a:pt x="801" y="210"/>
                    </a:lnTo>
                    <a:lnTo>
                      <a:pt x="799" y="211"/>
                    </a:lnTo>
                    <a:lnTo>
                      <a:pt x="798" y="211"/>
                    </a:lnTo>
                    <a:lnTo>
                      <a:pt x="797" y="211"/>
                    </a:lnTo>
                    <a:lnTo>
                      <a:pt x="797" y="211"/>
                    </a:lnTo>
                    <a:lnTo>
                      <a:pt x="796" y="211"/>
                    </a:lnTo>
                    <a:lnTo>
                      <a:pt x="795" y="211"/>
                    </a:lnTo>
                    <a:lnTo>
                      <a:pt x="795" y="211"/>
                    </a:lnTo>
                    <a:lnTo>
                      <a:pt x="794" y="211"/>
                    </a:lnTo>
                    <a:lnTo>
                      <a:pt x="794" y="211"/>
                    </a:lnTo>
                    <a:lnTo>
                      <a:pt x="793" y="211"/>
                    </a:lnTo>
                    <a:lnTo>
                      <a:pt x="793" y="211"/>
                    </a:lnTo>
                    <a:lnTo>
                      <a:pt x="793" y="211"/>
                    </a:lnTo>
                    <a:lnTo>
                      <a:pt x="793" y="211"/>
                    </a:lnTo>
                    <a:lnTo>
                      <a:pt x="792" y="211"/>
                    </a:lnTo>
                    <a:lnTo>
                      <a:pt x="792" y="211"/>
                    </a:lnTo>
                    <a:lnTo>
                      <a:pt x="792" y="211"/>
                    </a:lnTo>
                    <a:lnTo>
                      <a:pt x="792" y="211"/>
                    </a:lnTo>
                    <a:lnTo>
                      <a:pt x="792" y="211"/>
                    </a:lnTo>
                    <a:lnTo>
                      <a:pt x="792" y="211"/>
                    </a:lnTo>
                    <a:lnTo>
                      <a:pt x="791" y="211"/>
                    </a:lnTo>
                    <a:lnTo>
                      <a:pt x="791" y="210"/>
                    </a:lnTo>
                    <a:lnTo>
                      <a:pt x="791" y="210"/>
                    </a:lnTo>
                    <a:lnTo>
                      <a:pt x="791" y="210"/>
                    </a:lnTo>
                    <a:lnTo>
                      <a:pt x="791" y="209"/>
                    </a:lnTo>
                    <a:lnTo>
                      <a:pt x="791" y="209"/>
                    </a:lnTo>
                    <a:lnTo>
                      <a:pt x="791" y="208"/>
                    </a:lnTo>
                    <a:lnTo>
                      <a:pt x="791" y="208"/>
                    </a:lnTo>
                    <a:lnTo>
                      <a:pt x="791" y="208"/>
                    </a:lnTo>
                    <a:lnTo>
                      <a:pt x="791" y="207"/>
                    </a:lnTo>
                    <a:lnTo>
                      <a:pt x="791" y="207"/>
                    </a:lnTo>
                    <a:lnTo>
                      <a:pt x="791" y="206"/>
                    </a:lnTo>
                    <a:lnTo>
                      <a:pt x="791" y="206"/>
                    </a:lnTo>
                    <a:lnTo>
                      <a:pt x="791" y="206"/>
                    </a:lnTo>
                    <a:lnTo>
                      <a:pt x="790" y="205"/>
                    </a:lnTo>
                    <a:lnTo>
                      <a:pt x="790" y="205"/>
                    </a:lnTo>
                    <a:lnTo>
                      <a:pt x="790" y="205"/>
                    </a:lnTo>
                    <a:lnTo>
                      <a:pt x="790" y="204"/>
                    </a:lnTo>
                    <a:lnTo>
                      <a:pt x="790" y="204"/>
                    </a:lnTo>
                    <a:lnTo>
                      <a:pt x="790" y="204"/>
                    </a:lnTo>
                    <a:lnTo>
                      <a:pt x="789" y="203"/>
                    </a:lnTo>
                    <a:lnTo>
                      <a:pt x="789" y="203"/>
                    </a:lnTo>
                    <a:lnTo>
                      <a:pt x="789" y="202"/>
                    </a:lnTo>
                    <a:lnTo>
                      <a:pt x="789" y="202"/>
                    </a:lnTo>
                    <a:lnTo>
                      <a:pt x="789" y="201"/>
                    </a:lnTo>
                    <a:lnTo>
                      <a:pt x="789" y="201"/>
                    </a:lnTo>
                    <a:lnTo>
                      <a:pt x="788" y="200"/>
                    </a:lnTo>
                    <a:lnTo>
                      <a:pt x="788" y="199"/>
                    </a:lnTo>
                    <a:lnTo>
                      <a:pt x="788" y="198"/>
                    </a:lnTo>
                    <a:lnTo>
                      <a:pt x="788" y="198"/>
                    </a:lnTo>
                    <a:lnTo>
                      <a:pt x="788" y="197"/>
                    </a:lnTo>
                    <a:lnTo>
                      <a:pt x="788" y="196"/>
                    </a:lnTo>
                    <a:lnTo>
                      <a:pt x="788" y="196"/>
                    </a:lnTo>
                    <a:lnTo>
                      <a:pt x="788" y="195"/>
                    </a:lnTo>
                    <a:lnTo>
                      <a:pt x="788" y="193"/>
                    </a:lnTo>
                    <a:lnTo>
                      <a:pt x="788" y="192"/>
                    </a:lnTo>
                    <a:lnTo>
                      <a:pt x="789" y="192"/>
                    </a:lnTo>
                    <a:lnTo>
                      <a:pt x="789" y="191"/>
                    </a:lnTo>
                    <a:lnTo>
                      <a:pt x="789" y="190"/>
                    </a:lnTo>
                    <a:lnTo>
                      <a:pt x="789" y="190"/>
                    </a:lnTo>
                    <a:lnTo>
                      <a:pt x="789" y="189"/>
                    </a:lnTo>
                    <a:lnTo>
                      <a:pt x="790" y="188"/>
                    </a:lnTo>
                    <a:lnTo>
                      <a:pt x="790" y="188"/>
                    </a:lnTo>
                    <a:lnTo>
                      <a:pt x="790" y="187"/>
                    </a:lnTo>
                    <a:lnTo>
                      <a:pt x="790" y="186"/>
                    </a:lnTo>
                    <a:lnTo>
                      <a:pt x="791" y="186"/>
                    </a:lnTo>
                    <a:lnTo>
                      <a:pt x="791" y="185"/>
                    </a:lnTo>
                    <a:lnTo>
                      <a:pt x="791" y="184"/>
                    </a:lnTo>
                    <a:lnTo>
                      <a:pt x="792" y="184"/>
                    </a:lnTo>
                    <a:lnTo>
                      <a:pt x="792" y="183"/>
                    </a:lnTo>
                    <a:lnTo>
                      <a:pt x="793" y="183"/>
                    </a:lnTo>
                    <a:lnTo>
                      <a:pt x="793" y="183"/>
                    </a:lnTo>
                    <a:lnTo>
                      <a:pt x="794" y="182"/>
                    </a:lnTo>
                    <a:lnTo>
                      <a:pt x="794" y="182"/>
                    </a:lnTo>
                    <a:lnTo>
                      <a:pt x="795" y="182"/>
                    </a:lnTo>
                    <a:lnTo>
                      <a:pt x="795" y="182"/>
                    </a:lnTo>
                    <a:lnTo>
                      <a:pt x="796" y="182"/>
                    </a:lnTo>
                    <a:lnTo>
                      <a:pt x="797" y="182"/>
                    </a:lnTo>
                    <a:lnTo>
                      <a:pt x="797" y="181"/>
                    </a:lnTo>
                    <a:lnTo>
                      <a:pt x="798" y="181"/>
                    </a:lnTo>
                    <a:lnTo>
                      <a:pt x="798" y="181"/>
                    </a:lnTo>
                    <a:lnTo>
                      <a:pt x="799" y="181"/>
                    </a:lnTo>
                    <a:lnTo>
                      <a:pt x="799" y="181"/>
                    </a:lnTo>
                    <a:lnTo>
                      <a:pt x="801" y="181"/>
                    </a:lnTo>
                    <a:lnTo>
                      <a:pt x="801" y="180"/>
                    </a:lnTo>
                    <a:lnTo>
                      <a:pt x="802" y="180"/>
                    </a:lnTo>
                    <a:lnTo>
                      <a:pt x="802" y="180"/>
                    </a:lnTo>
                    <a:lnTo>
                      <a:pt x="802" y="180"/>
                    </a:lnTo>
                    <a:lnTo>
                      <a:pt x="802" y="179"/>
                    </a:lnTo>
                    <a:lnTo>
                      <a:pt x="803" y="179"/>
                    </a:lnTo>
                    <a:lnTo>
                      <a:pt x="802" y="178"/>
                    </a:lnTo>
                    <a:lnTo>
                      <a:pt x="802" y="178"/>
                    </a:lnTo>
                    <a:lnTo>
                      <a:pt x="802" y="177"/>
                    </a:lnTo>
                    <a:lnTo>
                      <a:pt x="802" y="177"/>
                    </a:lnTo>
                    <a:lnTo>
                      <a:pt x="802" y="175"/>
                    </a:lnTo>
                    <a:lnTo>
                      <a:pt x="801" y="174"/>
                    </a:lnTo>
                    <a:lnTo>
                      <a:pt x="801" y="174"/>
                    </a:lnTo>
                    <a:lnTo>
                      <a:pt x="799" y="173"/>
                    </a:lnTo>
                    <a:lnTo>
                      <a:pt x="799" y="173"/>
                    </a:lnTo>
                    <a:lnTo>
                      <a:pt x="798" y="172"/>
                    </a:lnTo>
                    <a:lnTo>
                      <a:pt x="798" y="172"/>
                    </a:lnTo>
                    <a:lnTo>
                      <a:pt x="798" y="171"/>
                    </a:lnTo>
                    <a:lnTo>
                      <a:pt x="797" y="171"/>
                    </a:lnTo>
                    <a:lnTo>
                      <a:pt x="797" y="171"/>
                    </a:lnTo>
                    <a:lnTo>
                      <a:pt x="797" y="170"/>
                    </a:lnTo>
                    <a:lnTo>
                      <a:pt x="796" y="170"/>
                    </a:lnTo>
                    <a:lnTo>
                      <a:pt x="796" y="170"/>
                    </a:lnTo>
                    <a:lnTo>
                      <a:pt x="796" y="170"/>
                    </a:lnTo>
                    <a:lnTo>
                      <a:pt x="795" y="170"/>
                    </a:lnTo>
                    <a:lnTo>
                      <a:pt x="795" y="170"/>
                    </a:lnTo>
                    <a:lnTo>
                      <a:pt x="795" y="170"/>
                    </a:lnTo>
                    <a:lnTo>
                      <a:pt x="795" y="170"/>
                    </a:lnTo>
                    <a:lnTo>
                      <a:pt x="794" y="170"/>
                    </a:lnTo>
                    <a:lnTo>
                      <a:pt x="794" y="170"/>
                    </a:lnTo>
                    <a:lnTo>
                      <a:pt x="794" y="170"/>
                    </a:lnTo>
                    <a:lnTo>
                      <a:pt x="794" y="170"/>
                    </a:lnTo>
                    <a:lnTo>
                      <a:pt x="794" y="170"/>
                    </a:lnTo>
                    <a:lnTo>
                      <a:pt x="794" y="171"/>
                    </a:lnTo>
                    <a:lnTo>
                      <a:pt x="794" y="171"/>
                    </a:lnTo>
                    <a:lnTo>
                      <a:pt x="794" y="171"/>
                    </a:lnTo>
                    <a:lnTo>
                      <a:pt x="794" y="172"/>
                    </a:lnTo>
                    <a:lnTo>
                      <a:pt x="794" y="172"/>
                    </a:lnTo>
                    <a:lnTo>
                      <a:pt x="794" y="173"/>
                    </a:lnTo>
                    <a:lnTo>
                      <a:pt x="794" y="173"/>
                    </a:lnTo>
                    <a:lnTo>
                      <a:pt x="794" y="174"/>
                    </a:lnTo>
                    <a:lnTo>
                      <a:pt x="795" y="174"/>
                    </a:lnTo>
                    <a:lnTo>
                      <a:pt x="795" y="174"/>
                    </a:lnTo>
                    <a:lnTo>
                      <a:pt x="795" y="175"/>
                    </a:lnTo>
                    <a:lnTo>
                      <a:pt x="795" y="175"/>
                    </a:lnTo>
                    <a:lnTo>
                      <a:pt x="795" y="175"/>
                    </a:lnTo>
                    <a:lnTo>
                      <a:pt x="795" y="177"/>
                    </a:lnTo>
                    <a:lnTo>
                      <a:pt x="795" y="177"/>
                    </a:lnTo>
                    <a:lnTo>
                      <a:pt x="795" y="177"/>
                    </a:lnTo>
                    <a:lnTo>
                      <a:pt x="795" y="178"/>
                    </a:lnTo>
                    <a:lnTo>
                      <a:pt x="794" y="178"/>
                    </a:lnTo>
                    <a:lnTo>
                      <a:pt x="794" y="178"/>
                    </a:lnTo>
                    <a:lnTo>
                      <a:pt x="794" y="179"/>
                    </a:lnTo>
                    <a:lnTo>
                      <a:pt x="793" y="179"/>
                    </a:lnTo>
                    <a:lnTo>
                      <a:pt x="793" y="179"/>
                    </a:lnTo>
                    <a:lnTo>
                      <a:pt x="792" y="180"/>
                    </a:lnTo>
                    <a:lnTo>
                      <a:pt x="792" y="180"/>
                    </a:lnTo>
                    <a:lnTo>
                      <a:pt x="791" y="180"/>
                    </a:lnTo>
                    <a:lnTo>
                      <a:pt x="791" y="180"/>
                    </a:lnTo>
                    <a:lnTo>
                      <a:pt x="790" y="180"/>
                    </a:lnTo>
                    <a:lnTo>
                      <a:pt x="790" y="180"/>
                    </a:lnTo>
                    <a:lnTo>
                      <a:pt x="790" y="180"/>
                    </a:lnTo>
                    <a:lnTo>
                      <a:pt x="789" y="180"/>
                    </a:lnTo>
                    <a:lnTo>
                      <a:pt x="789" y="180"/>
                    </a:lnTo>
                    <a:lnTo>
                      <a:pt x="788" y="180"/>
                    </a:lnTo>
                    <a:lnTo>
                      <a:pt x="788" y="180"/>
                    </a:lnTo>
                    <a:lnTo>
                      <a:pt x="788" y="180"/>
                    </a:lnTo>
                    <a:lnTo>
                      <a:pt x="788" y="180"/>
                    </a:lnTo>
                    <a:lnTo>
                      <a:pt x="787" y="179"/>
                    </a:lnTo>
                    <a:lnTo>
                      <a:pt x="787" y="179"/>
                    </a:lnTo>
                    <a:lnTo>
                      <a:pt x="787" y="179"/>
                    </a:lnTo>
                    <a:lnTo>
                      <a:pt x="787" y="179"/>
                    </a:lnTo>
                    <a:lnTo>
                      <a:pt x="787" y="178"/>
                    </a:lnTo>
                    <a:lnTo>
                      <a:pt x="786" y="178"/>
                    </a:lnTo>
                    <a:lnTo>
                      <a:pt x="786" y="178"/>
                    </a:lnTo>
                    <a:lnTo>
                      <a:pt x="786" y="178"/>
                    </a:lnTo>
                    <a:lnTo>
                      <a:pt x="786" y="178"/>
                    </a:lnTo>
                    <a:lnTo>
                      <a:pt x="785" y="178"/>
                    </a:lnTo>
                    <a:lnTo>
                      <a:pt x="785" y="178"/>
                    </a:lnTo>
                    <a:lnTo>
                      <a:pt x="785" y="178"/>
                    </a:lnTo>
                    <a:lnTo>
                      <a:pt x="785" y="178"/>
                    </a:lnTo>
                    <a:lnTo>
                      <a:pt x="784" y="178"/>
                    </a:lnTo>
                    <a:lnTo>
                      <a:pt x="784" y="178"/>
                    </a:lnTo>
                    <a:lnTo>
                      <a:pt x="784" y="178"/>
                    </a:lnTo>
                    <a:lnTo>
                      <a:pt x="783" y="178"/>
                    </a:lnTo>
                    <a:lnTo>
                      <a:pt x="783" y="178"/>
                    </a:lnTo>
                    <a:lnTo>
                      <a:pt x="783" y="178"/>
                    </a:lnTo>
                    <a:lnTo>
                      <a:pt x="781" y="178"/>
                    </a:lnTo>
                    <a:lnTo>
                      <a:pt x="781" y="179"/>
                    </a:lnTo>
                    <a:lnTo>
                      <a:pt x="780" y="179"/>
                    </a:lnTo>
                    <a:lnTo>
                      <a:pt x="779" y="179"/>
                    </a:lnTo>
                    <a:lnTo>
                      <a:pt x="779" y="180"/>
                    </a:lnTo>
                    <a:lnTo>
                      <a:pt x="778" y="180"/>
                    </a:lnTo>
                    <a:lnTo>
                      <a:pt x="778" y="180"/>
                    </a:lnTo>
                    <a:lnTo>
                      <a:pt x="777" y="181"/>
                    </a:lnTo>
                    <a:lnTo>
                      <a:pt x="777" y="181"/>
                    </a:lnTo>
                    <a:lnTo>
                      <a:pt x="776" y="181"/>
                    </a:lnTo>
                    <a:lnTo>
                      <a:pt x="776" y="182"/>
                    </a:lnTo>
                    <a:lnTo>
                      <a:pt x="775" y="182"/>
                    </a:lnTo>
                    <a:lnTo>
                      <a:pt x="775" y="183"/>
                    </a:lnTo>
                    <a:lnTo>
                      <a:pt x="774" y="183"/>
                    </a:lnTo>
                    <a:lnTo>
                      <a:pt x="774" y="183"/>
                    </a:lnTo>
                    <a:lnTo>
                      <a:pt x="773" y="184"/>
                    </a:lnTo>
                    <a:lnTo>
                      <a:pt x="773" y="184"/>
                    </a:lnTo>
                    <a:lnTo>
                      <a:pt x="772" y="184"/>
                    </a:lnTo>
                    <a:lnTo>
                      <a:pt x="772" y="185"/>
                    </a:lnTo>
                    <a:lnTo>
                      <a:pt x="771" y="185"/>
                    </a:lnTo>
                    <a:lnTo>
                      <a:pt x="771" y="185"/>
                    </a:lnTo>
                    <a:lnTo>
                      <a:pt x="770" y="186"/>
                    </a:lnTo>
                    <a:lnTo>
                      <a:pt x="769" y="186"/>
                    </a:lnTo>
                    <a:lnTo>
                      <a:pt x="769" y="186"/>
                    </a:lnTo>
                    <a:lnTo>
                      <a:pt x="768" y="186"/>
                    </a:lnTo>
                    <a:lnTo>
                      <a:pt x="767" y="187"/>
                    </a:lnTo>
                    <a:lnTo>
                      <a:pt x="767" y="187"/>
                    </a:lnTo>
                    <a:lnTo>
                      <a:pt x="766" y="187"/>
                    </a:lnTo>
                    <a:lnTo>
                      <a:pt x="766" y="187"/>
                    </a:lnTo>
                    <a:lnTo>
                      <a:pt x="765" y="188"/>
                    </a:lnTo>
                    <a:lnTo>
                      <a:pt x="765" y="188"/>
                    </a:lnTo>
                    <a:lnTo>
                      <a:pt x="765" y="188"/>
                    </a:lnTo>
                    <a:lnTo>
                      <a:pt x="763" y="188"/>
                    </a:lnTo>
                    <a:lnTo>
                      <a:pt x="763" y="188"/>
                    </a:lnTo>
                    <a:lnTo>
                      <a:pt x="762" y="188"/>
                    </a:lnTo>
                    <a:lnTo>
                      <a:pt x="762" y="188"/>
                    </a:lnTo>
                    <a:lnTo>
                      <a:pt x="762" y="188"/>
                    </a:lnTo>
                    <a:lnTo>
                      <a:pt x="761" y="188"/>
                    </a:lnTo>
                    <a:lnTo>
                      <a:pt x="761" y="188"/>
                    </a:lnTo>
                    <a:lnTo>
                      <a:pt x="761" y="188"/>
                    </a:lnTo>
                    <a:lnTo>
                      <a:pt x="760" y="188"/>
                    </a:lnTo>
                    <a:lnTo>
                      <a:pt x="760" y="188"/>
                    </a:lnTo>
                    <a:lnTo>
                      <a:pt x="759" y="188"/>
                    </a:lnTo>
                    <a:lnTo>
                      <a:pt x="759" y="188"/>
                    </a:lnTo>
                    <a:lnTo>
                      <a:pt x="759" y="188"/>
                    </a:lnTo>
                    <a:lnTo>
                      <a:pt x="758" y="188"/>
                    </a:lnTo>
                    <a:lnTo>
                      <a:pt x="758" y="188"/>
                    </a:lnTo>
                    <a:lnTo>
                      <a:pt x="757" y="188"/>
                    </a:lnTo>
                    <a:lnTo>
                      <a:pt x="757" y="188"/>
                    </a:lnTo>
                    <a:lnTo>
                      <a:pt x="757" y="188"/>
                    </a:lnTo>
                    <a:lnTo>
                      <a:pt x="757" y="188"/>
                    </a:lnTo>
                    <a:lnTo>
                      <a:pt x="756" y="188"/>
                    </a:lnTo>
                    <a:lnTo>
                      <a:pt x="756" y="188"/>
                    </a:lnTo>
                    <a:lnTo>
                      <a:pt x="756" y="188"/>
                    </a:lnTo>
                    <a:lnTo>
                      <a:pt x="756" y="189"/>
                    </a:lnTo>
                    <a:lnTo>
                      <a:pt x="756" y="189"/>
                    </a:lnTo>
                    <a:lnTo>
                      <a:pt x="756" y="189"/>
                    </a:lnTo>
                    <a:lnTo>
                      <a:pt x="756" y="189"/>
                    </a:lnTo>
                    <a:lnTo>
                      <a:pt x="756" y="189"/>
                    </a:lnTo>
                    <a:lnTo>
                      <a:pt x="756" y="190"/>
                    </a:lnTo>
                    <a:lnTo>
                      <a:pt x="757" y="190"/>
                    </a:lnTo>
                    <a:lnTo>
                      <a:pt x="757" y="190"/>
                    </a:lnTo>
                    <a:lnTo>
                      <a:pt x="757" y="190"/>
                    </a:lnTo>
                    <a:lnTo>
                      <a:pt x="758" y="191"/>
                    </a:lnTo>
                    <a:lnTo>
                      <a:pt x="758" y="191"/>
                    </a:lnTo>
                    <a:lnTo>
                      <a:pt x="759" y="191"/>
                    </a:lnTo>
                    <a:lnTo>
                      <a:pt x="759" y="191"/>
                    </a:lnTo>
                    <a:lnTo>
                      <a:pt x="760" y="191"/>
                    </a:lnTo>
                    <a:lnTo>
                      <a:pt x="760" y="192"/>
                    </a:lnTo>
                    <a:lnTo>
                      <a:pt x="760" y="192"/>
                    </a:lnTo>
                    <a:lnTo>
                      <a:pt x="761" y="192"/>
                    </a:lnTo>
                    <a:lnTo>
                      <a:pt x="761" y="192"/>
                    </a:lnTo>
                    <a:lnTo>
                      <a:pt x="762" y="192"/>
                    </a:lnTo>
                    <a:lnTo>
                      <a:pt x="762" y="193"/>
                    </a:lnTo>
                    <a:lnTo>
                      <a:pt x="762" y="193"/>
                    </a:lnTo>
                    <a:lnTo>
                      <a:pt x="762" y="193"/>
                    </a:lnTo>
                    <a:lnTo>
                      <a:pt x="762" y="193"/>
                    </a:lnTo>
                    <a:lnTo>
                      <a:pt x="762" y="195"/>
                    </a:lnTo>
                    <a:lnTo>
                      <a:pt x="762" y="195"/>
                    </a:lnTo>
                    <a:lnTo>
                      <a:pt x="762" y="195"/>
                    </a:lnTo>
                    <a:lnTo>
                      <a:pt x="761" y="196"/>
                    </a:lnTo>
                    <a:lnTo>
                      <a:pt x="761" y="196"/>
                    </a:lnTo>
                    <a:lnTo>
                      <a:pt x="761" y="196"/>
                    </a:lnTo>
                    <a:lnTo>
                      <a:pt x="760" y="196"/>
                    </a:lnTo>
                    <a:lnTo>
                      <a:pt x="760" y="197"/>
                    </a:lnTo>
                    <a:lnTo>
                      <a:pt x="759" y="197"/>
                    </a:lnTo>
                    <a:lnTo>
                      <a:pt x="759" y="197"/>
                    </a:lnTo>
                    <a:lnTo>
                      <a:pt x="758" y="197"/>
                    </a:lnTo>
                    <a:lnTo>
                      <a:pt x="758" y="197"/>
                    </a:lnTo>
                    <a:lnTo>
                      <a:pt x="758" y="197"/>
                    </a:lnTo>
                    <a:lnTo>
                      <a:pt x="757" y="198"/>
                    </a:lnTo>
                    <a:lnTo>
                      <a:pt x="757" y="198"/>
                    </a:lnTo>
                    <a:lnTo>
                      <a:pt x="756" y="198"/>
                    </a:lnTo>
                    <a:lnTo>
                      <a:pt x="756" y="198"/>
                    </a:lnTo>
                    <a:lnTo>
                      <a:pt x="755" y="198"/>
                    </a:lnTo>
                    <a:lnTo>
                      <a:pt x="755" y="198"/>
                    </a:lnTo>
                    <a:lnTo>
                      <a:pt x="755" y="198"/>
                    </a:lnTo>
                    <a:lnTo>
                      <a:pt x="754" y="198"/>
                    </a:lnTo>
                    <a:lnTo>
                      <a:pt x="754" y="198"/>
                    </a:lnTo>
                    <a:lnTo>
                      <a:pt x="754" y="198"/>
                    </a:lnTo>
                    <a:lnTo>
                      <a:pt x="754" y="198"/>
                    </a:lnTo>
                    <a:lnTo>
                      <a:pt x="754" y="198"/>
                    </a:lnTo>
                    <a:lnTo>
                      <a:pt x="753" y="199"/>
                    </a:lnTo>
                    <a:lnTo>
                      <a:pt x="753" y="199"/>
                    </a:lnTo>
                    <a:lnTo>
                      <a:pt x="753" y="199"/>
                    </a:lnTo>
                    <a:lnTo>
                      <a:pt x="753" y="199"/>
                    </a:lnTo>
                    <a:lnTo>
                      <a:pt x="753" y="199"/>
                    </a:lnTo>
                    <a:lnTo>
                      <a:pt x="753" y="200"/>
                    </a:lnTo>
                    <a:lnTo>
                      <a:pt x="753" y="200"/>
                    </a:lnTo>
                    <a:lnTo>
                      <a:pt x="752" y="201"/>
                    </a:lnTo>
                    <a:lnTo>
                      <a:pt x="752" y="201"/>
                    </a:lnTo>
                    <a:lnTo>
                      <a:pt x="752" y="202"/>
                    </a:lnTo>
                    <a:lnTo>
                      <a:pt x="752" y="202"/>
                    </a:lnTo>
                    <a:lnTo>
                      <a:pt x="752" y="202"/>
                    </a:lnTo>
                    <a:lnTo>
                      <a:pt x="752" y="203"/>
                    </a:lnTo>
                    <a:lnTo>
                      <a:pt x="752" y="203"/>
                    </a:lnTo>
                    <a:lnTo>
                      <a:pt x="752" y="203"/>
                    </a:lnTo>
                    <a:lnTo>
                      <a:pt x="752" y="204"/>
                    </a:lnTo>
                    <a:lnTo>
                      <a:pt x="752" y="204"/>
                    </a:lnTo>
                    <a:lnTo>
                      <a:pt x="752" y="204"/>
                    </a:lnTo>
                    <a:lnTo>
                      <a:pt x="753" y="204"/>
                    </a:lnTo>
                    <a:lnTo>
                      <a:pt x="753" y="204"/>
                    </a:lnTo>
                    <a:lnTo>
                      <a:pt x="753" y="204"/>
                    </a:lnTo>
                    <a:lnTo>
                      <a:pt x="754" y="204"/>
                    </a:lnTo>
                    <a:lnTo>
                      <a:pt x="754" y="204"/>
                    </a:lnTo>
                    <a:lnTo>
                      <a:pt x="755" y="204"/>
                    </a:lnTo>
                    <a:lnTo>
                      <a:pt x="756" y="204"/>
                    </a:lnTo>
                    <a:lnTo>
                      <a:pt x="756" y="203"/>
                    </a:lnTo>
                    <a:lnTo>
                      <a:pt x="757" y="203"/>
                    </a:lnTo>
                    <a:lnTo>
                      <a:pt x="757" y="203"/>
                    </a:lnTo>
                    <a:lnTo>
                      <a:pt x="758" y="203"/>
                    </a:lnTo>
                    <a:lnTo>
                      <a:pt x="759" y="203"/>
                    </a:lnTo>
                    <a:lnTo>
                      <a:pt x="759" y="203"/>
                    </a:lnTo>
                    <a:lnTo>
                      <a:pt x="760" y="202"/>
                    </a:lnTo>
                    <a:lnTo>
                      <a:pt x="760" y="202"/>
                    </a:lnTo>
                    <a:lnTo>
                      <a:pt x="761" y="202"/>
                    </a:lnTo>
                    <a:lnTo>
                      <a:pt x="761" y="202"/>
                    </a:lnTo>
                    <a:lnTo>
                      <a:pt x="762" y="202"/>
                    </a:lnTo>
                    <a:lnTo>
                      <a:pt x="762" y="202"/>
                    </a:lnTo>
                    <a:lnTo>
                      <a:pt x="763" y="202"/>
                    </a:lnTo>
                    <a:lnTo>
                      <a:pt x="763" y="202"/>
                    </a:lnTo>
                    <a:lnTo>
                      <a:pt x="765" y="201"/>
                    </a:lnTo>
                    <a:lnTo>
                      <a:pt x="765" y="201"/>
                    </a:lnTo>
                    <a:lnTo>
                      <a:pt x="765" y="201"/>
                    </a:lnTo>
                    <a:lnTo>
                      <a:pt x="766" y="201"/>
                    </a:lnTo>
                    <a:lnTo>
                      <a:pt x="766" y="202"/>
                    </a:lnTo>
                    <a:lnTo>
                      <a:pt x="766" y="202"/>
                    </a:lnTo>
                    <a:lnTo>
                      <a:pt x="767" y="202"/>
                    </a:lnTo>
                    <a:lnTo>
                      <a:pt x="767" y="202"/>
                    </a:lnTo>
                    <a:lnTo>
                      <a:pt x="767" y="202"/>
                    </a:lnTo>
                    <a:lnTo>
                      <a:pt x="767" y="203"/>
                    </a:lnTo>
                    <a:lnTo>
                      <a:pt x="767" y="203"/>
                    </a:lnTo>
                    <a:lnTo>
                      <a:pt x="767" y="203"/>
                    </a:lnTo>
                    <a:lnTo>
                      <a:pt x="767" y="204"/>
                    </a:lnTo>
                    <a:lnTo>
                      <a:pt x="767" y="204"/>
                    </a:lnTo>
                    <a:lnTo>
                      <a:pt x="767" y="204"/>
                    </a:lnTo>
                    <a:lnTo>
                      <a:pt x="767" y="205"/>
                    </a:lnTo>
                    <a:lnTo>
                      <a:pt x="767" y="205"/>
                    </a:lnTo>
                    <a:lnTo>
                      <a:pt x="767" y="205"/>
                    </a:lnTo>
                    <a:lnTo>
                      <a:pt x="766" y="206"/>
                    </a:lnTo>
                    <a:lnTo>
                      <a:pt x="766" y="206"/>
                    </a:lnTo>
                    <a:lnTo>
                      <a:pt x="766" y="207"/>
                    </a:lnTo>
                    <a:lnTo>
                      <a:pt x="765" y="207"/>
                    </a:lnTo>
                    <a:lnTo>
                      <a:pt x="765" y="207"/>
                    </a:lnTo>
                    <a:lnTo>
                      <a:pt x="765" y="208"/>
                    </a:lnTo>
                    <a:lnTo>
                      <a:pt x="763" y="208"/>
                    </a:lnTo>
                    <a:lnTo>
                      <a:pt x="763" y="209"/>
                    </a:lnTo>
                    <a:lnTo>
                      <a:pt x="762" y="209"/>
                    </a:lnTo>
                    <a:lnTo>
                      <a:pt x="762" y="209"/>
                    </a:lnTo>
                    <a:lnTo>
                      <a:pt x="761" y="210"/>
                    </a:lnTo>
                    <a:lnTo>
                      <a:pt x="761" y="210"/>
                    </a:lnTo>
                    <a:lnTo>
                      <a:pt x="760" y="210"/>
                    </a:lnTo>
                    <a:lnTo>
                      <a:pt x="760" y="210"/>
                    </a:lnTo>
                    <a:lnTo>
                      <a:pt x="759" y="210"/>
                    </a:lnTo>
                    <a:lnTo>
                      <a:pt x="759" y="211"/>
                    </a:lnTo>
                    <a:lnTo>
                      <a:pt x="758" y="211"/>
                    </a:lnTo>
                    <a:lnTo>
                      <a:pt x="758" y="211"/>
                    </a:lnTo>
                    <a:lnTo>
                      <a:pt x="757" y="211"/>
                    </a:lnTo>
                    <a:lnTo>
                      <a:pt x="757" y="211"/>
                    </a:lnTo>
                    <a:lnTo>
                      <a:pt x="756" y="211"/>
                    </a:lnTo>
                    <a:lnTo>
                      <a:pt x="756" y="211"/>
                    </a:lnTo>
                    <a:lnTo>
                      <a:pt x="755" y="211"/>
                    </a:lnTo>
                    <a:lnTo>
                      <a:pt x="755" y="211"/>
                    </a:lnTo>
                    <a:lnTo>
                      <a:pt x="755" y="211"/>
                    </a:lnTo>
                    <a:lnTo>
                      <a:pt x="754" y="211"/>
                    </a:lnTo>
                    <a:lnTo>
                      <a:pt x="754" y="213"/>
                    </a:lnTo>
                    <a:lnTo>
                      <a:pt x="754" y="213"/>
                    </a:lnTo>
                    <a:lnTo>
                      <a:pt x="754" y="213"/>
                    </a:lnTo>
                    <a:lnTo>
                      <a:pt x="753" y="214"/>
                    </a:lnTo>
                    <a:lnTo>
                      <a:pt x="753" y="214"/>
                    </a:lnTo>
                    <a:lnTo>
                      <a:pt x="753" y="214"/>
                    </a:lnTo>
                    <a:lnTo>
                      <a:pt x="753" y="214"/>
                    </a:lnTo>
                    <a:lnTo>
                      <a:pt x="753" y="215"/>
                    </a:lnTo>
                    <a:lnTo>
                      <a:pt x="753" y="215"/>
                    </a:lnTo>
                    <a:lnTo>
                      <a:pt x="753" y="215"/>
                    </a:lnTo>
                    <a:lnTo>
                      <a:pt x="753" y="215"/>
                    </a:lnTo>
                    <a:lnTo>
                      <a:pt x="752" y="216"/>
                    </a:lnTo>
                    <a:lnTo>
                      <a:pt x="752" y="216"/>
                    </a:lnTo>
                    <a:lnTo>
                      <a:pt x="752" y="216"/>
                    </a:lnTo>
                    <a:lnTo>
                      <a:pt x="752" y="217"/>
                    </a:lnTo>
                    <a:lnTo>
                      <a:pt x="752" y="217"/>
                    </a:lnTo>
                    <a:lnTo>
                      <a:pt x="752" y="217"/>
                    </a:lnTo>
                    <a:lnTo>
                      <a:pt x="752" y="217"/>
                    </a:lnTo>
                    <a:lnTo>
                      <a:pt x="752" y="218"/>
                    </a:lnTo>
                    <a:lnTo>
                      <a:pt x="752" y="218"/>
                    </a:lnTo>
                    <a:lnTo>
                      <a:pt x="752" y="218"/>
                    </a:lnTo>
                    <a:lnTo>
                      <a:pt x="752" y="218"/>
                    </a:lnTo>
                    <a:lnTo>
                      <a:pt x="752" y="218"/>
                    </a:lnTo>
                    <a:lnTo>
                      <a:pt x="752" y="218"/>
                    </a:lnTo>
                    <a:lnTo>
                      <a:pt x="753" y="218"/>
                    </a:lnTo>
                    <a:lnTo>
                      <a:pt x="753" y="218"/>
                    </a:lnTo>
                    <a:lnTo>
                      <a:pt x="753" y="218"/>
                    </a:lnTo>
                    <a:lnTo>
                      <a:pt x="753" y="218"/>
                    </a:lnTo>
                    <a:lnTo>
                      <a:pt x="753" y="218"/>
                    </a:lnTo>
                    <a:lnTo>
                      <a:pt x="753" y="219"/>
                    </a:lnTo>
                    <a:lnTo>
                      <a:pt x="754" y="219"/>
                    </a:lnTo>
                    <a:lnTo>
                      <a:pt x="754" y="219"/>
                    </a:lnTo>
                    <a:lnTo>
                      <a:pt x="754" y="219"/>
                    </a:lnTo>
                    <a:lnTo>
                      <a:pt x="754" y="219"/>
                    </a:lnTo>
                    <a:lnTo>
                      <a:pt x="755" y="219"/>
                    </a:lnTo>
                    <a:lnTo>
                      <a:pt x="755" y="220"/>
                    </a:lnTo>
                    <a:lnTo>
                      <a:pt x="756" y="220"/>
                    </a:lnTo>
                    <a:lnTo>
                      <a:pt x="756" y="220"/>
                    </a:lnTo>
                    <a:lnTo>
                      <a:pt x="757" y="220"/>
                    </a:lnTo>
                    <a:lnTo>
                      <a:pt x="757" y="220"/>
                    </a:lnTo>
                    <a:lnTo>
                      <a:pt x="758" y="220"/>
                    </a:lnTo>
                    <a:lnTo>
                      <a:pt x="759" y="220"/>
                    </a:lnTo>
                    <a:lnTo>
                      <a:pt x="760" y="220"/>
                    </a:lnTo>
                    <a:lnTo>
                      <a:pt x="760" y="220"/>
                    </a:lnTo>
                    <a:lnTo>
                      <a:pt x="761" y="220"/>
                    </a:lnTo>
                    <a:lnTo>
                      <a:pt x="762" y="220"/>
                    </a:lnTo>
                    <a:lnTo>
                      <a:pt x="763" y="220"/>
                    </a:lnTo>
                    <a:lnTo>
                      <a:pt x="763" y="220"/>
                    </a:lnTo>
                    <a:lnTo>
                      <a:pt x="765" y="220"/>
                    </a:lnTo>
                    <a:lnTo>
                      <a:pt x="766" y="220"/>
                    </a:lnTo>
                    <a:lnTo>
                      <a:pt x="766" y="220"/>
                    </a:lnTo>
                    <a:lnTo>
                      <a:pt x="767" y="220"/>
                    </a:lnTo>
                    <a:lnTo>
                      <a:pt x="767" y="220"/>
                    </a:lnTo>
                    <a:lnTo>
                      <a:pt x="767" y="220"/>
                    </a:lnTo>
                    <a:lnTo>
                      <a:pt x="768" y="220"/>
                    </a:lnTo>
                    <a:lnTo>
                      <a:pt x="768" y="220"/>
                    </a:lnTo>
                    <a:lnTo>
                      <a:pt x="768" y="220"/>
                    </a:lnTo>
                    <a:lnTo>
                      <a:pt x="768" y="220"/>
                    </a:lnTo>
                    <a:lnTo>
                      <a:pt x="769" y="220"/>
                    </a:lnTo>
                    <a:lnTo>
                      <a:pt x="769" y="220"/>
                    </a:lnTo>
                    <a:lnTo>
                      <a:pt x="769" y="220"/>
                    </a:lnTo>
                    <a:lnTo>
                      <a:pt x="769" y="220"/>
                    </a:lnTo>
                    <a:lnTo>
                      <a:pt x="769" y="220"/>
                    </a:lnTo>
                    <a:lnTo>
                      <a:pt x="769" y="220"/>
                    </a:lnTo>
                    <a:lnTo>
                      <a:pt x="770" y="220"/>
                    </a:lnTo>
                    <a:lnTo>
                      <a:pt x="770" y="220"/>
                    </a:lnTo>
                    <a:lnTo>
                      <a:pt x="770" y="220"/>
                    </a:lnTo>
                    <a:lnTo>
                      <a:pt x="770" y="221"/>
                    </a:lnTo>
                    <a:lnTo>
                      <a:pt x="771" y="221"/>
                    </a:lnTo>
                    <a:lnTo>
                      <a:pt x="771" y="221"/>
                    </a:lnTo>
                    <a:lnTo>
                      <a:pt x="772" y="222"/>
                    </a:lnTo>
                    <a:lnTo>
                      <a:pt x="772" y="222"/>
                    </a:lnTo>
                    <a:lnTo>
                      <a:pt x="772" y="222"/>
                    </a:lnTo>
                    <a:lnTo>
                      <a:pt x="772" y="223"/>
                    </a:lnTo>
                    <a:lnTo>
                      <a:pt x="773" y="223"/>
                    </a:lnTo>
                    <a:lnTo>
                      <a:pt x="773" y="223"/>
                    </a:lnTo>
                    <a:lnTo>
                      <a:pt x="773" y="224"/>
                    </a:lnTo>
                    <a:lnTo>
                      <a:pt x="773" y="224"/>
                    </a:lnTo>
                    <a:lnTo>
                      <a:pt x="773" y="224"/>
                    </a:lnTo>
                    <a:lnTo>
                      <a:pt x="772" y="225"/>
                    </a:lnTo>
                    <a:lnTo>
                      <a:pt x="772" y="225"/>
                    </a:lnTo>
                    <a:lnTo>
                      <a:pt x="772" y="225"/>
                    </a:lnTo>
                    <a:lnTo>
                      <a:pt x="772" y="225"/>
                    </a:lnTo>
                    <a:lnTo>
                      <a:pt x="771" y="226"/>
                    </a:lnTo>
                    <a:lnTo>
                      <a:pt x="771" y="226"/>
                    </a:lnTo>
                    <a:lnTo>
                      <a:pt x="771" y="226"/>
                    </a:lnTo>
                    <a:lnTo>
                      <a:pt x="770" y="227"/>
                    </a:lnTo>
                    <a:lnTo>
                      <a:pt x="770" y="227"/>
                    </a:lnTo>
                    <a:lnTo>
                      <a:pt x="769" y="227"/>
                    </a:lnTo>
                    <a:lnTo>
                      <a:pt x="769" y="228"/>
                    </a:lnTo>
                    <a:lnTo>
                      <a:pt x="768" y="228"/>
                    </a:lnTo>
                    <a:lnTo>
                      <a:pt x="768" y="228"/>
                    </a:lnTo>
                    <a:lnTo>
                      <a:pt x="767" y="228"/>
                    </a:lnTo>
                    <a:lnTo>
                      <a:pt x="767" y="228"/>
                    </a:lnTo>
                    <a:lnTo>
                      <a:pt x="766" y="229"/>
                    </a:lnTo>
                    <a:lnTo>
                      <a:pt x="766" y="229"/>
                    </a:lnTo>
                    <a:lnTo>
                      <a:pt x="765" y="229"/>
                    </a:lnTo>
                    <a:lnTo>
                      <a:pt x="765" y="229"/>
                    </a:lnTo>
                    <a:lnTo>
                      <a:pt x="765" y="231"/>
                    </a:lnTo>
                    <a:lnTo>
                      <a:pt x="763" y="231"/>
                    </a:lnTo>
                    <a:lnTo>
                      <a:pt x="763" y="231"/>
                    </a:lnTo>
                    <a:lnTo>
                      <a:pt x="762" y="232"/>
                    </a:lnTo>
                    <a:lnTo>
                      <a:pt x="762" y="232"/>
                    </a:lnTo>
                    <a:lnTo>
                      <a:pt x="761" y="232"/>
                    </a:lnTo>
                    <a:lnTo>
                      <a:pt x="761" y="233"/>
                    </a:lnTo>
                    <a:lnTo>
                      <a:pt x="761" y="233"/>
                    </a:lnTo>
                    <a:lnTo>
                      <a:pt x="760" y="234"/>
                    </a:lnTo>
                    <a:lnTo>
                      <a:pt x="760" y="234"/>
                    </a:lnTo>
                    <a:lnTo>
                      <a:pt x="760" y="234"/>
                    </a:lnTo>
                    <a:lnTo>
                      <a:pt x="759" y="235"/>
                    </a:lnTo>
                    <a:lnTo>
                      <a:pt x="759" y="235"/>
                    </a:lnTo>
                    <a:lnTo>
                      <a:pt x="758" y="235"/>
                    </a:lnTo>
                    <a:lnTo>
                      <a:pt x="758" y="235"/>
                    </a:lnTo>
                    <a:lnTo>
                      <a:pt x="758" y="236"/>
                    </a:lnTo>
                    <a:lnTo>
                      <a:pt x="757" y="236"/>
                    </a:lnTo>
                    <a:lnTo>
                      <a:pt x="757" y="236"/>
                    </a:lnTo>
                    <a:lnTo>
                      <a:pt x="757" y="236"/>
                    </a:lnTo>
                    <a:lnTo>
                      <a:pt x="756" y="236"/>
                    </a:lnTo>
                    <a:lnTo>
                      <a:pt x="756" y="236"/>
                    </a:lnTo>
                    <a:lnTo>
                      <a:pt x="756" y="236"/>
                    </a:lnTo>
                    <a:lnTo>
                      <a:pt x="755" y="236"/>
                    </a:lnTo>
                    <a:lnTo>
                      <a:pt x="755" y="236"/>
                    </a:lnTo>
                    <a:lnTo>
                      <a:pt x="754" y="236"/>
                    </a:lnTo>
                    <a:lnTo>
                      <a:pt x="754" y="236"/>
                    </a:lnTo>
                    <a:lnTo>
                      <a:pt x="753" y="235"/>
                    </a:lnTo>
                    <a:lnTo>
                      <a:pt x="753" y="235"/>
                    </a:lnTo>
                    <a:lnTo>
                      <a:pt x="753" y="234"/>
                    </a:lnTo>
                    <a:lnTo>
                      <a:pt x="752" y="234"/>
                    </a:lnTo>
                    <a:lnTo>
                      <a:pt x="752" y="233"/>
                    </a:lnTo>
                    <a:lnTo>
                      <a:pt x="752" y="233"/>
                    </a:lnTo>
                    <a:lnTo>
                      <a:pt x="752" y="232"/>
                    </a:lnTo>
                    <a:lnTo>
                      <a:pt x="751" y="231"/>
                    </a:lnTo>
                    <a:lnTo>
                      <a:pt x="751" y="229"/>
                    </a:lnTo>
                    <a:lnTo>
                      <a:pt x="751" y="229"/>
                    </a:lnTo>
                    <a:lnTo>
                      <a:pt x="751" y="228"/>
                    </a:lnTo>
                    <a:lnTo>
                      <a:pt x="751" y="227"/>
                    </a:lnTo>
                    <a:lnTo>
                      <a:pt x="751" y="226"/>
                    </a:lnTo>
                    <a:lnTo>
                      <a:pt x="751" y="225"/>
                    </a:lnTo>
                    <a:lnTo>
                      <a:pt x="751" y="225"/>
                    </a:lnTo>
                    <a:lnTo>
                      <a:pt x="751" y="224"/>
                    </a:lnTo>
                    <a:lnTo>
                      <a:pt x="751" y="223"/>
                    </a:lnTo>
                    <a:lnTo>
                      <a:pt x="751" y="223"/>
                    </a:lnTo>
                    <a:lnTo>
                      <a:pt x="751" y="222"/>
                    </a:lnTo>
                    <a:lnTo>
                      <a:pt x="750" y="221"/>
                    </a:lnTo>
                    <a:lnTo>
                      <a:pt x="750" y="221"/>
                    </a:lnTo>
                    <a:lnTo>
                      <a:pt x="750" y="220"/>
                    </a:lnTo>
                    <a:lnTo>
                      <a:pt x="750" y="220"/>
                    </a:lnTo>
                    <a:lnTo>
                      <a:pt x="749" y="219"/>
                    </a:lnTo>
                    <a:lnTo>
                      <a:pt x="749" y="219"/>
                    </a:lnTo>
                    <a:lnTo>
                      <a:pt x="748" y="218"/>
                    </a:lnTo>
                    <a:lnTo>
                      <a:pt x="748" y="217"/>
                    </a:lnTo>
                    <a:lnTo>
                      <a:pt x="747" y="217"/>
                    </a:lnTo>
                    <a:lnTo>
                      <a:pt x="747" y="216"/>
                    </a:lnTo>
                    <a:lnTo>
                      <a:pt x="745" y="216"/>
                    </a:lnTo>
                    <a:lnTo>
                      <a:pt x="745" y="215"/>
                    </a:lnTo>
                    <a:lnTo>
                      <a:pt x="744" y="214"/>
                    </a:lnTo>
                    <a:lnTo>
                      <a:pt x="744" y="214"/>
                    </a:lnTo>
                    <a:lnTo>
                      <a:pt x="743" y="213"/>
                    </a:lnTo>
                    <a:lnTo>
                      <a:pt x="742" y="213"/>
                    </a:lnTo>
                    <a:lnTo>
                      <a:pt x="742" y="211"/>
                    </a:lnTo>
                    <a:lnTo>
                      <a:pt x="741" y="211"/>
                    </a:lnTo>
                    <a:lnTo>
                      <a:pt x="741" y="210"/>
                    </a:lnTo>
                    <a:lnTo>
                      <a:pt x="740" y="210"/>
                    </a:lnTo>
                    <a:lnTo>
                      <a:pt x="740" y="210"/>
                    </a:lnTo>
                    <a:lnTo>
                      <a:pt x="739" y="210"/>
                    </a:lnTo>
                    <a:lnTo>
                      <a:pt x="739" y="210"/>
                    </a:lnTo>
                    <a:lnTo>
                      <a:pt x="738" y="209"/>
                    </a:lnTo>
                    <a:lnTo>
                      <a:pt x="738" y="209"/>
                    </a:lnTo>
                    <a:lnTo>
                      <a:pt x="738" y="209"/>
                    </a:lnTo>
                    <a:lnTo>
                      <a:pt x="737" y="209"/>
                    </a:lnTo>
                    <a:lnTo>
                      <a:pt x="737" y="209"/>
                    </a:lnTo>
                    <a:lnTo>
                      <a:pt x="737" y="209"/>
                    </a:lnTo>
                    <a:lnTo>
                      <a:pt x="736" y="209"/>
                    </a:lnTo>
                    <a:lnTo>
                      <a:pt x="736" y="209"/>
                    </a:lnTo>
                    <a:lnTo>
                      <a:pt x="736" y="209"/>
                    </a:lnTo>
                    <a:lnTo>
                      <a:pt x="736" y="210"/>
                    </a:lnTo>
                    <a:lnTo>
                      <a:pt x="735" y="210"/>
                    </a:lnTo>
                    <a:lnTo>
                      <a:pt x="735" y="210"/>
                    </a:lnTo>
                    <a:lnTo>
                      <a:pt x="735" y="210"/>
                    </a:lnTo>
                    <a:lnTo>
                      <a:pt x="734" y="210"/>
                    </a:lnTo>
                    <a:lnTo>
                      <a:pt x="734" y="210"/>
                    </a:lnTo>
                    <a:lnTo>
                      <a:pt x="733" y="210"/>
                    </a:lnTo>
                    <a:lnTo>
                      <a:pt x="733" y="211"/>
                    </a:lnTo>
                    <a:lnTo>
                      <a:pt x="732" y="211"/>
                    </a:lnTo>
                    <a:lnTo>
                      <a:pt x="731" y="211"/>
                    </a:lnTo>
                    <a:lnTo>
                      <a:pt x="731" y="213"/>
                    </a:lnTo>
                    <a:lnTo>
                      <a:pt x="730" y="213"/>
                    </a:lnTo>
                    <a:lnTo>
                      <a:pt x="729" y="213"/>
                    </a:lnTo>
                    <a:lnTo>
                      <a:pt x="729" y="213"/>
                    </a:lnTo>
                    <a:lnTo>
                      <a:pt x="727" y="214"/>
                    </a:lnTo>
                    <a:lnTo>
                      <a:pt x="726" y="214"/>
                    </a:lnTo>
                    <a:lnTo>
                      <a:pt x="726" y="214"/>
                    </a:lnTo>
                    <a:lnTo>
                      <a:pt x="725" y="215"/>
                    </a:lnTo>
                    <a:lnTo>
                      <a:pt x="724" y="215"/>
                    </a:lnTo>
                    <a:lnTo>
                      <a:pt x="724" y="215"/>
                    </a:lnTo>
                    <a:lnTo>
                      <a:pt x="723" y="215"/>
                    </a:lnTo>
                    <a:lnTo>
                      <a:pt x="723" y="215"/>
                    </a:lnTo>
                    <a:lnTo>
                      <a:pt x="722" y="215"/>
                    </a:lnTo>
                    <a:lnTo>
                      <a:pt x="722" y="215"/>
                    </a:lnTo>
                    <a:lnTo>
                      <a:pt x="721" y="215"/>
                    </a:lnTo>
                    <a:lnTo>
                      <a:pt x="721" y="215"/>
                    </a:lnTo>
                    <a:lnTo>
                      <a:pt x="720" y="215"/>
                    </a:lnTo>
                    <a:lnTo>
                      <a:pt x="720" y="215"/>
                    </a:lnTo>
                    <a:lnTo>
                      <a:pt x="720" y="215"/>
                    </a:lnTo>
                    <a:lnTo>
                      <a:pt x="719" y="215"/>
                    </a:lnTo>
                    <a:lnTo>
                      <a:pt x="719" y="215"/>
                    </a:lnTo>
                    <a:lnTo>
                      <a:pt x="719" y="215"/>
                    </a:lnTo>
                    <a:lnTo>
                      <a:pt x="718" y="216"/>
                    </a:lnTo>
                    <a:lnTo>
                      <a:pt x="718" y="216"/>
                    </a:lnTo>
                    <a:lnTo>
                      <a:pt x="718" y="216"/>
                    </a:lnTo>
                    <a:lnTo>
                      <a:pt x="717" y="216"/>
                    </a:lnTo>
                    <a:lnTo>
                      <a:pt x="717" y="217"/>
                    </a:lnTo>
                    <a:lnTo>
                      <a:pt x="717" y="217"/>
                    </a:lnTo>
                    <a:lnTo>
                      <a:pt x="717" y="217"/>
                    </a:lnTo>
                    <a:lnTo>
                      <a:pt x="716" y="218"/>
                    </a:lnTo>
                    <a:lnTo>
                      <a:pt x="716" y="218"/>
                    </a:lnTo>
                    <a:lnTo>
                      <a:pt x="716" y="218"/>
                    </a:lnTo>
                    <a:lnTo>
                      <a:pt x="714" y="220"/>
                    </a:lnTo>
                    <a:lnTo>
                      <a:pt x="714" y="220"/>
                    </a:lnTo>
                    <a:lnTo>
                      <a:pt x="705" y="223"/>
                    </a:lnTo>
                    <a:lnTo>
                      <a:pt x="682" y="229"/>
                    </a:lnTo>
                    <a:lnTo>
                      <a:pt x="682" y="229"/>
                    </a:lnTo>
                    <a:lnTo>
                      <a:pt x="682" y="228"/>
                    </a:lnTo>
                    <a:lnTo>
                      <a:pt x="682" y="228"/>
                    </a:lnTo>
                    <a:lnTo>
                      <a:pt x="681" y="227"/>
                    </a:lnTo>
                    <a:lnTo>
                      <a:pt x="681" y="227"/>
                    </a:lnTo>
                    <a:lnTo>
                      <a:pt x="681" y="227"/>
                    </a:lnTo>
                    <a:lnTo>
                      <a:pt x="680" y="227"/>
                    </a:lnTo>
                    <a:lnTo>
                      <a:pt x="680" y="226"/>
                    </a:lnTo>
                    <a:lnTo>
                      <a:pt x="679" y="226"/>
                    </a:lnTo>
                    <a:lnTo>
                      <a:pt x="678" y="226"/>
                    </a:lnTo>
                    <a:lnTo>
                      <a:pt x="678" y="226"/>
                    </a:lnTo>
                    <a:lnTo>
                      <a:pt x="677" y="226"/>
                    </a:lnTo>
                    <a:lnTo>
                      <a:pt x="677" y="226"/>
                    </a:lnTo>
                    <a:lnTo>
                      <a:pt x="676" y="226"/>
                    </a:lnTo>
                    <a:lnTo>
                      <a:pt x="675" y="226"/>
                    </a:lnTo>
                    <a:lnTo>
                      <a:pt x="675" y="226"/>
                    </a:lnTo>
                    <a:lnTo>
                      <a:pt x="673" y="226"/>
                    </a:lnTo>
                    <a:lnTo>
                      <a:pt x="672" y="226"/>
                    </a:lnTo>
                    <a:lnTo>
                      <a:pt x="672" y="226"/>
                    </a:lnTo>
                    <a:lnTo>
                      <a:pt x="671" y="226"/>
                    </a:lnTo>
                    <a:lnTo>
                      <a:pt x="670" y="226"/>
                    </a:lnTo>
                    <a:lnTo>
                      <a:pt x="670" y="225"/>
                    </a:lnTo>
                    <a:lnTo>
                      <a:pt x="669" y="225"/>
                    </a:lnTo>
                    <a:lnTo>
                      <a:pt x="668" y="226"/>
                    </a:lnTo>
                    <a:lnTo>
                      <a:pt x="668" y="226"/>
                    </a:lnTo>
                    <a:lnTo>
                      <a:pt x="667" y="226"/>
                    </a:lnTo>
                    <a:lnTo>
                      <a:pt x="667" y="226"/>
                    </a:lnTo>
                    <a:lnTo>
                      <a:pt x="666" y="226"/>
                    </a:lnTo>
                    <a:lnTo>
                      <a:pt x="666" y="226"/>
                    </a:lnTo>
                    <a:lnTo>
                      <a:pt x="666" y="227"/>
                    </a:lnTo>
                    <a:lnTo>
                      <a:pt x="666" y="227"/>
                    </a:lnTo>
                    <a:lnTo>
                      <a:pt x="665" y="228"/>
                    </a:lnTo>
                    <a:lnTo>
                      <a:pt x="665" y="228"/>
                    </a:lnTo>
                    <a:lnTo>
                      <a:pt x="665" y="229"/>
                    </a:lnTo>
                    <a:lnTo>
                      <a:pt x="665" y="231"/>
                    </a:lnTo>
                    <a:lnTo>
                      <a:pt x="665" y="231"/>
                    </a:lnTo>
                    <a:lnTo>
                      <a:pt x="665" y="232"/>
                    </a:lnTo>
                    <a:lnTo>
                      <a:pt x="664" y="232"/>
                    </a:lnTo>
                    <a:lnTo>
                      <a:pt x="664" y="233"/>
                    </a:lnTo>
                    <a:lnTo>
                      <a:pt x="664" y="233"/>
                    </a:lnTo>
                    <a:lnTo>
                      <a:pt x="664" y="234"/>
                    </a:lnTo>
                    <a:lnTo>
                      <a:pt x="663" y="234"/>
                    </a:lnTo>
                    <a:lnTo>
                      <a:pt x="663" y="235"/>
                    </a:lnTo>
                    <a:lnTo>
                      <a:pt x="663" y="235"/>
                    </a:lnTo>
                    <a:lnTo>
                      <a:pt x="662" y="236"/>
                    </a:lnTo>
                    <a:lnTo>
                      <a:pt x="662" y="236"/>
                    </a:lnTo>
                    <a:lnTo>
                      <a:pt x="662" y="236"/>
                    </a:lnTo>
                    <a:lnTo>
                      <a:pt x="661" y="236"/>
                    </a:lnTo>
                    <a:lnTo>
                      <a:pt x="661" y="236"/>
                    </a:lnTo>
                    <a:lnTo>
                      <a:pt x="660" y="236"/>
                    </a:lnTo>
                    <a:lnTo>
                      <a:pt x="660" y="236"/>
                    </a:lnTo>
                    <a:lnTo>
                      <a:pt x="659" y="236"/>
                    </a:lnTo>
                    <a:lnTo>
                      <a:pt x="658" y="236"/>
                    </a:lnTo>
                    <a:lnTo>
                      <a:pt x="658" y="236"/>
                    </a:lnTo>
                    <a:lnTo>
                      <a:pt x="658" y="236"/>
                    </a:lnTo>
                    <a:lnTo>
                      <a:pt x="657" y="235"/>
                    </a:lnTo>
                    <a:lnTo>
                      <a:pt x="657" y="235"/>
                    </a:lnTo>
                    <a:lnTo>
                      <a:pt x="657" y="235"/>
                    </a:lnTo>
                    <a:lnTo>
                      <a:pt x="657" y="234"/>
                    </a:lnTo>
                    <a:lnTo>
                      <a:pt x="657" y="234"/>
                    </a:lnTo>
                    <a:lnTo>
                      <a:pt x="657" y="233"/>
                    </a:lnTo>
                    <a:lnTo>
                      <a:pt x="657" y="233"/>
                    </a:lnTo>
                    <a:lnTo>
                      <a:pt x="658" y="232"/>
                    </a:lnTo>
                    <a:lnTo>
                      <a:pt x="659" y="232"/>
                    </a:lnTo>
                    <a:lnTo>
                      <a:pt x="659" y="231"/>
                    </a:lnTo>
                    <a:lnTo>
                      <a:pt x="660" y="231"/>
                    </a:lnTo>
                    <a:lnTo>
                      <a:pt x="661" y="229"/>
                    </a:lnTo>
                    <a:lnTo>
                      <a:pt x="661" y="229"/>
                    </a:lnTo>
                    <a:lnTo>
                      <a:pt x="661" y="229"/>
                    </a:lnTo>
                    <a:lnTo>
                      <a:pt x="662" y="228"/>
                    </a:lnTo>
                    <a:lnTo>
                      <a:pt x="662" y="228"/>
                    </a:lnTo>
                    <a:lnTo>
                      <a:pt x="662" y="227"/>
                    </a:lnTo>
                    <a:lnTo>
                      <a:pt x="662" y="227"/>
                    </a:lnTo>
                    <a:lnTo>
                      <a:pt x="663" y="227"/>
                    </a:lnTo>
                    <a:lnTo>
                      <a:pt x="663" y="226"/>
                    </a:lnTo>
                    <a:lnTo>
                      <a:pt x="662" y="226"/>
                    </a:lnTo>
                    <a:lnTo>
                      <a:pt x="662" y="226"/>
                    </a:lnTo>
                    <a:lnTo>
                      <a:pt x="662" y="225"/>
                    </a:lnTo>
                    <a:lnTo>
                      <a:pt x="662" y="225"/>
                    </a:lnTo>
                    <a:lnTo>
                      <a:pt x="661" y="225"/>
                    </a:lnTo>
                    <a:lnTo>
                      <a:pt x="661" y="224"/>
                    </a:lnTo>
                    <a:lnTo>
                      <a:pt x="660" y="224"/>
                    </a:lnTo>
                    <a:lnTo>
                      <a:pt x="660" y="223"/>
                    </a:lnTo>
                    <a:lnTo>
                      <a:pt x="659" y="223"/>
                    </a:lnTo>
                    <a:lnTo>
                      <a:pt x="658" y="223"/>
                    </a:lnTo>
                    <a:lnTo>
                      <a:pt x="658" y="222"/>
                    </a:lnTo>
                    <a:lnTo>
                      <a:pt x="657" y="222"/>
                    </a:lnTo>
                    <a:lnTo>
                      <a:pt x="657" y="222"/>
                    </a:lnTo>
                    <a:lnTo>
                      <a:pt x="655" y="221"/>
                    </a:lnTo>
                    <a:lnTo>
                      <a:pt x="654" y="221"/>
                    </a:lnTo>
                    <a:lnTo>
                      <a:pt x="654" y="221"/>
                    </a:lnTo>
                    <a:lnTo>
                      <a:pt x="653" y="220"/>
                    </a:lnTo>
                    <a:lnTo>
                      <a:pt x="653" y="220"/>
                    </a:lnTo>
                    <a:lnTo>
                      <a:pt x="652" y="220"/>
                    </a:lnTo>
                    <a:lnTo>
                      <a:pt x="652" y="219"/>
                    </a:lnTo>
                    <a:lnTo>
                      <a:pt x="651" y="219"/>
                    </a:lnTo>
                    <a:lnTo>
                      <a:pt x="651" y="218"/>
                    </a:lnTo>
                    <a:lnTo>
                      <a:pt x="651" y="218"/>
                    </a:lnTo>
                    <a:lnTo>
                      <a:pt x="650" y="217"/>
                    </a:lnTo>
                    <a:lnTo>
                      <a:pt x="650" y="216"/>
                    </a:lnTo>
                    <a:lnTo>
                      <a:pt x="649" y="216"/>
                    </a:lnTo>
                    <a:lnTo>
                      <a:pt x="649" y="215"/>
                    </a:lnTo>
                    <a:lnTo>
                      <a:pt x="649" y="214"/>
                    </a:lnTo>
                    <a:lnTo>
                      <a:pt x="648" y="213"/>
                    </a:lnTo>
                    <a:lnTo>
                      <a:pt x="648" y="211"/>
                    </a:lnTo>
                    <a:lnTo>
                      <a:pt x="647" y="211"/>
                    </a:lnTo>
                    <a:lnTo>
                      <a:pt x="647" y="210"/>
                    </a:lnTo>
                    <a:lnTo>
                      <a:pt x="646" y="209"/>
                    </a:lnTo>
                    <a:lnTo>
                      <a:pt x="646" y="209"/>
                    </a:lnTo>
                    <a:lnTo>
                      <a:pt x="646" y="208"/>
                    </a:lnTo>
                    <a:lnTo>
                      <a:pt x="645" y="208"/>
                    </a:lnTo>
                    <a:lnTo>
                      <a:pt x="645" y="207"/>
                    </a:lnTo>
                    <a:lnTo>
                      <a:pt x="644" y="207"/>
                    </a:lnTo>
                    <a:lnTo>
                      <a:pt x="644" y="207"/>
                    </a:lnTo>
                    <a:lnTo>
                      <a:pt x="644" y="206"/>
                    </a:lnTo>
                    <a:lnTo>
                      <a:pt x="643" y="206"/>
                    </a:lnTo>
                    <a:lnTo>
                      <a:pt x="643" y="205"/>
                    </a:lnTo>
                    <a:lnTo>
                      <a:pt x="643" y="205"/>
                    </a:lnTo>
                    <a:lnTo>
                      <a:pt x="642" y="204"/>
                    </a:lnTo>
                    <a:lnTo>
                      <a:pt x="642" y="204"/>
                    </a:lnTo>
                    <a:lnTo>
                      <a:pt x="641" y="203"/>
                    </a:lnTo>
                    <a:lnTo>
                      <a:pt x="641" y="202"/>
                    </a:lnTo>
                    <a:lnTo>
                      <a:pt x="641" y="202"/>
                    </a:lnTo>
                    <a:lnTo>
                      <a:pt x="641" y="201"/>
                    </a:lnTo>
                    <a:lnTo>
                      <a:pt x="640" y="201"/>
                    </a:lnTo>
                    <a:lnTo>
                      <a:pt x="640" y="200"/>
                    </a:lnTo>
                    <a:lnTo>
                      <a:pt x="640" y="199"/>
                    </a:lnTo>
                    <a:lnTo>
                      <a:pt x="640" y="199"/>
                    </a:lnTo>
                    <a:lnTo>
                      <a:pt x="640" y="198"/>
                    </a:lnTo>
                    <a:lnTo>
                      <a:pt x="640" y="197"/>
                    </a:lnTo>
                    <a:lnTo>
                      <a:pt x="640" y="197"/>
                    </a:lnTo>
                    <a:lnTo>
                      <a:pt x="640" y="196"/>
                    </a:lnTo>
                    <a:lnTo>
                      <a:pt x="640" y="195"/>
                    </a:lnTo>
                    <a:lnTo>
                      <a:pt x="640" y="195"/>
                    </a:lnTo>
                    <a:lnTo>
                      <a:pt x="640" y="193"/>
                    </a:lnTo>
                    <a:lnTo>
                      <a:pt x="640" y="192"/>
                    </a:lnTo>
                    <a:lnTo>
                      <a:pt x="640" y="192"/>
                    </a:lnTo>
                    <a:lnTo>
                      <a:pt x="639" y="191"/>
                    </a:lnTo>
                    <a:lnTo>
                      <a:pt x="639" y="191"/>
                    </a:lnTo>
                    <a:lnTo>
                      <a:pt x="639" y="191"/>
                    </a:lnTo>
                    <a:lnTo>
                      <a:pt x="639" y="190"/>
                    </a:lnTo>
                    <a:lnTo>
                      <a:pt x="637" y="190"/>
                    </a:lnTo>
                    <a:lnTo>
                      <a:pt x="637" y="190"/>
                    </a:lnTo>
                    <a:lnTo>
                      <a:pt x="637" y="190"/>
                    </a:lnTo>
                    <a:lnTo>
                      <a:pt x="636" y="190"/>
                    </a:lnTo>
                    <a:lnTo>
                      <a:pt x="636" y="190"/>
                    </a:lnTo>
                    <a:lnTo>
                      <a:pt x="635" y="189"/>
                    </a:lnTo>
                    <a:lnTo>
                      <a:pt x="635" y="189"/>
                    </a:lnTo>
                    <a:lnTo>
                      <a:pt x="634" y="189"/>
                    </a:lnTo>
                    <a:lnTo>
                      <a:pt x="634" y="189"/>
                    </a:lnTo>
                    <a:lnTo>
                      <a:pt x="634" y="189"/>
                    </a:lnTo>
                    <a:lnTo>
                      <a:pt x="633" y="189"/>
                    </a:lnTo>
                    <a:lnTo>
                      <a:pt x="633" y="189"/>
                    </a:lnTo>
                    <a:lnTo>
                      <a:pt x="632" y="188"/>
                    </a:lnTo>
                    <a:lnTo>
                      <a:pt x="632" y="188"/>
                    </a:lnTo>
                    <a:lnTo>
                      <a:pt x="631" y="189"/>
                    </a:lnTo>
                    <a:lnTo>
                      <a:pt x="631" y="189"/>
                    </a:lnTo>
                    <a:lnTo>
                      <a:pt x="631" y="189"/>
                    </a:lnTo>
                    <a:lnTo>
                      <a:pt x="630" y="189"/>
                    </a:lnTo>
                    <a:lnTo>
                      <a:pt x="630" y="189"/>
                    </a:lnTo>
                    <a:lnTo>
                      <a:pt x="630" y="190"/>
                    </a:lnTo>
                    <a:lnTo>
                      <a:pt x="629" y="190"/>
                    </a:lnTo>
                    <a:lnTo>
                      <a:pt x="629" y="190"/>
                    </a:lnTo>
                    <a:lnTo>
                      <a:pt x="629" y="191"/>
                    </a:lnTo>
                    <a:lnTo>
                      <a:pt x="628" y="191"/>
                    </a:lnTo>
                    <a:lnTo>
                      <a:pt x="628" y="191"/>
                    </a:lnTo>
                    <a:lnTo>
                      <a:pt x="627" y="192"/>
                    </a:lnTo>
                    <a:lnTo>
                      <a:pt x="627" y="192"/>
                    </a:lnTo>
                    <a:lnTo>
                      <a:pt x="627" y="192"/>
                    </a:lnTo>
                    <a:lnTo>
                      <a:pt x="626" y="192"/>
                    </a:lnTo>
                    <a:lnTo>
                      <a:pt x="626" y="192"/>
                    </a:lnTo>
                    <a:lnTo>
                      <a:pt x="625" y="192"/>
                    </a:lnTo>
                    <a:lnTo>
                      <a:pt x="625" y="193"/>
                    </a:lnTo>
                    <a:lnTo>
                      <a:pt x="625" y="193"/>
                    </a:lnTo>
                    <a:lnTo>
                      <a:pt x="624" y="193"/>
                    </a:lnTo>
                    <a:lnTo>
                      <a:pt x="624" y="193"/>
                    </a:lnTo>
                    <a:lnTo>
                      <a:pt x="623" y="193"/>
                    </a:lnTo>
                    <a:lnTo>
                      <a:pt x="623" y="192"/>
                    </a:lnTo>
                    <a:lnTo>
                      <a:pt x="623" y="192"/>
                    </a:lnTo>
                    <a:lnTo>
                      <a:pt x="623" y="192"/>
                    </a:lnTo>
                    <a:lnTo>
                      <a:pt x="622" y="192"/>
                    </a:lnTo>
                    <a:lnTo>
                      <a:pt x="622" y="192"/>
                    </a:lnTo>
                    <a:lnTo>
                      <a:pt x="622" y="191"/>
                    </a:lnTo>
                    <a:lnTo>
                      <a:pt x="622" y="191"/>
                    </a:lnTo>
                    <a:lnTo>
                      <a:pt x="622" y="191"/>
                    </a:lnTo>
                    <a:lnTo>
                      <a:pt x="622" y="190"/>
                    </a:lnTo>
                    <a:lnTo>
                      <a:pt x="622" y="190"/>
                    </a:lnTo>
                    <a:lnTo>
                      <a:pt x="622" y="190"/>
                    </a:lnTo>
                    <a:lnTo>
                      <a:pt x="622" y="189"/>
                    </a:lnTo>
                    <a:lnTo>
                      <a:pt x="622" y="189"/>
                    </a:lnTo>
                    <a:lnTo>
                      <a:pt x="622" y="188"/>
                    </a:lnTo>
                    <a:lnTo>
                      <a:pt x="622" y="188"/>
                    </a:lnTo>
                    <a:lnTo>
                      <a:pt x="622" y="188"/>
                    </a:lnTo>
                    <a:lnTo>
                      <a:pt x="622" y="187"/>
                    </a:lnTo>
                    <a:lnTo>
                      <a:pt x="622" y="187"/>
                    </a:lnTo>
                    <a:lnTo>
                      <a:pt x="622" y="187"/>
                    </a:lnTo>
                    <a:lnTo>
                      <a:pt x="622" y="186"/>
                    </a:lnTo>
                    <a:lnTo>
                      <a:pt x="622" y="186"/>
                    </a:lnTo>
                    <a:lnTo>
                      <a:pt x="622" y="186"/>
                    </a:lnTo>
                    <a:lnTo>
                      <a:pt x="622" y="186"/>
                    </a:lnTo>
                    <a:lnTo>
                      <a:pt x="622" y="186"/>
                    </a:lnTo>
                    <a:lnTo>
                      <a:pt x="622" y="186"/>
                    </a:lnTo>
                    <a:lnTo>
                      <a:pt x="622" y="186"/>
                    </a:lnTo>
                    <a:lnTo>
                      <a:pt x="622" y="186"/>
                    </a:lnTo>
                    <a:lnTo>
                      <a:pt x="621" y="186"/>
                    </a:lnTo>
                    <a:lnTo>
                      <a:pt x="621" y="186"/>
                    </a:lnTo>
                    <a:lnTo>
                      <a:pt x="621" y="185"/>
                    </a:lnTo>
                    <a:lnTo>
                      <a:pt x="621" y="185"/>
                    </a:lnTo>
                    <a:lnTo>
                      <a:pt x="621" y="185"/>
                    </a:lnTo>
                    <a:lnTo>
                      <a:pt x="619" y="185"/>
                    </a:lnTo>
                    <a:lnTo>
                      <a:pt x="619" y="185"/>
                    </a:lnTo>
                    <a:lnTo>
                      <a:pt x="619" y="185"/>
                    </a:lnTo>
                    <a:lnTo>
                      <a:pt x="619" y="185"/>
                    </a:lnTo>
                    <a:lnTo>
                      <a:pt x="619" y="185"/>
                    </a:lnTo>
                    <a:lnTo>
                      <a:pt x="618" y="185"/>
                    </a:lnTo>
                    <a:lnTo>
                      <a:pt x="618" y="185"/>
                    </a:lnTo>
                    <a:lnTo>
                      <a:pt x="618" y="185"/>
                    </a:lnTo>
                    <a:lnTo>
                      <a:pt x="617" y="185"/>
                    </a:lnTo>
                    <a:lnTo>
                      <a:pt x="617" y="185"/>
                    </a:lnTo>
                    <a:lnTo>
                      <a:pt x="617" y="186"/>
                    </a:lnTo>
                    <a:lnTo>
                      <a:pt x="616" y="186"/>
                    </a:lnTo>
                    <a:lnTo>
                      <a:pt x="616" y="186"/>
                    </a:lnTo>
                    <a:lnTo>
                      <a:pt x="615" y="186"/>
                    </a:lnTo>
                    <a:lnTo>
                      <a:pt x="615" y="186"/>
                    </a:lnTo>
                    <a:lnTo>
                      <a:pt x="615" y="187"/>
                    </a:lnTo>
                    <a:lnTo>
                      <a:pt x="614" y="187"/>
                    </a:lnTo>
                    <a:lnTo>
                      <a:pt x="614" y="187"/>
                    </a:lnTo>
                    <a:lnTo>
                      <a:pt x="614" y="187"/>
                    </a:lnTo>
                    <a:lnTo>
                      <a:pt x="613" y="187"/>
                    </a:lnTo>
                    <a:lnTo>
                      <a:pt x="613" y="188"/>
                    </a:lnTo>
                    <a:lnTo>
                      <a:pt x="613" y="188"/>
                    </a:lnTo>
                    <a:lnTo>
                      <a:pt x="613" y="188"/>
                    </a:lnTo>
                    <a:lnTo>
                      <a:pt x="613" y="188"/>
                    </a:lnTo>
                    <a:lnTo>
                      <a:pt x="613" y="188"/>
                    </a:lnTo>
                    <a:lnTo>
                      <a:pt x="613" y="188"/>
                    </a:lnTo>
                    <a:lnTo>
                      <a:pt x="614" y="189"/>
                    </a:lnTo>
                    <a:lnTo>
                      <a:pt x="614" y="189"/>
                    </a:lnTo>
                    <a:lnTo>
                      <a:pt x="614" y="189"/>
                    </a:lnTo>
                    <a:lnTo>
                      <a:pt x="614" y="189"/>
                    </a:lnTo>
                    <a:lnTo>
                      <a:pt x="615" y="189"/>
                    </a:lnTo>
                    <a:lnTo>
                      <a:pt x="615" y="190"/>
                    </a:lnTo>
                    <a:lnTo>
                      <a:pt x="615" y="190"/>
                    </a:lnTo>
                    <a:lnTo>
                      <a:pt x="615" y="190"/>
                    </a:lnTo>
                    <a:lnTo>
                      <a:pt x="616" y="190"/>
                    </a:lnTo>
                    <a:lnTo>
                      <a:pt x="616" y="191"/>
                    </a:lnTo>
                    <a:lnTo>
                      <a:pt x="616" y="191"/>
                    </a:lnTo>
                    <a:lnTo>
                      <a:pt x="616" y="191"/>
                    </a:lnTo>
                    <a:lnTo>
                      <a:pt x="615" y="191"/>
                    </a:lnTo>
                    <a:lnTo>
                      <a:pt x="615" y="192"/>
                    </a:lnTo>
                    <a:lnTo>
                      <a:pt x="615" y="192"/>
                    </a:lnTo>
                    <a:lnTo>
                      <a:pt x="615" y="192"/>
                    </a:lnTo>
                    <a:lnTo>
                      <a:pt x="615" y="192"/>
                    </a:lnTo>
                    <a:lnTo>
                      <a:pt x="614" y="193"/>
                    </a:lnTo>
                    <a:lnTo>
                      <a:pt x="614" y="193"/>
                    </a:lnTo>
                    <a:lnTo>
                      <a:pt x="614" y="193"/>
                    </a:lnTo>
                    <a:lnTo>
                      <a:pt x="614" y="193"/>
                    </a:lnTo>
                    <a:lnTo>
                      <a:pt x="613" y="193"/>
                    </a:lnTo>
                    <a:lnTo>
                      <a:pt x="613" y="193"/>
                    </a:lnTo>
                    <a:lnTo>
                      <a:pt x="612" y="195"/>
                    </a:lnTo>
                    <a:lnTo>
                      <a:pt x="612" y="195"/>
                    </a:lnTo>
                    <a:lnTo>
                      <a:pt x="611" y="195"/>
                    </a:lnTo>
                    <a:lnTo>
                      <a:pt x="611" y="195"/>
                    </a:lnTo>
                    <a:lnTo>
                      <a:pt x="610" y="195"/>
                    </a:lnTo>
                    <a:lnTo>
                      <a:pt x="610" y="195"/>
                    </a:lnTo>
                    <a:lnTo>
                      <a:pt x="609" y="195"/>
                    </a:lnTo>
                    <a:lnTo>
                      <a:pt x="609" y="195"/>
                    </a:lnTo>
                    <a:lnTo>
                      <a:pt x="608" y="195"/>
                    </a:lnTo>
                    <a:lnTo>
                      <a:pt x="608" y="195"/>
                    </a:lnTo>
                    <a:lnTo>
                      <a:pt x="607" y="193"/>
                    </a:lnTo>
                    <a:lnTo>
                      <a:pt x="607" y="193"/>
                    </a:lnTo>
                    <a:lnTo>
                      <a:pt x="607" y="193"/>
                    </a:lnTo>
                    <a:lnTo>
                      <a:pt x="607" y="193"/>
                    </a:lnTo>
                    <a:lnTo>
                      <a:pt x="606" y="192"/>
                    </a:lnTo>
                    <a:lnTo>
                      <a:pt x="606" y="192"/>
                    </a:lnTo>
                    <a:lnTo>
                      <a:pt x="606" y="192"/>
                    </a:lnTo>
                    <a:lnTo>
                      <a:pt x="606" y="191"/>
                    </a:lnTo>
                    <a:lnTo>
                      <a:pt x="605" y="191"/>
                    </a:lnTo>
                    <a:lnTo>
                      <a:pt x="605" y="190"/>
                    </a:lnTo>
                    <a:lnTo>
                      <a:pt x="605" y="190"/>
                    </a:lnTo>
                    <a:lnTo>
                      <a:pt x="604" y="190"/>
                    </a:lnTo>
                    <a:lnTo>
                      <a:pt x="604" y="189"/>
                    </a:lnTo>
                    <a:lnTo>
                      <a:pt x="604" y="189"/>
                    </a:lnTo>
                    <a:lnTo>
                      <a:pt x="603" y="189"/>
                    </a:lnTo>
                    <a:lnTo>
                      <a:pt x="603" y="188"/>
                    </a:lnTo>
                    <a:lnTo>
                      <a:pt x="603" y="188"/>
                    </a:lnTo>
                    <a:lnTo>
                      <a:pt x="601" y="188"/>
                    </a:lnTo>
                    <a:lnTo>
                      <a:pt x="601" y="188"/>
                    </a:lnTo>
                    <a:lnTo>
                      <a:pt x="601" y="188"/>
                    </a:lnTo>
                    <a:lnTo>
                      <a:pt x="600" y="188"/>
                    </a:lnTo>
                    <a:lnTo>
                      <a:pt x="600" y="188"/>
                    </a:lnTo>
                    <a:lnTo>
                      <a:pt x="599" y="188"/>
                    </a:lnTo>
                    <a:lnTo>
                      <a:pt x="599" y="188"/>
                    </a:lnTo>
                    <a:lnTo>
                      <a:pt x="598" y="188"/>
                    </a:lnTo>
                    <a:lnTo>
                      <a:pt x="597" y="188"/>
                    </a:lnTo>
                    <a:lnTo>
                      <a:pt x="597" y="189"/>
                    </a:lnTo>
                    <a:lnTo>
                      <a:pt x="596" y="189"/>
                    </a:lnTo>
                    <a:lnTo>
                      <a:pt x="596" y="189"/>
                    </a:lnTo>
                    <a:lnTo>
                      <a:pt x="595" y="189"/>
                    </a:lnTo>
                    <a:lnTo>
                      <a:pt x="594" y="189"/>
                    </a:lnTo>
                    <a:lnTo>
                      <a:pt x="594" y="189"/>
                    </a:lnTo>
                    <a:lnTo>
                      <a:pt x="593" y="190"/>
                    </a:lnTo>
                    <a:lnTo>
                      <a:pt x="593" y="190"/>
                    </a:lnTo>
                    <a:lnTo>
                      <a:pt x="593" y="190"/>
                    </a:lnTo>
                    <a:lnTo>
                      <a:pt x="592" y="190"/>
                    </a:lnTo>
                    <a:lnTo>
                      <a:pt x="592" y="191"/>
                    </a:lnTo>
                    <a:lnTo>
                      <a:pt x="592" y="191"/>
                    </a:lnTo>
                    <a:lnTo>
                      <a:pt x="591" y="191"/>
                    </a:lnTo>
                    <a:lnTo>
                      <a:pt x="591" y="191"/>
                    </a:lnTo>
                    <a:lnTo>
                      <a:pt x="593" y="191"/>
                    </a:lnTo>
                    <a:lnTo>
                      <a:pt x="593" y="191"/>
                    </a:lnTo>
                    <a:lnTo>
                      <a:pt x="591" y="191"/>
                    </a:lnTo>
                    <a:lnTo>
                      <a:pt x="590" y="192"/>
                    </a:lnTo>
                    <a:lnTo>
                      <a:pt x="590" y="192"/>
                    </a:lnTo>
                    <a:lnTo>
                      <a:pt x="590" y="192"/>
                    </a:lnTo>
                    <a:lnTo>
                      <a:pt x="589" y="192"/>
                    </a:lnTo>
                    <a:lnTo>
                      <a:pt x="589" y="193"/>
                    </a:lnTo>
                    <a:lnTo>
                      <a:pt x="589" y="193"/>
                    </a:lnTo>
                    <a:lnTo>
                      <a:pt x="589" y="193"/>
                    </a:lnTo>
                    <a:lnTo>
                      <a:pt x="588" y="193"/>
                    </a:lnTo>
                    <a:lnTo>
                      <a:pt x="588" y="195"/>
                    </a:lnTo>
                    <a:lnTo>
                      <a:pt x="588" y="195"/>
                    </a:lnTo>
                    <a:lnTo>
                      <a:pt x="588" y="195"/>
                    </a:lnTo>
                    <a:lnTo>
                      <a:pt x="588" y="196"/>
                    </a:lnTo>
                    <a:lnTo>
                      <a:pt x="588" y="196"/>
                    </a:lnTo>
                    <a:lnTo>
                      <a:pt x="588" y="196"/>
                    </a:lnTo>
                    <a:lnTo>
                      <a:pt x="588" y="197"/>
                    </a:lnTo>
                    <a:lnTo>
                      <a:pt x="588" y="197"/>
                    </a:lnTo>
                    <a:lnTo>
                      <a:pt x="588" y="197"/>
                    </a:lnTo>
                    <a:lnTo>
                      <a:pt x="588" y="197"/>
                    </a:lnTo>
                    <a:lnTo>
                      <a:pt x="588" y="198"/>
                    </a:lnTo>
                    <a:lnTo>
                      <a:pt x="588" y="198"/>
                    </a:lnTo>
                    <a:lnTo>
                      <a:pt x="588" y="198"/>
                    </a:lnTo>
                    <a:lnTo>
                      <a:pt x="589" y="198"/>
                    </a:lnTo>
                    <a:lnTo>
                      <a:pt x="589" y="198"/>
                    </a:lnTo>
                    <a:lnTo>
                      <a:pt x="589" y="198"/>
                    </a:lnTo>
                    <a:lnTo>
                      <a:pt x="589" y="199"/>
                    </a:lnTo>
                    <a:lnTo>
                      <a:pt x="590" y="199"/>
                    </a:lnTo>
                    <a:lnTo>
                      <a:pt x="590" y="199"/>
                    </a:lnTo>
                    <a:lnTo>
                      <a:pt x="590" y="199"/>
                    </a:lnTo>
                    <a:lnTo>
                      <a:pt x="591" y="199"/>
                    </a:lnTo>
                    <a:lnTo>
                      <a:pt x="591" y="199"/>
                    </a:lnTo>
                    <a:lnTo>
                      <a:pt x="592" y="200"/>
                    </a:lnTo>
                    <a:lnTo>
                      <a:pt x="592" y="200"/>
                    </a:lnTo>
                    <a:lnTo>
                      <a:pt x="593" y="201"/>
                    </a:lnTo>
                    <a:lnTo>
                      <a:pt x="594" y="201"/>
                    </a:lnTo>
                    <a:lnTo>
                      <a:pt x="594" y="202"/>
                    </a:lnTo>
                    <a:lnTo>
                      <a:pt x="595" y="202"/>
                    </a:lnTo>
                    <a:lnTo>
                      <a:pt x="596" y="203"/>
                    </a:lnTo>
                    <a:lnTo>
                      <a:pt x="596" y="204"/>
                    </a:lnTo>
                    <a:lnTo>
                      <a:pt x="597" y="204"/>
                    </a:lnTo>
                    <a:lnTo>
                      <a:pt x="598" y="205"/>
                    </a:lnTo>
                    <a:lnTo>
                      <a:pt x="598" y="206"/>
                    </a:lnTo>
                    <a:lnTo>
                      <a:pt x="599" y="207"/>
                    </a:lnTo>
                    <a:lnTo>
                      <a:pt x="600" y="208"/>
                    </a:lnTo>
                    <a:lnTo>
                      <a:pt x="600" y="209"/>
                    </a:lnTo>
                    <a:lnTo>
                      <a:pt x="601" y="209"/>
                    </a:lnTo>
                    <a:lnTo>
                      <a:pt x="603" y="210"/>
                    </a:lnTo>
                    <a:lnTo>
                      <a:pt x="603" y="211"/>
                    </a:lnTo>
                    <a:lnTo>
                      <a:pt x="604" y="213"/>
                    </a:lnTo>
                    <a:lnTo>
                      <a:pt x="604" y="213"/>
                    </a:lnTo>
                    <a:lnTo>
                      <a:pt x="605" y="214"/>
                    </a:lnTo>
                    <a:lnTo>
                      <a:pt x="605" y="214"/>
                    </a:lnTo>
                    <a:lnTo>
                      <a:pt x="606" y="215"/>
                    </a:lnTo>
                    <a:lnTo>
                      <a:pt x="606" y="216"/>
                    </a:lnTo>
                    <a:lnTo>
                      <a:pt x="607" y="216"/>
                    </a:lnTo>
                    <a:lnTo>
                      <a:pt x="607" y="217"/>
                    </a:lnTo>
                    <a:lnTo>
                      <a:pt x="607" y="217"/>
                    </a:lnTo>
                    <a:lnTo>
                      <a:pt x="608" y="218"/>
                    </a:lnTo>
                    <a:lnTo>
                      <a:pt x="608" y="219"/>
                    </a:lnTo>
                    <a:lnTo>
                      <a:pt x="608" y="219"/>
                    </a:lnTo>
                    <a:lnTo>
                      <a:pt x="608" y="220"/>
                    </a:lnTo>
                    <a:lnTo>
                      <a:pt x="609" y="221"/>
                    </a:lnTo>
                    <a:lnTo>
                      <a:pt x="609" y="221"/>
                    </a:lnTo>
                    <a:lnTo>
                      <a:pt x="609" y="222"/>
                    </a:lnTo>
                    <a:lnTo>
                      <a:pt x="610" y="223"/>
                    </a:lnTo>
                    <a:lnTo>
                      <a:pt x="610" y="224"/>
                    </a:lnTo>
                    <a:lnTo>
                      <a:pt x="610" y="225"/>
                    </a:lnTo>
                    <a:lnTo>
                      <a:pt x="610" y="226"/>
                    </a:lnTo>
                    <a:lnTo>
                      <a:pt x="611" y="227"/>
                    </a:lnTo>
                    <a:lnTo>
                      <a:pt x="611" y="228"/>
                    </a:lnTo>
                    <a:lnTo>
                      <a:pt x="611" y="229"/>
                    </a:lnTo>
                    <a:lnTo>
                      <a:pt x="611" y="231"/>
                    </a:lnTo>
                    <a:lnTo>
                      <a:pt x="611" y="232"/>
                    </a:lnTo>
                    <a:lnTo>
                      <a:pt x="610" y="233"/>
                    </a:lnTo>
                    <a:lnTo>
                      <a:pt x="610" y="234"/>
                    </a:lnTo>
                    <a:lnTo>
                      <a:pt x="610" y="235"/>
                    </a:lnTo>
                    <a:lnTo>
                      <a:pt x="609" y="236"/>
                    </a:lnTo>
                    <a:lnTo>
                      <a:pt x="609" y="237"/>
                    </a:lnTo>
                    <a:lnTo>
                      <a:pt x="608" y="238"/>
                    </a:lnTo>
                    <a:lnTo>
                      <a:pt x="608" y="239"/>
                    </a:lnTo>
                    <a:lnTo>
                      <a:pt x="608" y="240"/>
                    </a:lnTo>
                    <a:lnTo>
                      <a:pt x="607" y="241"/>
                    </a:lnTo>
                    <a:lnTo>
                      <a:pt x="607" y="242"/>
                    </a:lnTo>
                    <a:lnTo>
                      <a:pt x="607" y="242"/>
                    </a:lnTo>
                    <a:lnTo>
                      <a:pt x="606" y="243"/>
                    </a:lnTo>
                    <a:lnTo>
                      <a:pt x="606" y="244"/>
                    </a:lnTo>
                    <a:lnTo>
                      <a:pt x="606" y="244"/>
                    </a:lnTo>
                    <a:lnTo>
                      <a:pt x="606" y="245"/>
                    </a:lnTo>
                    <a:lnTo>
                      <a:pt x="605" y="246"/>
                    </a:lnTo>
                    <a:lnTo>
                      <a:pt x="605" y="246"/>
                    </a:lnTo>
                    <a:lnTo>
                      <a:pt x="605" y="247"/>
                    </a:lnTo>
                    <a:lnTo>
                      <a:pt x="605" y="247"/>
                    </a:lnTo>
                    <a:lnTo>
                      <a:pt x="605" y="249"/>
                    </a:lnTo>
                    <a:lnTo>
                      <a:pt x="605" y="249"/>
                    </a:lnTo>
                    <a:lnTo>
                      <a:pt x="605" y="250"/>
                    </a:lnTo>
                    <a:lnTo>
                      <a:pt x="605" y="250"/>
                    </a:lnTo>
                    <a:lnTo>
                      <a:pt x="605" y="251"/>
                    </a:lnTo>
                    <a:lnTo>
                      <a:pt x="605" y="251"/>
                    </a:lnTo>
                    <a:lnTo>
                      <a:pt x="605" y="252"/>
                    </a:lnTo>
                    <a:lnTo>
                      <a:pt x="606" y="252"/>
                    </a:lnTo>
                    <a:lnTo>
                      <a:pt x="606" y="252"/>
                    </a:lnTo>
                    <a:lnTo>
                      <a:pt x="606" y="253"/>
                    </a:lnTo>
                    <a:lnTo>
                      <a:pt x="607" y="253"/>
                    </a:lnTo>
                    <a:lnTo>
                      <a:pt x="607" y="253"/>
                    </a:lnTo>
                    <a:lnTo>
                      <a:pt x="607" y="254"/>
                    </a:lnTo>
                    <a:lnTo>
                      <a:pt x="608" y="254"/>
                    </a:lnTo>
                    <a:lnTo>
                      <a:pt x="608" y="254"/>
                    </a:lnTo>
                    <a:lnTo>
                      <a:pt x="609" y="254"/>
                    </a:lnTo>
                    <a:lnTo>
                      <a:pt x="609" y="255"/>
                    </a:lnTo>
                    <a:lnTo>
                      <a:pt x="610" y="255"/>
                    </a:lnTo>
                    <a:lnTo>
                      <a:pt x="610" y="255"/>
                    </a:lnTo>
                    <a:lnTo>
                      <a:pt x="611" y="255"/>
                    </a:lnTo>
                    <a:lnTo>
                      <a:pt x="611" y="255"/>
                    </a:lnTo>
                    <a:lnTo>
                      <a:pt x="612" y="255"/>
                    </a:lnTo>
                    <a:lnTo>
                      <a:pt x="612" y="255"/>
                    </a:lnTo>
                    <a:lnTo>
                      <a:pt x="612" y="255"/>
                    </a:lnTo>
                    <a:lnTo>
                      <a:pt x="613" y="255"/>
                    </a:lnTo>
                    <a:lnTo>
                      <a:pt x="613" y="255"/>
                    </a:lnTo>
                    <a:lnTo>
                      <a:pt x="613" y="255"/>
                    </a:lnTo>
                    <a:lnTo>
                      <a:pt x="614" y="255"/>
                    </a:lnTo>
                    <a:lnTo>
                      <a:pt x="614" y="255"/>
                    </a:lnTo>
                    <a:lnTo>
                      <a:pt x="614" y="255"/>
                    </a:lnTo>
                    <a:lnTo>
                      <a:pt x="615" y="255"/>
                    </a:lnTo>
                    <a:lnTo>
                      <a:pt x="615" y="255"/>
                    </a:lnTo>
                    <a:lnTo>
                      <a:pt x="616" y="255"/>
                    </a:lnTo>
                    <a:lnTo>
                      <a:pt x="616" y="254"/>
                    </a:lnTo>
                    <a:lnTo>
                      <a:pt x="616" y="254"/>
                    </a:lnTo>
                    <a:lnTo>
                      <a:pt x="617" y="254"/>
                    </a:lnTo>
                    <a:lnTo>
                      <a:pt x="617" y="254"/>
                    </a:lnTo>
                    <a:lnTo>
                      <a:pt x="617" y="254"/>
                    </a:lnTo>
                    <a:lnTo>
                      <a:pt x="618" y="254"/>
                    </a:lnTo>
                    <a:lnTo>
                      <a:pt x="618" y="254"/>
                    </a:lnTo>
                    <a:lnTo>
                      <a:pt x="618" y="254"/>
                    </a:lnTo>
                    <a:lnTo>
                      <a:pt x="618" y="254"/>
                    </a:lnTo>
                    <a:lnTo>
                      <a:pt x="619" y="254"/>
                    </a:lnTo>
                    <a:lnTo>
                      <a:pt x="619" y="254"/>
                    </a:lnTo>
                    <a:lnTo>
                      <a:pt x="619" y="254"/>
                    </a:lnTo>
                    <a:lnTo>
                      <a:pt x="619" y="254"/>
                    </a:lnTo>
                    <a:lnTo>
                      <a:pt x="619" y="255"/>
                    </a:lnTo>
                    <a:lnTo>
                      <a:pt x="619" y="255"/>
                    </a:lnTo>
                    <a:lnTo>
                      <a:pt x="619" y="255"/>
                    </a:lnTo>
                    <a:lnTo>
                      <a:pt x="619" y="256"/>
                    </a:lnTo>
                    <a:lnTo>
                      <a:pt x="619" y="256"/>
                    </a:lnTo>
                    <a:lnTo>
                      <a:pt x="619" y="256"/>
                    </a:lnTo>
                    <a:lnTo>
                      <a:pt x="619" y="256"/>
                    </a:lnTo>
                    <a:lnTo>
                      <a:pt x="619" y="256"/>
                    </a:lnTo>
                    <a:lnTo>
                      <a:pt x="619" y="256"/>
                    </a:lnTo>
                    <a:lnTo>
                      <a:pt x="618" y="256"/>
                    </a:lnTo>
                    <a:lnTo>
                      <a:pt x="618" y="257"/>
                    </a:lnTo>
                    <a:lnTo>
                      <a:pt x="618" y="257"/>
                    </a:lnTo>
                    <a:lnTo>
                      <a:pt x="618" y="257"/>
                    </a:lnTo>
                    <a:lnTo>
                      <a:pt x="617" y="257"/>
                    </a:lnTo>
                    <a:lnTo>
                      <a:pt x="617" y="257"/>
                    </a:lnTo>
                    <a:lnTo>
                      <a:pt x="616" y="258"/>
                    </a:lnTo>
                    <a:lnTo>
                      <a:pt x="615" y="258"/>
                    </a:lnTo>
                    <a:lnTo>
                      <a:pt x="615" y="258"/>
                    </a:lnTo>
                    <a:lnTo>
                      <a:pt x="614" y="258"/>
                    </a:lnTo>
                    <a:lnTo>
                      <a:pt x="614" y="259"/>
                    </a:lnTo>
                    <a:lnTo>
                      <a:pt x="613" y="259"/>
                    </a:lnTo>
                    <a:lnTo>
                      <a:pt x="613" y="259"/>
                    </a:lnTo>
                    <a:lnTo>
                      <a:pt x="613" y="260"/>
                    </a:lnTo>
                    <a:lnTo>
                      <a:pt x="613" y="260"/>
                    </a:lnTo>
                    <a:lnTo>
                      <a:pt x="613" y="260"/>
                    </a:lnTo>
                    <a:lnTo>
                      <a:pt x="613" y="261"/>
                    </a:lnTo>
                    <a:lnTo>
                      <a:pt x="612" y="261"/>
                    </a:lnTo>
                    <a:lnTo>
                      <a:pt x="612" y="261"/>
                    </a:lnTo>
                    <a:lnTo>
                      <a:pt x="612" y="262"/>
                    </a:lnTo>
                    <a:lnTo>
                      <a:pt x="612" y="262"/>
                    </a:lnTo>
                    <a:lnTo>
                      <a:pt x="612" y="263"/>
                    </a:lnTo>
                    <a:lnTo>
                      <a:pt x="612" y="263"/>
                    </a:lnTo>
                    <a:lnTo>
                      <a:pt x="612" y="263"/>
                    </a:lnTo>
                    <a:lnTo>
                      <a:pt x="612" y="264"/>
                    </a:lnTo>
                    <a:lnTo>
                      <a:pt x="612" y="264"/>
                    </a:lnTo>
                    <a:lnTo>
                      <a:pt x="612" y="265"/>
                    </a:lnTo>
                    <a:lnTo>
                      <a:pt x="612" y="265"/>
                    </a:lnTo>
                    <a:lnTo>
                      <a:pt x="612" y="267"/>
                    </a:lnTo>
                    <a:lnTo>
                      <a:pt x="612" y="267"/>
                    </a:lnTo>
                    <a:lnTo>
                      <a:pt x="612" y="267"/>
                    </a:lnTo>
                    <a:lnTo>
                      <a:pt x="612" y="268"/>
                    </a:lnTo>
                    <a:lnTo>
                      <a:pt x="612" y="268"/>
                    </a:lnTo>
                    <a:lnTo>
                      <a:pt x="612" y="268"/>
                    </a:lnTo>
                    <a:lnTo>
                      <a:pt x="612" y="269"/>
                    </a:lnTo>
                    <a:lnTo>
                      <a:pt x="612" y="269"/>
                    </a:lnTo>
                    <a:lnTo>
                      <a:pt x="612" y="270"/>
                    </a:lnTo>
                    <a:lnTo>
                      <a:pt x="612" y="270"/>
                    </a:lnTo>
                    <a:lnTo>
                      <a:pt x="612" y="270"/>
                    </a:lnTo>
                    <a:lnTo>
                      <a:pt x="612" y="271"/>
                    </a:lnTo>
                    <a:lnTo>
                      <a:pt x="613" y="271"/>
                    </a:lnTo>
                    <a:lnTo>
                      <a:pt x="613" y="272"/>
                    </a:lnTo>
                    <a:lnTo>
                      <a:pt x="613" y="272"/>
                    </a:lnTo>
                    <a:lnTo>
                      <a:pt x="613" y="273"/>
                    </a:lnTo>
                    <a:lnTo>
                      <a:pt x="613" y="273"/>
                    </a:lnTo>
                    <a:lnTo>
                      <a:pt x="614" y="273"/>
                    </a:lnTo>
                    <a:lnTo>
                      <a:pt x="614" y="274"/>
                    </a:lnTo>
                    <a:lnTo>
                      <a:pt x="614" y="274"/>
                    </a:lnTo>
                    <a:lnTo>
                      <a:pt x="614" y="274"/>
                    </a:lnTo>
                    <a:lnTo>
                      <a:pt x="614" y="275"/>
                    </a:lnTo>
                    <a:lnTo>
                      <a:pt x="614" y="275"/>
                    </a:lnTo>
                    <a:lnTo>
                      <a:pt x="614" y="276"/>
                    </a:lnTo>
                    <a:lnTo>
                      <a:pt x="614" y="276"/>
                    </a:lnTo>
                    <a:lnTo>
                      <a:pt x="614" y="277"/>
                    </a:lnTo>
                    <a:lnTo>
                      <a:pt x="614" y="277"/>
                    </a:lnTo>
                    <a:lnTo>
                      <a:pt x="614" y="278"/>
                    </a:lnTo>
                    <a:lnTo>
                      <a:pt x="613" y="278"/>
                    </a:lnTo>
                    <a:lnTo>
                      <a:pt x="613" y="279"/>
                    </a:lnTo>
                    <a:lnTo>
                      <a:pt x="613" y="279"/>
                    </a:lnTo>
                    <a:lnTo>
                      <a:pt x="613" y="280"/>
                    </a:lnTo>
                    <a:lnTo>
                      <a:pt x="613" y="280"/>
                    </a:lnTo>
                    <a:lnTo>
                      <a:pt x="612" y="281"/>
                    </a:lnTo>
                    <a:lnTo>
                      <a:pt x="612" y="281"/>
                    </a:lnTo>
                    <a:lnTo>
                      <a:pt x="612" y="282"/>
                    </a:lnTo>
                    <a:lnTo>
                      <a:pt x="611" y="282"/>
                    </a:lnTo>
                    <a:lnTo>
                      <a:pt x="611" y="283"/>
                    </a:lnTo>
                    <a:lnTo>
                      <a:pt x="611" y="283"/>
                    </a:lnTo>
                    <a:lnTo>
                      <a:pt x="611" y="285"/>
                    </a:lnTo>
                    <a:lnTo>
                      <a:pt x="610" y="285"/>
                    </a:lnTo>
                    <a:lnTo>
                      <a:pt x="610" y="285"/>
                    </a:lnTo>
                    <a:lnTo>
                      <a:pt x="610" y="286"/>
                    </a:lnTo>
                    <a:lnTo>
                      <a:pt x="609" y="286"/>
                    </a:lnTo>
                    <a:lnTo>
                      <a:pt x="609" y="286"/>
                    </a:lnTo>
                    <a:lnTo>
                      <a:pt x="609" y="286"/>
                    </a:lnTo>
                    <a:lnTo>
                      <a:pt x="608" y="287"/>
                    </a:lnTo>
                    <a:lnTo>
                      <a:pt x="608" y="287"/>
                    </a:lnTo>
                    <a:lnTo>
                      <a:pt x="608" y="287"/>
                    </a:lnTo>
                    <a:lnTo>
                      <a:pt x="607" y="287"/>
                    </a:lnTo>
                    <a:lnTo>
                      <a:pt x="607" y="287"/>
                    </a:lnTo>
                    <a:lnTo>
                      <a:pt x="607" y="287"/>
                    </a:lnTo>
                    <a:lnTo>
                      <a:pt x="607" y="287"/>
                    </a:lnTo>
                    <a:lnTo>
                      <a:pt x="607" y="287"/>
                    </a:lnTo>
                    <a:lnTo>
                      <a:pt x="606" y="287"/>
                    </a:lnTo>
                    <a:lnTo>
                      <a:pt x="606" y="287"/>
                    </a:lnTo>
                    <a:lnTo>
                      <a:pt x="606" y="286"/>
                    </a:lnTo>
                    <a:lnTo>
                      <a:pt x="606" y="286"/>
                    </a:lnTo>
                    <a:lnTo>
                      <a:pt x="607" y="286"/>
                    </a:lnTo>
                    <a:lnTo>
                      <a:pt x="607" y="286"/>
                    </a:lnTo>
                    <a:lnTo>
                      <a:pt x="607" y="285"/>
                    </a:lnTo>
                    <a:lnTo>
                      <a:pt x="607" y="285"/>
                    </a:lnTo>
                    <a:lnTo>
                      <a:pt x="607" y="283"/>
                    </a:lnTo>
                    <a:lnTo>
                      <a:pt x="607" y="283"/>
                    </a:lnTo>
                    <a:lnTo>
                      <a:pt x="607" y="283"/>
                    </a:lnTo>
                    <a:lnTo>
                      <a:pt x="607" y="282"/>
                    </a:lnTo>
                    <a:lnTo>
                      <a:pt x="607" y="282"/>
                    </a:lnTo>
                    <a:lnTo>
                      <a:pt x="607" y="281"/>
                    </a:lnTo>
                    <a:lnTo>
                      <a:pt x="607" y="281"/>
                    </a:lnTo>
                    <a:lnTo>
                      <a:pt x="607" y="281"/>
                    </a:lnTo>
                    <a:lnTo>
                      <a:pt x="606" y="280"/>
                    </a:lnTo>
                    <a:lnTo>
                      <a:pt x="606" y="280"/>
                    </a:lnTo>
                    <a:lnTo>
                      <a:pt x="606" y="280"/>
                    </a:lnTo>
                    <a:lnTo>
                      <a:pt x="606" y="279"/>
                    </a:lnTo>
                    <a:lnTo>
                      <a:pt x="606" y="279"/>
                    </a:lnTo>
                    <a:lnTo>
                      <a:pt x="605" y="279"/>
                    </a:lnTo>
                    <a:lnTo>
                      <a:pt x="605" y="278"/>
                    </a:lnTo>
                    <a:lnTo>
                      <a:pt x="605" y="278"/>
                    </a:lnTo>
                    <a:lnTo>
                      <a:pt x="605" y="278"/>
                    </a:lnTo>
                    <a:lnTo>
                      <a:pt x="605" y="277"/>
                    </a:lnTo>
                    <a:lnTo>
                      <a:pt x="604" y="277"/>
                    </a:lnTo>
                    <a:lnTo>
                      <a:pt x="604" y="277"/>
                    </a:lnTo>
                    <a:lnTo>
                      <a:pt x="604" y="277"/>
                    </a:lnTo>
                    <a:lnTo>
                      <a:pt x="604" y="277"/>
                    </a:lnTo>
                    <a:lnTo>
                      <a:pt x="604" y="276"/>
                    </a:lnTo>
                    <a:lnTo>
                      <a:pt x="604" y="276"/>
                    </a:lnTo>
                    <a:lnTo>
                      <a:pt x="603" y="276"/>
                    </a:lnTo>
                    <a:lnTo>
                      <a:pt x="603" y="276"/>
                    </a:lnTo>
                    <a:lnTo>
                      <a:pt x="603" y="276"/>
                    </a:lnTo>
                    <a:lnTo>
                      <a:pt x="601" y="276"/>
                    </a:lnTo>
                    <a:lnTo>
                      <a:pt x="601" y="276"/>
                    </a:lnTo>
                    <a:lnTo>
                      <a:pt x="600" y="276"/>
                    </a:lnTo>
                    <a:lnTo>
                      <a:pt x="600" y="276"/>
                    </a:lnTo>
                    <a:lnTo>
                      <a:pt x="599" y="277"/>
                    </a:lnTo>
                    <a:lnTo>
                      <a:pt x="598" y="277"/>
                    </a:lnTo>
                    <a:lnTo>
                      <a:pt x="598" y="277"/>
                    </a:lnTo>
                    <a:lnTo>
                      <a:pt x="597" y="277"/>
                    </a:lnTo>
                    <a:lnTo>
                      <a:pt x="597" y="277"/>
                    </a:lnTo>
                    <a:lnTo>
                      <a:pt x="597" y="277"/>
                    </a:lnTo>
                    <a:lnTo>
                      <a:pt x="596" y="277"/>
                    </a:lnTo>
                    <a:lnTo>
                      <a:pt x="596" y="277"/>
                    </a:lnTo>
                    <a:lnTo>
                      <a:pt x="596" y="277"/>
                    </a:lnTo>
                    <a:lnTo>
                      <a:pt x="596" y="278"/>
                    </a:lnTo>
                    <a:lnTo>
                      <a:pt x="596" y="278"/>
                    </a:lnTo>
                    <a:lnTo>
                      <a:pt x="596" y="278"/>
                    </a:lnTo>
                    <a:lnTo>
                      <a:pt x="596" y="278"/>
                    </a:lnTo>
                    <a:lnTo>
                      <a:pt x="596" y="278"/>
                    </a:lnTo>
                    <a:lnTo>
                      <a:pt x="596" y="278"/>
                    </a:lnTo>
                    <a:lnTo>
                      <a:pt x="596" y="279"/>
                    </a:lnTo>
                    <a:lnTo>
                      <a:pt x="596" y="279"/>
                    </a:lnTo>
                    <a:lnTo>
                      <a:pt x="597" y="279"/>
                    </a:lnTo>
                    <a:lnTo>
                      <a:pt x="597" y="279"/>
                    </a:lnTo>
                    <a:lnTo>
                      <a:pt x="597" y="279"/>
                    </a:lnTo>
                    <a:lnTo>
                      <a:pt x="597" y="279"/>
                    </a:lnTo>
                    <a:lnTo>
                      <a:pt x="597" y="279"/>
                    </a:lnTo>
                    <a:lnTo>
                      <a:pt x="597" y="279"/>
                    </a:lnTo>
                    <a:lnTo>
                      <a:pt x="598" y="279"/>
                    </a:lnTo>
                    <a:lnTo>
                      <a:pt x="598" y="279"/>
                    </a:lnTo>
                    <a:lnTo>
                      <a:pt x="598" y="279"/>
                    </a:lnTo>
                    <a:lnTo>
                      <a:pt x="598" y="279"/>
                    </a:lnTo>
                    <a:lnTo>
                      <a:pt x="598" y="279"/>
                    </a:lnTo>
                    <a:lnTo>
                      <a:pt x="598" y="279"/>
                    </a:lnTo>
                    <a:lnTo>
                      <a:pt x="599" y="279"/>
                    </a:lnTo>
                    <a:lnTo>
                      <a:pt x="599" y="279"/>
                    </a:lnTo>
                    <a:lnTo>
                      <a:pt x="599" y="279"/>
                    </a:lnTo>
                    <a:lnTo>
                      <a:pt x="599" y="279"/>
                    </a:lnTo>
                    <a:lnTo>
                      <a:pt x="600" y="279"/>
                    </a:lnTo>
                    <a:lnTo>
                      <a:pt x="600" y="279"/>
                    </a:lnTo>
                    <a:lnTo>
                      <a:pt x="600" y="279"/>
                    </a:lnTo>
                    <a:lnTo>
                      <a:pt x="600" y="279"/>
                    </a:lnTo>
                    <a:lnTo>
                      <a:pt x="601" y="279"/>
                    </a:lnTo>
                    <a:lnTo>
                      <a:pt x="601" y="279"/>
                    </a:lnTo>
                    <a:lnTo>
                      <a:pt x="601" y="279"/>
                    </a:lnTo>
                    <a:lnTo>
                      <a:pt x="603" y="279"/>
                    </a:lnTo>
                    <a:lnTo>
                      <a:pt x="603" y="279"/>
                    </a:lnTo>
                    <a:lnTo>
                      <a:pt x="603" y="279"/>
                    </a:lnTo>
                    <a:lnTo>
                      <a:pt x="603" y="280"/>
                    </a:lnTo>
                    <a:lnTo>
                      <a:pt x="604" y="280"/>
                    </a:lnTo>
                    <a:lnTo>
                      <a:pt x="604" y="280"/>
                    </a:lnTo>
                    <a:lnTo>
                      <a:pt x="604" y="281"/>
                    </a:lnTo>
                    <a:lnTo>
                      <a:pt x="604" y="281"/>
                    </a:lnTo>
                    <a:lnTo>
                      <a:pt x="604" y="282"/>
                    </a:lnTo>
                    <a:lnTo>
                      <a:pt x="604" y="282"/>
                    </a:lnTo>
                    <a:lnTo>
                      <a:pt x="604" y="283"/>
                    </a:lnTo>
                    <a:lnTo>
                      <a:pt x="604" y="285"/>
                    </a:lnTo>
                    <a:lnTo>
                      <a:pt x="604" y="285"/>
                    </a:lnTo>
                    <a:lnTo>
                      <a:pt x="604" y="286"/>
                    </a:lnTo>
                    <a:lnTo>
                      <a:pt x="604" y="286"/>
                    </a:lnTo>
                    <a:lnTo>
                      <a:pt x="604" y="287"/>
                    </a:lnTo>
                    <a:lnTo>
                      <a:pt x="604" y="287"/>
                    </a:lnTo>
                    <a:lnTo>
                      <a:pt x="603" y="287"/>
                    </a:lnTo>
                    <a:lnTo>
                      <a:pt x="603" y="288"/>
                    </a:lnTo>
                    <a:lnTo>
                      <a:pt x="603" y="288"/>
                    </a:lnTo>
                    <a:lnTo>
                      <a:pt x="601" y="288"/>
                    </a:lnTo>
                    <a:lnTo>
                      <a:pt x="601" y="288"/>
                    </a:lnTo>
                    <a:lnTo>
                      <a:pt x="601" y="289"/>
                    </a:lnTo>
                    <a:lnTo>
                      <a:pt x="600" y="289"/>
                    </a:lnTo>
                    <a:lnTo>
                      <a:pt x="599" y="289"/>
                    </a:lnTo>
                    <a:lnTo>
                      <a:pt x="599" y="289"/>
                    </a:lnTo>
                    <a:lnTo>
                      <a:pt x="598" y="289"/>
                    </a:lnTo>
                    <a:lnTo>
                      <a:pt x="597" y="289"/>
                    </a:lnTo>
                    <a:lnTo>
                      <a:pt x="596" y="289"/>
                    </a:lnTo>
                    <a:lnTo>
                      <a:pt x="596" y="289"/>
                    </a:lnTo>
                    <a:lnTo>
                      <a:pt x="595" y="289"/>
                    </a:lnTo>
                    <a:lnTo>
                      <a:pt x="594" y="289"/>
                    </a:lnTo>
                    <a:lnTo>
                      <a:pt x="593" y="289"/>
                    </a:lnTo>
                    <a:lnTo>
                      <a:pt x="593" y="289"/>
                    </a:lnTo>
                    <a:lnTo>
                      <a:pt x="592" y="289"/>
                    </a:lnTo>
                    <a:lnTo>
                      <a:pt x="592" y="289"/>
                    </a:lnTo>
                    <a:lnTo>
                      <a:pt x="591" y="289"/>
                    </a:lnTo>
                    <a:lnTo>
                      <a:pt x="591" y="289"/>
                    </a:lnTo>
                    <a:lnTo>
                      <a:pt x="590" y="288"/>
                    </a:lnTo>
                    <a:lnTo>
                      <a:pt x="590" y="288"/>
                    </a:lnTo>
                    <a:lnTo>
                      <a:pt x="590" y="288"/>
                    </a:lnTo>
                    <a:lnTo>
                      <a:pt x="590" y="288"/>
                    </a:lnTo>
                    <a:lnTo>
                      <a:pt x="589" y="288"/>
                    </a:lnTo>
                    <a:lnTo>
                      <a:pt x="589" y="288"/>
                    </a:lnTo>
                    <a:lnTo>
                      <a:pt x="589" y="287"/>
                    </a:lnTo>
                    <a:lnTo>
                      <a:pt x="589" y="287"/>
                    </a:lnTo>
                    <a:lnTo>
                      <a:pt x="589" y="287"/>
                    </a:lnTo>
                    <a:lnTo>
                      <a:pt x="589" y="287"/>
                    </a:lnTo>
                    <a:lnTo>
                      <a:pt x="589" y="287"/>
                    </a:lnTo>
                    <a:lnTo>
                      <a:pt x="589" y="286"/>
                    </a:lnTo>
                    <a:lnTo>
                      <a:pt x="589" y="286"/>
                    </a:lnTo>
                    <a:lnTo>
                      <a:pt x="589" y="286"/>
                    </a:lnTo>
                    <a:lnTo>
                      <a:pt x="589" y="286"/>
                    </a:lnTo>
                    <a:lnTo>
                      <a:pt x="589" y="285"/>
                    </a:lnTo>
                    <a:lnTo>
                      <a:pt x="589" y="285"/>
                    </a:lnTo>
                    <a:lnTo>
                      <a:pt x="589" y="285"/>
                    </a:lnTo>
                    <a:lnTo>
                      <a:pt x="589" y="283"/>
                    </a:lnTo>
                    <a:lnTo>
                      <a:pt x="589" y="283"/>
                    </a:lnTo>
                    <a:lnTo>
                      <a:pt x="589" y="283"/>
                    </a:lnTo>
                    <a:lnTo>
                      <a:pt x="589" y="282"/>
                    </a:lnTo>
                    <a:lnTo>
                      <a:pt x="590" y="282"/>
                    </a:lnTo>
                    <a:lnTo>
                      <a:pt x="590" y="282"/>
                    </a:lnTo>
                    <a:lnTo>
                      <a:pt x="590" y="282"/>
                    </a:lnTo>
                    <a:lnTo>
                      <a:pt x="590" y="281"/>
                    </a:lnTo>
                    <a:lnTo>
                      <a:pt x="589" y="281"/>
                    </a:lnTo>
                    <a:lnTo>
                      <a:pt x="589" y="281"/>
                    </a:lnTo>
                    <a:lnTo>
                      <a:pt x="589" y="281"/>
                    </a:lnTo>
                    <a:lnTo>
                      <a:pt x="589" y="281"/>
                    </a:lnTo>
                    <a:lnTo>
                      <a:pt x="588" y="280"/>
                    </a:lnTo>
                    <a:lnTo>
                      <a:pt x="588" y="280"/>
                    </a:lnTo>
                    <a:lnTo>
                      <a:pt x="587" y="280"/>
                    </a:lnTo>
                    <a:lnTo>
                      <a:pt x="586" y="280"/>
                    </a:lnTo>
                    <a:lnTo>
                      <a:pt x="586" y="280"/>
                    </a:lnTo>
                    <a:lnTo>
                      <a:pt x="585" y="280"/>
                    </a:lnTo>
                    <a:lnTo>
                      <a:pt x="585" y="280"/>
                    </a:lnTo>
                    <a:lnTo>
                      <a:pt x="583" y="280"/>
                    </a:lnTo>
                    <a:lnTo>
                      <a:pt x="583" y="280"/>
                    </a:lnTo>
                    <a:lnTo>
                      <a:pt x="583" y="280"/>
                    </a:lnTo>
                    <a:lnTo>
                      <a:pt x="582" y="280"/>
                    </a:lnTo>
                    <a:lnTo>
                      <a:pt x="582" y="280"/>
                    </a:lnTo>
                    <a:lnTo>
                      <a:pt x="582" y="281"/>
                    </a:lnTo>
                    <a:lnTo>
                      <a:pt x="582" y="281"/>
                    </a:lnTo>
                    <a:lnTo>
                      <a:pt x="582" y="281"/>
                    </a:lnTo>
                    <a:lnTo>
                      <a:pt x="582" y="281"/>
                    </a:lnTo>
                    <a:lnTo>
                      <a:pt x="581" y="282"/>
                    </a:lnTo>
                    <a:lnTo>
                      <a:pt x="581" y="282"/>
                    </a:lnTo>
                    <a:lnTo>
                      <a:pt x="581" y="282"/>
                    </a:lnTo>
                    <a:lnTo>
                      <a:pt x="581" y="283"/>
                    </a:lnTo>
                    <a:lnTo>
                      <a:pt x="581" y="283"/>
                    </a:lnTo>
                    <a:lnTo>
                      <a:pt x="581" y="285"/>
                    </a:lnTo>
                    <a:lnTo>
                      <a:pt x="580" y="286"/>
                    </a:lnTo>
                    <a:lnTo>
                      <a:pt x="580" y="287"/>
                    </a:lnTo>
                    <a:lnTo>
                      <a:pt x="580" y="288"/>
                    </a:lnTo>
                    <a:lnTo>
                      <a:pt x="579" y="288"/>
                    </a:lnTo>
                    <a:lnTo>
                      <a:pt x="579" y="289"/>
                    </a:lnTo>
                    <a:lnTo>
                      <a:pt x="579" y="290"/>
                    </a:lnTo>
                    <a:lnTo>
                      <a:pt x="578" y="291"/>
                    </a:lnTo>
                    <a:lnTo>
                      <a:pt x="578" y="292"/>
                    </a:lnTo>
                    <a:lnTo>
                      <a:pt x="578" y="293"/>
                    </a:lnTo>
                    <a:lnTo>
                      <a:pt x="577" y="294"/>
                    </a:lnTo>
                    <a:lnTo>
                      <a:pt x="577" y="295"/>
                    </a:lnTo>
                    <a:lnTo>
                      <a:pt x="577" y="295"/>
                    </a:lnTo>
                    <a:lnTo>
                      <a:pt x="577" y="296"/>
                    </a:lnTo>
                    <a:lnTo>
                      <a:pt x="576" y="296"/>
                    </a:lnTo>
                    <a:lnTo>
                      <a:pt x="576" y="297"/>
                    </a:lnTo>
                    <a:lnTo>
                      <a:pt x="576" y="298"/>
                    </a:lnTo>
                    <a:lnTo>
                      <a:pt x="575" y="299"/>
                    </a:lnTo>
                    <a:lnTo>
                      <a:pt x="575" y="300"/>
                    </a:lnTo>
                    <a:lnTo>
                      <a:pt x="575" y="301"/>
                    </a:lnTo>
                    <a:lnTo>
                      <a:pt x="574" y="303"/>
                    </a:lnTo>
                    <a:lnTo>
                      <a:pt x="574" y="304"/>
                    </a:lnTo>
                    <a:lnTo>
                      <a:pt x="573" y="305"/>
                    </a:lnTo>
                    <a:lnTo>
                      <a:pt x="573" y="306"/>
                    </a:lnTo>
                    <a:lnTo>
                      <a:pt x="574" y="306"/>
                    </a:lnTo>
                    <a:lnTo>
                      <a:pt x="574" y="306"/>
                    </a:lnTo>
                    <a:lnTo>
                      <a:pt x="572" y="307"/>
                    </a:lnTo>
                    <a:lnTo>
                      <a:pt x="572" y="308"/>
                    </a:lnTo>
                    <a:lnTo>
                      <a:pt x="571" y="309"/>
                    </a:lnTo>
                    <a:lnTo>
                      <a:pt x="571" y="309"/>
                    </a:lnTo>
                    <a:lnTo>
                      <a:pt x="570" y="310"/>
                    </a:lnTo>
                    <a:lnTo>
                      <a:pt x="570" y="310"/>
                    </a:lnTo>
                    <a:lnTo>
                      <a:pt x="569" y="311"/>
                    </a:lnTo>
                    <a:lnTo>
                      <a:pt x="568" y="312"/>
                    </a:lnTo>
                    <a:lnTo>
                      <a:pt x="568" y="313"/>
                    </a:lnTo>
                    <a:lnTo>
                      <a:pt x="567" y="313"/>
                    </a:lnTo>
                    <a:lnTo>
                      <a:pt x="565" y="314"/>
                    </a:lnTo>
                    <a:lnTo>
                      <a:pt x="565" y="314"/>
                    </a:lnTo>
                    <a:lnTo>
                      <a:pt x="564" y="315"/>
                    </a:lnTo>
                    <a:lnTo>
                      <a:pt x="564" y="315"/>
                    </a:lnTo>
                    <a:lnTo>
                      <a:pt x="563" y="316"/>
                    </a:lnTo>
                    <a:lnTo>
                      <a:pt x="563" y="316"/>
                    </a:lnTo>
                    <a:lnTo>
                      <a:pt x="562" y="316"/>
                    </a:lnTo>
                    <a:lnTo>
                      <a:pt x="561" y="316"/>
                    </a:lnTo>
                    <a:lnTo>
                      <a:pt x="561" y="316"/>
                    </a:lnTo>
                    <a:lnTo>
                      <a:pt x="560" y="317"/>
                    </a:lnTo>
                    <a:lnTo>
                      <a:pt x="560" y="317"/>
                    </a:lnTo>
                    <a:lnTo>
                      <a:pt x="559" y="317"/>
                    </a:lnTo>
                    <a:lnTo>
                      <a:pt x="559" y="317"/>
                    </a:lnTo>
                    <a:lnTo>
                      <a:pt x="558" y="317"/>
                    </a:lnTo>
                    <a:lnTo>
                      <a:pt x="558" y="317"/>
                    </a:lnTo>
                    <a:lnTo>
                      <a:pt x="557" y="317"/>
                    </a:lnTo>
                    <a:lnTo>
                      <a:pt x="557" y="317"/>
                    </a:lnTo>
                    <a:lnTo>
                      <a:pt x="557" y="317"/>
                    </a:lnTo>
                    <a:lnTo>
                      <a:pt x="556" y="318"/>
                    </a:lnTo>
                    <a:lnTo>
                      <a:pt x="556" y="318"/>
                    </a:lnTo>
                    <a:lnTo>
                      <a:pt x="556" y="318"/>
                    </a:lnTo>
                    <a:lnTo>
                      <a:pt x="556" y="319"/>
                    </a:lnTo>
                    <a:lnTo>
                      <a:pt x="555" y="319"/>
                    </a:lnTo>
                    <a:lnTo>
                      <a:pt x="555" y="319"/>
                    </a:lnTo>
                    <a:lnTo>
                      <a:pt x="555" y="321"/>
                    </a:lnTo>
                    <a:lnTo>
                      <a:pt x="555" y="321"/>
                    </a:lnTo>
                    <a:lnTo>
                      <a:pt x="555" y="321"/>
                    </a:lnTo>
                    <a:lnTo>
                      <a:pt x="555" y="322"/>
                    </a:lnTo>
                    <a:lnTo>
                      <a:pt x="555" y="322"/>
                    </a:lnTo>
                    <a:lnTo>
                      <a:pt x="555" y="323"/>
                    </a:lnTo>
                    <a:lnTo>
                      <a:pt x="555" y="323"/>
                    </a:lnTo>
                    <a:lnTo>
                      <a:pt x="555" y="323"/>
                    </a:lnTo>
                    <a:lnTo>
                      <a:pt x="555" y="324"/>
                    </a:lnTo>
                    <a:lnTo>
                      <a:pt x="556" y="324"/>
                    </a:lnTo>
                    <a:lnTo>
                      <a:pt x="556" y="324"/>
                    </a:lnTo>
                    <a:lnTo>
                      <a:pt x="556" y="324"/>
                    </a:lnTo>
                    <a:lnTo>
                      <a:pt x="556" y="325"/>
                    </a:lnTo>
                    <a:lnTo>
                      <a:pt x="556" y="325"/>
                    </a:lnTo>
                    <a:lnTo>
                      <a:pt x="556" y="325"/>
                    </a:lnTo>
                    <a:lnTo>
                      <a:pt x="556" y="325"/>
                    </a:lnTo>
                    <a:lnTo>
                      <a:pt x="555" y="326"/>
                    </a:lnTo>
                    <a:lnTo>
                      <a:pt x="555" y="326"/>
                    </a:lnTo>
                    <a:lnTo>
                      <a:pt x="555" y="326"/>
                    </a:lnTo>
                    <a:lnTo>
                      <a:pt x="554" y="326"/>
                    </a:lnTo>
                    <a:lnTo>
                      <a:pt x="554" y="326"/>
                    </a:lnTo>
                    <a:lnTo>
                      <a:pt x="554" y="326"/>
                    </a:lnTo>
                    <a:lnTo>
                      <a:pt x="553" y="326"/>
                    </a:lnTo>
                    <a:lnTo>
                      <a:pt x="553" y="326"/>
                    </a:lnTo>
                    <a:lnTo>
                      <a:pt x="553" y="326"/>
                    </a:lnTo>
                    <a:lnTo>
                      <a:pt x="553" y="326"/>
                    </a:lnTo>
                    <a:lnTo>
                      <a:pt x="553" y="325"/>
                    </a:lnTo>
                    <a:lnTo>
                      <a:pt x="552" y="325"/>
                    </a:lnTo>
                    <a:lnTo>
                      <a:pt x="552" y="325"/>
                    </a:lnTo>
                    <a:lnTo>
                      <a:pt x="552" y="325"/>
                    </a:lnTo>
                    <a:lnTo>
                      <a:pt x="552" y="324"/>
                    </a:lnTo>
                    <a:lnTo>
                      <a:pt x="552" y="324"/>
                    </a:lnTo>
                    <a:lnTo>
                      <a:pt x="552" y="324"/>
                    </a:lnTo>
                    <a:lnTo>
                      <a:pt x="552" y="323"/>
                    </a:lnTo>
                    <a:lnTo>
                      <a:pt x="552" y="323"/>
                    </a:lnTo>
                    <a:lnTo>
                      <a:pt x="552" y="323"/>
                    </a:lnTo>
                    <a:lnTo>
                      <a:pt x="552" y="322"/>
                    </a:lnTo>
                    <a:lnTo>
                      <a:pt x="552" y="322"/>
                    </a:lnTo>
                    <a:lnTo>
                      <a:pt x="552" y="321"/>
                    </a:lnTo>
                    <a:lnTo>
                      <a:pt x="552" y="321"/>
                    </a:lnTo>
                    <a:lnTo>
                      <a:pt x="552" y="319"/>
                    </a:lnTo>
                    <a:lnTo>
                      <a:pt x="552" y="318"/>
                    </a:lnTo>
                    <a:lnTo>
                      <a:pt x="552" y="318"/>
                    </a:lnTo>
                    <a:lnTo>
                      <a:pt x="552" y="317"/>
                    </a:lnTo>
                    <a:lnTo>
                      <a:pt x="552" y="316"/>
                    </a:lnTo>
                    <a:lnTo>
                      <a:pt x="552" y="316"/>
                    </a:lnTo>
                    <a:lnTo>
                      <a:pt x="552" y="315"/>
                    </a:lnTo>
                    <a:lnTo>
                      <a:pt x="553" y="314"/>
                    </a:lnTo>
                    <a:lnTo>
                      <a:pt x="553" y="314"/>
                    </a:lnTo>
                    <a:lnTo>
                      <a:pt x="553" y="313"/>
                    </a:lnTo>
                    <a:lnTo>
                      <a:pt x="553" y="313"/>
                    </a:lnTo>
                    <a:lnTo>
                      <a:pt x="554" y="312"/>
                    </a:lnTo>
                    <a:lnTo>
                      <a:pt x="554" y="312"/>
                    </a:lnTo>
                    <a:lnTo>
                      <a:pt x="554" y="312"/>
                    </a:lnTo>
                    <a:lnTo>
                      <a:pt x="555" y="311"/>
                    </a:lnTo>
                    <a:lnTo>
                      <a:pt x="555" y="311"/>
                    </a:lnTo>
                    <a:lnTo>
                      <a:pt x="555" y="311"/>
                    </a:lnTo>
                    <a:lnTo>
                      <a:pt x="555" y="310"/>
                    </a:lnTo>
                    <a:lnTo>
                      <a:pt x="556" y="310"/>
                    </a:lnTo>
                    <a:lnTo>
                      <a:pt x="556" y="310"/>
                    </a:lnTo>
                    <a:lnTo>
                      <a:pt x="556" y="310"/>
                    </a:lnTo>
                    <a:lnTo>
                      <a:pt x="556" y="309"/>
                    </a:lnTo>
                    <a:lnTo>
                      <a:pt x="556" y="309"/>
                    </a:lnTo>
                    <a:lnTo>
                      <a:pt x="556" y="309"/>
                    </a:lnTo>
                    <a:lnTo>
                      <a:pt x="556" y="309"/>
                    </a:lnTo>
                    <a:lnTo>
                      <a:pt x="556" y="308"/>
                    </a:lnTo>
                    <a:lnTo>
                      <a:pt x="556" y="308"/>
                    </a:lnTo>
                    <a:lnTo>
                      <a:pt x="556" y="308"/>
                    </a:lnTo>
                    <a:lnTo>
                      <a:pt x="556" y="308"/>
                    </a:lnTo>
                    <a:lnTo>
                      <a:pt x="556" y="307"/>
                    </a:lnTo>
                    <a:lnTo>
                      <a:pt x="555" y="307"/>
                    </a:lnTo>
                    <a:lnTo>
                      <a:pt x="555" y="307"/>
                    </a:lnTo>
                    <a:lnTo>
                      <a:pt x="555" y="307"/>
                    </a:lnTo>
                    <a:lnTo>
                      <a:pt x="555" y="307"/>
                    </a:lnTo>
                    <a:lnTo>
                      <a:pt x="555" y="307"/>
                    </a:lnTo>
                    <a:lnTo>
                      <a:pt x="555" y="307"/>
                    </a:lnTo>
                    <a:lnTo>
                      <a:pt x="555" y="307"/>
                    </a:lnTo>
                    <a:lnTo>
                      <a:pt x="555" y="307"/>
                    </a:lnTo>
                    <a:lnTo>
                      <a:pt x="554" y="307"/>
                    </a:lnTo>
                    <a:lnTo>
                      <a:pt x="554" y="307"/>
                    </a:lnTo>
                    <a:lnTo>
                      <a:pt x="554" y="307"/>
                    </a:lnTo>
                    <a:lnTo>
                      <a:pt x="554" y="307"/>
                    </a:lnTo>
                    <a:lnTo>
                      <a:pt x="553" y="308"/>
                    </a:lnTo>
                    <a:lnTo>
                      <a:pt x="553" y="308"/>
                    </a:lnTo>
                    <a:lnTo>
                      <a:pt x="553" y="308"/>
                    </a:lnTo>
                    <a:lnTo>
                      <a:pt x="552" y="308"/>
                    </a:lnTo>
                    <a:lnTo>
                      <a:pt x="552" y="308"/>
                    </a:lnTo>
                    <a:lnTo>
                      <a:pt x="552" y="309"/>
                    </a:lnTo>
                    <a:lnTo>
                      <a:pt x="551" y="309"/>
                    </a:lnTo>
                    <a:lnTo>
                      <a:pt x="551" y="309"/>
                    </a:lnTo>
                    <a:lnTo>
                      <a:pt x="551" y="309"/>
                    </a:lnTo>
                    <a:lnTo>
                      <a:pt x="550" y="309"/>
                    </a:lnTo>
                    <a:lnTo>
                      <a:pt x="550" y="309"/>
                    </a:lnTo>
                    <a:lnTo>
                      <a:pt x="550" y="309"/>
                    </a:lnTo>
                    <a:lnTo>
                      <a:pt x="549" y="309"/>
                    </a:lnTo>
                    <a:lnTo>
                      <a:pt x="549" y="309"/>
                    </a:lnTo>
                    <a:lnTo>
                      <a:pt x="549" y="309"/>
                    </a:lnTo>
                    <a:lnTo>
                      <a:pt x="547" y="309"/>
                    </a:lnTo>
                    <a:lnTo>
                      <a:pt x="547" y="309"/>
                    </a:lnTo>
                    <a:lnTo>
                      <a:pt x="547" y="309"/>
                    </a:lnTo>
                    <a:lnTo>
                      <a:pt x="547" y="308"/>
                    </a:lnTo>
                    <a:lnTo>
                      <a:pt x="546" y="308"/>
                    </a:lnTo>
                    <a:lnTo>
                      <a:pt x="546" y="308"/>
                    </a:lnTo>
                    <a:lnTo>
                      <a:pt x="546" y="308"/>
                    </a:lnTo>
                    <a:lnTo>
                      <a:pt x="545" y="308"/>
                    </a:lnTo>
                    <a:lnTo>
                      <a:pt x="545" y="308"/>
                    </a:lnTo>
                    <a:lnTo>
                      <a:pt x="545" y="308"/>
                    </a:lnTo>
                    <a:lnTo>
                      <a:pt x="544" y="308"/>
                    </a:lnTo>
                    <a:lnTo>
                      <a:pt x="544" y="308"/>
                    </a:lnTo>
                    <a:lnTo>
                      <a:pt x="543" y="307"/>
                    </a:lnTo>
                    <a:lnTo>
                      <a:pt x="543" y="307"/>
                    </a:lnTo>
                    <a:lnTo>
                      <a:pt x="543" y="307"/>
                    </a:lnTo>
                    <a:lnTo>
                      <a:pt x="542" y="307"/>
                    </a:lnTo>
                    <a:lnTo>
                      <a:pt x="542" y="307"/>
                    </a:lnTo>
                    <a:lnTo>
                      <a:pt x="542" y="307"/>
                    </a:lnTo>
                    <a:lnTo>
                      <a:pt x="541" y="307"/>
                    </a:lnTo>
                    <a:lnTo>
                      <a:pt x="541" y="307"/>
                    </a:lnTo>
                    <a:lnTo>
                      <a:pt x="541" y="307"/>
                    </a:lnTo>
                    <a:lnTo>
                      <a:pt x="541" y="307"/>
                    </a:lnTo>
                    <a:lnTo>
                      <a:pt x="540" y="307"/>
                    </a:lnTo>
                    <a:lnTo>
                      <a:pt x="540" y="306"/>
                    </a:lnTo>
                    <a:lnTo>
                      <a:pt x="540" y="306"/>
                    </a:lnTo>
                    <a:lnTo>
                      <a:pt x="540" y="306"/>
                    </a:lnTo>
                    <a:lnTo>
                      <a:pt x="540" y="306"/>
                    </a:lnTo>
                    <a:lnTo>
                      <a:pt x="540" y="305"/>
                    </a:lnTo>
                    <a:lnTo>
                      <a:pt x="540" y="305"/>
                    </a:lnTo>
                    <a:lnTo>
                      <a:pt x="540" y="305"/>
                    </a:lnTo>
                    <a:lnTo>
                      <a:pt x="540" y="304"/>
                    </a:lnTo>
                    <a:lnTo>
                      <a:pt x="540" y="304"/>
                    </a:lnTo>
                    <a:lnTo>
                      <a:pt x="540" y="304"/>
                    </a:lnTo>
                    <a:lnTo>
                      <a:pt x="540" y="303"/>
                    </a:lnTo>
                    <a:lnTo>
                      <a:pt x="541" y="303"/>
                    </a:lnTo>
                    <a:lnTo>
                      <a:pt x="541" y="301"/>
                    </a:lnTo>
                    <a:lnTo>
                      <a:pt x="541" y="301"/>
                    </a:lnTo>
                    <a:lnTo>
                      <a:pt x="541" y="300"/>
                    </a:lnTo>
                    <a:lnTo>
                      <a:pt x="541" y="300"/>
                    </a:lnTo>
                    <a:lnTo>
                      <a:pt x="542" y="299"/>
                    </a:lnTo>
                    <a:lnTo>
                      <a:pt x="542" y="299"/>
                    </a:lnTo>
                    <a:lnTo>
                      <a:pt x="542" y="298"/>
                    </a:lnTo>
                    <a:lnTo>
                      <a:pt x="543" y="297"/>
                    </a:lnTo>
                    <a:lnTo>
                      <a:pt x="543" y="297"/>
                    </a:lnTo>
                    <a:lnTo>
                      <a:pt x="543" y="296"/>
                    </a:lnTo>
                    <a:lnTo>
                      <a:pt x="543" y="296"/>
                    </a:lnTo>
                    <a:lnTo>
                      <a:pt x="543" y="295"/>
                    </a:lnTo>
                    <a:lnTo>
                      <a:pt x="543" y="295"/>
                    </a:lnTo>
                    <a:lnTo>
                      <a:pt x="544" y="294"/>
                    </a:lnTo>
                    <a:lnTo>
                      <a:pt x="544" y="294"/>
                    </a:lnTo>
                    <a:lnTo>
                      <a:pt x="543" y="293"/>
                    </a:lnTo>
                    <a:lnTo>
                      <a:pt x="543" y="293"/>
                    </a:lnTo>
                    <a:lnTo>
                      <a:pt x="543" y="292"/>
                    </a:lnTo>
                    <a:lnTo>
                      <a:pt x="543" y="292"/>
                    </a:lnTo>
                    <a:lnTo>
                      <a:pt x="543" y="291"/>
                    </a:lnTo>
                    <a:lnTo>
                      <a:pt x="542" y="291"/>
                    </a:lnTo>
                    <a:lnTo>
                      <a:pt x="542" y="290"/>
                    </a:lnTo>
                    <a:lnTo>
                      <a:pt x="542" y="290"/>
                    </a:lnTo>
                    <a:lnTo>
                      <a:pt x="542" y="289"/>
                    </a:lnTo>
                    <a:lnTo>
                      <a:pt x="541" y="289"/>
                    </a:lnTo>
                    <a:lnTo>
                      <a:pt x="541" y="288"/>
                    </a:lnTo>
                    <a:lnTo>
                      <a:pt x="541" y="288"/>
                    </a:lnTo>
                    <a:lnTo>
                      <a:pt x="541" y="288"/>
                    </a:lnTo>
                    <a:lnTo>
                      <a:pt x="540" y="287"/>
                    </a:lnTo>
                    <a:lnTo>
                      <a:pt x="540" y="287"/>
                    </a:lnTo>
                    <a:lnTo>
                      <a:pt x="540" y="287"/>
                    </a:lnTo>
                    <a:lnTo>
                      <a:pt x="540" y="287"/>
                    </a:lnTo>
                    <a:lnTo>
                      <a:pt x="540" y="287"/>
                    </a:lnTo>
                    <a:lnTo>
                      <a:pt x="540" y="287"/>
                    </a:lnTo>
                    <a:lnTo>
                      <a:pt x="540" y="287"/>
                    </a:lnTo>
                    <a:lnTo>
                      <a:pt x="540" y="287"/>
                    </a:lnTo>
                    <a:lnTo>
                      <a:pt x="539" y="287"/>
                    </a:lnTo>
                    <a:lnTo>
                      <a:pt x="539" y="287"/>
                    </a:lnTo>
                    <a:lnTo>
                      <a:pt x="539" y="286"/>
                    </a:lnTo>
                    <a:lnTo>
                      <a:pt x="539" y="286"/>
                    </a:lnTo>
                    <a:lnTo>
                      <a:pt x="539" y="286"/>
                    </a:lnTo>
                    <a:lnTo>
                      <a:pt x="539" y="286"/>
                    </a:lnTo>
                    <a:lnTo>
                      <a:pt x="539" y="286"/>
                    </a:lnTo>
                    <a:lnTo>
                      <a:pt x="539" y="286"/>
                    </a:lnTo>
                    <a:lnTo>
                      <a:pt x="539" y="286"/>
                    </a:lnTo>
                    <a:lnTo>
                      <a:pt x="539" y="286"/>
                    </a:lnTo>
                    <a:lnTo>
                      <a:pt x="539" y="286"/>
                    </a:lnTo>
                    <a:lnTo>
                      <a:pt x="539" y="286"/>
                    </a:lnTo>
                    <a:lnTo>
                      <a:pt x="539" y="286"/>
                    </a:lnTo>
                    <a:lnTo>
                      <a:pt x="538" y="286"/>
                    </a:lnTo>
                    <a:lnTo>
                      <a:pt x="538" y="286"/>
                    </a:lnTo>
                    <a:lnTo>
                      <a:pt x="538" y="286"/>
                    </a:lnTo>
                    <a:lnTo>
                      <a:pt x="538" y="286"/>
                    </a:lnTo>
                    <a:lnTo>
                      <a:pt x="537" y="286"/>
                    </a:lnTo>
                    <a:lnTo>
                      <a:pt x="537" y="286"/>
                    </a:lnTo>
                    <a:lnTo>
                      <a:pt x="536" y="286"/>
                    </a:lnTo>
                    <a:lnTo>
                      <a:pt x="536" y="287"/>
                    </a:lnTo>
                    <a:lnTo>
                      <a:pt x="535" y="287"/>
                    </a:lnTo>
                    <a:lnTo>
                      <a:pt x="535" y="287"/>
                    </a:lnTo>
                    <a:lnTo>
                      <a:pt x="535" y="287"/>
                    </a:lnTo>
                    <a:lnTo>
                      <a:pt x="534" y="287"/>
                    </a:lnTo>
                    <a:lnTo>
                      <a:pt x="534" y="288"/>
                    </a:lnTo>
                    <a:lnTo>
                      <a:pt x="533" y="288"/>
                    </a:lnTo>
                    <a:lnTo>
                      <a:pt x="533" y="288"/>
                    </a:lnTo>
                    <a:lnTo>
                      <a:pt x="533" y="289"/>
                    </a:lnTo>
                    <a:lnTo>
                      <a:pt x="532" y="289"/>
                    </a:lnTo>
                    <a:lnTo>
                      <a:pt x="532" y="290"/>
                    </a:lnTo>
                    <a:lnTo>
                      <a:pt x="532" y="290"/>
                    </a:lnTo>
                    <a:lnTo>
                      <a:pt x="531" y="290"/>
                    </a:lnTo>
                    <a:lnTo>
                      <a:pt x="531" y="291"/>
                    </a:lnTo>
                    <a:lnTo>
                      <a:pt x="531" y="291"/>
                    </a:lnTo>
                    <a:lnTo>
                      <a:pt x="531" y="292"/>
                    </a:lnTo>
                    <a:lnTo>
                      <a:pt x="530" y="292"/>
                    </a:lnTo>
                    <a:lnTo>
                      <a:pt x="530" y="293"/>
                    </a:lnTo>
                    <a:lnTo>
                      <a:pt x="530" y="293"/>
                    </a:lnTo>
                    <a:lnTo>
                      <a:pt x="528" y="293"/>
                    </a:lnTo>
                    <a:lnTo>
                      <a:pt x="528" y="294"/>
                    </a:lnTo>
                    <a:lnTo>
                      <a:pt x="528" y="294"/>
                    </a:lnTo>
                    <a:lnTo>
                      <a:pt x="527" y="295"/>
                    </a:lnTo>
                    <a:lnTo>
                      <a:pt x="527" y="295"/>
                    </a:lnTo>
                    <a:lnTo>
                      <a:pt x="527" y="296"/>
                    </a:lnTo>
                    <a:lnTo>
                      <a:pt x="526" y="296"/>
                    </a:lnTo>
                    <a:lnTo>
                      <a:pt x="526" y="296"/>
                    </a:lnTo>
                    <a:lnTo>
                      <a:pt x="525" y="297"/>
                    </a:lnTo>
                    <a:lnTo>
                      <a:pt x="525" y="297"/>
                    </a:lnTo>
                    <a:lnTo>
                      <a:pt x="525" y="297"/>
                    </a:lnTo>
                    <a:lnTo>
                      <a:pt x="524" y="298"/>
                    </a:lnTo>
                    <a:lnTo>
                      <a:pt x="524" y="298"/>
                    </a:lnTo>
                    <a:lnTo>
                      <a:pt x="524" y="298"/>
                    </a:lnTo>
                    <a:lnTo>
                      <a:pt x="523" y="299"/>
                    </a:lnTo>
                    <a:lnTo>
                      <a:pt x="523" y="299"/>
                    </a:lnTo>
                    <a:lnTo>
                      <a:pt x="523" y="300"/>
                    </a:lnTo>
                    <a:lnTo>
                      <a:pt x="523" y="300"/>
                    </a:lnTo>
                    <a:lnTo>
                      <a:pt x="523" y="301"/>
                    </a:lnTo>
                    <a:lnTo>
                      <a:pt x="523" y="301"/>
                    </a:lnTo>
                    <a:lnTo>
                      <a:pt x="522" y="303"/>
                    </a:lnTo>
                    <a:lnTo>
                      <a:pt x="522" y="303"/>
                    </a:lnTo>
                    <a:lnTo>
                      <a:pt x="522" y="304"/>
                    </a:lnTo>
                    <a:lnTo>
                      <a:pt x="522" y="305"/>
                    </a:lnTo>
                    <a:lnTo>
                      <a:pt x="522" y="306"/>
                    </a:lnTo>
                    <a:lnTo>
                      <a:pt x="522" y="307"/>
                    </a:lnTo>
                    <a:lnTo>
                      <a:pt x="522" y="308"/>
                    </a:lnTo>
                    <a:lnTo>
                      <a:pt x="522" y="308"/>
                    </a:lnTo>
                    <a:lnTo>
                      <a:pt x="522" y="309"/>
                    </a:lnTo>
                    <a:lnTo>
                      <a:pt x="522" y="310"/>
                    </a:lnTo>
                    <a:lnTo>
                      <a:pt x="522" y="311"/>
                    </a:lnTo>
                    <a:lnTo>
                      <a:pt x="522" y="312"/>
                    </a:lnTo>
                    <a:lnTo>
                      <a:pt x="522" y="313"/>
                    </a:lnTo>
                    <a:lnTo>
                      <a:pt x="523" y="314"/>
                    </a:lnTo>
                    <a:lnTo>
                      <a:pt x="523" y="314"/>
                    </a:lnTo>
                    <a:lnTo>
                      <a:pt x="523" y="315"/>
                    </a:lnTo>
                    <a:lnTo>
                      <a:pt x="523" y="316"/>
                    </a:lnTo>
                    <a:lnTo>
                      <a:pt x="523" y="317"/>
                    </a:lnTo>
                    <a:lnTo>
                      <a:pt x="523" y="317"/>
                    </a:lnTo>
                    <a:lnTo>
                      <a:pt x="523" y="318"/>
                    </a:lnTo>
                    <a:lnTo>
                      <a:pt x="524" y="318"/>
                    </a:lnTo>
                    <a:lnTo>
                      <a:pt x="524" y="318"/>
                    </a:lnTo>
                    <a:lnTo>
                      <a:pt x="524" y="319"/>
                    </a:lnTo>
                    <a:lnTo>
                      <a:pt x="524" y="319"/>
                    </a:lnTo>
                    <a:lnTo>
                      <a:pt x="524" y="319"/>
                    </a:lnTo>
                    <a:lnTo>
                      <a:pt x="524" y="319"/>
                    </a:lnTo>
                    <a:lnTo>
                      <a:pt x="524" y="319"/>
                    </a:lnTo>
                    <a:lnTo>
                      <a:pt x="524" y="321"/>
                    </a:lnTo>
                    <a:lnTo>
                      <a:pt x="524" y="321"/>
                    </a:lnTo>
                    <a:lnTo>
                      <a:pt x="524" y="321"/>
                    </a:lnTo>
                    <a:lnTo>
                      <a:pt x="524" y="321"/>
                    </a:lnTo>
                    <a:lnTo>
                      <a:pt x="525" y="322"/>
                    </a:lnTo>
                    <a:lnTo>
                      <a:pt x="525" y="322"/>
                    </a:lnTo>
                    <a:lnTo>
                      <a:pt x="525" y="323"/>
                    </a:lnTo>
                    <a:lnTo>
                      <a:pt x="526" y="323"/>
                    </a:lnTo>
                    <a:lnTo>
                      <a:pt x="526" y="323"/>
                    </a:lnTo>
                    <a:lnTo>
                      <a:pt x="527" y="324"/>
                    </a:lnTo>
                    <a:lnTo>
                      <a:pt x="527" y="324"/>
                    </a:lnTo>
                    <a:lnTo>
                      <a:pt x="527" y="324"/>
                    </a:lnTo>
                    <a:lnTo>
                      <a:pt x="527" y="325"/>
                    </a:lnTo>
                    <a:lnTo>
                      <a:pt x="528" y="325"/>
                    </a:lnTo>
                    <a:lnTo>
                      <a:pt x="528" y="325"/>
                    </a:lnTo>
                    <a:lnTo>
                      <a:pt x="528" y="326"/>
                    </a:lnTo>
                    <a:lnTo>
                      <a:pt x="528" y="326"/>
                    </a:lnTo>
                    <a:lnTo>
                      <a:pt x="528" y="326"/>
                    </a:lnTo>
                    <a:lnTo>
                      <a:pt x="528" y="327"/>
                    </a:lnTo>
                    <a:lnTo>
                      <a:pt x="528" y="327"/>
                    </a:lnTo>
                    <a:lnTo>
                      <a:pt x="528" y="328"/>
                    </a:lnTo>
                    <a:lnTo>
                      <a:pt x="528" y="328"/>
                    </a:lnTo>
                    <a:lnTo>
                      <a:pt x="528" y="329"/>
                    </a:lnTo>
                    <a:lnTo>
                      <a:pt x="528" y="329"/>
                    </a:lnTo>
                    <a:lnTo>
                      <a:pt x="528" y="330"/>
                    </a:lnTo>
                    <a:lnTo>
                      <a:pt x="528" y="330"/>
                    </a:lnTo>
                    <a:lnTo>
                      <a:pt x="528" y="330"/>
                    </a:lnTo>
                    <a:lnTo>
                      <a:pt x="527" y="330"/>
                    </a:lnTo>
                    <a:lnTo>
                      <a:pt x="527" y="330"/>
                    </a:lnTo>
                    <a:lnTo>
                      <a:pt x="527" y="330"/>
                    </a:lnTo>
                    <a:lnTo>
                      <a:pt x="527" y="330"/>
                    </a:lnTo>
                    <a:lnTo>
                      <a:pt x="527" y="330"/>
                    </a:lnTo>
                    <a:lnTo>
                      <a:pt x="527" y="330"/>
                    </a:lnTo>
                    <a:lnTo>
                      <a:pt x="527" y="331"/>
                    </a:lnTo>
                    <a:lnTo>
                      <a:pt x="526" y="331"/>
                    </a:lnTo>
                    <a:lnTo>
                      <a:pt x="526" y="331"/>
                    </a:lnTo>
                    <a:lnTo>
                      <a:pt x="526" y="331"/>
                    </a:lnTo>
                    <a:lnTo>
                      <a:pt x="526" y="331"/>
                    </a:lnTo>
                    <a:lnTo>
                      <a:pt x="525" y="332"/>
                    </a:lnTo>
                    <a:lnTo>
                      <a:pt x="525" y="332"/>
                    </a:lnTo>
                    <a:lnTo>
                      <a:pt x="525" y="332"/>
                    </a:lnTo>
                    <a:lnTo>
                      <a:pt x="524" y="333"/>
                    </a:lnTo>
                    <a:lnTo>
                      <a:pt x="524" y="333"/>
                    </a:lnTo>
                    <a:lnTo>
                      <a:pt x="524" y="334"/>
                    </a:lnTo>
                    <a:lnTo>
                      <a:pt x="523" y="335"/>
                    </a:lnTo>
                    <a:lnTo>
                      <a:pt x="523" y="335"/>
                    </a:lnTo>
                    <a:lnTo>
                      <a:pt x="522" y="336"/>
                    </a:lnTo>
                    <a:lnTo>
                      <a:pt x="522" y="336"/>
                    </a:lnTo>
                    <a:lnTo>
                      <a:pt x="521" y="337"/>
                    </a:lnTo>
                    <a:lnTo>
                      <a:pt x="521" y="339"/>
                    </a:lnTo>
                    <a:lnTo>
                      <a:pt x="520" y="339"/>
                    </a:lnTo>
                    <a:lnTo>
                      <a:pt x="520" y="340"/>
                    </a:lnTo>
                    <a:lnTo>
                      <a:pt x="519" y="340"/>
                    </a:lnTo>
                    <a:lnTo>
                      <a:pt x="519" y="340"/>
                    </a:lnTo>
                    <a:lnTo>
                      <a:pt x="518" y="341"/>
                    </a:lnTo>
                    <a:lnTo>
                      <a:pt x="518" y="341"/>
                    </a:lnTo>
                    <a:lnTo>
                      <a:pt x="517" y="341"/>
                    </a:lnTo>
                    <a:lnTo>
                      <a:pt x="517" y="342"/>
                    </a:lnTo>
                    <a:lnTo>
                      <a:pt x="516" y="342"/>
                    </a:lnTo>
                    <a:lnTo>
                      <a:pt x="516" y="342"/>
                    </a:lnTo>
                    <a:lnTo>
                      <a:pt x="515" y="343"/>
                    </a:lnTo>
                    <a:lnTo>
                      <a:pt x="515" y="343"/>
                    </a:lnTo>
                    <a:lnTo>
                      <a:pt x="514" y="343"/>
                    </a:lnTo>
                    <a:lnTo>
                      <a:pt x="513" y="344"/>
                    </a:lnTo>
                    <a:lnTo>
                      <a:pt x="513" y="344"/>
                    </a:lnTo>
                    <a:lnTo>
                      <a:pt x="512" y="344"/>
                    </a:lnTo>
                    <a:lnTo>
                      <a:pt x="512" y="345"/>
                    </a:lnTo>
                    <a:lnTo>
                      <a:pt x="510" y="345"/>
                    </a:lnTo>
                    <a:lnTo>
                      <a:pt x="510" y="345"/>
                    </a:lnTo>
                    <a:lnTo>
                      <a:pt x="509" y="345"/>
                    </a:lnTo>
                    <a:lnTo>
                      <a:pt x="509" y="345"/>
                    </a:lnTo>
                    <a:lnTo>
                      <a:pt x="509" y="345"/>
                    </a:lnTo>
                    <a:lnTo>
                      <a:pt x="508" y="345"/>
                    </a:lnTo>
                    <a:lnTo>
                      <a:pt x="508" y="345"/>
                    </a:lnTo>
                    <a:lnTo>
                      <a:pt x="507" y="344"/>
                    </a:lnTo>
                    <a:lnTo>
                      <a:pt x="507" y="344"/>
                    </a:lnTo>
                    <a:lnTo>
                      <a:pt x="506" y="344"/>
                    </a:lnTo>
                    <a:lnTo>
                      <a:pt x="506" y="343"/>
                    </a:lnTo>
                    <a:lnTo>
                      <a:pt x="506" y="343"/>
                    </a:lnTo>
                    <a:lnTo>
                      <a:pt x="505" y="342"/>
                    </a:lnTo>
                    <a:lnTo>
                      <a:pt x="505" y="342"/>
                    </a:lnTo>
                    <a:lnTo>
                      <a:pt x="505" y="341"/>
                    </a:lnTo>
                    <a:lnTo>
                      <a:pt x="504" y="341"/>
                    </a:lnTo>
                    <a:lnTo>
                      <a:pt x="504" y="340"/>
                    </a:lnTo>
                    <a:lnTo>
                      <a:pt x="504" y="340"/>
                    </a:lnTo>
                    <a:lnTo>
                      <a:pt x="504" y="339"/>
                    </a:lnTo>
                    <a:lnTo>
                      <a:pt x="504" y="339"/>
                    </a:lnTo>
                    <a:lnTo>
                      <a:pt x="504" y="337"/>
                    </a:lnTo>
                    <a:lnTo>
                      <a:pt x="504" y="337"/>
                    </a:lnTo>
                    <a:lnTo>
                      <a:pt x="504" y="336"/>
                    </a:lnTo>
                    <a:lnTo>
                      <a:pt x="504" y="336"/>
                    </a:lnTo>
                    <a:lnTo>
                      <a:pt x="503" y="335"/>
                    </a:lnTo>
                    <a:lnTo>
                      <a:pt x="503" y="335"/>
                    </a:lnTo>
                    <a:lnTo>
                      <a:pt x="503" y="334"/>
                    </a:lnTo>
                    <a:lnTo>
                      <a:pt x="503" y="334"/>
                    </a:lnTo>
                    <a:lnTo>
                      <a:pt x="503" y="334"/>
                    </a:lnTo>
                    <a:lnTo>
                      <a:pt x="503" y="333"/>
                    </a:lnTo>
                    <a:lnTo>
                      <a:pt x="503" y="333"/>
                    </a:lnTo>
                    <a:lnTo>
                      <a:pt x="502" y="333"/>
                    </a:lnTo>
                    <a:lnTo>
                      <a:pt x="502" y="332"/>
                    </a:lnTo>
                    <a:lnTo>
                      <a:pt x="502" y="332"/>
                    </a:lnTo>
                    <a:lnTo>
                      <a:pt x="502" y="332"/>
                    </a:lnTo>
                    <a:lnTo>
                      <a:pt x="502" y="331"/>
                    </a:lnTo>
                    <a:lnTo>
                      <a:pt x="502" y="331"/>
                    </a:lnTo>
                    <a:lnTo>
                      <a:pt x="502" y="331"/>
                    </a:lnTo>
                    <a:lnTo>
                      <a:pt x="501" y="330"/>
                    </a:lnTo>
                    <a:lnTo>
                      <a:pt x="501" y="330"/>
                    </a:lnTo>
                    <a:lnTo>
                      <a:pt x="501" y="329"/>
                    </a:lnTo>
                    <a:lnTo>
                      <a:pt x="501" y="329"/>
                    </a:lnTo>
                    <a:lnTo>
                      <a:pt x="501" y="329"/>
                    </a:lnTo>
                    <a:lnTo>
                      <a:pt x="500" y="328"/>
                    </a:lnTo>
                    <a:lnTo>
                      <a:pt x="500" y="328"/>
                    </a:lnTo>
                    <a:lnTo>
                      <a:pt x="500" y="327"/>
                    </a:lnTo>
                    <a:lnTo>
                      <a:pt x="500" y="327"/>
                    </a:lnTo>
                    <a:lnTo>
                      <a:pt x="500" y="327"/>
                    </a:lnTo>
                    <a:lnTo>
                      <a:pt x="499" y="327"/>
                    </a:lnTo>
                    <a:lnTo>
                      <a:pt x="499" y="326"/>
                    </a:lnTo>
                    <a:lnTo>
                      <a:pt x="499" y="326"/>
                    </a:lnTo>
                    <a:lnTo>
                      <a:pt x="499" y="326"/>
                    </a:lnTo>
                    <a:lnTo>
                      <a:pt x="498" y="326"/>
                    </a:lnTo>
                    <a:lnTo>
                      <a:pt x="498" y="326"/>
                    </a:lnTo>
                    <a:lnTo>
                      <a:pt x="497" y="326"/>
                    </a:lnTo>
                    <a:lnTo>
                      <a:pt x="496" y="326"/>
                    </a:lnTo>
                    <a:lnTo>
                      <a:pt x="495" y="326"/>
                    </a:lnTo>
                    <a:lnTo>
                      <a:pt x="494" y="327"/>
                    </a:lnTo>
                    <a:lnTo>
                      <a:pt x="492" y="327"/>
                    </a:lnTo>
                    <a:lnTo>
                      <a:pt x="491" y="327"/>
                    </a:lnTo>
                    <a:lnTo>
                      <a:pt x="490" y="328"/>
                    </a:lnTo>
                    <a:lnTo>
                      <a:pt x="489" y="328"/>
                    </a:lnTo>
                    <a:lnTo>
                      <a:pt x="488" y="328"/>
                    </a:lnTo>
                    <a:lnTo>
                      <a:pt x="487" y="329"/>
                    </a:lnTo>
                    <a:lnTo>
                      <a:pt x="486" y="329"/>
                    </a:lnTo>
                    <a:lnTo>
                      <a:pt x="485" y="330"/>
                    </a:lnTo>
                    <a:lnTo>
                      <a:pt x="484" y="331"/>
                    </a:lnTo>
                    <a:lnTo>
                      <a:pt x="484" y="331"/>
                    </a:lnTo>
                    <a:lnTo>
                      <a:pt x="484" y="332"/>
                    </a:lnTo>
                    <a:lnTo>
                      <a:pt x="483" y="332"/>
                    </a:lnTo>
                    <a:lnTo>
                      <a:pt x="483" y="333"/>
                    </a:lnTo>
                    <a:lnTo>
                      <a:pt x="483" y="333"/>
                    </a:lnTo>
                    <a:lnTo>
                      <a:pt x="483" y="333"/>
                    </a:lnTo>
                    <a:lnTo>
                      <a:pt x="482" y="334"/>
                    </a:lnTo>
                    <a:lnTo>
                      <a:pt x="482" y="334"/>
                    </a:lnTo>
                    <a:lnTo>
                      <a:pt x="482" y="335"/>
                    </a:lnTo>
                    <a:lnTo>
                      <a:pt x="482" y="335"/>
                    </a:lnTo>
                    <a:lnTo>
                      <a:pt x="481" y="336"/>
                    </a:lnTo>
                    <a:lnTo>
                      <a:pt x="481" y="336"/>
                    </a:lnTo>
                    <a:lnTo>
                      <a:pt x="481" y="336"/>
                    </a:lnTo>
                    <a:lnTo>
                      <a:pt x="481" y="337"/>
                    </a:lnTo>
                    <a:lnTo>
                      <a:pt x="480" y="337"/>
                    </a:lnTo>
                    <a:lnTo>
                      <a:pt x="480" y="339"/>
                    </a:lnTo>
                    <a:lnTo>
                      <a:pt x="480" y="339"/>
                    </a:lnTo>
                    <a:lnTo>
                      <a:pt x="479" y="340"/>
                    </a:lnTo>
                    <a:lnTo>
                      <a:pt x="479" y="340"/>
                    </a:lnTo>
                    <a:lnTo>
                      <a:pt x="479" y="341"/>
                    </a:lnTo>
                    <a:lnTo>
                      <a:pt x="478" y="342"/>
                    </a:lnTo>
                    <a:lnTo>
                      <a:pt x="478" y="342"/>
                    </a:lnTo>
                    <a:lnTo>
                      <a:pt x="478" y="343"/>
                    </a:lnTo>
                    <a:lnTo>
                      <a:pt x="477" y="343"/>
                    </a:lnTo>
                    <a:lnTo>
                      <a:pt x="477" y="344"/>
                    </a:lnTo>
                    <a:lnTo>
                      <a:pt x="476" y="344"/>
                    </a:lnTo>
                    <a:lnTo>
                      <a:pt x="476" y="345"/>
                    </a:lnTo>
                    <a:lnTo>
                      <a:pt x="474" y="345"/>
                    </a:lnTo>
                    <a:lnTo>
                      <a:pt x="474" y="345"/>
                    </a:lnTo>
                    <a:lnTo>
                      <a:pt x="473" y="346"/>
                    </a:lnTo>
                    <a:lnTo>
                      <a:pt x="472" y="346"/>
                    </a:lnTo>
                    <a:lnTo>
                      <a:pt x="471" y="346"/>
                    </a:lnTo>
                    <a:lnTo>
                      <a:pt x="471" y="346"/>
                    </a:lnTo>
                    <a:lnTo>
                      <a:pt x="470" y="346"/>
                    </a:lnTo>
                    <a:lnTo>
                      <a:pt x="470" y="346"/>
                    </a:lnTo>
                    <a:lnTo>
                      <a:pt x="470" y="346"/>
                    </a:lnTo>
                    <a:lnTo>
                      <a:pt x="469" y="346"/>
                    </a:lnTo>
                    <a:lnTo>
                      <a:pt x="469" y="346"/>
                    </a:lnTo>
                    <a:lnTo>
                      <a:pt x="469" y="346"/>
                    </a:lnTo>
                    <a:lnTo>
                      <a:pt x="469" y="347"/>
                    </a:lnTo>
                    <a:lnTo>
                      <a:pt x="469" y="347"/>
                    </a:lnTo>
                    <a:lnTo>
                      <a:pt x="469" y="347"/>
                    </a:lnTo>
                    <a:lnTo>
                      <a:pt x="469" y="347"/>
                    </a:lnTo>
                    <a:lnTo>
                      <a:pt x="469" y="348"/>
                    </a:lnTo>
                    <a:lnTo>
                      <a:pt x="469" y="348"/>
                    </a:lnTo>
                    <a:lnTo>
                      <a:pt x="469" y="348"/>
                    </a:lnTo>
                    <a:lnTo>
                      <a:pt x="469" y="349"/>
                    </a:lnTo>
                    <a:lnTo>
                      <a:pt x="469" y="349"/>
                    </a:lnTo>
                    <a:lnTo>
                      <a:pt x="469" y="349"/>
                    </a:lnTo>
                    <a:lnTo>
                      <a:pt x="469" y="350"/>
                    </a:lnTo>
                    <a:lnTo>
                      <a:pt x="469" y="350"/>
                    </a:lnTo>
                    <a:lnTo>
                      <a:pt x="469" y="351"/>
                    </a:lnTo>
                    <a:lnTo>
                      <a:pt x="469" y="351"/>
                    </a:lnTo>
                    <a:lnTo>
                      <a:pt x="470" y="352"/>
                    </a:lnTo>
                    <a:lnTo>
                      <a:pt x="470" y="352"/>
                    </a:lnTo>
                    <a:lnTo>
                      <a:pt x="470" y="353"/>
                    </a:lnTo>
                    <a:lnTo>
                      <a:pt x="469" y="353"/>
                    </a:lnTo>
                    <a:lnTo>
                      <a:pt x="469" y="354"/>
                    </a:lnTo>
                    <a:lnTo>
                      <a:pt x="469" y="355"/>
                    </a:lnTo>
                    <a:lnTo>
                      <a:pt x="469" y="355"/>
                    </a:lnTo>
                    <a:lnTo>
                      <a:pt x="468" y="357"/>
                    </a:lnTo>
                    <a:lnTo>
                      <a:pt x="468" y="357"/>
                    </a:lnTo>
                    <a:lnTo>
                      <a:pt x="467" y="358"/>
                    </a:lnTo>
                    <a:lnTo>
                      <a:pt x="467" y="358"/>
                    </a:lnTo>
                    <a:lnTo>
                      <a:pt x="466" y="359"/>
                    </a:lnTo>
                    <a:lnTo>
                      <a:pt x="465" y="359"/>
                    </a:lnTo>
                    <a:lnTo>
                      <a:pt x="464" y="360"/>
                    </a:lnTo>
                    <a:lnTo>
                      <a:pt x="464" y="360"/>
                    </a:lnTo>
                    <a:lnTo>
                      <a:pt x="463" y="360"/>
                    </a:lnTo>
                    <a:lnTo>
                      <a:pt x="463" y="361"/>
                    </a:lnTo>
                    <a:lnTo>
                      <a:pt x="462" y="361"/>
                    </a:lnTo>
                    <a:lnTo>
                      <a:pt x="461" y="361"/>
                    </a:lnTo>
                    <a:lnTo>
                      <a:pt x="461" y="361"/>
                    </a:lnTo>
                    <a:lnTo>
                      <a:pt x="460" y="361"/>
                    </a:lnTo>
                    <a:lnTo>
                      <a:pt x="460" y="362"/>
                    </a:lnTo>
                    <a:lnTo>
                      <a:pt x="459" y="362"/>
                    </a:lnTo>
                    <a:lnTo>
                      <a:pt x="459" y="362"/>
                    </a:lnTo>
                    <a:lnTo>
                      <a:pt x="459" y="362"/>
                    </a:lnTo>
                    <a:lnTo>
                      <a:pt x="458" y="362"/>
                    </a:lnTo>
                    <a:lnTo>
                      <a:pt x="458" y="361"/>
                    </a:lnTo>
                    <a:lnTo>
                      <a:pt x="456" y="361"/>
                    </a:lnTo>
                    <a:lnTo>
                      <a:pt x="456" y="361"/>
                    </a:lnTo>
                    <a:lnTo>
                      <a:pt x="455" y="361"/>
                    </a:lnTo>
                    <a:lnTo>
                      <a:pt x="455" y="361"/>
                    </a:lnTo>
                    <a:lnTo>
                      <a:pt x="455" y="361"/>
                    </a:lnTo>
                    <a:lnTo>
                      <a:pt x="454" y="361"/>
                    </a:lnTo>
                    <a:lnTo>
                      <a:pt x="454" y="360"/>
                    </a:lnTo>
                    <a:lnTo>
                      <a:pt x="453" y="360"/>
                    </a:lnTo>
                    <a:lnTo>
                      <a:pt x="453" y="360"/>
                    </a:lnTo>
                    <a:lnTo>
                      <a:pt x="452" y="360"/>
                    </a:lnTo>
                    <a:lnTo>
                      <a:pt x="452" y="359"/>
                    </a:lnTo>
                    <a:lnTo>
                      <a:pt x="451" y="359"/>
                    </a:lnTo>
                    <a:lnTo>
                      <a:pt x="451" y="359"/>
                    </a:lnTo>
                    <a:lnTo>
                      <a:pt x="450" y="358"/>
                    </a:lnTo>
                    <a:lnTo>
                      <a:pt x="450" y="358"/>
                    </a:lnTo>
                    <a:lnTo>
                      <a:pt x="449" y="358"/>
                    </a:lnTo>
                    <a:lnTo>
                      <a:pt x="449" y="357"/>
                    </a:lnTo>
                    <a:lnTo>
                      <a:pt x="448" y="357"/>
                    </a:lnTo>
                    <a:lnTo>
                      <a:pt x="447" y="355"/>
                    </a:lnTo>
                    <a:lnTo>
                      <a:pt x="447" y="355"/>
                    </a:lnTo>
                    <a:lnTo>
                      <a:pt x="446" y="355"/>
                    </a:lnTo>
                    <a:lnTo>
                      <a:pt x="445" y="354"/>
                    </a:lnTo>
                    <a:lnTo>
                      <a:pt x="444" y="354"/>
                    </a:lnTo>
                    <a:lnTo>
                      <a:pt x="444" y="354"/>
                    </a:lnTo>
                    <a:lnTo>
                      <a:pt x="443" y="354"/>
                    </a:lnTo>
                    <a:lnTo>
                      <a:pt x="442" y="353"/>
                    </a:lnTo>
                    <a:lnTo>
                      <a:pt x="441" y="353"/>
                    </a:lnTo>
                    <a:lnTo>
                      <a:pt x="441" y="353"/>
                    </a:lnTo>
                    <a:lnTo>
                      <a:pt x="440" y="352"/>
                    </a:lnTo>
                    <a:lnTo>
                      <a:pt x="438" y="352"/>
                    </a:lnTo>
                    <a:lnTo>
                      <a:pt x="438" y="352"/>
                    </a:lnTo>
                    <a:lnTo>
                      <a:pt x="437" y="352"/>
                    </a:lnTo>
                    <a:lnTo>
                      <a:pt x="437" y="351"/>
                    </a:lnTo>
                    <a:lnTo>
                      <a:pt x="437" y="351"/>
                    </a:lnTo>
                    <a:lnTo>
                      <a:pt x="436" y="351"/>
                    </a:lnTo>
                    <a:lnTo>
                      <a:pt x="436" y="351"/>
                    </a:lnTo>
                    <a:lnTo>
                      <a:pt x="436" y="351"/>
                    </a:lnTo>
                    <a:lnTo>
                      <a:pt x="435" y="350"/>
                    </a:lnTo>
                    <a:lnTo>
                      <a:pt x="435" y="350"/>
                    </a:lnTo>
                    <a:lnTo>
                      <a:pt x="435" y="350"/>
                    </a:lnTo>
                    <a:lnTo>
                      <a:pt x="434" y="350"/>
                    </a:lnTo>
                    <a:lnTo>
                      <a:pt x="434" y="349"/>
                    </a:lnTo>
                    <a:lnTo>
                      <a:pt x="434" y="349"/>
                    </a:lnTo>
                    <a:lnTo>
                      <a:pt x="434" y="349"/>
                    </a:lnTo>
                    <a:lnTo>
                      <a:pt x="433" y="348"/>
                    </a:lnTo>
                    <a:lnTo>
                      <a:pt x="433" y="348"/>
                    </a:lnTo>
                    <a:lnTo>
                      <a:pt x="433" y="347"/>
                    </a:lnTo>
                    <a:lnTo>
                      <a:pt x="433" y="346"/>
                    </a:lnTo>
                    <a:lnTo>
                      <a:pt x="433" y="346"/>
                    </a:lnTo>
                    <a:lnTo>
                      <a:pt x="433" y="345"/>
                    </a:lnTo>
                    <a:lnTo>
                      <a:pt x="433" y="344"/>
                    </a:lnTo>
                    <a:lnTo>
                      <a:pt x="433" y="343"/>
                    </a:lnTo>
                    <a:lnTo>
                      <a:pt x="433" y="342"/>
                    </a:lnTo>
                    <a:lnTo>
                      <a:pt x="433" y="342"/>
                    </a:lnTo>
                    <a:lnTo>
                      <a:pt x="433" y="341"/>
                    </a:lnTo>
                    <a:lnTo>
                      <a:pt x="433" y="340"/>
                    </a:lnTo>
                    <a:lnTo>
                      <a:pt x="433" y="339"/>
                    </a:lnTo>
                    <a:lnTo>
                      <a:pt x="433" y="337"/>
                    </a:lnTo>
                    <a:lnTo>
                      <a:pt x="433" y="337"/>
                    </a:lnTo>
                    <a:lnTo>
                      <a:pt x="434" y="336"/>
                    </a:lnTo>
                    <a:lnTo>
                      <a:pt x="434" y="336"/>
                    </a:lnTo>
                    <a:lnTo>
                      <a:pt x="434" y="335"/>
                    </a:lnTo>
                    <a:lnTo>
                      <a:pt x="435" y="335"/>
                    </a:lnTo>
                    <a:lnTo>
                      <a:pt x="435" y="335"/>
                    </a:lnTo>
                    <a:lnTo>
                      <a:pt x="436" y="335"/>
                    </a:lnTo>
                    <a:lnTo>
                      <a:pt x="436" y="335"/>
                    </a:lnTo>
                    <a:lnTo>
                      <a:pt x="437" y="335"/>
                    </a:lnTo>
                    <a:lnTo>
                      <a:pt x="437" y="335"/>
                    </a:lnTo>
                    <a:lnTo>
                      <a:pt x="437" y="334"/>
                    </a:lnTo>
                    <a:lnTo>
                      <a:pt x="438" y="334"/>
                    </a:lnTo>
                    <a:lnTo>
                      <a:pt x="438" y="334"/>
                    </a:lnTo>
                    <a:lnTo>
                      <a:pt x="440" y="334"/>
                    </a:lnTo>
                    <a:lnTo>
                      <a:pt x="440" y="334"/>
                    </a:lnTo>
                    <a:lnTo>
                      <a:pt x="440" y="334"/>
                    </a:lnTo>
                    <a:lnTo>
                      <a:pt x="441" y="334"/>
                    </a:lnTo>
                    <a:lnTo>
                      <a:pt x="441" y="333"/>
                    </a:lnTo>
                    <a:lnTo>
                      <a:pt x="442" y="333"/>
                    </a:lnTo>
                    <a:lnTo>
                      <a:pt x="442" y="333"/>
                    </a:lnTo>
                    <a:lnTo>
                      <a:pt x="443" y="333"/>
                    </a:lnTo>
                    <a:lnTo>
                      <a:pt x="444" y="333"/>
                    </a:lnTo>
                    <a:lnTo>
                      <a:pt x="444" y="332"/>
                    </a:lnTo>
                    <a:lnTo>
                      <a:pt x="445" y="332"/>
                    </a:lnTo>
                    <a:lnTo>
                      <a:pt x="445" y="332"/>
                    </a:lnTo>
                    <a:lnTo>
                      <a:pt x="446" y="332"/>
                    </a:lnTo>
                    <a:lnTo>
                      <a:pt x="446" y="332"/>
                    </a:lnTo>
                    <a:lnTo>
                      <a:pt x="446" y="331"/>
                    </a:lnTo>
                    <a:lnTo>
                      <a:pt x="447" y="331"/>
                    </a:lnTo>
                    <a:lnTo>
                      <a:pt x="447" y="331"/>
                    </a:lnTo>
                    <a:lnTo>
                      <a:pt x="447" y="331"/>
                    </a:lnTo>
                    <a:lnTo>
                      <a:pt x="447" y="331"/>
                    </a:lnTo>
                    <a:lnTo>
                      <a:pt x="447" y="330"/>
                    </a:lnTo>
                    <a:lnTo>
                      <a:pt x="447" y="330"/>
                    </a:lnTo>
                    <a:lnTo>
                      <a:pt x="448" y="330"/>
                    </a:lnTo>
                    <a:lnTo>
                      <a:pt x="448" y="329"/>
                    </a:lnTo>
                    <a:lnTo>
                      <a:pt x="448" y="329"/>
                    </a:lnTo>
                    <a:lnTo>
                      <a:pt x="447" y="329"/>
                    </a:lnTo>
                    <a:lnTo>
                      <a:pt x="447" y="328"/>
                    </a:lnTo>
                    <a:lnTo>
                      <a:pt x="447" y="328"/>
                    </a:lnTo>
                    <a:lnTo>
                      <a:pt x="447" y="328"/>
                    </a:lnTo>
                    <a:lnTo>
                      <a:pt x="447" y="327"/>
                    </a:lnTo>
                    <a:lnTo>
                      <a:pt x="447" y="327"/>
                    </a:lnTo>
                    <a:lnTo>
                      <a:pt x="447" y="327"/>
                    </a:lnTo>
                    <a:lnTo>
                      <a:pt x="446" y="326"/>
                    </a:lnTo>
                    <a:lnTo>
                      <a:pt x="446" y="326"/>
                    </a:lnTo>
                    <a:lnTo>
                      <a:pt x="446" y="326"/>
                    </a:lnTo>
                    <a:lnTo>
                      <a:pt x="446" y="326"/>
                    </a:lnTo>
                    <a:lnTo>
                      <a:pt x="445" y="326"/>
                    </a:lnTo>
                    <a:lnTo>
                      <a:pt x="445" y="325"/>
                    </a:lnTo>
                    <a:lnTo>
                      <a:pt x="445" y="325"/>
                    </a:lnTo>
                    <a:lnTo>
                      <a:pt x="444" y="325"/>
                    </a:lnTo>
                    <a:lnTo>
                      <a:pt x="444" y="325"/>
                    </a:lnTo>
                    <a:lnTo>
                      <a:pt x="444" y="325"/>
                    </a:lnTo>
                    <a:lnTo>
                      <a:pt x="443" y="326"/>
                    </a:lnTo>
                    <a:lnTo>
                      <a:pt x="443" y="326"/>
                    </a:lnTo>
                    <a:lnTo>
                      <a:pt x="443" y="326"/>
                    </a:lnTo>
                    <a:lnTo>
                      <a:pt x="442" y="326"/>
                    </a:lnTo>
                    <a:lnTo>
                      <a:pt x="442" y="326"/>
                    </a:lnTo>
                    <a:lnTo>
                      <a:pt x="442" y="327"/>
                    </a:lnTo>
                    <a:lnTo>
                      <a:pt x="441" y="327"/>
                    </a:lnTo>
                    <a:lnTo>
                      <a:pt x="441" y="328"/>
                    </a:lnTo>
                    <a:lnTo>
                      <a:pt x="441" y="328"/>
                    </a:lnTo>
                    <a:lnTo>
                      <a:pt x="441" y="328"/>
                    </a:lnTo>
                    <a:lnTo>
                      <a:pt x="440" y="329"/>
                    </a:lnTo>
                    <a:lnTo>
                      <a:pt x="440" y="329"/>
                    </a:lnTo>
                    <a:lnTo>
                      <a:pt x="440" y="329"/>
                    </a:lnTo>
                    <a:lnTo>
                      <a:pt x="438" y="330"/>
                    </a:lnTo>
                    <a:lnTo>
                      <a:pt x="438" y="330"/>
                    </a:lnTo>
                    <a:lnTo>
                      <a:pt x="438" y="330"/>
                    </a:lnTo>
                    <a:lnTo>
                      <a:pt x="437" y="330"/>
                    </a:lnTo>
                    <a:lnTo>
                      <a:pt x="437" y="331"/>
                    </a:lnTo>
                    <a:lnTo>
                      <a:pt x="437" y="331"/>
                    </a:lnTo>
                    <a:lnTo>
                      <a:pt x="437" y="331"/>
                    </a:lnTo>
                    <a:lnTo>
                      <a:pt x="436" y="331"/>
                    </a:lnTo>
                    <a:lnTo>
                      <a:pt x="436" y="331"/>
                    </a:lnTo>
                    <a:lnTo>
                      <a:pt x="436" y="332"/>
                    </a:lnTo>
                    <a:lnTo>
                      <a:pt x="436" y="332"/>
                    </a:lnTo>
                    <a:lnTo>
                      <a:pt x="435" y="332"/>
                    </a:lnTo>
                    <a:lnTo>
                      <a:pt x="435" y="332"/>
                    </a:lnTo>
                    <a:lnTo>
                      <a:pt x="435" y="332"/>
                    </a:lnTo>
                    <a:lnTo>
                      <a:pt x="435" y="332"/>
                    </a:lnTo>
                    <a:lnTo>
                      <a:pt x="434" y="332"/>
                    </a:lnTo>
                    <a:lnTo>
                      <a:pt x="434" y="332"/>
                    </a:lnTo>
                    <a:lnTo>
                      <a:pt x="434" y="332"/>
                    </a:lnTo>
                    <a:lnTo>
                      <a:pt x="433" y="332"/>
                    </a:lnTo>
                    <a:lnTo>
                      <a:pt x="433" y="332"/>
                    </a:lnTo>
                    <a:lnTo>
                      <a:pt x="432" y="332"/>
                    </a:lnTo>
                    <a:lnTo>
                      <a:pt x="432" y="332"/>
                    </a:lnTo>
                    <a:lnTo>
                      <a:pt x="432" y="332"/>
                    </a:lnTo>
                    <a:lnTo>
                      <a:pt x="431" y="332"/>
                    </a:lnTo>
                    <a:lnTo>
                      <a:pt x="431" y="332"/>
                    </a:lnTo>
                    <a:lnTo>
                      <a:pt x="431" y="332"/>
                    </a:lnTo>
                    <a:lnTo>
                      <a:pt x="431" y="332"/>
                    </a:lnTo>
                    <a:lnTo>
                      <a:pt x="431" y="332"/>
                    </a:lnTo>
                    <a:lnTo>
                      <a:pt x="430" y="332"/>
                    </a:lnTo>
                    <a:lnTo>
                      <a:pt x="430" y="331"/>
                    </a:lnTo>
                    <a:lnTo>
                      <a:pt x="430" y="331"/>
                    </a:lnTo>
                    <a:lnTo>
                      <a:pt x="430" y="331"/>
                    </a:lnTo>
                    <a:lnTo>
                      <a:pt x="430" y="331"/>
                    </a:lnTo>
                    <a:lnTo>
                      <a:pt x="430" y="330"/>
                    </a:lnTo>
                    <a:lnTo>
                      <a:pt x="430" y="330"/>
                    </a:lnTo>
                    <a:lnTo>
                      <a:pt x="429" y="330"/>
                    </a:lnTo>
                    <a:lnTo>
                      <a:pt x="429" y="329"/>
                    </a:lnTo>
                    <a:lnTo>
                      <a:pt x="429" y="329"/>
                    </a:lnTo>
                    <a:lnTo>
                      <a:pt x="429" y="329"/>
                    </a:lnTo>
                    <a:lnTo>
                      <a:pt x="429" y="328"/>
                    </a:lnTo>
                    <a:lnTo>
                      <a:pt x="428" y="328"/>
                    </a:lnTo>
                    <a:lnTo>
                      <a:pt x="428" y="327"/>
                    </a:lnTo>
                    <a:lnTo>
                      <a:pt x="428" y="327"/>
                    </a:lnTo>
                    <a:lnTo>
                      <a:pt x="428" y="327"/>
                    </a:lnTo>
                    <a:lnTo>
                      <a:pt x="428" y="326"/>
                    </a:lnTo>
                    <a:lnTo>
                      <a:pt x="428" y="326"/>
                    </a:lnTo>
                    <a:lnTo>
                      <a:pt x="427" y="326"/>
                    </a:lnTo>
                    <a:lnTo>
                      <a:pt x="427" y="325"/>
                    </a:lnTo>
                    <a:lnTo>
                      <a:pt x="427" y="325"/>
                    </a:lnTo>
                    <a:lnTo>
                      <a:pt x="427" y="325"/>
                    </a:lnTo>
                    <a:lnTo>
                      <a:pt x="427" y="325"/>
                    </a:lnTo>
                    <a:lnTo>
                      <a:pt x="427" y="324"/>
                    </a:lnTo>
                    <a:lnTo>
                      <a:pt x="427" y="324"/>
                    </a:lnTo>
                    <a:lnTo>
                      <a:pt x="427" y="324"/>
                    </a:lnTo>
                    <a:lnTo>
                      <a:pt x="427" y="323"/>
                    </a:lnTo>
                    <a:lnTo>
                      <a:pt x="427" y="323"/>
                    </a:lnTo>
                    <a:lnTo>
                      <a:pt x="427" y="323"/>
                    </a:lnTo>
                    <a:lnTo>
                      <a:pt x="427" y="322"/>
                    </a:lnTo>
                    <a:lnTo>
                      <a:pt x="427" y="322"/>
                    </a:lnTo>
                    <a:lnTo>
                      <a:pt x="427" y="321"/>
                    </a:lnTo>
                    <a:lnTo>
                      <a:pt x="428" y="321"/>
                    </a:lnTo>
                    <a:lnTo>
                      <a:pt x="428" y="319"/>
                    </a:lnTo>
                    <a:lnTo>
                      <a:pt x="428" y="319"/>
                    </a:lnTo>
                    <a:lnTo>
                      <a:pt x="428" y="319"/>
                    </a:lnTo>
                    <a:lnTo>
                      <a:pt x="429" y="318"/>
                    </a:lnTo>
                    <a:lnTo>
                      <a:pt x="429" y="318"/>
                    </a:lnTo>
                    <a:lnTo>
                      <a:pt x="429" y="318"/>
                    </a:lnTo>
                    <a:lnTo>
                      <a:pt x="430" y="317"/>
                    </a:lnTo>
                    <a:lnTo>
                      <a:pt x="430" y="317"/>
                    </a:lnTo>
                    <a:lnTo>
                      <a:pt x="430" y="317"/>
                    </a:lnTo>
                    <a:lnTo>
                      <a:pt x="431" y="316"/>
                    </a:lnTo>
                    <a:lnTo>
                      <a:pt x="431" y="316"/>
                    </a:lnTo>
                    <a:lnTo>
                      <a:pt x="431" y="315"/>
                    </a:lnTo>
                    <a:lnTo>
                      <a:pt x="431" y="315"/>
                    </a:lnTo>
                    <a:lnTo>
                      <a:pt x="432" y="315"/>
                    </a:lnTo>
                    <a:lnTo>
                      <a:pt x="432" y="314"/>
                    </a:lnTo>
                    <a:lnTo>
                      <a:pt x="432" y="314"/>
                    </a:lnTo>
                    <a:lnTo>
                      <a:pt x="432" y="313"/>
                    </a:lnTo>
                    <a:lnTo>
                      <a:pt x="432" y="313"/>
                    </a:lnTo>
                    <a:lnTo>
                      <a:pt x="432" y="313"/>
                    </a:lnTo>
                    <a:lnTo>
                      <a:pt x="432" y="312"/>
                    </a:lnTo>
                    <a:lnTo>
                      <a:pt x="432" y="312"/>
                    </a:lnTo>
                    <a:lnTo>
                      <a:pt x="432" y="312"/>
                    </a:lnTo>
                    <a:lnTo>
                      <a:pt x="432" y="311"/>
                    </a:lnTo>
                    <a:lnTo>
                      <a:pt x="432" y="311"/>
                    </a:lnTo>
                    <a:lnTo>
                      <a:pt x="431" y="311"/>
                    </a:lnTo>
                    <a:lnTo>
                      <a:pt x="431" y="311"/>
                    </a:lnTo>
                    <a:lnTo>
                      <a:pt x="431" y="310"/>
                    </a:lnTo>
                    <a:lnTo>
                      <a:pt x="431" y="310"/>
                    </a:lnTo>
                    <a:lnTo>
                      <a:pt x="431" y="310"/>
                    </a:lnTo>
                    <a:lnTo>
                      <a:pt x="431" y="310"/>
                    </a:lnTo>
                    <a:lnTo>
                      <a:pt x="431" y="310"/>
                    </a:lnTo>
                    <a:lnTo>
                      <a:pt x="431" y="310"/>
                    </a:lnTo>
                    <a:lnTo>
                      <a:pt x="430" y="310"/>
                    </a:lnTo>
                    <a:lnTo>
                      <a:pt x="430" y="310"/>
                    </a:lnTo>
                    <a:lnTo>
                      <a:pt x="430" y="310"/>
                    </a:lnTo>
                    <a:lnTo>
                      <a:pt x="430" y="309"/>
                    </a:lnTo>
                    <a:lnTo>
                      <a:pt x="430" y="309"/>
                    </a:lnTo>
                    <a:lnTo>
                      <a:pt x="430" y="309"/>
                    </a:lnTo>
                    <a:lnTo>
                      <a:pt x="429" y="309"/>
                    </a:lnTo>
                    <a:lnTo>
                      <a:pt x="429" y="310"/>
                    </a:lnTo>
                    <a:lnTo>
                      <a:pt x="429" y="310"/>
                    </a:lnTo>
                    <a:lnTo>
                      <a:pt x="428" y="310"/>
                    </a:lnTo>
                    <a:lnTo>
                      <a:pt x="428" y="310"/>
                    </a:lnTo>
                    <a:lnTo>
                      <a:pt x="428" y="310"/>
                    </a:lnTo>
                    <a:lnTo>
                      <a:pt x="427" y="311"/>
                    </a:lnTo>
                    <a:lnTo>
                      <a:pt x="427" y="311"/>
                    </a:lnTo>
                    <a:lnTo>
                      <a:pt x="427" y="312"/>
                    </a:lnTo>
                    <a:lnTo>
                      <a:pt x="427" y="312"/>
                    </a:lnTo>
                    <a:lnTo>
                      <a:pt x="426" y="312"/>
                    </a:lnTo>
                    <a:lnTo>
                      <a:pt x="426" y="313"/>
                    </a:lnTo>
                    <a:lnTo>
                      <a:pt x="426" y="313"/>
                    </a:lnTo>
                    <a:lnTo>
                      <a:pt x="426" y="314"/>
                    </a:lnTo>
                    <a:lnTo>
                      <a:pt x="425" y="315"/>
                    </a:lnTo>
                    <a:lnTo>
                      <a:pt x="425" y="315"/>
                    </a:lnTo>
                    <a:lnTo>
                      <a:pt x="425" y="316"/>
                    </a:lnTo>
                    <a:lnTo>
                      <a:pt x="425" y="317"/>
                    </a:lnTo>
                    <a:lnTo>
                      <a:pt x="425" y="317"/>
                    </a:lnTo>
                    <a:lnTo>
                      <a:pt x="425" y="318"/>
                    </a:lnTo>
                    <a:lnTo>
                      <a:pt x="425" y="319"/>
                    </a:lnTo>
                    <a:lnTo>
                      <a:pt x="425" y="321"/>
                    </a:lnTo>
                    <a:lnTo>
                      <a:pt x="425" y="321"/>
                    </a:lnTo>
                    <a:lnTo>
                      <a:pt x="425" y="322"/>
                    </a:lnTo>
                    <a:lnTo>
                      <a:pt x="425" y="323"/>
                    </a:lnTo>
                    <a:lnTo>
                      <a:pt x="425" y="324"/>
                    </a:lnTo>
                    <a:lnTo>
                      <a:pt x="425" y="325"/>
                    </a:lnTo>
                    <a:lnTo>
                      <a:pt x="425" y="326"/>
                    </a:lnTo>
                    <a:lnTo>
                      <a:pt x="426" y="326"/>
                    </a:lnTo>
                    <a:lnTo>
                      <a:pt x="426" y="327"/>
                    </a:lnTo>
                    <a:lnTo>
                      <a:pt x="426" y="328"/>
                    </a:lnTo>
                    <a:lnTo>
                      <a:pt x="426" y="328"/>
                    </a:lnTo>
                    <a:lnTo>
                      <a:pt x="427" y="329"/>
                    </a:lnTo>
                    <a:lnTo>
                      <a:pt x="427" y="330"/>
                    </a:lnTo>
                    <a:lnTo>
                      <a:pt x="427" y="331"/>
                    </a:lnTo>
                    <a:lnTo>
                      <a:pt x="428" y="332"/>
                    </a:lnTo>
                    <a:lnTo>
                      <a:pt x="428" y="333"/>
                    </a:lnTo>
                    <a:lnTo>
                      <a:pt x="428" y="334"/>
                    </a:lnTo>
                    <a:lnTo>
                      <a:pt x="429" y="335"/>
                    </a:lnTo>
                    <a:lnTo>
                      <a:pt x="429" y="336"/>
                    </a:lnTo>
                    <a:lnTo>
                      <a:pt x="429" y="339"/>
                    </a:lnTo>
                    <a:lnTo>
                      <a:pt x="430" y="340"/>
                    </a:lnTo>
                    <a:lnTo>
                      <a:pt x="430" y="341"/>
                    </a:lnTo>
                    <a:lnTo>
                      <a:pt x="430" y="342"/>
                    </a:lnTo>
                    <a:lnTo>
                      <a:pt x="430" y="343"/>
                    </a:lnTo>
                    <a:lnTo>
                      <a:pt x="430" y="345"/>
                    </a:lnTo>
                    <a:lnTo>
                      <a:pt x="430" y="346"/>
                    </a:lnTo>
                    <a:lnTo>
                      <a:pt x="431" y="347"/>
                    </a:lnTo>
                    <a:lnTo>
                      <a:pt x="431" y="348"/>
                    </a:lnTo>
                    <a:lnTo>
                      <a:pt x="431" y="349"/>
                    </a:lnTo>
                    <a:lnTo>
                      <a:pt x="431" y="350"/>
                    </a:lnTo>
                    <a:lnTo>
                      <a:pt x="431" y="350"/>
                    </a:lnTo>
                    <a:lnTo>
                      <a:pt x="431" y="351"/>
                    </a:lnTo>
                    <a:lnTo>
                      <a:pt x="432" y="352"/>
                    </a:lnTo>
                    <a:lnTo>
                      <a:pt x="432" y="353"/>
                    </a:lnTo>
                    <a:lnTo>
                      <a:pt x="432" y="353"/>
                    </a:lnTo>
                    <a:lnTo>
                      <a:pt x="432" y="354"/>
                    </a:lnTo>
                    <a:lnTo>
                      <a:pt x="433" y="355"/>
                    </a:lnTo>
                    <a:lnTo>
                      <a:pt x="433" y="355"/>
                    </a:lnTo>
                    <a:lnTo>
                      <a:pt x="433" y="357"/>
                    </a:lnTo>
                    <a:lnTo>
                      <a:pt x="433" y="358"/>
                    </a:lnTo>
                    <a:lnTo>
                      <a:pt x="433" y="358"/>
                    </a:lnTo>
                    <a:lnTo>
                      <a:pt x="433" y="359"/>
                    </a:lnTo>
                    <a:lnTo>
                      <a:pt x="433" y="360"/>
                    </a:lnTo>
                    <a:lnTo>
                      <a:pt x="433" y="360"/>
                    </a:lnTo>
                    <a:lnTo>
                      <a:pt x="433" y="361"/>
                    </a:lnTo>
                    <a:lnTo>
                      <a:pt x="433" y="361"/>
                    </a:lnTo>
                    <a:lnTo>
                      <a:pt x="433" y="362"/>
                    </a:lnTo>
                    <a:lnTo>
                      <a:pt x="432" y="362"/>
                    </a:lnTo>
                    <a:lnTo>
                      <a:pt x="432" y="363"/>
                    </a:lnTo>
                    <a:lnTo>
                      <a:pt x="432" y="363"/>
                    </a:lnTo>
                    <a:lnTo>
                      <a:pt x="432" y="364"/>
                    </a:lnTo>
                    <a:lnTo>
                      <a:pt x="432" y="364"/>
                    </a:lnTo>
                    <a:lnTo>
                      <a:pt x="431" y="364"/>
                    </a:lnTo>
                    <a:lnTo>
                      <a:pt x="431" y="365"/>
                    </a:lnTo>
                    <a:lnTo>
                      <a:pt x="431" y="365"/>
                    </a:lnTo>
                    <a:lnTo>
                      <a:pt x="431" y="365"/>
                    </a:lnTo>
                    <a:lnTo>
                      <a:pt x="430" y="366"/>
                    </a:lnTo>
                    <a:lnTo>
                      <a:pt x="430" y="366"/>
                    </a:lnTo>
                    <a:lnTo>
                      <a:pt x="429" y="367"/>
                    </a:lnTo>
                    <a:lnTo>
                      <a:pt x="429" y="367"/>
                    </a:lnTo>
                    <a:lnTo>
                      <a:pt x="428" y="368"/>
                    </a:lnTo>
                    <a:lnTo>
                      <a:pt x="427" y="368"/>
                    </a:lnTo>
                    <a:lnTo>
                      <a:pt x="427" y="368"/>
                    </a:lnTo>
                    <a:lnTo>
                      <a:pt x="426" y="368"/>
                    </a:lnTo>
                    <a:lnTo>
                      <a:pt x="426" y="369"/>
                    </a:lnTo>
                    <a:lnTo>
                      <a:pt x="425" y="369"/>
                    </a:lnTo>
                    <a:lnTo>
                      <a:pt x="424" y="369"/>
                    </a:lnTo>
                    <a:lnTo>
                      <a:pt x="424" y="369"/>
                    </a:lnTo>
                    <a:lnTo>
                      <a:pt x="423" y="370"/>
                    </a:lnTo>
                    <a:lnTo>
                      <a:pt x="423" y="370"/>
                    </a:lnTo>
                    <a:lnTo>
                      <a:pt x="422" y="370"/>
                    </a:lnTo>
                    <a:lnTo>
                      <a:pt x="420" y="370"/>
                    </a:lnTo>
                    <a:lnTo>
                      <a:pt x="419" y="370"/>
                    </a:lnTo>
                    <a:lnTo>
                      <a:pt x="419" y="371"/>
                    </a:lnTo>
                    <a:lnTo>
                      <a:pt x="418" y="371"/>
                    </a:lnTo>
                    <a:lnTo>
                      <a:pt x="417" y="371"/>
                    </a:lnTo>
                    <a:lnTo>
                      <a:pt x="417" y="371"/>
                    </a:lnTo>
                    <a:lnTo>
                      <a:pt x="416" y="371"/>
                    </a:lnTo>
                    <a:lnTo>
                      <a:pt x="415" y="371"/>
                    </a:lnTo>
                    <a:lnTo>
                      <a:pt x="414" y="371"/>
                    </a:lnTo>
                    <a:lnTo>
                      <a:pt x="414" y="372"/>
                    </a:lnTo>
                    <a:lnTo>
                      <a:pt x="413" y="372"/>
                    </a:lnTo>
                    <a:lnTo>
                      <a:pt x="412" y="372"/>
                    </a:lnTo>
                    <a:lnTo>
                      <a:pt x="411" y="372"/>
                    </a:lnTo>
                    <a:lnTo>
                      <a:pt x="411" y="372"/>
                    </a:lnTo>
                    <a:lnTo>
                      <a:pt x="410" y="372"/>
                    </a:lnTo>
                    <a:lnTo>
                      <a:pt x="409" y="372"/>
                    </a:lnTo>
                    <a:lnTo>
                      <a:pt x="409" y="372"/>
                    </a:lnTo>
                    <a:lnTo>
                      <a:pt x="408" y="371"/>
                    </a:lnTo>
                    <a:lnTo>
                      <a:pt x="407" y="371"/>
                    </a:lnTo>
                    <a:lnTo>
                      <a:pt x="407" y="371"/>
                    </a:lnTo>
                    <a:lnTo>
                      <a:pt x="406" y="371"/>
                    </a:lnTo>
                    <a:lnTo>
                      <a:pt x="406" y="371"/>
                    </a:lnTo>
                    <a:lnTo>
                      <a:pt x="405" y="370"/>
                    </a:lnTo>
                    <a:lnTo>
                      <a:pt x="404" y="370"/>
                    </a:lnTo>
                    <a:lnTo>
                      <a:pt x="404" y="370"/>
                    </a:lnTo>
                    <a:lnTo>
                      <a:pt x="402" y="369"/>
                    </a:lnTo>
                    <a:lnTo>
                      <a:pt x="401" y="369"/>
                    </a:lnTo>
                    <a:lnTo>
                      <a:pt x="401" y="369"/>
                    </a:lnTo>
                    <a:lnTo>
                      <a:pt x="400" y="368"/>
                    </a:lnTo>
                    <a:lnTo>
                      <a:pt x="400" y="368"/>
                    </a:lnTo>
                    <a:lnTo>
                      <a:pt x="399" y="367"/>
                    </a:lnTo>
                    <a:lnTo>
                      <a:pt x="399" y="367"/>
                    </a:lnTo>
                    <a:lnTo>
                      <a:pt x="399" y="366"/>
                    </a:lnTo>
                    <a:lnTo>
                      <a:pt x="398" y="366"/>
                    </a:lnTo>
                    <a:lnTo>
                      <a:pt x="398" y="366"/>
                    </a:lnTo>
                    <a:lnTo>
                      <a:pt x="398" y="365"/>
                    </a:lnTo>
                    <a:lnTo>
                      <a:pt x="398" y="365"/>
                    </a:lnTo>
                    <a:lnTo>
                      <a:pt x="398" y="364"/>
                    </a:lnTo>
                    <a:lnTo>
                      <a:pt x="398" y="364"/>
                    </a:lnTo>
                    <a:lnTo>
                      <a:pt x="398" y="363"/>
                    </a:lnTo>
                    <a:lnTo>
                      <a:pt x="398" y="362"/>
                    </a:lnTo>
                    <a:lnTo>
                      <a:pt x="398" y="362"/>
                    </a:lnTo>
                    <a:lnTo>
                      <a:pt x="399" y="361"/>
                    </a:lnTo>
                    <a:lnTo>
                      <a:pt x="399" y="361"/>
                    </a:lnTo>
                    <a:lnTo>
                      <a:pt x="399" y="360"/>
                    </a:lnTo>
                    <a:lnTo>
                      <a:pt x="399" y="359"/>
                    </a:lnTo>
                    <a:lnTo>
                      <a:pt x="400" y="359"/>
                    </a:lnTo>
                    <a:lnTo>
                      <a:pt x="400" y="358"/>
                    </a:lnTo>
                    <a:lnTo>
                      <a:pt x="400" y="358"/>
                    </a:lnTo>
                    <a:lnTo>
                      <a:pt x="400" y="357"/>
                    </a:lnTo>
                    <a:lnTo>
                      <a:pt x="401" y="357"/>
                    </a:lnTo>
                    <a:lnTo>
                      <a:pt x="401" y="355"/>
                    </a:lnTo>
                    <a:lnTo>
                      <a:pt x="401" y="355"/>
                    </a:lnTo>
                    <a:lnTo>
                      <a:pt x="401" y="355"/>
                    </a:lnTo>
                    <a:lnTo>
                      <a:pt x="401" y="354"/>
                    </a:lnTo>
                    <a:lnTo>
                      <a:pt x="402" y="354"/>
                    </a:lnTo>
                    <a:lnTo>
                      <a:pt x="402" y="353"/>
                    </a:lnTo>
                    <a:lnTo>
                      <a:pt x="402" y="353"/>
                    </a:lnTo>
                    <a:lnTo>
                      <a:pt x="402" y="352"/>
                    </a:lnTo>
                    <a:lnTo>
                      <a:pt x="402" y="352"/>
                    </a:lnTo>
                    <a:lnTo>
                      <a:pt x="402" y="351"/>
                    </a:lnTo>
                    <a:lnTo>
                      <a:pt x="402" y="351"/>
                    </a:lnTo>
                    <a:lnTo>
                      <a:pt x="402" y="350"/>
                    </a:lnTo>
                    <a:lnTo>
                      <a:pt x="402" y="350"/>
                    </a:lnTo>
                    <a:lnTo>
                      <a:pt x="402" y="350"/>
                    </a:lnTo>
                    <a:lnTo>
                      <a:pt x="402" y="349"/>
                    </a:lnTo>
                    <a:lnTo>
                      <a:pt x="402" y="349"/>
                    </a:lnTo>
                    <a:lnTo>
                      <a:pt x="402" y="348"/>
                    </a:lnTo>
                    <a:lnTo>
                      <a:pt x="402" y="348"/>
                    </a:lnTo>
                    <a:lnTo>
                      <a:pt x="401" y="348"/>
                    </a:lnTo>
                    <a:lnTo>
                      <a:pt x="401" y="348"/>
                    </a:lnTo>
                    <a:lnTo>
                      <a:pt x="401" y="347"/>
                    </a:lnTo>
                    <a:lnTo>
                      <a:pt x="401" y="347"/>
                    </a:lnTo>
                    <a:lnTo>
                      <a:pt x="401" y="347"/>
                    </a:lnTo>
                    <a:lnTo>
                      <a:pt x="401" y="347"/>
                    </a:lnTo>
                    <a:lnTo>
                      <a:pt x="401" y="347"/>
                    </a:lnTo>
                    <a:lnTo>
                      <a:pt x="401" y="347"/>
                    </a:lnTo>
                    <a:lnTo>
                      <a:pt x="401" y="347"/>
                    </a:lnTo>
                    <a:lnTo>
                      <a:pt x="400" y="346"/>
                    </a:lnTo>
                    <a:lnTo>
                      <a:pt x="400" y="346"/>
                    </a:lnTo>
                    <a:lnTo>
                      <a:pt x="400" y="346"/>
                    </a:lnTo>
                    <a:lnTo>
                      <a:pt x="400" y="346"/>
                    </a:lnTo>
                    <a:lnTo>
                      <a:pt x="399" y="347"/>
                    </a:lnTo>
                    <a:lnTo>
                      <a:pt x="399" y="347"/>
                    </a:lnTo>
                    <a:lnTo>
                      <a:pt x="399" y="347"/>
                    </a:lnTo>
                    <a:lnTo>
                      <a:pt x="398" y="347"/>
                    </a:lnTo>
                    <a:lnTo>
                      <a:pt x="398" y="347"/>
                    </a:lnTo>
                    <a:lnTo>
                      <a:pt x="398" y="347"/>
                    </a:lnTo>
                    <a:lnTo>
                      <a:pt x="398" y="347"/>
                    </a:lnTo>
                    <a:lnTo>
                      <a:pt x="398" y="347"/>
                    </a:lnTo>
                    <a:lnTo>
                      <a:pt x="398" y="348"/>
                    </a:lnTo>
                    <a:lnTo>
                      <a:pt x="398" y="348"/>
                    </a:lnTo>
                    <a:lnTo>
                      <a:pt x="398" y="348"/>
                    </a:lnTo>
                    <a:lnTo>
                      <a:pt x="398" y="348"/>
                    </a:lnTo>
                    <a:lnTo>
                      <a:pt x="398" y="348"/>
                    </a:lnTo>
                    <a:lnTo>
                      <a:pt x="398" y="348"/>
                    </a:lnTo>
                    <a:lnTo>
                      <a:pt x="398" y="349"/>
                    </a:lnTo>
                    <a:lnTo>
                      <a:pt x="398" y="349"/>
                    </a:lnTo>
                    <a:lnTo>
                      <a:pt x="398" y="349"/>
                    </a:lnTo>
                    <a:lnTo>
                      <a:pt x="398" y="349"/>
                    </a:lnTo>
                    <a:lnTo>
                      <a:pt x="398" y="350"/>
                    </a:lnTo>
                    <a:lnTo>
                      <a:pt x="399" y="350"/>
                    </a:lnTo>
                    <a:lnTo>
                      <a:pt x="399" y="350"/>
                    </a:lnTo>
                    <a:lnTo>
                      <a:pt x="399" y="350"/>
                    </a:lnTo>
                    <a:lnTo>
                      <a:pt x="399" y="351"/>
                    </a:lnTo>
                    <a:lnTo>
                      <a:pt x="399" y="351"/>
                    </a:lnTo>
                    <a:lnTo>
                      <a:pt x="399" y="351"/>
                    </a:lnTo>
                    <a:lnTo>
                      <a:pt x="399" y="352"/>
                    </a:lnTo>
                    <a:lnTo>
                      <a:pt x="399" y="352"/>
                    </a:lnTo>
                    <a:lnTo>
                      <a:pt x="399" y="352"/>
                    </a:lnTo>
                    <a:lnTo>
                      <a:pt x="400" y="353"/>
                    </a:lnTo>
                    <a:lnTo>
                      <a:pt x="400" y="353"/>
                    </a:lnTo>
                    <a:lnTo>
                      <a:pt x="399" y="353"/>
                    </a:lnTo>
                    <a:lnTo>
                      <a:pt x="399" y="354"/>
                    </a:lnTo>
                    <a:lnTo>
                      <a:pt x="399" y="354"/>
                    </a:lnTo>
                    <a:lnTo>
                      <a:pt x="399" y="354"/>
                    </a:lnTo>
                    <a:lnTo>
                      <a:pt x="399" y="354"/>
                    </a:lnTo>
                    <a:lnTo>
                      <a:pt x="399" y="355"/>
                    </a:lnTo>
                    <a:lnTo>
                      <a:pt x="399" y="355"/>
                    </a:lnTo>
                    <a:lnTo>
                      <a:pt x="399" y="355"/>
                    </a:lnTo>
                    <a:lnTo>
                      <a:pt x="398" y="355"/>
                    </a:lnTo>
                    <a:lnTo>
                      <a:pt x="398" y="355"/>
                    </a:lnTo>
                    <a:lnTo>
                      <a:pt x="398" y="355"/>
                    </a:lnTo>
                    <a:lnTo>
                      <a:pt x="398" y="355"/>
                    </a:lnTo>
                    <a:lnTo>
                      <a:pt x="398" y="355"/>
                    </a:lnTo>
                    <a:lnTo>
                      <a:pt x="397" y="355"/>
                    </a:lnTo>
                    <a:lnTo>
                      <a:pt x="397" y="355"/>
                    </a:lnTo>
                    <a:lnTo>
                      <a:pt x="397" y="355"/>
                    </a:lnTo>
                    <a:lnTo>
                      <a:pt x="397" y="355"/>
                    </a:lnTo>
                    <a:lnTo>
                      <a:pt x="396" y="355"/>
                    </a:lnTo>
                    <a:lnTo>
                      <a:pt x="396" y="355"/>
                    </a:lnTo>
                    <a:lnTo>
                      <a:pt x="396" y="355"/>
                    </a:lnTo>
                    <a:lnTo>
                      <a:pt x="395" y="354"/>
                    </a:lnTo>
                    <a:lnTo>
                      <a:pt x="395" y="354"/>
                    </a:lnTo>
                    <a:lnTo>
                      <a:pt x="395" y="354"/>
                    </a:lnTo>
                    <a:lnTo>
                      <a:pt x="394" y="354"/>
                    </a:lnTo>
                    <a:lnTo>
                      <a:pt x="394" y="354"/>
                    </a:lnTo>
                    <a:lnTo>
                      <a:pt x="393" y="354"/>
                    </a:lnTo>
                    <a:lnTo>
                      <a:pt x="393" y="354"/>
                    </a:lnTo>
                    <a:lnTo>
                      <a:pt x="392" y="354"/>
                    </a:lnTo>
                    <a:lnTo>
                      <a:pt x="391" y="354"/>
                    </a:lnTo>
                    <a:lnTo>
                      <a:pt x="391" y="354"/>
                    </a:lnTo>
                    <a:lnTo>
                      <a:pt x="390" y="355"/>
                    </a:lnTo>
                    <a:lnTo>
                      <a:pt x="390" y="355"/>
                    </a:lnTo>
                    <a:lnTo>
                      <a:pt x="389" y="355"/>
                    </a:lnTo>
                    <a:lnTo>
                      <a:pt x="389" y="355"/>
                    </a:lnTo>
                    <a:lnTo>
                      <a:pt x="388" y="355"/>
                    </a:lnTo>
                    <a:lnTo>
                      <a:pt x="388" y="355"/>
                    </a:lnTo>
                    <a:lnTo>
                      <a:pt x="387" y="355"/>
                    </a:lnTo>
                    <a:lnTo>
                      <a:pt x="386" y="355"/>
                    </a:lnTo>
                    <a:lnTo>
                      <a:pt x="386" y="357"/>
                    </a:lnTo>
                    <a:lnTo>
                      <a:pt x="384" y="357"/>
                    </a:lnTo>
                    <a:lnTo>
                      <a:pt x="384" y="357"/>
                    </a:lnTo>
                    <a:lnTo>
                      <a:pt x="383" y="357"/>
                    </a:lnTo>
                    <a:lnTo>
                      <a:pt x="383" y="358"/>
                    </a:lnTo>
                    <a:lnTo>
                      <a:pt x="382" y="358"/>
                    </a:lnTo>
                    <a:lnTo>
                      <a:pt x="381" y="358"/>
                    </a:lnTo>
                    <a:lnTo>
                      <a:pt x="381" y="359"/>
                    </a:lnTo>
                    <a:lnTo>
                      <a:pt x="380" y="359"/>
                    </a:lnTo>
                    <a:lnTo>
                      <a:pt x="380" y="359"/>
                    </a:lnTo>
                    <a:lnTo>
                      <a:pt x="379" y="359"/>
                    </a:lnTo>
                    <a:lnTo>
                      <a:pt x="379" y="359"/>
                    </a:lnTo>
                    <a:lnTo>
                      <a:pt x="378" y="359"/>
                    </a:lnTo>
                    <a:lnTo>
                      <a:pt x="377" y="359"/>
                    </a:lnTo>
                    <a:lnTo>
                      <a:pt x="377" y="359"/>
                    </a:lnTo>
                    <a:lnTo>
                      <a:pt x="376" y="359"/>
                    </a:lnTo>
                    <a:lnTo>
                      <a:pt x="376" y="359"/>
                    </a:lnTo>
                    <a:lnTo>
                      <a:pt x="376" y="359"/>
                    </a:lnTo>
                    <a:lnTo>
                      <a:pt x="375" y="359"/>
                    </a:lnTo>
                    <a:lnTo>
                      <a:pt x="375" y="359"/>
                    </a:lnTo>
                    <a:lnTo>
                      <a:pt x="374" y="359"/>
                    </a:lnTo>
                    <a:lnTo>
                      <a:pt x="374" y="359"/>
                    </a:lnTo>
                    <a:lnTo>
                      <a:pt x="374" y="359"/>
                    </a:lnTo>
                    <a:lnTo>
                      <a:pt x="374" y="359"/>
                    </a:lnTo>
                    <a:lnTo>
                      <a:pt x="373" y="359"/>
                    </a:lnTo>
                    <a:lnTo>
                      <a:pt x="373" y="358"/>
                    </a:lnTo>
                    <a:lnTo>
                      <a:pt x="373" y="358"/>
                    </a:lnTo>
                    <a:lnTo>
                      <a:pt x="373" y="358"/>
                    </a:lnTo>
                    <a:lnTo>
                      <a:pt x="373" y="358"/>
                    </a:lnTo>
                    <a:lnTo>
                      <a:pt x="372" y="358"/>
                    </a:lnTo>
                    <a:lnTo>
                      <a:pt x="372" y="358"/>
                    </a:lnTo>
                    <a:lnTo>
                      <a:pt x="372" y="357"/>
                    </a:lnTo>
                    <a:lnTo>
                      <a:pt x="372" y="357"/>
                    </a:lnTo>
                    <a:lnTo>
                      <a:pt x="372" y="357"/>
                    </a:lnTo>
                    <a:lnTo>
                      <a:pt x="372" y="355"/>
                    </a:lnTo>
                    <a:lnTo>
                      <a:pt x="371" y="355"/>
                    </a:lnTo>
                    <a:lnTo>
                      <a:pt x="371" y="354"/>
                    </a:lnTo>
                    <a:lnTo>
                      <a:pt x="371" y="354"/>
                    </a:lnTo>
                    <a:lnTo>
                      <a:pt x="371" y="353"/>
                    </a:lnTo>
                    <a:lnTo>
                      <a:pt x="371" y="353"/>
                    </a:lnTo>
                    <a:lnTo>
                      <a:pt x="371" y="352"/>
                    </a:lnTo>
                    <a:lnTo>
                      <a:pt x="371" y="352"/>
                    </a:lnTo>
                    <a:lnTo>
                      <a:pt x="371" y="352"/>
                    </a:lnTo>
                    <a:lnTo>
                      <a:pt x="371" y="351"/>
                    </a:lnTo>
                    <a:lnTo>
                      <a:pt x="372" y="351"/>
                    </a:lnTo>
                    <a:lnTo>
                      <a:pt x="372" y="351"/>
                    </a:lnTo>
                    <a:lnTo>
                      <a:pt x="372" y="351"/>
                    </a:lnTo>
                    <a:lnTo>
                      <a:pt x="373" y="350"/>
                    </a:lnTo>
                    <a:lnTo>
                      <a:pt x="373" y="350"/>
                    </a:lnTo>
                    <a:lnTo>
                      <a:pt x="374" y="350"/>
                    </a:lnTo>
                    <a:lnTo>
                      <a:pt x="374" y="350"/>
                    </a:lnTo>
                    <a:lnTo>
                      <a:pt x="374" y="349"/>
                    </a:lnTo>
                    <a:lnTo>
                      <a:pt x="375" y="349"/>
                    </a:lnTo>
                    <a:lnTo>
                      <a:pt x="375" y="349"/>
                    </a:lnTo>
                    <a:lnTo>
                      <a:pt x="376" y="348"/>
                    </a:lnTo>
                    <a:lnTo>
                      <a:pt x="376" y="348"/>
                    </a:lnTo>
                    <a:lnTo>
                      <a:pt x="376" y="347"/>
                    </a:lnTo>
                    <a:lnTo>
                      <a:pt x="376" y="347"/>
                    </a:lnTo>
                    <a:lnTo>
                      <a:pt x="376" y="347"/>
                    </a:lnTo>
                    <a:lnTo>
                      <a:pt x="376" y="346"/>
                    </a:lnTo>
                    <a:lnTo>
                      <a:pt x="376" y="346"/>
                    </a:lnTo>
                    <a:lnTo>
                      <a:pt x="376" y="345"/>
                    </a:lnTo>
                    <a:lnTo>
                      <a:pt x="376" y="345"/>
                    </a:lnTo>
                    <a:lnTo>
                      <a:pt x="376" y="345"/>
                    </a:lnTo>
                    <a:lnTo>
                      <a:pt x="376" y="344"/>
                    </a:lnTo>
                    <a:lnTo>
                      <a:pt x="376" y="344"/>
                    </a:lnTo>
                    <a:lnTo>
                      <a:pt x="376" y="344"/>
                    </a:lnTo>
                    <a:lnTo>
                      <a:pt x="376" y="343"/>
                    </a:lnTo>
                    <a:lnTo>
                      <a:pt x="375" y="343"/>
                    </a:lnTo>
                    <a:lnTo>
                      <a:pt x="375" y="343"/>
                    </a:lnTo>
                    <a:lnTo>
                      <a:pt x="375" y="343"/>
                    </a:lnTo>
                    <a:lnTo>
                      <a:pt x="375" y="343"/>
                    </a:lnTo>
                    <a:lnTo>
                      <a:pt x="375" y="343"/>
                    </a:lnTo>
                    <a:lnTo>
                      <a:pt x="375" y="343"/>
                    </a:lnTo>
                    <a:lnTo>
                      <a:pt x="375" y="343"/>
                    </a:lnTo>
                    <a:lnTo>
                      <a:pt x="374" y="343"/>
                    </a:lnTo>
                    <a:lnTo>
                      <a:pt x="374" y="343"/>
                    </a:lnTo>
                    <a:lnTo>
                      <a:pt x="374" y="344"/>
                    </a:lnTo>
                    <a:lnTo>
                      <a:pt x="374" y="344"/>
                    </a:lnTo>
                    <a:lnTo>
                      <a:pt x="374" y="344"/>
                    </a:lnTo>
                    <a:lnTo>
                      <a:pt x="374" y="345"/>
                    </a:lnTo>
                    <a:lnTo>
                      <a:pt x="374" y="345"/>
                    </a:lnTo>
                    <a:lnTo>
                      <a:pt x="374" y="345"/>
                    </a:lnTo>
                    <a:lnTo>
                      <a:pt x="374" y="345"/>
                    </a:lnTo>
                    <a:lnTo>
                      <a:pt x="374" y="346"/>
                    </a:lnTo>
                    <a:lnTo>
                      <a:pt x="373" y="346"/>
                    </a:lnTo>
                    <a:lnTo>
                      <a:pt x="373" y="346"/>
                    </a:lnTo>
                    <a:lnTo>
                      <a:pt x="373" y="347"/>
                    </a:lnTo>
                    <a:lnTo>
                      <a:pt x="373" y="347"/>
                    </a:lnTo>
                    <a:lnTo>
                      <a:pt x="373" y="347"/>
                    </a:lnTo>
                    <a:lnTo>
                      <a:pt x="372" y="347"/>
                    </a:lnTo>
                    <a:lnTo>
                      <a:pt x="372" y="348"/>
                    </a:lnTo>
                    <a:lnTo>
                      <a:pt x="372" y="348"/>
                    </a:lnTo>
                    <a:lnTo>
                      <a:pt x="371" y="348"/>
                    </a:lnTo>
                    <a:lnTo>
                      <a:pt x="371" y="348"/>
                    </a:lnTo>
                    <a:lnTo>
                      <a:pt x="370" y="349"/>
                    </a:lnTo>
                    <a:lnTo>
                      <a:pt x="370" y="349"/>
                    </a:lnTo>
                    <a:lnTo>
                      <a:pt x="370" y="349"/>
                    </a:lnTo>
                    <a:lnTo>
                      <a:pt x="369" y="349"/>
                    </a:lnTo>
                    <a:lnTo>
                      <a:pt x="369" y="350"/>
                    </a:lnTo>
                    <a:lnTo>
                      <a:pt x="369" y="350"/>
                    </a:lnTo>
                    <a:lnTo>
                      <a:pt x="369" y="350"/>
                    </a:lnTo>
                    <a:lnTo>
                      <a:pt x="368" y="351"/>
                    </a:lnTo>
                    <a:lnTo>
                      <a:pt x="368" y="351"/>
                    </a:lnTo>
                    <a:lnTo>
                      <a:pt x="368" y="351"/>
                    </a:lnTo>
                    <a:lnTo>
                      <a:pt x="368" y="351"/>
                    </a:lnTo>
                    <a:lnTo>
                      <a:pt x="368" y="352"/>
                    </a:lnTo>
                    <a:lnTo>
                      <a:pt x="368" y="352"/>
                    </a:lnTo>
                    <a:lnTo>
                      <a:pt x="368" y="352"/>
                    </a:lnTo>
                    <a:lnTo>
                      <a:pt x="368" y="352"/>
                    </a:lnTo>
                    <a:lnTo>
                      <a:pt x="368" y="353"/>
                    </a:lnTo>
                    <a:lnTo>
                      <a:pt x="368" y="353"/>
                    </a:lnTo>
                    <a:lnTo>
                      <a:pt x="369" y="353"/>
                    </a:lnTo>
                    <a:lnTo>
                      <a:pt x="369" y="353"/>
                    </a:lnTo>
                    <a:lnTo>
                      <a:pt x="369" y="354"/>
                    </a:lnTo>
                    <a:lnTo>
                      <a:pt x="369" y="354"/>
                    </a:lnTo>
                    <a:lnTo>
                      <a:pt x="369" y="354"/>
                    </a:lnTo>
                    <a:lnTo>
                      <a:pt x="370" y="354"/>
                    </a:lnTo>
                    <a:lnTo>
                      <a:pt x="370" y="355"/>
                    </a:lnTo>
                    <a:lnTo>
                      <a:pt x="370" y="355"/>
                    </a:lnTo>
                    <a:lnTo>
                      <a:pt x="370" y="355"/>
                    </a:lnTo>
                    <a:lnTo>
                      <a:pt x="370" y="357"/>
                    </a:lnTo>
                    <a:lnTo>
                      <a:pt x="370" y="357"/>
                    </a:lnTo>
                    <a:lnTo>
                      <a:pt x="370" y="357"/>
                    </a:lnTo>
                    <a:lnTo>
                      <a:pt x="370" y="357"/>
                    </a:lnTo>
                    <a:lnTo>
                      <a:pt x="370" y="358"/>
                    </a:lnTo>
                    <a:lnTo>
                      <a:pt x="370" y="358"/>
                    </a:lnTo>
                    <a:lnTo>
                      <a:pt x="370" y="358"/>
                    </a:lnTo>
                    <a:lnTo>
                      <a:pt x="369" y="358"/>
                    </a:lnTo>
                    <a:lnTo>
                      <a:pt x="369" y="358"/>
                    </a:lnTo>
                    <a:lnTo>
                      <a:pt x="369" y="359"/>
                    </a:lnTo>
                    <a:lnTo>
                      <a:pt x="369" y="359"/>
                    </a:lnTo>
                    <a:lnTo>
                      <a:pt x="369" y="359"/>
                    </a:lnTo>
                    <a:lnTo>
                      <a:pt x="369" y="359"/>
                    </a:lnTo>
                    <a:lnTo>
                      <a:pt x="369" y="359"/>
                    </a:lnTo>
                    <a:lnTo>
                      <a:pt x="368" y="359"/>
                    </a:lnTo>
                    <a:lnTo>
                      <a:pt x="368" y="359"/>
                    </a:lnTo>
                    <a:lnTo>
                      <a:pt x="368" y="359"/>
                    </a:lnTo>
                    <a:lnTo>
                      <a:pt x="368" y="359"/>
                    </a:lnTo>
                    <a:lnTo>
                      <a:pt x="366" y="359"/>
                    </a:lnTo>
                    <a:lnTo>
                      <a:pt x="366" y="359"/>
                    </a:lnTo>
                    <a:lnTo>
                      <a:pt x="366" y="359"/>
                    </a:lnTo>
                    <a:lnTo>
                      <a:pt x="366" y="358"/>
                    </a:lnTo>
                    <a:lnTo>
                      <a:pt x="365" y="358"/>
                    </a:lnTo>
                    <a:lnTo>
                      <a:pt x="365" y="358"/>
                    </a:lnTo>
                    <a:lnTo>
                      <a:pt x="365" y="357"/>
                    </a:lnTo>
                    <a:lnTo>
                      <a:pt x="365" y="357"/>
                    </a:lnTo>
                    <a:lnTo>
                      <a:pt x="364" y="357"/>
                    </a:lnTo>
                    <a:lnTo>
                      <a:pt x="364" y="357"/>
                    </a:lnTo>
                    <a:lnTo>
                      <a:pt x="364" y="357"/>
                    </a:lnTo>
                    <a:lnTo>
                      <a:pt x="364" y="355"/>
                    </a:lnTo>
                    <a:lnTo>
                      <a:pt x="364" y="355"/>
                    </a:lnTo>
                    <a:lnTo>
                      <a:pt x="363" y="355"/>
                    </a:lnTo>
                    <a:lnTo>
                      <a:pt x="363" y="355"/>
                    </a:lnTo>
                    <a:lnTo>
                      <a:pt x="363" y="355"/>
                    </a:lnTo>
                    <a:lnTo>
                      <a:pt x="362" y="355"/>
                    </a:lnTo>
                    <a:lnTo>
                      <a:pt x="362" y="355"/>
                    </a:lnTo>
                    <a:lnTo>
                      <a:pt x="362" y="355"/>
                    </a:lnTo>
                    <a:lnTo>
                      <a:pt x="361" y="355"/>
                    </a:lnTo>
                    <a:lnTo>
                      <a:pt x="361" y="355"/>
                    </a:lnTo>
                    <a:lnTo>
                      <a:pt x="360" y="355"/>
                    </a:lnTo>
                    <a:lnTo>
                      <a:pt x="360" y="355"/>
                    </a:lnTo>
                    <a:lnTo>
                      <a:pt x="360" y="357"/>
                    </a:lnTo>
                    <a:lnTo>
                      <a:pt x="360" y="357"/>
                    </a:lnTo>
                    <a:lnTo>
                      <a:pt x="360" y="357"/>
                    </a:lnTo>
                    <a:lnTo>
                      <a:pt x="360" y="357"/>
                    </a:lnTo>
                    <a:lnTo>
                      <a:pt x="360" y="357"/>
                    </a:lnTo>
                    <a:lnTo>
                      <a:pt x="360" y="358"/>
                    </a:lnTo>
                    <a:lnTo>
                      <a:pt x="360" y="358"/>
                    </a:lnTo>
                    <a:lnTo>
                      <a:pt x="360" y="358"/>
                    </a:lnTo>
                    <a:lnTo>
                      <a:pt x="360" y="358"/>
                    </a:lnTo>
                    <a:lnTo>
                      <a:pt x="360" y="359"/>
                    </a:lnTo>
                    <a:lnTo>
                      <a:pt x="360" y="359"/>
                    </a:lnTo>
                    <a:lnTo>
                      <a:pt x="360" y="359"/>
                    </a:lnTo>
                    <a:lnTo>
                      <a:pt x="361" y="359"/>
                    </a:lnTo>
                    <a:lnTo>
                      <a:pt x="361" y="360"/>
                    </a:lnTo>
                    <a:lnTo>
                      <a:pt x="361" y="360"/>
                    </a:lnTo>
                    <a:lnTo>
                      <a:pt x="362" y="360"/>
                    </a:lnTo>
                    <a:lnTo>
                      <a:pt x="362" y="361"/>
                    </a:lnTo>
                    <a:lnTo>
                      <a:pt x="362" y="361"/>
                    </a:lnTo>
                    <a:lnTo>
                      <a:pt x="363" y="361"/>
                    </a:lnTo>
                    <a:lnTo>
                      <a:pt x="363" y="361"/>
                    </a:lnTo>
                    <a:lnTo>
                      <a:pt x="363" y="362"/>
                    </a:lnTo>
                    <a:lnTo>
                      <a:pt x="364" y="362"/>
                    </a:lnTo>
                    <a:lnTo>
                      <a:pt x="364" y="362"/>
                    </a:lnTo>
                    <a:lnTo>
                      <a:pt x="365" y="362"/>
                    </a:lnTo>
                    <a:lnTo>
                      <a:pt x="365" y="362"/>
                    </a:lnTo>
                    <a:lnTo>
                      <a:pt x="365" y="362"/>
                    </a:lnTo>
                    <a:lnTo>
                      <a:pt x="365" y="362"/>
                    </a:lnTo>
                    <a:lnTo>
                      <a:pt x="366" y="362"/>
                    </a:lnTo>
                    <a:lnTo>
                      <a:pt x="366" y="362"/>
                    </a:lnTo>
                    <a:lnTo>
                      <a:pt x="366" y="362"/>
                    </a:lnTo>
                    <a:lnTo>
                      <a:pt x="366" y="362"/>
                    </a:lnTo>
                    <a:lnTo>
                      <a:pt x="368" y="362"/>
                    </a:lnTo>
                    <a:lnTo>
                      <a:pt x="368" y="362"/>
                    </a:lnTo>
                    <a:lnTo>
                      <a:pt x="368" y="362"/>
                    </a:lnTo>
                    <a:lnTo>
                      <a:pt x="368" y="362"/>
                    </a:lnTo>
                    <a:lnTo>
                      <a:pt x="369" y="361"/>
                    </a:lnTo>
                    <a:lnTo>
                      <a:pt x="369" y="361"/>
                    </a:lnTo>
                    <a:lnTo>
                      <a:pt x="369" y="361"/>
                    </a:lnTo>
                    <a:lnTo>
                      <a:pt x="369" y="361"/>
                    </a:lnTo>
                    <a:lnTo>
                      <a:pt x="370" y="361"/>
                    </a:lnTo>
                    <a:lnTo>
                      <a:pt x="370" y="361"/>
                    </a:lnTo>
                    <a:lnTo>
                      <a:pt x="370" y="361"/>
                    </a:lnTo>
                    <a:lnTo>
                      <a:pt x="370" y="361"/>
                    </a:lnTo>
                    <a:lnTo>
                      <a:pt x="370" y="361"/>
                    </a:lnTo>
                    <a:lnTo>
                      <a:pt x="371" y="361"/>
                    </a:lnTo>
                    <a:lnTo>
                      <a:pt x="371" y="361"/>
                    </a:lnTo>
                    <a:lnTo>
                      <a:pt x="371" y="361"/>
                    </a:lnTo>
                    <a:lnTo>
                      <a:pt x="371" y="361"/>
                    </a:lnTo>
                    <a:lnTo>
                      <a:pt x="371" y="361"/>
                    </a:lnTo>
                    <a:lnTo>
                      <a:pt x="371" y="361"/>
                    </a:lnTo>
                    <a:lnTo>
                      <a:pt x="371" y="362"/>
                    </a:lnTo>
                    <a:lnTo>
                      <a:pt x="371" y="362"/>
                    </a:lnTo>
                    <a:lnTo>
                      <a:pt x="371" y="362"/>
                    </a:lnTo>
                    <a:lnTo>
                      <a:pt x="371" y="362"/>
                    </a:lnTo>
                    <a:lnTo>
                      <a:pt x="371" y="362"/>
                    </a:lnTo>
                    <a:lnTo>
                      <a:pt x="371" y="362"/>
                    </a:lnTo>
                    <a:lnTo>
                      <a:pt x="371" y="363"/>
                    </a:lnTo>
                    <a:lnTo>
                      <a:pt x="371" y="363"/>
                    </a:lnTo>
                    <a:lnTo>
                      <a:pt x="370" y="363"/>
                    </a:lnTo>
                    <a:lnTo>
                      <a:pt x="370" y="363"/>
                    </a:lnTo>
                    <a:lnTo>
                      <a:pt x="370" y="363"/>
                    </a:lnTo>
                    <a:lnTo>
                      <a:pt x="369" y="364"/>
                    </a:lnTo>
                    <a:lnTo>
                      <a:pt x="368" y="364"/>
                    </a:lnTo>
                    <a:lnTo>
                      <a:pt x="368" y="364"/>
                    </a:lnTo>
                    <a:lnTo>
                      <a:pt x="366" y="365"/>
                    </a:lnTo>
                    <a:lnTo>
                      <a:pt x="365" y="365"/>
                    </a:lnTo>
                    <a:lnTo>
                      <a:pt x="364" y="366"/>
                    </a:lnTo>
                    <a:lnTo>
                      <a:pt x="363" y="366"/>
                    </a:lnTo>
                    <a:lnTo>
                      <a:pt x="362" y="366"/>
                    </a:lnTo>
                    <a:lnTo>
                      <a:pt x="361" y="367"/>
                    </a:lnTo>
                    <a:lnTo>
                      <a:pt x="360" y="367"/>
                    </a:lnTo>
                    <a:lnTo>
                      <a:pt x="360" y="368"/>
                    </a:lnTo>
                    <a:lnTo>
                      <a:pt x="359" y="368"/>
                    </a:lnTo>
                    <a:lnTo>
                      <a:pt x="358" y="369"/>
                    </a:lnTo>
                    <a:lnTo>
                      <a:pt x="358" y="369"/>
                    </a:lnTo>
                    <a:lnTo>
                      <a:pt x="357" y="370"/>
                    </a:lnTo>
                    <a:lnTo>
                      <a:pt x="357" y="370"/>
                    </a:lnTo>
                    <a:lnTo>
                      <a:pt x="357" y="370"/>
                    </a:lnTo>
                    <a:lnTo>
                      <a:pt x="356" y="371"/>
                    </a:lnTo>
                    <a:lnTo>
                      <a:pt x="356" y="371"/>
                    </a:lnTo>
                    <a:lnTo>
                      <a:pt x="356" y="372"/>
                    </a:lnTo>
                    <a:lnTo>
                      <a:pt x="356" y="372"/>
                    </a:lnTo>
                    <a:lnTo>
                      <a:pt x="355" y="374"/>
                    </a:lnTo>
                    <a:lnTo>
                      <a:pt x="355" y="374"/>
                    </a:lnTo>
                    <a:lnTo>
                      <a:pt x="355" y="374"/>
                    </a:lnTo>
                    <a:lnTo>
                      <a:pt x="355" y="375"/>
                    </a:lnTo>
                    <a:lnTo>
                      <a:pt x="355" y="375"/>
                    </a:lnTo>
                    <a:lnTo>
                      <a:pt x="355" y="376"/>
                    </a:lnTo>
                    <a:lnTo>
                      <a:pt x="355" y="376"/>
                    </a:lnTo>
                    <a:lnTo>
                      <a:pt x="356" y="377"/>
                    </a:lnTo>
                    <a:lnTo>
                      <a:pt x="356" y="378"/>
                    </a:lnTo>
                    <a:lnTo>
                      <a:pt x="356" y="378"/>
                    </a:lnTo>
                    <a:lnTo>
                      <a:pt x="356" y="379"/>
                    </a:lnTo>
                    <a:lnTo>
                      <a:pt x="356" y="379"/>
                    </a:lnTo>
                    <a:lnTo>
                      <a:pt x="357" y="380"/>
                    </a:lnTo>
                    <a:lnTo>
                      <a:pt x="357" y="380"/>
                    </a:lnTo>
                    <a:lnTo>
                      <a:pt x="357" y="380"/>
                    </a:lnTo>
                    <a:lnTo>
                      <a:pt x="358" y="381"/>
                    </a:lnTo>
                    <a:lnTo>
                      <a:pt x="358" y="381"/>
                    </a:lnTo>
                    <a:lnTo>
                      <a:pt x="358" y="381"/>
                    </a:lnTo>
                    <a:lnTo>
                      <a:pt x="359" y="381"/>
                    </a:lnTo>
                    <a:lnTo>
                      <a:pt x="359" y="381"/>
                    </a:lnTo>
                    <a:lnTo>
                      <a:pt x="359" y="381"/>
                    </a:lnTo>
                    <a:lnTo>
                      <a:pt x="360" y="381"/>
                    </a:lnTo>
                    <a:lnTo>
                      <a:pt x="360" y="381"/>
                    </a:lnTo>
                    <a:lnTo>
                      <a:pt x="361" y="381"/>
                    </a:lnTo>
                    <a:lnTo>
                      <a:pt x="361" y="381"/>
                    </a:lnTo>
                    <a:lnTo>
                      <a:pt x="362" y="381"/>
                    </a:lnTo>
                    <a:lnTo>
                      <a:pt x="362" y="381"/>
                    </a:lnTo>
                    <a:lnTo>
                      <a:pt x="363" y="381"/>
                    </a:lnTo>
                    <a:lnTo>
                      <a:pt x="363" y="381"/>
                    </a:lnTo>
                    <a:lnTo>
                      <a:pt x="364" y="380"/>
                    </a:lnTo>
                    <a:lnTo>
                      <a:pt x="364" y="380"/>
                    </a:lnTo>
                    <a:lnTo>
                      <a:pt x="365" y="380"/>
                    </a:lnTo>
                    <a:lnTo>
                      <a:pt x="365" y="380"/>
                    </a:lnTo>
                    <a:lnTo>
                      <a:pt x="366" y="380"/>
                    </a:lnTo>
                    <a:lnTo>
                      <a:pt x="366" y="380"/>
                    </a:lnTo>
                    <a:lnTo>
                      <a:pt x="368" y="380"/>
                    </a:lnTo>
                    <a:lnTo>
                      <a:pt x="368" y="380"/>
                    </a:lnTo>
                    <a:lnTo>
                      <a:pt x="368" y="380"/>
                    </a:lnTo>
                    <a:lnTo>
                      <a:pt x="369" y="380"/>
                    </a:lnTo>
                    <a:lnTo>
                      <a:pt x="369" y="380"/>
                    </a:lnTo>
                    <a:lnTo>
                      <a:pt x="370" y="380"/>
                    </a:lnTo>
                    <a:lnTo>
                      <a:pt x="370" y="381"/>
                    </a:lnTo>
                    <a:lnTo>
                      <a:pt x="370" y="381"/>
                    </a:lnTo>
                    <a:lnTo>
                      <a:pt x="371" y="381"/>
                    </a:lnTo>
                    <a:lnTo>
                      <a:pt x="371" y="382"/>
                    </a:lnTo>
                    <a:lnTo>
                      <a:pt x="371" y="382"/>
                    </a:lnTo>
                    <a:lnTo>
                      <a:pt x="371" y="382"/>
                    </a:lnTo>
                    <a:lnTo>
                      <a:pt x="371" y="383"/>
                    </a:lnTo>
                    <a:lnTo>
                      <a:pt x="371" y="383"/>
                    </a:lnTo>
                    <a:lnTo>
                      <a:pt x="371" y="383"/>
                    </a:lnTo>
                    <a:lnTo>
                      <a:pt x="371" y="384"/>
                    </a:lnTo>
                    <a:lnTo>
                      <a:pt x="371" y="384"/>
                    </a:lnTo>
                    <a:lnTo>
                      <a:pt x="371" y="384"/>
                    </a:lnTo>
                    <a:lnTo>
                      <a:pt x="371" y="385"/>
                    </a:lnTo>
                    <a:lnTo>
                      <a:pt x="370" y="385"/>
                    </a:lnTo>
                    <a:lnTo>
                      <a:pt x="370" y="385"/>
                    </a:lnTo>
                    <a:lnTo>
                      <a:pt x="369" y="386"/>
                    </a:lnTo>
                    <a:lnTo>
                      <a:pt x="368" y="386"/>
                    </a:lnTo>
                    <a:lnTo>
                      <a:pt x="368" y="386"/>
                    </a:lnTo>
                    <a:lnTo>
                      <a:pt x="366" y="387"/>
                    </a:lnTo>
                    <a:lnTo>
                      <a:pt x="366" y="387"/>
                    </a:lnTo>
                    <a:lnTo>
                      <a:pt x="365" y="387"/>
                    </a:lnTo>
                    <a:lnTo>
                      <a:pt x="364" y="387"/>
                    </a:lnTo>
                    <a:lnTo>
                      <a:pt x="364" y="388"/>
                    </a:lnTo>
                    <a:lnTo>
                      <a:pt x="363" y="388"/>
                    </a:lnTo>
                    <a:lnTo>
                      <a:pt x="363" y="388"/>
                    </a:lnTo>
                    <a:lnTo>
                      <a:pt x="363" y="388"/>
                    </a:lnTo>
                    <a:lnTo>
                      <a:pt x="362" y="388"/>
                    </a:lnTo>
                    <a:lnTo>
                      <a:pt x="362" y="388"/>
                    </a:lnTo>
                    <a:lnTo>
                      <a:pt x="361" y="388"/>
                    </a:lnTo>
                    <a:lnTo>
                      <a:pt x="361" y="389"/>
                    </a:lnTo>
                    <a:lnTo>
                      <a:pt x="361" y="389"/>
                    </a:lnTo>
                    <a:lnTo>
                      <a:pt x="361" y="389"/>
                    </a:lnTo>
                    <a:lnTo>
                      <a:pt x="360" y="388"/>
                    </a:lnTo>
                    <a:lnTo>
                      <a:pt x="360" y="388"/>
                    </a:lnTo>
                    <a:lnTo>
                      <a:pt x="360" y="388"/>
                    </a:lnTo>
                    <a:lnTo>
                      <a:pt x="360" y="388"/>
                    </a:lnTo>
                    <a:lnTo>
                      <a:pt x="360" y="388"/>
                    </a:lnTo>
                    <a:lnTo>
                      <a:pt x="359" y="388"/>
                    </a:lnTo>
                    <a:lnTo>
                      <a:pt x="359" y="388"/>
                    </a:lnTo>
                    <a:lnTo>
                      <a:pt x="359" y="387"/>
                    </a:lnTo>
                    <a:lnTo>
                      <a:pt x="359" y="387"/>
                    </a:lnTo>
                    <a:lnTo>
                      <a:pt x="358" y="387"/>
                    </a:lnTo>
                    <a:lnTo>
                      <a:pt x="358" y="387"/>
                    </a:lnTo>
                    <a:lnTo>
                      <a:pt x="358" y="387"/>
                    </a:lnTo>
                    <a:lnTo>
                      <a:pt x="357" y="387"/>
                    </a:lnTo>
                    <a:lnTo>
                      <a:pt x="357" y="387"/>
                    </a:lnTo>
                    <a:lnTo>
                      <a:pt x="357" y="388"/>
                    </a:lnTo>
                    <a:lnTo>
                      <a:pt x="356" y="388"/>
                    </a:lnTo>
                    <a:lnTo>
                      <a:pt x="355" y="388"/>
                    </a:lnTo>
                    <a:lnTo>
                      <a:pt x="355" y="389"/>
                    </a:lnTo>
                    <a:lnTo>
                      <a:pt x="354" y="389"/>
                    </a:lnTo>
                    <a:lnTo>
                      <a:pt x="354" y="390"/>
                    </a:lnTo>
                    <a:lnTo>
                      <a:pt x="353" y="390"/>
                    </a:lnTo>
                    <a:lnTo>
                      <a:pt x="352" y="392"/>
                    </a:lnTo>
                    <a:lnTo>
                      <a:pt x="352" y="392"/>
                    </a:lnTo>
                    <a:lnTo>
                      <a:pt x="351" y="393"/>
                    </a:lnTo>
                    <a:lnTo>
                      <a:pt x="351" y="393"/>
                    </a:lnTo>
                    <a:lnTo>
                      <a:pt x="350" y="394"/>
                    </a:lnTo>
                    <a:lnTo>
                      <a:pt x="350" y="394"/>
                    </a:lnTo>
                    <a:lnTo>
                      <a:pt x="348" y="395"/>
                    </a:lnTo>
                    <a:lnTo>
                      <a:pt x="348" y="395"/>
                    </a:lnTo>
                    <a:lnTo>
                      <a:pt x="347" y="396"/>
                    </a:lnTo>
                    <a:lnTo>
                      <a:pt x="346" y="396"/>
                    </a:lnTo>
                    <a:lnTo>
                      <a:pt x="346" y="396"/>
                    </a:lnTo>
                    <a:lnTo>
                      <a:pt x="345" y="397"/>
                    </a:lnTo>
                    <a:lnTo>
                      <a:pt x="345" y="397"/>
                    </a:lnTo>
                    <a:lnTo>
                      <a:pt x="344" y="397"/>
                    </a:lnTo>
                    <a:lnTo>
                      <a:pt x="343" y="397"/>
                    </a:lnTo>
                    <a:lnTo>
                      <a:pt x="343" y="397"/>
                    </a:lnTo>
                    <a:lnTo>
                      <a:pt x="342" y="397"/>
                    </a:lnTo>
                    <a:lnTo>
                      <a:pt x="341" y="397"/>
                    </a:lnTo>
                    <a:lnTo>
                      <a:pt x="340" y="397"/>
                    </a:lnTo>
                    <a:lnTo>
                      <a:pt x="340" y="397"/>
                    </a:lnTo>
                    <a:lnTo>
                      <a:pt x="339" y="397"/>
                    </a:lnTo>
                    <a:lnTo>
                      <a:pt x="339" y="397"/>
                    </a:lnTo>
                    <a:lnTo>
                      <a:pt x="339" y="396"/>
                    </a:lnTo>
                    <a:lnTo>
                      <a:pt x="338" y="396"/>
                    </a:lnTo>
                    <a:lnTo>
                      <a:pt x="338" y="395"/>
                    </a:lnTo>
                    <a:lnTo>
                      <a:pt x="339" y="395"/>
                    </a:lnTo>
                    <a:lnTo>
                      <a:pt x="339" y="394"/>
                    </a:lnTo>
                    <a:lnTo>
                      <a:pt x="340" y="393"/>
                    </a:lnTo>
                    <a:lnTo>
                      <a:pt x="341" y="392"/>
                    </a:lnTo>
                    <a:lnTo>
                      <a:pt x="341" y="392"/>
                    </a:lnTo>
                    <a:lnTo>
                      <a:pt x="342" y="390"/>
                    </a:lnTo>
                    <a:lnTo>
                      <a:pt x="343" y="389"/>
                    </a:lnTo>
                    <a:lnTo>
                      <a:pt x="343" y="389"/>
                    </a:lnTo>
                    <a:lnTo>
                      <a:pt x="343" y="388"/>
                    </a:lnTo>
                    <a:lnTo>
                      <a:pt x="344" y="388"/>
                    </a:lnTo>
                    <a:lnTo>
                      <a:pt x="344" y="387"/>
                    </a:lnTo>
                    <a:lnTo>
                      <a:pt x="344" y="387"/>
                    </a:lnTo>
                    <a:lnTo>
                      <a:pt x="344" y="387"/>
                    </a:lnTo>
                    <a:lnTo>
                      <a:pt x="344" y="386"/>
                    </a:lnTo>
                    <a:lnTo>
                      <a:pt x="344" y="386"/>
                    </a:lnTo>
                    <a:lnTo>
                      <a:pt x="344" y="386"/>
                    </a:lnTo>
                    <a:lnTo>
                      <a:pt x="344" y="385"/>
                    </a:lnTo>
                    <a:lnTo>
                      <a:pt x="344" y="385"/>
                    </a:lnTo>
                    <a:lnTo>
                      <a:pt x="344" y="385"/>
                    </a:lnTo>
                    <a:lnTo>
                      <a:pt x="344" y="384"/>
                    </a:lnTo>
                    <a:lnTo>
                      <a:pt x="344" y="384"/>
                    </a:lnTo>
                    <a:lnTo>
                      <a:pt x="343" y="384"/>
                    </a:lnTo>
                    <a:lnTo>
                      <a:pt x="343" y="383"/>
                    </a:lnTo>
                    <a:lnTo>
                      <a:pt x="343" y="383"/>
                    </a:lnTo>
                    <a:lnTo>
                      <a:pt x="343" y="383"/>
                    </a:lnTo>
                    <a:lnTo>
                      <a:pt x="343" y="382"/>
                    </a:lnTo>
                    <a:lnTo>
                      <a:pt x="343" y="382"/>
                    </a:lnTo>
                    <a:lnTo>
                      <a:pt x="343" y="382"/>
                    </a:lnTo>
                    <a:lnTo>
                      <a:pt x="343" y="382"/>
                    </a:lnTo>
                    <a:lnTo>
                      <a:pt x="343" y="381"/>
                    </a:lnTo>
                    <a:lnTo>
                      <a:pt x="343" y="381"/>
                    </a:lnTo>
                    <a:lnTo>
                      <a:pt x="343" y="381"/>
                    </a:lnTo>
                    <a:lnTo>
                      <a:pt x="343" y="381"/>
                    </a:lnTo>
                    <a:lnTo>
                      <a:pt x="343" y="380"/>
                    </a:lnTo>
                    <a:lnTo>
                      <a:pt x="343" y="380"/>
                    </a:lnTo>
                    <a:lnTo>
                      <a:pt x="344" y="380"/>
                    </a:lnTo>
                    <a:lnTo>
                      <a:pt x="344" y="380"/>
                    </a:lnTo>
                    <a:lnTo>
                      <a:pt x="344" y="380"/>
                    </a:lnTo>
                    <a:lnTo>
                      <a:pt x="344" y="380"/>
                    </a:lnTo>
                    <a:lnTo>
                      <a:pt x="345" y="380"/>
                    </a:lnTo>
                    <a:lnTo>
                      <a:pt x="345" y="380"/>
                    </a:lnTo>
                    <a:lnTo>
                      <a:pt x="345" y="380"/>
                    </a:lnTo>
                    <a:lnTo>
                      <a:pt x="345" y="381"/>
                    </a:lnTo>
                    <a:lnTo>
                      <a:pt x="346" y="381"/>
                    </a:lnTo>
                    <a:lnTo>
                      <a:pt x="346" y="381"/>
                    </a:lnTo>
                    <a:lnTo>
                      <a:pt x="346" y="381"/>
                    </a:lnTo>
                    <a:lnTo>
                      <a:pt x="347" y="381"/>
                    </a:lnTo>
                    <a:lnTo>
                      <a:pt x="347" y="382"/>
                    </a:lnTo>
                    <a:lnTo>
                      <a:pt x="347" y="382"/>
                    </a:lnTo>
                    <a:lnTo>
                      <a:pt x="348" y="382"/>
                    </a:lnTo>
                    <a:lnTo>
                      <a:pt x="348" y="382"/>
                    </a:lnTo>
                    <a:lnTo>
                      <a:pt x="350" y="382"/>
                    </a:lnTo>
                    <a:lnTo>
                      <a:pt x="350" y="382"/>
                    </a:lnTo>
                    <a:lnTo>
                      <a:pt x="350" y="382"/>
                    </a:lnTo>
                    <a:lnTo>
                      <a:pt x="351" y="382"/>
                    </a:lnTo>
                    <a:lnTo>
                      <a:pt x="351" y="382"/>
                    </a:lnTo>
                    <a:lnTo>
                      <a:pt x="351" y="382"/>
                    </a:lnTo>
                    <a:lnTo>
                      <a:pt x="352" y="382"/>
                    </a:lnTo>
                    <a:lnTo>
                      <a:pt x="352" y="382"/>
                    </a:lnTo>
                    <a:lnTo>
                      <a:pt x="352" y="382"/>
                    </a:lnTo>
                    <a:lnTo>
                      <a:pt x="353" y="381"/>
                    </a:lnTo>
                    <a:lnTo>
                      <a:pt x="353" y="381"/>
                    </a:lnTo>
                    <a:lnTo>
                      <a:pt x="353" y="381"/>
                    </a:lnTo>
                    <a:lnTo>
                      <a:pt x="353" y="380"/>
                    </a:lnTo>
                    <a:lnTo>
                      <a:pt x="353" y="380"/>
                    </a:lnTo>
                    <a:lnTo>
                      <a:pt x="353" y="380"/>
                    </a:lnTo>
                    <a:lnTo>
                      <a:pt x="354" y="379"/>
                    </a:lnTo>
                    <a:lnTo>
                      <a:pt x="354" y="379"/>
                    </a:lnTo>
                    <a:lnTo>
                      <a:pt x="354" y="378"/>
                    </a:lnTo>
                    <a:lnTo>
                      <a:pt x="354" y="378"/>
                    </a:lnTo>
                    <a:lnTo>
                      <a:pt x="354" y="377"/>
                    </a:lnTo>
                    <a:lnTo>
                      <a:pt x="354" y="377"/>
                    </a:lnTo>
                    <a:lnTo>
                      <a:pt x="353" y="377"/>
                    </a:lnTo>
                    <a:lnTo>
                      <a:pt x="353" y="376"/>
                    </a:lnTo>
                    <a:lnTo>
                      <a:pt x="353" y="376"/>
                    </a:lnTo>
                    <a:lnTo>
                      <a:pt x="352" y="376"/>
                    </a:lnTo>
                    <a:lnTo>
                      <a:pt x="352" y="376"/>
                    </a:lnTo>
                    <a:lnTo>
                      <a:pt x="352" y="375"/>
                    </a:lnTo>
                    <a:lnTo>
                      <a:pt x="351" y="375"/>
                    </a:lnTo>
                    <a:lnTo>
                      <a:pt x="351" y="375"/>
                    </a:lnTo>
                    <a:lnTo>
                      <a:pt x="350" y="375"/>
                    </a:lnTo>
                    <a:lnTo>
                      <a:pt x="348" y="376"/>
                    </a:lnTo>
                    <a:lnTo>
                      <a:pt x="348" y="376"/>
                    </a:lnTo>
                    <a:lnTo>
                      <a:pt x="347" y="376"/>
                    </a:lnTo>
                    <a:lnTo>
                      <a:pt x="347" y="376"/>
                    </a:lnTo>
                    <a:lnTo>
                      <a:pt x="346" y="376"/>
                    </a:lnTo>
                    <a:lnTo>
                      <a:pt x="346" y="377"/>
                    </a:lnTo>
                    <a:lnTo>
                      <a:pt x="346" y="377"/>
                    </a:lnTo>
                    <a:lnTo>
                      <a:pt x="346" y="377"/>
                    </a:lnTo>
                    <a:lnTo>
                      <a:pt x="345" y="377"/>
                    </a:lnTo>
                    <a:lnTo>
                      <a:pt x="345" y="377"/>
                    </a:lnTo>
                    <a:lnTo>
                      <a:pt x="345" y="377"/>
                    </a:lnTo>
                    <a:lnTo>
                      <a:pt x="345" y="377"/>
                    </a:lnTo>
                    <a:lnTo>
                      <a:pt x="344" y="377"/>
                    </a:lnTo>
                    <a:lnTo>
                      <a:pt x="344" y="377"/>
                    </a:lnTo>
                    <a:lnTo>
                      <a:pt x="344" y="377"/>
                    </a:lnTo>
                    <a:lnTo>
                      <a:pt x="343" y="376"/>
                    </a:lnTo>
                    <a:lnTo>
                      <a:pt x="343" y="376"/>
                    </a:lnTo>
                    <a:lnTo>
                      <a:pt x="342" y="376"/>
                    </a:lnTo>
                    <a:lnTo>
                      <a:pt x="342" y="375"/>
                    </a:lnTo>
                    <a:lnTo>
                      <a:pt x="341" y="375"/>
                    </a:lnTo>
                    <a:lnTo>
                      <a:pt x="341" y="374"/>
                    </a:lnTo>
                    <a:lnTo>
                      <a:pt x="340" y="374"/>
                    </a:lnTo>
                    <a:lnTo>
                      <a:pt x="340" y="374"/>
                    </a:lnTo>
                    <a:lnTo>
                      <a:pt x="340" y="372"/>
                    </a:lnTo>
                    <a:lnTo>
                      <a:pt x="339" y="372"/>
                    </a:lnTo>
                    <a:lnTo>
                      <a:pt x="339" y="372"/>
                    </a:lnTo>
                    <a:lnTo>
                      <a:pt x="339" y="372"/>
                    </a:lnTo>
                    <a:lnTo>
                      <a:pt x="339" y="371"/>
                    </a:lnTo>
                    <a:lnTo>
                      <a:pt x="339" y="371"/>
                    </a:lnTo>
                    <a:lnTo>
                      <a:pt x="339" y="371"/>
                    </a:lnTo>
                    <a:lnTo>
                      <a:pt x="339" y="371"/>
                    </a:lnTo>
                    <a:lnTo>
                      <a:pt x="339" y="371"/>
                    </a:lnTo>
                    <a:lnTo>
                      <a:pt x="340" y="371"/>
                    </a:lnTo>
                    <a:lnTo>
                      <a:pt x="340" y="370"/>
                    </a:lnTo>
                    <a:lnTo>
                      <a:pt x="341" y="370"/>
                    </a:lnTo>
                    <a:lnTo>
                      <a:pt x="341" y="370"/>
                    </a:lnTo>
                    <a:lnTo>
                      <a:pt x="341" y="369"/>
                    </a:lnTo>
                    <a:lnTo>
                      <a:pt x="342" y="369"/>
                    </a:lnTo>
                    <a:lnTo>
                      <a:pt x="342" y="369"/>
                    </a:lnTo>
                    <a:lnTo>
                      <a:pt x="343" y="368"/>
                    </a:lnTo>
                    <a:lnTo>
                      <a:pt x="343" y="367"/>
                    </a:lnTo>
                    <a:lnTo>
                      <a:pt x="343" y="367"/>
                    </a:lnTo>
                    <a:lnTo>
                      <a:pt x="343" y="366"/>
                    </a:lnTo>
                    <a:lnTo>
                      <a:pt x="344" y="366"/>
                    </a:lnTo>
                    <a:lnTo>
                      <a:pt x="344" y="365"/>
                    </a:lnTo>
                    <a:lnTo>
                      <a:pt x="344" y="365"/>
                    </a:lnTo>
                    <a:lnTo>
                      <a:pt x="344" y="364"/>
                    </a:lnTo>
                    <a:lnTo>
                      <a:pt x="344" y="364"/>
                    </a:lnTo>
                    <a:lnTo>
                      <a:pt x="344" y="363"/>
                    </a:lnTo>
                    <a:lnTo>
                      <a:pt x="344" y="363"/>
                    </a:lnTo>
                    <a:lnTo>
                      <a:pt x="344" y="363"/>
                    </a:lnTo>
                    <a:lnTo>
                      <a:pt x="344" y="362"/>
                    </a:lnTo>
                    <a:lnTo>
                      <a:pt x="344" y="362"/>
                    </a:lnTo>
                    <a:lnTo>
                      <a:pt x="344" y="362"/>
                    </a:lnTo>
                    <a:lnTo>
                      <a:pt x="344" y="362"/>
                    </a:lnTo>
                    <a:lnTo>
                      <a:pt x="344" y="362"/>
                    </a:lnTo>
                    <a:lnTo>
                      <a:pt x="344" y="362"/>
                    </a:lnTo>
                    <a:lnTo>
                      <a:pt x="344" y="361"/>
                    </a:lnTo>
                    <a:lnTo>
                      <a:pt x="344" y="361"/>
                    </a:lnTo>
                    <a:lnTo>
                      <a:pt x="344" y="361"/>
                    </a:lnTo>
                    <a:lnTo>
                      <a:pt x="344" y="361"/>
                    </a:lnTo>
                    <a:lnTo>
                      <a:pt x="344" y="361"/>
                    </a:lnTo>
                    <a:lnTo>
                      <a:pt x="343" y="361"/>
                    </a:lnTo>
                    <a:lnTo>
                      <a:pt x="343" y="361"/>
                    </a:lnTo>
                    <a:lnTo>
                      <a:pt x="343" y="361"/>
                    </a:lnTo>
                    <a:lnTo>
                      <a:pt x="343" y="361"/>
                    </a:lnTo>
                    <a:lnTo>
                      <a:pt x="343" y="361"/>
                    </a:lnTo>
                    <a:lnTo>
                      <a:pt x="343" y="361"/>
                    </a:lnTo>
                    <a:lnTo>
                      <a:pt x="342" y="361"/>
                    </a:lnTo>
                    <a:lnTo>
                      <a:pt x="342" y="361"/>
                    </a:lnTo>
                    <a:lnTo>
                      <a:pt x="342" y="361"/>
                    </a:lnTo>
                    <a:lnTo>
                      <a:pt x="342" y="361"/>
                    </a:lnTo>
                    <a:lnTo>
                      <a:pt x="342" y="361"/>
                    </a:lnTo>
                    <a:lnTo>
                      <a:pt x="342" y="361"/>
                    </a:lnTo>
                    <a:lnTo>
                      <a:pt x="342" y="361"/>
                    </a:lnTo>
                    <a:lnTo>
                      <a:pt x="342" y="361"/>
                    </a:lnTo>
                    <a:lnTo>
                      <a:pt x="342" y="361"/>
                    </a:lnTo>
                    <a:lnTo>
                      <a:pt x="342" y="361"/>
                    </a:lnTo>
                    <a:lnTo>
                      <a:pt x="342" y="361"/>
                    </a:lnTo>
                    <a:lnTo>
                      <a:pt x="342" y="362"/>
                    </a:lnTo>
                    <a:lnTo>
                      <a:pt x="342" y="362"/>
                    </a:lnTo>
                    <a:lnTo>
                      <a:pt x="342" y="362"/>
                    </a:lnTo>
                    <a:lnTo>
                      <a:pt x="342" y="362"/>
                    </a:lnTo>
                    <a:lnTo>
                      <a:pt x="341" y="362"/>
                    </a:lnTo>
                    <a:lnTo>
                      <a:pt x="341" y="362"/>
                    </a:lnTo>
                    <a:lnTo>
                      <a:pt x="341" y="363"/>
                    </a:lnTo>
                    <a:lnTo>
                      <a:pt x="341" y="363"/>
                    </a:lnTo>
                    <a:lnTo>
                      <a:pt x="341" y="363"/>
                    </a:lnTo>
                    <a:lnTo>
                      <a:pt x="341" y="363"/>
                    </a:lnTo>
                    <a:lnTo>
                      <a:pt x="341" y="363"/>
                    </a:lnTo>
                    <a:lnTo>
                      <a:pt x="341" y="364"/>
                    </a:lnTo>
                    <a:lnTo>
                      <a:pt x="341" y="364"/>
                    </a:lnTo>
                    <a:lnTo>
                      <a:pt x="340" y="364"/>
                    </a:lnTo>
                    <a:lnTo>
                      <a:pt x="340" y="364"/>
                    </a:lnTo>
                    <a:lnTo>
                      <a:pt x="340" y="364"/>
                    </a:lnTo>
                    <a:lnTo>
                      <a:pt x="339" y="364"/>
                    </a:lnTo>
                    <a:lnTo>
                      <a:pt x="339" y="364"/>
                    </a:lnTo>
                    <a:lnTo>
                      <a:pt x="339" y="364"/>
                    </a:lnTo>
                    <a:lnTo>
                      <a:pt x="338" y="364"/>
                    </a:lnTo>
                    <a:lnTo>
                      <a:pt x="338" y="364"/>
                    </a:lnTo>
                    <a:lnTo>
                      <a:pt x="337" y="364"/>
                    </a:lnTo>
                    <a:lnTo>
                      <a:pt x="336" y="364"/>
                    </a:lnTo>
                    <a:lnTo>
                      <a:pt x="336" y="364"/>
                    </a:lnTo>
                    <a:lnTo>
                      <a:pt x="335" y="364"/>
                    </a:lnTo>
                    <a:lnTo>
                      <a:pt x="335" y="364"/>
                    </a:lnTo>
                    <a:lnTo>
                      <a:pt x="334" y="364"/>
                    </a:lnTo>
                    <a:lnTo>
                      <a:pt x="334" y="364"/>
                    </a:lnTo>
                    <a:lnTo>
                      <a:pt x="333" y="364"/>
                    </a:lnTo>
                    <a:lnTo>
                      <a:pt x="333" y="364"/>
                    </a:lnTo>
                    <a:lnTo>
                      <a:pt x="332" y="364"/>
                    </a:lnTo>
                    <a:lnTo>
                      <a:pt x="330" y="364"/>
                    </a:lnTo>
                    <a:lnTo>
                      <a:pt x="330" y="364"/>
                    </a:lnTo>
                    <a:lnTo>
                      <a:pt x="329" y="364"/>
                    </a:lnTo>
                    <a:lnTo>
                      <a:pt x="329" y="364"/>
                    </a:lnTo>
                    <a:lnTo>
                      <a:pt x="328" y="364"/>
                    </a:lnTo>
                    <a:lnTo>
                      <a:pt x="327" y="363"/>
                    </a:lnTo>
                    <a:lnTo>
                      <a:pt x="326" y="363"/>
                    </a:lnTo>
                    <a:lnTo>
                      <a:pt x="326" y="363"/>
                    </a:lnTo>
                    <a:lnTo>
                      <a:pt x="325" y="363"/>
                    </a:lnTo>
                    <a:lnTo>
                      <a:pt x="325" y="363"/>
                    </a:lnTo>
                    <a:lnTo>
                      <a:pt x="324" y="362"/>
                    </a:lnTo>
                    <a:lnTo>
                      <a:pt x="324" y="362"/>
                    </a:lnTo>
                    <a:lnTo>
                      <a:pt x="324" y="362"/>
                    </a:lnTo>
                    <a:lnTo>
                      <a:pt x="323" y="361"/>
                    </a:lnTo>
                    <a:lnTo>
                      <a:pt x="323" y="361"/>
                    </a:lnTo>
                    <a:lnTo>
                      <a:pt x="322" y="361"/>
                    </a:lnTo>
                    <a:lnTo>
                      <a:pt x="322" y="361"/>
                    </a:lnTo>
                    <a:lnTo>
                      <a:pt x="321" y="361"/>
                    </a:lnTo>
                    <a:lnTo>
                      <a:pt x="320" y="361"/>
                    </a:lnTo>
                    <a:lnTo>
                      <a:pt x="319" y="361"/>
                    </a:lnTo>
                    <a:lnTo>
                      <a:pt x="319" y="361"/>
                    </a:lnTo>
                    <a:lnTo>
                      <a:pt x="318" y="361"/>
                    </a:lnTo>
                    <a:lnTo>
                      <a:pt x="317" y="361"/>
                    </a:lnTo>
                    <a:lnTo>
                      <a:pt x="317" y="361"/>
                    </a:lnTo>
                    <a:lnTo>
                      <a:pt x="316" y="361"/>
                    </a:lnTo>
                    <a:lnTo>
                      <a:pt x="316" y="361"/>
                    </a:lnTo>
                    <a:lnTo>
                      <a:pt x="315" y="361"/>
                    </a:lnTo>
                    <a:lnTo>
                      <a:pt x="315" y="361"/>
                    </a:lnTo>
                    <a:lnTo>
                      <a:pt x="314" y="361"/>
                    </a:lnTo>
                    <a:lnTo>
                      <a:pt x="314" y="361"/>
                    </a:lnTo>
                    <a:lnTo>
                      <a:pt x="314" y="362"/>
                    </a:lnTo>
                    <a:lnTo>
                      <a:pt x="312" y="362"/>
                    </a:lnTo>
                    <a:lnTo>
                      <a:pt x="312" y="362"/>
                    </a:lnTo>
                    <a:lnTo>
                      <a:pt x="312" y="362"/>
                    </a:lnTo>
                    <a:lnTo>
                      <a:pt x="311" y="362"/>
                    </a:lnTo>
                    <a:lnTo>
                      <a:pt x="311" y="363"/>
                    </a:lnTo>
                    <a:lnTo>
                      <a:pt x="311" y="363"/>
                    </a:lnTo>
                    <a:lnTo>
                      <a:pt x="311" y="363"/>
                    </a:lnTo>
                    <a:lnTo>
                      <a:pt x="311" y="364"/>
                    </a:lnTo>
                    <a:lnTo>
                      <a:pt x="311" y="364"/>
                    </a:lnTo>
                    <a:lnTo>
                      <a:pt x="311" y="364"/>
                    </a:lnTo>
                    <a:lnTo>
                      <a:pt x="310" y="364"/>
                    </a:lnTo>
                    <a:lnTo>
                      <a:pt x="311" y="364"/>
                    </a:lnTo>
                    <a:lnTo>
                      <a:pt x="311" y="365"/>
                    </a:lnTo>
                    <a:lnTo>
                      <a:pt x="311" y="365"/>
                    </a:lnTo>
                    <a:lnTo>
                      <a:pt x="311" y="365"/>
                    </a:lnTo>
                    <a:lnTo>
                      <a:pt x="311" y="365"/>
                    </a:lnTo>
                    <a:lnTo>
                      <a:pt x="311" y="365"/>
                    </a:lnTo>
                    <a:lnTo>
                      <a:pt x="311" y="365"/>
                    </a:lnTo>
                    <a:lnTo>
                      <a:pt x="311" y="365"/>
                    </a:lnTo>
                    <a:lnTo>
                      <a:pt x="312" y="366"/>
                    </a:lnTo>
                    <a:lnTo>
                      <a:pt x="312" y="366"/>
                    </a:lnTo>
                    <a:lnTo>
                      <a:pt x="312" y="366"/>
                    </a:lnTo>
                    <a:lnTo>
                      <a:pt x="314" y="366"/>
                    </a:lnTo>
                    <a:lnTo>
                      <a:pt x="314" y="366"/>
                    </a:lnTo>
                    <a:lnTo>
                      <a:pt x="315" y="366"/>
                    </a:lnTo>
                    <a:lnTo>
                      <a:pt x="316" y="367"/>
                    </a:lnTo>
                    <a:lnTo>
                      <a:pt x="317" y="367"/>
                    </a:lnTo>
                    <a:lnTo>
                      <a:pt x="318" y="367"/>
                    </a:lnTo>
                    <a:lnTo>
                      <a:pt x="319" y="367"/>
                    </a:lnTo>
                    <a:lnTo>
                      <a:pt x="320" y="368"/>
                    </a:lnTo>
                    <a:lnTo>
                      <a:pt x="321" y="368"/>
                    </a:lnTo>
                    <a:lnTo>
                      <a:pt x="322" y="368"/>
                    </a:lnTo>
                    <a:lnTo>
                      <a:pt x="323" y="368"/>
                    </a:lnTo>
                    <a:lnTo>
                      <a:pt x="324" y="369"/>
                    </a:lnTo>
                    <a:lnTo>
                      <a:pt x="325" y="369"/>
                    </a:lnTo>
                    <a:lnTo>
                      <a:pt x="326" y="369"/>
                    </a:lnTo>
                    <a:lnTo>
                      <a:pt x="326" y="369"/>
                    </a:lnTo>
                    <a:lnTo>
                      <a:pt x="327" y="369"/>
                    </a:lnTo>
                    <a:lnTo>
                      <a:pt x="327" y="370"/>
                    </a:lnTo>
                    <a:lnTo>
                      <a:pt x="328" y="370"/>
                    </a:lnTo>
                    <a:lnTo>
                      <a:pt x="328" y="370"/>
                    </a:lnTo>
                    <a:lnTo>
                      <a:pt x="329" y="370"/>
                    </a:lnTo>
                    <a:lnTo>
                      <a:pt x="329" y="370"/>
                    </a:lnTo>
                    <a:lnTo>
                      <a:pt x="330" y="370"/>
                    </a:lnTo>
                    <a:lnTo>
                      <a:pt x="330" y="370"/>
                    </a:lnTo>
                    <a:lnTo>
                      <a:pt x="332" y="370"/>
                    </a:lnTo>
                    <a:lnTo>
                      <a:pt x="332" y="370"/>
                    </a:lnTo>
                    <a:lnTo>
                      <a:pt x="332" y="370"/>
                    </a:lnTo>
                    <a:lnTo>
                      <a:pt x="333" y="371"/>
                    </a:lnTo>
                    <a:lnTo>
                      <a:pt x="333" y="371"/>
                    </a:lnTo>
                    <a:lnTo>
                      <a:pt x="333" y="371"/>
                    </a:lnTo>
                    <a:lnTo>
                      <a:pt x="334" y="372"/>
                    </a:lnTo>
                    <a:lnTo>
                      <a:pt x="334" y="372"/>
                    </a:lnTo>
                    <a:lnTo>
                      <a:pt x="334" y="374"/>
                    </a:lnTo>
                    <a:lnTo>
                      <a:pt x="334" y="374"/>
                    </a:lnTo>
                    <a:lnTo>
                      <a:pt x="334" y="375"/>
                    </a:lnTo>
                    <a:lnTo>
                      <a:pt x="334" y="375"/>
                    </a:lnTo>
                    <a:lnTo>
                      <a:pt x="334" y="376"/>
                    </a:lnTo>
                    <a:lnTo>
                      <a:pt x="335" y="376"/>
                    </a:lnTo>
                    <a:lnTo>
                      <a:pt x="335" y="377"/>
                    </a:lnTo>
                    <a:lnTo>
                      <a:pt x="335" y="378"/>
                    </a:lnTo>
                    <a:lnTo>
                      <a:pt x="334" y="378"/>
                    </a:lnTo>
                    <a:lnTo>
                      <a:pt x="334" y="379"/>
                    </a:lnTo>
                    <a:lnTo>
                      <a:pt x="334" y="379"/>
                    </a:lnTo>
                    <a:lnTo>
                      <a:pt x="334" y="380"/>
                    </a:lnTo>
                    <a:lnTo>
                      <a:pt x="334" y="380"/>
                    </a:lnTo>
                    <a:lnTo>
                      <a:pt x="334" y="380"/>
                    </a:lnTo>
                    <a:lnTo>
                      <a:pt x="334" y="381"/>
                    </a:lnTo>
                    <a:lnTo>
                      <a:pt x="334" y="381"/>
                    </a:lnTo>
                    <a:lnTo>
                      <a:pt x="334" y="382"/>
                    </a:lnTo>
                    <a:lnTo>
                      <a:pt x="334" y="382"/>
                    </a:lnTo>
                    <a:lnTo>
                      <a:pt x="334" y="382"/>
                    </a:lnTo>
                    <a:lnTo>
                      <a:pt x="334" y="383"/>
                    </a:lnTo>
                    <a:lnTo>
                      <a:pt x="334" y="383"/>
                    </a:lnTo>
                    <a:lnTo>
                      <a:pt x="334" y="383"/>
                    </a:lnTo>
                    <a:lnTo>
                      <a:pt x="334" y="383"/>
                    </a:lnTo>
                    <a:lnTo>
                      <a:pt x="334" y="384"/>
                    </a:lnTo>
                    <a:lnTo>
                      <a:pt x="334" y="384"/>
                    </a:lnTo>
                    <a:lnTo>
                      <a:pt x="334" y="384"/>
                    </a:lnTo>
                    <a:lnTo>
                      <a:pt x="334" y="384"/>
                    </a:lnTo>
                    <a:lnTo>
                      <a:pt x="334" y="385"/>
                    </a:lnTo>
                    <a:lnTo>
                      <a:pt x="334" y="385"/>
                    </a:lnTo>
                    <a:lnTo>
                      <a:pt x="334" y="385"/>
                    </a:lnTo>
                    <a:lnTo>
                      <a:pt x="335" y="385"/>
                    </a:lnTo>
                    <a:lnTo>
                      <a:pt x="335" y="385"/>
                    </a:lnTo>
                    <a:lnTo>
                      <a:pt x="335" y="385"/>
                    </a:lnTo>
                    <a:lnTo>
                      <a:pt x="335" y="386"/>
                    </a:lnTo>
                    <a:lnTo>
                      <a:pt x="335" y="386"/>
                    </a:lnTo>
                    <a:lnTo>
                      <a:pt x="335" y="386"/>
                    </a:lnTo>
                    <a:lnTo>
                      <a:pt x="335" y="386"/>
                    </a:lnTo>
                    <a:lnTo>
                      <a:pt x="335" y="386"/>
                    </a:lnTo>
                    <a:lnTo>
                      <a:pt x="335" y="386"/>
                    </a:lnTo>
                    <a:lnTo>
                      <a:pt x="335" y="387"/>
                    </a:lnTo>
                    <a:lnTo>
                      <a:pt x="335" y="387"/>
                    </a:lnTo>
                    <a:lnTo>
                      <a:pt x="335" y="387"/>
                    </a:lnTo>
                    <a:lnTo>
                      <a:pt x="334" y="387"/>
                    </a:lnTo>
                    <a:lnTo>
                      <a:pt x="334" y="387"/>
                    </a:lnTo>
                    <a:lnTo>
                      <a:pt x="334" y="387"/>
                    </a:lnTo>
                    <a:lnTo>
                      <a:pt x="334" y="387"/>
                    </a:lnTo>
                    <a:lnTo>
                      <a:pt x="333" y="387"/>
                    </a:lnTo>
                    <a:lnTo>
                      <a:pt x="333" y="387"/>
                    </a:lnTo>
                    <a:lnTo>
                      <a:pt x="332" y="387"/>
                    </a:lnTo>
                    <a:lnTo>
                      <a:pt x="330" y="387"/>
                    </a:lnTo>
                    <a:lnTo>
                      <a:pt x="330" y="387"/>
                    </a:lnTo>
                    <a:lnTo>
                      <a:pt x="329" y="387"/>
                    </a:lnTo>
                    <a:lnTo>
                      <a:pt x="328" y="387"/>
                    </a:lnTo>
                    <a:lnTo>
                      <a:pt x="328" y="387"/>
                    </a:lnTo>
                    <a:lnTo>
                      <a:pt x="327" y="387"/>
                    </a:lnTo>
                    <a:lnTo>
                      <a:pt x="326" y="388"/>
                    </a:lnTo>
                    <a:lnTo>
                      <a:pt x="325" y="388"/>
                    </a:lnTo>
                    <a:lnTo>
                      <a:pt x="325" y="388"/>
                    </a:lnTo>
                    <a:lnTo>
                      <a:pt x="324" y="388"/>
                    </a:lnTo>
                    <a:lnTo>
                      <a:pt x="323" y="388"/>
                    </a:lnTo>
                    <a:lnTo>
                      <a:pt x="323" y="389"/>
                    </a:lnTo>
                    <a:lnTo>
                      <a:pt x="322" y="389"/>
                    </a:lnTo>
                    <a:lnTo>
                      <a:pt x="322" y="389"/>
                    </a:lnTo>
                    <a:lnTo>
                      <a:pt x="321" y="389"/>
                    </a:lnTo>
                    <a:lnTo>
                      <a:pt x="321" y="390"/>
                    </a:lnTo>
                    <a:lnTo>
                      <a:pt x="320" y="390"/>
                    </a:lnTo>
                    <a:lnTo>
                      <a:pt x="320" y="390"/>
                    </a:lnTo>
                    <a:lnTo>
                      <a:pt x="320" y="390"/>
                    </a:lnTo>
                    <a:lnTo>
                      <a:pt x="320" y="390"/>
                    </a:lnTo>
                    <a:lnTo>
                      <a:pt x="319" y="390"/>
                    </a:lnTo>
                    <a:lnTo>
                      <a:pt x="319" y="390"/>
                    </a:lnTo>
                    <a:lnTo>
                      <a:pt x="319" y="390"/>
                    </a:lnTo>
                    <a:lnTo>
                      <a:pt x="319" y="392"/>
                    </a:lnTo>
                    <a:lnTo>
                      <a:pt x="319" y="392"/>
                    </a:lnTo>
                    <a:lnTo>
                      <a:pt x="318" y="392"/>
                    </a:lnTo>
                    <a:lnTo>
                      <a:pt x="318" y="392"/>
                    </a:lnTo>
                    <a:lnTo>
                      <a:pt x="318" y="392"/>
                    </a:lnTo>
                    <a:lnTo>
                      <a:pt x="318" y="393"/>
                    </a:lnTo>
                    <a:lnTo>
                      <a:pt x="318" y="393"/>
                    </a:lnTo>
                    <a:lnTo>
                      <a:pt x="317" y="393"/>
                    </a:lnTo>
                    <a:lnTo>
                      <a:pt x="317" y="394"/>
                    </a:lnTo>
                    <a:lnTo>
                      <a:pt x="317" y="394"/>
                    </a:lnTo>
                    <a:lnTo>
                      <a:pt x="317" y="395"/>
                    </a:lnTo>
                    <a:lnTo>
                      <a:pt x="316" y="395"/>
                    </a:lnTo>
                    <a:lnTo>
                      <a:pt x="316" y="396"/>
                    </a:lnTo>
                    <a:lnTo>
                      <a:pt x="316" y="396"/>
                    </a:lnTo>
                    <a:lnTo>
                      <a:pt x="316" y="396"/>
                    </a:lnTo>
                    <a:lnTo>
                      <a:pt x="316" y="397"/>
                    </a:lnTo>
                    <a:lnTo>
                      <a:pt x="316" y="397"/>
                    </a:lnTo>
                    <a:lnTo>
                      <a:pt x="316" y="397"/>
                    </a:lnTo>
                    <a:lnTo>
                      <a:pt x="316" y="398"/>
                    </a:lnTo>
                    <a:lnTo>
                      <a:pt x="316" y="398"/>
                    </a:lnTo>
                    <a:lnTo>
                      <a:pt x="316" y="398"/>
                    </a:lnTo>
                    <a:lnTo>
                      <a:pt x="316" y="399"/>
                    </a:lnTo>
                    <a:lnTo>
                      <a:pt x="316" y="399"/>
                    </a:lnTo>
                    <a:lnTo>
                      <a:pt x="316" y="399"/>
                    </a:lnTo>
                    <a:lnTo>
                      <a:pt x="317" y="400"/>
                    </a:lnTo>
                    <a:lnTo>
                      <a:pt x="317" y="400"/>
                    </a:lnTo>
                    <a:lnTo>
                      <a:pt x="317" y="400"/>
                    </a:lnTo>
                    <a:lnTo>
                      <a:pt x="317" y="401"/>
                    </a:lnTo>
                    <a:lnTo>
                      <a:pt x="317" y="401"/>
                    </a:lnTo>
                    <a:lnTo>
                      <a:pt x="317" y="401"/>
                    </a:lnTo>
                    <a:lnTo>
                      <a:pt x="317" y="401"/>
                    </a:lnTo>
                    <a:lnTo>
                      <a:pt x="317" y="402"/>
                    </a:lnTo>
                    <a:lnTo>
                      <a:pt x="317" y="402"/>
                    </a:lnTo>
                    <a:lnTo>
                      <a:pt x="317" y="402"/>
                    </a:lnTo>
                    <a:lnTo>
                      <a:pt x="317" y="403"/>
                    </a:lnTo>
                    <a:lnTo>
                      <a:pt x="317" y="403"/>
                    </a:lnTo>
                    <a:lnTo>
                      <a:pt x="316" y="403"/>
                    </a:lnTo>
                    <a:lnTo>
                      <a:pt x="316" y="403"/>
                    </a:lnTo>
                    <a:lnTo>
                      <a:pt x="316" y="403"/>
                    </a:lnTo>
                    <a:lnTo>
                      <a:pt x="315" y="404"/>
                    </a:lnTo>
                    <a:lnTo>
                      <a:pt x="315" y="404"/>
                    </a:lnTo>
                    <a:lnTo>
                      <a:pt x="314" y="404"/>
                    </a:lnTo>
                    <a:lnTo>
                      <a:pt x="314" y="404"/>
                    </a:lnTo>
                    <a:lnTo>
                      <a:pt x="314" y="404"/>
                    </a:lnTo>
                    <a:lnTo>
                      <a:pt x="312" y="404"/>
                    </a:lnTo>
                    <a:lnTo>
                      <a:pt x="312" y="403"/>
                    </a:lnTo>
                    <a:lnTo>
                      <a:pt x="312" y="403"/>
                    </a:lnTo>
                    <a:lnTo>
                      <a:pt x="311" y="403"/>
                    </a:lnTo>
                    <a:lnTo>
                      <a:pt x="311" y="403"/>
                    </a:lnTo>
                    <a:lnTo>
                      <a:pt x="311" y="403"/>
                    </a:lnTo>
                    <a:lnTo>
                      <a:pt x="310" y="403"/>
                    </a:lnTo>
                    <a:lnTo>
                      <a:pt x="310" y="402"/>
                    </a:lnTo>
                    <a:lnTo>
                      <a:pt x="309" y="402"/>
                    </a:lnTo>
                    <a:lnTo>
                      <a:pt x="309" y="402"/>
                    </a:lnTo>
                    <a:lnTo>
                      <a:pt x="308" y="402"/>
                    </a:lnTo>
                    <a:lnTo>
                      <a:pt x="308" y="402"/>
                    </a:lnTo>
                    <a:lnTo>
                      <a:pt x="307" y="402"/>
                    </a:lnTo>
                    <a:lnTo>
                      <a:pt x="307" y="402"/>
                    </a:lnTo>
                    <a:lnTo>
                      <a:pt x="306" y="402"/>
                    </a:lnTo>
                    <a:lnTo>
                      <a:pt x="306" y="402"/>
                    </a:lnTo>
                    <a:lnTo>
                      <a:pt x="305" y="402"/>
                    </a:lnTo>
                    <a:lnTo>
                      <a:pt x="305" y="402"/>
                    </a:lnTo>
                    <a:lnTo>
                      <a:pt x="304" y="402"/>
                    </a:lnTo>
                    <a:lnTo>
                      <a:pt x="304" y="402"/>
                    </a:lnTo>
                    <a:lnTo>
                      <a:pt x="303" y="402"/>
                    </a:lnTo>
                    <a:lnTo>
                      <a:pt x="303" y="402"/>
                    </a:lnTo>
                    <a:lnTo>
                      <a:pt x="303" y="402"/>
                    </a:lnTo>
                    <a:lnTo>
                      <a:pt x="302" y="403"/>
                    </a:lnTo>
                    <a:lnTo>
                      <a:pt x="302" y="403"/>
                    </a:lnTo>
                    <a:lnTo>
                      <a:pt x="301" y="403"/>
                    </a:lnTo>
                    <a:lnTo>
                      <a:pt x="301" y="404"/>
                    </a:lnTo>
                    <a:lnTo>
                      <a:pt x="300" y="404"/>
                    </a:lnTo>
                    <a:lnTo>
                      <a:pt x="300" y="404"/>
                    </a:lnTo>
                    <a:lnTo>
                      <a:pt x="299" y="405"/>
                    </a:lnTo>
                    <a:lnTo>
                      <a:pt x="298" y="405"/>
                    </a:lnTo>
                    <a:lnTo>
                      <a:pt x="298" y="405"/>
                    </a:lnTo>
                    <a:lnTo>
                      <a:pt x="297" y="405"/>
                    </a:lnTo>
                    <a:lnTo>
                      <a:pt x="297" y="405"/>
                    </a:lnTo>
                    <a:lnTo>
                      <a:pt x="296" y="406"/>
                    </a:lnTo>
                    <a:lnTo>
                      <a:pt x="294" y="406"/>
                    </a:lnTo>
                    <a:lnTo>
                      <a:pt x="294" y="406"/>
                    </a:lnTo>
                    <a:lnTo>
                      <a:pt x="293" y="406"/>
                    </a:lnTo>
                    <a:lnTo>
                      <a:pt x="292" y="406"/>
                    </a:lnTo>
                    <a:lnTo>
                      <a:pt x="292" y="406"/>
                    </a:lnTo>
                    <a:lnTo>
                      <a:pt x="291" y="406"/>
                    </a:lnTo>
                    <a:lnTo>
                      <a:pt x="290" y="406"/>
                    </a:lnTo>
                    <a:lnTo>
                      <a:pt x="289" y="406"/>
                    </a:lnTo>
                    <a:lnTo>
                      <a:pt x="289" y="406"/>
                    </a:lnTo>
                    <a:lnTo>
                      <a:pt x="288" y="406"/>
                    </a:lnTo>
                    <a:lnTo>
                      <a:pt x="287" y="406"/>
                    </a:lnTo>
                    <a:lnTo>
                      <a:pt x="287" y="406"/>
                    </a:lnTo>
                    <a:lnTo>
                      <a:pt x="286" y="406"/>
                    </a:lnTo>
                    <a:lnTo>
                      <a:pt x="286" y="406"/>
                    </a:lnTo>
                    <a:lnTo>
                      <a:pt x="286" y="406"/>
                    </a:lnTo>
                    <a:lnTo>
                      <a:pt x="285" y="405"/>
                    </a:lnTo>
                    <a:lnTo>
                      <a:pt x="285" y="405"/>
                    </a:lnTo>
                    <a:lnTo>
                      <a:pt x="285" y="405"/>
                    </a:lnTo>
                    <a:lnTo>
                      <a:pt x="284" y="405"/>
                    </a:lnTo>
                    <a:lnTo>
                      <a:pt x="284" y="404"/>
                    </a:lnTo>
                    <a:lnTo>
                      <a:pt x="284" y="404"/>
                    </a:lnTo>
                    <a:lnTo>
                      <a:pt x="284" y="404"/>
                    </a:lnTo>
                    <a:lnTo>
                      <a:pt x="284" y="404"/>
                    </a:lnTo>
                    <a:lnTo>
                      <a:pt x="284" y="403"/>
                    </a:lnTo>
                    <a:lnTo>
                      <a:pt x="284" y="403"/>
                    </a:lnTo>
                    <a:lnTo>
                      <a:pt x="283" y="403"/>
                    </a:lnTo>
                    <a:lnTo>
                      <a:pt x="283" y="402"/>
                    </a:lnTo>
                    <a:lnTo>
                      <a:pt x="283" y="402"/>
                    </a:lnTo>
                    <a:lnTo>
                      <a:pt x="283" y="402"/>
                    </a:lnTo>
                    <a:lnTo>
                      <a:pt x="283" y="401"/>
                    </a:lnTo>
                    <a:lnTo>
                      <a:pt x="283" y="401"/>
                    </a:lnTo>
                    <a:lnTo>
                      <a:pt x="283" y="401"/>
                    </a:lnTo>
                    <a:lnTo>
                      <a:pt x="283" y="400"/>
                    </a:lnTo>
                    <a:lnTo>
                      <a:pt x="283" y="400"/>
                    </a:lnTo>
                    <a:lnTo>
                      <a:pt x="283" y="399"/>
                    </a:lnTo>
                    <a:lnTo>
                      <a:pt x="283" y="399"/>
                    </a:lnTo>
                    <a:lnTo>
                      <a:pt x="283" y="399"/>
                    </a:lnTo>
                    <a:lnTo>
                      <a:pt x="283" y="398"/>
                    </a:lnTo>
                    <a:lnTo>
                      <a:pt x="283" y="398"/>
                    </a:lnTo>
                    <a:lnTo>
                      <a:pt x="283" y="397"/>
                    </a:lnTo>
                    <a:lnTo>
                      <a:pt x="283" y="397"/>
                    </a:lnTo>
                    <a:lnTo>
                      <a:pt x="283" y="397"/>
                    </a:lnTo>
                    <a:lnTo>
                      <a:pt x="283" y="396"/>
                    </a:lnTo>
                    <a:lnTo>
                      <a:pt x="283" y="396"/>
                    </a:lnTo>
                    <a:lnTo>
                      <a:pt x="283" y="395"/>
                    </a:lnTo>
                    <a:lnTo>
                      <a:pt x="283" y="395"/>
                    </a:lnTo>
                    <a:lnTo>
                      <a:pt x="283" y="394"/>
                    </a:lnTo>
                    <a:lnTo>
                      <a:pt x="283" y="394"/>
                    </a:lnTo>
                    <a:lnTo>
                      <a:pt x="283" y="394"/>
                    </a:lnTo>
                    <a:lnTo>
                      <a:pt x="282" y="393"/>
                    </a:lnTo>
                    <a:lnTo>
                      <a:pt x="282" y="393"/>
                    </a:lnTo>
                    <a:lnTo>
                      <a:pt x="282" y="393"/>
                    </a:lnTo>
                    <a:lnTo>
                      <a:pt x="282" y="393"/>
                    </a:lnTo>
                    <a:lnTo>
                      <a:pt x="282" y="392"/>
                    </a:lnTo>
                    <a:lnTo>
                      <a:pt x="282" y="392"/>
                    </a:lnTo>
                    <a:lnTo>
                      <a:pt x="281" y="392"/>
                    </a:lnTo>
                    <a:lnTo>
                      <a:pt x="281" y="392"/>
                    </a:lnTo>
                    <a:lnTo>
                      <a:pt x="281" y="392"/>
                    </a:lnTo>
                    <a:lnTo>
                      <a:pt x="281" y="392"/>
                    </a:lnTo>
                    <a:lnTo>
                      <a:pt x="280" y="392"/>
                    </a:lnTo>
                    <a:lnTo>
                      <a:pt x="280" y="392"/>
                    </a:lnTo>
                    <a:lnTo>
                      <a:pt x="280" y="392"/>
                    </a:lnTo>
                    <a:lnTo>
                      <a:pt x="280" y="393"/>
                    </a:lnTo>
                    <a:lnTo>
                      <a:pt x="280" y="393"/>
                    </a:lnTo>
                    <a:lnTo>
                      <a:pt x="279" y="393"/>
                    </a:lnTo>
                    <a:lnTo>
                      <a:pt x="279" y="393"/>
                    </a:lnTo>
                    <a:lnTo>
                      <a:pt x="279" y="393"/>
                    </a:lnTo>
                    <a:lnTo>
                      <a:pt x="279" y="393"/>
                    </a:lnTo>
                    <a:lnTo>
                      <a:pt x="279" y="394"/>
                    </a:lnTo>
                    <a:lnTo>
                      <a:pt x="278" y="394"/>
                    </a:lnTo>
                    <a:lnTo>
                      <a:pt x="278" y="394"/>
                    </a:lnTo>
                    <a:lnTo>
                      <a:pt x="278" y="394"/>
                    </a:lnTo>
                    <a:lnTo>
                      <a:pt x="278" y="395"/>
                    </a:lnTo>
                    <a:lnTo>
                      <a:pt x="276" y="395"/>
                    </a:lnTo>
                    <a:lnTo>
                      <a:pt x="276" y="395"/>
                    </a:lnTo>
                    <a:lnTo>
                      <a:pt x="276" y="395"/>
                    </a:lnTo>
                    <a:lnTo>
                      <a:pt x="276" y="395"/>
                    </a:lnTo>
                    <a:lnTo>
                      <a:pt x="276" y="396"/>
                    </a:lnTo>
                    <a:lnTo>
                      <a:pt x="276" y="396"/>
                    </a:lnTo>
                    <a:lnTo>
                      <a:pt x="275" y="396"/>
                    </a:lnTo>
                    <a:lnTo>
                      <a:pt x="275" y="396"/>
                    </a:lnTo>
                    <a:lnTo>
                      <a:pt x="275" y="396"/>
                    </a:lnTo>
                    <a:lnTo>
                      <a:pt x="275" y="397"/>
                    </a:lnTo>
                    <a:lnTo>
                      <a:pt x="275" y="397"/>
                    </a:lnTo>
                    <a:lnTo>
                      <a:pt x="276" y="397"/>
                    </a:lnTo>
                    <a:lnTo>
                      <a:pt x="276" y="397"/>
                    </a:lnTo>
                    <a:lnTo>
                      <a:pt x="276" y="398"/>
                    </a:lnTo>
                    <a:lnTo>
                      <a:pt x="276" y="398"/>
                    </a:lnTo>
                    <a:lnTo>
                      <a:pt x="276" y="398"/>
                    </a:lnTo>
                    <a:lnTo>
                      <a:pt x="278" y="398"/>
                    </a:lnTo>
                    <a:lnTo>
                      <a:pt x="278" y="398"/>
                    </a:lnTo>
                    <a:lnTo>
                      <a:pt x="278" y="399"/>
                    </a:lnTo>
                    <a:lnTo>
                      <a:pt x="279" y="399"/>
                    </a:lnTo>
                    <a:lnTo>
                      <a:pt x="279" y="399"/>
                    </a:lnTo>
                    <a:lnTo>
                      <a:pt x="279" y="399"/>
                    </a:lnTo>
                    <a:lnTo>
                      <a:pt x="280" y="400"/>
                    </a:lnTo>
                    <a:lnTo>
                      <a:pt x="280" y="400"/>
                    </a:lnTo>
                    <a:lnTo>
                      <a:pt x="280" y="400"/>
                    </a:lnTo>
                    <a:lnTo>
                      <a:pt x="281" y="401"/>
                    </a:lnTo>
                    <a:lnTo>
                      <a:pt x="281" y="401"/>
                    </a:lnTo>
                    <a:lnTo>
                      <a:pt x="281" y="401"/>
                    </a:lnTo>
                    <a:lnTo>
                      <a:pt x="281" y="402"/>
                    </a:lnTo>
                    <a:lnTo>
                      <a:pt x="281" y="402"/>
                    </a:lnTo>
                    <a:lnTo>
                      <a:pt x="281" y="402"/>
                    </a:lnTo>
                    <a:lnTo>
                      <a:pt x="280" y="402"/>
                    </a:lnTo>
                    <a:lnTo>
                      <a:pt x="280" y="403"/>
                    </a:lnTo>
                    <a:lnTo>
                      <a:pt x="280" y="403"/>
                    </a:lnTo>
                    <a:lnTo>
                      <a:pt x="279" y="403"/>
                    </a:lnTo>
                    <a:lnTo>
                      <a:pt x="279" y="403"/>
                    </a:lnTo>
                    <a:lnTo>
                      <a:pt x="278" y="404"/>
                    </a:lnTo>
                    <a:lnTo>
                      <a:pt x="278" y="404"/>
                    </a:lnTo>
                    <a:lnTo>
                      <a:pt x="276" y="404"/>
                    </a:lnTo>
                    <a:lnTo>
                      <a:pt x="276" y="404"/>
                    </a:lnTo>
                    <a:lnTo>
                      <a:pt x="275" y="405"/>
                    </a:lnTo>
                    <a:lnTo>
                      <a:pt x="275" y="405"/>
                    </a:lnTo>
                    <a:lnTo>
                      <a:pt x="274" y="405"/>
                    </a:lnTo>
                    <a:lnTo>
                      <a:pt x="274" y="405"/>
                    </a:lnTo>
                    <a:lnTo>
                      <a:pt x="273" y="406"/>
                    </a:lnTo>
                    <a:lnTo>
                      <a:pt x="273" y="406"/>
                    </a:lnTo>
                    <a:lnTo>
                      <a:pt x="272" y="406"/>
                    </a:lnTo>
                    <a:lnTo>
                      <a:pt x="272" y="406"/>
                    </a:lnTo>
                    <a:lnTo>
                      <a:pt x="271" y="407"/>
                    </a:lnTo>
                    <a:lnTo>
                      <a:pt x="271" y="407"/>
                    </a:lnTo>
                    <a:lnTo>
                      <a:pt x="270" y="408"/>
                    </a:lnTo>
                    <a:lnTo>
                      <a:pt x="270" y="408"/>
                    </a:lnTo>
                    <a:lnTo>
                      <a:pt x="269" y="410"/>
                    </a:lnTo>
                    <a:lnTo>
                      <a:pt x="269" y="410"/>
                    </a:lnTo>
                    <a:lnTo>
                      <a:pt x="268" y="411"/>
                    </a:lnTo>
                    <a:lnTo>
                      <a:pt x="267" y="411"/>
                    </a:lnTo>
                    <a:lnTo>
                      <a:pt x="267" y="412"/>
                    </a:lnTo>
                    <a:lnTo>
                      <a:pt x="266" y="413"/>
                    </a:lnTo>
                    <a:lnTo>
                      <a:pt x="265" y="413"/>
                    </a:lnTo>
                    <a:lnTo>
                      <a:pt x="265" y="414"/>
                    </a:lnTo>
                    <a:lnTo>
                      <a:pt x="264" y="414"/>
                    </a:lnTo>
                    <a:lnTo>
                      <a:pt x="264" y="415"/>
                    </a:lnTo>
                    <a:lnTo>
                      <a:pt x="263" y="415"/>
                    </a:lnTo>
                    <a:lnTo>
                      <a:pt x="263" y="416"/>
                    </a:lnTo>
                    <a:lnTo>
                      <a:pt x="262" y="416"/>
                    </a:lnTo>
                    <a:lnTo>
                      <a:pt x="262" y="417"/>
                    </a:lnTo>
                    <a:lnTo>
                      <a:pt x="261" y="417"/>
                    </a:lnTo>
                    <a:lnTo>
                      <a:pt x="261" y="418"/>
                    </a:lnTo>
                    <a:lnTo>
                      <a:pt x="260" y="418"/>
                    </a:lnTo>
                    <a:lnTo>
                      <a:pt x="260" y="418"/>
                    </a:lnTo>
                    <a:lnTo>
                      <a:pt x="258" y="419"/>
                    </a:lnTo>
                    <a:lnTo>
                      <a:pt x="258" y="419"/>
                    </a:lnTo>
                    <a:lnTo>
                      <a:pt x="257" y="420"/>
                    </a:lnTo>
                    <a:lnTo>
                      <a:pt x="257" y="420"/>
                    </a:lnTo>
                    <a:lnTo>
                      <a:pt x="256" y="420"/>
                    </a:lnTo>
                    <a:lnTo>
                      <a:pt x="256" y="420"/>
                    </a:lnTo>
                    <a:lnTo>
                      <a:pt x="255" y="421"/>
                    </a:lnTo>
                    <a:lnTo>
                      <a:pt x="254" y="421"/>
                    </a:lnTo>
                    <a:lnTo>
                      <a:pt x="254" y="421"/>
                    </a:lnTo>
                    <a:lnTo>
                      <a:pt x="253" y="421"/>
                    </a:lnTo>
                    <a:lnTo>
                      <a:pt x="253" y="422"/>
                    </a:lnTo>
                    <a:lnTo>
                      <a:pt x="252" y="422"/>
                    </a:lnTo>
                    <a:lnTo>
                      <a:pt x="252" y="422"/>
                    </a:lnTo>
                    <a:lnTo>
                      <a:pt x="251" y="422"/>
                    </a:lnTo>
                    <a:lnTo>
                      <a:pt x="251" y="422"/>
                    </a:lnTo>
                    <a:lnTo>
                      <a:pt x="250" y="422"/>
                    </a:lnTo>
                    <a:lnTo>
                      <a:pt x="250" y="421"/>
                    </a:lnTo>
                    <a:lnTo>
                      <a:pt x="250" y="421"/>
                    </a:lnTo>
                    <a:lnTo>
                      <a:pt x="250" y="421"/>
                    </a:lnTo>
                    <a:lnTo>
                      <a:pt x="250" y="421"/>
                    </a:lnTo>
                    <a:lnTo>
                      <a:pt x="250" y="421"/>
                    </a:lnTo>
                    <a:lnTo>
                      <a:pt x="250" y="420"/>
                    </a:lnTo>
                    <a:lnTo>
                      <a:pt x="250" y="420"/>
                    </a:lnTo>
                    <a:lnTo>
                      <a:pt x="250" y="420"/>
                    </a:lnTo>
                    <a:lnTo>
                      <a:pt x="250" y="419"/>
                    </a:lnTo>
                    <a:lnTo>
                      <a:pt x="251" y="419"/>
                    </a:lnTo>
                    <a:lnTo>
                      <a:pt x="251" y="419"/>
                    </a:lnTo>
                    <a:lnTo>
                      <a:pt x="251" y="419"/>
                    </a:lnTo>
                    <a:lnTo>
                      <a:pt x="252" y="418"/>
                    </a:lnTo>
                    <a:lnTo>
                      <a:pt x="252" y="418"/>
                    </a:lnTo>
                    <a:lnTo>
                      <a:pt x="252" y="418"/>
                    </a:lnTo>
                    <a:lnTo>
                      <a:pt x="253" y="417"/>
                    </a:lnTo>
                    <a:lnTo>
                      <a:pt x="253" y="417"/>
                    </a:lnTo>
                    <a:lnTo>
                      <a:pt x="253" y="416"/>
                    </a:lnTo>
                    <a:lnTo>
                      <a:pt x="254" y="416"/>
                    </a:lnTo>
                    <a:lnTo>
                      <a:pt x="254" y="416"/>
                    </a:lnTo>
                    <a:lnTo>
                      <a:pt x="255" y="415"/>
                    </a:lnTo>
                    <a:lnTo>
                      <a:pt x="255" y="415"/>
                    </a:lnTo>
                    <a:lnTo>
                      <a:pt x="255" y="415"/>
                    </a:lnTo>
                    <a:lnTo>
                      <a:pt x="256" y="414"/>
                    </a:lnTo>
                    <a:lnTo>
                      <a:pt x="256" y="414"/>
                    </a:lnTo>
                    <a:lnTo>
                      <a:pt x="257" y="414"/>
                    </a:lnTo>
                    <a:lnTo>
                      <a:pt x="257" y="413"/>
                    </a:lnTo>
                    <a:lnTo>
                      <a:pt x="258" y="413"/>
                    </a:lnTo>
                    <a:lnTo>
                      <a:pt x="258" y="413"/>
                    </a:lnTo>
                    <a:lnTo>
                      <a:pt x="258" y="412"/>
                    </a:lnTo>
                    <a:lnTo>
                      <a:pt x="260" y="412"/>
                    </a:lnTo>
                    <a:lnTo>
                      <a:pt x="260" y="412"/>
                    </a:lnTo>
                    <a:lnTo>
                      <a:pt x="260" y="411"/>
                    </a:lnTo>
                    <a:lnTo>
                      <a:pt x="260" y="411"/>
                    </a:lnTo>
                    <a:lnTo>
                      <a:pt x="260" y="411"/>
                    </a:lnTo>
                    <a:lnTo>
                      <a:pt x="260" y="410"/>
                    </a:lnTo>
                    <a:lnTo>
                      <a:pt x="260" y="410"/>
                    </a:lnTo>
                    <a:lnTo>
                      <a:pt x="260" y="410"/>
                    </a:lnTo>
                    <a:lnTo>
                      <a:pt x="260" y="410"/>
                    </a:lnTo>
                    <a:lnTo>
                      <a:pt x="258" y="410"/>
                    </a:lnTo>
                    <a:lnTo>
                      <a:pt x="258" y="410"/>
                    </a:lnTo>
                    <a:lnTo>
                      <a:pt x="257" y="410"/>
                    </a:lnTo>
                    <a:lnTo>
                      <a:pt x="256" y="408"/>
                    </a:lnTo>
                    <a:lnTo>
                      <a:pt x="255" y="407"/>
                    </a:lnTo>
                    <a:lnTo>
                      <a:pt x="254" y="406"/>
                    </a:lnTo>
                    <a:lnTo>
                      <a:pt x="253" y="406"/>
                    </a:lnTo>
                    <a:lnTo>
                      <a:pt x="252" y="405"/>
                    </a:lnTo>
                    <a:lnTo>
                      <a:pt x="252" y="405"/>
                    </a:lnTo>
                    <a:lnTo>
                      <a:pt x="251" y="404"/>
                    </a:lnTo>
                    <a:lnTo>
                      <a:pt x="251" y="404"/>
                    </a:lnTo>
                    <a:lnTo>
                      <a:pt x="250" y="404"/>
                    </a:lnTo>
                    <a:lnTo>
                      <a:pt x="250" y="403"/>
                    </a:lnTo>
                    <a:lnTo>
                      <a:pt x="249" y="403"/>
                    </a:lnTo>
                    <a:lnTo>
                      <a:pt x="249" y="403"/>
                    </a:lnTo>
                    <a:lnTo>
                      <a:pt x="248" y="403"/>
                    </a:lnTo>
                    <a:lnTo>
                      <a:pt x="247" y="403"/>
                    </a:lnTo>
                    <a:lnTo>
                      <a:pt x="246" y="403"/>
                    </a:lnTo>
                    <a:lnTo>
                      <a:pt x="244" y="403"/>
                    </a:lnTo>
                    <a:lnTo>
                      <a:pt x="244" y="403"/>
                    </a:lnTo>
                    <a:lnTo>
                      <a:pt x="243" y="403"/>
                    </a:lnTo>
                    <a:lnTo>
                      <a:pt x="242" y="404"/>
                    </a:lnTo>
                    <a:lnTo>
                      <a:pt x="242" y="404"/>
                    </a:lnTo>
                    <a:lnTo>
                      <a:pt x="240" y="404"/>
                    </a:lnTo>
                    <a:lnTo>
                      <a:pt x="239" y="404"/>
                    </a:lnTo>
                    <a:lnTo>
                      <a:pt x="239" y="404"/>
                    </a:lnTo>
                    <a:lnTo>
                      <a:pt x="238" y="405"/>
                    </a:lnTo>
                    <a:lnTo>
                      <a:pt x="238" y="405"/>
                    </a:lnTo>
                    <a:lnTo>
                      <a:pt x="238" y="405"/>
                    </a:lnTo>
                    <a:lnTo>
                      <a:pt x="238" y="405"/>
                    </a:lnTo>
                    <a:lnTo>
                      <a:pt x="238" y="406"/>
                    </a:lnTo>
                    <a:lnTo>
                      <a:pt x="238" y="406"/>
                    </a:lnTo>
                    <a:lnTo>
                      <a:pt x="238" y="406"/>
                    </a:lnTo>
                    <a:lnTo>
                      <a:pt x="238" y="406"/>
                    </a:lnTo>
                    <a:lnTo>
                      <a:pt x="239" y="406"/>
                    </a:lnTo>
                    <a:lnTo>
                      <a:pt x="240" y="407"/>
                    </a:lnTo>
                    <a:lnTo>
                      <a:pt x="240" y="407"/>
                    </a:lnTo>
                    <a:lnTo>
                      <a:pt x="242" y="407"/>
                    </a:lnTo>
                    <a:lnTo>
                      <a:pt x="243" y="407"/>
                    </a:lnTo>
                    <a:lnTo>
                      <a:pt x="243" y="407"/>
                    </a:lnTo>
                    <a:lnTo>
                      <a:pt x="244" y="407"/>
                    </a:lnTo>
                    <a:lnTo>
                      <a:pt x="244" y="407"/>
                    </a:lnTo>
                    <a:lnTo>
                      <a:pt x="245" y="407"/>
                    </a:lnTo>
                    <a:lnTo>
                      <a:pt x="245" y="407"/>
                    </a:lnTo>
                    <a:lnTo>
                      <a:pt x="245" y="408"/>
                    </a:lnTo>
                    <a:lnTo>
                      <a:pt x="246" y="408"/>
                    </a:lnTo>
                    <a:lnTo>
                      <a:pt x="246" y="408"/>
                    </a:lnTo>
                    <a:lnTo>
                      <a:pt x="246" y="408"/>
                    </a:lnTo>
                    <a:lnTo>
                      <a:pt x="246" y="408"/>
                    </a:lnTo>
                    <a:lnTo>
                      <a:pt x="246" y="410"/>
                    </a:lnTo>
                    <a:lnTo>
                      <a:pt x="246" y="410"/>
                    </a:lnTo>
                    <a:lnTo>
                      <a:pt x="246" y="411"/>
                    </a:lnTo>
                    <a:lnTo>
                      <a:pt x="246" y="411"/>
                    </a:lnTo>
                    <a:lnTo>
                      <a:pt x="246" y="411"/>
                    </a:lnTo>
                    <a:lnTo>
                      <a:pt x="246" y="412"/>
                    </a:lnTo>
                    <a:lnTo>
                      <a:pt x="245" y="412"/>
                    </a:lnTo>
                    <a:lnTo>
                      <a:pt x="245" y="412"/>
                    </a:lnTo>
                    <a:lnTo>
                      <a:pt x="244" y="412"/>
                    </a:lnTo>
                    <a:lnTo>
                      <a:pt x="243" y="413"/>
                    </a:lnTo>
                    <a:lnTo>
                      <a:pt x="243" y="413"/>
                    </a:lnTo>
                    <a:lnTo>
                      <a:pt x="242" y="413"/>
                    </a:lnTo>
                    <a:lnTo>
                      <a:pt x="240" y="413"/>
                    </a:lnTo>
                    <a:lnTo>
                      <a:pt x="239" y="413"/>
                    </a:lnTo>
                    <a:lnTo>
                      <a:pt x="238" y="414"/>
                    </a:lnTo>
                    <a:lnTo>
                      <a:pt x="238" y="414"/>
                    </a:lnTo>
                    <a:lnTo>
                      <a:pt x="237" y="414"/>
                    </a:lnTo>
                    <a:lnTo>
                      <a:pt x="236" y="414"/>
                    </a:lnTo>
                    <a:lnTo>
                      <a:pt x="235" y="414"/>
                    </a:lnTo>
                    <a:lnTo>
                      <a:pt x="234" y="414"/>
                    </a:lnTo>
                    <a:lnTo>
                      <a:pt x="234" y="414"/>
                    </a:lnTo>
                    <a:lnTo>
                      <a:pt x="233" y="414"/>
                    </a:lnTo>
                    <a:lnTo>
                      <a:pt x="232" y="414"/>
                    </a:lnTo>
                    <a:lnTo>
                      <a:pt x="232" y="414"/>
                    </a:lnTo>
                    <a:lnTo>
                      <a:pt x="231" y="415"/>
                    </a:lnTo>
                    <a:lnTo>
                      <a:pt x="231" y="415"/>
                    </a:lnTo>
                    <a:lnTo>
                      <a:pt x="230" y="415"/>
                    </a:lnTo>
                    <a:lnTo>
                      <a:pt x="230" y="415"/>
                    </a:lnTo>
                    <a:lnTo>
                      <a:pt x="230" y="415"/>
                    </a:lnTo>
                    <a:lnTo>
                      <a:pt x="229" y="415"/>
                    </a:lnTo>
                    <a:lnTo>
                      <a:pt x="229" y="415"/>
                    </a:lnTo>
                    <a:lnTo>
                      <a:pt x="228" y="415"/>
                    </a:lnTo>
                    <a:lnTo>
                      <a:pt x="228" y="415"/>
                    </a:lnTo>
                    <a:lnTo>
                      <a:pt x="228" y="415"/>
                    </a:lnTo>
                    <a:lnTo>
                      <a:pt x="227" y="415"/>
                    </a:lnTo>
                    <a:lnTo>
                      <a:pt x="227" y="414"/>
                    </a:lnTo>
                    <a:lnTo>
                      <a:pt x="227" y="414"/>
                    </a:lnTo>
                    <a:lnTo>
                      <a:pt x="227" y="414"/>
                    </a:lnTo>
                    <a:lnTo>
                      <a:pt x="226" y="414"/>
                    </a:lnTo>
                    <a:lnTo>
                      <a:pt x="226" y="414"/>
                    </a:lnTo>
                    <a:lnTo>
                      <a:pt x="226" y="414"/>
                    </a:lnTo>
                    <a:lnTo>
                      <a:pt x="226" y="414"/>
                    </a:lnTo>
                    <a:lnTo>
                      <a:pt x="226" y="413"/>
                    </a:lnTo>
                    <a:lnTo>
                      <a:pt x="226" y="413"/>
                    </a:lnTo>
                    <a:lnTo>
                      <a:pt x="226" y="413"/>
                    </a:lnTo>
                    <a:lnTo>
                      <a:pt x="226" y="413"/>
                    </a:lnTo>
                    <a:lnTo>
                      <a:pt x="227" y="412"/>
                    </a:lnTo>
                    <a:lnTo>
                      <a:pt x="227" y="412"/>
                    </a:lnTo>
                    <a:lnTo>
                      <a:pt x="228" y="412"/>
                    </a:lnTo>
                    <a:lnTo>
                      <a:pt x="229" y="412"/>
                    </a:lnTo>
                    <a:lnTo>
                      <a:pt x="230" y="411"/>
                    </a:lnTo>
                    <a:lnTo>
                      <a:pt x="230" y="411"/>
                    </a:lnTo>
                    <a:lnTo>
                      <a:pt x="231" y="411"/>
                    </a:lnTo>
                    <a:lnTo>
                      <a:pt x="232" y="411"/>
                    </a:lnTo>
                    <a:lnTo>
                      <a:pt x="232" y="410"/>
                    </a:lnTo>
                    <a:lnTo>
                      <a:pt x="232" y="410"/>
                    </a:lnTo>
                    <a:lnTo>
                      <a:pt x="233" y="410"/>
                    </a:lnTo>
                    <a:lnTo>
                      <a:pt x="233" y="410"/>
                    </a:lnTo>
                    <a:lnTo>
                      <a:pt x="233" y="408"/>
                    </a:lnTo>
                    <a:lnTo>
                      <a:pt x="233" y="408"/>
                    </a:lnTo>
                    <a:lnTo>
                      <a:pt x="233" y="408"/>
                    </a:lnTo>
                    <a:lnTo>
                      <a:pt x="233" y="408"/>
                    </a:lnTo>
                    <a:lnTo>
                      <a:pt x="233" y="408"/>
                    </a:lnTo>
                    <a:lnTo>
                      <a:pt x="233" y="408"/>
                    </a:lnTo>
                    <a:lnTo>
                      <a:pt x="233" y="407"/>
                    </a:lnTo>
                    <a:lnTo>
                      <a:pt x="232" y="407"/>
                    </a:lnTo>
                    <a:lnTo>
                      <a:pt x="232" y="407"/>
                    </a:lnTo>
                    <a:lnTo>
                      <a:pt x="232" y="407"/>
                    </a:lnTo>
                    <a:lnTo>
                      <a:pt x="231" y="407"/>
                    </a:lnTo>
                    <a:lnTo>
                      <a:pt x="231" y="407"/>
                    </a:lnTo>
                    <a:lnTo>
                      <a:pt x="230" y="407"/>
                    </a:lnTo>
                    <a:lnTo>
                      <a:pt x="230" y="407"/>
                    </a:lnTo>
                    <a:lnTo>
                      <a:pt x="229" y="407"/>
                    </a:lnTo>
                    <a:lnTo>
                      <a:pt x="229" y="406"/>
                    </a:lnTo>
                    <a:lnTo>
                      <a:pt x="228" y="406"/>
                    </a:lnTo>
                    <a:lnTo>
                      <a:pt x="227" y="406"/>
                    </a:lnTo>
                    <a:lnTo>
                      <a:pt x="227" y="406"/>
                    </a:lnTo>
                    <a:lnTo>
                      <a:pt x="226" y="406"/>
                    </a:lnTo>
                    <a:lnTo>
                      <a:pt x="226" y="406"/>
                    </a:lnTo>
                    <a:lnTo>
                      <a:pt x="225" y="406"/>
                    </a:lnTo>
                    <a:lnTo>
                      <a:pt x="224" y="406"/>
                    </a:lnTo>
                    <a:lnTo>
                      <a:pt x="224" y="406"/>
                    </a:lnTo>
                    <a:lnTo>
                      <a:pt x="222" y="406"/>
                    </a:lnTo>
                    <a:lnTo>
                      <a:pt x="222" y="406"/>
                    </a:lnTo>
                    <a:lnTo>
                      <a:pt x="221" y="406"/>
                    </a:lnTo>
                    <a:lnTo>
                      <a:pt x="221" y="405"/>
                    </a:lnTo>
                    <a:lnTo>
                      <a:pt x="221" y="405"/>
                    </a:lnTo>
                    <a:lnTo>
                      <a:pt x="220" y="405"/>
                    </a:lnTo>
                    <a:lnTo>
                      <a:pt x="220" y="405"/>
                    </a:lnTo>
                    <a:lnTo>
                      <a:pt x="220" y="405"/>
                    </a:lnTo>
                    <a:lnTo>
                      <a:pt x="219" y="405"/>
                    </a:lnTo>
                    <a:lnTo>
                      <a:pt x="219" y="405"/>
                    </a:lnTo>
                    <a:lnTo>
                      <a:pt x="219" y="405"/>
                    </a:lnTo>
                    <a:lnTo>
                      <a:pt x="219" y="405"/>
                    </a:lnTo>
                    <a:lnTo>
                      <a:pt x="218" y="405"/>
                    </a:lnTo>
                    <a:lnTo>
                      <a:pt x="218" y="405"/>
                    </a:lnTo>
                    <a:lnTo>
                      <a:pt x="218" y="405"/>
                    </a:lnTo>
                    <a:lnTo>
                      <a:pt x="218" y="405"/>
                    </a:lnTo>
                    <a:lnTo>
                      <a:pt x="218" y="405"/>
                    </a:lnTo>
                    <a:lnTo>
                      <a:pt x="217" y="405"/>
                    </a:lnTo>
                    <a:lnTo>
                      <a:pt x="217" y="405"/>
                    </a:lnTo>
                    <a:lnTo>
                      <a:pt x="217" y="404"/>
                    </a:lnTo>
                    <a:lnTo>
                      <a:pt x="217" y="404"/>
                    </a:lnTo>
                    <a:lnTo>
                      <a:pt x="217" y="404"/>
                    </a:lnTo>
                    <a:lnTo>
                      <a:pt x="216" y="404"/>
                    </a:lnTo>
                    <a:lnTo>
                      <a:pt x="216" y="404"/>
                    </a:lnTo>
                    <a:lnTo>
                      <a:pt x="216" y="404"/>
                    </a:lnTo>
                    <a:lnTo>
                      <a:pt x="216" y="404"/>
                    </a:lnTo>
                    <a:lnTo>
                      <a:pt x="216" y="404"/>
                    </a:lnTo>
                    <a:lnTo>
                      <a:pt x="216" y="404"/>
                    </a:lnTo>
                    <a:lnTo>
                      <a:pt x="215" y="404"/>
                    </a:lnTo>
                    <a:lnTo>
                      <a:pt x="215" y="404"/>
                    </a:lnTo>
                    <a:lnTo>
                      <a:pt x="215" y="404"/>
                    </a:lnTo>
                    <a:lnTo>
                      <a:pt x="215" y="404"/>
                    </a:lnTo>
                    <a:lnTo>
                      <a:pt x="215" y="404"/>
                    </a:lnTo>
                    <a:lnTo>
                      <a:pt x="215" y="405"/>
                    </a:lnTo>
                    <a:lnTo>
                      <a:pt x="215" y="405"/>
                    </a:lnTo>
                    <a:lnTo>
                      <a:pt x="215" y="405"/>
                    </a:lnTo>
                    <a:lnTo>
                      <a:pt x="214" y="405"/>
                    </a:lnTo>
                    <a:lnTo>
                      <a:pt x="214" y="405"/>
                    </a:lnTo>
                    <a:lnTo>
                      <a:pt x="214" y="406"/>
                    </a:lnTo>
                    <a:lnTo>
                      <a:pt x="214" y="406"/>
                    </a:lnTo>
                    <a:lnTo>
                      <a:pt x="214" y="406"/>
                    </a:lnTo>
                    <a:lnTo>
                      <a:pt x="214" y="406"/>
                    </a:lnTo>
                    <a:lnTo>
                      <a:pt x="213" y="406"/>
                    </a:lnTo>
                    <a:lnTo>
                      <a:pt x="213" y="406"/>
                    </a:lnTo>
                    <a:lnTo>
                      <a:pt x="213" y="407"/>
                    </a:lnTo>
                    <a:lnTo>
                      <a:pt x="213" y="407"/>
                    </a:lnTo>
                    <a:lnTo>
                      <a:pt x="212" y="407"/>
                    </a:lnTo>
                    <a:lnTo>
                      <a:pt x="212" y="407"/>
                    </a:lnTo>
                    <a:lnTo>
                      <a:pt x="212" y="408"/>
                    </a:lnTo>
                    <a:lnTo>
                      <a:pt x="211" y="408"/>
                    </a:lnTo>
                    <a:lnTo>
                      <a:pt x="211" y="408"/>
                    </a:lnTo>
                    <a:lnTo>
                      <a:pt x="211" y="408"/>
                    </a:lnTo>
                    <a:lnTo>
                      <a:pt x="211" y="408"/>
                    </a:lnTo>
                    <a:lnTo>
                      <a:pt x="211" y="408"/>
                    </a:lnTo>
                    <a:lnTo>
                      <a:pt x="211" y="410"/>
                    </a:lnTo>
                    <a:lnTo>
                      <a:pt x="211" y="410"/>
                    </a:lnTo>
                    <a:lnTo>
                      <a:pt x="211" y="410"/>
                    </a:lnTo>
                    <a:lnTo>
                      <a:pt x="211" y="410"/>
                    </a:lnTo>
                    <a:lnTo>
                      <a:pt x="211" y="410"/>
                    </a:lnTo>
                    <a:lnTo>
                      <a:pt x="211" y="410"/>
                    </a:lnTo>
                    <a:lnTo>
                      <a:pt x="212" y="411"/>
                    </a:lnTo>
                    <a:lnTo>
                      <a:pt x="212" y="411"/>
                    </a:lnTo>
                    <a:lnTo>
                      <a:pt x="212" y="411"/>
                    </a:lnTo>
                    <a:lnTo>
                      <a:pt x="212" y="411"/>
                    </a:lnTo>
                    <a:lnTo>
                      <a:pt x="212" y="411"/>
                    </a:lnTo>
                    <a:lnTo>
                      <a:pt x="213" y="411"/>
                    </a:lnTo>
                    <a:lnTo>
                      <a:pt x="213" y="411"/>
                    </a:lnTo>
                    <a:lnTo>
                      <a:pt x="213" y="412"/>
                    </a:lnTo>
                    <a:lnTo>
                      <a:pt x="213" y="412"/>
                    </a:lnTo>
                    <a:lnTo>
                      <a:pt x="214" y="412"/>
                    </a:lnTo>
                    <a:lnTo>
                      <a:pt x="214" y="412"/>
                    </a:lnTo>
                    <a:lnTo>
                      <a:pt x="214" y="412"/>
                    </a:lnTo>
                    <a:lnTo>
                      <a:pt x="215" y="412"/>
                    </a:lnTo>
                    <a:lnTo>
                      <a:pt x="215" y="412"/>
                    </a:lnTo>
                    <a:lnTo>
                      <a:pt x="215" y="412"/>
                    </a:lnTo>
                    <a:lnTo>
                      <a:pt x="216" y="412"/>
                    </a:lnTo>
                    <a:lnTo>
                      <a:pt x="216" y="412"/>
                    </a:lnTo>
                    <a:lnTo>
                      <a:pt x="216" y="412"/>
                    </a:lnTo>
                    <a:lnTo>
                      <a:pt x="217" y="412"/>
                    </a:lnTo>
                    <a:lnTo>
                      <a:pt x="217" y="412"/>
                    </a:lnTo>
                    <a:lnTo>
                      <a:pt x="218" y="411"/>
                    </a:lnTo>
                    <a:lnTo>
                      <a:pt x="218" y="411"/>
                    </a:lnTo>
                    <a:lnTo>
                      <a:pt x="218" y="411"/>
                    </a:lnTo>
                    <a:lnTo>
                      <a:pt x="219" y="411"/>
                    </a:lnTo>
                    <a:lnTo>
                      <a:pt x="219" y="411"/>
                    </a:lnTo>
                    <a:lnTo>
                      <a:pt x="219" y="411"/>
                    </a:lnTo>
                    <a:lnTo>
                      <a:pt x="220" y="411"/>
                    </a:lnTo>
                    <a:lnTo>
                      <a:pt x="220" y="411"/>
                    </a:lnTo>
                    <a:lnTo>
                      <a:pt x="220" y="411"/>
                    </a:lnTo>
                    <a:lnTo>
                      <a:pt x="220" y="411"/>
                    </a:lnTo>
                    <a:lnTo>
                      <a:pt x="220" y="411"/>
                    </a:lnTo>
                    <a:lnTo>
                      <a:pt x="221" y="411"/>
                    </a:lnTo>
                    <a:lnTo>
                      <a:pt x="221" y="411"/>
                    </a:lnTo>
                    <a:lnTo>
                      <a:pt x="221" y="411"/>
                    </a:lnTo>
                    <a:lnTo>
                      <a:pt x="221" y="411"/>
                    </a:lnTo>
                    <a:lnTo>
                      <a:pt x="221" y="412"/>
                    </a:lnTo>
                    <a:lnTo>
                      <a:pt x="221" y="412"/>
                    </a:lnTo>
                    <a:lnTo>
                      <a:pt x="221" y="412"/>
                    </a:lnTo>
                    <a:lnTo>
                      <a:pt x="221" y="413"/>
                    </a:lnTo>
                    <a:lnTo>
                      <a:pt x="221" y="413"/>
                    </a:lnTo>
                    <a:lnTo>
                      <a:pt x="221" y="413"/>
                    </a:lnTo>
                    <a:lnTo>
                      <a:pt x="221" y="414"/>
                    </a:lnTo>
                    <a:lnTo>
                      <a:pt x="221" y="414"/>
                    </a:lnTo>
                    <a:lnTo>
                      <a:pt x="221" y="414"/>
                    </a:lnTo>
                    <a:lnTo>
                      <a:pt x="221" y="414"/>
                    </a:lnTo>
                    <a:lnTo>
                      <a:pt x="220" y="414"/>
                    </a:lnTo>
                    <a:lnTo>
                      <a:pt x="220" y="415"/>
                    </a:lnTo>
                    <a:lnTo>
                      <a:pt x="220" y="415"/>
                    </a:lnTo>
                    <a:lnTo>
                      <a:pt x="220" y="415"/>
                    </a:lnTo>
                    <a:lnTo>
                      <a:pt x="219" y="415"/>
                    </a:lnTo>
                    <a:lnTo>
                      <a:pt x="219" y="415"/>
                    </a:lnTo>
                    <a:lnTo>
                      <a:pt x="218" y="415"/>
                    </a:lnTo>
                    <a:lnTo>
                      <a:pt x="218" y="415"/>
                    </a:lnTo>
                    <a:lnTo>
                      <a:pt x="218" y="416"/>
                    </a:lnTo>
                    <a:lnTo>
                      <a:pt x="217" y="416"/>
                    </a:lnTo>
                    <a:lnTo>
                      <a:pt x="217" y="416"/>
                    </a:lnTo>
                    <a:lnTo>
                      <a:pt x="216" y="416"/>
                    </a:lnTo>
                    <a:lnTo>
                      <a:pt x="216" y="416"/>
                    </a:lnTo>
                    <a:lnTo>
                      <a:pt x="216" y="417"/>
                    </a:lnTo>
                    <a:lnTo>
                      <a:pt x="215" y="417"/>
                    </a:lnTo>
                    <a:lnTo>
                      <a:pt x="215" y="417"/>
                    </a:lnTo>
                    <a:lnTo>
                      <a:pt x="215" y="418"/>
                    </a:lnTo>
                    <a:lnTo>
                      <a:pt x="214" y="418"/>
                    </a:lnTo>
                    <a:lnTo>
                      <a:pt x="214" y="418"/>
                    </a:lnTo>
                    <a:lnTo>
                      <a:pt x="213" y="419"/>
                    </a:lnTo>
                    <a:lnTo>
                      <a:pt x="213" y="419"/>
                    </a:lnTo>
                    <a:lnTo>
                      <a:pt x="213" y="419"/>
                    </a:lnTo>
                    <a:lnTo>
                      <a:pt x="212" y="420"/>
                    </a:lnTo>
                    <a:lnTo>
                      <a:pt x="211" y="420"/>
                    </a:lnTo>
                    <a:lnTo>
                      <a:pt x="211" y="420"/>
                    </a:lnTo>
                    <a:lnTo>
                      <a:pt x="211" y="421"/>
                    </a:lnTo>
                    <a:lnTo>
                      <a:pt x="210" y="421"/>
                    </a:lnTo>
                    <a:lnTo>
                      <a:pt x="210" y="421"/>
                    </a:lnTo>
                    <a:lnTo>
                      <a:pt x="209" y="421"/>
                    </a:lnTo>
                    <a:lnTo>
                      <a:pt x="209" y="421"/>
                    </a:lnTo>
                    <a:lnTo>
                      <a:pt x="208" y="421"/>
                    </a:lnTo>
                    <a:lnTo>
                      <a:pt x="208" y="422"/>
                    </a:lnTo>
                    <a:lnTo>
                      <a:pt x="207" y="422"/>
                    </a:lnTo>
                    <a:lnTo>
                      <a:pt x="207" y="422"/>
                    </a:lnTo>
                    <a:lnTo>
                      <a:pt x="206" y="422"/>
                    </a:lnTo>
                    <a:lnTo>
                      <a:pt x="206" y="422"/>
                    </a:lnTo>
                    <a:lnTo>
                      <a:pt x="204" y="422"/>
                    </a:lnTo>
                    <a:lnTo>
                      <a:pt x="204" y="421"/>
                    </a:lnTo>
                    <a:lnTo>
                      <a:pt x="203" y="421"/>
                    </a:lnTo>
                    <a:lnTo>
                      <a:pt x="203" y="421"/>
                    </a:lnTo>
                    <a:lnTo>
                      <a:pt x="202" y="421"/>
                    </a:lnTo>
                    <a:lnTo>
                      <a:pt x="202" y="421"/>
                    </a:lnTo>
                    <a:lnTo>
                      <a:pt x="201" y="422"/>
                    </a:lnTo>
                    <a:lnTo>
                      <a:pt x="201" y="422"/>
                    </a:lnTo>
                    <a:lnTo>
                      <a:pt x="200" y="422"/>
                    </a:lnTo>
                    <a:lnTo>
                      <a:pt x="200" y="422"/>
                    </a:lnTo>
                    <a:lnTo>
                      <a:pt x="200" y="422"/>
                    </a:lnTo>
                    <a:lnTo>
                      <a:pt x="199" y="422"/>
                    </a:lnTo>
                    <a:lnTo>
                      <a:pt x="199" y="422"/>
                    </a:lnTo>
                    <a:lnTo>
                      <a:pt x="199" y="422"/>
                    </a:lnTo>
                    <a:lnTo>
                      <a:pt x="198" y="423"/>
                    </a:lnTo>
                    <a:lnTo>
                      <a:pt x="198" y="423"/>
                    </a:lnTo>
                    <a:lnTo>
                      <a:pt x="198" y="423"/>
                    </a:lnTo>
                    <a:lnTo>
                      <a:pt x="197" y="423"/>
                    </a:lnTo>
                    <a:lnTo>
                      <a:pt x="197" y="424"/>
                    </a:lnTo>
                    <a:lnTo>
                      <a:pt x="197" y="424"/>
                    </a:lnTo>
                    <a:lnTo>
                      <a:pt x="196" y="424"/>
                    </a:lnTo>
                    <a:lnTo>
                      <a:pt x="196" y="425"/>
                    </a:lnTo>
                    <a:lnTo>
                      <a:pt x="196" y="425"/>
                    </a:lnTo>
                    <a:lnTo>
                      <a:pt x="196" y="425"/>
                    </a:lnTo>
                    <a:lnTo>
                      <a:pt x="195" y="426"/>
                    </a:lnTo>
                    <a:lnTo>
                      <a:pt x="195" y="426"/>
                    </a:lnTo>
                    <a:lnTo>
                      <a:pt x="195" y="426"/>
                    </a:lnTo>
                    <a:lnTo>
                      <a:pt x="194" y="428"/>
                    </a:lnTo>
                    <a:lnTo>
                      <a:pt x="194" y="428"/>
                    </a:lnTo>
                    <a:lnTo>
                      <a:pt x="194" y="428"/>
                    </a:lnTo>
                    <a:lnTo>
                      <a:pt x="193" y="428"/>
                    </a:lnTo>
                    <a:lnTo>
                      <a:pt x="193" y="428"/>
                    </a:lnTo>
                    <a:lnTo>
                      <a:pt x="192" y="428"/>
                    </a:lnTo>
                    <a:lnTo>
                      <a:pt x="192" y="428"/>
                    </a:lnTo>
                    <a:lnTo>
                      <a:pt x="191" y="428"/>
                    </a:lnTo>
                    <a:lnTo>
                      <a:pt x="191" y="428"/>
                    </a:lnTo>
                    <a:lnTo>
                      <a:pt x="190" y="428"/>
                    </a:lnTo>
                    <a:lnTo>
                      <a:pt x="189" y="428"/>
                    </a:lnTo>
                    <a:lnTo>
                      <a:pt x="189" y="428"/>
                    </a:lnTo>
                    <a:lnTo>
                      <a:pt x="188" y="428"/>
                    </a:lnTo>
                    <a:lnTo>
                      <a:pt x="188" y="428"/>
                    </a:lnTo>
                    <a:lnTo>
                      <a:pt x="186" y="428"/>
                    </a:lnTo>
                    <a:lnTo>
                      <a:pt x="185" y="428"/>
                    </a:lnTo>
                    <a:lnTo>
                      <a:pt x="185" y="428"/>
                    </a:lnTo>
                    <a:lnTo>
                      <a:pt x="184" y="426"/>
                    </a:lnTo>
                    <a:lnTo>
                      <a:pt x="184" y="426"/>
                    </a:lnTo>
                    <a:lnTo>
                      <a:pt x="184" y="426"/>
                    </a:lnTo>
                    <a:lnTo>
                      <a:pt x="183" y="426"/>
                    </a:lnTo>
                    <a:lnTo>
                      <a:pt x="183" y="426"/>
                    </a:lnTo>
                    <a:lnTo>
                      <a:pt x="182" y="426"/>
                    </a:lnTo>
                    <a:lnTo>
                      <a:pt x="182" y="426"/>
                    </a:lnTo>
                    <a:lnTo>
                      <a:pt x="182" y="426"/>
                    </a:lnTo>
                    <a:lnTo>
                      <a:pt x="182" y="426"/>
                    </a:lnTo>
                    <a:lnTo>
                      <a:pt x="181" y="426"/>
                    </a:lnTo>
                    <a:lnTo>
                      <a:pt x="180" y="426"/>
                    </a:lnTo>
                    <a:lnTo>
                      <a:pt x="180" y="426"/>
                    </a:lnTo>
                    <a:lnTo>
                      <a:pt x="179" y="426"/>
                    </a:lnTo>
                    <a:lnTo>
                      <a:pt x="178" y="426"/>
                    </a:lnTo>
                    <a:lnTo>
                      <a:pt x="177" y="426"/>
                    </a:lnTo>
                    <a:lnTo>
                      <a:pt x="176" y="426"/>
                    </a:lnTo>
                    <a:lnTo>
                      <a:pt x="175" y="426"/>
                    </a:lnTo>
                    <a:lnTo>
                      <a:pt x="174" y="426"/>
                    </a:lnTo>
                    <a:lnTo>
                      <a:pt x="173" y="426"/>
                    </a:lnTo>
                    <a:lnTo>
                      <a:pt x="172" y="428"/>
                    </a:lnTo>
                    <a:lnTo>
                      <a:pt x="171" y="428"/>
                    </a:lnTo>
                    <a:lnTo>
                      <a:pt x="170" y="429"/>
                    </a:lnTo>
                    <a:lnTo>
                      <a:pt x="168" y="429"/>
                    </a:lnTo>
                    <a:lnTo>
                      <a:pt x="168" y="430"/>
                    </a:lnTo>
                    <a:lnTo>
                      <a:pt x="167" y="431"/>
                    </a:lnTo>
                    <a:lnTo>
                      <a:pt x="166" y="431"/>
                    </a:lnTo>
                    <a:lnTo>
                      <a:pt x="166" y="432"/>
                    </a:lnTo>
                    <a:lnTo>
                      <a:pt x="165" y="433"/>
                    </a:lnTo>
                    <a:lnTo>
                      <a:pt x="164" y="434"/>
                    </a:lnTo>
                    <a:lnTo>
                      <a:pt x="164" y="435"/>
                    </a:lnTo>
                    <a:lnTo>
                      <a:pt x="163" y="436"/>
                    </a:lnTo>
                    <a:lnTo>
                      <a:pt x="162" y="437"/>
                    </a:lnTo>
                    <a:lnTo>
                      <a:pt x="162" y="438"/>
                    </a:lnTo>
                    <a:lnTo>
                      <a:pt x="161" y="439"/>
                    </a:lnTo>
                    <a:lnTo>
                      <a:pt x="161" y="440"/>
                    </a:lnTo>
                    <a:lnTo>
                      <a:pt x="160" y="441"/>
                    </a:lnTo>
                    <a:lnTo>
                      <a:pt x="160" y="442"/>
                    </a:lnTo>
                    <a:lnTo>
                      <a:pt x="159" y="442"/>
                    </a:lnTo>
                    <a:lnTo>
                      <a:pt x="159" y="443"/>
                    </a:lnTo>
                    <a:lnTo>
                      <a:pt x="159" y="443"/>
                    </a:lnTo>
                    <a:lnTo>
                      <a:pt x="159" y="444"/>
                    </a:lnTo>
                    <a:lnTo>
                      <a:pt x="159" y="444"/>
                    </a:lnTo>
                    <a:lnTo>
                      <a:pt x="159" y="446"/>
                    </a:lnTo>
                    <a:lnTo>
                      <a:pt x="159" y="446"/>
                    </a:lnTo>
                    <a:lnTo>
                      <a:pt x="159" y="446"/>
                    </a:lnTo>
                    <a:lnTo>
                      <a:pt x="159" y="447"/>
                    </a:lnTo>
                    <a:lnTo>
                      <a:pt x="159" y="447"/>
                    </a:lnTo>
                    <a:lnTo>
                      <a:pt x="158" y="447"/>
                    </a:lnTo>
                    <a:lnTo>
                      <a:pt x="158" y="447"/>
                    </a:lnTo>
                    <a:lnTo>
                      <a:pt x="158" y="448"/>
                    </a:lnTo>
                    <a:lnTo>
                      <a:pt x="158" y="448"/>
                    </a:lnTo>
                    <a:lnTo>
                      <a:pt x="158" y="448"/>
                    </a:lnTo>
                    <a:lnTo>
                      <a:pt x="158" y="448"/>
                    </a:lnTo>
                    <a:lnTo>
                      <a:pt x="158" y="448"/>
                    </a:lnTo>
                    <a:lnTo>
                      <a:pt x="157" y="449"/>
                    </a:lnTo>
                    <a:lnTo>
                      <a:pt x="157" y="449"/>
                    </a:lnTo>
                    <a:lnTo>
                      <a:pt x="157" y="449"/>
                    </a:lnTo>
                    <a:lnTo>
                      <a:pt x="157" y="449"/>
                    </a:lnTo>
                    <a:lnTo>
                      <a:pt x="157" y="449"/>
                    </a:lnTo>
                    <a:lnTo>
                      <a:pt x="156" y="449"/>
                    </a:lnTo>
                    <a:lnTo>
                      <a:pt x="156" y="449"/>
                    </a:lnTo>
                    <a:lnTo>
                      <a:pt x="156" y="448"/>
                    </a:lnTo>
                    <a:lnTo>
                      <a:pt x="156" y="448"/>
                    </a:lnTo>
                    <a:lnTo>
                      <a:pt x="156" y="448"/>
                    </a:lnTo>
                    <a:lnTo>
                      <a:pt x="156" y="448"/>
                    </a:lnTo>
                    <a:lnTo>
                      <a:pt x="156" y="447"/>
                    </a:lnTo>
                    <a:lnTo>
                      <a:pt x="156" y="447"/>
                    </a:lnTo>
                    <a:lnTo>
                      <a:pt x="156" y="447"/>
                    </a:lnTo>
                    <a:lnTo>
                      <a:pt x="156" y="446"/>
                    </a:lnTo>
                    <a:lnTo>
                      <a:pt x="156" y="446"/>
                    </a:lnTo>
                    <a:lnTo>
                      <a:pt x="155" y="444"/>
                    </a:lnTo>
                    <a:lnTo>
                      <a:pt x="155" y="444"/>
                    </a:lnTo>
                    <a:lnTo>
                      <a:pt x="155" y="443"/>
                    </a:lnTo>
                    <a:lnTo>
                      <a:pt x="155" y="442"/>
                    </a:lnTo>
                    <a:lnTo>
                      <a:pt x="155" y="442"/>
                    </a:lnTo>
                    <a:lnTo>
                      <a:pt x="154" y="441"/>
                    </a:lnTo>
                    <a:lnTo>
                      <a:pt x="154" y="440"/>
                    </a:lnTo>
                    <a:lnTo>
                      <a:pt x="154" y="440"/>
                    </a:lnTo>
                    <a:lnTo>
                      <a:pt x="154" y="439"/>
                    </a:lnTo>
                    <a:lnTo>
                      <a:pt x="154" y="438"/>
                    </a:lnTo>
                    <a:lnTo>
                      <a:pt x="153" y="438"/>
                    </a:lnTo>
                    <a:lnTo>
                      <a:pt x="153" y="437"/>
                    </a:lnTo>
                    <a:lnTo>
                      <a:pt x="153" y="436"/>
                    </a:lnTo>
                    <a:lnTo>
                      <a:pt x="153" y="436"/>
                    </a:lnTo>
                    <a:lnTo>
                      <a:pt x="153" y="435"/>
                    </a:lnTo>
                    <a:lnTo>
                      <a:pt x="153" y="435"/>
                    </a:lnTo>
                    <a:lnTo>
                      <a:pt x="153" y="435"/>
                    </a:lnTo>
                    <a:lnTo>
                      <a:pt x="153" y="435"/>
                    </a:lnTo>
                    <a:lnTo>
                      <a:pt x="153" y="435"/>
                    </a:lnTo>
                    <a:lnTo>
                      <a:pt x="153" y="434"/>
                    </a:lnTo>
                    <a:lnTo>
                      <a:pt x="153" y="434"/>
                    </a:lnTo>
                    <a:lnTo>
                      <a:pt x="153" y="434"/>
                    </a:lnTo>
                    <a:lnTo>
                      <a:pt x="153" y="433"/>
                    </a:lnTo>
                    <a:lnTo>
                      <a:pt x="153" y="433"/>
                    </a:lnTo>
                    <a:lnTo>
                      <a:pt x="153" y="433"/>
                    </a:lnTo>
                    <a:lnTo>
                      <a:pt x="154" y="433"/>
                    </a:lnTo>
                    <a:lnTo>
                      <a:pt x="154" y="432"/>
                    </a:lnTo>
                    <a:lnTo>
                      <a:pt x="154" y="432"/>
                    </a:lnTo>
                    <a:lnTo>
                      <a:pt x="155" y="432"/>
                    </a:lnTo>
                    <a:lnTo>
                      <a:pt x="155" y="431"/>
                    </a:lnTo>
                    <a:lnTo>
                      <a:pt x="156" y="431"/>
                    </a:lnTo>
                    <a:lnTo>
                      <a:pt x="156" y="431"/>
                    </a:lnTo>
                    <a:lnTo>
                      <a:pt x="157" y="430"/>
                    </a:lnTo>
                    <a:lnTo>
                      <a:pt x="158" y="430"/>
                    </a:lnTo>
                    <a:lnTo>
                      <a:pt x="159" y="430"/>
                    </a:lnTo>
                    <a:lnTo>
                      <a:pt x="159" y="429"/>
                    </a:lnTo>
                    <a:lnTo>
                      <a:pt x="160" y="429"/>
                    </a:lnTo>
                    <a:lnTo>
                      <a:pt x="161" y="429"/>
                    </a:lnTo>
                    <a:lnTo>
                      <a:pt x="162" y="428"/>
                    </a:lnTo>
                    <a:lnTo>
                      <a:pt x="162" y="428"/>
                    </a:lnTo>
                    <a:lnTo>
                      <a:pt x="163" y="426"/>
                    </a:lnTo>
                    <a:lnTo>
                      <a:pt x="164" y="426"/>
                    </a:lnTo>
                    <a:lnTo>
                      <a:pt x="164" y="426"/>
                    </a:lnTo>
                    <a:lnTo>
                      <a:pt x="165" y="425"/>
                    </a:lnTo>
                    <a:lnTo>
                      <a:pt x="166" y="425"/>
                    </a:lnTo>
                    <a:lnTo>
                      <a:pt x="167" y="425"/>
                    </a:lnTo>
                    <a:lnTo>
                      <a:pt x="167" y="424"/>
                    </a:lnTo>
                    <a:lnTo>
                      <a:pt x="168" y="424"/>
                    </a:lnTo>
                    <a:lnTo>
                      <a:pt x="170" y="424"/>
                    </a:lnTo>
                    <a:lnTo>
                      <a:pt x="170" y="424"/>
                    </a:lnTo>
                    <a:lnTo>
                      <a:pt x="171" y="424"/>
                    </a:lnTo>
                    <a:lnTo>
                      <a:pt x="171" y="423"/>
                    </a:lnTo>
                    <a:lnTo>
                      <a:pt x="172" y="423"/>
                    </a:lnTo>
                    <a:lnTo>
                      <a:pt x="173" y="423"/>
                    </a:lnTo>
                    <a:lnTo>
                      <a:pt x="173" y="422"/>
                    </a:lnTo>
                    <a:lnTo>
                      <a:pt x="173" y="422"/>
                    </a:lnTo>
                    <a:lnTo>
                      <a:pt x="174" y="422"/>
                    </a:lnTo>
                    <a:lnTo>
                      <a:pt x="174" y="421"/>
                    </a:lnTo>
                    <a:lnTo>
                      <a:pt x="174" y="421"/>
                    </a:lnTo>
                    <a:lnTo>
                      <a:pt x="175" y="421"/>
                    </a:lnTo>
                    <a:lnTo>
                      <a:pt x="175" y="420"/>
                    </a:lnTo>
                    <a:lnTo>
                      <a:pt x="175" y="420"/>
                    </a:lnTo>
                    <a:lnTo>
                      <a:pt x="175" y="420"/>
                    </a:lnTo>
                    <a:lnTo>
                      <a:pt x="175" y="419"/>
                    </a:lnTo>
                    <a:lnTo>
                      <a:pt x="175" y="419"/>
                    </a:lnTo>
                    <a:lnTo>
                      <a:pt x="175" y="419"/>
                    </a:lnTo>
                    <a:lnTo>
                      <a:pt x="175" y="418"/>
                    </a:lnTo>
                    <a:lnTo>
                      <a:pt x="175" y="418"/>
                    </a:lnTo>
                    <a:lnTo>
                      <a:pt x="175" y="418"/>
                    </a:lnTo>
                    <a:lnTo>
                      <a:pt x="175" y="417"/>
                    </a:lnTo>
                    <a:lnTo>
                      <a:pt x="175" y="417"/>
                    </a:lnTo>
                    <a:lnTo>
                      <a:pt x="175" y="417"/>
                    </a:lnTo>
                    <a:lnTo>
                      <a:pt x="175" y="417"/>
                    </a:lnTo>
                    <a:lnTo>
                      <a:pt x="175" y="416"/>
                    </a:lnTo>
                    <a:lnTo>
                      <a:pt x="175" y="416"/>
                    </a:lnTo>
                    <a:lnTo>
                      <a:pt x="174" y="416"/>
                    </a:lnTo>
                    <a:lnTo>
                      <a:pt x="174" y="416"/>
                    </a:lnTo>
                    <a:lnTo>
                      <a:pt x="174" y="416"/>
                    </a:lnTo>
                    <a:lnTo>
                      <a:pt x="174" y="416"/>
                    </a:lnTo>
                    <a:lnTo>
                      <a:pt x="174" y="416"/>
                    </a:lnTo>
                    <a:lnTo>
                      <a:pt x="173" y="416"/>
                    </a:lnTo>
                    <a:lnTo>
                      <a:pt x="173" y="417"/>
                    </a:lnTo>
                    <a:lnTo>
                      <a:pt x="173" y="417"/>
                    </a:lnTo>
                    <a:lnTo>
                      <a:pt x="172" y="417"/>
                    </a:lnTo>
                    <a:lnTo>
                      <a:pt x="172" y="418"/>
                    </a:lnTo>
                    <a:lnTo>
                      <a:pt x="171" y="418"/>
                    </a:lnTo>
                    <a:lnTo>
                      <a:pt x="171" y="418"/>
                    </a:lnTo>
                    <a:lnTo>
                      <a:pt x="170" y="419"/>
                    </a:lnTo>
                    <a:lnTo>
                      <a:pt x="170" y="419"/>
                    </a:lnTo>
                    <a:lnTo>
                      <a:pt x="168" y="420"/>
                    </a:lnTo>
                    <a:lnTo>
                      <a:pt x="168" y="420"/>
                    </a:lnTo>
                    <a:lnTo>
                      <a:pt x="167" y="421"/>
                    </a:lnTo>
                    <a:lnTo>
                      <a:pt x="166" y="421"/>
                    </a:lnTo>
                    <a:lnTo>
                      <a:pt x="166" y="421"/>
                    </a:lnTo>
                    <a:lnTo>
                      <a:pt x="165" y="422"/>
                    </a:lnTo>
                    <a:lnTo>
                      <a:pt x="165" y="422"/>
                    </a:lnTo>
                    <a:lnTo>
                      <a:pt x="165" y="422"/>
                    </a:lnTo>
                    <a:lnTo>
                      <a:pt x="164" y="422"/>
                    </a:lnTo>
                    <a:lnTo>
                      <a:pt x="163" y="422"/>
                    </a:lnTo>
                    <a:lnTo>
                      <a:pt x="163" y="423"/>
                    </a:lnTo>
                    <a:lnTo>
                      <a:pt x="162" y="423"/>
                    </a:lnTo>
                    <a:lnTo>
                      <a:pt x="161" y="424"/>
                    </a:lnTo>
                    <a:lnTo>
                      <a:pt x="160" y="424"/>
                    </a:lnTo>
                    <a:lnTo>
                      <a:pt x="159" y="425"/>
                    </a:lnTo>
                    <a:lnTo>
                      <a:pt x="158" y="425"/>
                    </a:lnTo>
                    <a:lnTo>
                      <a:pt x="157" y="426"/>
                    </a:lnTo>
                    <a:lnTo>
                      <a:pt x="156" y="426"/>
                    </a:lnTo>
                    <a:lnTo>
                      <a:pt x="156" y="428"/>
                    </a:lnTo>
                    <a:lnTo>
                      <a:pt x="155" y="428"/>
                    </a:lnTo>
                    <a:lnTo>
                      <a:pt x="154" y="429"/>
                    </a:lnTo>
                    <a:lnTo>
                      <a:pt x="153" y="429"/>
                    </a:lnTo>
                    <a:lnTo>
                      <a:pt x="153" y="430"/>
                    </a:lnTo>
                    <a:lnTo>
                      <a:pt x="152" y="430"/>
                    </a:lnTo>
                    <a:lnTo>
                      <a:pt x="152" y="431"/>
                    </a:lnTo>
                    <a:lnTo>
                      <a:pt x="152" y="431"/>
                    </a:lnTo>
                    <a:lnTo>
                      <a:pt x="150" y="432"/>
                    </a:lnTo>
                    <a:lnTo>
                      <a:pt x="150" y="432"/>
                    </a:lnTo>
                    <a:lnTo>
                      <a:pt x="150" y="433"/>
                    </a:lnTo>
                    <a:lnTo>
                      <a:pt x="150" y="433"/>
                    </a:lnTo>
                    <a:lnTo>
                      <a:pt x="150" y="434"/>
                    </a:lnTo>
                    <a:lnTo>
                      <a:pt x="149" y="435"/>
                    </a:lnTo>
                    <a:lnTo>
                      <a:pt x="149" y="435"/>
                    </a:lnTo>
                    <a:lnTo>
                      <a:pt x="149" y="436"/>
                    </a:lnTo>
                    <a:lnTo>
                      <a:pt x="149" y="437"/>
                    </a:lnTo>
                    <a:lnTo>
                      <a:pt x="149" y="437"/>
                    </a:lnTo>
                    <a:lnTo>
                      <a:pt x="149" y="438"/>
                    </a:lnTo>
                    <a:lnTo>
                      <a:pt x="150" y="439"/>
                    </a:lnTo>
                    <a:lnTo>
                      <a:pt x="150" y="439"/>
                    </a:lnTo>
                    <a:lnTo>
                      <a:pt x="150" y="440"/>
                    </a:lnTo>
                    <a:lnTo>
                      <a:pt x="150" y="441"/>
                    </a:lnTo>
                    <a:lnTo>
                      <a:pt x="150" y="441"/>
                    </a:lnTo>
                    <a:lnTo>
                      <a:pt x="152" y="442"/>
                    </a:lnTo>
                    <a:lnTo>
                      <a:pt x="152" y="443"/>
                    </a:lnTo>
                    <a:lnTo>
                      <a:pt x="152" y="443"/>
                    </a:lnTo>
                    <a:lnTo>
                      <a:pt x="153" y="444"/>
                    </a:lnTo>
                    <a:lnTo>
                      <a:pt x="153" y="446"/>
                    </a:lnTo>
                    <a:lnTo>
                      <a:pt x="153" y="447"/>
                    </a:lnTo>
                    <a:lnTo>
                      <a:pt x="154" y="447"/>
                    </a:lnTo>
                    <a:lnTo>
                      <a:pt x="154" y="448"/>
                    </a:lnTo>
                    <a:lnTo>
                      <a:pt x="154" y="449"/>
                    </a:lnTo>
                    <a:lnTo>
                      <a:pt x="154" y="449"/>
                    </a:lnTo>
                    <a:lnTo>
                      <a:pt x="154" y="450"/>
                    </a:lnTo>
                    <a:lnTo>
                      <a:pt x="154" y="451"/>
                    </a:lnTo>
                    <a:lnTo>
                      <a:pt x="154" y="451"/>
                    </a:lnTo>
                    <a:lnTo>
                      <a:pt x="154" y="452"/>
                    </a:lnTo>
                    <a:lnTo>
                      <a:pt x="154" y="452"/>
                    </a:lnTo>
                    <a:lnTo>
                      <a:pt x="154" y="453"/>
                    </a:lnTo>
                    <a:lnTo>
                      <a:pt x="154" y="453"/>
                    </a:lnTo>
                    <a:lnTo>
                      <a:pt x="154" y="453"/>
                    </a:lnTo>
                    <a:lnTo>
                      <a:pt x="154" y="454"/>
                    </a:lnTo>
                    <a:lnTo>
                      <a:pt x="153" y="454"/>
                    </a:lnTo>
                    <a:lnTo>
                      <a:pt x="153" y="454"/>
                    </a:lnTo>
                    <a:lnTo>
                      <a:pt x="153" y="454"/>
                    </a:lnTo>
                    <a:lnTo>
                      <a:pt x="153" y="454"/>
                    </a:lnTo>
                    <a:lnTo>
                      <a:pt x="153" y="454"/>
                    </a:lnTo>
                    <a:lnTo>
                      <a:pt x="152" y="454"/>
                    </a:lnTo>
                    <a:lnTo>
                      <a:pt x="152" y="454"/>
                    </a:lnTo>
                    <a:lnTo>
                      <a:pt x="152" y="454"/>
                    </a:lnTo>
                    <a:lnTo>
                      <a:pt x="152" y="454"/>
                    </a:lnTo>
                    <a:lnTo>
                      <a:pt x="150" y="454"/>
                    </a:lnTo>
                    <a:lnTo>
                      <a:pt x="150" y="454"/>
                    </a:lnTo>
                    <a:lnTo>
                      <a:pt x="149" y="454"/>
                    </a:lnTo>
                    <a:lnTo>
                      <a:pt x="149" y="454"/>
                    </a:lnTo>
                    <a:lnTo>
                      <a:pt x="149" y="454"/>
                    </a:lnTo>
                    <a:lnTo>
                      <a:pt x="148" y="454"/>
                    </a:lnTo>
                    <a:lnTo>
                      <a:pt x="148" y="453"/>
                    </a:lnTo>
                    <a:lnTo>
                      <a:pt x="148" y="453"/>
                    </a:lnTo>
                    <a:lnTo>
                      <a:pt x="148" y="453"/>
                    </a:lnTo>
                    <a:lnTo>
                      <a:pt x="147" y="453"/>
                    </a:lnTo>
                    <a:lnTo>
                      <a:pt x="147" y="453"/>
                    </a:lnTo>
                    <a:lnTo>
                      <a:pt x="147" y="453"/>
                    </a:lnTo>
                    <a:lnTo>
                      <a:pt x="146" y="453"/>
                    </a:lnTo>
                    <a:lnTo>
                      <a:pt x="146" y="453"/>
                    </a:lnTo>
                    <a:lnTo>
                      <a:pt x="146" y="453"/>
                    </a:lnTo>
                    <a:lnTo>
                      <a:pt x="145" y="453"/>
                    </a:lnTo>
                    <a:lnTo>
                      <a:pt x="145" y="454"/>
                    </a:lnTo>
                    <a:lnTo>
                      <a:pt x="144" y="454"/>
                    </a:lnTo>
                    <a:lnTo>
                      <a:pt x="143" y="454"/>
                    </a:lnTo>
                    <a:lnTo>
                      <a:pt x="143" y="454"/>
                    </a:lnTo>
                    <a:lnTo>
                      <a:pt x="142" y="454"/>
                    </a:lnTo>
                    <a:lnTo>
                      <a:pt x="141" y="454"/>
                    </a:lnTo>
                    <a:lnTo>
                      <a:pt x="141" y="454"/>
                    </a:lnTo>
                    <a:lnTo>
                      <a:pt x="140" y="454"/>
                    </a:lnTo>
                    <a:lnTo>
                      <a:pt x="139" y="454"/>
                    </a:lnTo>
                    <a:lnTo>
                      <a:pt x="138" y="454"/>
                    </a:lnTo>
                    <a:lnTo>
                      <a:pt x="138" y="454"/>
                    </a:lnTo>
                    <a:lnTo>
                      <a:pt x="137" y="454"/>
                    </a:lnTo>
                    <a:lnTo>
                      <a:pt x="136" y="454"/>
                    </a:lnTo>
                    <a:lnTo>
                      <a:pt x="136" y="454"/>
                    </a:lnTo>
                    <a:lnTo>
                      <a:pt x="135" y="454"/>
                    </a:lnTo>
                    <a:lnTo>
                      <a:pt x="134" y="454"/>
                    </a:lnTo>
                    <a:lnTo>
                      <a:pt x="134" y="454"/>
                    </a:lnTo>
                    <a:lnTo>
                      <a:pt x="132" y="454"/>
                    </a:lnTo>
                    <a:lnTo>
                      <a:pt x="132" y="454"/>
                    </a:lnTo>
                    <a:lnTo>
                      <a:pt x="131" y="455"/>
                    </a:lnTo>
                    <a:lnTo>
                      <a:pt x="131" y="455"/>
                    </a:lnTo>
                    <a:lnTo>
                      <a:pt x="130" y="455"/>
                    </a:lnTo>
                    <a:lnTo>
                      <a:pt x="130" y="456"/>
                    </a:lnTo>
                    <a:lnTo>
                      <a:pt x="129" y="456"/>
                    </a:lnTo>
                    <a:lnTo>
                      <a:pt x="129" y="456"/>
                    </a:lnTo>
                    <a:lnTo>
                      <a:pt x="128" y="456"/>
                    </a:lnTo>
                    <a:lnTo>
                      <a:pt x="128" y="457"/>
                    </a:lnTo>
                    <a:lnTo>
                      <a:pt x="128" y="457"/>
                    </a:lnTo>
                    <a:lnTo>
                      <a:pt x="127" y="457"/>
                    </a:lnTo>
                    <a:lnTo>
                      <a:pt x="127" y="458"/>
                    </a:lnTo>
                    <a:lnTo>
                      <a:pt x="126" y="458"/>
                    </a:lnTo>
                    <a:lnTo>
                      <a:pt x="126" y="458"/>
                    </a:lnTo>
                    <a:lnTo>
                      <a:pt x="126" y="458"/>
                    </a:lnTo>
                    <a:lnTo>
                      <a:pt x="125" y="458"/>
                    </a:lnTo>
                    <a:lnTo>
                      <a:pt x="125" y="459"/>
                    </a:lnTo>
                    <a:lnTo>
                      <a:pt x="124" y="459"/>
                    </a:lnTo>
                    <a:lnTo>
                      <a:pt x="124" y="459"/>
                    </a:lnTo>
                    <a:lnTo>
                      <a:pt x="124" y="459"/>
                    </a:lnTo>
                    <a:lnTo>
                      <a:pt x="123" y="459"/>
                    </a:lnTo>
                    <a:lnTo>
                      <a:pt x="123" y="459"/>
                    </a:lnTo>
                    <a:lnTo>
                      <a:pt x="123" y="459"/>
                    </a:lnTo>
                    <a:lnTo>
                      <a:pt x="123" y="459"/>
                    </a:lnTo>
                    <a:lnTo>
                      <a:pt x="122" y="459"/>
                    </a:lnTo>
                    <a:lnTo>
                      <a:pt x="122" y="459"/>
                    </a:lnTo>
                    <a:lnTo>
                      <a:pt x="122" y="459"/>
                    </a:lnTo>
                    <a:lnTo>
                      <a:pt x="122" y="459"/>
                    </a:lnTo>
                    <a:lnTo>
                      <a:pt x="122" y="459"/>
                    </a:lnTo>
                    <a:lnTo>
                      <a:pt x="122" y="458"/>
                    </a:lnTo>
                    <a:lnTo>
                      <a:pt x="122" y="458"/>
                    </a:lnTo>
                    <a:lnTo>
                      <a:pt x="122" y="458"/>
                    </a:lnTo>
                    <a:lnTo>
                      <a:pt x="122" y="457"/>
                    </a:lnTo>
                    <a:lnTo>
                      <a:pt x="122" y="457"/>
                    </a:lnTo>
                    <a:lnTo>
                      <a:pt x="122" y="456"/>
                    </a:lnTo>
                    <a:lnTo>
                      <a:pt x="122" y="456"/>
                    </a:lnTo>
                    <a:lnTo>
                      <a:pt x="122" y="455"/>
                    </a:lnTo>
                    <a:lnTo>
                      <a:pt x="122" y="455"/>
                    </a:lnTo>
                    <a:lnTo>
                      <a:pt x="122" y="454"/>
                    </a:lnTo>
                    <a:lnTo>
                      <a:pt x="122" y="453"/>
                    </a:lnTo>
                    <a:lnTo>
                      <a:pt x="122" y="453"/>
                    </a:lnTo>
                    <a:lnTo>
                      <a:pt x="121" y="452"/>
                    </a:lnTo>
                    <a:lnTo>
                      <a:pt x="121" y="451"/>
                    </a:lnTo>
                    <a:lnTo>
                      <a:pt x="121" y="451"/>
                    </a:lnTo>
                    <a:lnTo>
                      <a:pt x="121" y="450"/>
                    </a:lnTo>
                    <a:lnTo>
                      <a:pt x="121" y="450"/>
                    </a:lnTo>
                    <a:lnTo>
                      <a:pt x="121" y="449"/>
                    </a:lnTo>
                    <a:lnTo>
                      <a:pt x="121" y="449"/>
                    </a:lnTo>
                    <a:lnTo>
                      <a:pt x="121" y="449"/>
                    </a:lnTo>
                    <a:lnTo>
                      <a:pt x="121" y="448"/>
                    </a:lnTo>
                    <a:lnTo>
                      <a:pt x="121" y="448"/>
                    </a:lnTo>
                    <a:lnTo>
                      <a:pt x="121" y="447"/>
                    </a:lnTo>
                    <a:lnTo>
                      <a:pt x="121" y="447"/>
                    </a:lnTo>
                    <a:lnTo>
                      <a:pt x="121" y="447"/>
                    </a:lnTo>
                    <a:lnTo>
                      <a:pt x="121" y="446"/>
                    </a:lnTo>
                    <a:lnTo>
                      <a:pt x="122" y="446"/>
                    </a:lnTo>
                    <a:lnTo>
                      <a:pt x="122" y="446"/>
                    </a:lnTo>
                    <a:lnTo>
                      <a:pt x="122" y="444"/>
                    </a:lnTo>
                    <a:lnTo>
                      <a:pt x="122" y="444"/>
                    </a:lnTo>
                    <a:lnTo>
                      <a:pt x="123" y="444"/>
                    </a:lnTo>
                    <a:lnTo>
                      <a:pt x="123" y="444"/>
                    </a:lnTo>
                    <a:lnTo>
                      <a:pt x="123" y="444"/>
                    </a:lnTo>
                    <a:lnTo>
                      <a:pt x="123" y="444"/>
                    </a:lnTo>
                    <a:lnTo>
                      <a:pt x="124" y="444"/>
                    </a:lnTo>
                    <a:lnTo>
                      <a:pt x="124" y="444"/>
                    </a:lnTo>
                    <a:lnTo>
                      <a:pt x="124" y="444"/>
                    </a:lnTo>
                    <a:lnTo>
                      <a:pt x="125" y="444"/>
                    </a:lnTo>
                    <a:lnTo>
                      <a:pt x="125" y="444"/>
                    </a:lnTo>
                    <a:lnTo>
                      <a:pt x="125" y="444"/>
                    </a:lnTo>
                    <a:lnTo>
                      <a:pt x="126" y="444"/>
                    </a:lnTo>
                    <a:lnTo>
                      <a:pt x="126" y="444"/>
                    </a:lnTo>
                    <a:lnTo>
                      <a:pt x="126" y="444"/>
                    </a:lnTo>
                    <a:lnTo>
                      <a:pt x="126" y="444"/>
                    </a:lnTo>
                    <a:lnTo>
                      <a:pt x="127" y="446"/>
                    </a:lnTo>
                    <a:lnTo>
                      <a:pt x="127" y="446"/>
                    </a:lnTo>
                    <a:lnTo>
                      <a:pt x="127" y="446"/>
                    </a:lnTo>
                    <a:lnTo>
                      <a:pt x="127" y="446"/>
                    </a:lnTo>
                    <a:lnTo>
                      <a:pt x="128" y="447"/>
                    </a:lnTo>
                    <a:lnTo>
                      <a:pt x="128" y="447"/>
                    </a:lnTo>
                    <a:lnTo>
                      <a:pt x="128" y="447"/>
                    </a:lnTo>
                    <a:lnTo>
                      <a:pt x="128" y="448"/>
                    </a:lnTo>
                    <a:lnTo>
                      <a:pt x="128" y="448"/>
                    </a:lnTo>
                    <a:lnTo>
                      <a:pt x="129" y="448"/>
                    </a:lnTo>
                    <a:lnTo>
                      <a:pt x="129" y="448"/>
                    </a:lnTo>
                    <a:lnTo>
                      <a:pt x="129" y="448"/>
                    </a:lnTo>
                    <a:lnTo>
                      <a:pt x="129" y="448"/>
                    </a:lnTo>
                    <a:lnTo>
                      <a:pt x="129" y="448"/>
                    </a:lnTo>
                    <a:lnTo>
                      <a:pt x="129" y="448"/>
                    </a:lnTo>
                    <a:lnTo>
                      <a:pt x="129" y="448"/>
                    </a:lnTo>
                    <a:lnTo>
                      <a:pt x="130" y="448"/>
                    </a:lnTo>
                    <a:lnTo>
                      <a:pt x="130" y="448"/>
                    </a:lnTo>
                    <a:lnTo>
                      <a:pt x="130" y="448"/>
                    </a:lnTo>
                    <a:lnTo>
                      <a:pt x="130" y="448"/>
                    </a:lnTo>
                    <a:lnTo>
                      <a:pt x="130" y="447"/>
                    </a:lnTo>
                    <a:lnTo>
                      <a:pt x="131" y="447"/>
                    </a:lnTo>
                    <a:lnTo>
                      <a:pt x="131" y="447"/>
                    </a:lnTo>
                    <a:lnTo>
                      <a:pt x="131" y="446"/>
                    </a:lnTo>
                    <a:lnTo>
                      <a:pt x="132" y="446"/>
                    </a:lnTo>
                    <a:lnTo>
                      <a:pt x="132" y="444"/>
                    </a:lnTo>
                    <a:lnTo>
                      <a:pt x="132" y="444"/>
                    </a:lnTo>
                    <a:lnTo>
                      <a:pt x="132" y="444"/>
                    </a:lnTo>
                    <a:lnTo>
                      <a:pt x="132" y="444"/>
                    </a:lnTo>
                    <a:lnTo>
                      <a:pt x="132" y="443"/>
                    </a:lnTo>
                    <a:lnTo>
                      <a:pt x="134" y="443"/>
                    </a:lnTo>
                    <a:lnTo>
                      <a:pt x="134" y="443"/>
                    </a:lnTo>
                    <a:lnTo>
                      <a:pt x="134" y="443"/>
                    </a:lnTo>
                    <a:lnTo>
                      <a:pt x="134" y="442"/>
                    </a:lnTo>
                    <a:lnTo>
                      <a:pt x="134" y="442"/>
                    </a:lnTo>
                    <a:lnTo>
                      <a:pt x="134" y="442"/>
                    </a:lnTo>
                    <a:lnTo>
                      <a:pt x="134" y="442"/>
                    </a:lnTo>
                    <a:lnTo>
                      <a:pt x="134" y="441"/>
                    </a:lnTo>
                    <a:lnTo>
                      <a:pt x="134" y="441"/>
                    </a:lnTo>
                    <a:lnTo>
                      <a:pt x="134" y="441"/>
                    </a:lnTo>
                    <a:lnTo>
                      <a:pt x="134" y="440"/>
                    </a:lnTo>
                    <a:lnTo>
                      <a:pt x="134" y="440"/>
                    </a:lnTo>
                    <a:lnTo>
                      <a:pt x="134" y="440"/>
                    </a:lnTo>
                    <a:lnTo>
                      <a:pt x="134" y="439"/>
                    </a:lnTo>
                    <a:lnTo>
                      <a:pt x="132" y="439"/>
                    </a:lnTo>
                    <a:lnTo>
                      <a:pt x="132" y="438"/>
                    </a:lnTo>
                    <a:lnTo>
                      <a:pt x="132" y="438"/>
                    </a:lnTo>
                    <a:lnTo>
                      <a:pt x="132" y="438"/>
                    </a:lnTo>
                    <a:lnTo>
                      <a:pt x="131" y="437"/>
                    </a:lnTo>
                    <a:lnTo>
                      <a:pt x="131" y="437"/>
                    </a:lnTo>
                    <a:lnTo>
                      <a:pt x="131" y="437"/>
                    </a:lnTo>
                    <a:lnTo>
                      <a:pt x="130" y="436"/>
                    </a:lnTo>
                    <a:lnTo>
                      <a:pt x="130" y="436"/>
                    </a:lnTo>
                    <a:lnTo>
                      <a:pt x="130" y="436"/>
                    </a:lnTo>
                    <a:lnTo>
                      <a:pt x="129" y="436"/>
                    </a:lnTo>
                    <a:lnTo>
                      <a:pt x="129" y="435"/>
                    </a:lnTo>
                    <a:lnTo>
                      <a:pt x="129" y="435"/>
                    </a:lnTo>
                    <a:lnTo>
                      <a:pt x="128" y="435"/>
                    </a:lnTo>
                    <a:lnTo>
                      <a:pt x="128" y="435"/>
                    </a:lnTo>
                    <a:lnTo>
                      <a:pt x="128" y="435"/>
                    </a:lnTo>
                    <a:lnTo>
                      <a:pt x="128" y="435"/>
                    </a:lnTo>
                    <a:lnTo>
                      <a:pt x="127" y="435"/>
                    </a:lnTo>
                    <a:lnTo>
                      <a:pt x="127" y="435"/>
                    </a:lnTo>
                    <a:lnTo>
                      <a:pt x="127" y="435"/>
                    </a:lnTo>
                    <a:lnTo>
                      <a:pt x="127" y="435"/>
                    </a:lnTo>
                    <a:lnTo>
                      <a:pt x="126" y="435"/>
                    </a:lnTo>
                    <a:lnTo>
                      <a:pt x="126" y="436"/>
                    </a:lnTo>
                    <a:lnTo>
                      <a:pt x="126" y="436"/>
                    </a:lnTo>
                    <a:lnTo>
                      <a:pt x="126" y="436"/>
                    </a:lnTo>
                    <a:lnTo>
                      <a:pt x="126" y="437"/>
                    </a:lnTo>
                    <a:lnTo>
                      <a:pt x="125" y="437"/>
                    </a:lnTo>
                    <a:lnTo>
                      <a:pt x="125" y="438"/>
                    </a:lnTo>
                    <a:lnTo>
                      <a:pt x="125" y="438"/>
                    </a:lnTo>
                    <a:lnTo>
                      <a:pt x="125" y="438"/>
                    </a:lnTo>
                    <a:lnTo>
                      <a:pt x="125" y="439"/>
                    </a:lnTo>
                    <a:lnTo>
                      <a:pt x="124" y="439"/>
                    </a:lnTo>
                    <a:lnTo>
                      <a:pt x="124" y="439"/>
                    </a:lnTo>
                    <a:lnTo>
                      <a:pt x="124" y="440"/>
                    </a:lnTo>
                    <a:lnTo>
                      <a:pt x="124" y="440"/>
                    </a:lnTo>
                    <a:lnTo>
                      <a:pt x="124" y="440"/>
                    </a:lnTo>
                    <a:lnTo>
                      <a:pt x="124" y="440"/>
                    </a:lnTo>
                    <a:lnTo>
                      <a:pt x="123" y="440"/>
                    </a:lnTo>
                    <a:lnTo>
                      <a:pt x="123" y="440"/>
                    </a:lnTo>
                    <a:lnTo>
                      <a:pt x="123" y="440"/>
                    </a:lnTo>
                    <a:lnTo>
                      <a:pt x="123" y="440"/>
                    </a:lnTo>
                    <a:lnTo>
                      <a:pt x="123" y="440"/>
                    </a:lnTo>
                    <a:lnTo>
                      <a:pt x="122" y="440"/>
                    </a:lnTo>
                    <a:lnTo>
                      <a:pt x="122" y="440"/>
                    </a:lnTo>
                    <a:lnTo>
                      <a:pt x="122" y="440"/>
                    </a:lnTo>
                    <a:lnTo>
                      <a:pt x="122" y="439"/>
                    </a:lnTo>
                    <a:lnTo>
                      <a:pt x="122" y="439"/>
                    </a:lnTo>
                    <a:lnTo>
                      <a:pt x="121" y="439"/>
                    </a:lnTo>
                    <a:lnTo>
                      <a:pt x="121" y="438"/>
                    </a:lnTo>
                    <a:lnTo>
                      <a:pt x="121" y="438"/>
                    </a:lnTo>
                    <a:lnTo>
                      <a:pt x="121" y="437"/>
                    </a:lnTo>
                    <a:lnTo>
                      <a:pt x="121" y="436"/>
                    </a:lnTo>
                    <a:lnTo>
                      <a:pt x="121" y="436"/>
                    </a:lnTo>
                    <a:lnTo>
                      <a:pt x="121" y="435"/>
                    </a:lnTo>
                    <a:lnTo>
                      <a:pt x="121" y="435"/>
                    </a:lnTo>
                    <a:lnTo>
                      <a:pt x="121" y="434"/>
                    </a:lnTo>
                    <a:lnTo>
                      <a:pt x="121" y="434"/>
                    </a:lnTo>
                    <a:lnTo>
                      <a:pt x="121" y="433"/>
                    </a:lnTo>
                    <a:lnTo>
                      <a:pt x="121" y="433"/>
                    </a:lnTo>
                    <a:lnTo>
                      <a:pt x="122" y="432"/>
                    </a:lnTo>
                    <a:lnTo>
                      <a:pt x="122" y="432"/>
                    </a:lnTo>
                    <a:lnTo>
                      <a:pt x="122" y="432"/>
                    </a:lnTo>
                    <a:lnTo>
                      <a:pt x="122" y="431"/>
                    </a:lnTo>
                    <a:lnTo>
                      <a:pt x="121" y="431"/>
                    </a:lnTo>
                    <a:lnTo>
                      <a:pt x="121" y="431"/>
                    </a:lnTo>
                    <a:lnTo>
                      <a:pt x="121" y="431"/>
                    </a:lnTo>
                    <a:lnTo>
                      <a:pt x="121" y="431"/>
                    </a:lnTo>
                    <a:lnTo>
                      <a:pt x="121" y="430"/>
                    </a:lnTo>
                    <a:lnTo>
                      <a:pt x="121" y="430"/>
                    </a:lnTo>
                    <a:lnTo>
                      <a:pt x="120" y="430"/>
                    </a:lnTo>
                    <a:lnTo>
                      <a:pt x="120" y="430"/>
                    </a:lnTo>
                    <a:lnTo>
                      <a:pt x="120" y="430"/>
                    </a:lnTo>
                    <a:lnTo>
                      <a:pt x="120" y="430"/>
                    </a:lnTo>
                    <a:lnTo>
                      <a:pt x="119" y="429"/>
                    </a:lnTo>
                    <a:lnTo>
                      <a:pt x="119" y="429"/>
                    </a:lnTo>
                    <a:lnTo>
                      <a:pt x="119" y="429"/>
                    </a:lnTo>
                    <a:lnTo>
                      <a:pt x="119" y="428"/>
                    </a:lnTo>
                    <a:lnTo>
                      <a:pt x="118" y="428"/>
                    </a:lnTo>
                    <a:lnTo>
                      <a:pt x="118" y="428"/>
                    </a:lnTo>
                    <a:lnTo>
                      <a:pt x="118" y="426"/>
                    </a:lnTo>
                    <a:lnTo>
                      <a:pt x="118" y="426"/>
                    </a:lnTo>
                    <a:lnTo>
                      <a:pt x="117" y="426"/>
                    </a:lnTo>
                    <a:lnTo>
                      <a:pt x="117" y="425"/>
                    </a:lnTo>
                    <a:lnTo>
                      <a:pt x="117" y="425"/>
                    </a:lnTo>
                    <a:lnTo>
                      <a:pt x="116" y="424"/>
                    </a:lnTo>
                    <a:lnTo>
                      <a:pt x="116" y="424"/>
                    </a:lnTo>
                    <a:lnTo>
                      <a:pt x="116" y="424"/>
                    </a:lnTo>
                    <a:lnTo>
                      <a:pt x="114" y="423"/>
                    </a:lnTo>
                    <a:lnTo>
                      <a:pt x="114" y="423"/>
                    </a:lnTo>
                    <a:lnTo>
                      <a:pt x="114" y="423"/>
                    </a:lnTo>
                    <a:lnTo>
                      <a:pt x="114" y="422"/>
                    </a:lnTo>
                    <a:lnTo>
                      <a:pt x="114" y="422"/>
                    </a:lnTo>
                    <a:lnTo>
                      <a:pt x="113" y="422"/>
                    </a:lnTo>
                    <a:lnTo>
                      <a:pt x="113" y="421"/>
                    </a:lnTo>
                    <a:lnTo>
                      <a:pt x="113" y="421"/>
                    </a:lnTo>
                    <a:lnTo>
                      <a:pt x="113" y="421"/>
                    </a:lnTo>
                    <a:lnTo>
                      <a:pt x="113" y="420"/>
                    </a:lnTo>
                    <a:lnTo>
                      <a:pt x="113" y="420"/>
                    </a:lnTo>
                    <a:lnTo>
                      <a:pt x="113" y="420"/>
                    </a:lnTo>
                    <a:lnTo>
                      <a:pt x="113" y="419"/>
                    </a:lnTo>
                    <a:lnTo>
                      <a:pt x="113" y="419"/>
                    </a:lnTo>
                    <a:lnTo>
                      <a:pt x="114" y="419"/>
                    </a:lnTo>
                    <a:lnTo>
                      <a:pt x="114" y="419"/>
                    </a:lnTo>
                    <a:lnTo>
                      <a:pt x="114" y="418"/>
                    </a:lnTo>
                    <a:lnTo>
                      <a:pt x="114" y="418"/>
                    </a:lnTo>
                    <a:lnTo>
                      <a:pt x="114" y="418"/>
                    </a:lnTo>
                    <a:lnTo>
                      <a:pt x="116" y="417"/>
                    </a:lnTo>
                    <a:lnTo>
                      <a:pt x="116" y="417"/>
                    </a:lnTo>
                    <a:lnTo>
                      <a:pt x="116" y="417"/>
                    </a:lnTo>
                    <a:lnTo>
                      <a:pt x="116" y="417"/>
                    </a:lnTo>
                    <a:lnTo>
                      <a:pt x="116" y="416"/>
                    </a:lnTo>
                    <a:lnTo>
                      <a:pt x="117" y="416"/>
                    </a:lnTo>
                    <a:lnTo>
                      <a:pt x="117" y="416"/>
                    </a:lnTo>
                    <a:lnTo>
                      <a:pt x="117" y="416"/>
                    </a:lnTo>
                    <a:lnTo>
                      <a:pt x="117" y="416"/>
                    </a:lnTo>
                    <a:lnTo>
                      <a:pt x="116" y="415"/>
                    </a:lnTo>
                    <a:lnTo>
                      <a:pt x="116" y="415"/>
                    </a:lnTo>
                    <a:lnTo>
                      <a:pt x="116" y="415"/>
                    </a:lnTo>
                    <a:lnTo>
                      <a:pt x="116" y="415"/>
                    </a:lnTo>
                    <a:lnTo>
                      <a:pt x="116" y="415"/>
                    </a:lnTo>
                    <a:lnTo>
                      <a:pt x="116" y="415"/>
                    </a:lnTo>
                    <a:lnTo>
                      <a:pt x="114" y="415"/>
                    </a:lnTo>
                    <a:lnTo>
                      <a:pt x="114" y="415"/>
                    </a:lnTo>
                    <a:lnTo>
                      <a:pt x="114" y="415"/>
                    </a:lnTo>
                    <a:lnTo>
                      <a:pt x="113" y="415"/>
                    </a:lnTo>
                    <a:lnTo>
                      <a:pt x="113" y="415"/>
                    </a:lnTo>
                    <a:lnTo>
                      <a:pt x="112" y="415"/>
                    </a:lnTo>
                    <a:lnTo>
                      <a:pt x="111" y="416"/>
                    </a:lnTo>
                    <a:lnTo>
                      <a:pt x="111" y="416"/>
                    </a:lnTo>
                    <a:lnTo>
                      <a:pt x="110" y="416"/>
                    </a:lnTo>
                    <a:lnTo>
                      <a:pt x="110" y="417"/>
                    </a:lnTo>
                    <a:lnTo>
                      <a:pt x="109" y="417"/>
                    </a:lnTo>
                    <a:lnTo>
                      <a:pt x="108" y="418"/>
                    </a:lnTo>
                    <a:lnTo>
                      <a:pt x="108" y="418"/>
                    </a:lnTo>
                    <a:lnTo>
                      <a:pt x="107" y="419"/>
                    </a:lnTo>
                    <a:lnTo>
                      <a:pt x="107" y="419"/>
                    </a:lnTo>
                    <a:lnTo>
                      <a:pt x="106" y="419"/>
                    </a:lnTo>
                    <a:lnTo>
                      <a:pt x="106" y="420"/>
                    </a:lnTo>
                    <a:lnTo>
                      <a:pt x="106" y="420"/>
                    </a:lnTo>
                    <a:lnTo>
                      <a:pt x="106" y="420"/>
                    </a:lnTo>
                    <a:lnTo>
                      <a:pt x="106" y="420"/>
                    </a:lnTo>
                    <a:lnTo>
                      <a:pt x="105" y="421"/>
                    </a:lnTo>
                    <a:lnTo>
                      <a:pt x="105" y="421"/>
                    </a:lnTo>
                    <a:lnTo>
                      <a:pt x="105" y="421"/>
                    </a:lnTo>
                    <a:lnTo>
                      <a:pt x="105" y="421"/>
                    </a:lnTo>
                    <a:lnTo>
                      <a:pt x="105" y="422"/>
                    </a:lnTo>
                    <a:lnTo>
                      <a:pt x="105" y="422"/>
                    </a:lnTo>
                    <a:lnTo>
                      <a:pt x="105" y="422"/>
                    </a:lnTo>
                    <a:lnTo>
                      <a:pt x="105" y="422"/>
                    </a:lnTo>
                    <a:lnTo>
                      <a:pt x="105" y="422"/>
                    </a:lnTo>
                    <a:lnTo>
                      <a:pt x="105" y="422"/>
                    </a:lnTo>
                    <a:lnTo>
                      <a:pt x="105" y="422"/>
                    </a:lnTo>
                    <a:lnTo>
                      <a:pt x="105" y="422"/>
                    </a:lnTo>
                    <a:lnTo>
                      <a:pt x="106" y="422"/>
                    </a:lnTo>
                    <a:lnTo>
                      <a:pt x="106" y="422"/>
                    </a:lnTo>
                    <a:lnTo>
                      <a:pt x="107" y="422"/>
                    </a:lnTo>
                    <a:lnTo>
                      <a:pt x="107" y="422"/>
                    </a:lnTo>
                    <a:lnTo>
                      <a:pt x="108" y="422"/>
                    </a:lnTo>
                    <a:lnTo>
                      <a:pt x="108" y="421"/>
                    </a:lnTo>
                    <a:lnTo>
                      <a:pt x="108" y="421"/>
                    </a:lnTo>
                    <a:lnTo>
                      <a:pt x="109" y="421"/>
                    </a:lnTo>
                    <a:lnTo>
                      <a:pt x="109" y="421"/>
                    </a:lnTo>
                    <a:lnTo>
                      <a:pt x="109" y="421"/>
                    </a:lnTo>
                    <a:lnTo>
                      <a:pt x="110" y="421"/>
                    </a:lnTo>
                    <a:lnTo>
                      <a:pt x="110" y="420"/>
                    </a:lnTo>
                    <a:lnTo>
                      <a:pt x="110" y="420"/>
                    </a:lnTo>
                    <a:lnTo>
                      <a:pt x="110" y="421"/>
                    </a:lnTo>
                    <a:lnTo>
                      <a:pt x="111" y="421"/>
                    </a:lnTo>
                    <a:lnTo>
                      <a:pt x="111" y="421"/>
                    </a:lnTo>
                    <a:lnTo>
                      <a:pt x="111" y="421"/>
                    </a:lnTo>
                    <a:lnTo>
                      <a:pt x="111" y="422"/>
                    </a:lnTo>
                    <a:lnTo>
                      <a:pt x="111" y="423"/>
                    </a:lnTo>
                    <a:lnTo>
                      <a:pt x="112" y="423"/>
                    </a:lnTo>
                    <a:lnTo>
                      <a:pt x="112" y="424"/>
                    </a:lnTo>
                    <a:lnTo>
                      <a:pt x="112" y="425"/>
                    </a:lnTo>
                    <a:lnTo>
                      <a:pt x="113" y="426"/>
                    </a:lnTo>
                    <a:lnTo>
                      <a:pt x="113" y="426"/>
                    </a:lnTo>
                    <a:lnTo>
                      <a:pt x="113" y="428"/>
                    </a:lnTo>
                    <a:lnTo>
                      <a:pt x="114" y="429"/>
                    </a:lnTo>
                    <a:lnTo>
                      <a:pt x="114" y="430"/>
                    </a:lnTo>
                    <a:lnTo>
                      <a:pt x="116" y="431"/>
                    </a:lnTo>
                    <a:lnTo>
                      <a:pt x="116" y="431"/>
                    </a:lnTo>
                    <a:lnTo>
                      <a:pt x="116" y="432"/>
                    </a:lnTo>
                    <a:lnTo>
                      <a:pt x="117" y="433"/>
                    </a:lnTo>
                    <a:lnTo>
                      <a:pt x="117" y="433"/>
                    </a:lnTo>
                    <a:lnTo>
                      <a:pt x="117" y="434"/>
                    </a:lnTo>
                    <a:lnTo>
                      <a:pt x="118" y="434"/>
                    </a:lnTo>
                    <a:lnTo>
                      <a:pt x="118" y="435"/>
                    </a:lnTo>
                    <a:lnTo>
                      <a:pt x="118" y="435"/>
                    </a:lnTo>
                    <a:lnTo>
                      <a:pt x="118" y="435"/>
                    </a:lnTo>
                    <a:lnTo>
                      <a:pt x="118" y="436"/>
                    </a:lnTo>
                    <a:lnTo>
                      <a:pt x="118" y="436"/>
                    </a:lnTo>
                    <a:lnTo>
                      <a:pt x="119" y="436"/>
                    </a:lnTo>
                    <a:lnTo>
                      <a:pt x="119" y="437"/>
                    </a:lnTo>
                    <a:lnTo>
                      <a:pt x="119" y="437"/>
                    </a:lnTo>
                    <a:lnTo>
                      <a:pt x="119" y="437"/>
                    </a:lnTo>
                    <a:lnTo>
                      <a:pt x="119" y="438"/>
                    </a:lnTo>
                    <a:lnTo>
                      <a:pt x="119" y="438"/>
                    </a:lnTo>
                    <a:lnTo>
                      <a:pt x="119" y="438"/>
                    </a:lnTo>
                    <a:lnTo>
                      <a:pt x="119" y="439"/>
                    </a:lnTo>
                    <a:lnTo>
                      <a:pt x="119" y="439"/>
                    </a:lnTo>
                    <a:lnTo>
                      <a:pt x="119" y="440"/>
                    </a:lnTo>
                    <a:lnTo>
                      <a:pt x="119" y="440"/>
                    </a:lnTo>
                    <a:lnTo>
                      <a:pt x="119" y="441"/>
                    </a:lnTo>
                    <a:lnTo>
                      <a:pt x="119" y="441"/>
                    </a:lnTo>
                    <a:lnTo>
                      <a:pt x="119" y="441"/>
                    </a:lnTo>
                    <a:lnTo>
                      <a:pt x="119" y="442"/>
                    </a:lnTo>
                    <a:lnTo>
                      <a:pt x="119" y="442"/>
                    </a:lnTo>
                    <a:lnTo>
                      <a:pt x="118" y="442"/>
                    </a:lnTo>
                    <a:lnTo>
                      <a:pt x="118" y="443"/>
                    </a:lnTo>
                    <a:lnTo>
                      <a:pt x="118" y="443"/>
                    </a:lnTo>
                    <a:lnTo>
                      <a:pt x="118" y="443"/>
                    </a:lnTo>
                    <a:lnTo>
                      <a:pt x="118" y="444"/>
                    </a:lnTo>
                    <a:lnTo>
                      <a:pt x="118" y="444"/>
                    </a:lnTo>
                    <a:lnTo>
                      <a:pt x="118" y="444"/>
                    </a:lnTo>
                    <a:lnTo>
                      <a:pt x="118" y="444"/>
                    </a:lnTo>
                    <a:lnTo>
                      <a:pt x="117" y="444"/>
                    </a:lnTo>
                    <a:lnTo>
                      <a:pt x="117" y="446"/>
                    </a:lnTo>
                    <a:lnTo>
                      <a:pt x="117" y="446"/>
                    </a:lnTo>
                    <a:lnTo>
                      <a:pt x="117" y="446"/>
                    </a:lnTo>
                    <a:lnTo>
                      <a:pt x="117" y="446"/>
                    </a:lnTo>
                    <a:lnTo>
                      <a:pt x="116" y="446"/>
                    </a:lnTo>
                    <a:lnTo>
                      <a:pt x="116" y="447"/>
                    </a:lnTo>
                    <a:lnTo>
                      <a:pt x="116" y="447"/>
                    </a:lnTo>
                    <a:lnTo>
                      <a:pt x="116" y="447"/>
                    </a:lnTo>
                    <a:lnTo>
                      <a:pt x="116" y="447"/>
                    </a:lnTo>
                    <a:lnTo>
                      <a:pt x="116" y="447"/>
                    </a:lnTo>
                    <a:lnTo>
                      <a:pt x="116" y="448"/>
                    </a:lnTo>
                    <a:lnTo>
                      <a:pt x="116" y="448"/>
                    </a:lnTo>
                    <a:lnTo>
                      <a:pt x="116" y="448"/>
                    </a:lnTo>
                    <a:lnTo>
                      <a:pt x="116" y="448"/>
                    </a:lnTo>
                    <a:lnTo>
                      <a:pt x="116" y="448"/>
                    </a:lnTo>
                    <a:lnTo>
                      <a:pt x="116" y="449"/>
                    </a:lnTo>
                    <a:lnTo>
                      <a:pt x="116" y="449"/>
                    </a:lnTo>
                    <a:lnTo>
                      <a:pt x="116" y="449"/>
                    </a:lnTo>
                    <a:lnTo>
                      <a:pt x="117" y="450"/>
                    </a:lnTo>
                    <a:lnTo>
                      <a:pt x="117" y="450"/>
                    </a:lnTo>
                    <a:lnTo>
                      <a:pt x="117" y="450"/>
                    </a:lnTo>
                    <a:lnTo>
                      <a:pt x="118" y="450"/>
                    </a:lnTo>
                    <a:lnTo>
                      <a:pt x="118" y="451"/>
                    </a:lnTo>
                    <a:lnTo>
                      <a:pt x="118" y="451"/>
                    </a:lnTo>
                    <a:lnTo>
                      <a:pt x="119" y="451"/>
                    </a:lnTo>
                    <a:lnTo>
                      <a:pt x="119" y="452"/>
                    </a:lnTo>
                    <a:lnTo>
                      <a:pt x="119" y="452"/>
                    </a:lnTo>
                    <a:lnTo>
                      <a:pt x="119" y="452"/>
                    </a:lnTo>
                    <a:lnTo>
                      <a:pt x="119" y="453"/>
                    </a:lnTo>
                    <a:lnTo>
                      <a:pt x="120" y="453"/>
                    </a:lnTo>
                    <a:lnTo>
                      <a:pt x="120" y="453"/>
                    </a:lnTo>
                    <a:lnTo>
                      <a:pt x="120" y="454"/>
                    </a:lnTo>
                    <a:lnTo>
                      <a:pt x="120" y="454"/>
                    </a:lnTo>
                    <a:lnTo>
                      <a:pt x="120" y="455"/>
                    </a:lnTo>
                    <a:lnTo>
                      <a:pt x="119" y="455"/>
                    </a:lnTo>
                    <a:lnTo>
                      <a:pt x="119" y="456"/>
                    </a:lnTo>
                    <a:lnTo>
                      <a:pt x="119" y="456"/>
                    </a:lnTo>
                    <a:lnTo>
                      <a:pt x="119" y="457"/>
                    </a:lnTo>
                    <a:lnTo>
                      <a:pt x="119" y="458"/>
                    </a:lnTo>
                    <a:lnTo>
                      <a:pt x="119" y="458"/>
                    </a:lnTo>
                    <a:lnTo>
                      <a:pt x="119" y="459"/>
                    </a:lnTo>
                    <a:lnTo>
                      <a:pt x="119" y="460"/>
                    </a:lnTo>
                    <a:lnTo>
                      <a:pt x="119" y="461"/>
                    </a:lnTo>
                    <a:lnTo>
                      <a:pt x="118" y="461"/>
                    </a:lnTo>
                    <a:lnTo>
                      <a:pt x="118" y="462"/>
                    </a:lnTo>
                    <a:lnTo>
                      <a:pt x="118" y="464"/>
                    </a:lnTo>
                    <a:lnTo>
                      <a:pt x="118" y="464"/>
                    </a:lnTo>
                    <a:lnTo>
                      <a:pt x="118" y="465"/>
                    </a:lnTo>
                    <a:lnTo>
                      <a:pt x="117" y="466"/>
                    </a:lnTo>
                    <a:lnTo>
                      <a:pt x="117" y="466"/>
                    </a:lnTo>
                    <a:lnTo>
                      <a:pt x="117" y="466"/>
                    </a:lnTo>
                    <a:lnTo>
                      <a:pt x="117" y="467"/>
                    </a:lnTo>
                    <a:lnTo>
                      <a:pt x="116" y="467"/>
                    </a:lnTo>
                    <a:lnTo>
                      <a:pt x="116" y="467"/>
                    </a:lnTo>
                    <a:lnTo>
                      <a:pt x="116" y="468"/>
                    </a:lnTo>
                    <a:lnTo>
                      <a:pt x="116" y="468"/>
                    </a:lnTo>
                    <a:lnTo>
                      <a:pt x="114" y="469"/>
                    </a:lnTo>
                    <a:lnTo>
                      <a:pt x="114" y="469"/>
                    </a:lnTo>
                    <a:lnTo>
                      <a:pt x="113" y="470"/>
                    </a:lnTo>
                    <a:lnTo>
                      <a:pt x="113" y="470"/>
                    </a:lnTo>
                    <a:lnTo>
                      <a:pt x="112" y="470"/>
                    </a:lnTo>
                    <a:lnTo>
                      <a:pt x="112" y="471"/>
                    </a:lnTo>
                    <a:lnTo>
                      <a:pt x="111" y="471"/>
                    </a:lnTo>
                    <a:lnTo>
                      <a:pt x="111" y="472"/>
                    </a:lnTo>
                    <a:lnTo>
                      <a:pt x="110" y="472"/>
                    </a:lnTo>
                    <a:lnTo>
                      <a:pt x="109" y="472"/>
                    </a:lnTo>
                    <a:lnTo>
                      <a:pt x="109" y="473"/>
                    </a:lnTo>
                    <a:lnTo>
                      <a:pt x="108" y="473"/>
                    </a:lnTo>
                    <a:lnTo>
                      <a:pt x="107" y="473"/>
                    </a:lnTo>
                    <a:lnTo>
                      <a:pt x="107" y="473"/>
                    </a:lnTo>
                    <a:lnTo>
                      <a:pt x="106" y="474"/>
                    </a:lnTo>
                    <a:lnTo>
                      <a:pt x="106" y="474"/>
                    </a:lnTo>
                    <a:lnTo>
                      <a:pt x="106" y="474"/>
                    </a:lnTo>
                    <a:lnTo>
                      <a:pt x="105" y="474"/>
                    </a:lnTo>
                    <a:lnTo>
                      <a:pt x="105" y="474"/>
                    </a:lnTo>
                    <a:lnTo>
                      <a:pt x="105" y="474"/>
                    </a:lnTo>
                    <a:lnTo>
                      <a:pt x="105" y="475"/>
                    </a:lnTo>
                    <a:lnTo>
                      <a:pt x="104" y="475"/>
                    </a:lnTo>
                    <a:lnTo>
                      <a:pt x="104" y="475"/>
                    </a:lnTo>
                    <a:lnTo>
                      <a:pt x="104" y="475"/>
                    </a:lnTo>
                    <a:lnTo>
                      <a:pt x="104" y="476"/>
                    </a:lnTo>
                    <a:lnTo>
                      <a:pt x="105" y="476"/>
                    </a:lnTo>
                    <a:lnTo>
                      <a:pt x="105" y="477"/>
                    </a:lnTo>
                    <a:lnTo>
                      <a:pt x="105" y="477"/>
                    </a:lnTo>
                    <a:lnTo>
                      <a:pt x="105" y="477"/>
                    </a:lnTo>
                    <a:lnTo>
                      <a:pt x="105" y="477"/>
                    </a:lnTo>
                    <a:lnTo>
                      <a:pt x="106" y="478"/>
                    </a:lnTo>
                    <a:lnTo>
                      <a:pt x="106" y="478"/>
                    </a:lnTo>
                    <a:lnTo>
                      <a:pt x="106" y="478"/>
                    </a:lnTo>
                    <a:lnTo>
                      <a:pt x="106" y="478"/>
                    </a:lnTo>
                    <a:lnTo>
                      <a:pt x="107" y="478"/>
                    </a:lnTo>
                    <a:lnTo>
                      <a:pt x="107" y="478"/>
                    </a:lnTo>
                    <a:lnTo>
                      <a:pt x="107" y="478"/>
                    </a:lnTo>
                    <a:lnTo>
                      <a:pt x="108" y="478"/>
                    </a:lnTo>
                    <a:lnTo>
                      <a:pt x="108" y="478"/>
                    </a:lnTo>
                    <a:lnTo>
                      <a:pt x="109" y="478"/>
                    </a:lnTo>
                    <a:lnTo>
                      <a:pt x="109" y="478"/>
                    </a:lnTo>
                    <a:lnTo>
                      <a:pt x="109" y="477"/>
                    </a:lnTo>
                    <a:lnTo>
                      <a:pt x="110" y="477"/>
                    </a:lnTo>
                    <a:lnTo>
                      <a:pt x="110" y="477"/>
                    </a:lnTo>
                    <a:lnTo>
                      <a:pt x="111" y="477"/>
                    </a:lnTo>
                    <a:lnTo>
                      <a:pt x="112" y="477"/>
                    </a:lnTo>
                    <a:lnTo>
                      <a:pt x="112" y="477"/>
                    </a:lnTo>
                    <a:lnTo>
                      <a:pt x="113" y="476"/>
                    </a:lnTo>
                    <a:lnTo>
                      <a:pt x="113" y="476"/>
                    </a:lnTo>
                    <a:lnTo>
                      <a:pt x="114" y="476"/>
                    </a:lnTo>
                    <a:lnTo>
                      <a:pt x="116" y="476"/>
                    </a:lnTo>
                    <a:lnTo>
                      <a:pt x="116" y="476"/>
                    </a:lnTo>
                    <a:lnTo>
                      <a:pt x="117" y="476"/>
                    </a:lnTo>
                    <a:lnTo>
                      <a:pt x="117" y="476"/>
                    </a:lnTo>
                    <a:lnTo>
                      <a:pt x="118" y="477"/>
                    </a:lnTo>
                    <a:lnTo>
                      <a:pt x="118" y="477"/>
                    </a:lnTo>
                    <a:lnTo>
                      <a:pt x="118" y="477"/>
                    </a:lnTo>
                    <a:lnTo>
                      <a:pt x="119" y="478"/>
                    </a:lnTo>
                    <a:lnTo>
                      <a:pt x="119" y="478"/>
                    </a:lnTo>
                    <a:lnTo>
                      <a:pt x="119" y="479"/>
                    </a:lnTo>
                    <a:lnTo>
                      <a:pt x="119" y="479"/>
                    </a:lnTo>
                    <a:lnTo>
                      <a:pt x="120" y="480"/>
                    </a:lnTo>
                    <a:lnTo>
                      <a:pt x="120" y="480"/>
                    </a:lnTo>
                    <a:lnTo>
                      <a:pt x="120" y="480"/>
                    </a:lnTo>
                    <a:lnTo>
                      <a:pt x="120" y="482"/>
                    </a:lnTo>
                    <a:lnTo>
                      <a:pt x="120" y="482"/>
                    </a:lnTo>
                    <a:lnTo>
                      <a:pt x="121" y="482"/>
                    </a:lnTo>
                    <a:lnTo>
                      <a:pt x="121" y="482"/>
                    </a:lnTo>
                    <a:lnTo>
                      <a:pt x="121" y="483"/>
                    </a:lnTo>
                    <a:lnTo>
                      <a:pt x="122" y="483"/>
                    </a:lnTo>
                    <a:lnTo>
                      <a:pt x="122" y="483"/>
                    </a:lnTo>
                    <a:lnTo>
                      <a:pt x="123" y="483"/>
                    </a:lnTo>
                    <a:lnTo>
                      <a:pt x="124" y="483"/>
                    </a:lnTo>
                    <a:lnTo>
                      <a:pt x="124" y="483"/>
                    </a:lnTo>
                    <a:lnTo>
                      <a:pt x="125" y="483"/>
                    </a:lnTo>
                    <a:lnTo>
                      <a:pt x="126" y="483"/>
                    </a:lnTo>
                    <a:lnTo>
                      <a:pt x="126" y="483"/>
                    </a:lnTo>
                    <a:lnTo>
                      <a:pt x="127" y="483"/>
                    </a:lnTo>
                    <a:lnTo>
                      <a:pt x="128" y="483"/>
                    </a:lnTo>
                    <a:lnTo>
                      <a:pt x="128" y="482"/>
                    </a:lnTo>
                    <a:lnTo>
                      <a:pt x="129" y="482"/>
                    </a:lnTo>
                    <a:lnTo>
                      <a:pt x="129" y="482"/>
                    </a:lnTo>
                    <a:lnTo>
                      <a:pt x="130" y="482"/>
                    </a:lnTo>
                    <a:lnTo>
                      <a:pt x="130" y="482"/>
                    </a:lnTo>
                    <a:lnTo>
                      <a:pt x="131" y="480"/>
                    </a:lnTo>
                    <a:lnTo>
                      <a:pt x="131" y="480"/>
                    </a:lnTo>
                    <a:lnTo>
                      <a:pt x="131" y="480"/>
                    </a:lnTo>
                    <a:lnTo>
                      <a:pt x="131" y="480"/>
                    </a:lnTo>
                    <a:lnTo>
                      <a:pt x="132" y="480"/>
                    </a:lnTo>
                    <a:lnTo>
                      <a:pt x="132" y="479"/>
                    </a:lnTo>
                    <a:lnTo>
                      <a:pt x="132" y="479"/>
                    </a:lnTo>
                    <a:lnTo>
                      <a:pt x="132" y="479"/>
                    </a:lnTo>
                    <a:lnTo>
                      <a:pt x="132" y="479"/>
                    </a:lnTo>
                    <a:lnTo>
                      <a:pt x="134" y="479"/>
                    </a:lnTo>
                    <a:lnTo>
                      <a:pt x="134" y="479"/>
                    </a:lnTo>
                    <a:lnTo>
                      <a:pt x="134" y="478"/>
                    </a:lnTo>
                    <a:lnTo>
                      <a:pt x="134" y="478"/>
                    </a:lnTo>
                    <a:lnTo>
                      <a:pt x="134" y="478"/>
                    </a:lnTo>
                    <a:lnTo>
                      <a:pt x="135" y="478"/>
                    </a:lnTo>
                    <a:lnTo>
                      <a:pt x="135" y="478"/>
                    </a:lnTo>
                    <a:lnTo>
                      <a:pt x="135" y="478"/>
                    </a:lnTo>
                    <a:lnTo>
                      <a:pt x="136" y="478"/>
                    </a:lnTo>
                    <a:lnTo>
                      <a:pt x="136" y="478"/>
                    </a:lnTo>
                    <a:lnTo>
                      <a:pt x="136" y="478"/>
                    </a:lnTo>
                    <a:lnTo>
                      <a:pt x="137" y="478"/>
                    </a:lnTo>
                    <a:lnTo>
                      <a:pt x="137" y="479"/>
                    </a:lnTo>
                    <a:lnTo>
                      <a:pt x="138" y="479"/>
                    </a:lnTo>
                    <a:lnTo>
                      <a:pt x="138" y="479"/>
                    </a:lnTo>
                    <a:lnTo>
                      <a:pt x="139" y="479"/>
                    </a:lnTo>
                    <a:lnTo>
                      <a:pt x="139" y="479"/>
                    </a:lnTo>
                    <a:lnTo>
                      <a:pt x="139" y="480"/>
                    </a:lnTo>
                    <a:lnTo>
                      <a:pt x="140" y="480"/>
                    </a:lnTo>
                    <a:lnTo>
                      <a:pt x="140" y="480"/>
                    </a:lnTo>
                    <a:lnTo>
                      <a:pt x="140" y="482"/>
                    </a:lnTo>
                    <a:lnTo>
                      <a:pt x="141" y="482"/>
                    </a:lnTo>
                    <a:lnTo>
                      <a:pt x="141" y="483"/>
                    </a:lnTo>
                    <a:lnTo>
                      <a:pt x="141" y="483"/>
                    </a:lnTo>
                    <a:lnTo>
                      <a:pt x="141" y="484"/>
                    </a:lnTo>
                    <a:lnTo>
                      <a:pt x="141" y="484"/>
                    </a:lnTo>
                    <a:lnTo>
                      <a:pt x="141" y="485"/>
                    </a:lnTo>
                    <a:lnTo>
                      <a:pt x="141" y="485"/>
                    </a:lnTo>
                    <a:lnTo>
                      <a:pt x="140" y="486"/>
                    </a:lnTo>
                    <a:lnTo>
                      <a:pt x="140" y="486"/>
                    </a:lnTo>
                    <a:lnTo>
                      <a:pt x="140" y="487"/>
                    </a:lnTo>
                    <a:lnTo>
                      <a:pt x="140" y="487"/>
                    </a:lnTo>
                    <a:lnTo>
                      <a:pt x="140" y="488"/>
                    </a:lnTo>
                    <a:lnTo>
                      <a:pt x="139" y="488"/>
                    </a:lnTo>
                    <a:lnTo>
                      <a:pt x="139" y="489"/>
                    </a:lnTo>
                    <a:lnTo>
                      <a:pt x="139" y="489"/>
                    </a:lnTo>
                    <a:lnTo>
                      <a:pt x="139" y="490"/>
                    </a:lnTo>
                    <a:lnTo>
                      <a:pt x="139" y="490"/>
                    </a:lnTo>
                    <a:lnTo>
                      <a:pt x="139" y="491"/>
                    </a:lnTo>
                    <a:lnTo>
                      <a:pt x="139" y="491"/>
                    </a:lnTo>
                    <a:lnTo>
                      <a:pt x="139" y="492"/>
                    </a:lnTo>
                    <a:lnTo>
                      <a:pt x="139" y="493"/>
                    </a:lnTo>
                    <a:lnTo>
                      <a:pt x="139" y="493"/>
                    </a:lnTo>
                    <a:lnTo>
                      <a:pt x="138" y="494"/>
                    </a:lnTo>
                    <a:lnTo>
                      <a:pt x="138" y="494"/>
                    </a:lnTo>
                    <a:lnTo>
                      <a:pt x="138" y="495"/>
                    </a:lnTo>
                    <a:lnTo>
                      <a:pt x="138" y="495"/>
                    </a:lnTo>
                    <a:lnTo>
                      <a:pt x="138" y="496"/>
                    </a:lnTo>
                    <a:lnTo>
                      <a:pt x="138" y="496"/>
                    </a:lnTo>
                    <a:lnTo>
                      <a:pt x="138" y="497"/>
                    </a:lnTo>
                    <a:lnTo>
                      <a:pt x="138" y="498"/>
                    </a:lnTo>
                    <a:lnTo>
                      <a:pt x="138" y="498"/>
                    </a:lnTo>
                    <a:lnTo>
                      <a:pt x="138" y="500"/>
                    </a:lnTo>
                    <a:lnTo>
                      <a:pt x="138" y="500"/>
                    </a:lnTo>
                    <a:lnTo>
                      <a:pt x="138" y="501"/>
                    </a:lnTo>
                    <a:lnTo>
                      <a:pt x="138" y="501"/>
                    </a:lnTo>
                    <a:lnTo>
                      <a:pt x="137" y="502"/>
                    </a:lnTo>
                    <a:lnTo>
                      <a:pt x="137" y="502"/>
                    </a:lnTo>
                    <a:lnTo>
                      <a:pt x="137" y="503"/>
                    </a:lnTo>
                    <a:lnTo>
                      <a:pt x="137" y="503"/>
                    </a:lnTo>
                    <a:lnTo>
                      <a:pt x="137" y="503"/>
                    </a:lnTo>
                    <a:lnTo>
                      <a:pt x="137" y="504"/>
                    </a:lnTo>
                    <a:lnTo>
                      <a:pt x="136" y="504"/>
                    </a:lnTo>
                    <a:lnTo>
                      <a:pt x="136" y="504"/>
                    </a:lnTo>
                    <a:lnTo>
                      <a:pt x="136" y="504"/>
                    </a:lnTo>
                    <a:lnTo>
                      <a:pt x="136" y="504"/>
                    </a:lnTo>
                    <a:lnTo>
                      <a:pt x="136" y="504"/>
                    </a:lnTo>
                    <a:lnTo>
                      <a:pt x="135" y="504"/>
                    </a:lnTo>
                    <a:lnTo>
                      <a:pt x="135" y="504"/>
                    </a:lnTo>
                    <a:lnTo>
                      <a:pt x="135" y="504"/>
                    </a:lnTo>
                    <a:lnTo>
                      <a:pt x="135" y="503"/>
                    </a:lnTo>
                    <a:lnTo>
                      <a:pt x="134" y="503"/>
                    </a:lnTo>
                    <a:lnTo>
                      <a:pt x="134" y="502"/>
                    </a:lnTo>
                    <a:lnTo>
                      <a:pt x="134" y="502"/>
                    </a:lnTo>
                    <a:lnTo>
                      <a:pt x="134" y="501"/>
                    </a:lnTo>
                    <a:lnTo>
                      <a:pt x="132" y="501"/>
                    </a:lnTo>
                    <a:lnTo>
                      <a:pt x="132" y="500"/>
                    </a:lnTo>
                    <a:lnTo>
                      <a:pt x="132" y="500"/>
                    </a:lnTo>
                    <a:lnTo>
                      <a:pt x="132" y="498"/>
                    </a:lnTo>
                    <a:lnTo>
                      <a:pt x="131" y="497"/>
                    </a:lnTo>
                    <a:lnTo>
                      <a:pt x="131" y="497"/>
                    </a:lnTo>
                    <a:lnTo>
                      <a:pt x="131" y="496"/>
                    </a:lnTo>
                    <a:lnTo>
                      <a:pt x="130" y="496"/>
                    </a:lnTo>
                    <a:lnTo>
                      <a:pt x="130" y="495"/>
                    </a:lnTo>
                    <a:lnTo>
                      <a:pt x="129" y="495"/>
                    </a:lnTo>
                    <a:lnTo>
                      <a:pt x="129" y="494"/>
                    </a:lnTo>
                    <a:lnTo>
                      <a:pt x="128" y="494"/>
                    </a:lnTo>
                    <a:lnTo>
                      <a:pt x="128" y="493"/>
                    </a:lnTo>
                    <a:lnTo>
                      <a:pt x="127" y="493"/>
                    </a:lnTo>
                    <a:lnTo>
                      <a:pt x="127" y="493"/>
                    </a:lnTo>
                    <a:lnTo>
                      <a:pt x="127" y="493"/>
                    </a:lnTo>
                    <a:lnTo>
                      <a:pt x="126" y="492"/>
                    </a:lnTo>
                    <a:lnTo>
                      <a:pt x="126" y="492"/>
                    </a:lnTo>
                    <a:lnTo>
                      <a:pt x="125" y="492"/>
                    </a:lnTo>
                    <a:lnTo>
                      <a:pt x="125" y="492"/>
                    </a:lnTo>
                    <a:lnTo>
                      <a:pt x="124" y="492"/>
                    </a:lnTo>
                    <a:lnTo>
                      <a:pt x="124" y="492"/>
                    </a:lnTo>
                    <a:lnTo>
                      <a:pt x="123" y="491"/>
                    </a:lnTo>
                    <a:lnTo>
                      <a:pt x="122" y="491"/>
                    </a:lnTo>
                    <a:lnTo>
                      <a:pt x="121" y="491"/>
                    </a:lnTo>
                    <a:lnTo>
                      <a:pt x="121" y="491"/>
                    </a:lnTo>
                    <a:lnTo>
                      <a:pt x="120" y="491"/>
                    </a:lnTo>
                    <a:lnTo>
                      <a:pt x="119" y="491"/>
                    </a:lnTo>
                    <a:lnTo>
                      <a:pt x="118" y="491"/>
                    </a:lnTo>
                    <a:lnTo>
                      <a:pt x="117" y="491"/>
                    </a:lnTo>
                    <a:lnTo>
                      <a:pt x="117" y="491"/>
                    </a:lnTo>
                    <a:lnTo>
                      <a:pt x="116" y="491"/>
                    </a:lnTo>
                    <a:lnTo>
                      <a:pt x="114" y="491"/>
                    </a:lnTo>
                    <a:lnTo>
                      <a:pt x="113" y="491"/>
                    </a:lnTo>
                    <a:lnTo>
                      <a:pt x="112" y="492"/>
                    </a:lnTo>
                    <a:lnTo>
                      <a:pt x="112" y="492"/>
                    </a:lnTo>
                    <a:lnTo>
                      <a:pt x="111" y="492"/>
                    </a:lnTo>
                    <a:lnTo>
                      <a:pt x="110" y="493"/>
                    </a:lnTo>
                    <a:lnTo>
                      <a:pt x="109" y="493"/>
                    </a:lnTo>
                    <a:lnTo>
                      <a:pt x="108" y="493"/>
                    </a:lnTo>
                    <a:lnTo>
                      <a:pt x="108" y="494"/>
                    </a:lnTo>
                    <a:lnTo>
                      <a:pt x="107" y="494"/>
                    </a:lnTo>
                    <a:lnTo>
                      <a:pt x="106" y="494"/>
                    </a:lnTo>
                    <a:lnTo>
                      <a:pt x="105" y="495"/>
                    </a:lnTo>
                    <a:lnTo>
                      <a:pt x="104" y="495"/>
                    </a:lnTo>
                    <a:lnTo>
                      <a:pt x="103" y="495"/>
                    </a:lnTo>
                    <a:lnTo>
                      <a:pt x="103" y="496"/>
                    </a:lnTo>
                    <a:lnTo>
                      <a:pt x="102" y="496"/>
                    </a:lnTo>
                    <a:lnTo>
                      <a:pt x="101" y="496"/>
                    </a:lnTo>
                    <a:lnTo>
                      <a:pt x="101" y="496"/>
                    </a:lnTo>
                    <a:lnTo>
                      <a:pt x="100" y="497"/>
                    </a:lnTo>
                    <a:lnTo>
                      <a:pt x="99" y="497"/>
                    </a:lnTo>
                    <a:lnTo>
                      <a:pt x="99" y="497"/>
                    </a:lnTo>
                    <a:lnTo>
                      <a:pt x="98" y="497"/>
                    </a:lnTo>
                    <a:lnTo>
                      <a:pt x="98" y="497"/>
                    </a:lnTo>
                    <a:lnTo>
                      <a:pt x="96" y="497"/>
                    </a:lnTo>
                    <a:lnTo>
                      <a:pt x="96" y="498"/>
                    </a:lnTo>
                    <a:lnTo>
                      <a:pt x="96" y="498"/>
                    </a:lnTo>
                    <a:lnTo>
                      <a:pt x="95" y="498"/>
                    </a:lnTo>
                    <a:lnTo>
                      <a:pt x="95" y="498"/>
                    </a:lnTo>
                    <a:lnTo>
                      <a:pt x="95" y="498"/>
                    </a:lnTo>
                    <a:lnTo>
                      <a:pt x="94" y="498"/>
                    </a:lnTo>
                    <a:lnTo>
                      <a:pt x="94" y="498"/>
                    </a:lnTo>
                    <a:lnTo>
                      <a:pt x="94" y="498"/>
                    </a:lnTo>
                    <a:lnTo>
                      <a:pt x="94" y="497"/>
                    </a:lnTo>
                    <a:lnTo>
                      <a:pt x="94" y="497"/>
                    </a:lnTo>
                    <a:lnTo>
                      <a:pt x="94" y="497"/>
                    </a:lnTo>
                    <a:lnTo>
                      <a:pt x="93" y="497"/>
                    </a:lnTo>
                    <a:lnTo>
                      <a:pt x="93" y="497"/>
                    </a:lnTo>
                    <a:lnTo>
                      <a:pt x="93" y="497"/>
                    </a:lnTo>
                    <a:lnTo>
                      <a:pt x="93" y="497"/>
                    </a:lnTo>
                    <a:lnTo>
                      <a:pt x="93" y="496"/>
                    </a:lnTo>
                    <a:lnTo>
                      <a:pt x="93" y="496"/>
                    </a:lnTo>
                    <a:lnTo>
                      <a:pt x="93" y="496"/>
                    </a:lnTo>
                    <a:lnTo>
                      <a:pt x="93" y="495"/>
                    </a:lnTo>
                    <a:lnTo>
                      <a:pt x="93" y="495"/>
                    </a:lnTo>
                    <a:lnTo>
                      <a:pt x="93" y="495"/>
                    </a:lnTo>
                    <a:lnTo>
                      <a:pt x="94" y="494"/>
                    </a:lnTo>
                    <a:lnTo>
                      <a:pt x="94" y="494"/>
                    </a:lnTo>
                    <a:lnTo>
                      <a:pt x="94" y="493"/>
                    </a:lnTo>
                    <a:lnTo>
                      <a:pt x="94" y="493"/>
                    </a:lnTo>
                    <a:lnTo>
                      <a:pt x="95" y="492"/>
                    </a:lnTo>
                    <a:lnTo>
                      <a:pt x="95" y="492"/>
                    </a:lnTo>
                    <a:lnTo>
                      <a:pt x="96" y="491"/>
                    </a:lnTo>
                    <a:lnTo>
                      <a:pt x="96" y="491"/>
                    </a:lnTo>
                    <a:lnTo>
                      <a:pt x="96" y="490"/>
                    </a:lnTo>
                    <a:lnTo>
                      <a:pt x="98" y="490"/>
                    </a:lnTo>
                    <a:lnTo>
                      <a:pt x="98" y="489"/>
                    </a:lnTo>
                    <a:lnTo>
                      <a:pt x="98" y="489"/>
                    </a:lnTo>
                    <a:lnTo>
                      <a:pt x="98" y="489"/>
                    </a:lnTo>
                    <a:lnTo>
                      <a:pt x="98" y="488"/>
                    </a:lnTo>
                    <a:lnTo>
                      <a:pt x="99" y="488"/>
                    </a:lnTo>
                    <a:lnTo>
                      <a:pt x="99" y="488"/>
                    </a:lnTo>
                    <a:lnTo>
                      <a:pt x="99" y="488"/>
                    </a:lnTo>
                    <a:lnTo>
                      <a:pt x="99" y="488"/>
                    </a:lnTo>
                    <a:lnTo>
                      <a:pt x="100" y="488"/>
                    </a:lnTo>
                    <a:lnTo>
                      <a:pt x="100" y="487"/>
                    </a:lnTo>
                    <a:lnTo>
                      <a:pt x="101" y="487"/>
                    </a:lnTo>
                    <a:lnTo>
                      <a:pt x="101" y="487"/>
                    </a:lnTo>
                    <a:lnTo>
                      <a:pt x="101" y="487"/>
                    </a:lnTo>
                    <a:lnTo>
                      <a:pt x="102" y="487"/>
                    </a:lnTo>
                    <a:lnTo>
                      <a:pt x="102" y="487"/>
                    </a:lnTo>
                    <a:lnTo>
                      <a:pt x="103" y="487"/>
                    </a:lnTo>
                    <a:lnTo>
                      <a:pt x="103" y="487"/>
                    </a:lnTo>
                    <a:lnTo>
                      <a:pt x="103" y="487"/>
                    </a:lnTo>
                    <a:lnTo>
                      <a:pt x="103" y="487"/>
                    </a:lnTo>
                    <a:lnTo>
                      <a:pt x="104" y="487"/>
                    </a:lnTo>
                    <a:lnTo>
                      <a:pt x="104" y="486"/>
                    </a:lnTo>
                    <a:lnTo>
                      <a:pt x="104" y="486"/>
                    </a:lnTo>
                    <a:lnTo>
                      <a:pt x="104" y="486"/>
                    </a:lnTo>
                    <a:lnTo>
                      <a:pt x="104" y="486"/>
                    </a:lnTo>
                    <a:lnTo>
                      <a:pt x="104" y="485"/>
                    </a:lnTo>
                    <a:lnTo>
                      <a:pt x="104" y="485"/>
                    </a:lnTo>
                    <a:lnTo>
                      <a:pt x="104" y="484"/>
                    </a:lnTo>
                    <a:lnTo>
                      <a:pt x="104" y="484"/>
                    </a:lnTo>
                    <a:lnTo>
                      <a:pt x="104" y="483"/>
                    </a:lnTo>
                    <a:lnTo>
                      <a:pt x="104" y="483"/>
                    </a:lnTo>
                    <a:lnTo>
                      <a:pt x="104" y="482"/>
                    </a:lnTo>
                    <a:lnTo>
                      <a:pt x="104" y="480"/>
                    </a:lnTo>
                    <a:lnTo>
                      <a:pt x="104" y="480"/>
                    </a:lnTo>
                    <a:lnTo>
                      <a:pt x="103" y="479"/>
                    </a:lnTo>
                    <a:lnTo>
                      <a:pt x="103" y="479"/>
                    </a:lnTo>
                    <a:lnTo>
                      <a:pt x="103" y="478"/>
                    </a:lnTo>
                    <a:lnTo>
                      <a:pt x="103" y="477"/>
                    </a:lnTo>
                    <a:lnTo>
                      <a:pt x="103" y="477"/>
                    </a:lnTo>
                    <a:lnTo>
                      <a:pt x="102" y="476"/>
                    </a:lnTo>
                    <a:lnTo>
                      <a:pt x="102" y="476"/>
                    </a:lnTo>
                    <a:lnTo>
                      <a:pt x="102" y="475"/>
                    </a:lnTo>
                    <a:lnTo>
                      <a:pt x="101" y="475"/>
                    </a:lnTo>
                    <a:lnTo>
                      <a:pt x="101" y="474"/>
                    </a:lnTo>
                    <a:lnTo>
                      <a:pt x="100" y="474"/>
                    </a:lnTo>
                    <a:lnTo>
                      <a:pt x="100" y="474"/>
                    </a:lnTo>
                    <a:lnTo>
                      <a:pt x="100" y="473"/>
                    </a:lnTo>
                    <a:lnTo>
                      <a:pt x="100" y="473"/>
                    </a:lnTo>
                    <a:lnTo>
                      <a:pt x="99" y="473"/>
                    </a:lnTo>
                    <a:lnTo>
                      <a:pt x="99" y="473"/>
                    </a:lnTo>
                    <a:lnTo>
                      <a:pt x="99" y="473"/>
                    </a:lnTo>
                    <a:lnTo>
                      <a:pt x="99" y="473"/>
                    </a:lnTo>
                    <a:lnTo>
                      <a:pt x="99" y="473"/>
                    </a:lnTo>
                    <a:lnTo>
                      <a:pt x="98" y="473"/>
                    </a:lnTo>
                    <a:lnTo>
                      <a:pt x="98" y="473"/>
                    </a:lnTo>
                    <a:lnTo>
                      <a:pt x="98" y="473"/>
                    </a:lnTo>
                    <a:lnTo>
                      <a:pt x="98" y="473"/>
                    </a:lnTo>
                    <a:lnTo>
                      <a:pt x="96" y="473"/>
                    </a:lnTo>
                    <a:lnTo>
                      <a:pt x="96" y="473"/>
                    </a:lnTo>
                    <a:lnTo>
                      <a:pt x="95" y="473"/>
                    </a:lnTo>
                    <a:lnTo>
                      <a:pt x="95" y="473"/>
                    </a:lnTo>
                    <a:lnTo>
                      <a:pt x="94" y="473"/>
                    </a:lnTo>
                    <a:lnTo>
                      <a:pt x="94" y="473"/>
                    </a:lnTo>
                    <a:lnTo>
                      <a:pt x="93" y="473"/>
                    </a:lnTo>
                    <a:lnTo>
                      <a:pt x="93" y="473"/>
                    </a:lnTo>
                    <a:lnTo>
                      <a:pt x="93" y="473"/>
                    </a:lnTo>
                    <a:lnTo>
                      <a:pt x="92" y="473"/>
                    </a:lnTo>
                    <a:lnTo>
                      <a:pt x="92" y="473"/>
                    </a:lnTo>
                    <a:lnTo>
                      <a:pt x="92" y="473"/>
                    </a:lnTo>
                    <a:lnTo>
                      <a:pt x="92" y="473"/>
                    </a:lnTo>
                    <a:lnTo>
                      <a:pt x="91" y="473"/>
                    </a:lnTo>
                    <a:lnTo>
                      <a:pt x="91" y="474"/>
                    </a:lnTo>
                    <a:lnTo>
                      <a:pt x="91" y="474"/>
                    </a:lnTo>
                    <a:lnTo>
                      <a:pt x="91" y="474"/>
                    </a:lnTo>
                    <a:lnTo>
                      <a:pt x="91" y="474"/>
                    </a:lnTo>
                    <a:lnTo>
                      <a:pt x="91" y="475"/>
                    </a:lnTo>
                    <a:lnTo>
                      <a:pt x="91" y="475"/>
                    </a:lnTo>
                    <a:lnTo>
                      <a:pt x="91" y="475"/>
                    </a:lnTo>
                    <a:lnTo>
                      <a:pt x="91" y="476"/>
                    </a:lnTo>
                    <a:lnTo>
                      <a:pt x="91" y="476"/>
                    </a:lnTo>
                    <a:lnTo>
                      <a:pt x="91" y="476"/>
                    </a:lnTo>
                    <a:lnTo>
                      <a:pt x="91" y="477"/>
                    </a:lnTo>
                    <a:lnTo>
                      <a:pt x="91" y="477"/>
                    </a:lnTo>
                    <a:lnTo>
                      <a:pt x="91" y="477"/>
                    </a:lnTo>
                    <a:lnTo>
                      <a:pt x="91" y="478"/>
                    </a:lnTo>
                    <a:lnTo>
                      <a:pt x="91" y="478"/>
                    </a:lnTo>
                    <a:lnTo>
                      <a:pt x="91" y="479"/>
                    </a:lnTo>
                    <a:lnTo>
                      <a:pt x="91" y="479"/>
                    </a:lnTo>
                    <a:lnTo>
                      <a:pt x="91" y="480"/>
                    </a:lnTo>
                    <a:lnTo>
                      <a:pt x="91" y="480"/>
                    </a:lnTo>
                    <a:lnTo>
                      <a:pt x="91" y="482"/>
                    </a:lnTo>
                    <a:lnTo>
                      <a:pt x="91" y="482"/>
                    </a:lnTo>
                    <a:lnTo>
                      <a:pt x="91" y="483"/>
                    </a:lnTo>
                    <a:lnTo>
                      <a:pt x="91" y="483"/>
                    </a:lnTo>
                    <a:lnTo>
                      <a:pt x="91" y="484"/>
                    </a:lnTo>
                    <a:lnTo>
                      <a:pt x="91" y="484"/>
                    </a:lnTo>
                    <a:lnTo>
                      <a:pt x="91" y="484"/>
                    </a:lnTo>
                    <a:lnTo>
                      <a:pt x="91" y="485"/>
                    </a:lnTo>
                    <a:lnTo>
                      <a:pt x="91" y="485"/>
                    </a:lnTo>
                    <a:lnTo>
                      <a:pt x="91" y="485"/>
                    </a:lnTo>
                    <a:lnTo>
                      <a:pt x="90" y="485"/>
                    </a:lnTo>
                    <a:lnTo>
                      <a:pt x="90" y="485"/>
                    </a:lnTo>
                    <a:lnTo>
                      <a:pt x="90" y="485"/>
                    </a:lnTo>
                    <a:lnTo>
                      <a:pt x="90" y="486"/>
                    </a:lnTo>
                    <a:lnTo>
                      <a:pt x="90" y="486"/>
                    </a:lnTo>
                    <a:lnTo>
                      <a:pt x="90" y="486"/>
                    </a:lnTo>
                    <a:lnTo>
                      <a:pt x="89" y="486"/>
                    </a:lnTo>
                    <a:lnTo>
                      <a:pt x="89" y="486"/>
                    </a:lnTo>
                    <a:lnTo>
                      <a:pt x="89" y="486"/>
                    </a:lnTo>
                    <a:lnTo>
                      <a:pt x="89" y="486"/>
                    </a:lnTo>
                    <a:lnTo>
                      <a:pt x="89" y="485"/>
                    </a:lnTo>
                    <a:lnTo>
                      <a:pt x="88" y="485"/>
                    </a:lnTo>
                    <a:lnTo>
                      <a:pt x="88" y="485"/>
                    </a:lnTo>
                    <a:lnTo>
                      <a:pt x="88" y="485"/>
                    </a:lnTo>
                    <a:lnTo>
                      <a:pt x="88" y="484"/>
                    </a:lnTo>
                    <a:lnTo>
                      <a:pt x="88" y="484"/>
                    </a:lnTo>
                    <a:lnTo>
                      <a:pt x="88" y="484"/>
                    </a:lnTo>
                    <a:lnTo>
                      <a:pt x="88" y="483"/>
                    </a:lnTo>
                    <a:lnTo>
                      <a:pt x="88" y="483"/>
                    </a:lnTo>
                    <a:lnTo>
                      <a:pt x="88" y="483"/>
                    </a:lnTo>
                    <a:lnTo>
                      <a:pt x="88" y="482"/>
                    </a:lnTo>
                    <a:lnTo>
                      <a:pt x="88" y="482"/>
                    </a:lnTo>
                    <a:lnTo>
                      <a:pt x="88" y="482"/>
                    </a:lnTo>
                    <a:lnTo>
                      <a:pt x="88" y="480"/>
                    </a:lnTo>
                    <a:lnTo>
                      <a:pt x="88" y="480"/>
                    </a:lnTo>
                    <a:lnTo>
                      <a:pt x="88" y="480"/>
                    </a:lnTo>
                    <a:lnTo>
                      <a:pt x="88" y="479"/>
                    </a:lnTo>
                    <a:lnTo>
                      <a:pt x="88" y="479"/>
                    </a:lnTo>
                    <a:lnTo>
                      <a:pt x="89" y="479"/>
                    </a:lnTo>
                    <a:lnTo>
                      <a:pt x="89" y="478"/>
                    </a:lnTo>
                    <a:lnTo>
                      <a:pt x="89" y="478"/>
                    </a:lnTo>
                    <a:lnTo>
                      <a:pt x="89" y="477"/>
                    </a:lnTo>
                    <a:lnTo>
                      <a:pt x="89" y="477"/>
                    </a:lnTo>
                    <a:lnTo>
                      <a:pt x="89" y="477"/>
                    </a:lnTo>
                    <a:lnTo>
                      <a:pt x="89" y="476"/>
                    </a:lnTo>
                    <a:lnTo>
                      <a:pt x="89" y="476"/>
                    </a:lnTo>
                    <a:lnTo>
                      <a:pt x="88" y="475"/>
                    </a:lnTo>
                    <a:lnTo>
                      <a:pt x="88" y="475"/>
                    </a:lnTo>
                    <a:lnTo>
                      <a:pt x="88" y="475"/>
                    </a:lnTo>
                    <a:lnTo>
                      <a:pt x="88" y="474"/>
                    </a:lnTo>
                    <a:lnTo>
                      <a:pt x="88" y="474"/>
                    </a:lnTo>
                    <a:lnTo>
                      <a:pt x="87" y="474"/>
                    </a:lnTo>
                    <a:lnTo>
                      <a:pt x="87" y="473"/>
                    </a:lnTo>
                    <a:lnTo>
                      <a:pt x="86" y="473"/>
                    </a:lnTo>
                    <a:lnTo>
                      <a:pt x="86" y="472"/>
                    </a:lnTo>
                    <a:lnTo>
                      <a:pt x="85" y="472"/>
                    </a:lnTo>
                    <a:lnTo>
                      <a:pt x="84" y="471"/>
                    </a:lnTo>
                    <a:lnTo>
                      <a:pt x="84" y="471"/>
                    </a:lnTo>
                    <a:lnTo>
                      <a:pt x="83" y="471"/>
                    </a:lnTo>
                    <a:lnTo>
                      <a:pt x="82" y="470"/>
                    </a:lnTo>
                    <a:lnTo>
                      <a:pt x="82" y="470"/>
                    </a:lnTo>
                    <a:lnTo>
                      <a:pt x="81" y="469"/>
                    </a:lnTo>
                    <a:lnTo>
                      <a:pt x="80" y="469"/>
                    </a:lnTo>
                    <a:lnTo>
                      <a:pt x="80" y="469"/>
                    </a:lnTo>
                    <a:lnTo>
                      <a:pt x="78" y="468"/>
                    </a:lnTo>
                    <a:lnTo>
                      <a:pt x="77" y="468"/>
                    </a:lnTo>
                    <a:lnTo>
                      <a:pt x="77" y="468"/>
                    </a:lnTo>
                    <a:lnTo>
                      <a:pt x="77" y="468"/>
                    </a:lnTo>
                    <a:lnTo>
                      <a:pt x="76" y="468"/>
                    </a:lnTo>
                    <a:lnTo>
                      <a:pt x="76" y="467"/>
                    </a:lnTo>
                    <a:lnTo>
                      <a:pt x="76" y="467"/>
                    </a:lnTo>
                    <a:lnTo>
                      <a:pt x="75" y="467"/>
                    </a:lnTo>
                    <a:lnTo>
                      <a:pt x="75" y="467"/>
                    </a:lnTo>
                    <a:lnTo>
                      <a:pt x="75" y="467"/>
                    </a:lnTo>
                    <a:lnTo>
                      <a:pt x="75" y="467"/>
                    </a:lnTo>
                    <a:lnTo>
                      <a:pt x="75" y="467"/>
                    </a:lnTo>
                    <a:lnTo>
                      <a:pt x="74" y="467"/>
                    </a:lnTo>
                    <a:lnTo>
                      <a:pt x="74" y="467"/>
                    </a:lnTo>
                    <a:lnTo>
                      <a:pt x="74" y="467"/>
                    </a:lnTo>
                    <a:lnTo>
                      <a:pt x="74" y="467"/>
                    </a:lnTo>
                    <a:lnTo>
                      <a:pt x="74" y="467"/>
                    </a:lnTo>
                    <a:lnTo>
                      <a:pt x="74" y="467"/>
                    </a:lnTo>
                    <a:lnTo>
                      <a:pt x="73" y="467"/>
                    </a:lnTo>
                    <a:lnTo>
                      <a:pt x="73" y="467"/>
                    </a:lnTo>
                    <a:lnTo>
                      <a:pt x="73" y="467"/>
                    </a:lnTo>
                    <a:lnTo>
                      <a:pt x="73" y="467"/>
                    </a:lnTo>
                    <a:lnTo>
                      <a:pt x="73" y="467"/>
                    </a:lnTo>
                    <a:lnTo>
                      <a:pt x="73" y="467"/>
                    </a:lnTo>
                    <a:lnTo>
                      <a:pt x="73" y="468"/>
                    </a:lnTo>
                    <a:lnTo>
                      <a:pt x="73" y="468"/>
                    </a:lnTo>
                    <a:lnTo>
                      <a:pt x="73" y="468"/>
                    </a:lnTo>
                    <a:lnTo>
                      <a:pt x="73" y="468"/>
                    </a:lnTo>
                    <a:lnTo>
                      <a:pt x="73" y="469"/>
                    </a:lnTo>
                    <a:lnTo>
                      <a:pt x="73" y="469"/>
                    </a:lnTo>
                    <a:lnTo>
                      <a:pt x="74" y="469"/>
                    </a:lnTo>
                    <a:lnTo>
                      <a:pt x="74" y="469"/>
                    </a:lnTo>
                    <a:lnTo>
                      <a:pt x="74" y="469"/>
                    </a:lnTo>
                    <a:lnTo>
                      <a:pt x="75" y="470"/>
                    </a:lnTo>
                    <a:lnTo>
                      <a:pt x="76" y="470"/>
                    </a:lnTo>
                    <a:lnTo>
                      <a:pt x="76" y="470"/>
                    </a:lnTo>
                    <a:lnTo>
                      <a:pt x="77" y="470"/>
                    </a:lnTo>
                    <a:lnTo>
                      <a:pt x="77" y="471"/>
                    </a:lnTo>
                    <a:lnTo>
                      <a:pt x="78" y="471"/>
                    </a:lnTo>
                    <a:lnTo>
                      <a:pt x="78" y="471"/>
                    </a:lnTo>
                    <a:lnTo>
                      <a:pt x="80" y="472"/>
                    </a:lnTo>
                    <a:lnTo>
                      <a:pt x="80" y="472"/>
                    </a:lnTo>
                    <a:lnTo>
                      <a:pt x="81" y="472"/>
                    </a:lnTo>
                    <a:lnTo>
                      <a:pt x="82" y="472"/>
                    </a:lnTo>
                    <a:lnTo>
                      <a:pt x="82" y="473"/>
                    </a:lnTo>
                    <a:lnTo>
                      <a:pt x="82" y="473"/>
                    </a:lnTo>
                    <a:lnTo>
                      <a:pt x="83" y="473"/>
                    </a:lnTo>
                    <a:lnTo>
                      <a:pt x="83" y="474"/>
                    </a:lnTo>
                    <a:lnTo>
                      <a:pt x="84" y="474"/>
                    </a:lnTo>
                    <a:lnTo>
                      <a:pt x="84" y="474"/>
                    </a:lnTo>
                    <a:lnTo>
                      <a:pt x="84" y="474"/>
                    </a:lnTo>
                    <a:lnTo>
                      <a:pt x="84" y="474"/>
                    </a:lnTo>
                    <a:lnTo>
                      <a:pt x="85" y="475"/>
                    </a:lnTo>
                    <a:lnTo>
                      <a:pt x="85" y="475"/>
                    </a:lnTo>
                    <a:lnTo>
                      <a:pt x="85" y="475"/>
                    </a:lnTo>
                    <a:lnTo>
                      <a:pt x="85" y="475"/>
                    </a:lnTo>
                    <a:lnTo>
                      <a:pt x="85" y="476"/>
                    </a:lnTo>
                    <a:lnTo>
                      <a:pt x="86" y="476"/>
                    </a:lnTo>
                    <a:lnTo>
                      <a:pt x="86" y="476"/>
                    </a:lnTo>
                    <a:lnTo>
                      <a:pt x="86" y="477"/>
                    </a:lnTo>
                    <a:lnTo>
                      <a:pt x="86" y="477"/>
                    </a:lnTo>
                    <a:lnTo>
                      <a:pt x="86" y="477"/>
                    </a:lnTo>
                    <a:lnTo>
                      <a:pt x="86" y="478"/>
                    </a:lnTo>
                    <a:lnTo>
                      <a:pt x="86" y="478"/>
                    </a:lnTo>
                    <a:lnTo>
                      <a:pt x="86" y="479"/>
                    </a:lnTo>
                    <a:lnTo>
                      <a:pt x="86" y="480"/>
                    </a:lnTo>
                    <a:lnTo>
                      <a:pt x="85" y="480"/>
                    </a:lnTo>
                    <a:lnTo>
                      <a:pt x="85" y="482"/>
                    </a:lnTo>
                    <a:lnTo>
                      <a:pt x="85" y="483"/>
                    </a:lnTo>
                    <a:lnTo>
                      <a:pt x="85" y="483"/>
                    </a:lnTo>
                    <a:lnTo>
                      <a:pt x="85" y="484"/>
                    </a:lnTo>
                    <a:lnTo>
                      <a:pt x="85" y="484"/>
                    </a:lnTo>
                    <a:lnTo>
                      <a:pt x="85" y="485"/>
                    </a:lnTo>
                    <a:lnTo>
                      <a:pt x="85" y="485"/>
                    </a:lnTo>
                    <a:lnTo>
                      <a:pt x="85" y="486"/>
                    </a:lnTo>
                    <a:lnTo>
                      <a:pt x="85" y="487"/>
                    </a:lnTo>
                    <a:lnTo>
                      <a:pt x="85" y="487"/>
                    </a:lnTo>
                    <a:lnTo>
                      <a:pt x="85" y="488"/>
                    </a:lnTo>
                    <a:lnTo>
                      <a:pt x="85" y="488"/>
                    </a:lnTo>
                    <a:lnTo>
                      <a:pt x="85" y="489"/>
                    </a:lnTo>
                    <a:lnTo>
                      <a:pt x="85" y="489"/>
                    </a:lnTo>
                    <a:lnTo>
                      <a:pt x="85" y="489"/>
                    </a:lnTo>
                    <a:lnTo>
                      <a:pt x="84" y="490"/>
                    </a:lnTo>
                    <a:lnTo>
                      <a:pt x="84" y="490"/>
                    </a:lnTo>
                    <a:lnTo>
                      <a:pt x="84" y="491"/>
                    </a:lnTo>
                    <a:lnTo>
                      <a:pt x="84" y="491"/>
                    </a:lnTo>
                    <a:lnTo>
                      <a:pt x="83" y="491"/>
                    </a:lnTo>
                    <a:lnTo>
                      <a:pt x="83" y="492"/>
                    </a:lnTo>
                    <a:lnTo>
                      <a:pt x="83" y="492"/>
                    </a:lnTo>
                    <a:lnTo>
                      <a:pt x="83" y="492"/>
                    </a:lnTo>
                    <a:lnTo>
                      <a:pt x="82" y="492"/>
                    </a:lnTo>
                    <a:lnTo>
                      <a:pt x="82" y="492"/>
                    </a:lnTo>
                    <a:lnTo>
                      <a:pt x="82" y="492"/>
                    </a:lnTo>
                    <a:lnTo>
                      <a:pt x="81" y="493"/>
                    </a:lnTo>
                    <a:lnTo>
                      <a:pt x="81" y="493"/>
                    </a:lnTo>
                    <a:lnTo>
                      <a:pt x="81" y="493"/>
                    </a:lnTo>
                    <a:lnTo>
                      <a:pt x="81" y="492"/>
                    </a:lnTo>
                    <a:lnTo>
                      <a:pt x="80" y="492"/>
                    </a:lnTo>
                    <a:lnTo>
                      <a:pt x="80" y="492"/>
                    </a:lnTo>
                    <a:lnTo>
                      <a:pt x="80" y="492"/>
                    </a:lnTo>
                    <a:lnTo>
                      <a:pt x="80" y="492"/>
                    </a:lnTo>
                    <a:lnTo>
                      <a:pt x="78" y="491"/>
                    </a:lnTo>
                    <a:lnTo>
                      <a:pt x="78" y="491"/>
                    </a:lnTo>
                    <a:lnTo>
                      <a:pt x="78" y="491"/>
                    </a:lnTo>
                    <a:lnTo>
                      <a:pt x="77" y="490"/>
                    </a:lnTo>
                    <a:lnTo>
                      <a:pt x="77" y="490"/>
                    </a:lnTo>
                    <a:lnTo>
                      <a:pt x="76" y="490"/>
                    </a:lnTo>
                    <a:lnTo>
                      <a:pt x="76" y="489"/>
                    </a:lnTo>
                    <a:lnTo>
                      <a:pt x="75" y="489"/>
                    </a:lnTo>
                    <a:lnTo>
                      <a:pt x="75" y="488"/>
                    </a:lnTo>
                    <a:lnTo>
                      <a:pt x="75" y="488"/>
                    </a:lnTo>
                    <a:lnTo>
                      <a:pt x="74" y="488"/>
                    </a:lnTo>
                    <a:lnTo>
                      <a:pt x="74" y="488"/>
                    </a:lnTo>
                    <a:lnTo>
                      <a:pt x="73" y="487"/>
                    </a:lnTo>
                    <a:lnTo>
                      <a:pt x="73" y="487"/>
                    </a:lnTo>
                    <a:lnTo>
                      <a:pt x="73" y="487"/>
                    </a:lnTo>
                    <a:lnTo>
                      <a:pt x="72" y="487"/>
                    </a:lnTo>
                    <a:lnTo>
                      <a:pt x="72" y="487"/>
                    </a:lnTo>
                    <a:lnTo>
                      <a:pt x="72" y="487"/>
                    </a:lnTo>
                    <a:lnTo>
                      <a:pt x="72" y="486"/>
                    </a:lnTo>
                    <a:lnTo>
                      <a:pt x="71" y="486"/>
                    </a:lnTo>
                    <a:lnTo>
                      <a:pt x="71" y="486"/>
                    </a:lnTo>
                    <a:lnTo>
                      <a:pt x="71" y="486"/>
                    </a:lnTo>
                    <a:lnTo>
                      <a:pt x="71" y="486"/>
                    </a:lnTo>
                    <a:lnTo>
                      <a:pt x="71" y="487"/>
                    </a:lnTo>
                    <a:lnTo>
                      <a:pt x="71" y="487"/>
                    </a:lnTo>
                    <a:lnTo>
                      <a:pt x="70" y="487"/>
                    </a:lnTo>
                    <a:lnTo>
                      <a:pt x="70" y="487"/>
                    </a:lnTo>
                    <a:lnTo>
                      <a:pt x="70" y="487"/>
                    </a:lnTo>
                    <a:lnTo>
                      <a:pt x="70" y="487"/>
                    </a:lnTo>
                    <a:lnTo>
                      <a:pt x="70" y="488"/>
                    </a:lnTo>
                    <a:lnTo>
                      <a:pt x="70" y="488"/>
                    </a:lnTo>
                    <a:lnTo>
                      <a:pt x="70" y="488"/>
                    </a:lnTo>
                    <a:lnTo>
                      <a:pt x="70" y="488"/>
                    </a:lnTo>
                    <a:lnTo>
                      <a:pt x="71" y="489"/>
                    </a:lnTo>
                    <a:lnTo>
                      <a:pt x="71" y="489"/>
                    </a:lnTo>
                    <a:lnTo>
                      <a:pt x="71" y="489"/>
                    </a:lnTo>
                    <a:lnTo>
                      <a:pt x="71" y="489"/>
                    </a:lnTo>
                    <a:lnTo>
                      <a:pt x="71" y="490"/>
                    </a:lnTo>
                    <a:lnTo>
                      <a:pt x="71" y="490"/>
                    </a:lnTo>
                    <a:lnTo>
                      <a:pt x="72" y="490"/>
                    </a:lnTo>
                    <a:lnTo>
                      <a:pt x="72" y="490"/>
                    </a:lnTo>
                    <a:lnTo>
                      <a:pt x="72" y="490"/>
                    </a:lnTo>
                    <a:lnTo>
                      <a:pt x="73" y="491"/>
                    </a:lnTo>
                    <a:lnTo>
                      <a:pt x="73" y="491"/>
                    </a:lnTo>
                    <a:lnTo>
                      <a:pt x="74" y="491"/>
                    </a:lnTo>
                    <a:lnTo>
                      <a:pt x="74" y="491"/>
                    </a:lnTo>
                    <a:lnTo>
                      <a:pt x="74" y="491"/>
                    </a:lnTo>
                    <a:lnTo>
                      <a:pt x="75" y="491"/>
                    </a:lnTo>
                    <a:lnTo>
                      <a:pt x="75" y="492"/>
                    </a:lnTo>
                    <a:lnTo>
                      <a:pt x="76" y="492"/>
                    </a:lnTo>
                    <a:lnTo>
                      <a:pt x="76" y="492"/>
                    </a:lnTo>
                    <a:lnTo>
                      <a:pt x="76" y="493"/>
                    </a:lnTo>
                    <a:lnTo>
                      <a:pt x="77" y="493"/>
                    </a:lnTo>
                    <a:lnTo>
                      <a:pt x="77" y="493"/>
                    </a:lnTo>
                    <a:lnTo>
                      <a:pt x="78" y="494"/>
                    </a:lnTo>
                    <a:lnTo>
                      <a:pt x="78" y="494"/>
                    </a:lnTo>
                    <a:lnTo>
                      <a:pt x="78" y="495"/>
                    </a:lnTo>
                    <a:lnTo>
                      <a:pt x="78" y="495"/>
                    </a:lnTo>
                    <a:lnTo>
                      <a:pt x="80" y="496"/>
                    </a:lnTo>
                    <a:lnTo>
                      <a:pt x="80" y="496"/>
                    </a:lnTo>
                    <a:lnTo>
                      <a:pt x="80" y="496"/>
                    </a:lnTo>
                    <a:lnTo>
                      <a:pt x="80" y="497"/>
                    </a:lnTo>
                    <a:lnTo>
                      <a:pt x="80" y="497"/>
                    </a:lnTo>
                    <a:lnTo>
                      <a:pt x="80" y="498"/>
                    </a:lnTo>
                    <a:lnTo>
                      <a:pt x="80" y="498"/>
                    </a:lnTo>
                    <a:lnTo>
                      <a:pt x="80" y="500"/>
                    </a:lnTo>
                    <a:lnTo>
                      <a:pt x="80" y="500"/>
                    </a:lnTo>
                    <a:lnTo>
                      <a:pt x="80" y="500"/>
                    </a:lnTo>
                    <a:lnTo>
                      <a:pt x="80" y="501"/>
                    </a:lnTo>
                    <a:lnTo>
                      <a:pt x="80" y="501"/>
                    </a:lnTo>
                    <a:lnTo>
                      <a:pt x="80" y="502"/>
                    </a:lnTo>
                    <a:lnTo>
                      <a:pt x="80" y="502"/>
                    </a:lnTo>
                    <a:lnTo>
                      <a:pt x="80" y="503"/>
                    </a:lnTo>
                    <a:lnTo>
                      <a:pt x="80" y="503"/>
                    </a:lnTo>
                    <a:lnTo>
                      <a:pt x="80" y="503"/>
                    </a:lnTo>
                    <a:lnTo>
                      <a:pt x="80" y="504"/>
                    </a:lnTo>
                    <a:lnTo>
                      <a:pt x="80" y="504"/>
                    </a:lnTo>
                    <a:lnTo>
                      <a:pt x="80" y="505"/>
                    </a:lnTo>
                    <a:lnTo>
                      <a:pt x="80" y="505"/>
                    </a:lnTo>
                    <a:lnTo>
                      <a:pt x="80" y="506"/>
                    </a:lnTo>
                    <a:lnTo>
                      <a:pt x="80" y="506"/>
                    </a:lnTo>
                    <a:lnTo>
                      <a:pt x="80" y="506"/>
                    </a:lnTo>
                    <a:lnTo>
                      <a:pt x="80" y="507"/>
                    </a:lnTo>
                    <a:lnTo>
                      <a:pt x="81" y="507"/>
                    </a:lnTo>
                    <a:lnTo>
                      <a:pt x="81" y="508"/>
                    </a:lnTo>
                    <a:lnTo>
                      <a:pt x="81" y="508"/>
                    </a:lnTo>
                    <a:lnTo>
                      <a:pt x="81" y="508"/>
                    </a:lnTo>
                    <a:lnTo>
                      <a:pt x="81" y="509"/>
                    </a:lnTo>
                    <a:lnTo>
                      <a:pt x="81" y="509"/>
                    </a:lnTo>
                    <a:lnTo>
                      <a:pt x="81" y="510"/>
                    </a:lnTo>
                    <a:lnTo>
                      <a:pt x="81" y="510"/>
                    </a:lnTo>
                    <a:lnTo>
                      <a:pt x="81" y="510"/>
                    </a:lnTo>
                    <a:lnTo>
                      <a:pt x="82" y="511"/>
                    </a:lnTo>
                    <a:lnTo>
                      <a:pt x="82" y="511"/>
                    </a:lnTo>
                    <a:lnTo>
                      <a:pt x="82" y="512"/>
                    </a:lnTo>
                    <a:lnTo>
                      <a:pt x="82" y="512"/>
                    </a:lnTo>
                    <a:lnTo>
                      <a:pt x="81" y="512"/>
                    </a:lnTo>
                    <a:lnTo>
                      <a:pt x="81" y="512"/>
                    </a:lnTo>
                    <a:lnTo>
                      <a:pt x="81" y="512"/>
                    </a:lnTo>
                    <a:lnTo>
                      <a:pt x="81" y="513"/>
                    </a:lnTo>
                    <a:lnTo>
                      <a:pt x="81" y="513"/>
                    </a:lnTo>
                    <a:lnTo>
                      <a:pt x="81" y="513"/>
                    </a:lnTo>
                    <a:lnTo>
                      <a:pt x="80" y="513"/>
                    </a:lnTo>
                    <a:lnTo>
                      <a:pt x="80" y="513"/>
                    </a:lnTo>
                    <a:lnTo>
                      <a:pt x="80" y="513"/>
                    </a:lnTo>
                    <a:lnTo>
                      <a:pt x="78" y="513"/>
                    </a:lnTo>
                    <a:lnTo>
                      <a:pt x="78" y="513"/>
                    </a:lnTo>
                    <a:lnTo>
                      <a:pt x="77" y="513"/>
                    </a:lnTo>
                    <a:lnTo>
                      <a:pt x="77" y="513"/>
                    </a:lnTo>
                    <a:lnTo>
                      <a:pt x="76" y="513"/>
                    </a:lnTo>
                    <a:lnTo>
                      <a:pt x="76" y="513"/>
                    </a:lnTo>
                    <a:lnTo>
                      <a:pt x="76" y="513"/>
                    </a:lnTo>
                    <a:lnTo>
                      <a:pt x="75" y="513"/>
                    </a:lnTo>
                    <a:lnTo>
                      <a:pt x="75" y="513"/>
                    </a:lnTo>
                    <a:lnTo>
                      <a:pt x="75" y="513"/>
                    </a:lnTo>
                    <a:lnTo>
                      <a:pt x="75" y="513"/>
                    </a:lnTo>
                    <a:lnTo>
                      <a:pt x="75" y="513"/>
                    </a:lnTo>
                    <a:lnTo>
                      <a:pt x="74" y="513"/>
                    </a:lnTo>
                    <a:lnTo>
                      <a:pt x="74" y="513"/>
                    </a:lnTo>
                    <a:lnTo>
                      <a:pt x="74" y="513"/>
                    </a:lnTo>
                    <a:lnTo>
                      <a:pt x="74" y="513"/>
                    </a:lnTo>
                    <a:lnTo>
                      <a:pt x="74" y="514"/>
                    </a:lnTo>
                    <a:lnTo>
                      <a:pt x="74" y="514"/>
                    </a:lnTo>
                    <a:lnTo>
                      <a:pt x="74" y="514"/>
                    </a:lnTo>
                    <a:lnTo>
                      <a:pt x="74" y="514"/>
                    </a:lnTo>
                    <a:lnTo>
                      <a:pt x="73" y="515"/>
                    </a:lnTo>
                    <a:lnTo>
                      <a:pt x="73" y="515"/>
                    </a:lnTo>
                    <a:lnTo>
                      <a:pt x="73" y="516"/>
                    </a:lnTo>
                    <a:lnTo>
                      <a:pt x="73" y="518"/>
                    </a:lnTo>
                    <a:lnTo>
                      <a:pt x="73" y="518"/>
                    </a:lnTo>
                    <a:lnTo>
                      <a:pt x="73" y="519"/>
                    </a:lnTo>
                    <a:lnTo>
                      <a:pt x="73" y="520"/>
                    </a:lnTo>
                    <a:lnTo>
                      <a:pt x="73" y="521"/>
                    </a:lnTo>
                    <a:lnTo>
                      <a:pt x="73" y="522"/>
                    </a:lnTo>
                    <a:lnTo>
                      <a:pt x="73" y="522"/>
                    </a:lnTo>
                    <a:lnTo>
                      <a:pt x="73" y="523"/>
                    </a:lnTo>
                    <a:lnTo>
                      <a:pt x="73" y="524"/>
                    </a:lnTo>
                    <a:lnTo>
                      <a:pt x="73" y="525"/>
                    </a:lnTo>
                    <a:lnTo>
                      <a:pt x="73" y="525"/>
                    </a:lnTo>
                    <a:lnTo>
                      <a:pt x="74" y="526"/>
                    </a:lnTo>
                    <a:lnTo>
                      <a:pt x="74" y="527"/>
                    </a:lnTo>
                    <a:lnTo>
                      <a:pt x="74" y="527"/>
                    </a:lnTo>
                    <a:lnTo>
                      <a:pt x="74" y="527"/>
                    </a:lnTo>
                    <a:lnTo>
                      <a:pt x="74" y="528"/>
                    </a:lnTo>
                    <a:lnTo>
                      <a:pt x="75" y="528"/>
                    </a:lnTo>
                    <a:lnTo>
                      <a:pt x="75" y="528"/>
                    </a:lnTo>
                    <a:lnTo>
                      <a:pt x="75" y="527"/>
                    </a:lnTo>
                    <a:lnTo>
                      <a:pt x="75" y="527"/>
                    </a:lnTo>
                    <a:lnTo>
                      <a:pt x="75" y="527"/>
                    </a:lnTo>
                    <a:lnTo>
                      <a:pt x="75" y="527"/>
                    </a:lnTo>
                    <a:lnTo>
                      <a:pt x="75" y="526"/>
                    </a:lnTo>
                    <a:lnTo>
                      <a:pt x="75" y="526"/>
                    </a:lnTo>
                    <a:lnTo>
                      <a:pt x="76" y="526"/>
                    </a:lnTo>
                    <a:lnTo>
                      <a:pt x="76" y="525"/>
                    </a:lnTo>
                    <a:lnTo>
                      <a:pt x="76" y="525"/>
                    </a:lnTo>
                    <a:lnTo>
                      <a:pt x="76" y="524"/>
                    </a:lnTo>
                    <a:lnTo>
                      <a:pt x="76" y="524"/>
                    </a:lnTo>
                    <a:lnTo>
                      <a:pt x="76" y="524"/>
                    </a:lnTo>
                    <a:lnTo>
                      <a:pt x="76" y="523"/>
                    </a:lnTo>
                    <a:lnTo>
                      <a:pt x="77" y="523"/>
                    </a:lnTo>
                    <a:lnTo>
                      <a:pt x="77" y="522"/>
                    </a:lnTo>
                    <a:lnTo>
                      <a:pt x="77" y="522"/>
                    </a:lnTo>
                    <a:lnTo>
                      <a:pt x="77" y="521"/>
                    </a:lnTo>
                    <a:lnTo>
                      <a:pt x="78" y="521"/>
                    </a:lnTo>
                    <a:lnTo>
                      <a:pt x="78" y="521"/>
                    </a:lnTo>
                    <a:lnTo>
                      <a:pt x="78" y="520"/>
                    </a:lnTo>
                    <a:lnTo>
                      <a:pt x="80" y="520"/>
                    </a:lnTo>
                    <a:lnTo>
                      <a:pt x="80" y="519"/>
                    </a:lnTo>
                    <a:lnTo>
                      <a:pt x="81" y="519"/>
                    </a:lnTo>
                    <a:lnTo>
                      <a:pt x="81" y="519"/>
                    </a:lnTo>
                    <a:lnTo>
                      <a:pt x="82" y="518"/>
                    </a:lnTo>
                    <a:lnTo>
                      <a:pt x="82" y="518"/>
                    </a:lnTo>
                    <a:lnTo>
                      <a:pt x="83" y="518"/>
                    </a:lnTo>
                    <a:lnTo>
                      <a:pt x="84" y="518"/>
                    </a:lnTo>
                    <a:lnTo>
                      <a:pt x="84" y="518"/>
                    </a:lnTo>
                    <a:lnTo>
                      <a:pt x="85" y="516"/>
                    </a:lnTo>
                    <a:lnTo>
                      <a:pt x="86" y="516"/>
                    </a:lnTo>
                    <a:lnTo>
                      <a:pt x="87" y="516"/>
                    </a:lnTo>
                    <a:lnTo>
                      <a:pt x="88" y="516"/>
                    </a:lnTo>
                    <a:lnTo>
                      <a:pt x="88" y="516"/>
                    </a:lnTo>
                    <a:lnTo>
                      <a:pt x="89" y="518"/>
                    </a:lnTo>
                    <a:lnTo>
                      <a:pt x="90" y="518"/>
                    </a:lnTo>
                    <a:lnTo>
                      <a:pt x="90" y="518"/>
                    </a:lnTo>
                    <a:lnTo>
                      <a:pt x="91" y="518"/>
                    </a:lnTo>
                    <a:lnTo>
                      <a:pt x="92" y="518"/>
                    </a:lnTo>
                    <a:lnTo>
                      <a:pt x="93" y="518"/>
                    </a:lnTo>
                    <a:lnTo>
                      <a:pt x="93" y="518"/>
                    </a:lnTo>
                    <a:lnTo>
                      <a:pt x="94" y="518"/>
                    </a:lnTo>
                    <a:lnTo>
                      <a:pt x="95" y="518"/>
                    </a:lnTo>
                    <a:lnTo>
                      <a:pt x="96" y="518"/>
                    </a:lnTo>
                    <a:lnTo>
                      <a:pt x="96" y="518"/>
                    </a:lnTo>
                    <a:lnTo>
                      <a:pt x="98" y="518"/>
                    </a:lnTo>
                    <a:lnTo>
                      <a:pt x="98" y="518"/>
                    </a:lnTo>
                    <a:lnTo>
                      <a:pt x="99" y="518"/>
                    </a:lnTo>
                    <a:lnTo>
                      <a:pt x="99" y="516"/>
                    </a:lnTo>
                    <a:lnTo>
                      <a:pt x="100" y="516"/>
                    </a:lnTo>
                    <a:lnTo>
                      <a:pt x="100" y="516"/>
                    </a:lnTo>
                    <a:lnTo>
                      <a:pt x="101" y="516"/>
                    </a:lnTo>
                    <a:lnTo>
                      <a:pt x="101" y="516"/>
                    </a:lnTo>
                    <a:lnTo>
                      <a:pt x="102" y="516"/>
                    </a:lnTo>
                    <a:lnTo>
                      <a:pt x="102" y="516"/>
                    </a:lnTo>
                    <a:lnTo>
                      <a:pt x="103" y="516"/>
                    </a:lnTo>
                    <a:lnTo>
                      <a:pt x="103" y="516"/>
                    </a:lnTo>
                    <a:lnTo>
                      <a:pt x="103" y="515"/>
                    </a:lnTo>
                    <a:lnTo>
                      <a:pt x="104" y="516"/>
                    </a:lnTo>
                    <a:lnTo>
                      <a:pt x="104" y="516"/>
                    </a:lnTo>
                    <a:lnTo>
                      <a:pt x="105" y="516"/>
                    </a:lnTo>
                    <a:lnTo>
                      <a:pt x="105" y="516"/>
                    </a:lnTo>
                    <a:lnTo>
                      <a:pt x="106" y="516"/>
                    </a:lnTo>
                    <a:lnTo>
                      <a:pt x="106" y="516"/>
                    </a:lnTo>
                    <a:lnTo>
                      <a:pt x="107" y="518"/>
                    </a:lnTo>
                    <a:lnTo>
                      <a:pt x="107" y="518"/>
                    </a:lnTo>
                    <a:lnTo>
                      <a:pt x="108" y="518"/>
                    </a:lnTo>
                    <a:lnTo>
                      <a:pt x="108" y="519"/>
                    </a:lnTo>
                    <a:lnTo>
                      <a:pt x="109" y="519"/>
                    </a:lnTo>
                    <a:lnTo>
                      <a:pt x="109" y="520"/>
                    </a:lnTo>
                    <a:lnTo>
                      <a:pt x="110" y="520"/>
                    </a:lnTo>
                    <a:lnTo>
                      <a:pt x="110" y="521"/>
                    </a:lnTo>
                    <a:lnTo>
                      <a:pt x="111" y="521"/>
                    </a:lnTo>
                    <a:lnTo>
                      <a:pt x="111" y="522"/>
                    </a:lnTo>
                    <a:lnTo>
                      <a:pt x="112" y="523"/>
                    </a:lnTo>
                    <a:lnTo>
                      <a:pt x="112" y="524"/>
                    </a:lnTo>
                    <a:lnTo>
                      <a:pt x="113" y="524"/>
                    </a:lnTo>
                    <a:lnTo>
                      <a:pt x="113" y="525"/>
                    </a:lnTo>
                    <a:lnTo>
                      <a:pt x="113" y="526"/>
                    </a:lnTo>
                    <a:lnTo>
                      <a:pt x="114" y="526"/>
                    </a:lnTo>
                    <a:lnTo>
                      <a:pt x="114" y="527"/>
                    </a:lnTo>
                    <a:lnTo>
                      <a:pt x="114" y="528"/>
                    </a:lnTo>
                    <a:lnTo>
                      <a:pt x="114" y="529"/>
                    </a:lnTo>
                    <a:lnTo>
                      <a:pt x="114" y="530"/>
                    </a:lnTo>
                    <a:lnTo>
                      <a:pt x="114" y="530"/>
                    </a:lnTo>
                    <a:lnTo>
                      <a:pt x="114" y="531"/>
                    </a:lnTo>
                    <a:lnTo>
                      <a:pt x="114" y="532"/>
                    </a:lnTo>
                    <a:lnTo>
                      <a:pt x="114" y="533"/>
                    </a:lnTo>
                    <a:lnTo>
                      <a:pt x="114" y="533"/>
                    </a:lnTo>
                    <a:lnTo>
                      <a:pt x="114" y="534"/>
                    </a:lnTo>
                    <a:lnTo>
                      <a:pt x="114" y="536"/>
                    </a:lnTo>
                    <a:lnTo>
                      <a:pt x="114" y="537"/>
                    </a:lnTo>
                    <a:lnTo>
                      <a:pt x="114" y="537"/>
                    </a:lnTo>
                    <a:lnTo>
                      <a:pt x="113" y="538"/>
                    </a:lnTo>
                    <a:lnTo>
                      <a:pt x="113" y="538"/>
                    </a:lnTo>
                    <a:lnTo>
                      <a:pt x="113" y="538"/>
                    </a:lnTo>
                    <a:lnTo>
                      <a:pt x="113" y="539"/>
                    </a:lnTo>
                    <a:lnTo>
                      <a:pt x="112" y="539"/>
                    </a:lnTo>
                    <a:lnTo>
                      <a:pt x="112" y="539"/>
                    </a:lnTo>
                    <a:lnTo>
                      <a:pt x="112" y="539"/>
                    </a:lnTo>
                    <a:lnTo>
                      <a:pt x="111" y="539"/>
                    </a:lnTo>
                    <a:lnTo>
                      <a:pt x="111" y="539"/>
                    </a:lnTo>
                    <a:lnTo>
                      <a:pt x="111" y="539"/>
                    </a:lnTo>
                    <a:lnTo>
                      <a:pt x="110" y="539"/>
                    </a:lnTo>
                    <a:lnTo>
                      <a:pt x="110" y="539"/>
                    </a:lnTo>
                    <a:lnTo>
                      <a:pt x="110" y="539"/>
                    </a:lnTo>
                    <a:lnTo>
                      <a:pt x="110" y="539"/>
                    </a:lnTo>
                    <a:lnTo>
                      <a:pt x="109" y="539"/>
                    </a:lnTo>
                    <a:lnTo>
                      <a:pt x="109" y="538"/>
                    </a:lnTo>
                    <a:lnTo>
                      <a:pt x="109" y="538"/>
                    </a:lnTo>
                    <a:lnTo>
                      <a:pt x="109" y="538"/>
                    </a:lnTo>
                    <a:lnTo>
                      <a:pt x="109" y="538"/>
                    </a:lnTo>
                    <a:lnTo>
                      <a:pt x="108" y="537"/>
                    </a:lnTo>
                    <a:lnTo>
                      <a:pt x="108" y="537"/>
                    </a:lnTo>
                    <a:lnTo>
                      <a:pt x="108" y="537"/>
                    </a:lnTo>
                    <a:lnTo>
                      <a:pt x="108" y="536"/>
                    </a:lnTo>
                    <a:lnTo>
                      <a:pt x="108" y="536"/>
                    </a:lnTo>
                    <a:lnTo>
                      <a:pt x="108" y="536"/>
                    </a:lnTo>
                    <a:lnTo>
                      <a:pt x="108" y="534"/>
                    </a:lnTo>
                    <a:lnTo>
                      <a:pt x="108" y="534"/>
                    </a:lnTo>
                    <a:lnTo>
                      <a:pt x="108" y="533"/>
                    </a:lnTo>
                    <a:lnTo>
                      <a:pt x="108" y="533"/>
                    </a:lnTo>
                    <a:lnTo>
                      <a:pt x="108" y="532"/>
                    </a:lnTo>
                    <a:lnTo>
                      <a:pt x="108" y="532"/>
                    </a:lnTo>
                    <a:lnTo>
                      <a:pt x="108" y="531"/>
                    </a:lnTo>
                    <a:lnTo>
                      <a:pt x="108" y="531"/>
                    </a:lnTo>
                    <a:lnTo>
                      <a:pt x="108" y="530"/>
                    </a:lnTo>
                    <a:lnTo>
                      <a:pt x="108" y="530"/>
                    </a:lnTo>
                    <a:lnTo>
                      <a:pt x="108" y="529"/>
                    </a:lnTo>
                    <a:lnTo>
                      <a:pt x="108" y="529"/>
                    </a:lnTo>
                    <a:lnTo>
                      <a:pt x="108" y="528"/>
                    </a:lnTo>
                    <a:lnTo>
                      <a:pt x="107" y="528"/>
                    </a:lnTo>
                    <a:lnTo>
                      <a:pt x="107" y="528"/>
                    </a:lnTo>
                    <a:lnTo>
                      <a:pt x="107" y="528"/>
                    </a:lnTo>
                    <a:lnTo>
                      <a:pt x="107" y="528"/>
                    </a:lnTo>
                    <a:lnTo>
                      <a:pt x="107" y="527"/>
                    </a:lnTo>
                    <a:lnTo>
                      <a:pt x="106" y="527"/>
                    </a:lnTo>
                    <a:lnTo>
                      <a:pt x="106" y="528"/>
                    </a:lnTo>
                    <a:lnTo>
                      <a:pt x="106" y="528"/>
                    </a:lnTo>
                    <a:lnTo>
                      <a:pt x="105" y="528"/>
                    </a:lnTo>
                    <a:lnTo>
                      <a:pt x="105" y="528"/>
                    </a:lnTo>
                    <a:lnTo>
                      <a:pt x="105" y="528"/>
                    </a:lnTo>
                    <a:lnTo>
                      <a:pt x="104" y="529"/>
                    </a:lnTo>
                    <a:lnTo>
                      <a:pt x="104" y="529"/>
                    </a:lnTo>
                    <a:lnTo>
                      <a:pt x="104" y="529"/>
                    </a:lnTo>
                    <a:lnTo>
                      <a:pt x="103" y="530"/>
                    </a:lnTo>
                    <a:lnTo>
                      <a:pt x="103" y="530"/>
                    </a:lnTo>
                    <a:lnTo>
                      <a:pt x="103" y="530"/>
                    </a:lnTo>
                    <a:lnTo>
                      <a:pt x="102" y="531"/>
                    </a:lnTo>
                    <a:lnTo>
                      <a:pt x="102" y="531"/>
                    </a:lnTo>
                    <a:lnTo>
                      <a:pt x="102" y="531"/>
                    </a:lnTo>
                    <a:lnTo>
                      <a:pt x="101" y="532"/>
                    </a:lnTo>
                    <a:lnTo>
                      <a:pt x="101" y="532"/>
                    </a:lnTo>
                    <a:lnTo>
                      <a:pt x="101" y="533"/>
                    </a:lnTo>
                    <a:lnTo>
                      <a:pt x="101" y="533"/>
                    </a:lnTo>
                    <a:lnTo>
                      <a:pt x="101" y="533"/>
                    </a:lnTo>
                    <a:lnTo>
                      <a:pt x="101" y="534"/>
                    </a:lnTo>
                    <a:lnTo>
                      <a:pt x="101" y="534"/>
                    </a:lnTo>
                    <a:lnTo>
                      <a:pt x="102" y="534"/>
                    </a:lnTo>
                    <a:lnTo>
                      <a:pt x="102" y="536"/>
                    </a:lnTo>
                    <a:lnTo>
                      <a:pt x="102" y="536"/>
                    </a:lnTo>
                    <a:lnTo>
                      <a:pt x="102" y="536"/>
                    </a:lnTo>
                    <a:lnTo>
                      <a:pt x="102" y="536"/>
                    </a:lnTo>
                    <a:lnTo>
                      <a:pt x="102" y="536"/>
                    </a:lnTo>
                    <a:lnTo>
                      <a:pt x="102" y="536"/>
                    </a:lnTo>
                    <a:lnTo>
                      <a:pt x="103" y="536"/>
                    </a:lnTo>
                    <a:lnTo>
                      <a:pt x="103" y="536"/>
                    </a:lnTo>
                    <a:lnTo>
                      <a:pt x="103" y="536"/>
                    </a:lnTo>
                    <a:lnTo>
                      <a:pt x="103" y="536"/>
                    </a:lnTo>
                    <a:lnTo>
                      <a:pt x="104" y="536"/>
                    </a:lnTo>
                    <a:lnTo>
                      <a:pt x="104" y="536"/>
                    </a:lnTo>
                    <a:lnTo>
                      <a:pt x="104" y="536"/>
                    </a:lnTo>
                    <a:lnTo>
                      <a:pt x="104" y="536"/>
                    </a:lnTo>
                    <a:lnTo>
                      <a:pt x="105" y="536"/>
                    </a:lnTo>
                    <a:lnTo>
                      <a:pt x="105" y="536"/>
                    </a:lnTo>
                    <a:lnTo>
                      <a:pt x="105" y="536"/>
                    </a:lnTo>
                    <a:lnTo>
                      <a:pt x="105" y="536"/>
                    </a:lnTo>
                    <a:lnTo>
                      <a:pt x="105" y="536"/>
                    </a:lnTo>
                    <a:lnTo>
                      <a:pt x="106" y="536"/>
                    </a:lnTo>
                    <a:lnTo>
                      <a:pt x="106" y="536"/>
                    </a:lnTo>
                    <a:lnTo>
                      <a:pt x="106" y="536"/>
                    </a:lnTo>
                    <a:lnTo>
                      <a:pt x="106" y="537"/>
                    </a:lnTo>
                    <a:lnTo>
                      <a:pt x="106" y="537"/>
                    </a:lnTo>
                    <a:lnTo>
                      <a:pt x="106" y="537"/>
                    </a:lnTo>
                    <a:lnTo>
                      <a:pt x="106" y="537"/>
                    </a:lnTo>
                    <a:lnTo>
                      <a:pt x="106" y="538"/>
                    </a:lnTo>
                    <a:lnTo>
                      <a:pt x="106" y="538"/>
                    </a:lnTo>
                    <a:lnTo>
                      <a:pt x="106" y="539"/>
                    </a:lnTo>
                    <a:lnTo>
                      <a:pt x="106" y="539"/>
                    </a:lnTo>
                    <a:lnTo>
                      <a:pt x="106" y="540"/>
                    </a:lnTo>
                    <a:lnTo>
                      <a:pt x="106" y="540"/>
                    </a:lnTo>
                    <a:lnTo>
                      <a:pt x="106" y="540"/>
                    </a:lnTo>
                    <a:lnTo>
                      <a:pt x="106" y="541"/>
                    </a:lnTo>
                    <a:lnTo>
                      <a:pt x="106" y="541"/>
                    </a:lnTo>
                    <a:lnTo>
                      <a:pt x="106" y="541"/>
                    </a:lnTo>
                    <a:lnTo>
                      <a:pt x="105" y="541"/>
                    </a:lnTo>
                    <a:lnTo>
                      <a:pt x="105" y="541"/>
                    </a:lnTo>
                    <a:lnTo>
                      <a:pt x="105" y="542"/>
                    </a:lnTo>
                    <a:lnTo>
                      <a:pt x="105" y="542"/>
                    </a:lnTo>
                    <a:lnTo>
                      <a:pt x="104" y="542"/>
                    </a:lnTo>
                    <a:lnTo>
                      <a:pt x="104" y="542"/>
                    </a:lnTo>
                    <a:lnTo>
                      <a:pt x="103" y="542"/>
                    </a:lnTo>
                    <a:lnTo>
                      <a:pt x="103" y="542"/>
                    </a:lnTo>
                    <a:lnTo>
                      <a:pt x="102" y="543"/>
                    </a:lnTo>
                    <a:lnTo>
                      <a:pt x="102" y="543"/>
                    </a:lnTo>
                    <a:lnTo>
                      <a:pt x="101" y="543"/>
                    </a:lnTo>
                    <a:lnTo>
                      <a:pt x="101" y="543"/>
                    </a:lnTo>
                    <a:lnTo>
                      <a:pt x="100" y="544"/>
                    </a:lnTo>
                    <a:lnTo>
                      <a:pt x="100" y="544"/>
                    </a:lnTo>
                    <a:lnTo>
                      <a:pt x="99" y="544"/>
                    </a:lnTo>
                    <a:lnTo>
                      <a:pt x="99" y="545"/>
                    </a:lnTo>
                    <a:lnTo>
                      <a:pt x="99" y="545"/>
                    </a:lnTo>
                    <a:lnTo>
                      <a:pt x="98" y="546"/>
                    </a:lnTo>
                    <a:lnTo>
                      <a:pt x="98" y="546"/>
                    </a:lnTo>
                    <a:lnTo>
                      <a:pt x="98" y="546"/>
                    </a:lnTo>
                    <a:lnTo>
                      <a:pt x="98" y="547"/>
                    </a:lnTo>
                    <a:lnTo>
                      <a:pt x="98" y="547"/>
                    </a:lnTo>
                    <a:lnTo>
                      <a:pt x="98" y="548"/>
                    </a:lnTo>
                    <a:lnTo>
                      <a:pt x="99" y="548"/>
                    </a:lnTo>
                    <a:lnTo>
                      <a:pt x="99" y="549"/>
                    </a:lnTo>
                    <a:lnTo>
                      <a:pt x="100" y="549"/>
                    </a:lnTo>
                    <a:lnTo>
                      <a:pt x="100" y="549"/>
                    </a:lnTo>
                    <a:lnTo>
                      <a:pt x="100" y="550"/>
                    </a:lnTo>
                    <a:lnTo>
                      <a:pt x="101" y="550"/>
                    </a:lnTo>
                    <a:lnTo>
                      <a:pt x="101" y="550"/>
                    </a:lnTo>
                    <a:lnTo>
                      <a:pt x="102" y="551"/>
                    </a:lnTo>
                    <a:lnTo>
                      <a:pt x="102" y="551"/>
                    </a:lnTo>
                    <a:lnTo>
                      <a:pt x="102" y="551"/>
                    </a:lnTo>
                    <a:lnTo>
                      <a:pt x="103" y="551"/>
                    </a:lnTo>
                    <a:lnTo>
                      <a:pt x="103" y="551"/>
                    </a:lnTo>
                    <a:lnTo>
                      <a:pt x="104" y="551"/>
                    </a:lnTo>
                    <a:lnTo>
                      <a:pt x="104" y="551"/>
                    </a:lnTo>
                    <a:lnTo>
                      <a:pt x="105" y="552"/>
                    </a:lnTo>
                    <a:lnTo>
                      <a:pt x="105" y="551"/>
                    </a:lnTo>
                    <a:lnTo>
                      <a:pt x="106" y="551"/>
                    </a:lnTo>
                    <a:lnTo>
                      <a:pt x="106" y="551"/>
                    </a:lnTo>
                    <a:lnTo>
                      <a:pt x="107" y="551"/>
                    </a:lnTo>
                    <a:lnTo>
                      <a:pt x="107" y="551"/>
                    </a:lnTo>
                    <a:lnTo>
                      <a:pt x="108" y="550"/>
                    </a:lnTo>
                    <a:lnTo>
                      <a:pt x="109" y="550"/>
                    </a:lnTo>
                    <a:lnTo>
                      <a:pt x="109" y="550"/>
                    </a:lnTo>
                    <a:lnTo>
                      <a:pt x="110" y="549"/>
                    </a:lnTo>
                    <a:lnTo>
                      <a:pt x="110" y="549"/>
                    </a:lnTo>
                    <a:lnTo>
                      <a:pt x="111" y="549"/>
                    </a:lnTo>
                    <a:lnTo>
                      <a:pt x="111" y="548"/>
                    </a:lnTo>
                    <a:lnTo>
                      <a:pt x="112" y="548"/>
                    </a:lnTo>
                    <a:lnTo>
                      <a:pt x="112" y="547"/>
                    </a:lnTo>
                    <a:lnTo>
                      <a:pt x="112" y="547"/>
                    </a:lnTo>
                    <a:lnTo>
                      <a:pt x="113" y="547"/>
                    </a:lnTo>
                    <a:lnTo>
                      <a:pt x="113" y="547"/>
                    </a:lnTo>
                    <a:lnTo>
                      <a:pt x="114" y="547"/>
                    </a:lnTo>
                    <a:lnTo>
                      <a:pt x="114" y="546"/>
                    </a:lnTo>
                    <a:lnTo>
                      <a:pt x="114" y="546"/>
                    </a:lnTo>
                    <a:lnTo>
                      <a:pt x="114" y="546"/>
                    </a:lnTo>
                    <a:lnTo>
                      <a:pt x="116" y="547"/>
                    </a:lnTo>
                    <a:lnTo>
                      <a:pt x="116" y="547"/>
                    </a:lnTo>
                    <a:lnTo>
                      <a:pt x="116" y="547"/>
                    </a:lnTo>
                    <a:lnTo>
                      <a:pt x="116" y="547"/>
                    </a:lnTo>
                    <a:lnTo>
                      <a:pt x="116" y="547"/>
                    </a:lnTo>
                    <a:lnTo>
                      <a:pt x="116" y="547"/>
                    </a:lnTo>
                    <a:lnTo>
                      <a:pt x="118" y="548"/>
                    </a:lnTo>
                    <a:lnTo>
                      <a:pt x="118" y="548"/>
                    </a:lnTo>
                    <a:lnTo>
                      <a:pt x="116" y="548"/>
                    </a:lnTo>
                    <a:lnTo>
                      <a:pt x="116" y="548"/>
                    </a:lnTo>
                    <a:lnTo>
                      <a:pt x="116" y="548"/>
                    </a:lnTo>
                    <a:lnTo>
                      <a:pt x="116" y="549"/>
                    </a:lnTo>
                    <a:lnTo>
                      <a:pt x="116" y="549"/>
                    </a:lnTo>
                    <a:lnTo>
                      <a:pt x="116" y="550"/>
                    </a:lnTo>
                    <a:lnTo>
                      <a:pt x="116" y="550"/>
                    </a:lnTo>
                    <a:lnTo>
                      <a:pt x="116" y="551"/>
                    </a:lnTo>
                    <a:lnTo>
                      <a:pt x="116" y="551"/>
                    </a:lnTo>
                    <a:lnTo>
                      <a:pt x="116" y="551"/>
                    </a:lnTo>
                    <a:lnTo>
                      <a:pt x="116" y="552"/>
                    </a:lnTo>
                    <a:lnTo>
                      <a:pt x="116" y="552"/>
                    </a:lnTo>
                    <a:lnTo>
                      <a:pt x="117" y="552"/>
                    </a:lnTo>
                    <a:lnTo>
                      <a:pt x="117" y="554"/>
                    </a:lnTo>
                    <a:lnTo>
                      <a:pt x="117" y="554"/>
                    </a:lnTo>
                    <a:lnTo>
                      <a:pt x="117" y="554"/>
                    </a:lnTo>
                    <a:lnTo>
                      <a:pt x="117" y="555"/>
                    </a:lnTo>
                    <a:lnTo>
                      <a:pt x="117" y="555"/>
                    </a:lnTo>
                    <a:lnTo>
                      <a:pt x="117" y="555"/>
                    </a:lnTo>
                    <a:lnTo>
                      <a:pt x="117" y="555"/>
                    </a:lnTo>
                    <a:lnTo>
                      <a:pt x="116" y="556"/>
                    </a:lnTo>
                    <a:lnTo>
                      <a:pt x="116" y="556"/>
                    </a:lnTo>
                    <a:lnTo>
                      <a:pt x="116" y="556"/>
                    </a:lnTo>
                    <a:lnTo>
                      <a:pt x="116" y="556"/>
                    </a:lnTo>
                    <a:lnTo>
                      <a:pt x="116" y="556"/>
                    </a:lnTo>
                    <a:lnTo>
                      <a:pt x="116" y="557"/>
                    </a:lnTo>
                    <a:lnTo>
                      <a:pt x="116" y="557"/>
                    </a:lnTo>
                    <a:lnTo>
                      <a:pt x="114" y="557"/>
                    </a:lnTo>
                    <a:lnTo>
                      <a:pt x="114" y="557"/>
                    </a:lnTo>
                    <a:lnTo>
                      <a:pt x="114" y="557"/>
                    </a:lnTo>
                    <a:lnTo>
                      <a:pt x="114" y="557"/>
                    </a:lnTo>
                    <a:lnTo>
                      <a:pt x="114" y="557"/>
                    </a:lnTo>
                    <a:lnTo>
                      <a:pt x="114" y="557"/>
                    </a:lnTo>
                    <a:lnTo>
                      <a:pt x="114" y="558"/>
                    </a:lnTo>
                    <a:lnTo>
                      <a:pt x="116" y="558"/>
                    </a:lnTo>
                    <a:lnTo>
                      <a:pt x="116" y="558"/>
                    </a:lnTo>
                    <a:lnTo>
                      <a:pt x="116" y="558"/>
                    </a:lnTo>
                    <a:lnTo>
                      <a:pt x="117" y="558"/>
                    </a:lnTo>
                    <a:lnTo>
                      <a:pt x="117" y="559"/>
                    </a:lnTo>
                    <a:lnTo>
                      <a:pt x="118" y="559"/>
                    </a:lnTo>
                    <a:lnTo>
                      <a:pt x="118" y="559"/>
                    </a:lnTo>
                    <a:lnTo>
                      <a:pt x="119" y="560"/>
                    </a:lnTo>
                    <a:lnTo>
                      <a:pt x="119" y="560"/>
                    </a:lnTo>
                    <a:lnTo>
                      <a:pt x="120" y="560"/>
                    </a:lnTo>
                    <a:lnTo>
                      <a:pt x="120" y="561"/>
                    </a:lnTo>
                    <a:lnTo>
                      <a:pt x="120" y="561"/>
                    </a:lnTo>
                    <a:lnTo>
                      <a:pt x="121" y="561"/>
                    </a:lnTo>
                    <a:lnTo>
                      <a:pt x="121" y="561"/>
                    </a:lnTo>
                    <a:lnTo>
                      <a:pt x="121" y="562"/>
                    </a:lnTo>
                    <a:lnTo>
                      <a:pt x="122" y="562"/>
                    </a:lnTo>
                    <a:lnTo>
                      <a:pt x="122" y="562"/>
                    </a:lnTo>
                    <a:lnTo>
                      <a:pt x="122" y="562"/>
                    </a:lnTo>
                    <a:lnTo>
                      <a:pt x="123" y="563"/>
                    </a:lnTo>
                    <a:lnTo>
                      <a:pt x="123" y="563"/>
                    </a:lnTo>
                    <a:lnTo>
                      <a:pt x="123" y="563"/>
                    </a:lnTo>
                    <a:lnTo>
                      <a:pt x="124" y="563"/>
                    </a:lnTo>
                    <a:lnTo>
                      <a:pt x="124" y="563"/>
                    </a:lnTo>
                    <a:lnTo>
                      <a:pt x="124" y="563"/>
                    </a:lnTo>
                    <a:lnTo>
                      <a:pt x="125" y="563"/>
                    </a:lnTo>
                    <a:lnTo>
                      <a:pt x="125" y="563"/>
                    </a:lnTo>
                    <a:lnTo>
                      <a:pt x="125" y="563"/>
                    </a:lnTo>
                    <a:lnTo>
                      <a:pt x="125" y="563"/>
                    </a:lnTo>
                    <a:lnTo>
                      <a:pt x="125" y="563"/>
                    </a:lnTo>
                    <a:lnTo>
                      <a:pt x="126" y="563"/>
                    </a:lnTo>
                    <a:lnTo>
                      <a:pt x="126" y="563"/>
                    </a:lnTo>
                    <a:lnTo>
                      <a:pt x="126" y="563"/>
                    </a:lnTo>
                    <a:lnTo>
                      <a:pt x="126" y="563"/>
                    </a:lnTo>
                    <a:lnTo>
                      <a:pt x="126" y="563"/>
                    </a:lnTo>
                    <a:lnTo>
                      <a:pt x="126" y="563"/>
                    </a:lnTo>
                    <a:lnTo>
                      <a:pt x="127" y="563"/>
                    </a:lnTo>
                    <a:lnTo>
                      <a:pt x="127" y="562"/>
                    </a:lnTo>
                    <a:lnTo>
                      <a:pt x="127" y="562"/>
                    </a:lnTo>
                    <a:lnTo>
                      <a:pt x="127" y="562"/>
                    </a:lnTo>
                    <a:lnTo>
                      <a:pt x="127" y="562"/>
                    </a:lnTo>
                    <a:lnTo>
                      <a:pt x="127" y="562"/>
                    </a:lnTo>
                    <a:lnTo>
                      <a:pt x="128" y="561"/>
                    </a:lnTo>
                    <a:lnTo>
                      <a:pt x="128" y="561"/>
                    </a:lnTo>
                    <a:lnTo>
                      <a:pt x="128" y="561"/>
                    </a:lnTo>
                    <a:lnTo>
                      <a:pt x="128" y="561"/>
                    </a:lnTo>
                    <a:lnTo>
                      <a:pt x="128" y="561"/>
                    </a:lnTo>
                    <a:lnTo>
                      <a:pt x="129" y="561"/>
                    </a:lnTo>
                    <a:lnTo>
                      <a:pt x="129" y="561"/>
                    </a:lnTo>
                    <a:lnTo>
                      <a:pt x="129" y="562"/>
                    </a:lnTo>
                    <a:lnTo>
                      <a:pt x="129" y="562"/>
                    </a:lnTo>
                    <a:lnTo>
                      <a:pt x="130" y="562"/>
                    </a:lnTo>
                    <a:lnTo>
                      <a:pt x="130" y="562"/>
                    </a:lnTo>
                    <a:lnTo>
                      <a:pt x="130" y="563"/>
                    </a:lnTo>
                    <a:lnTo>
                      <a:pt x="130" y="563"/>
                    </a:lnTo>
                    <a:lnTo>
                      <a:pt x="131" y="564"/>
                    </a:lnTo>
                    <a:lnTo>
                      <a:pt x="131" y="565"/>
                    </a:lnTo>
                    <a:lnTo>
                      <a:pt x="132" y="565"/>
                    </a:lnTo>
                    <a:lnTo>
                      <a:pt x="134" y="566"/>
                    </a:lnTo>
                    <a:lnTo>
                      <a:pt x="134" y="567"/>
                    </a:lnTo>
                    <a:lnTo>
                      <a:pt x="135" y="569"/>
                    </a:lnTo>
                    <a:lnTo>
                      <a:pt x="136" y="570"/>
                    </a:lnTo>
                    <a:lnTo>
                      <a:pt x="136" y="572"/>
                    </a:lnTo>
                    <a:lnTo>
                      <a:pt x="137" y="573"/>
                    </a:lnTo>
                    <a:lnTo>
                      <a:pt x="137" y="574"/>
                    </a:lnTo>
                    <a:lnTo>
                      <a:pt x="138" y="575"/>
                    </a:lnTo>
                    <a:lnTo>
                      <a:pt x="138" y="576"/>
                    </a:lnTo>
                    <a:lnTo>
                      <a:pt x="139" y="577"/>
                    </a:lnTo>
                    <a:lnTo>
                      <a:pt x="139" y="578"/>
                    </a:lnTo>
                    <a:lnTo>
                      <a:pt x="139" y="579"/>
                    </a:lnTo>
                    <a:lnTo>
                      <a:pt x="139" y="580"/>
                    </a:lnTo>
                    <a:lnTo>
                      <a:pt x="139" y="580"/>
                    </a:lnTo>
                    <a:lnTo>
                      <a:pt x="139" y="581"/>
                    </a:lnTo>
                    <a:lnTo>
                      <a:pt x="139" y="581"/>
                    </a:lnTo>
                    <a:lnTo>
                      <a:pt x="139" y="582"/>
                    </a:lnTo>
                    <a:lnTo>
                      <a:pt x="138" y="582"/>
                    </a:lnTo>
                    <a:lnTo>
                      <a:pt x="138" y="583"/>
                    </a:lnTo>
                    <a:lnTo>
                      <a:pt x="138" y="583"/>
                    </a:lnTo>
                    <a:lnTo>
                      <a:pt x="138" y="584"/>
                    </a:lnTo>
                    <a:lnTo>
                      <a:pt x="138" y="584"/>
                    </a:lnTo>
                    <a:lnTo>
                      <a:pt x="138" y="584"/>
                    </a:lnTo>
                    <a:lnTo>
                      <a:pt x="138" y="584"/>
                    </a:lnTo>
                    <a:lnTo>
                      <a:pt x="137" y="585"/>
                    </a:lnTo>
                    <a:lnTo>
                      <a:pt x="137" y="585"/>
                    </a:lnTo>
                    <a:lnTo>
                      <a:pt x="137" y="585"/>
                    </a:lnTo>
                    <a:lnTo>
                      <a:pt x="136" y="585"/>
                    </a:lnTo>
                    <a:lnTo>
                      <a:pt x="136" y="585"/>
                    </a:lnTo>
                    <a:lnTo>
                      <a:pt x="136" y="586"/>
                    </a:lnTo>
                    <a:lnTo>
                      <a:pt x="135" y="586"/>
                    </a:lnTo>
                    <a:lnTo>
                      <a:pt x="135" y="586"/>
                    </a:lnTo>
                    <a:lnTo>
                      <a:pt x="134" y="587"/>
                    </a:lnTo>
                    <a:lnTo>
                      <a:pt x="134" y="587"/>
                    </a:lnTo>
                    <a:lnTo>
                      <a:pt x="132" y="587"/>
                    </a:lnTo>
                    <a:lnTo>
                      <a:pt x="132" y="588"/>
                    </a:lnTo>
                    <a:lnTo>
                      <a:pt x="131" y="588"/>
                    </a:lnTo>
                    <a:lnTo>
                      <a:pt x="131" y="590"/>
                    </a:lnTo>
                    <a:lnTo>
                      <a:pt x="131" y="590"/>
                    </a:lnTo>
                    <a:lnTo>
                      <a:pt x="130" y="591"/>
                    </a:lnTo>
                    <a:lnTo>
                      <a:pt x="130" y="591"/>
                    </a:lnTo>
                    <a:lnTo>
                      <a:pt x="129" y="591"/>
                    </a:lnTo>
                    <a:lnTo>
                      <a:pt x="129" y="592"/>
                    </a:lnTo>
                    <a:lnTo>
                      <a:pt x="129" y="592"/>
                    </a:lnTo>
                    <a:lnTo>
                      <a:pt x="128" y="593"/>
                    </a:lnTo>
                    <a:lnTo>
                      <a:pt x="128" y="593"/>
                    </a:lnTo>
                    <a:lnTo>
                      <a:pt x="128" y="594"/>
                    </a:lnTo>
                    <a:lnTo>
                      <a:pt x="127" y="595"/>
                    </a:lnTo>
                    <a:lnTo>
                      <a:pt x="127" y="595"/>
                    </a:lnTo>
                    <a:lnTo>
                      <a:pt x="127" y="596"/>
                    </a:lnTo>
                    <a:lnTo>
                      <a:pt x="126" y="596"/>
                    </a:lnTo>
                    <a:lnTo>
                      <a:pt x="126" y="597"/>
                    </a:lnTo>
                    <a:lnTo>
                      <a:pt x="126" y="597"/>
                    </a:lnTo>
                    <a:lnTo>
                      <a:pt x="126" y="598"/>
                    </a:lnTo>
                    <a:lnTo>
                      <a:pt x="125" y="598"/>
                    </a:lnTo>
                    <a:lnTo>
                      <a:pt x="125" y="599"/>
                    </a:lnTo>
                    <a:lnTo>
                      <a:pt x="125" y="600"/>
                    </a:lnTo>
                    <a:lnTo>
                      <a:pt x="124" y="600"/>
                    </a:lnTo>
                    <a:lnTo>
                      <a:pt x="124" y="600"/>
                    </a:lnTo>
                    <a:lnTo>
                      <a:pt x="124" y="601"/>
                    </a:lnTo>
                    <a:lnTo>
                      <a:pt x="124" y="601"/>
                    </a:lnTo>
                    <a:lnTo>
                      <a:pt x="123" y="602"/>
                    </a:lnTo>
                    <a:lnTo>
                      <a:pt x="123" y="602"/>
                    </a:lnTo>
                    <a:lnTo>
                      <a:pt x="123" y="602"/>
                    </a:lnTo>
                    <a:lnTo>
                      <a:pt x="122" y="603"/>
                    </a:lnTo>
                    <a:lnTo>
                      <a:pt x="122" y="603"/>
                    </a:lnTo>
                    <a:lnTo>
                      <a:pt x="122" y="603"/>
                    </a:lnTo>
                    <a:lnTo>
                      <a:pt x="121" y="603"/>
                    </a:lnTo>
                    <a:lnTo>
                      <a:pt x="121" y="604"/>
                    </a:lnTo>
                    <a:lnTo>
                      <a:pt x="121" y="604"/>
                    </a:lnTo>
                    <a:lnTo>
                      <a:pt x="120" y="604"/>
                    </a:lnTo>
                    <a:lnTo>
                      <a:pt x="120" y="604"/>
                    </a:lnTo>
                    <a:lnTo>
                      <a:pt x="119" y="604"/>
                    </a:lnTo>
                    <a:lnTo>
                      <a:pt x="119" y="604"/>
                    </a:lnTo>
                    <a:lnTo>
                      <a:pt x="119" y="604"/>
                    </a:lnTo>
                    <a:lnTo>
                      <a:pt x="118" y="605"/>
                    </a:lnTo>
                    <a:lnTo>
                      <a:pt x="118" y="605"/>
                    </a:lnTo>
                    <a:lnTo>
                      <a:pt x="117" y="605"/>
                    </a:lnTo>
                    <a:lnTo>
                      <a:pt x="117" y="605"/>
                    </a:lnTo>
                    <a:lnTo>
                      <a:pt x="116" y="605"/>
                    </a:lnTo>
                    <a:lnTo>
                      <a:pt x="116" y="605"/>
                    </a:lnTo>
                    <a:lnTo>
                      <a:pt x="114" y="605"/>
                    </a:lnTo>
                    <a:lnTo>
                      <a:pt x="114" y="605"/>
                    </a:lnTo>
                    <a:lnTo>
                      <a:pt x="113" y="605"/>
                    </a:lnTo>
                    <a:lnTo>
                      <a:pt x="113" y="605"/>
                    </a:lnTo>
                    <a:lnTo>
                      <a:pt x="112" y="605"/>
                    </a:lnTo>
                    <a:lnTo>
                      <a:pt x="112" y="605"/>
                    </a:lnTo>
                    <a:lnTo>
                      <a:pt x="112" y="605"/>
                    </a:lnTo>
                    <a:lnTo>
                      <a:pt x="111" y="605"/>
                    </a:lnTo>
                    <a:lnTo>
                      <a:pt x="111" y="606"/>
                    </a:lnTo>
                    <a:lnTo>
                      <a:pt x="110" y="606"/>
                    </a:lnTo>
                    <a:lnTo>
                      <a:pt x="110" y="606"/>
                    </a:lnTo>
                    <a:lnTo>
                      <a:pt x="110" y="608"/>
                    </a:lnTo>
                    <a:lnTo>
                      <a:pt x="110" y="608"/>
                    </a:lnTo>
                    <a:lnTo>
                      <a:pt x="109" y="609"/>
                    </a:lnTo>
                    <a:lnTo>
                      <a:pt x="109" y="609"/>
                    </a:lnTo>
                    <a:lnTo>
                      <a:pt x="109" y="610"/>
                    </a:lnTo>
                    <a:lnTo>
                      <a:pt x="108" y="610"/>
                    </a:lnTo>
                    <a:lnTo>
                      <a:pt x="108" y="610"/>
                    </a:lnTo>
                    <a:lnTo>
                      <a:pt x="108" y="610"/>
                    </a:lnTo>
                    <a:lnTo>
                      <a:pt x="108" y="611"/>
                    </a:lnTo>
                    <a:lnTo>
                      <a:pt x="107" y="611"/>
                    </a:lnTo>
                    <a:lnTo>
                      <a:pt x="107" y="611"/>
                    </a:lnTo>
                    <a:lnTo>
                      <a:pt x="107" y="612"/>
                    </a:lnTo>
                    <a:lnTo>
                      <a:pt x="107" y="612"/>
                    </a:lnTo>
                    <a:lnTo>
                      <a:pt x="107" y="612"/>
                    </a:lnTo>
                    <a:lnTo>
                      <a:pt x="106" y="612"/>
                    </a:lnTo>
                    <a:lnTo>
                      <a:pt x="106" y="613"/>
                    </a:lnTo>
                    <a:lnTo>
                      <a:pt x="106" y="613"/>
                    </a:lnTo>
                    <a:lnTo>
                      <a:pt x="106" y="613"/>
                    </a:lnTo>
                    <a:lnTo>
                      <a:pt x="105" y="614"/>
                    </a:lnTo>
                    <a:lnTo>
                      <a:pt x="105" y="614"/>
                    </a:lnTo>
                    <a:lnTo>
                      <a:pt x="104" y="614"/>
                    </a:lnTo>
                    <a:lnTo>
                      <a:pt x="104" y="614"/>
                    </a:lnTo>
                    <a:lnTo>
                      <a:pt x="103" y="615"/>
                    </a:lnTo>
                    <a:lnTo>
                      <a:pt x="103" y="615"/>
                    </a:lnTo>
                    <a:lnTo>
                      <a:pt x="102" y="615"/>
                    </a:lnTo>
                    <a:lnTo>
                      <a:pt x="102" y="615"/>
                    </a:lnTo>
                    <a:lnTo>
                      <a:pt x="101" y="615"/>
                    </a:lnTo>
                    <a:lnTo>
                      <a:pt x="101" y="615"/>
                    </a:lnTo>
                    <a:lnTo>
                      <a:pt x="100" y="615"/>
                    </a:lnTo>
                    <a:lnTo>
                      <a:pt x="100" y="615"/>
                    </a:lnTo>
                    <a:lnTo>
                      <a:pt x="99" y="615"/>
                    </a:lnTo>
                    <a:lnTo>
                      <a:pt x="99" y="615"/>
                    </a:lnTo>
                    <a:lnTo>
                      <a:pt x="99" y="615"/>
                    </a:lnTo>
                    <a:lnTo>
                      <a:pt x="99" y="615"/>
                    </a:lnTo>
                    <a:lnTo>
                      <a:pt x="99" y="615"/>
                    </a:lnTo>
                    <a:lnTo>
                      <a:pt x="98" y="615"/>
                    </a:lnTo>
                    <a:lnTo>
                      <a:pt x="98" y="614"/>
                    </a:lnTo>
                    <a:lnTo>
                      <a:pt x="98" y="614"/>
                    </a:lnTo>
                    <a:lnTo>
                      <a:pt x="98" y="614"/>
                    </a:lnTo>
                    <a:lnTo>
                      <a:pt x="98" y="614"/>
                    </a:lnTo>
                    <a:lnTo>
                      <a:pt x="98" y="613"/>
                    </a:lnTo>
                    <a:lnTo>
                      <a:pt x="96" y="613"/>
                    </a:lnTo>
                    <a:lnTo>
                      <a:pt x="96" y="613"/>
                    </a:lnTo>
                    <a:lnTo>
                      <a:pt x="96" y="612"/>
                    </a:lnTo>
                    <a:lnTo>
                      <a:pt x="96" y="612"/>
                    </a:lnTo>
                    <a:lnTo>
                      <a:pt x="95" y="612"/>
                    </a:lnTo>
                    <a:lnTo>
                      <a:pt x="95" y="612"/>
                    </a:lnTo>
                    <a:lnTo>
                      <a:pt x="95" y="611"/>
                    </a:lnTo>
                    <a:lnTo>
                      <a:pt x="94" y="611"/>
                    </a:lnTo>
                    <a:lnTo>
                      <a:pt x="94" y="611"/>
                    </a:lnTo>
                    <a:lnTo>
                      <a:pt x="93" y="611"/>
                    </a:lnTo>
                    <a:lnTo>
                      <a:pt x="93" y="611"/>
                    </a:lnTo>
                    <a:lnTo>
                      <a:pt x="92" y="611"/>
                    </a:lnTo>
                    <a:lnTo>
                      <a:pt x="92" y="611"/>
                    </a:lnTo>
                    <a:lnTo>
                      <a:pt x="91" y="611"/>
                    </a:lnTo>
                    <a:lnTo>
                      <a:pt x="91" y="611"/>
                    </a:lnTo>
                    <a:lnTo>
                      <a:pt x="90" y="611"/>
                    </a:lnTo>
                    <a:lnTo>
                      <a:pt x="90" y="611"/>
                    </a:lnTo>
                    <a:lnTo>
                      <a:pt x="89" y="611"/>
                    </a:lnTo>
                    <a:lnTo>
                      <a:pt x="89" y="611"/>
                    </a:lnTo>
                    <a:lnTo>
                      <a:pt x="88" y="611"/>
                    </a:lnTo>
                    <a:lnTo>
                      <a:pt x="88" y="611"/>
                    </a:lnTo>
                    <a:lnTo>
                      <a:pt x="87" y="611"/>
                    </a:lnTo>
                    <a:lnTo>
                      <a:pt x="87" y="611"/>
                    </a:lnTo>
                    <a:lnTo>
                      <a:pt x="87" y="611"/>
                    </a:lnTo>
                    <a:lnTo>
                      <a:pt x="86" y="611"/>
                    </a:lnTo>
                    <a:lnTo>
                      <a:pt x="86" y="611"/>
                    </a:lnTo>
                    <a:lnTo>
                      <a:pt x="86" y="611"/>
                    </a:lnTo>
                    <a:lnTo>
                      <a:pt x="86" y="611"/>
                    </a:lnTo>
                    <a:lnTo>
                      <a:pt x="86" y="611"/>
                    </a:lnTo>
                    <a:lnTo>
                      <a:pt x="85" y="611"/>
                    </a:lnTo>
                    <a:lnTo>
                      <a:pt x="85" y="612"/>
                    </a:lnTo>
                    <a:lnTo>
                      <a:pt x="85" y="612"/>
                    </a:lnTo>
                    <a:lnTo>
                      <a:pt x="85" y="612"/>
                    </a:lnTo>
                    <a:lnTo>
                      <a:pt x="85" y="612"/>
                    </a:lnTo>
                    <a:lnTo>
                      <a:pt x="85" y="612"/>
                    </a:lnTo>
                    <a:lnTo>
                      <a:pt x="85" y="612"/>
                    </a:lnTo>
                    <a:lnTo>
                      <a:pt x="85" y="613"/>
                    </a:lnTo>
                    <a:lnTo>
                      <a:pt x="85" y="613"/>
                    </a:lnTo>
                    <a:lnTo>
                      <a:pt x="85" y="613"/>
                    </a:lnTo>
                    <a:lnTo>
                      <a:pt x="85" y="613"/>
                    </a:lnTo>
                    <a:lnTo>
                      <a:pt x="85" y="614"/>
                    </a:lnTo>
                    <a:lnTo>
                      <a:pt x="84" y="614"/>
                    </a:lnTo>
                    <a:lnTo>
                      <a:pt x="84" y="614"/>
                    </a:lnTo>
                    <a:lnTo>
                      <a:pt x="84" y="614"/>
                    </a:lnTo>
                    <a:lnTo>
                      <a:pt x="84" y="614"/>
                    </a:lnTo>
                    <a:lnTo>
                      <a:pt x="83" y="615"/>
                    </a:lnTo>
                    <a:lnTo>
                      <a:pt x="83" y="615"/>
                    </a:lnTo>
                    <a:lnTo>
                      <a:pt x="83" y="615"/>
                    </a:lnTo>
                    <a:lnTo>
                      <a:pt x="82" y="615"/>
                    </a:lnTo>
                    <a:lnTo>
                      <a:pt x="82" y="615"/>
                    </a:lnTo>
                    <a:lnTo>
                      <a:pt x="81" y="615"/>
                    </a:lnTo>
                    <a:lnTo>
                      <a:pt x="81" y="615"/>
                    </a:lnTo>
                    <a:lnTo>
                      <a:pt x="81" y="615"/>
                    </a:lnTo>
                    <a:lnTo>
                      <a:pt x="80" y="616"/>
                    </a:lnTo>
                    <a:lnTo>
                      <a:pt x="80" y="616"/>
                    </a:lnTo>
                    <a:lnTo>
                      <a:pt x="80" y="616"/>
                    </a:lnTo>
                    <a:lnTo>
                      <a:pt x="78" y="616"/>
                    </a:lnTo>
                    <a:lnTo>
                      <a:pt x="78" y="616"/>
                    </a:lnTo>
                    <a:lnTo>
                      <a:pt x="78" y="616"/>
                    </a:lnTo>
                    <a:lnTo>
                      <a:pt x="77" y="616"/>
                    </a:lnTo>
                    <a:lnTo>
                      <a:pt x="77" y="616"/>
                    </a:lnTo>
                    <a:lnTo>
                      <a:pt x="76" y="616"/>
                    </a:lnTo>
                    <a:lnTo>
                      <a:pt x="76" y="616"/>
                    </a:lnTo>
                    <a:lnTo>
                      <a:pt x="75" y="616"/>
                    </a:lnTo>
                    <a:lnTo>
                      <a:pt x="75" y="616"/>
                    </a:lnTo>
                    <a:lnTo>
                      <a:pt x="74" y="616"/>
                    </a:lnTo>
                    <a:lnTo>
                      <a:pt x="74" y="616"/>
                    </a:lnTo>
                    <a:lnTo>
                      <a:pt x="74" y="616"/>
                    </a:lnTo>
                    <a:lnTo>
                      <a:pt x="73" y="616"/>
                    </a:lnTo>
                    <a:lnTo>
                      <a:pt x="73" y="616"/>
                    </a:lnTo>
                    <a:lnTo>
                      <a:pt x="73" y="615"/>
                    </a:lnTo>
                    <a:lnTo>
                      <a:pt x="73" y="615"/>
                    </a:lnTo>
                    <a:lnTo>
                      <a:pt x="72" y="615"/>
                    </a:lnTo>
                    <a:lnTo>
                      <a:pt x="72" y="615"/>
                    </a:lnTo>
                    <a:lnTo>
                      <a:pt x="71" y="615"/>
                    </a:lnTo>
                    <a:lnTo>
                      <a:pt x="71" y="614"/>
                    </a:lnTo>
                    <a:lnTo>
                      <a:pt x="70" y="614"/>
                    </a:lnTo>
                    <a:lnTo>
                      <a:pt x="70" y="614"/>
                    </a:lnTo>
                    <a:lnTo>
                      <a:pt x="69" y="614"/>
                    </a:lnTo>
                    <a:lnTo>
                      <a:pt x="69" y="613"/>
                    </a:lnTo>
                    <a:lnTo>
                      <a:pt x="68" y="613"/>
                    </a:lnTo>
                    <a:lnTo>
                      <a:pt x="67" y="613"/>
                    </a:lnTo>
                    <a:lnTo>
                      <a:pt x="67" y="612"/>
                    </a:lnTo>
                    <a:lnTo>
                      <a:pt x="67" y="612"/>
                    </a:lnTo>
                    <a:lnTo>
                      <a:pt x="66" y="612"/>
                    </a:lnTo>
                    <a:lnTo>
                      <a:pt x="66" y="611"/>
                    </a:lnTo>
                    <a:lnTo>
                      <a:pt x="65" y="611"/>
                    </a:lnTo>
                    <a:lnTo>
                      <a:pt x="65" y="611"/>
                    </a:lnTo>
                    <a:lnTo>
                      <a:pt x="65" y="610"/>
                    </a:lnTo>
                    <a:lnTo>
                      <a:pt x="65" y="610"/>
                    </a:lnTo>
                    <a:lnTo>
                      <a:pt x="64" y="609"/>
                    </a:lnTo>
                    <a:lnTo>
                      <a:pt x="64" y="609"/>
                    </a:lnTo>
                    <a:lnTo>
                      <a:pt x="64" y="609"/>
                    </a:lnTo>
                    <a:lnTo>
                      <a:pt x="64" y="608"/>
                    </a:lnTo>
                    <a:lnTo>
                      <a:pt x="64" y="608"/>
                    </a:lnTo>
                    <a:lnTo>
                      <a:pt x="63" y="608"/>
                    </a:lnTo>
                    <a:lnTo>
                      <a:pt x="63" y="606"/>
                    </a:lnTo>
                    <a:lnTo>
                      <a:pt x="63" y="606"/>
                    </a:lnTo>
                    <a:lnTo>
                      <a:pt x="63" y="606"/>
                    </a:lnTo>
                    <a:lnTo>
                      <a:pt x="62" y="606"/>
                    </a:lnTo>
                    <a:lnTo>
                      <a:pt x="62" y="606"/>
                    </a:lnTo>
                    <a:lnTo>
                      <a:pt x="62" y="606"/>
                    </a:lnTo>
                    <a:lnTo>
                      <a:pt x="62" y="606"/>
                    </a:lnTo>
                    <a:lnTo>
                      <a:pt x="60" y="606"/>
                    </a:lnTo>
                    <a:lnTo>
                      <a:pt x="60" y="606"/>
                    </a:lnTo>
                    <a:lnTo>
                      <a:pt x="60" y="606"/>
                    </a:lnTo>
                    <a:lnTo>
                      <a:pt x="59" y="606"/>
                    </a:lnTo>
                    <a:lnTo>
                      <a:pt x="59" y="608"/>
                    </a:lnTo>
                    <a:lnTo>
                      <a:pt x="59" y="608"/>
                    </a:lnTo>
                    <a:lnTo>
                      <a:pt x="58" y="608"/>
                    </a:lnTo>
                    <a:lnTo>
                      <a:pt x="58" y="608"/>
                    </a:lnTo>
                    <a:lnTo>
                      <a:pt x="58" y="608"/>
                    </a:lnTo>
                    <a:lnTo>
                      <a:pt x="57" y="608"/>
                    </a:lnTo>
                    <a:lnTo>
                      <a:pt x="57" y="609"/>
                    </a:lnTo>
                    <a:lnTo>
                      <a:pt x="56" y="609"/>
                    </a:lnTo>
                    <a:lnTo>
                      <a:pt x="56" y="609"/>
                    </a:lnTo>
                    <a:lnTo>
                      <a:pt x="56" y="609"/>
                    </a:lnTo>
                    <a:lnTo>
                      <a:pt x="55" y="609"/>
                    </a:lnTo>
                    <a:lnTo>
                      <a:pt x="55" y="609"/>
                    </a:lnTo>
                    <a:lnTo>
                      <a:pt x="54" y="609"/>
                    </a:lnTo>
                    <a:lnTo>
                      <a:pt x="54" y="610"/>
                    </a:lnTo>
                    <a:lnTo>
                      <a:pt x="53" y="610"/>
                    </a:lnTo>
                    <a:lnTo>
                      <a:pt x="53" y="610"/>
                    </a:lnTo>
                    <a:lnTo>
                      <a:pt x="52" y="610"/>
                    </a:lnTo>
                    <a:lnTo>
                      <a:pt x="52" y="611"/>
                    </a:lnTo>
                    <a:lnTo>
                      <a:pt x="51" y="611"/>
                    </a:lnTo>
                    <a:lnTo>
                      <a:pt x="51" y="611"/>
                    </a:lnTo>
                    <a:lnTo>
                      <a:pt x="50" y="612"/>
                    </a:lnTo>
                    <a:lnTo>
                      <a:pt x="50" y="612"/>
                    </a:lnTo>
                    <a:lnTo>
                      <a:pt x="49" y="612"/>
                    </a:lnTo>
                    <a:lnTo>
                      <a:pt x="48" y="613"/>
                    </a:lnTo>
                    <a:lnTo>
                      <a:pt x="48" y="613"/>
                    </a:lnTo>
                    <a:lnTo>
                      <a:pt x="47" y="613"/>
                    </a:lnTo>
                    <a:lnTo>
                      <a:pt x="46" y="614"/>
                    </a:lnTo>
                    <a:lnTo>
                      <a:pt x="46" y="614"/>
                    </a:lnTo>
                    <a:lnTo>
                      <a:pt x="45" y="615"/>
                    </a:lnTo>
                    <a:lnTo>
                      <a:pt x="44" y="615"/>
                    </a:lnTo>
                    <a:lnTo>
                      <a:pt x="44" y="615"/>
                    </a:lnTo>
                    <a:lnTo>
                      <a:pt x="42" y="616"/>
                    </a:lnTo>
                    <a:lnTo>
                      <a:pt x="42" y="616"/>
                    </a:lnTo>
                    <a:lnTo>
                      <a:pt x="41" y="616"/>
                    </a:lnTo>
                    <a:lnTo>
                      <a:pt x="41" y="616"/>
                    </a:lnTo>
                    <a:lnTo>
                      <a:pt x="41" y="616"/>
                    </a:lnTo>
                    <a:lnTo>
                      <a:pt x="40" y="616"/>
                    </a:lnTo>
                    <a:lnTo>
                      <a:pt x="40" y="616"/>
                    </a:lnTo>
                    <a:lnTo>
                      <a:pt x="40" y="615"/>
                    </a:lnTo>
                    <a:lnTo>
                      <a:pt x="40" y="615"/>
                    </a:lnTo>
                    <a:lnTo>
                      <a:pt x="40" y="615"/>
                    </a:lnTo>
                    <a:lnTo>
                      <a:pt x="40" y="614"/>
                    </a:lnTo>
                    <a:lnTo>
                      <a:pt x="40" y="614"/>
                    </a:lnTo>
                    <a:lnTo>
                      <a:pt x="41" y="613"/>
                    </a:lnTo>
                    <a:lnTo>
                      <a:pt x="41" y="613"/>
                    </a:lnTo>
                    <a:lnTo>
                      <a:pt x="41" y="612"/>
                    </a:lnTo>
                    <a:lnTo>
                      <a:pt x="41" y="612"/>
                    </a:lnTo>
                    <a:lnTo>
                      <a:pt x="42" y="611"/>
                    </a:lnTo>
                    <a:lnTo>
                      <a:pt x="42" y="611"/>
                    </a:lnTo>
                    <a:lnTo>
                      <a:pt x="42" y="611"/>
                    </a:lnTo>
                    <a:lnTo>
                      <a:pt x="42" y="610"/>
                    </a:lnTo>
                    <a:lnTo>
                      <a:pt x="44" y="610"/>
                    </a:lnTo>
                    <a:lnTo>
                      <a:pt x="44" y="609"/>
                    </a:lnTo>
                    <a:lnTo>
                      <a:pt x="44" y="609"/>
                    </a:lnTo>
                    <a:lnTo>
                      <a:pt x="44" y="608"/>
                    </a:lnTo>
                    <a:lnTo>
                      <a:pt x="44" y="608"/>
                    </a:lnTo>
                    <a:lnTo>
                      <a:pt x="44" y="606"/>
                    </a:lnTo>
                    <a:lnTo>
                      <a:pt x="44" y="606"/>
                    </a:lnTo>
                    <a:lnTo>
                      <a:pt x="44" y="605"/>
                    </a:lnTo>
                    <a:lnTo>
                      <a:pt x="42" y="605"/>
                    </a:lnTo>
                    <a:lnTo>
                      <a:pt x="42" y="604"/>
                    </a:lnTo>
                    <a:lnTo>
                      <a:pt x="42" y="603"/>
                    </a:lnTo>
                    <a:lnTo>
                      <a:pt x="42" y="603"/>
                    </a:lnTo>
                    <a:lnTo>
                      <a:pt x="41" y="602"/>
                    </a:lnTo>
                    <a:lnTo>
                      <a:pt x="41" y="601"/>
                    </a:lnTo>
                    <a:lnTo>
                      <a:pt x="41" y="601"/>
                    </a:lnTo>
                    <a:lnTo>
                      <a:pt x="41" y="600"/>
                    </a:lnTo>
                    <a:lnTo>
                      <a:pt x="40" y="600"/>
                    </a:lnTo>
                    <a:lnTo>
                      <a:pt x="40" y="599"/>
                    </a:lnTo>
                    <a:lnTo>
                      <a:pt x="40" y="599"/>
                    </a:lnTo>
                    <a:lnTo>
                      <a:pt x="40" y="599"/>
                    </a:lnTo>
                    <a:lnTo>
                      <a:pt x="39" y="598"/>
                    </a:lnTo>
                    <a:lnTo>
                      <a:pt x="39" y="598"/>
                    </a:lnTo>
                    <a:lnTo>
                      <a:pt x="38" y="598"/>
                    </a:lnTo>
                    <a:lnTo>
                      <a:pt x="38" y="597"/>
                    </a:lnTo>
                    <a:lnTo>
                      <a:pt x="37" y="597"/>
                    </a:lnTo>
                    <a:lnTo>
                      <a:pt x="37" y="597"/>
                    </a:lnTo>
                    <a:lnTo>
                      <a:pt x="36" y="597"/>
                    </a:lnTo>
                    <a:lnTo>
                      <a:pt x="36" y="596"/>
                    </a:lnTo>
                    <a:lnTo>
                      <a:pt x="36" y="596"/>
                    </a:lnTo>
                    <a:lnTo>
                      <a:pt x="35" y="596"/>
                    </a:lnTo>
                    <a:lnTo>
                      <a:pt x="35" y="595"/>
                    </a:lnTo>
                    <a:lnTo>
                      <a:pt x="34" y="595"/>
                    </a:lnTo>
                    <a:lnTo>
                      <a:pt x="34" y="594"/>
                    </a:lnTo>
                    <a:lnTo>
                      <a:pt x="34" y="594"/>
                    </a:lnTo>
                    <a:lnTo>
                      <a:pt x="34" y="593"/>
                    </a:lnTo>
                    <a:lnTo>
                      <a:pt x="33" y="593"/>
                    </a:lnTo>
                    <a:lnTo>
                      <a:pt x="33" y="593"/>
                    </a:lnTo>
                    <a:lnTo>
                      <a:pt x="33" y="592"/>
                    </a:lnTo>
                    <a:lnTo>
                      <a:pt x="33" y="592"/>
                    </a:lnTo>
                    <a:lnTo>
                      <a:pt x="33" y="591"/>
                    </a:lnTo>
                    <a:lnTo>
                      <a:pt x="33" y="591"/>
                    </a:lnTo>
                    <a:lnTo>
                      <a:pt x="33" y="591"/>
                    </a:lnTo>
                    <a:lnTo>
                      <a:pt x="33" y="590"/>
                    </a:lnTo>
                    <a:lnTo>
                      <a:pt x="33" y="590"/>
                    </a:lnTo>
                    <a:lnTo>
                      <a:pt x="33" y="590"/>
                    </a:lnTo>
                    <a:lnTo>
                      <a:pt x="34" y="588"/>
                    </a:lnTo>
                    <a:lnTo>
                      <a:pt x="34" y="588"/>
                    </a:lnTo>
                    <a:lnTo>
                      <a:pt x="34" y="587"/>
                    </a:lnTo>
                    <a:lnTo>
                      <a:pt x="34" y="587"/>
                    </a:lnTo>
                    <a:lnTo>
                      <a:pt x="35" y="587"/>
                    </a:lnTo>
                    <a:lnTo>
                      <a:pt x="35" y="586"/>
                    </a:lnTo>
                    <a:lnTo>
                      <a:pt x="35" y="586"/>
                    </a:lnTo>
                    <a:lnTo>
                      <a:pt x="36" y="586"/>
                    </a:lnTo>
                    <a:lnTo>
                      <a:pt x="36" y="586"/>
                    </a:lnTo>
                    <a:lnTo>
                      <a:pt x="36" y="585"/>
                    </a:lnTo>
                    <a:lnTo>
                      <a:pt x="36" y="585"/>
                    </a:lnTo>
                    <a:lnTo>
                      <a:pt x="37" y="585"/>
                    </a:lnTo>
                    <a:lnTo>
                      <a:pt x="37" y="585"/>
                    </a:lnTo>
                    <a:lnTo>
                      <a:pt x="37" y="585"/>
                    </a:lnTo>
                    <a:lnTo>
                      <a:pt x="37" y="585"/>
                    </a:lnTo>
                    <a:lnTo>
                      <a:pt x="38" y="584"/>
                    </a:lnTo>
                    <a:lnTo>
                      <a:pt x="38" y="584"/>
                    </a:lnTo>
                    <a:lnTo>
                      <a:pt x="38" y="584"/>
                    </a:lnTo>
                    <a:lnTo>
                      <a:pt x="38" y="584"/>
                    </a:lnTo>
                    <a:lnTo>
                      <a:pt x="38" y="584"/>
                    </a:lnTo>
                    <a:lnTo>
                      <a:pt x="38" y="584"/>
                    </a:lnTo>
                    <a:lnTo>
                      <a:pt x="39" y="584"/>
                    </a:lnTo>
                    <a:lnTo>
                      <a:pt x="39" y="584"/>
                    </a:lnTo>
                    <a:lnTo>
                      <a:pt x="39" y="584"/>
                    </a:lnTo>
                    <a:lnTo>
                      <a:pt x="39" y="585"/>
                    </a:lnTo>
                    <a:lnTo>
                      <a:pt x="39" y="585"/>
                    </a:lnTo>
                    <a:lnTo>
                      <a:pt x="39" y="585"/>
                    </a:lnTo>
                    <a:lnTo>
                      <a:pt x="39" y="585"/>
                    </a:lnTo>
                    <a:lnTo>
                      <a:pt x="39" y="586"/>
                    </a:lnTo>
                    <a:lnTo>
                      <a:pt x="39" y="586"/>
                    </a:lnTo>
                    <a:lnTo>
                      <a:pt x="39" y="586"/>
                    </a:lnTo>
                    <a:lnTo>
                      <a:pt x="40" y="586"/>
                    </a:lnTo>
                    <a:lnTo>
                      <a:pt x="40" y="587"/>
                    </a:lnTo>
                    <a:lnTo>
                      <a:pt x="40" y="587"/>
                    </a:lnTo>
                    <a:lnTo>
                      <a:pt x="40" y="587"/>
                    </a:lnTo>
                    <a:lnTo>
                      <a:pt x="40" y="587"/>
                    </a:lnTo>
                    <a:lnTo>
                      <a:pt x="41" y="587"/>
                    </a:lnTo>
                    <a:lnTo>
                      <a:pt x="41" y="588"/>
                    </a:lnTo>
                    <a:lnTo>
                      <a:pt x="41" y="588"/>
                    </a:lnTo>
                    <a:lnTo>
                      <a:pt x="42" y="588"/>
                    </a:lnTo>
                    <a:lnTo>
                      <a:pt x="42" y="588"/>
                    </a:lnTo>
                    <a:lnTo>
                      <a:pt x="42" y="588"/>
                    </a:lnTo>
                    <a:lnTo>
                      <a:pt x="44" y="588"/>
                    </a:lnTo>
                    <a:lnTo>
                      <a:pt x="44" y="588"/>
                    </a:lnTo>
                    <a:lnTo>
                      <a:pt x="44" y="588"/>
                    </a:lnTo>
                    <a:lnTo>
                      <a:pt x="45" y="588"/>
                    </a:lnTo>
                    <a:lnTo>
                      <a:pt x="45" y="590"/>
                    </a:lnTo>
                    <a:lnTo>
                      <a:pt x="46" y="590"/>
                    </a:lnTo>
                    <a:lnTo>
                      <a:pt x="46" y="590"/>
                    </a:lnTo>
                    <a:lnTo>
                      <a:pt x="46" y="591"/>
                    </a:lnTo>
                    <a:lnTo>
                      <a:pt x="47" y="591"/>
                    </a:lnTo>
                    <a:lnTo>
                      <a:pt x="47" y="592"/>
                    </a:lnTo>
                    <a:lnTo>
                      <a:pt x="48" y="592"/>
                    </a:lnTo>
                    <a:lnTo>
                      <a:pt x="48" y="592"/>
                    </a:lnTo>
                    <a:lnTo>
                      <a:pt x="48" y="593"/>
                    </a:lnTo>
                    <a:lnTo>
                      <a:pt x="48" y="594"/>
                    </a:lnTo>
                    <a:lnTo>
                      <a:pt x="49" y="594"/>
                    </a:lnTo>
                    <a:lnTo>
                      <a:pt x="49" y="595"/>
                    </a:lnTo>
                    <a:lnTo>
                      <a:pt x="49" y="595"/>
                    </a:lnTo>
                    <a:lnTo>
                      <a:pt x="49" y="596"/>
                    </a:lnTo>
                    <a:lnTo>
                      <a:pt x="49" y="596"/>
                    </a:lnTo>
                    <a:lnTo>
                      <a:pt x="49" y="596"/>
                    </a:lnTo>
                    <a:lnTo>
                      <a:pt x="50" y="597"/>
                    </a:lnTo>
                    <a:lnTo>
                      <a:pt x="50" y="597"/>
                    </a:lnTo>
                    <a:lnTo>
                      <a:pt x="50" y="598"/>
                    </a:lnTo>
                    <a:lnTo>
                      <a:pt x="50" y="598"/>
                    </a:lnTo>
                    <a:lnTo>
                      <a:pt x="50" y="599"/>
                    </a:lnTo>
                    <a:lnTo>
                      <a:pt x="50" y="599"/>
                    </a:lnTo>
                    <a:lnTo>
                      <a:pt x="50" y="599"/>
                    </a:lnTo>
                    <a:lnTo>
                      <a:pt x="51" y="600"/>
                    </a:lnTo>
                    <a:lnTo>
                      <a:pt x="51" y="600"/>
                    </a:lnTo>
                    <a:lnTo>
                      <a:pt x="51" y="600"/>
                    </a:lnTo>
                    <a:lnTo>
                      <a:pt x="51" y="600"/>
                    </a:lnTo>
                    <a:lnTo>
                      <a:pt x="52" y="600"/>
                    </a:lnTo>
                    <a:lnTo>
                      <a:pt x="52" y="600"/>
                    </a:lnTo>
                    <a:lnTo>
                      <a:pt x="52" y="600"/>
                    </a:lnTo>
                    <a:lnTo>
                      <a:pt x="53" y="600"/>
                    </a:lnTo>
                    <a:lnTo>
                      <a:pt x="53" y="600"/>
                    </a:lnTo>
                    <a:lnTo>
                      <a:pt x="54" y="600"/>
                    </a:lnTo>
                    <a:lnTo>
                      <a:pt x="54" y="599"/>
                    </a:lnTo>
                    <a:lnTo>
                      <a:pt x="55" y="599"/>
                    </a:lnTo>
                    <a:lnTo>
                      <a:pt x="56" y="599"/>
                    </a:lnTo>
                    <a:lnTo>
                      <a:pt x="56" y="598"/>
                    </a:lnTo>
                    <a:lnTo>
                      <a:pt x="57" y="598"/>
                    </a:lnTo>
                    <a:lnTo>
                      <a:pt x="58" y="597"/>
                    </a:lnTo>
                    <a:lnTo>
                      <a:pt x="58" y="597"/>
                    </a:lnTo>
                    <a:lnTo>
                      <a:pt x="59" y="597"/>
                    </a:lnTo>
                    <a:lnTo>
                      <a:pt x="59" y="596"/>
                    </a:lnTo>
                    <a:lnTo>
                      <a:pt x="60" y="596"/>
                    </a:lnTo>
                    <a:lnTo>
                      <a:pt x="60" y="596"/>
                    </a:lnTo>
                    <a:lnTo>
                      <a:pt x="60" y="595"/>
                    </a:lnTo>
                    <a:lnTo>
                      <a:pt x="60" y="595"/>
                    </a:lnTo>
                    <a:lnTo>
                      <a:pt x="60" y="595"/>
                    </a:lnTo>
                    <a:lnTo>
                      <a:pt x="62" y="595"/>
                    </a:lnTo>
                    <a:lnTo>
                      <a:pt x="60" y="595"/>
                    </a:lnTo>
                    <a:lnTo>
                      <a:pt x="60" y="595"/>
                    </a:lnTo>
                    <a:lnTo>
                      <a:pt x="60" y="594"/>
                    </a:lnTo>
                    <a:lnTo>
                      <a:pt x="60" y="594"/>
                    </a:lnTo>
                    <a:lnTo>
                      <a:pt x="60" y="594"/>
                    </a:lnTo>
                    <a:lnTo>
                      <a:pt x="60" y="594"/>
                    </a:lnTo>
                    <a:lnTo>
                      <a:pt x="60" y="594"/>
                    </a:lnTo>
                    <a:lnTo>
                      <a:pt x="59" y="593"/>
                    </a:lnTo>
                    <a:lnTo>
                      <a:pt x="59" y="593"/>
                    </a:lnTo>
                    <a:lnTo>
                      <a:pt x="59" y="593"/>
                    </a:lnTo>
                    <a:lnTo>
                      <a:pt x="59" y="593"/>
                    </a:lnTo>
                    <a:lnTo>
                      <a:pt x="58" y="593"/>
                    </a:lnTo>
                    <a:lnTo>
                      <a:pt x="58" y="593"/>
                    </a:lnTo>
                    <a:lnTo>
                      <a:pt x="57" y="593"/>
                    </a:lnTo>
                    <a:lnTo>
                      <a:pt x="57" y="593"/>
                    </a:lnTo>
                    <a:lnTo>
                      <a:pt x="57" y="593"/>
                    </a:lnTo>
                    <a:lnTo>
                      <a:pt x="56" y="593"/>
                    </a:lnTo>
                    <a:lnTo>
                      <a:pt x="56" y="593"/>
                    </a:lnTo>
                    <a:lnTo>
                      <a:pt x="56" y="593"/>
                    </a:lnTo>
                    <a:lnTo>
                      <a:pt x="55" y="593"/>
                    </a:lnTo>
                    <a:lnTo>
                      <a:pt x="55" y="593"/>
                    </a:lnTo>
                    <a:lnTo>
                      <a:pt x="55" y="594"/>
                    </a:lnTo>
                    <a:lnTo>
                      <a:pt x="55" y="594"/>
                    </a:lnTo>
                    <a:lnTo>
                      <a:pt x="55" y="594"/>
                    </a:lnTo>
                    <a:lnTo>
                      <a:pt x="54" y="594"/>
                    </a:lnTo>
                    <a:lnTo>
                      <a:pt x="54" y="594"/>
                    </a:lnTo>
                    <a:lnTo>
                      <a:pt x="54" y="595"/>
                    </a:lnTo>
                    <a:lnTo>
                      <a:pt x="54" y="595"/>
                    </a:lnTo>
                    <a:lnTo>
                      <a:pt x="54" y="595"/>
                    </a:lnTo>
                    <a:lnTo>
                      <a:pt x="53" y="596"/>
                    </a:lnTo>
                    <a:lnTo>
                      <a:pt x="53" y="596"/>
                    </a:lnTo>
                    <a:lnTo>
                      <a:pt x="53" y="596"/>
                    </a:lnTo>
                    <a:lnTo>
                      <a:pt x="53" y="596"/>
                    </a:lnTo>
                    <a:lnTo>
                      <a:pt x="52" y="596"/>
                    </a:lnTo>
                    <a:lnTo>
                      <a:pt x="52" y="596"/>
                    </a:lnTo>
                    <a:lnTo>
                      <a:pt x="52" y="596"/>
                    </a:lnTo>
                    <a:lnTo>
                      <a:pt x="51" y="596"/>
                    </a:lnTo>
                    <a:lnTo>
                      <a:pt x="51" y="596"/>
                    </a:lnTo>
                    <a:lnTo>
                      <a:pt x="51" y="595"/>
                    </a:lnTo>
                    <a:lnTo>
                      <a:pt x="51" y="595"/>
                    </a:lnTo>
                    <a:lnTo>
                      <a:pt x="51" y="595"/>
                    </a:lnTo>
                    <a:lnTo>
                      <a:pt x="51" y="594"/>
                    </a:lnTo>
                    <a:lnTo>
                      <a:pt x="51" y="594"/>
                    </a:lnTo>
                    <a:lnTo>
                      <a:pt x="51" y="593"/>
                    </a:lnTo>
                    <a:lnTo>
                      <a:pt x="52" y="593"/>
                    </a:lnTo>
                    <a:lnTo>
                      <a:pt x="52" y="593"/>
                    </a:lnTo>
                    <a:lnTo>
                      <a:pt x="52" y="592"/>
                    </a:lnTo>
                    <a:lnTo>
                      <a:pt x="53" y="592"/>
                    </a:lnTo>
                    <a:lnTo>
                      <a:pt x="53" y="592"/>
                    </a:lnTo>
                    <a:lnTo>
                      <a:pt x="54" y="591"/>
                    </a:lnTo>
                    <a:lnTo>
                      <a:pt x="54" y="591"/>
                    </a:lnTo>
                    <a:lnTo>
                      <a:pt x="54" y="591"/>
                    </a:lnTo>
                    <a:lnTo>
                      <a:pt x="55" y="590"/>
                    </a:lnTo>
                    <a:lnTo>
                      <a:pt x="55" y="590"/>
                    </a:lnTo>
                    <a:lnTo>
                      <a:pt x="55" y="590"/>
                    </a:lnTo>
                    <a:lnTo>
                      <a:pt x="55" y="590"/>
                    </a:lnTo>
                    <a:lnTo>
                      <a:pt x="56" y="588"/>
                    </a:lnTo>
                    <a:lnTo>
                      <a:pt x="56" y="588"/>
                    </a:lnTo>
                    <a:lnTo>
                      <a:pt x="56" y="587"/>
                    </a:lnTo>
                    <a:lnTo>
                      <a:pt x="56" y="587"/>
                    </a:lnTo>
                    <a:lnTo>
                      <a:pt x="56" y="586"/>
                    </a:lnTo>
                    <a:lnTo>
                      <a:pt x="56" y="586"/>
                    </a:lnTo>
                    <a:lnTo>
                      <a:pt x="56" y="585"/>
                    </a:lnTo>
                    <a:lnTo>
                      <a:pt x="56" y="584"/>
                    </a:lnTo>
                    <a:lnTo>
                      <a:pt x="57" y="584"/>
                    </a:lnTo>
                    <a:lnTo>
                      <a:pt x="57" y="584"/>
                    </a:lnTo>
                    <a:lnTo>
                      <a:pt x="57" y="583"/>
                    </a:lnTo>
                    <a:lnTo>
                      <a:pt x="57" y="583"/>
                    </a:lnTo>
                    <a:lnTo>
                      <a:pt x="57" y="583"/>
                    </a:lnTo>
                    <a:lnTo>
                      <a:pt x="57" y="582"/>
                    </a:lnTo>
                    <a:lnTo>
                      <a:pt x="57" y="582"/>
                    </a:lnTo>
                    <a:lnTo>
                      <a:pt x="57" y="582"/>
                    </a:lnTo>
                    <a:lnTo>
                      <a:pt x="57" y="582"/>
                    </a:lnTo>
                    <a:lnTo>
                      <a:pt x="57" y="582"/>
                    </a:lnTo>
                    <a:lnTo>
                      <a:pt x="56" y="581"/>
                    </a:lnTo>
                    <a:lnTo>
                      <a:pt x="56" y="581"/>
                    </a:lnTo>
                    <a:lnTo>
                      <a:pt x="56" y="581"/>
                    </a:lnTo>
                    <a:lnTo>
                      <a:pt x="56" y="581"/>
                    </a:lnTo>
                    <a:lnTo>
                      <a:pt x="56" y="581"/>
                    </a:lnTo>
                    <a:lnTo>
                      <a:pt x="55" y="581"/>
                    </a:lnTo>
                    <a:lnTo>
                      <a:pt x="55" y="581"/>
                    </a:lnTo>
                    <a:lnTo>
                      <a:pt x="55" y="581"/>
                    </a:lnTo>
                    <a:lnTo>
                      <a:pt x="54" y="580"/>
                    </a:lnTo>
                    <a:lnTo>
                      <a:pt x="54" y="580"/>
                    </a:lnTo>
                    <a:lnTo>
                      <a:pt x="53" y="580"/>
                    </a:lnTo>
                    <a:lnTo>
                      <a:pt x="53" y="580"/>
                    </a:lnTo>
                    <a:lnTo>
                      <a:pt x="52" y="579"/>
                    </a:lnTo>
                    <a:lnTo>
                      <a:pt x="52" y="579"/>
                    </a:lnTo>
                    <a:lnTo>
                      <a:pt x="51" y="579"/>
                    </a:lnTo>
                    <a:lnTo>
                      <a:pt x="51" y="579"/>
                    </a:lnTo>
                    <a:lnTo>
                      <a:pt x="50" y="579"/>
                    </a:lnTo>
                    <a:lnTo>
                      <a:pt x="50" y="579"/>
                    </a:lnTo>
                    <a:lnTo>
                      <a:pt x="50" y="579"/>
                    </a:lnTo>
                    <a:lnTo>
                      <a:pt x="49" y="579"/>
                    </a:lnTo>
                    <a:lnTo>
                      <a:pt x="49" y="579"/>
                    </a:lnTo>
                    <a:lnTo>
                      <a:pt x="48" y="579"/>
                    </a:lnTo>
                    <a:lnTo>
                      <a:pt x="47" y="580"/>
                    </a:lnTo>
                    <a:lnTo>
                      <a:pt x="47" y="580"/>
                    </a:lnTo>
                    <a:lnTo>
                      <a:pt x="46" y="581"/>
                    </a:lnTo>
                    <a:lnTo>
                      <a:pt x="45" y="581"/>
                    </a:lnTo>
                    <a:lnTo>
                      <a:pt x="44" y="582"/>
                    </a:lnTo>
                    <a:lnTo>
                      <a:pt x="44" y="582"/>
                    </a:lnTo>
                    <a:lnTo>
                      <a:pt x="42" y="583"/>
                    </a:lnTo>
                    <a:lnTo>
                      <a:pt x="41" y="583"/>
                    </a:lnTo>
                    <a:lnTo>
                      <a:pt x="41" y="583"/>
                    </a:lnTo>
                    <a:lnTo>
                      <a:pt x="40" y="584"/>
                    </a:lnTo>
                    <a:lnTo>
                      <a:pt x="40" y="583"/>
                    </a:lnTo>
                    <a:lnTo>
                      <a:pt x="40" y="583"/>
                    </a:lnTo>
                    <a:lnTo>
                      <a:pt x="40" y="583"/>
                    </a:lnTo>
                    <a:lnTo>
                      <a:pt x="40" y="582"/>
                    </a:lnTo>
                    <a:lnTo>
                      <a:pt x="40" y="582"/>
                    </a:lnTo>
                    <a:lnTo>
                      <a:pt x="40" y="581"/>
                    </a:lnTo>
                    <a:lnTo>
                      <a:pt x="40" y="581"/>
                    </a:lnTo>
                    <a:lnTo>
                      <a:pt x="40" y="580"/>
                    </a:lnTo>
                    <a:lnTo>
                      <a:pt x="40" y="580"/>
                    </a:lnTo>
                    <a:lnTo>
                      <a:pt x="40" y="580"/>
                    </a:lnTo>
                    <a:lnTo>
                      <a:pt x="40" y="579"/>
                    </a:lnTo>
                    <a:lnTo>
                      <a:pt x="40" y="579"/>
                    </a:lnTo>
                    <a:lnTo>
                      <a:pt x="40" y="579"/>
                    </a:lnTo>
                    <a:lnTo>
                      <a:pt x="39" y="578"/>
                    </a:lnTo>
                    <a:lnTo>
                      <a:pt x="39" y="578"/>
                    </a:lnTo>
                    <a:lnTo>
                      <a:pt x="39" y="578"/>
                    </a:lnTo>
                    <a:lnTo>
                      <a:pt x="39" y="578"/>
                    </a:lnTo>
                    <a:lnTo>
                      <a:pt x="39" y="577"/>
                    </a:lnTo>
                    <a:lnTo>
                      <a:pt x="38" y="577"/>
                    </a:lnTo>
                    <a:lnTo>
                      <a:pt x="38" y="577"/>
                    </a:lnTo>
                    <a:lnTo>
                      <a:pt x="38" y="577"/>
                    </a:lnTo>
                    <a:lnTo>
                      <a:pt x="37" y="576"/>
                    </a:lnTo>
                    <a:lnTo>
                      <a:pt x="37" y="576"/>
                    </a:lnTo>
                    <a:lnTo>
                      <a:pt x="37" y="576"/>
                    </a:lnTo>
                    <a:lnTo>
                      <a:pt x="36" y="576"/>
                    </a:lnTo>
                    <a:lnTo>
                      <a:pt x="36" y="575"/>
                    </a:lnTo>
                    <a:lnTo>
                      <a:pt x="36" y="575"/>
                    </a:lnTo>
                    <a:lnTo>
                      <a:pt x="35" y="575"/>
                    </a:lnTo>
                    <a:lnTo>
                      <a:pt x="35" y="575"/>
                    </a:lnTo>
                    <a:lnTo>
                      <a:pt x="34" y="575"/>
                    </a:lnTo>
                    <a:lnTo>
                      <a:pt x="34" y="574"/>
                    </a:lnTo>
                    <a:lnTo>
                      <a:pt x="34" y="574"/>
                    </a:lnTo>
                    <a:lnTo>
                      <a:pt x="33" y="574"/>
                    </a:lnTo>
                    <a:lnTo>
                      <a:pt x="33" y="574"/>
                    </a:lnTo>
                    <a:lnTo>
                      <a:pt x="32" y="574"/>
                    </a:lnTo>
                    <a:lnTo>
                      <a:pt x="31" y="574"/>
                    </a:lnTo>
                    <a:lnTo>
                      <a:pt x="31" y="574"/>
                    </a:lnTo>
                    <a:lnTo>
                      <a:pt x="30" y="574"/>
                    </a:lnTo>
                    <a:lnTo>
                      <a:pt x="30" y="574"/>
                    </a:lnTo>
                    <a:lnTo>
                      <a:pt x="29" y="574"/>
                    </a:lnTo>
                    <a:lnTo>
                      <a:pt x="29" y="574"/>
                    </a:lnTo>
                    <a:lnTo>
                      <a:pt x="29" y="574"/>
                    </a:lnTo>
                    <a:lnTo>
                      <a:pt x="28" y="574"/>
                    </a:lnTo>
                    <a:lnTo>
                      <a:pt x="28" y="574"/>
                    </a:lnTo>
                    <a:lnTo>
                      <a:pt x="27" y="574"/>
                    </a:lnTo>
                    <a:lnTo>
                      <a:pt x="27" y="574"/>
                    </a:lnTo>
                    <a:lnTo>
                      <a:pt x="27" y="574"/>
                    </a:lnTo>
                    <a:lnTo>
                      <a:pt x="27" y="573"/>
                    </a:lnTo>
                    <a:lnTo>
                      <a:pt x="26" y="573"/>
                    </a:lnTo>
                    <a:lnTo>
                      <a:pt x="26" y="573"/>
                    </a:lnTo>
                    <a:lnTo>
                      <a:pt x="26" y="573"/>
                    </a:lnTo>
                    <a:lnTo>
                      <a:pt x="26" y="573"/>
                    </a:lnTo>
                    <a:lnTo>
                      <a:pt x="24" y="572"/>
                    </a:lnTo>
                    <a:lnTo>
                      <a:pt x="24" y="572"/>
                    </a:lnTo>
                    <a:lnTo>
                      <a:pt x="24" y="572"/>
                    </a:lnTo>
                    <a:lnTo>
                      <a:pt x="24" y="570"/>
                    </a:lnTo>
                    <a:lnTo>
                      <a:pt x="24" y="570"/>
                    </a:lnTo>
                    <a:lnTo>
                      <a:pt x="24" y="569"/>
                    </a:lnTo>
                    <a:lnTo>
                      <a:pt x="24" y="569"/>
                    </a:lnTo>
                    <a:lnTo>
                      <a:pt x="24" y="568"/>
                    </a:lnTo>
                    <a:lnTo>
                      <a:pt x="24" y="568"/>
                    </a:lnTo>
                    <a:lnTo>
                      <a:pt x="24" y="568"/>
                    </a:lnTo>
                    <a:lnTo>
                      <a:pt x="24" y="567"/>
                    </a:lnTo>
                    <a:lnTo>
                      <a:pt x="24" y="567"/>
                    </a:lnTo>
                    <a:lnTo>
                      <a:pt x="26" y="566"/>
                    </a:lnTo>
                    <a:lnTo>
                      <a:pt x="26" y="566"/>
                    </a:lnTo>
                    <a:lnTo>
                      <a:pt x="26" y="566"/>
                    </a:lnTo>
                    <a:lnTo>
                      <a:pt x="27" y="566"/>
                    </a:lnTo>
                    <a:lnTo>
                      <a:pt x="28" y="565"/>
                    </a:lnTo>
                    <a:lnTo>
                      <a:pt x="28" y="565"/>
                    </a:lnTo>
                    <a:lnTo>
                      <a:pt x="29" y="565"/>
                    </a:lnTo>
                    <a:lnTo>
                      <a:pt x="29" y="565"/>
                    </a:lnTo>
                    <a:lnTo>
                      <a:pt x="30" y="565"/>
                    </a:lnTo>
                    <a:lnTo>
                      <a:pt x="30" y="565"/>
                    </a:lnTo>
                    <a:lnTo>
                      <a:pt x="31" y="565"/>
                    </a:lnTo>
                    <a:lnTo>
                      <a:pt x="31" y="566"/>
                    </a:lnTo>
                    <a:lnTo>
                      <a:pt x="31" y="566"/>
                    </a:lnTo>
                    <a:lnTo>
                      <a:pt x="32" y="566"/>
                    </a:lnTo>
                    <a:lnTo>
                      <a:pt x="32" y="566"/>
                    </a:lnTo>
                    <a:lnTo>
                      <a:pt x="32" y="566"/>
                    </a:lnTo>
                    <a:lnTo>
                      <a:pt x="32" y="566"/>
                    </a:lnTo>
                    <a:lnTo>
                      <a:pt x="32" y="565"/>
                    </a:lnTo>
                    <a:lnTo>
                      <a:pt x="32" y="565"/>
                    </a:lnTo>
                    <a:lnTo>
                      <a:pt x="32" y="565"/>
                    </a:lnTo>
                    <a:lnTo>
                      <a:pt x="32" y="564"/>
                    </a:lnTo>
                    <a:lnTo>
                      <a:pt x="32" y="564"/>
                    </a:lnTo>
                    <a:lnTo>
                      <a:pt x="32" y="564"/>
                    </a:lnTo>
                    <a:lnTo>
                      <a:pt x="31" y="563"/>
                    </a:lnTo>
                    <a:lnTo>
                      <a:pt x="31" y="563"/>
                    </a:lnTo>
                    <a:lnTo>
                      <a:pt x="30" y="562"/>
                    </a:lnTo>
                    <a:lnTo>
                      <a:pt x="30" y="562"/>
                    </a:lnTo>
                    <a:lnTo>
                      <a:pt x="29" y="561"/>
                    </a:lnTo>
                    <a:lnTo>
                      <a:pt x="29" y="561"/>
                    </a:lnTo>
                    <a:lnTo>
                      <a:pt x="28" y="560"/>
                    </a:lnTo>
                    <a:lnTo>
                      <a:pt x="27" y="559"/>
                    </a:lnTo>
                    <a:lnTo>
                      <a:pt x="27" y="559"/>
                    </a:lnTo>
                    <a:lnTo>
                      <a:pt x="26" y="558"/>
                    </a:lnTo>
                    <a:lnTo>
                      <a:pt x="24" y="558"/>
                    </a:lnTo>
                    <a:lnTo>
                      <a:pt x="24" y="557"/>
                    </a:lnTo>
                    <a:lnTo>
                      <a:pt x="23" y="557"/>
                    </a:lnTo>
                    <a:lnTo>
                      <a:pt x="23" y="556"/>
                    </a:lnTo>
                    <a:lnTo>
                      <a:pt x="23" y="556"/>
                    </a:lnTo>
                    <a:lnTo>
                      <a:pt x="22" y="555"/>
                    </a:lnTo>
                    <a:lnTo>
                      <a:pt x="22" y="555"/>
                    </a:lnTo>
                    <a:lnTo>
                      <a:pt x="22" y="554"/>
                    </a:lnTo>
                    <a:lnTo>
                      <a:pt x="21" y="554"/>
                    </a:lnTo>
                    <a:lnTo>
                      <a:pt x="21" y="554"/>
                    </a:lnTo>
                    <a:lnTo>
                      <a:pt x="21" y="552"/>
                    </a:lnTo>
                    <a:lnTo>
                      <a:pt x="20" y="552"/>
                    </a:lnTo>
                    <a:lnTo>
                      <a:pt x="20" y="552"/>
                    </a:lnTo>
                    <a:lnTo>
                      <a:pt x="20" y="551"/>
                    </a:lnTo>
                    <a:lnTo>
                      <a:pt x="19" y="551"/>
                    </a:lnTo>
                    <a:lnTo>
                      <a:pt x="19" y="551"/>
                    </a:lnTo>
                    <a:lnTo>
                      <a:pt x="18" y="551"/>
                    </a:lnTo>
                    <a:lnTo>
                      <a:pt x="18" y="551"/>
                    </a:lnTo>
                    <a:lnTo>
                      <a:pt x="18" y="551"/>
                    </a:lnTo>
                    <a:lnTo>
                      <a:pt x="17" y="551"/>
                    </a:lnTo>
                    <a:lnTo>
                      <a:pt x="17" y="551"/>
                    </a:lnTo>
                    <a:lnTo>
                      <a:pt x="16" y="551"/>
                    </a:lnTo>
                    <a:lnTo>
                      <a:pt x="16" y="551"/>
                    </a:lnTo>
                    <a:lnTo>
                      <a:pt x="15" y="551"/>
                    </a:lnTo>
                    <a:lnTo>
                      <a:pt x="15" y="551"/>
                    </a:lnTo>
                    <a:lnTo>
                      <a:pt x="15" y="551"/>
                    </a:lnTo>
                    <a:lnTo>
                      <a:pt x="14" y="551"/>
                    </a:lnTo>
                    <a:lnTo>
                      <a:pt x="14" y="551"/>
                    </a:lnTo>
                    <a:lnTo>
                      <a:pt x="14" y="551"/>
                    </a:lnTo>
                    <a:lnTo>
                      <a:pt x="13" y="551"/>
                    </a:lnTo>
                    <a:lnTo>
                      <a:pt x="13" y="550"/>
                    </a:lnTo>
                    <a:lnTo>
                      <a:pt x="13" y="550"/>
                    </a:lnTo>
                    <a:lnTo>
                      <a:pt x="13" y="549"/>
                    </a:lnTo>
                    <a:lnTo>
                      <a:pt x="13" y="549"/>
                    </a:lnTo>
                    <a:lnTo>
                      <a:pt x="13" y="548"/>
                    </a:lnTo>
                    <a:lnTo>
                      <a:pt x="13" y="548"/>
                    </a:lnTo>
                    <a:lnTo>
                      <a:pt x="13" y="547"/>
                    </a:lnTo>
                    <a:lnTo>
                      <a:pt x="13" y="546"/>
                    </a:lnTo>
                    <a:lnTo>
                      <a:pt x="14" y="546"/>
                    </a:lnTo>
                    <a:lnTo>
                      <a:pt x="14" y="545"/>
                    </a:lnTo>
                    <a:lnTo>
                      <a:pt x="14" y="545"/>
                    </a:lnTo>
                    <a:lnTo>
                      <a:pt x="14" y="545"/>
                    </a:lnTo>
                    <a:lnTo>
                      <a:pt x="14" y="544"/>
                    </a:lnTo>
                    <a:lnTo>
                      <a:pt x="15" y="544"/>
                    </a:lnTo>
                    <a:lnTo>
                      <a:pt x="15" y="544"/>
                    </a:lnTo>
                    <a:lnTo>
                      <a:pt x="15" y="544"/>
                    </a:lnTo>
                    <a:lnTo>
                      <a:pt x="16" y="543"/>
                    </a:lnTo>
                    <a:lnTo>
                      <a:pt x="16" y="543"/>
                    </a:lnTo>
                    <a:lnTo>
                      <a:pt x="16" y="543"/>
                    </a:lnTo>
                    <a:lnTo>
                      <a:pt x="17" y="543"/>
                    </a:lnTo>
                    <a:lnTo>
                      <a:pt x="17" y="543"/>
                    </a:lnTo>
                    <a:lnTo>
                      <a:pt x="18" y="543"/>
                    </a:lnTo>
                    <a:lnTo>
                      <a:pt x="18" y="543"/>
                    </a:lnTo>
                    <a:lnTo>
                      <a:pt x="19" y="543"/>
                    </a:lnTo>
                    <a:lnTo>
                      <a:pt x="19" y="543"/>
                    </a:lnTo>
                    <a:lnTo>
                      <a:pt x="20" y="543"/>
                    </a:lnTo>
                    <a:lnTo>
                      <a:pt x="21" y="543"/>
                    </a:lnTo>
                    <a:lnTo>
                      <a:pt x="21" y="543"/>
                    </a:lnTo>
                    <a:lnTo>
                      <a:pt x="22" y="543"/>
                    </a:lnTo>
                    <a:lnTo>
                      <a:pt x="22" y="543"/>
                    </a:lnTo>
                    <a:lnTo>
                      <a:pt x="23" y="543"/>
                    </a:lnTo>
                    <a:lnTo>
                      <a:pt x="24" y="543"/>
                    </a:lnTo>
                    <a:lnTo>
                      <a:pt x="24" y="542"/>
                    </a:lnTo>
                    <a:lnTo>
                      <a:pt x="26" y="542"/>
                    </a:lnTo>
                    <a:lnTo>
                      <a:pt x="26" y="542"/>
                    </a:lnTo>
                    <a:lnTo>
                      <a:pt x="27" y="542"/>
                    </a:lnTo>
                    <a:lnTo>
                      <a:pt x="27" y="542"/>
                    </a:lnTo>
                    <a:lnTo>
                      <a:pt x="28" y="542"/>
                    </a:lnTo>
                    <a:lnTo>
                      <a:pt x="28" y="542"/>
                    </a:lnTo>
                    <a:lnTo>
                      <a:pt x="29" y="542"/>
                    </a:lnTo>
                    <a:lnTo>
                      <a:pt x="29" y="542"/>
                    </a:lnTo>
                    <a:lnTo>
                      <a:pt x="29" y="541"/>
                    </a:lnTo>
                    <a:lnTo>
                      <a:pt x="30" y="541"/>
                    </a:lnTo>
                    <a:lnTo>
                      <a:pt x="30" y="541"/>
                    </a:lnTo>
                    <a:lnTo>
                      <a:pt x="30" y="541"/>
                    </a:lnTo>
                    <a:lnTo>
                      <a:pt x="30" y="540"/>
                    </a:lnTo>
                    <a:lnTo>
                      <a:pt x="31" y="540"/>
                    </a:lnTo>
                    <a:lnTo>
                      <a:pt x="31" y="540"/>
                    </a:lnTo>
                    <a:lnTo>
                      <a:pt x="31" y="540"/>
                    </a:lnTo>
                    <a:lnTo>
                      <a:pt x="31" y="539"/>
                    </a:lnTo>
                    <a:lnTo>
                      <a:pt x="31" y="539"/>
                    </a:lnTo>
                    <a:lnTo>
                      <a:pt x="31" y="539"/>
                    </a:lnTo>
                    <a:lnTo>
                      <a:pt x="31" y="539"/>
                    </a:lnTo>
                    <a:lnTo>
                      <a:pt x="31" y="539"/>
                    </a:lnTo>
                    <a:lnTo>
                      <a:pt x="31" y="538"/>
                    </a:lnTo>
                    <a:lnTo>
                      <a:pt x="31" y="538"/>
                    </a:lnTo>
                    <a:lnTo>
                      <a:pt x="31" y="538"/>
                    </a:lnTo>
                    <a:lnTo>
                      <a:pt x="31" y="538"/>
                    </a:lnTo>
                    <a:lnTo>
                      <a:pt x="31" y="538"/>
                    </a:lnTo>
                    <a:lnTo>
                      <a:pt x="30" y="538"/>
                    </a:lnTo>
                    <a:lnTo>
                      <a:pt x="30" y="538"/>
                    </a:lnTo>
                    <a:lnTo>
                      <a:pt x="30" y="538"/>
                    </a:lnTo>
                    <a:lnTo>
                      <a:pt x="30" y="538"/>
                    </a:lnTo>
                    <a:lnTo>
                      <a:pt x="29" y="538"/>
                    </a:lnTo>
                    <a:lnTo>
                      <a:pt x="29" y="538"/>
                    </a:lnTo>
                    <a:lnTo>
                      <a:pt x="29" y="538"/>
                    </a:lnTo>
                    <a:lnTo>
                      <a:pt x="28" y="538"/>
                    </a:lnTo>
                    <a:lnTo>
                      <a:pt x="28" y="538"/>
                    </a:lnTo>
                    <a:lnTo>
                      <a:pt x="28" y="538"/>
                    </a:lnTo>
                    <a:lnTo>
                      <a:pt x="27" y="538"/>
                    </a:lnTo>
                    <a:lnTo>
                      <a:pt x="27" y="538"/>
                    </a:lnTo>
                    <a:lnTo>
                      <a:pt x="26" y="538"/>
                    </a:lnTo>
                    <a:lnTo>
                      <a:pt x="26" y="538"/>
                    </a:lnTo>
                    <a:lnTo>
                      <a:pt x="26" y="538"/>
                    </a:lnTo>
                    <a:lnTo>
                      <a:pt x="24" y="538"/>
                    </a:lnTo>
                    <a:lnTo>
                      <a:pt x="24" y="538"/>
                    </a:lnTo>
                    <a:lnTo>
                      <a:pt x="23" y="538"/>
                    </a:lnTo>
                    <a:lnTo>
                      <a:pt x="23" y="539"/>
                    </a:lnTo>
                    <a:lnTo>
                      <a:pt x="23" y="539"/>
                    </a:lnTo>
                    <a:lnTo>
                      <a:pt x="22" y="539"/>
                    </a:lnTo>
                    <a:lnTo>
                      <a:pt x="22" y="539"/>
                    </a:lnTo>
                    <a:lnTo>
                      <a:pt x="21" y="539"/>
                    </a:lnTo>
                    <a:lnTo>
                      <a:pt x="21" y="539"/>
                    </a:lnTo>
                    <a:lnTo>
                      <a:pt x="20" y="539"/>
                    </a:lnTo>
                    <a:lnTo>
                      <a:pt x="20" y="540"/>
                    </a:lnTo>
                    <a:lnTo>
                      <a:pt x="20" y="540"/>
                    </a:lnTo>
                    <a:lnTo>
                      <a:pt x="19" y="540"/>
                    </a:lnTo>
                    <a:lnTo>
                      <a:pt x="19" y="540"/>
                    </a:lnTo>
                    <a:lnTo>
                      <a:pt x="18" y="540"/>
                    </a:lnTo>
                    <a:lnTo>
                      <a:pt x="18" y="540"/>
                    </a:lnTo>
                    <a:lnTo>
                      <a:pt x="18" y="540"/>
                    </a:lnTo>
                    <a:lnTo>
                      <a:pt x="18" y="540"/>
                    </a:lnTo>
                    <a:lnTo>
                      <a:pt x="17" y="540"/>
                    </a:lnTo>
                    <a:lnTo>
                      <a:pt x="17" y="540"/>
                    </a:lnTo>
                    <a:lnTo>
                      <a:pt x="17" y="540"/>
                    </a:lnTo>
                    <a:lnTo>
                      <a:pt x="17" y="540"/>
                    </a:lnTo>
                    <a:lnTo>
                      <a:pt x="16" y="540"/>
                    </a:lnTo>
                    <a:lnTo>
                      <a:pt x="16" y="539"/>
                    </a:lnTo>
                    <a:lnTo>
                      <a:pt x="16" y="539"/>
                    </a:lnTo>
                    <a:lnTo>
                      <a:pt x="16" y="539"/>
                    </a:lnTo>
                    <a:lnTo>
                      <a:pt x="16" y="538"/>
                    </a:lnTo>
                    <a:lnTo>
                      <a:pt x="15" y="538"/>
                    </a:lnTo>
                    <a:lnTo>
                      <a:pt x="15" y="538"/>
                    </a:lnTo>
                    <a:lnTo>
                      <a:pt x="15" y="537"/>
                    </a:lnTo>
                    <a:lnTo>
                      <a:pt x="15" y="537"/>
                    </a:lnTo>
                    <a:lnTo>
                      <a:pt x="15" y="536"/>
                    </a:lnTo>
                    <a:lnTo>
                      <a:pt x="15" y="536"/>
                    </a:lnTo>
                    <a:lnTo>
                      <a:pt x="15" y="536"/>
                    </a:lnTo>
                    <a:lnTo>
                      <a:pt x="15" y="534"/>
                    </a:lnTo>
                    <a:lnTo>
                      <a:pt x="15" y="534"/>
                    </a:lnTo>
                    <a:lnTo>
                      <a:pt x="15" y="533"/>
                    </a:lnTo>
                    <a:lnTo>
                      <a:pt x="15" y="533"/>
                    </a:lnTo>
                    <a:lnTo>
                      <a:pt x="15" y="532"/>
                    </a:lnTo>
                    <a:lnTo>
                      <a:pt x="15" y="532"/>
                    </a:lnTo>
                    <a:lnTo>
                      <a:pt x="15" y="531"/>
                    </a:lnTo>
                    <a:lnTo>
                      <a:pt x="15" y="531"/>
                    </a:lnTo>
                    <a:lnTo>
                      <a:pt x="15" y="530"/>
                    </a:lnTo>
                    <a:lnTo>
                      <a:pt x="15" y="530"/>
                    </a:lnTo>
                    <a:lnTo>
                      <a:pt x="15" y="529"/>
                    </a:lnTo>
                    <a:lnTo>
                      <a:pt x="16" y="529"/>
                    </a:lnTo>
                    <a:lnTo>
                      <a:pt x="16" y="528"/>
                    </a:lnTo>
                    <a:lnTo>
                      <a:pt x="16" y="528"/>
                    </a:lnTo>
                    <a:lnTo>
                      <a:pt x="16" y="527"/>
                    </a:lnTo>
                    <a:lnTo>
                      <a:pt x="16" y="527"/>
                    </a:lnTo>
                    <a:lnTo>
                      <a:pt x="16" y="526"/>
                    </a:lnTo>
                    <a:lnTo>
                      <a:pt x="16" y="526"/>
                    </a:lnTo>
                    <a:lnTo>
                      <a:pt x="16" y="525"/>
                    </a:lnTo>
                    <a:lnTo>
                      <a:pt x="17" y="525"/>
                    </a:lnTo>
                    <a:lnTo>
                      <a:pt x="17" y="524"/>
                    </a:lnTo>
                    <a:lnTo>
                      <a:pt x="17" y="524"/>
                    </a:lnTo>
                    <a:lnTo>
                      <a:pt x="17" y="523"/>
                    </a:lnTo>
                    <a:lnTo>
                      <a:pt x="17" y="522"/>
                    </a:lnTo>
                    <a:lnTo>
                      <a:pt x="17" y="521"/>
                    </a:lnTo>
                    <a:lnTo>
                      <a:pt x="17" y="520"/>
                    </a:lnTo>
                    <a:lnTo>
                      <a:pt x="17" y="520"/>
                    </a:lnTo>
                    <a:lnTo>
                      <a:pt x="17" y="519"/>
                    </a:lnTo>
                    <a:lnTo>
                      <a:pt x="17" y="518"/>
                    </a:lnTo>
                    <a:lnTo>
                      <a:pt x="17" y="518"/>
                    </a:lnTo>
                    <a:lnTo>
                      <a:pt x="17" y="516"/>
                    </a:lnTo>
                    <a:lnTo>
                      <a:pt x="17" y="516"/>
                    </a:lnTo>
                    <a:lnTo>
                      <a:pt x="17" y="515"/>
                    </a:lnTo>
                    <a:lnTo>
                      <a:pt x="17" y="515"/>
                    </a:lnTo>
                    <a:lnTo>
                      <a:pt x="17" y="515"/>
                    </a:lnTo>
                    <a:lnTo>
                      <a:pt x="16" y="514"/>
                    </a:lnTo>
                    <a:lnTo>
                      <a:pt x="16" y="514"/>
                    </a:lnTo>
                    <a:lnTo>
                      <a:pt x="16" y="514"/>
                    </a:lnTo>
                    <a:lnTo>
                      <a:pt x="16" y="514"/>
                    </a:lnTo>
                    <a:lnTo>
                      <a:pt x="16" y="514"/>
                    </a:lnTo>
                    <a:lnTo>
                      <a:pt x="16" y="514"/>
                    </a:lnTo>
                    <a:lnTo>
                      <a:pt x="16" y="513"/>
                    </a:lnTo>
                    <a:lnTo>
                      <a:pt x="15" y="513"/>
                    </a:lnTo>
                    <a:lnTo>
                      <a:pt x="15" y="513"/>
                    </a:lnTo>
                    <a:lnTo>
                      <a:pt x="15" y="513"/>
                    </a:lnTo>
                    <a:lnTo>
                      <a:pt x="15" y="513"/>
                    </a:lnTo>
                    <a:lnTo>
                      <a:pt x="15" y="513"/>
                    </a:lnTo>
                    <a:lnTo>
                      <a:pt x="15" y="513"/>
                    </a:lnTo>
                    <a:lnTo>
                      <a:pt x="14" y="512"/>
                    </a:lnTo>
                    <a:lnTo>
                      <a:pt x="14" y="512"/>
                    </a:lnTo>
                    <a:lnTo>
                      <a:pt x="14" y="512"/>
                    </a:lnTo>
                    <a:lnTo>
                      <a:pt x="14" y="512"/>
                    </a:lnTo>
                    <a:lnTo>
                      <a:pt x="14" y="512"/>
                    </a:lnTo>
                    <a:lnTo>
                      <a:pt x="13" y="512"/>
                    </a:lnTo>
                    <a:lnTo>
                      <a:pt x="13" y="512"/>
                    </a:lnTo>
                    <a:lnTo>
                      <a:pt x="13" y="513"/>
                    </a:lnTo>
                    <a:lnTo>
                      <a:pt x="13" y="513"/>
                    </a:lnTo>
                    <a:lnTo>
                      <a:pt x="12" y="513"/>
                    </a:lnTo>
                    <a:lnTo>
                      <a:pt x="12" y="513"/>
                    </a:lnTo>
                    <a:lnTo>
                      <a:pt x="12" y="514"/>
                    </a:lnTo>
                    <a:lnTo>
                      <a:pt x="12" y="514"/>
                    </a:lnTo>
                    <a:lnTo>
                      <a:pt x="12" y="514"/>
                    </a:lnTo>
                    <a:lnTo>
                      <a:pt x="12" y="514"/>
                    </a:lnTo>
                    <a:lnTo>
                      <a:pt x="12" y="515"/>
                    </a:lnTo>
                    <a:lnTo>
                      <a:pt x="12" y="515"/>
                    </a:lnTo>
                    <a:lnTo>
                      <a:pt x="12" y="515"/>
                    </a:lnTo>
                    <a:lnTo>
                      <a:pt x="12" y="516"/>
                    </a:lnTo>
                    <a:lnTo>
                      <a:pt x="12" y="516"/>
                    </a:lnTo>
                    <a:lnTo>
                      <a:pt x="12" y="518"/>
                    </a:lnTo>
                    <a:lnTo>
                      <a:pt x="12" y="518"/>
                    </a:lnTo>
                    <a:lnTo>
                      <a:pt x="12" y="518"/>
                    </a:lnTo>
                    <a:lnTo>
                      <a:pt x="12" y="519"/>
                    </a:lnTo>
                    <a:lnTo>
                      <a:pt x="12" y="519"/>
                    </a:lnTo>
                    <a:lnTo>
                      <a:pt x="12" y="520"/>
                    </a:lnTo>
                    <a:lnTo>
                      <a:pt x="12" y="520"/>
                    </a:lnTo>
                    <a:lnTo>
                      <a:pt x="12" y="520"/>
                    </a:lnTo>
                    <a:lnTo>
                      <a:pt x="12" y="521"/>
                    </a:lnTo>
                    <a:lnTo>
                      <a:pt x="12" y="521"/>
                    </a:lnTo>
                    <a:lnTo>
                      <a:pt x="13" y="521"/>
                    </a:lnTo>
                    <a:lnTo>
                      <a:pt x="13" y="521"/>
                    </a:lnTo>
                    <a:lnTo>
                      <a:pt x="13" y="522"/>
                    </a:lnTo>
                    <a:lnTo>
                      <a:pt x="13" y="522"/>
                    </a:lnTo>
                    <a:lnTo>
                      <a:pt x="13" y="522"/>
                    </a:lnTo>
                    <a:lnTo>
                      <a:pt x="13" y="522"/>
                    </a:lnTo>
                    <a:lnTo>
                      <a:pt x="13" y="522"/>
                    </a:lnTo>
                    <a:lnTo>
                      <a:pt x="13" y="523"/>
                    </a:lnTo>
                    <a:lnTo>
                      <a:pt x="13" y="523"/>
                    </a:lnTo>
                    <a:lnTo>
                      <a:pt x="12" y="523"/>
                    </a:lnTo>
                    <a:lnTo>
                      <a:pt x="12" y="523"/>
                    </a:lnTo>
                    <a:lnTo>
                      <a:pt x="12" y="523"/>
                    </a:lnTo>
                    <a:lnTo>
                      <a:pt x="11" y="524"/>
                    </a:lnTo>
                    <a:lnTo>
                      <a:pt x="11" y="524"/>
                    </a:lnTo>
                    <a:lnTo>
                      <a:pt x="11" y="524"/>
                    </a:lnTo>
                    <a:lnTo>
                      <a:pt x="10" y="524"/>
                    </a:lnTo>
                    <a:lnTo>
                      <a:pt x="10" y="524"/>
                    </a:lnTo>
                    <a:lnTo>
                      <a:pt x="9" y="523"/>
                    </a:lnTo>
                    <a:lnTo>
                      <a:pt x="9" y="523"/>
                    </a:lnTo>
                    <a:lnTo>
                      <a:pt x="9" y="523"/>
                    </a:lnTo>
                    <a:lnTo>
                      <a:pt x="8" y="523"/>
                    </a:lnTo>
                    <a:lnTo>
                      <a:pt x="8" y="522"/>
                    </a:lnTo>
                    <a:lnTo>
                      <a:pt x="6" y="522"/>
                    </a:lnTo>
                    <a:lnTo>
                      <a:pt x="6" y="522"/>
                    </a:lnTo>
                    <a:lnTo>
                      <a:pt x="5" y="521"/>
                    </a:lnTo>
                    <a:lnTo>
                      <a:pt x="5" y="521"/>
                    </a:lnTo>
                    <a:lnTo>
                      <a:pt x="5" y="520"/>
                    </a:lnTo>
                    <a:lnTo>
                      <a:pt x="4" y="520"/>
                    </a:lnTo>
                    <a:lnTo>
                      <a:pt x="4" y="519"/>
                    </a:lnTo>
                    <a:lnTo>
                      <a:pt x="4" y="518"/>
                    </a:lnTo>
                    <a:lnTo>
                      <a:pt x="3" y="518"/>
                    </a:lnTo>
                    <a:lnTo>
                      <a:pt x="3" y="516"/>
                    </a:lnTo>
                    <a:lnTo>
                      <a:pt x="3" y="515"/>
                    </a:lnTo>
                    <a:lnTo>
                      <a:pt x="2" y="514"/>
                    </a:lnTo>
                    <a:lnTo>
                      <a:pt x="2" y="514"/>
                    </a:lnTo>
                    <a:lnTo>
                      <a:pt x="1" y="513"/>
                    </a:lnTo>
                    <a:lnTo>
                      <a:pt x="1" y="512"/>
                    </a:lnTo>
                    <a:lnTo>
                      <a:pt x="1" y="511"/>
                    </a:lnTo>
                    <a:lnTo>
                      <a:pt x="0" y="510"/>
                    </a:lnTo>
                    <a:lnTo>
                      <a:pt x="0" y="510"/>
                    </a:lnTo>
                    <a:lnTo>
                      <a:pt x="0" y="509"/>
                    </a:lnTo>
                    <a:lnTo>
                      <a:pt x="0" y="508"/>
                    </a:lnTo>
                    <a:lnTo>
                      <a:pt x="0" y="508"/>
                    </a:lnTo>
                    <a:lnTo>
                      <a:pt x="0" y="507"/>
                    </a:lnTo>
                    <a:lnTo>
                      <a:pt x="0" y="507"/>
                    </a:lnTo>
                    <a:lnTo>
                      <a:pt x="0" y="506"/>
                    </a:lnTo>
                    <a:lnTo>
                      <a:pt x="0" y="505"/>
                    </a:lnTo>
                    <a:lnTo>
                      <a:pt x="0" y="504"/>
                    </a:lnTo>
                    <a:lnTo>
                      <a:pt x="0" y="504"/>
                    </a:lnTo>
                    <a:lnTo>
                      <a:pt x="0" y="503"/>
                    </a:lnTo>
                    <a:lnTo>
                      <a:pt x="1" y="502"/>
                    </a:lnTo>
                    <a:lnTo>
                      <a:pt x="1" y="501"/>
                    </a:lnTo>
                    <a:lnTo>
                      <a:pt x="1" y="500"/>
                    </a:lnTo>
                    <a:lnTo>
                      <a:pt x="1" y="498"/>
                    </a:lnTo>
                    <a:lnTo>
                      <a:pt x="1" y="497"/>
                    </a:lnTo>
                    <a:lnTo>
                      <a:pt x="1" y="496"/>
                    </a:lnTo>
                    <a:lnTo>
                      <a:pt x="1" y="496"/>
                    </a:lnTo>
                    <a:lnTo>
                      <a:pt x="1" y="495"/>
                    </a:lnTo>
                    <a:lnTo>
                      <a:pt x="1" y="494"/>
                    </a:lnTo>
                    <a:lnTo>
                      <a:pt x="2" y="494"/>
                    </a:lnTo>
                    <a:lnTo>
                      <a:pt x="2" y="493"/>
                    </a:lnTo>
                    <a:lnTo>
                      <a:pt x="2" y="492"/>
                    </a:lnTo>
                    <a:lnTo>
                      <a:pt x="3" y="492"/>
                    </a:lnTo>
                    <a:lnTo>
                      <a:pt x="3" y="491"/>
                    </a:lnTo>
                    <a:lnTo>
                      <a:pt x="4" y="490"/>
                    </a:lnTo>
                    <a:lnTo>
                      <a:pt x="4" y="490"/>
                    </a:lnTo>
                    <a:lnTo>
                      <a:pt x="5" y="489"/>
                    </a:lnTo>
                    <a:lnTo>
                      <a:pt x="5" y="489"/>
                    </a:lnTo>
                    <a:lnTo>
                      <a:pt x="6" y="488"/>
                    </a:lnTo>
                    <a:lnTo>
                      <a:pt x="6" y="487"/>
                    </a:lnTo>
                    <a:lnTo>
                      <a:pt x="8" y="487"/>
                    </a:lnTo>
                    <a:lnTo>
                      <a:pt x="8" y="486"/>
                    </a:lnTo>
                    <a:lnTo>
                      <a:pt x="9" y="485"/>
                    </a:lnTo>
                    <a:lnTo>
                      <a:pt x="9" y="484"/>
                    </a:lnTo>
                    <a:lnTo>
                      <a:pt x="9" y="484"/>
                    </a:lnTo>
                    <a:lnTo>
                      <a:pt x="9" y="483"/>
                    </a:lnTo>
                    <a:lnTo>
                      <a:pt x="8" y="483"/>
                    </a:lnTo>
                    <a:lnTo>
                      <a:pt x="8" y="482"/>
                    </a:lnTo>
                    <a:lnTo>
                      <a:pt x="8" y="482"/>
                    </a:lnTo>
                    <a:lnTo>
                      <a:pt x="8" y="480"/>
                    </a:lnTo>
                    <a:lnTo>
                      <a:pt x="6" y="480"/>
                    </a:lnTo>
                    <a:lnTo>
                      <a:pt x="6" y="479"/>
                    </a:lnTo>
                    <a:lnTo>
                      <a:pt x="6" y="479"/>
                    </a:lnTo>
                    <a:lnTo>
                      <a:pt x="5" y="478"/>
                    </a:lnTo>
                    <a:lnTo>
                      <a:pt x="5" y="477"/>
                    </a:lnTo>
                    <a:lnTo>
                      <a:pt x="4" y="477"/>
                    </a:lnTo>
                    <a:lnTo>
                      <a:pt x="4" y="476"/>
                    </a:lnTo>
                    <a:lnTo>
                      <a:pt x="3" y="476"/>
                    </a:lnTo>
                    <a:lnTo>
                      <a:pt x="3" y="475"/>
                    </a:lnTo>
                    <a:lnTo>
                      <a:pt x="3" y="475"/>
                    </a:lnTo>
                    <a:lnTo>
                      <a:pt x="2" y="474"/>
                    </a:lnTo>
                    <a:lnTo>
                      <a:pt x="2" y="473"/>
                    </a:lnTo>
                    <a:lnTo>
                      <a:pt x="2" y="473"/>
                    </a:lnTo>
                    <a:lnTo>
                      <a:pt x="2" y="472"/>
                    </a:lnTo>
                    <a:lnTo>
                      <a:pt x="2" y="472"/>
                    </a:lnTo>
                    <a:lnTo>
                      <a:pt x="2" y="471"/>
                    </a:lnTo>
                    <a:lnTo>
                      <a:pt x="2" y="471"/>
                    </a:lnTo>
                    <a:lnTo>
                      <a:pt x="2" y="470"/>
                    </a:lnTo>
                    <a:lnTo>
                      <a:pt x="2" y="469"/>
                    </a:lnTo>
                    <a:lnTo>
                      <a:pt x="3" y="469"/>
                    </a:lnTo>
                    <a:lnTo>
                      <a:pt x="3" y="468"/>
                    </a:lnTo>
                    <a:lnTo>
                      <a:pt x="3" y="468"/>
                    </a:lnTo>
                    <a:lnTo>
                      <a:pt x="4" y="467"/>
                    </a:lnTo>
                    <a:lnTo>
                      <a:pt x="4" y="467"/>
                    </a:lnTo>
                    <a:lnTo>
                      <a:pt x="5" y="466"/>
                    </a:lnTo>
                    <a:lnTo>
                      <a:pt x="5" y="466"/>
                    </a:lnTo>
                    <a:lnTo>
                      <a:pt x="6" y="465"/>
                    </a:lnTo>
                    <a:lnTo>
                      <a:pt x="6" y="465"/>
                    </a:lnTo>
                    <a:lnTo>
                      <a:pt x="8" y="464"/>
                    </a:lnTo>
                    <a:lnTo>
                      <a:pt x="9" y="464"/>
                    </a:lnTo>
                    <a:lnTo>
                      <a:pt x="9" y="462"/>
                    </a:lnTo>
                    <a:lnTo>
                      <a:pt x="10" y="462"/>
                    </a:lnTo>
                    <a:lnTo>
                      <a:pt x="10" y="462"/>
                    </a:lnTo>
                    <a:lnTo>
                      <a:pt x="11" y="461"/>
                    </a:lnTo>
                    <a:lnTo>
                      <a:pt x="11" y="461"/>
                    </a:lnTo>
                    <a:lnTo>
                      <a:pt x="12" y="460"/>
                    </a:lnTo>
                    <a:lnTo>
                      <a:pt x="12" y="460"/>
                    </a:lnTo>
                    <a:lnTo>
                      <a:pt x="13" y="460"/>
                    </a:lnTo>
                    <a:lnTo>
                      <a:pt x="13" y="459"/>
                    </a:lnTo>
                    <a:lnTo>
                      <a:pt x="14" y="459"/>
                    </a:lnTo>
                    <a:lnTo>
                      <a:pt x="14" y="459"/>
                    </a:lnTo>
                    <a:lnTo>
                      <a:pt x="14" y="458"/>
                    </a:lnTo>
                    <a:lnTo>
                      <a:pt x="15" y="458"/>
                    </a:lnTo>
                    <a:lnTo>
                      <a:pt x="15" y="458"/>
                    </a:lnTo>
                    <a:lnTo>
                      <a:pt x="16" y="457"/>
                    </a:lnTo>
                    <a:lnTo>
                      <a:pt x="16" y="457"/>
                    </a:lnTo>
                    <a:lnTo>
                      <a:pt x="16" y="457"/>
                    </a:lnTo>
                    <a:lnTo>
                      <a:pt x="16" y="456"/>
                    </a:lnTo>
                    <a:lnTo>
                      <a:pt x="17" y="456"/>
                    </a:lnTo>
                    <a:lnTo>
                      <a:pt x="17" y="455"/>
                    </a:lnTo>
                    <a:lnTo>
                      <a:pt x="17" y="455"/>
                    </a:lnTo>
                    <a:lnTo>
                      <a:pt x="17" y="454"/>
                    </a:lnTo>
                    <a:lnTo>
                      <a:pt x="17" y="454"/>
                    </a:lnTo>
                    <a:lnTo>
                      <a:pt x="17" y="453"/>
                    </a:lnTo>
                    <a:lnTo>
                      <a:pt x="18" y="453"/>
                    </a:lnTo>
                    <a:lnTo>
                      <a:pt x="18" y="453"/>
                    </a:lnTo>
                    <a:lnTo>
                      <a:pt x="18" y="452"/>
                    </a:lnTo>
                    <a:lnTo>
                      <a:pt x="18" y="452"/>
                    </a:lnTo>
                    <a:lnTo>
                      <a:pt x="18" y="452"/>
                    </a:lnTo>
                    <a:lnTo>
                      <a:pt x="18" y="451"/>
                    </a:lnTo>
                    <a:lnTo>
                      <a:pt x="18" y="451"/>
                    </a:lnTo>
                    <a:lnTo>
                      <a:pt x="18" y="450"/>
                    </a:lnTo>
                    <a:lnTo>
                      <a:pt x="18" y="449"/>
                    </a:lnTo>
                    <a:lnTo>
                      <a:pt x="18" y="448"/>
                    </a:lnTo>
                    <a:lnTo>
                      <a:pt x="17" y="447"/>
                    </a:lnTo>
                    <a:lnTo>
                      <a:pt x="17" y="446"/>
                    </a:lnTo>
                    <a:lnTo>
                      <a:pt x="17" y="444"/>
                    </a:lnTo>
                    <a:lnTo>
                      <a:pt x="17" y="443"/>
                    </a:lnTo>
                    <a:lnTo>
                      <a:pt x="17" y="442"/>
                    </a:lnTo>
                    <a:lnTo>
                      <a:pt x="17" y="441"/>
                    </a:lnTo>
                    <a:lnTo>
                      <a:pt x="17" y="440"/>
                    </a:lnTo>
                    <a:lnTo>
                      <a:pt x="17" y="439"/>
                    </a:lnTo>
                    <a:lnTo>
                      <a:pt x="17" y="438"/>
                    </a:lnTo>
                    <a:lnTo>
                      <a:pt x="17" y="437"/>
                    </a:lnTo>
                    <a:lnTo>
                      <a:pt x="17" y="437"/>
                    </a:lnTo>
                    <a:lnTo>
                      <a:pt x="17" y="436"/>
                    </a:lnTo>
                    <a:lnTo>
                      <a:pt x="17" y="436"/>
                    </a:lnTo>
                    <a:lnTo>
                      <a:pt x="17" y="436"/>
                    </a:lnTo>
                    <a:lnTo>
                      <a:pt x="17" y="435"/>
                    </a:lnTo>
                    <a:lnTo>
                      <a:pt x="17" y="435"/>
                    </a:lnTo>
                    <a:lnTo>
                      <a:pt x="17" y="435"/>
                    </a:lnTo>
                    <a:lnTo>
                      <a:pt x="17" y="434"/>
                    </a:lnTo>
                    <a:lnTo>
                      <a:pt x="17" y="434"/>
                    </a:lnTo>
                    <a:lnTo>
                      <a:pt x="17" y="434"/>
                    </a:lnTo>
                    <a:lnTo>
                      <a:pt x="17" y="434"/>
                    </a:lnTo>
                    <a:lnTo>
                      <a:pt x="17" y="434"/>
                    </a:lnTo>
                    <a:lnTo>
                      <a:pt x="17" y="434"/>
                    </a:lnTo>
                    <a:lnTo>
                      <a:pt x="17" y="433"/>
                    </a:lnTo>
                    <a:lnTo>
                      <a:pt x="18" y="433"/>
                    </a:lnTo>
                    <a:lnTo>
                      <a:pt x="18" y="433"/>
                    </a:lnTo>
                    <a:lnTo>
                      <a:pt x="18" y="433"/>
                    </a:lnTo>
                    <a:lnTo>
                      <a:pt x="19" y="433"/>
                    </a:lnTo>
                    <a:lnTo>
                      <a:pt x="19" y="433"/>
                    </a:lnTo>
                    <a:lnTo>
                      <a:pt x="20" y="433"/>
                    </a:lnTo>
                    <a:lnTo>
                      <a:pt x="20" y="433"/>
                    </a:lnTo>
                    <a:lnTo>
                      <a:pt x="21" y="433"/>
                    </a:lnTo>
                    <a:lnTo>
                      <a:pt x="22" y="433"/>
                    </a:lnTo>
                    <a:lnTo>
                      <a:pt x="23" y="433"/>
                    </a:lnTo>
                    <a:lnTo>
                      <a:pt x="24" y="433"/>
                    </a:lnTo>
                    <a:lnTo>
                      <a:pt x="26" y="433"/>
                    </a:lnTo>
                    <a:lnTo>
                      <a:pt x="27" y="433"/>
                    </a:lnTo>
                    <a:lnTo>
                      <a:pt x="27" y="432"/>
                    </a:lnTo>
                    <a:lnTo>
                      <a:pt x="28" y="432"/>
                    </a:lnTo>
                    <a:lnTo>
                      <a:pt x="29" y="432"/>
                    </a:lnTo>
                    <a:lnTo>
                      <a:pt x="30" y="432"/>
                    </a:lnTo>
                    <a:lnTo>
                      <a:pt x="30" y="432"/>
                    </a:lnTo>
                    <a:lnTo>
                      <a:pt x="31" y="432"/>
                    </a:lnTo>
                    <a:lnTo>
                      <a:pt x="31" y="432"/>
                    </a:lnTo>
                    <a:lnTo>
                      <a:pt x="32" y="432"/>
                    </a:lnTo>
                    <a:lnTo>
                      <a:pt x="32" y="432"/>
                    </a:lnTo>
                    <a:lnTo>
                      <a:pt x="33" y="432"/>
                    </a:lnTo>
                    <a:lnTo>
                      <a:pt x="34" y="432"/>
                    </a:lnTo>
                    <a:lnTo>
                      <a:pt x="34" y="432"/>
                    </a:lnTo>
                    <a:lnTo>
                      <a:pt x="35" y="432"/>
                    </a:lnTo>
                    <a:lnTo>
                      <a:pt x="36" y="432"/>
                    </a:lnTo>
                    <a:lnTo>
                      <a:pt x="37" y="432"/>
                    </a:lnTo>
                    <a:lnTo>
                      <a:pt x="37" y="433"/>
                    </a:lnTo>
                    <a:lnTo>
                      <a:pt x="38" y="433"/>
                    </a:lnTo>
                    <a:lnTo>
                      <a:pt x="39" y="433"/>
                    </a:lnTo>
                    <a:lnTo>
                      <a:pt x="40" y="433"/>
                    </a:lnTo>
                    <a:lnTo>
                      <a:pt x="40" y="433"/>
                    </a:lnTo>
                    <a:lnTo>
                      <a:pt x="41" y="434"/>
                    </a:lnTo>
                    <a:lnTo>
                      <a:pt x="42" y="434"/>
                    </a:lnTo>
                    <a:lnTo>
                      <a:pt x="42" y="434"/>
                    </a:lnTo>
                    <a:lnTo>
                      <a:pt x="44" y="434"/>
                    </a:lnTo>
                    <a:lnTo>
                      <a:pt x="45" y="435"/>
                    </a:lnTo>
                    <a:lnTo>
                      <a:pt x="45" y="435"/>
                    </a:lnTo>
                    <a:lnTo>
                      <a:pt x="46" y="435"/>
                    </a:lnTo>
                    <a:lnTo>
                      <a:pt x="46" y="435"/>
                    </a:lnTo>
                    <a:lnTo>
                      <a:pt x="46" y="436"/>
                    </a:lnTo>
                    <a:lnTo>
                      <a:pt x="47" y="436"/>
                    </a:lnTo>
                    <a:lnTo>
                      <a:pt x="47" y="436"/>
                    </a:lnTo>
                    <a:lnTo>
                      <a:pt x="48" y="436"/>
                    </a:lnTo>
                    <a:lnTo>
                      <a:pt x="48" y="436"/>
                    </a:lnTo>
                    <a:lnTo>
                      <a:pt x="48" y="436"/>
                    </a:lnTo>
                    <a:lnTo>
                      <a:pt x="48" y="436"/>
                    </a:lnTo>
                    <a:lnTo>
                      <a:pt x="49" y="436"/>
                    </a:lnTo>
                    <a:lnTo>
                      <a:pt x="49" y="436"/>
                    </a:lnTo>
                    <a:lnTo>
                      <a:pt x="49" y="436"/>
                    </a:lnTo>
                    <a:lnTo>
                      <a:pt x="49" y="436"/>
                    </a:lnTo>
                    <a:lnTo>
                      <a:pt x="49" y="436"/>
                    </a:lnTo>
                    <a:lnTo>
                      <a:pt x="49" y="435"/>
                    </a:lnTo>
                    <a:lnTo>
                      <a:pt x="49" y="435"/>
                    </a:lnTo>
                    <a:lnTo>
                      <a:pt x="49" y="435"/>
                    </a:lnTo>
                    <a:lnTo>
                      <a:pt x="49" y="435"/>
                    </a:lnTo>
                    <a:lnTo>
                      <a:pt x="49" y="435"/>
                    </a:lnTo>
                    <a:lnTo>
                      <a:pt x="49" y="435"/>
                    </a:lnTo>
                    <a:lnTo>
                      <a:pt x="49" y="435"/>
                    </a:lnTo>
                    <a:lnTo>
                      <a:pt x="48" y="434"/>
                    </a:lnTo>
                    <a:lnTo>
                      <a:pt x="48" y="434"/>
                    </a:lnTo>
                    <a:lnTo>
                      <a:pt x="48" y="434"/>
                    </a:lnTo>
                    <a:lnTo>
                      <a:pt x="48" y="434"/>
                    </a:lnTo>
                    <a:lnTo>
                      <a:pt x="47" y="434"/>
                    </a:lnTo>
                    <a:lnTo>
                      <a:pt x="47" y="434"/>
                    </a:lnTo>
                    <a:lnTo>
                      <a:pt x="47" y="433"/>
                    </a:lnTo>
                    <a:lnTo>
                      <a:pt x="46" y="433"/>
                    </a:lnTo>
                    <a:lnTo>
                      <a:pt x="46" y="433"/>
                    </a:lnTo>
                    <a:lnTo>
                      <a:pt x="45" y="433"/>
                    </a:lnTo>
                    <a:lnTo>
                      <a:pt x="45" y="433"/>
                    </a:lnTo>
                    <a:lnTo>
                      <a:pt x="44" y="433"/>
                    </a:lnTo>
                    <a:lnTo>
                      <a:pt x="44" y="432"/>
                    </a:lnTo>
                    <a:lnTo>
                      <a:pt x="42" y="432"/>
                    </a:lnTo>
                    <a:lnTo>
                      <a:pt x="42" y="432"/>
                    </a:lnTo>
                    <a:lnTo>
                      <a:pt x="41" y="432"/>
                    </a:lnTo>
                    <a:lnTo>
                      <a:pt x="41" y="432"/>
                    </a:lnTo>
                    <a:lnTo>
                      <a:pt x="40" y="431"/>
                    </a:lnTo>
                    <a:lnTo>
                      <a:pt x="40" y="431"/>
                    </a:lnTo>
                    <a:lnTo>
                      <a:pt x="40" y="431"/>
                    </a:lnTo>
                    <a:lnTo>
                      <a:pt x="39" y="430"/>
                    </a:lnTo>
                    <a:lnTo>
                      <a:pt x="39" y="430"/>
                    </a:lnTo>
                    <a:lnTo>
                      <a:pt x="39" y="429"/>
                    </a:lnTo>
                    <a:lnTo>
                      <a:pt x="39" y="429"/>
                    </a:lnTo>
                    <a:lnTo>
                      <a:pt x="39" y="428"/>
                    </a:lnTo>
                    <a:lnTo>
                      <a:pt x="39" y="428"/>
                    </a:lnTo>
                    <a:lnTo>
                      <a:pt x="39" y="426"/>
                    </a:lnTo>
                    <a:lnTo>
                      <a:pt x="39" y="426"/>
                    </a:lnTo>
                    <a:lnTo>
                      <a:pt x="39" y="425"/>
                    </a:lnTo>
                    <a:lnTo>
                      <a:pt x="39" y="425"/>
                    </a:lnTo>
                    <a:lnTo>
                      <a:pt x="39" y="424"/>
                    </a:lnTo>
                    <a:lnTo>
                      <a:pt x="40" y="424"/>
                    </a:lnTo>
                    <a:lnTo>
                      <a:pt x="40" y="424"/>
                    </a:lnTo>
                    <a:lnTo>
                      <a:pt x="40" y="423"/>
                    </a:lnTo>
                    <a:lnTo>
                      <a:pt x="40" y="423"/>
                    </a:lnTo>
                    <a:lnTo>
                      <a:pt x="41" y="423"/>
                    </a:lnTo>
                    <a:lnTo>
                      <a:pt x="41" y="422"/>
                    </a:lnTo>
                    <a:lnTo>
                      <a:pt x="42" y="422"/>
                    </a:lnTo>
                    <a:lnTo>
                      <a:pt x="42" y="422"/>
                    </a:lnTo>
                    <a:lnTo>
                      <a:pt x="44" y="421"/>
                    </a:lnTo>
                    <a:lnTo>
                      <a:pt x="44" y="421"/>
                    </a:lnTo>
                    <a:lnTo>
                      <a:pt x="45" y="421"/>
                    </a:lnTo>
                    <a:lnTo>
                      <a:pt x="45" y="420"/>
                    </a:lnTo>
                    <a:lnTo>
                      <a:pt x="45" y="420"/>
                    </a:lnTo>
                    <a:lnTo>
                      <a:pt x="46" y="419"/>
                    </a:lnTo>
                    <a:lnTo>
                      <a:pt x="46" y="419"/>
                    </a:lnTo>
                    <a:lnTo>
                      <a:pt x="46" y="419"/>
                    </a:lnTo>
                    <a:lnTo>
                      <a:pt x="47" y="418"/>
                    </a:lnTo>
                    <a:lnTo>
                      <a:pt x="47" y="418"/>
                    </a:lnTo>
                    <a:lnTo>
                      <a:pt x="47" y="417"/>
                    </a:lnTo>
                    <a:lnTo>
                      <a:pt x="47" y="417"/>
                    </a:lnTo>
                    <a:lnTo>
                      <a:pt x="48" y="417"/>
                    </a:lnTo>
                    <a:lnTo>
                      <a:pt x="48" y="416"/>
                    </a:lnTo>
                    <a:lnTo>
                      <a:pt x="48" y="416"/>
                    </a:lnTo>
                    <a:lnTo>
                      <a:pt x="48" y="416"/>
                    </a:lnTo>
                    <a:lnTo>
                      <a:pt x="48" y="415"/>
                    </a:lnTo>
                    <a:lnTo>
                      <a:pt x="48" y="415"/>
                    </a:lnTo>
                    <a:lnTo>
                      <a:pt x="48" y="415"/>
                    </a:lnTo>
                    <a:lnTo>
                      <a:pt x="48" y="414"/>
                    </a:lnTo>
                    <a:lnTo>
                      <a:pt x="48" y="414"/>
                    </a:lnTo>
                    <a:lnTo>
                      <a:pt x="48" y="414"/>
                    </a:lnTo>
                    <a:lnTo>
                      <a:pt x="48" y="413"/>
                    </a:lnTo>
                    <a:lnTo>
                      <a:pt x="47" y="413"/>
                    </a:lnTo>
                    <a:lnTo>
                      <a:pt x="47" y="413"/>
                    </a:lnTo>
                    <a:lnTo>
                      <a:pt x="47" y="412"/>
                    </a:lnTo>
                    <a:lnTo>
                      <a:pt x="47" y="412"/>
                    </a:lnTo>
                    <a:lnTo>
                      <a:pt x="46" y="412"/>
                    </a:lnTo>
                    <a:lnTo>
                      <a:pt x="46" y="411"/>
                    </a:lnTo>
                    <a:lnTo>
                      <a:pt x="46" y="411"/>
                    </a:lnTo>
                    <a:lnTo>
                      <a:pt x="45" y="411"/>
                    </a:lnTo>
                    <a:lnTo>
                      <a:pt x="45" y="411"/>
                    </a:lnTo>
                    <a:lnTo>
                      <a:pt x="44" y="411"/>
                    </a:lnTo>
                    <a:lnTo>
                      <a:pt x="44" y="411"/>
                    </a:lnTo>
                    <a:lnTo>
                      <a:pt x="44" y="411"/>
                    </a:lnTo>
                    <a:lnTo>
                      <a:pt x="42" y="411"/>
                    </a:lnTo>
                    <a:lnTo>
                      <a:pt x="41" y="411"/>
                    </a:lnTo>
                    <a:lnTo>
                      <a:pt x="41" y="412"/>
                    </a:lnTo>
                    <a:lnTo>
                      <a:pt x="40" y="412"/>
                    </a:lnTo>
                    <a:lnTo>
                      <a:pt x="40" y="412"/>
                    </a:lnTo>
                    <a:lnTo>
                      <a:pt x="39" y="413"/>
                    </a:lnTo>
                    <a:lnTo>
                      <a:pt x="39" y="413"/>
                    </a:lnTo>
                    <a:lnTo>
                      <a:pt x="38" y="413"/>
                    </a:lnTo>
                    <a:lnTo>
                      <a:pt x="38" y="414"/>
                    </a:lnTo>
                    <a:lnTo>
                      <a:pt x="37" y="414"/>
                    </a:lnTo>
                    <a:lnTo>
                      <a:pt x="36" y="414"/>
                    </a:lnTo>
                    <a:lnTo>
                      <a:pt x="36" y="415"/>
                    </a:lnTo>
                    <a:lnTo>
                      <a:pt x="35" y="415"/>
                    </a:lnTo>
                    <a:lnTo>
                      <a:pt x="35" y="415"/>
                    </a:lnTo>
                    <a:lnTo>
                      <a:pt x="34" y="415"/>
                    </a:lnTo>
                    <a:lnTo>
                      <a:pt x="34" y="415"/>
                    </a:lnTo>
                    <a:lnTo>
                      <a:pt x="33" y="415"/>
                    </a:lnTo>
                    <a:lnTo>
                      <a:pt x="32" y="415"/>
                    </a:lnTo>
                    <a:lnTo>
                      <a:pt x="31" y="415"/>
                    </a:lnTo>
                    <a:lnTo>
                      <a:pt x="31" y="416"/>
                    </a:lnTo>
                    <a:lnTo>
                      <a:pt x="30" y="416"/>
                    </a:lnTo>
                    <a:lnTo>
                      <a:pt x="29" y="416"/>
                    </a:lnTo>
                    <a:lnTo>
                      <a:pt x="28" y="416"/>
                    </a:lnTo>
                    <a:lnTo>
                      <a:pt x="28" y="416"/>
                    </a:lnTo>
                    <a:lnTo>
                      <a:pt x="27" y="416"/>
                    </a:lnTo>
                    <a:lnTo>
                      <a:pt x="26" y="416"/>
                    </a:lnTo>
                    <a:lnTo>
                      <a:pt x="26" y="416"/>
                    </a:lnTo>
                    <a:lnTo>
                      <a:pt x="24" y="417"/>
                    </a:lnTo>
                    <a:lnTo>
                      <a:pt x="24" y="417"/>
                    </a:lnTo>
                    <a:lnTo>
                      <a:pt x="23" y="417"/>
                    </a:lnTo>
                    <a:lnTo>
                      <a:pt x="23" y="417"/>
                    </a:lnTo>
                    <a:lnTo>
                      <a:pt x="23" y="416"/>
                    </a:lnTo>
                    <a:lnTo>
                      <a:pt x="23" y="416"/>
                    </a:lnTo>
                    <a:lnTo>
                      <a:pt x="23" y="416"/>
                    </a:lnTo>
                    <a:lnTo>
                      <a:pt x="22" y="416"/>
                    </a:lnTo>
                    <a:lnTo>
                      <a:pt x="22" y="416"/>
                    </a:lnTo>
                    <a:lnTo>
                      <a:pt x="22" y="415"/>
                    </a:lnTo>
                    <a:lnTo>
                      <a:pt x="22" y="415"/>
                    </a:lnTo>
                    <a:lnTo>
                      <a:pt x="22" y="414"/>
                    </a:lnTo>
                    <a:lnTo>
                      <a:pt x="22" y="414"/>
                    </a:lnTo>
                    <a:lnTo>
                      <a:pt x="22" y="413"/>
                    </a:lnTo>
                    <a:lnTo>
                      <a:pt x="22" y="413"/>
                    </a:lnTo>
                    <a:lnTo>
                      <a:pt x="22" y="412"/>
                    </a:lnTo>
                    <a:lnTo>
                      <a:pt x="22" y="411"/>
                    </a:lnTo>
                    <a:lnTo>
                      <a:pt x="22" y="410"/>
                    </a:lnTo>
                    <a:lnTo>
                      <a:pt x="22" y="410"/>
                    </a:lnTo>
                    <a:lnTo>
                      <a:pt x="22" y="408"/>
                    </a:lnTo>
                    <a:lnTo>
                      <a:pt x="22" y="407"/>
                    </a:lnTo>
                    <a:lnTo>
                      <a:pt x="22" y="407"/>
                    </a:lnTo>
                    <a:lnTo>
                      <a:pt x="22" y="406"/>
                    </a:lnTo>
                    <a:lnTo>
                      <a:pt x="22" y="405"/>
                    </a:lnTo>
                    <a:lnTo>
                      <a:pt x="22" y="405"/>
                    </a:lnTo>
                    <a:lnTo>
                      <a:pt x="22" y="404"/>
                    </a:lnTo>
                    <a:lnTo>
                      <a:pt x="22" y="404"/>
                    </a:lnTo>
                    <a:lnTo>
                      <a:pt x="22" y="403"/>
                    </a:lnTo>
                    <a:lnTo>
                      <a:pt x="22" y="403"/>
                    </a:lnTo>
                    <a:lnTo>
                      <a:pt x="22" y="402"/>
                    </a:lnTo>
                    <a:lnTo>
                      <a:pt x="22" y="402"/>
                    </a:lnTo>
                    <a:lnTo>
                      <a:pt x="22" y="401"/>
                    </a:lnTo>
                    <a:lnTo>
                      <a:pt x="22" y="400"/>
                    </a:lnTo>
                    <a:lnTo>
                      <a:pt x="22" y="400"/>
                    </a:lnTo>
                    <a:lnTo>
                      <a:pt x="21" y="399"/>
                    </a:lnTo>
                    <a:lnTo>
                      <a:pt x="21" y="399"/>
                    </a:lnTo>
                    <a:lnTo>
                      <a:pt x="21" y="398"/>
                    </a:lnTo>
                    <a:lnTo>
                      <a:pt x="21" y="398"/>
                    </a:lnTo>
                    <a:lnTo>
                      <a:pt x="21" y="397"/>
                    </a:lnTo>
                    <a:lnTo>
                      <a:pt x="21" y="397"/>
                    </a:lnTo>
                    <a:lnTo>
                      <a:pt x="21" y="397"/>
                    </a:lnTo>
                    <a:lnTo>
                      <a:pt x="20" y="397"/>
                    </a:lnTo>
                    <a:lnTo>
                      <a:pt x="20" y="396"/>
                    </a:lnTo>
                    <a:lnTo>
                      <a:pt x="20" y="396"/>
                    </a:lnTo>
                    <a:lnTo>
                      <a:pt x="20" y="396"/>
                    </a:lnTo>
                    <a:lnTo>
                      <a:pt x="20" y="396"/>
                    </a:lnTo>
                    <a:lnTo>
                      <a:pt x="19" y="396"/>
                    </a:lnTo>
                    <a:lnTo>
                      <a:pt x="19" y="395"/>
                    </a:lnTo>
                    <a:lnTo>
                      <a:pt x="19" y="395"/>
                    </a:lnTo>
                    <a:lnTo>
                      <a:pt x="18" y="395"/>
                    </a:lnTo>
                    <a:lnTo>
                      <a:pt x="18" y="395"/>
                    </a:lnTo>
                    <a:lnTo>
                      <a:pt x="18" y="395"/>
                    </a:lnTo>
                    <a:lnTo>
                      <a:pt x="17" y="395"/>
                    </a:lnTo>
                    <a:lnTo>
                      <a:pt x="17" y="395"/>
                    </a:lnTo>
                    <a:lnTo>
                      <a:pt x="16" y="395"/>
                    </a:lnTo>
                    <a:lnTo>
                      <a:pt x="16" y="395"/>
                    </a:lnTo>
                    <a:lnTo>
                      <a:pt x="15" y="395"/>
                    </a:lnTo>
                    <a:lnTo>
                      <a:pt x="15" y="395"/>
                    </a:lnTo>
                    <a:lnTo>
                      <a:pt x="14" y="396"/>
                    </a:lnTo>
                    <a:lnTo>
                      <a:pt x="14" y="396"/>
                    </a:lnTo>
                    <a:lnTo>
                      <a:pt x="14" y="385"/>
                    </a:lnTo>
                    <a:lnTo>
                      <a:pt x="17" y="380"/>
                    </a:lnTo>
                    <a:lnTo>
                      <a:pt x="17" y="380"/>
                    </a:lnTo>
                    <a:lnTo>
                      <a:pt x="19" y="380"/>
                    </a:lnTo>
                    <a:lnTo>
                      <a:pt x="22" y="383"/>
                    </a:lnTo>
                    <a:lnTo>
                      <a:pt x="24" y="384"/>
                    </a:lnTo>
                    <a:lnTo>
                      <a:pt x="36" y="381"/>
                    </a:lnTo>
                    <a:lnTo>
                      <a:pt x="38" y="380"/>
                    </a:lnTo>
                    <a:lnTo>
                      <a:pt x="42" y="370"/>
                    </a:lnTo>
                    <a:lnTo>
                      <a:pt x="44" y="358"/>
                    </a:lnTo>
                    <a:lnTo>
                      <a:pt x="45" y="353"/>
                    </a:lnTo>
                    <a:lnTo>
                      <a:pt x="47" y="349"/>
                    </a:lnTo>
                    <a:lnTo>
                      <a:pt x="51" y="347"/>
                    </a:lnTo>
                    <a:lnTo>
                      <a:pt x="54" y="346"/>
                    </a:lnTo>
                    <a:lnTo>
                      <a:pt x="58" y="347"/>
                    </a:lnTo>
                    <a:lnTo>
                      <a:pt x="64" y="347"/>
                    </a:lnTo>
                    <a:lnTo>
                      <a:pt x="67" y="346"/>
                    </a:lnTo>
                    <a:lnTo>
                      <a:pt x="72" y="343"/>
                    </a:lnTo>
                    <a:lnTo>
                      <a:pt x="76" y="342"/>
                    </a:lnTo>
                    <a:lnTo>
                      <a:pt x="104" y="341"/>
                    </a:lnTo>
                    <a:lnTo>
                      <a:pt x="109" y="342"/>
                    </a:lnTo>
                    <a:lnTo>
                      <a:pt x="111" y="341"/>
                    </a:lnTo>
                    <a:lnTo>
                      <a:pt x="116" y="337"/>
                    </a:lnTo>
                    <a:lnTo>
                      <a:pt x="117" y="336"/>
                    </a:lnTo>
                    <a:lnTo>
                      <a:pt x="116" y="335"/>
                    </a:lnTo>
                    <a:lnTo>
                      <a:pt x="112" y="328"/>
                    </a:lnTo>
                    <a:lnTo>
                      <a:pt x="110" y="322"/>
                    </a:lnTo>
                    <a:lnTo>
                      <a:pt x="110" y="309"/>
                    </a:lnTo>
                    <a:lnTo>
                      <a:pt x="109" y="306"/>
                    </a:lnTo>
                    <a:lnTo>
                      <a:pt x="107" y="299"/>
                    </a:lnTo>
                    <a:lnTo>
                      <a:pt x="107" y="296"/>
                    </a:lnTo>
                    <a:lnTo>
                      <a:pt x="108" y="295"/>
                    </a:lnTo>
                    <a:lnTo>
                      <a:pt x="109" y="295"/>
                    </a:lnTo>
                    <a:lnTo>
                      <a:pt x="112" y="296"/>
                    </a:lnTo>
                    <a:lnTo>
                      <a:pt x="114" y="296"/>
                    </a:lnTo>
                    <a:lnTo>
                      <a:pt x="119" y="293"/>
                    </a:lnTo>
                    <a:lnTo>
                      <a:pt x="121" y="293"/>
                    </a:lnTo>
                    <a:lnTo>
                      <a:pt x="130" y="299"/>
                    </a:lnTo>
                    <a:lnTo>
                      <a:pt x="132" y="300"/>
                    </a:lnTo>
                    <a:lnTo>
                      <a:pt x="135" y="300"/>
                    </a:lnTo>
                    <a:lnTo>
                      <a:pt x="137" y="299"/>
                    </a:lnTo>
                    <a:lnTo>
                      <a:pt x="139" y="293"/>
                    </a:lnTo>
                    <a:lnTo>
                      <a:pt x="140" y="292"/>
                    </a:lnTo>
                    <a:lnTo>
                      <a:pt x="141" y="292"/>
                    </a:lnTo>
                    <a:lnTo>
                      <a:pt x="145" y="293"/>
                    </a:lnTo>
                    <a:lnTo>
                      <a:pt x="147" y="296"/>
                    </a:lnTo>
                    <a:lnTo>
                      <a:pt x="149" y="297"/>
                    </a:lnTo>
                    <a:lnTo>
                      <a:pt x="150" y="297"/>
                    </a:lnTo>
                    <a:lnTo>
                      <a:pt x="153" y="296"/>
                    </a:lnTo>
                    <a:lnTo>
                      <a:pt x="156" y="293"/>
                    </a:lnTo>
                    <a:lnTo>
                      <a:pt x="157" y="287"/>
                    </a:lnTo>
                    <a:lnTo>
                      <a:pt x="158" y="283"/>
                    </a:lnTo>
                    <a:lnTo>
                      <a:pt x="165" y="280"/>
                    </a:lnTo>
                    <a:lnTo>
                      <a:pt x="173" y="278"/>
                    </a:lnTo>
                    <a:lnTo>
                      <a:pt x="175" y="277"/>
                    </a:lnTo>
                    <a:lnTo>
                      <a:pt x="175" y="276"/>
                    </a:lnTo>
                    <a:lnTo>
                      <a:pt x="174" y="273"/>
                    </a:lnTo>
                    <a:lnTo>
                      <a:pt x="171" y="270"/>
                    </a:lnTo>
                    <a:lnTo>
                      <a:pt x="166" y="265"/>
                    </a:lnTo>
                    <a:lnTo>
                      <a:pt x="164" y="258"/>
                    </a:lnTo>
                    <a:lnTo>
                      <a:pt x="165" y="258"/>
                    </a:lnTo>
                    <a:lnTo>
                      <a:pt x="165" y="254"/>
                    </a:lnTo>
                    <a:lnTo>
                      <a:pt x="163" y="250"/>
                    </a:lnTo>
                    <a:lnTo>
                      <a:pt x="163" y="246"/>
                    </a:lnTo>
                    <a:lnTo>
                      <a:pt x="165" y="241"/>
                    </a:lnTo>
                    <a:lnTo>
                      <a:pt x="172" y="233"/>
                    </a:lnTo>
                    <a:lnTo>
                      <a:pt x="173" y="231"/>
                    </a:lnTo>
                    <a:lnTo>
                      <a:pt x="175" y="231"/>
                    </a:lnTo>
                    <a:lnTo>
                      <a:pt x="177" y="232"/>
                    </a:lnTo>
                    <a:lnTo>
                      <a:pt x="178" y="233"/>
                    </a:lnTo>
                    <a:lnTo>
                      <a:pt x="179" y="232"/>
                    </a:lnTo>
                    <a:lnTo>
                      <a:pt x="180" y="229"/>
                    </a:lnTo>
                    <a:lnTo>
                      <a:pt x="182" y="228"/>
                    </a:lnTo>
                    <a:lnTo>
                      <a:pt x="193" y="227"/>
                    </a:lnTo>
                    <a:lnTo>
                      <a:pt x="215" y="218"/>
                    </a:lnTo>
                    <a:lnTo>
                      <a:pt x="217" y="217"/>
                    </a:lnTo>
                    <a:lnTo>
                      <a:pt x="219" y="216"/>
                    </a:lnTo>
                    <a:lnTo>
                      <a:pt x="220" y="215"/>
                    </a:lnTo>
                    <a:lnTo>
                      <a:pt x="219" y="209"/>
                    </a:lnTo>
                    <a:lnTo>
                      <a:pt x="218" y="206"/>
                    </a:lnTo>
                    <a:lnTo>
                      <a:pt x="218" y="204"/>
                    </a:lnTo>
                    <a:lnTo>
                      <a:pt x="220" y="204"/>
                    </a:lnTo>
                    <a:lnTo>
                      <a:pt x="228" y="203"/>
                    </a:lnTo>
                    <a:lnTo>
                      <a:pt x="238" y="199"/>
                    </a:lnTo>
                    <a:lnTo>
                      <a:pt x="244" y="197"/>
                    </a:lnTo>
                    <a:lnTo>
                      <a:pt x="253" y="185"/>
                    </a:lnTo>
                    <a:lnTo>
                      <a:pt x="262" y="178"/>
                    </a:lnTo>
                    <a:lnTo>
                      <a:pt x="266" y="172"/>
                    </a:lnTo>
                    <a:lnTo>
                      <a:pt x="273" y="154"/>
                    </a:lnTo>
                    <a:lnTo>
                      <a:pt x="274" y="151"/>
                    </a:lnTo>
                    <a:lnTo>
                      <a:pt x="273" y="149"/>
                    </a:lnTo>
                    <a:lnTo>
                      <a:pt x="269" y="148"/>
                    </a:lnTo>
                    <a:lnTo>
                      <a:pt x="267" y="146"/>
                    </a:lnTo>
                    <a:lnTo>
                      <a:pt x="266" y="138"/>
                    </a:lnTo>
                    <a:lnTo>
                      <a:pt x="264" y="117"/>
                    </a:lnTo>
                    <a:lnTo>
                      <a:pt x="263" y="109"/>
                    </a:lnTo>
                    <a:lnTo>
                      <a:pt x="269" y="84"/>
                    </a:lnTo>
                    <a:lnTo>
                      <a:pt x="270" y="82"/>
                    </a:lnTo>
                    <a:lnTo>
                      <a:pt x="275" y="78"/>
                    </a:lnTo>
                    <a:lnTo>
                      <a:pt x="281" y="71"/>
                    </a:lnTo>
                    <a:lnTo>
                      <a:pt x="284" y="64"/>
                    </a:lnTo>
                    <a:lnTo>
                      <a:pt x="284" y="61"/>
                    </a:lnTo>
                    <a:lnTo>
                      <a:pt x="285" y="57"/>
                    </a:lnTo>
                    <a:lnTo>
                      <a:pt x="286" y="55"/>
                    </a:lnTo>
                    <a:lnTo>
                      <a:pt x="297" y="54"/>
                    </a:lnTo>
                    <a:lnTo>
                      <a:pt x="299" y="52"/>
                    </a:lnTo>
                    <a:lnTo>
                      <a:pt x="302" y="51"/>
                    </a:lnTo>
                    <a:lnTo>
                      <a:pt x="304" y="49"/>
                    </a:lnTo>
                    <a:lnTo>
                      <a:pt x="304" y="35"/>
                    </a:lnTo>
                    <a:lnTo>
                      <a:pt x="307" y="24"/>
                    </a:lnTo>
                    <a:lnTo>
                      <a:pt x="308" y="22"/>
                    </a:lnTo>
                    <a:lnTo>
                      <a:pt x="310" y="22"/>
                    </a:lnTo>
                    <a:lnTo>
                      <a:pt x="315" y="23"/>
                    </a:lnTo>
                    <a:lnTo>
                      <a:pt x="322" y="22"/>
                    </a:lnTo>
                    <a:lnTo>
                      <a:pt x="328" y="23"/>
                    </a:lnTo>
                    <a:lnTo>
                      <a:pt x="330" y="23"/>
                    </a:lnTo>
                    <a:lnTo>
                      <a:pt x="332" y="21"/>
                    </a:lnTo>
                    <a:lnTo>
                      <a:pt x="334" y="18"/>
                    </a:lnTo>
                    <a:lnTo>
                      <a:pt x="336" y="6"/>
                    </a:lnTo>
                    <a:lnTo>
                      <a:pt x="338" y="3"/>
                    </a:lnTo>
                    <a:lnTo>
                      <a:pt x="338" y="2"/>
                    </a:lnTo>
                    <a:lnTo>
                      <a:pt x="345" y="2"/>
                    </a:lnTo>
                    <a:lnTo>
                      <a:pt x="350" y="0"/>
                    </a:lnTo>
                    <a:lnTo>
                      <a:pt x="350" y="0"/>
                    </a:lnTo>
                    <a:lnTo>
                      <a:pt x="350" y="0"/>
                    </a:lnTo>
                    <a:lnTo>
                      <a:pt x="1132" y="0"/>
                    </a:lnTo>
                    <a:lnTo>
                      <a:pt x="1132" y="0"/>
                    </a:lnTo>
                    <a:lnTo>
                      <a:pt x="1132" y="0"/>
                    </a:lnTo>
                    <a:lnTo>
                      <a:pt x="1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06" name="Freeform 679">
                <a:extLst>
                  <a:ext uri="{FF2B5EF4-FFF2-40B4-BE49-F238E27FC236}">
                    <a16:creationId xmlns:a16="http://schemas.microsoft.com/office/drawing/2014/main" id="{18276301-4FD2-43C9-B183-1191F4556583}"/>
                  </a:ext>
                </a:extLst>
              </p:cNvPr>
              <p:cNvSpPr>
                <a:spLocks noEditPoints="1"/>
              </p:cNvSpPr>
              <p:nvPr/>
            </p:nvSpPr>
            <p:spPr bwMode="auto">
              <a:xfrm>
                <a:off x="8694738" y="4700588"/>
                <a:ext cx="39688" cy="12700"/>
              </a:xfrm>
              <a:custGeom>
                <a:avLst/>
                <a:gdLst>
                  <a:gd name="T0" fmla="*/ 71 w 73"/>
                  <a:gd name="T1" fmla="*/ 1 h 24"/>
                  <a:gd name="T2" fmla="*/ 70 w 73"/>
                  <a:gd name="T3" fmla="*/ 3 h 24"/>
                  <a:gd name="T4" fmla="*/ 70 w 73"/>
                  <a:gd name="T5" fmla="*/ 5 h 24"/>
                  <a:gd name="T6" fmla="*/ 71 w 73"/>
                  <a:gd name="T7" fmla="*/ 7 h 24"/>
                  <a:gd name="T8" fmla="*/ 72 w 73"/>
                  <a:gd name="T9" fmla="*/ 8 h 24"/>
                  <a:gd name="T10" fmla="*/ 72 w 73"/>
                  <a:gd name="T11" fmla="*/ 8 h 24"/>
                  <a:gd name="T12" fmla="*/ 71 w 73"/>
                  <a:gd name="T13" fmla="*/ 9 h 24"/>
                  <a:gd name="T14" fmla="*/ 70 w 73"/>
                  <a:gd name="T15" fmla="*/ 9 h 24"/>
                  <a:gd name="T16" fmla="*/ 68 w 73"/>
                  <a:gd name="T17" fmla="*/ 8 h 24"/>
                  <a:gd name="T18" fmla="*/ 65 w 73"/>
                  <a:gd name="T19" fmla="*/ 8 h 24"/>
                  <a:gd name="T20" fmla="*/ 63 w 73"/>
                  <a:gd name="T21" fmla="*/ 10 h 24"/>
                  <a:gd name="T22" fmla="*/ 61 w 73"/>
                  <a:gd name="T23" fmla="*/ 12 h 24"/>
                  <a:gd name="T24" fmla="*/ 61 w 73"/>
                  <a:gd name="T25" fmla="*/ 17 h 24"/>
                  <a:gd name="T26" fmla="*/ 62 w 73"/>
                  <a:gd name="T27" fmla="*/ 19 h 24"/>
                  <a:gd name="T28" fmla="*/ 65 w 73"/>
                  <a:gd name="T29" fmla="*/ 20 h 24"/>
                  <a:gd name="T30" fmla="*/ 67 w 73"/>
                  <a:gd name="T31" fmla="*/ 21 h 24"/>
                  <a:gd name="T32" fmla="*/ 67 w 73"/>
                  <a:gd name="T33" fmla="*/ 22 h 24"/>
                  <a:gd name="T34" fmla="*/ 65 w 73"/>
                  <a:gd name="T35" fmla="*/ 23 h 24"/>
                  <a:gd name="T36" fmla="*/ 61 w 73"/>
                  <a:gd name="T37" fmla="*/ 24 h 24"/>
                  <a:gd name="T38" fmla="*/ 56 w 73"/>
                  <a:gd name="T39" fmla="*/ 24 h 24"/>
                  <a:gd name="T40" fmla="*/ 53 w 73"/>
                  <a:gd name="T41" fmla="*/ 24 h 24"/>
                  <a:gd name="T42" fmla="*/ 49 w 73"/>
                  <a:gd name="T43" fmla="*/ 24 h 24"/>
                  <a:gd name="T44" fmla="*/ 47 w 73"/>
                  <a:gd name="T45" fmla="*/ 24 h 24"/>
                  <a:gd name="T46" fmla="*/ 49 w 73"/>
                  <a:gd name="T47" fmla="*/ 21 h 24"/>
                  <a:gd name="T48" fmla="*/ 53 w 73"/>
                  <a:gd name="T49" fmla="*/ 18 h 24"/>
                  <a:gd name="T50" fmla="*/ 56 w 73"/>
                  <a:gd name="T51" fmla="*/ 13 h 24"/>
                  <a:gd name="T52" fmla="*/ 59 w 73"/>
                  <a:gd name="T53" fmla="*/ 10 h 24"/>
                  <a:gd name="T54" fmla="*/ 60 w 73"/>
                  <a:gd name="T55" fmla="*/ 8 h 24"/>
                  <a:gd name="T56" fmla="*/ 59 w 73"/>
                  <a:gd name="T57" fmla="*/ 7 h 24"/>
                  <a:gd name="T58" fmla="*/ 57 w 73"/>
                  <a:gd name="T59" fmla="*/ 6 h 24"/>
                  <a:gd name="T60" fmla="*/ 54 w 73"/>
                  <a:gd name="T61" fmla="*/ 7 h 24"/>
                  <a:gd name="T62" fmla="*/ 52 w 73"/>
                  <a:gd name="T63" fmla="*/ 8 h 24"/>
                  <a:gd name="T64" fmla="*/ 50 w 73"/>
                  <a:gd name="T65" fmla="*/ 8 h 24"/>
                  <a:gd name="T66" fmla="*/ 49 w 73"/>
                  <a:gd name="T67" fmla="*/ 6 h 24"/>
                  <a:gd name="T68" fmla="*/ 49 w 73"/>
                  <a:gd name="T69" fmla="*/ 2 h 24"/>
                  <a:gd name="T70" fmla="*/ 71 w 73"/>
                  <a:gd name="T71" fmla="*/ 0 h 24"/>
                  <a:gd name="T72" fmla="*/ 37 w 73"/>
                  <a:gd name="T73" fmla="*/ 1 h 24"/>
                  <a:gd name="T74" fmla="*/ 38 w 73"/>
                  <a:gd name="T75" fmla="*/ 4 h 24"/>
                  <a:gd name="T76" fmla="*/ 39 w 73"/>
                  <a:gd name="T77" fmla="*/ 7 h 24"/>
                  <a:gd name="T78" fmla="*/ 38 w 73"/>
                  <a:gd name="T79" fmla="*/ 9 h 24"/>
                  <a:gd name="T80" fmla="*/ 39 w 73"/>
                  <a:gd name="T81" fmla="*/ 11 h 24"/>
                  <a:gd name="T82" fmla="*/ 39 w 73"/>
                  <a:gd name="T83" fmla="*/ 13 h 24"/>
                  <a:gd name="T84" fmla="*/ 40 w 73"/>
                  <a:gd name="T85" fmla="*/ 15 h 24"/>
                  <a:gd name="T86" fmla="*/ 40 w 73"/>
                  <a:gd name="T87" fmla="*/ 15 h 24"/>
                  <a:gd name="T88" fmla="*/ 40 w 73"/>
                  <a:gd name="T89" fmla="*/ 16 h 24"/>
                  <a:gd name="T90" fmla="*/ 39 w 73"/>
                  <a:gd name="T91" fmla="*/ 18 h 24"/>
                  <a:gd name="T92" fmla="*/ 37 w 73"/>
                  <a:gd name="T93" fmla="*/ 20 h 24"/>
                  <a:gd name="T94" fmla="*/ 35 w 73"/>
                  <a:gd name="T95" fmla="*/ 21 h 24"/>
                  <a:gd name="T96" fmla="*/ 34 w 73"/>
                  <a:gd name="T97" fmla="*/ 20 h 24"/>
                  <a:gd name="T98" fmla="*/ 34 w 73"/>
                  <a:gd name="T99" fmla="*/ 18 h 24"/>
                  <a:gd name="T100" fmla="*/ 34 w 73"/>
                  <a:gd name="T101" fmla="*/ 15 h 24"/>
                  <a:gd name="T102" fmla="*/ 34 w 73"/>
                  <a:gd name="T103" fmla="*/ 11 h 24"/>
                  <a:gd name="T104" fmla="*/ 35 w 73"/>
                  <a:gd name="T105" fmla="*/ 10 h 24"/>
                  <a:gd name="T106" fmla="*/ 34 w 73"/>
                  <a:gd name="T107" fmla="*/ 8 h 24"/>
                  <a:gd name="T108" fmla="*/ 34 w 73"/>
                  <a:gd name="T109" fmla="*/ 7 h 24"/>
                  <a:gd name="T110" fmla="*/ 32 w 73"/>
                  <a:gd name="T111" fmla="*/ 7 h 24"/>
                  <a:gd name="T112" fmla="*/ 32 w 73"/>
                  <a:gd name="T113" fmla="*/ 7 h 24"/>
                  <a:gd name="T114" fmla="*/ 31 w 73"/>
                  <a:gd name="T115" fmla="*/ 8 h 24"/>
                  <a:gd name="T116" fmla="*/ 30 w 73"/>
                  <a:gd name="T117" fmla="*/ 10 h 24"/>
                  <a:gd name="T118" fmla="*/ 27 w 73"/>
                  <a:gd name="T119" fmla="*/ 13 h 24"/>
                  <a:gd name="T120" fmla="*/ 24 w 73"/>
                  <a:gd name="T121" fmla="*/ 18 h 24"/>
                  <a:gd name="T122" fmla="*/ 11 w 73"/>
                  <a:gd name="T123" fmla="*/ 15 h 24"/>
                  <a:gd name="T124" fmla="*/ 0 w 73"/>
                  <a:gd name="T1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 h="24">
                    <a:moveTo>
                      <a:pt x="71" y="0"/>
                    </a:moveTo>
                    <a:lnTo>
                      <a:pt x="71" y="0"/>
                    </a:lnTo>
                    <a:lnTo>
                      <a:pt x="71" y="1"/>
                    </a:lnTo>
                    <a:lnTo>
                      <a:pt x="71" y="1"/>
                    </a:lnTo>
                    <a:lnTo>
                      <a:pt x="71" y="1"/>
                    </a:lnTo>
                    <a:lnTo>
                      <a:pt x="70" y="2"/>
                    </a:lnTo>
                    <a:lnTo>
                      <a:pt x="70" y="2"/>
                    </a:lnTo>
                    <a:lnTo>
                      <a:pt x="70" y="2"/>
                    </a:lnTo>
                    <a:lnTo>
                      <a:pt x="70" y="3"/>
                    </a:lnTo>
                    <a:lnTo>
                      <a:pt x="70" y="3"/>
                    </a:lnTo>
                    <a:lnTo>
                      <a:pt x="70" y="4"/>
                    </a:lnTo>
                    <a:lnTo>
                      <a:pt x="70" y="4"/>
                    </a:lnTo>
                    <a:lnTo>
                      <a:pt x="70" y="4"/>
                    </a:lnTo>
                    <a:lnTo>
                      <a:pt x="70" y="5"/>
                    </a:lnTo>
                    <a:lnTo>
                      <a:pt x="70" y="5"/>
                    </a:lnTo>
                    <a:lnTo>
                      <a:pt x="70" y="5"/>
                    </a:lnTo>
                    <a:lnTo>
                      <a:pt x="70" y="6"/>
                    </a:lnTo>
                    <a:lnTo>
                      <a:pt x="70" y="6"/>
                    </a:lnTo>
                    <a:lnTo>
                      <a:pt x="70" y="6"/>
                    </a:lnTo>
                    <a:lnTo>
                      <a:pt x="71" y="7"/>
                    </a:lnTo>
                    <a:lnTo>
                      <a:pt x="71" y="7"/>
                    </a:lnTo>
                    <a:lnTo>
                      <a:pt x="71" y="7"/>
                    </a:lnTo>
                    <a:lnTo>
                      <a:pt x="72" y="7"/>
                    </a:lnTo>
                    <a:lnTo>
                      <a:pt x="72" y="7"/>
                    </a:lnTo>
                    <a:lnTo>
                      <a:pt x="72" y="8"/>
                    </a:lnTo>
                    <a:lnTo>
                      <a:pt x="72" y="8"/>
                    </a:lnTo>
                    <a:lnTo>
                      <a:pt x="72" y="8"/>
                    </a:lnTo>
                    <a:lnTo>
                      <a:pt x="73" y="8"/>
                    </a:lnTo>
                    <a:lnTo>
                      <a:pt x="72" y="8"/>
                    </a:lnTo>
                    <a:lnTo>
                      <a:pt x="72" y="8"/>
                    </a:lnTo>
                    <a:lnTo>
                      <a:pt x="72" y="8"/>
                    </a:lnTo>
                    <a:lnTo>
                      <a:pt x="72" y="9"/>
                    </a:lnTo>
                    <a:lnTo>
                      <a:pt x="72" y="9"/>
                    </a:lnTo>
                    <a:lnTo>
                      <a:pt x="72" y="9"/>
                    </a:lnTo>
                    <a:lnTo>
                      <a:pt x="71" y="9"/>
                    </a:lnTo>
                    <a:lnTo>
                      <a:pt x="71" y="9"/>
                    </a:lnTo>
                    <a:lnTo>
                      <a:pt x="71" y="9"/>
                    </a:lnTo>
                    <a:lnTo>
                      <a:pt x="70" y="9"/>
                    </a:lnTo>
                    <a:lnTo>
                      <a:pt x="70" y="9"/>
                    </a:lnTo>
                    <a:lnTo>
                      <a:pt x="70" y="9"/>
                    </a:lnTo>
                    <a:lnTo>
                      <a:pt x="69" y="9"/>
                    </a:lnTo>
                    <a:lnTo>
                      <a:pt x="69" y="9"/>
                    </a:lnTo>
                    <a:lnTo>
                      <a:pt x="68" y="9"/>
                    </a:lnTo>
                    <a:lnTo>
                      <a:pt x="68" y="9"/>
                    </a:lnTo>
                    <a:lnTo>
                      <a:pt x="68" y="8"/>
                    </a:lnTo>
                    <a:lnTo>
                      <a:pt x="67" y="8"/>
                    </a:lnTo>
                    <a:lnTo>
                      <a:pt x="67" y="8"/>
                    </a:lnTo>
                    <a:lnTo>
                      <a:pt x="66" y="8"/>
                    </a:lnTo>
                    <a:lnTo>
                      <a:pt x="66" y="8"/>
                    </a:lnTo>
                    <a:lnTo>
                      <a:pt x="65" y="8"/>
                    </a:lnTo>
                    <a:lnTo>
                      <a:pt x="65" y="9"/>
                    </a:lnTo>
                    <a:lnTo>
                      <a:pt x="65" y="9"/>
                    </a:lnTo>
                    <a:lnTo>
                      <a:pt x="63" y="9"/>
                    </a:lnTo>
                    <a:lnTo>
                      <a:pt x="63" y="9"/>
                    </a:lnTo>
                    <a:lnTo>
                      <a:pt x="63" y="10"/>
                    </a:lnTo>
                    <a:lnTo>
                      <a:pt x="62" y="10"/>
                    </a:lnTo>
                    <a:lnTo>
                      <a:pt x="62" y="10"/>
                    </a:lnTo>
                    <a:lnTo>
                      <a:pt x="62" y="11"/>
                    </a:lnTo>
                    <a:lnTo>
                      <a:pt x="61" y="12"/>
                    </a:lnTo>
                    <a:lnTo>
                      <a:pt x="61" y="12"/>
                    </a:lnTo>
                    <a:lnTo>
                      <a:pt x="61" y="13"/>
                    </a:lnTo>
                    <a:lnTo>
                      <a:pt x="61" y="15"/>
                    </a:lnTo>
                    <a:lnTo>
                      <a:pt x="61" y="15"/>
                    </a:lnTo>
                    <a:lnTo>
                      <a:pt x="61" y="16"/>
                    </a:lnTo>
                    <a:lnTo>
                      <a:pt x="61" y="17"/>
                    </a:lnTo>
                    <a:lnTo>
                      <a:pt x="61" y="17"/>
                    </a:lnTo>
                    <a:lnTo>
                      <a:pt x="61" y="18"/>
                    </a:lnTo>
                    <a:lnTo>
                      <a:pt x="61" y="18"/>
                    </a:lnTo>
                    <a:lnTo>
                      <a:pt x="61" y="19"/>
                    </a:lnTo>
                    <a:lnTo>
                      <a:pt x="62" y="19"/>
                    </a:lnTo>
                    <a:lnTo>
                      <a:pt x="62" y="20"/>
                    </a:lnTo>
                    <a:lnTo>
                      <a:pt x="63" y="20"/>
                    </a:lnTo>
                    <a:lnTo>
                      <a:pt x="63" y="20"/>
                    </a:lnTo>
                    <a:lnTo>
                      <a:pt x="65" y="20"/>
                    </a:lnTo>
                    <a:lnTo>
                      <a:pt x="65" y="20"/>
                    </a:lnTo>
                    <a:lnTo>
                      <a:pt x="66" y="20"/>
                    </a:lnTo>
                    <a:lnTo>
                      <a:pt x="66" y="21"/>
                    </a:lnTo>
                    <a:lnTo>
                      <a:pt x="66" y="21"/>
                    </a:lnTo>
                    <a:lnTo>
                      <a:pt x="67" y="21"/>
                    </a:lnTo>
                    <a:lnTo>
                      <a:pt x="67" y="21"/>
                    </a:lnTo>
                    <a:lnTo>
                      <a:pt x="67" y="21"/>
                    </a:lnTo>
                    <a:lnTo>
                      <a:pt x="67" y="21"/>
                    </a:lnTo>
                    <a:lnTo>
                      <a:pt x="67" y="22"/>
                    </a:lnTo>
                    <a:lnTo>
                      <a:pt x="67" y="22"/>
                    </a:lnTo>
                    <a:lnTo>
                      <a:pt x="67" y="22"/>
                    </a:lnTo>
                    <a:lnTo>
                      <a:pt x="67" y="22"/>
                    </a:lnTo>
                    <a:lnTo>
                      <a:pt x="67" y="23"/>
                    </a:lnTo>
                    <a:lnTo>
                      <a:pt x="66" y="23"/>
                    </a:lnTo>
                    <a:lnTo>
                      <a:pt x="66" y="23"/>
                    </a:lnTo>
                    <a:lnTo>
                      <a:pt x="65" y="23"/>
                    </a:lnTo>
                    <a:lnTo>
                      <a:pt x="63" y="24"/>
                    </a:lnTo>
                    <a:lnTo>
                      <a:pt x="63" y="24"/>
                    </a:lnTo>
                    <a:lnTo>
                      <a:pt x="62" y="24"/>
                    </a:lnTo>
                    <a:lnTo>
                      <a:pt x="61" y="24"/>
                    </a:lnTo>
                    <a:lnTo>
                      <a:pt x="61" y="24"/>
                    </a:lnTo>
                    <a:lnTo>
                      <a:pt x="60" y="24"/>
                    </a:lnTo>
                    <a:lnTo>
                      <a:pt x="59" y="24"/>
                    </a:lnTo>
                    <a:lnTo>
                      <a:pt x="58" y="24"/>
                    </a:lnTo>
                    <a:lnTo>
                      <a:pt x="57" y="24"/>
                    </a:lnTo>
                    <a:lnTo>
                      <a:pt x="56" y="24"/>
                    </a:lnTo>
                    <a:lnTo>
                      <a:pt x="56" y="24"/>
                    </a:lnTo>
                    <a:lnTo>
                      <a:pt x="55" y="24"/>
                    </a:lnTo>
                    <a:lnTo>
                      <a:pt x="54" y="24"/>
                    </a:lnTo>
                    <a:lnTo>
                      <a:pt x="53" y="24"/>
                    </a:lnTo>
                    <a:lnTo>
                      <a:pt x="53" y="24"/>
                    </a:lnTo>
                    <a:lnTo>
                      <a:pt x="52" y="24"/>
                    </a:lnTo>
                    <a:lnTo>
                      <a:pt x="51" y="24"/>
                    </a:lnTo>
                    <a:lnTo>
                      <a:pt x="50" y="24"/>
                    </a:lnTo>
                    <a:lnTo>
                      <a:pt x="50" y="24"/>
                    </a:lnTo>
                    <a:lnTo>
                      <a:pt x="49" y="24"/>
                    </a:lnTo>
                    <a:lnTo>
                      <a:pt x="48" y="24"/>
                    </a:lnTo>
                    <a:lnTo>
                      <a:pt x="48" y="24"/>
                    </a:lnTo>
                    <a:lnTo>
                      <a:pt x="47" y="24"/>
                    </a:lnTo>
                    <a:lnTo>
                      <a:pt x="47" y="24"/>
                    </a:lnTo>
                    <a:lnTo>
                      <a:pt x="47" y="24"/>
                    </a:lnTo>
                    <a:lnTo>
                      <a:pt x="47" y="23"/>
                    </a:lnTo>
                    <a:lnTo>
                      <a:pt x="47" y="23"/>
                    </a:lnTo>
                    <a:lnTo>
                      <a:pt x="48" y="22"/>
                    </a:lnTo>
                    <a:lnTo>
                      <a:pt x="48" y="22"/>
                    </a:lnTo>
                    <a:lnTo>
                      <a:pt x="49" y="21"/>
                    </a:lnTo>
                    <a:lnTo>
                      <a:pt x="50" y="20"/>
                    </a:lnTo>
                    <a:lnTo>
                      <a:pt x="51" y="20"/>
                    </a:lnTo>
                    <a:lnTo>
                      <a:pt x="51" y="19"/>
                    </a:lnTo>
                    <a:lnTo>
                      <a:pt x="52" y="18"/>
                    </a:lnTo>
                    <a:lnTo>
                      <a:pt x="53" y="18"/>
                    </a:lnTo>
                    <a:lnTo>
                      <a:pt x="54" y="17"/>
                    </a:lnTo>
                    <a:lnTo>
                      <a:pt x="54" y="16"/>
                    </a:lnTo>
                    <a:lnTo>
                      <a:pt x="55" y="16"/>
                    </a:lnTo>
                    <a:lnTo>
                      <a:pt x="56" y="15"/>
                    </a:lnTo>
                    <a:lnTo>
                      <a:pt x="56" y="13"/>
                    </a:lnTo>
                    <a:lnTo>
                      <a:pt x="57" y="13"/>
                    </a:lnTo>
                    <a:lnTo>
                      <a:pt x="57" y="12"/>
                    </a:lnTo>
                    <a:lnTo>
                      <a:pt x="58" y="11"/>
                    </a:lnTo>
                    <a:lnTo>
                      <a:pt x="58" y="11"/>
                    </a:lnTo>
                    <a:lnTo>
                      <a:pt x="59" y="10"/>
                    </a:lnTo>
                    <a:lnTo>
                      <a:pt x="59" y="10"/>
                    </a:lnTo>
                    <a:lnTo>
                      <a:pt x="59" y="9"/>
                    </a:lnTo>
                    <a:lnTo>
                      <a:pt x="59" y="9"/>
                    </a:lnTo>
                    <a:lnTo>
                      <a:pt x="60" y="8"/>
                    </a:lnTo>
                    <a:lnTo>
                      <a:pt x="60" y="8"/>
                    </a:lnTo>
                    <a:lnTo>
                      <a:pt x="60" y="8"/>
                    </a:lnTo>
                    <a:lnTo>
                      <a:pt x="60" y="7"/>
                    </a:lnTo>
                    <a:lnTo>
                      <a:pt x="60" y="7"/>
                    </a:lnTo>
                    <a:lnTo>
                      <a:pt x="60" y="7"/>
                    </a:lnTo>
                    <a:lnTo>
                      <a:pt x="59" y="7"/>
                    </a:lnTo>
                    <a:lnTo>
                      <a:pt x="59" y="6"/>
                    </a:lnTo>
                    <a:lnTo>
                      <a:pt x="59" y="6"/>
                    </a:lnTo>
                    <a:lnTo>
                      <a:pt x="59" y="6"/>
                    </a:lnTo>
                    <a:lnTo>
                      <a:pt x="58" y="6"/>
                    </a:lnTo>
                    <a:lnTo>
                      <a:pt x="57" y="6"/>
                    </a:lnTo>
                    <a:lnTo>
                      <a:pt x="57" y="6"/>
                    </a:lnTo>
                    <a:lnTo>
                      <a:pt x="56" y="7"/>
                    </a:lnTo>
                    <a:lnTo>
                      <a:pt x="55" y="7"/>
                    </a:lnTo>
                    <a:lnTo>
                      <a:pt x="55" y="7"/>
                    </a:lnTo>
                    <a:lnTo>
                      <a:pt x="54" y="7"/>
                    </a:lnTo>
                    <a:lnTo>
                      <a:pt x="54" y="7"/>
                    </a:lnTo>
                    <a:lnTo>
                      <a:pt x="53" y="7"/>
                    </a:lnTo>
                    <a:lnTo>
                      <a:pt x="53" y="7"/>
                    </a:lnTo>
                    <a:lnTo>
                      <a:pt x="52" y="7"/>
                    </a:lnTo>
                    <a:lnTo>
                      <a:pt x="52" y="8"/>
                    </a:lnTo>
                    <a:lnTo>
                      <a:pt x="52" y="8"/>
                    </a:lnTo>
                    <a:lnTo>
                      <a:pt x="51" y="8"/>
                    </a:lnTo>
                    <a:lnTo>
                      <a:pt x="51" y="8"/>
                    </a:lnTo>
                    <a:lnTo>
                      <a:pt x="51" y="8"/>
                    </a:lnTo>
                    <a:lnTo>
                      <a:pt x="50" y="8"/>
                    </a:lnTo>
                    <a:lnTo>
                      <a:pt x="50" y="8"/>
                    </a:lnTo>
                    <a:lnTo>
                      <a:pt x="50" y="7"/>
                    </a:lnTo>
                    <a:lnTo>
                      <a:pt x="50" y="7"/>
                    </a:lnTo>
                    <a:lnTo>
                      <a:pt x="49" y="7"/>
                    </a:lnTo>
                    <a:lnTo>
                      <a:pt x="49" y="6"/>
                    </a:lnTo>
                    <a:lnTo>
                      <a:pt x="49" y="6"/>
                    </a:lnTo>
                    <a:lnTo>
                      <a:pt x="49" y="5"/>
                    </a:lnTo>
                    <a:lnTo>
                      <a:pt x="49" y="4"/>
                    </a:lnTo>
                    <a:lnTo>
                      <a:pt x="49" y="3"/>
                    </a:lnTo>
                    <a:lnTo>
                      <a:pt x="49" y="2"/>
                    </a:lnTo>
                    <a:lnTo>
                      <a:pt x="49" y="1"/>
                    </a:lnTo>
                    <a:lnTo>
                      <a:pt x="49" y="1"/>
                    </a:lnTo>
                    <a:lnTo>
                      <a:pt x="49" y="0"/>
                    </a:lnTo>
                    <a:lnTo>
                      <a:pt x="49" y="0"/>
                    </a:lnTo>
                    <a:lnTo>
                      <a:pt x="71" y="0"/>
                    </a:lnTo>
                    <a:lnTo>
                      <a:pt x="71" y="0"/>
                    </a:lnTo>
                    <a:lnTo>
                      <a:pt x="71" y="0"/>
                    </a:lnTo>
                    <a:close/>
                    <a:moveTo>
                      <a:pt x="37" y="0"/>
                    </a:moveTo>
                    <a:lnTo>
                      <a:pt x="37" y="0"/>
                    </a:lnTo>
                    <a:lnTo>
                      <a:pt x="37" y="1"/>
                    </a:lnTo>
                    <a:lnTo>
                      <a:pt x="38" y="1"/>
                    </a:lnTo>
                    <a:lnTo>
                      <a:pt x="38" y="2"/>
                    </a:lnTo>
                    <a:lnTo>
                      <a:pt x="38" y="3"/>
                    </a:lnTo>
                    <a:lnTo>
                      <a:pt x="38" y="3"/>
                    </a:lnTo>
                    <a:lnTo>
                      <a:pt x="38" y="4"/>
                    </a:lnTo>
                    <a:lnTo>
                      <a:pt x="38" y="4"/>
                    </a:lnTo>
                    <a:lnTo>
                      <a:pt x="38" y="5"/>
                    </a:lnTo>
                    <a:lnTo>
                      <a:pt x="39" y="6"/>
                    </a:lnTo>
                    <a:lnTo>
                      <a:pt x="39" y="6"/>
                    </a:lnTo>
                    <a:lnTo>
                      <a:pt x="39" y="7"/>
                    </a:lnTo>
                    <a:lnTo>
                      <a:pt x="39" y="7"/>
                    </a:lnTo>
                    <a:lnTo>
                      <a:pt x="39" y="8"/>
                    </a:lnTo>
                    <a:lnTo>
                      <a:pt x="39" y="8"/>
                    </a:lnTo>
                    <a:lnTo>
                      <a:pt x="38" y="9"/>
                    </a:lnTo>
                    <a:lnTo>
                      <a:pt x="38" y="9"/>
                    </a:lnTo>
                    <a:lnTo>
                      <a:pt x="38" y="10"/>
                    </a:lnTo>
                    <a:lnTo>
                      <a:pt x="38" y="10"/>
                    </a:lnTo>
                    <a:lnTo>
                      <a:pt x="38" y="10"/>
                    </a:lnTo>
                    <a:lnTo>
                      <a:pt x="38" y="11"/>
                    </a:lnTo>
                    <a:lnTo>
                      <a:pt x="39" y="11"/>
                    </a:lnTo>
                    <a:lnTo>
                      <a:pt x="39" y="12"/>
                    </a:lnTo>
                    <a:lnTo>
                      <a:pt x="39" y="12"/>
                    </a:lnTo>
                    <a:lnTo>
                      <a:pt x="39" y="12"/>
                    </a:lnTo>
                    <a:lnTo>
                      <a:pt x="39" y="13"/>
                    </a:lnTo>
                    <a:lnTo>
                      <a:pt x="39" y="13"/>
                    </a:lnTo>
                    <a:lnTo>
                      <a:pt x="39" y="13"/>
                    </a:lnTo>
                    <a:lnTo>
                      <a:pt x="40" y="13"/>
                    </a:lnTo>
                    <a:lnTo>
                      <a:pt x="40" y="13"/>
                    </a:lnTo>
                    <a:lnTo>
                      <a:pt x="40" y="15"/>
                    </a:lnTo>
                    <a:lnTo>
                      <a:pt x="40" y="15"/>
                    </a:lnTo>
                    <a:lnTo>
                      <a:pt x="40" y="15"/>
                    </a:lnTo>
                    <a:lnTo>
                      <a:pt x="40" y="15"/>
                    </a:lnTo>
                    <a:lnTo>
                      <a:pt x="40" y="15"/>
                    </a:lnTo>
                    <a:lnTo>
                      <a:pt x="40" y="15"/>
                    </a:lnTo>
                    <a:lnTo>
                      <a:pt x="40" y="15"/>
                    </a:lnTo>
                    <a:lnTo>
                      <a:pt x="40" y="15"/>
                    </a:lnTo>
                    <a:lnTo>
                      <a:pt x="40" y="16"/>
                    </a:lnTo>
                    <a:lnTo>
                      <a:pt x="40" y="16"/>
                    </a:lnTo>
                    <a:lnTo>
                      <a:pt x="40" y="16"/>
                    </a:lnTo>
                    <a:lnTo>
                      <a:pt x="40" y="16"/>
                    </a:lnTo>
                    <a:lnTo>
                      <a:pt x="40" y="16"/>
                    </a:lnTo>
                    <a:lnTo>
                      <a:pt x="40" y="17"/>
                    </a:lnTo>
                    <a:lnTo>
                      <a:pt x="39" y="17"/>
                    </a:lnTo>
                    <a:lnTo>
                      <a:pt x="39" y="17"/>
                    </a:lnTo>
                    <a:lnTo>
                      <a:pt x="39" y="18"/>
                    </a:lnTo>
                    <a:lnTo>
                      <a:pt x="39" y="18"/>
                    </a:lnTo>
                    <a:lnTo>
                      <a:pt x="38" y="19"/>
                    </a:lnTo>
                    <a:lnTo>
                      <a:pt x="38" y="19"/>
                    </a:lnTo>
                    <a:lnTo>
                      <a:pt x="37" y="19"/>
                    </a:lnTo>
                    <a:lnTo>
                      <a:pt x="37" y="20"/>
                    </a:lnTo>
                    <a:lnTo>
                      <a:pt x="37" y="20"/>
                    </a:lnTo>
                    <a:lnTo>
                      <a:pt x="36" y="20"/>
                    </a:lnTo>
                    <a:lnTo>
                      <a:pt x="36" y="20"/>
                    </a:lnTo>
                    <a:lnTo>
                      <a:pt x="36" y="21"/>
                    </a:lnTo>
                    <a:lnTo>
                      <a:pt x="35" y="21"/>
                    </a:lnTo>
                    <a:lnTo>
                      <a:pt x="35" y="21"/>
                    </a:lnTo>
                    <a:lnTo>
                      <a:pt x="35" y="21"/>
                    </a:lnTo>
                    <a:lnTo>
                      <a:pt x="34" y="21"/>
                    </a:lnTo>
                    <a:lnTo>
                      <a:pt x="34" y="20"/>
                    </a:lnTo>
                    <a:lnTo>
                      <a:pt x="34" y="20"/>
                    </a:lnTo>
                    <a:lnTo>
                      <a:pt x="34" y="20"/>
                    </a:lnTo>
                    <a:lnTo>
                      <a:pt x="34" y="19"/>
                    </a:lnTo>
                    <a:lnTo>
                      <a:pt x="34" y="19"/>
                    </a:lnTo>
                    <a:lnTo>
                      <a:pt x="34" y="18"/>
                    </a:lnTo>
                    <a:lnTo>
                      <a:pt x="34" y="18"/>
                    </a:lnTo>
                    <a:lnTo>
                      <a:pt x="34" y="17"/>
                    </a:lnTo>
                    <a:lnTo>
                      <a:pt x="34" y="16"/>
                    </a:lnTo>
                    <a:lnTo>
                      <a:pt x="34" y="16"/>
                    </a:lnTo>
                    <a:lnTo>
                      <a:pt x="34" y="15"/>
                    </a:lnTo>
                    <a:lnTo>
                      <a:pt x="34" y="15"/>
                    </a:lnTo>
                    <a:lnTo>
                      <a:pt x="34" y="13"/>
                    </a:lnTo>
                    <a:lnTo>
                      <a:pt x="34" y="13"/>
                    </a:lnTo>
                    <a:lnTo>
                      <a:pt x="34" y="12"/>
                    </a:lnTo>
                    <a:lnTo>
                      <a:pt x="34" y="12"/>
                    </a:lnTo>
                    <a:lnTo>
                      <a:pt x="34" y="11"/>
                    </a:lnTo>
                    <a:lnTo>
                      <a:pt x="34" y="11"/>
                    </a:lnTo>
                    <a:lnTo>
                      <a:pt x="35" y="11"/>
                    </a:lnTo>
                    <a:lnTo>
                      <a:pt x="35" y="10"/>
                    </a:lnTo>
                    <a:lnTo>
                      <a:pt x="35" y="10"/>
                    </a:lnTo>
                    <a:lnTo>
                      <a:pt x="35" y="10"/>
                    </a:lnTo>
                    <a:lnTo>
                      <a:pt x="35" y="9"/>
                    </a:lnTo>
                    <a:lnTo>
                      <a:pt x="35" y="9"/>
                    </a:lnTo>
                    <a:lnTo>
                      <a:pt x="34" y="9"/>
                    </a:lnTo>
                    <a:lnTo>
                      <a:pt x="34" y="9"/>
                    </a:lnTo>
                    <a:lnTo>
                      <a:pt x="34" y="8"/>
                    </a:lnTo>
                    <a:lnTo>
                      <a:pt x="34" y="8"/>
                    </a:lnTo>
                    <a:lnTo>
                      <a:pt x="34" y="8"/>
                    </a:lnTo>
                    <a:lnTo>
                      <a:pt x="34" y="8"/>
                    </a:lnTo>
                    <a:lnTo>
                      <a:pt x="34" y="7"/>
                    </a:lnTo>
                    <a:lnTo>
                      <a:pt x="34" y="7"/>
                    </a:lnTo>
                    <a:lnTo>
                      <a:pt x="33" y="7"/>
                    </a:lnTo>
                    <a:lnTo>
                      <a:pt x="33" y="7"/>
                    </a:lnTo>
                    <a:lnTo>
                      <a:pt x="33" y="7"/>
                    </a:lnTo>
                    <a:lnTo>
                      <a:pt x="33" y="7"/>
                    </a:lnTo>
                    <a:lnTo>
                      <a:pt x="32" y="7"/>
                    </a:lnTo>
                    <a:lnTo>
                      <a:pt x="32" y="7"/>
                    </a:lnTo>
                    <a:lnTo>
                      <a:pt x="32" y="7"/>
                    </a:lnTo>
                    <a:lnTo>
                      <a:pt x="32" y="7"/>
                    </a:lnTo>
                    <a:lnTo>
                      <a:pt x="32" y="7"/>
                    </a:lnTo>
                    <a:lnTo>
                      <a:pt x="32" y="7"/>
                    </a:lnTo>
                    <a:lnTo>
                      <a:pt x="32" y="7"/>
                    </a:lnTo>
                    <a:lnTo>
                      <a:pt x="31" y="7"/>
                    </a:lnTo>
                    <a:lnTo>
                      <a:pt x="31" y="8"/>
                    </a:lnTo>
                    <a:lnTo>
                      <a:pt x="31" y="8"/>
                    </a:lnTo>
                    <a:lnTo>
                      <a:pt x="31" y="8"/>
                    </a:lnTo>
                    <a:lnTo>
                      <a:pt x="31" y="8"/>
                    </a:lnTo>
                    <a:lnTo>
                      <a:pt x="31" y="9"/>
                    </a:lnTo>
                    <a:lnTo>
                      <a:pt x="30" y="9"/>
                    </a:lnTo>
                    <a:lnTo>
                      <a:pt x="30" y="10"/>
                    </a:lnTo>
                    <a:lnTo>
                      <a:pt x="30" y="10"/>
                    </a:lnTo>
                    <a:lnTo>
                      <a:pt x="30" y="11"/>
                    </a:lnTo>
                    <a:lnTo>
                      <a:pt x="29" y="11"/>
                    </a:lnTo>
                    <a:lnTo>
                      <a:pt x="29" y="12"/>
                    </a:lnTo>
                    <a:lnTo>
                      <a:pt x="27" y="12"/>
                    </a:lnTo>
                    <a:lnTo>
                      <a:pt x="27" y="13"/>
                    </a:lnTo>
                    <a:lnTo>
                      <a:pt x="26" y="15"/>
                    </a:lnTo>
                    <a:lnTo>
                      <a:pt x="26" y="16"/>
                    </a:lnTo>
                    <a:lnTo>
                      <a:pt x="25" y="16"/>
                    </a:lnTo>
                    <a:lnTo>
                      <a:pt x="25" y="17"/>
                    </a:lnTo>
                    <a:lnTo>
                      <a:pt x="24" y="18"/>
                    </a:lnTo>
                    <a:lnTo>
                      <a:pt x="24" y="19"/>
                    </a:lnTo>
                    <a:lnTo>
                      <a:pt x="23" y="19"/>
                    </a:lnTo>
                    <a:lnTo>
                      <a:pt x="23" y="19"/>
                    </a:lnTo>
                    <a:lnTo>
                      <a:pt x="15" y="17"/>
                    </a:lnTo>
                    <a:lnTo>
                      <a:pt x="11" y="15"/>
                    </a:lnTo>
                    <a:lnTo>
                      <a:pt x="6" y="11"/>
                    </a:lnTo>
                    <a:lnTo>
                      <a:pt x="3" y="7"/>
                    </a:lnTo>
                    <a:lnTo>
                      <a:pt x="1" y="3"/>
                    </a:lnTo>
                    <a:lnTo>
                      <a:pt x="0" y="0"/>
                    </a:lnTo>
                    <a:lnTo>
                      <a:pt x="0" y="0"/>
                    </a:lnTo>
                    <a:lnTo>
                      <a:pt x="37" y="0"/>
                    </a:lnTo>
                    <a:lnTo>
                      <a:pt x="37" y="0"/>
                    </a:lnTo>
                    <a:lnTo>
                      <a:pt x="37" y="0"/>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07" name="Freeform 680">
                <a:extLst>
                  <a:ext uri="{FF2B5EF4-FFF2-40B4-BE49-F238E27FC236}">
                    <a16:creationId xmlns:a16="http://schemas.microsoft.com/office/drawing/2014/main" id="{32B2F6F7-180D-46DC-9B94-EF40A3C77A79}"/>
                  </a:ext>
                </a:extLst>
              </p:cNvPr>
              <p:cNvSpPr>
                <a:spLocks/>
              </p:cNvSpPr>
              <p:nvPr/>
            </p:nvSpPr>
            <p:spPr bwMode="auto">
              <a:xfrm>
                <a:off x="8720138" y="4700588"/>
                <a:ext cx="14288" cy="12700"/>
              </a:xfrm>
              <a:custGeom>
                <a:avLst/>
                <a:gdLst>
                  <a:gd name="T0" fmla="*/ 24 w 26"/>
                  <a:gd name="T1" fmla="*/ 1 h 24"/>
                  <a:gd name="T2" fmla="*/ 23 w 26"/>
                  <a:gd name="T3" fmla="*/ 2 h 24"/>
                  <a:gd name="T4" fmla="*/ 23 w 26"/>
                  <a:gd name="T5" fmla="*/ 3 h 24"/>
                  <a:gd name="T6" fmla="*/ 23 w 26"/>
                  <a:gd name="T7" fmla="*/ 4 h 24"/>
                  <a:gd name="T8" fmla="*/ 23 w 26"/>
                  <a:gd name="T9" fmla="*/ 5 h 24"/>
                  <a:gd name="T10" fmla="*/ 23 w 26"/>
                  <a:gd name="T11" fmla="*/ 6 h 24"/>
                  <a:gd name="T12" fmla="*/ 24 w 26"/>
                  <a:gd name="T13" fmla="*/ 7 h 24"/>
                  <a:gd name="T14" fmla="*/ 25 w 26"/>
                  <a:gd name="T15" fmla="*/ 7 h 24"/>
                  <a:gd name="T16" fmla="*/ 25 w 26"/>
                  <a:gd name="T17" fmla="*/ 8 h 24"/>
                  <a:gd name="T18" fmla="*/ 25 w 26"/>
                  <a:gd name="T19" fmla="*/ 8 h 24"/>
                  <a:gd name="T20" fmla="*/ 25 w 26"/>
                  <a:gd name="T21" fmla="*/ 9 h 24"/>
                  <a:gd name="T22" fmla="*/ 24 w 26"/>
                  <a:gd name="T23" fmla="*/ 9 h 24"/>
                  <a:gd name="T24" fmla="*/ 23 w 26"/>
                  <a:gd name="T25" fmla="*/ 9 h 24"/>
                  <a:gd name="T26" fmla="*/ 22 w 26"/>
                  <a:gd name="T27" fmla="*/ 9 h 24"/>
                  <a:gd name="T28" fmla="*/ 21 w 26"/>
                  <a:gd name="T29" fmla="*/ 8 h 24"/>
                  <a:gd name="T30" fmla="*/ 19 w 26"/>
                  <a:gd name="T31" fmla="*/ 8 h 24"/>
                  <a:gd name="T32" fmla="*/ 18 w 26"/>
                  <a:gd name="T33" fmla="*/ 9 h 24"/>
                  <a:gd name="T34" fmla="*/ 16 w 26"/>
                  <a:gd name="T35" fmla="*/ 9 h 24"/>
                  <a:gd name="T36" fmla="*/ 15 w 26"/>
                  <a:gd name="T37" fmla="*/ 10 h 24"/>
                  <a:gd name="T38" fmla="*/ 14 w 26"/>
                  <a:gd name="T39" fmla="*/ 12 h 24"/>
                  <a:gd name="T40" fmla="*/ 14 w 26"/>
                  <a:gd name="T41" fmla="*/ 15 h 24"/>
                  <a:gd name="T42" fmla="*/ 14 w 26"/>
                  <a:gd name="T43" fmla="*/ 17 h 24"/>
                  <a:gd name="T44" fmla="*/ 14 w 26"/>
                  <a:gd name="T45" fmla="*/ 19 h 24"/>
                  <a:gd name="T46" fmla="*/ 16 w 26"/>
                  <a:gd name="T47" fmla="*/ 20 h 24"/>
                  <a:gd name="T48" fmla="*/ 18 w 26"/>
                  <a:gd name="T49" fmla="*/ 20 h 24"/>
                  <a:gd name="T50" fmla="*/ 19 w 26"/>
                  <a:gd name="T51" fmla="*/ 21 h 24"/>
                  <a:gd name="T52" fmla="*/ 20 w 26"/>
                  <a:gd name="T53" fmla="*/ 21 h 24"/>
                  <a:gd name="T54" fmla="*/ 20 w 26"/>
                  <a:gd name="T55" fmla="*/ 22 h 24"/>
                  <a:gd name="T56" fmla="*/ 20 w 26"/>
                  <a:gd name="T57" fmla="*/ 23 h 24"/>
                  <a:gd name="T58" fmla="*/ 18 w 26"/>
                  <a:gd name="T59" fmla="*/ 23 h 24"/>
                  <a:gd name="T60" fmla="*/ 15 w 26"/>
                  <a:gd name="T61" fmla="*/ 24 h 24"/>
                  <a:gd name="T62" fmla="*/ 13 w 26"/>
                  <a:gd name="T63" fmla="*/ 24 h 24"/>
                  <a:gd name="T64" fmla="*/ 10 w 26"/>
                  <a:gd name="T65" fmla="*/ 24 h 24"/>
                  <a:gd name="T66" fmla="*/ 8 w 26"/>
                  <a:gd name="T67" fmla="*/ 24 h 24"/>
                  <a:gd name="T68" fmla="*/ 6 w 26"/>
                  <a:gd name="T69" fmla="*/ 24 h 24"/>
                  <a:gd name="T70" fmla="*/ 3 w 26"/>
                  <a:gd name="T71" fmla="*/ 24 h 24"/>
                  <a:gd name="T72" fmla="*/ 1 w 26"/>
                  <a:gd name="T73" fmla="*/ 24 h 24"/>
                  <a:gd name="T74" fmla="*/ 0 w 26"/>
                  <a:gd name="T75" fmla="*/ 24 h 24"/>
                  <a:gd name="T76" fmla="*/ 0 w 26"/>
                  <a:gd name="T77" fmla="*/ 23 h 24"/>
                  <a:gd name="T78" fmla="*/ 2 w 26"/>
                  <a:gd name="T79" fmla="*/ 21 h 24"/>
                  <a:gd name="T80" fmla="*/ 4 w 26"/>
                  <a:gd name="T81" fmla="*/ 19 h 24"/>
                  <a:gd name="T82" fmla="*/ 7 w 26"/>
                  <a:gd name="T83" fmla="*/ 17 h 24"/>
                  <a:gd name="T84" fmla="*/ 9 w 26"/>
                  <a:gd name="T85" fmla="*/ 15 h 24"/>
                  <a:gd name="T86" fmla="*/ 10 w 26"/>
                  <a:gd name="T87" fmla="*/ 12 h 24"/>
                  <a:gd name="T88" fmla="*/ 12 w 26"/>
                  <a:gd name="T89" fmla="*/ 10 h 24"/>
                  <a:gd name="T90" fmla="*/ 12 w 26"/>
                  <a:gd name="T91" fmla="*/ 9 h 24"/>
                  <a:gd name="T92" fmla="*/ 13 w 26"/>
                  <a:gd name="T93" fmla="*/ 8 h 24"/>
                  <a:gd name="T94" fmla="*/ 13 w 26"/>
                  <a:gd name="T95" fmla="*/ 7 h 24"/>
                  <a:gd name="T96" fmla="*/ 12 w 26"/>
                  <a:gd name="T97" fmla="*/ 6 h 24"/>
                  <a:gd name="T98" fmla="*/ 10 w 26"/>
                  <a:gd name="T99" fmla="*/ 6 h 24"/>
                  <a:gd name="T100" fmla="*/ 8 w 26"/>
                  <a:gd name="T101" fmla="*/ 7 h 24"/>
                  <a:gd name="T102" fmla="*/ 7 w 26"/>
                  <a:gd name="T103" fmla="*/ 7 h 24"/>
                  <a:gd name="T104" fmla="*/ 5 w 26"/>
                  <a:gd name="T105" fmla="*/ 7 h 24"/>
                  <a:gd name="T106" fmla="*/ 4 w 26"/>
                  <a:gd name="T107" fmla="*/ 8 h 24"/>
                  <a:gd name="T108" fmla="*/ 3 w 26"/>
                  <a:gd name="T109" fmla="*/ 8 h 24"/>
                  <a:gd name="T110" fmla="*/ 3 w 26"/>
                  <a:gd name="T111" fmla="*/ 7 h 24"/>
                  <a:gd name="T112" fmla="*/ 2 w 26"/>
                  <a:gd name="T113" fmla="*/ 6 h 24"/>
                  <a:gd name="T114" fmla="*/ 2 w 26"/>
                  <a:gd name="T115" fmla="*/ 3 h 24"/>
                  <a:gd name="T116" fmla="*/ 2 w 26"/>
                  <a:gd name="T117" fmla="*/ 1 h 24"/>
                  <a:gd name="T118" fmla="*/ 24 w 26"/>
                  <a:gd name="T1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 h="24">
                    <a:moveTo>
                      <a:pt x="24" y="0"/>
                    </a:moveTo>
                    <a:lnTo>
                      <a:pt x="24" y="0"/>
                    </a:lnTo>
                    <a:lnTo>
                      <a:pt x="24" y="1"/>
                    </a:lnTo>
                    <a:lnTo>
                      <a:pt x="24" y="1"/>
                    </a:lnTo>
                    <a:lnTo>
                      <a:pt x="24" y="1"/>
                    </a:lnTo>
                    <a:lnTo>
                      <a:pt x="23" y="2"/>
                    </a:lnTo>
                    <a:lnTo>
                      <a:pt x="23" y="2"/>
                    </a:lnTo>
                    <a:lnTo>
                      <a:pt x="23" y="2"/>
                    </a:lnTo>
                    <a:lnTo>
                      <a:pt x="23" y="3"/>
                    </a:lnTo>
                    <a:lnTo>
                      <a:pt x="23" y="3"/>
                    </a:lnTo>
                    <a:lnTo>
                      <a:pt x="23" y="4"/>
                    </a:lnTo>
                    <a:lnTo>
                      <a:pt x="23" y="4"/>
                    </a:lnTo>
                    <a:lnTo>
                      <a:pt x="23" y="4"/>
                    </a:lnTo>
                    <a:lnTo>
                      <a:pt x="23" y="5"/>
                    </a:lnTo>
                    <a:lnTo>
                      <a:pt x="23" y="5"/>
                    </a:lnTo>
                    <a:lnTo>
                      <a:pt x="23" y="5"/>
                    </a:lnTo>
                    <a:lnTo>
                      <a:pt x="23" y="6"/>
                    </a:lnTo>
                    <a:lnTo>
                      <a:pt x="23" y="6"/>
                    </a:lnTo>
                    <a:lnTo>
                      <a:pt x="23" y="6"/>
                    </a:lnTo>
                    <a:lnTo>
                      <a:pt x="24" y="7"/>
                    </a:lnTo>
                    <a:lnTo>
                      <a:pt x="24" y="7"/>
                    </a:lnTo>
                    <a:lnTo>
                      <a:pt x="24" y="7"/>
                    </a:lnTo>
                    <a:lnTo>
                      <a:pt x="25" y="7"/>
                    </a:lnTo>
                    <a:lnTo>
                      <a:pt x="25" y="7"/>
                    </a:lnTo>
                    <a:lnTo>
                      <a:pt x="25" y="8"/>
                    </a:lnTo>
                    <a:lnTo>
                      <a:pt x="25" y="8"/>
                    </a:lnTo>
                    <a:lnTo>
                      <a:pt x="25" y="8"/>
                    </a:lnTo>
                    <a:lnTo>
                      <a:pt x="26" y="8"/>
                    </a:lnTo>
                    <a:lnTo>
                      <a:pt x="25" y="8"/>
                    </a:lnTo>
                    <a:lnTo>
                      <a:pt x="25" y="8"/>
                    </a:lnTo>
                    <a:lnTo>
                      <a:pt x="25" y="8"/>
                    </a:lnTo>
                    <a:lnTo>
                      <a:pt x="25" y="9"/>
                    </a:lnTo>
                    <a:lnTo>
                      <a:pt x="25" y="9"/>
                    </a:lnTo>
                    <a:lnTo>
                      <a:pt x="25" y="9"/>
                    </a:lnTo>
                    <a:lnTo>
                      <a:pt x="24" y="9"/>
                    </a:lnTo>
                    <a:lnTo>
                      <a:pt x="24" y="9"/>
                    </a:lnTo>
                    <a:lnTo>
                      <a:pt x="24" y="9"/>
                    </a:lnTo>
                    <a:lnTo>
                      <a:pt x="23" y="9"/>
                    </a:lnTo>
                    <a:lnTo>
                      <a:pt x="23" y="9"/>
                    </a:lnTo>
                    <a:lnTo>
                      <a:pt x="23" y="9"/>
                    </a:lnTo>
                    <a:lnTo>
                      <a:pt x="22" y="9"/>
                    </a:lnTo>
                    <a:lnTo>
                      <a:pt x="22" y="9"/>
                    </a:lnTo>
                    <a:lnTo>
                      <a:pt x="21" y="9"/>
                    </a:lnTo>
                    <a:lnTo>
                      <a:pt x="21" y="9"/>
                    </a:lnTo>
                    <a:lnTo>
                      <a:pt x="21" y="8"/>
                    </a:lnTo>
                    <a:lnTo>
                      <a:pt x="20" y="8"/>
                    </a:lnTo>
                    <a:lnTo>
                      <a:pt x="20" y="8"/>
                    </a:lnTo>
                    <a:lnTo>
                      <a:pt x="19" y="8"/>
                    </a:lnTo>
                    <a:lnTo>
                      <a:pt x="19" y="8"/>
                    </a:lnTo>
                    <a:lnTo>
                      <a:pt x="18" y="8"/>
                    </a:lnTo>
                    <a:lnTo>
                      <a:pt x="18" y="9"/>
                    </a:lnTo>
                    <a:lnTo>
                      <a:pt x="18" y="9"/>
                    </a:lnTo>
                    <a:lnTo>
                      <a:pt x="16" y="9"/>
                    </a:lnTo>
                    <a:lnTo>
                      <a:pt x="16" y="9"/>
                    </a:lnTo>
                    <a:lnTo>
                      <a:pt x="16" y="10"/>
                    </a:lnTo>
                    <a:lnTo>
                      <a:pt x="15" y="10"/>
                    </a:lnTo>
                    <a:lnTo>
                      <a:pt x="15" y="10"/>
                    </a:lnTo>
                    <a:lnTo>
                      <a:pt x="15" y="11"/>
                    </a:lnTo>
                    <a:lnTo>
                      <a:pt x="14" y="12"/>
                    </a:lnTo>
                    <a:lnTo>
                      <a:pt x="14" y="12"/>
                    </a:lnTo>
                    <a:lnTo>
                      <a:pt x="14" y="13"/>
                    </a:lnTo>
                    <a:lnTo>
                      <a:pt x="14" y="15"/>
                    </a:lnTo>
                    <a:lnTo>
                      <a:pt x="14" y="15"/>
                    </a:lnTo>
                    <a:lnTo>
                      <a:pt x="14" y="16"/>
                    </a:lnTo>
                    <a:lnTo>
                      <a:pt x="14" y="17"/>
                    </a:lnTo>
                    <a:lnTo>
                      <a:pt x="14" y="17"/>
                    </a:lnTo>
                    <a:lnTo>
                      <a:pt x="14" y="18"/>
                    </a:lnTo>
                    <a:lnTo>
                      <a:pt x="14" y="18"/>
                    </a:lnTo>
                    <a:lnTo>
                      <a:pt x="14" y="19"/>
                    </a:lnTo>
                    <a:lnTo>
                      <a:pt x="15" y="19"/>
                    </a:lnTo>
                    <a:lnTo>
                      <a:pt x="15" y="20"/>
                    </a:lnTo>
                    <a:lnTo>
                      <a:pt x="16" y="20"/>
                    </a:lnTo>
                    <a:lnTo>
                      <a:pt x="16" y="20"/>
                    </a:lnTo>
                    <a:lnTo>
                      <a:pt x="18" y="20"/>
                    </a:lnTo>
                    <a:lnTo>
                      <a:pt x="18" y="20"/>
                    </a:lnTo>
                    <a:lnTo>
                      <a:pt x="19" y="20"/>
                    </a:lnTo>
                    <a:lnTo>
                      <a:pt x="19" y="21"/>
                    </a:lnTo>
                    <a:lnTo>
                      <a:pt x="19" y="21"/>
                    </a:lnTo>
                    <a:lnTo>
                      <a:pt x="20" y="21"/>
                    </a:lnTo>
                    <a:lnTo>
                      <a:pt x="20" y="21"/>
                    </a:lnTo>
                    <a:lnTo>
                      <a:pt x="20" y="21"/>
                    </a:lnTo>
                    <a:lnTo>
                      <a:pt x="20" y="21"/>
                    </a:lnTo>
                    <a:lnTo>
                      <a:pt x="20" y="22"/>
                    </a:lnTo>
                    <a:lnTo>
                      <a:pt x="20" y="22"/>
                    </a:lnTo>
                    <a:lnTo>
                      <a:pt x="20" y="22"/>
                    </a:lnTo>
                    <a:lnTo>
                      <a:pt x="20" y="22"/>
                    </a:lnTo>
                    <a:lnTo>
                      <a:pt x="20" y="23"/>
                    </a:lnTo>
                    <a:lnTo>
                      <a:pt x="19" y="23"/>
                    </a:lnTo>
                    <a:lnTo>
                      <a:pt x="19" y="23"/>
                    </a:lnTo>
                    <a:lnTo>
                      <a:pt x="18" y="23"/>
                    </a:lnTo>
                    <a:lnTo>
                      <a:pt x="16" y="24"/>
                    </a:lnTo>
                    <a:lnTo>
                      <a:pt x="16" y="24"/>
                    </a:lnTo>
                    <a:lnTo>
                      <a:pt x="15" y="24"/>
                    </a:lnTo>
                    <a:lnTo>
                      <a:pt x="14" y="24"/>
                    </a:lnTo>
                    <a:lnTo>
                      <a:pt x="14" y="24"/>
                    </a:lnTo>
                    <a:lnTo>
                      <a:pt x="13" y="24"/>
                    </a:lnTo>
                    <a:lnTo>
                      <a:pt x="12" y="24"/>
                    </a:lnTo>
                    <a:lnTo>
                      <a:pt x="11" y="24"/>
                    </a:lnTo>
                    <a:lnTo>
                      <a:pt x="10" y="24"/>
                    </a:lnTo>
                    <a:lnTo>
                      <a:pt x="9" y="24"/>
                    </a:lnTo>
                    <a:lnTo>
                      <a:pt x="9" y="24"/>
                    </a:lnTo>
                    <a:lnTo>
                      <a:pt x="8" y="24"/>
                    </a:lnTo>
                    <a:lnTo>
                      <a:pt x="7" y="24"/>
                    </a:lnTo>
                    <a:lnTo>
                      <a:pt x="6" y="24"/>
                    </a:lnTo>
                    <a:lnTo>
                      <a:pt x="6" y="24"/>
                    </a:lnTo>
                    <a:lnTo>
                      <a:pt x="5" y="24"/>
                    </a:lnTo>
                    <a:lnTo>
                      <a:pt x="4" y="24"/>
                    </a:lnTo>
                    <a:lnTo>
                      <a:pt x="3" y="24"/>
                    </a:lnTo>
                    <a:lnTo>
                      <a:pt x="3" y="24"/>
                    </a:lnTo>
                    <a:lnTo>
                      <a:pt x="2" y="24"/>
                    </a:lnTo>
                    <a:lnTo>
                      <a:pt x="1" y="24"/>
                    </a:lnTo>
                    <a:lnTo>
                      <a:pt x="1" y="24"/>
                    </a:lnTo>
                    <a:lnTo>
                      <a:pt x="0" y="24"/>
                    </a:lnTo>
                    <a:lnTo>
                      <a:pt x="0" y="24"/>
                    </a:lnTo>
                    <a:lnTo>
                      <a:pt x="0" y="24"/>
                    </a:lnTo>
                    <a:lnTo>
                      <a:pt x="0" y="23"/>
                    </a:lnTo>
                    <a:lnTo>
                      <a:pt x="0" y="23"/>
                    </a:lnTo>
                    <a:lnTo>
                      <a:pt x="1" y="22"/>
                    </a:lnTo>
                    <a:lnTo>
                      <a:pt x="1" y="22"/>
                    </a:lnTo>
                    <a:lnTo>
                      <a:pt x="2" y="21"/>
                    </a:lnTo>
                    <a:lnTo>
                      <a:pt x="3" y="20"/>
                    </a:lnTo>
                    <a:lnTo>
                      <a:pt x="4" y="20"/>
                    </a:lnTo>
                    <a:lnTo>
                      <a:pt x="4" y="19"/>
                    </a:lnTo>
                    <a:lnTo>
                      <a:pt x="5" y="18"/>
                    </a:lnTo>
                    <a:lnTo>
                      <a:pt x="6" y="18"/>
                    </a:lnTo>
                    <a:lnTo>
                      <a:pt x="7" y="17"/>
                    </a:lnTo>
                    <a:lnTo>
                      <a:pt x="7" y="16"/>
                    </a:lnTo>
                    <a:lnTo>
                      <a:pt x="8" y="16"/>
                    </a:lnTo>
                    <a:lnTo>
                      <a:pt x="9" y="15"/>
                    </a:lnTo>
                    <a:lnTo>
                      <a:pt x="9" y="13"/>
                    </a:lnTo>
                    <a:lnTo>
                      <a:pt x="10" y="13"/>
                    </a:lnTo>
                    <a:lnTo>
                      <a:pt x="10" y="12"/>
                    </a:lnTo>
                    <a:lnTo>
                      <a:pt x="11" y="11"/>
                    </a:lnTo>
                    <a:lnTo>
                      <a:pt x="11" y="11"/>
                    </a:lnTo>
                    <a:lnTo>
                      <a:pt x="12" y="10"/>
                    </a:lnTo>
                    <a:lnTo>
                      <a:pt x="12" y="10"/>
                    </a:lnTo>
                    <a:lnTo>
                      <a:pt x="12" y="9"/>
                    </a:lnTo>
                    <a:lnTo>
                      <a:pt x="12" y="9"/>
                    </a:lnTo>
                    <a:lnTo>
                      <a:pt x="13" y="8"/>
                    </a:lnTo>
                    <a:lnTo>
                      <a:pt x="13" y="8"/>
                    </a:lnTo>
                    <a:lnTo>
                      <a:pt x="13" y="8"/>
                    </a:lnTo>
                    <a:lnTo>
                      <a:pt x="13" y="7"/>
                    </a:lnTo>
                    <a:lnTo>
                      <a:pt x="13" y="7"/>
                    </a:lnTo>
                    <a:lnTo>
                      <a:pt x="13" y="7"/>
                    </a:lnTo>
                    <a:lnTo>
                      <a:pt x="12" y="7"/>
                    </a:lnTo>
                    <a:lnTo>
                      <a:pt x="12" y="6"/>
                    </a:lnTo>
                    <a:lnTo>
                      <a:pt x="12" y="6"/>
                    </a:lnTo>
                    <a:lnTo>
                      <a:pt x="12" y="6"/>
                    </a:lnTo>
                    <a:lnTo>
                      <a:pt x="11" y="6"/>
                    </a:lnTo>
                    <a:lnTo>
                      <a:pt x="10" y="6"/>
                    </a:lnTo>
                    <a:lnTo>
                      <a:pt x="10" y="6"/>
                    </a:lnTo>
                    <a:lnTo>
                      <a:pt x="9" y="7"/>
                    </a:lnTo>
                    <a:lnTo>
                      <a:pt x="8" y="7"/>
                    </a:lnTo>
                    <a:lnTo>
                      <a:pt x="8" y="7"/>
                    </a:lnTo>
                    <a:lnTo>
                      <a:pt x="7" y="7"/>
                    </a:lnTo>
                    <a:lnTo>
                      <a:pt x="7" y="7"/>
                    </a:lnTo>
                    <a:lnTo>
                      <a:pt x="6" y="7"/>
                    </a:lnTo>
                    <a:lnTo>
                      <a:pt x="6" y="7"/>
                    </a:lnTo>
                    <a:lnTo>
                      <a:pt x="5" y="7"/>
                    </a:lnTo>
                    <a:lnTo>
                      <a:pt x="5" y="8"/>
                    </a:lnTo>
                    <a:lnTo>
                      <a:pt x="5" y="8"/>
                    </a:lnTo>
                    <a:lnTo>
                      <a:pt x="4" y="8"/>
                    </a:lnTo>
                    <a:lnTo>
                      <a:pt x="4" y="8"/>
                    </a:lnTo>
                    <a:lnTo>
                      <a:pt x="4" y="8"/>
                    </a:lnTo>
                    <a:lnTo>
                      <a:pt x="3" y="8"/>
                    </a:lnTo>
                    <a:lnTo>
                      <a:pt x="3" y="8"/>
                    </a:lnTo>
                    <a:lnTo>
                      <a:pt x="3" y="7"/>
                    </a:lnTo>
                    <a:lnTo>
                      <a:pt x="3" y="7"/>
                    </a:lnTo>
                    <a:lnTo>
                      <a:pt x="2" y="7"/>
                    </a:lnTo>
                    <a:lnTo>
                      <a:pt x="2" y="6"/>
                    </a:lnTo>
                    <a:lnTo>
                      <a:pt x="2" y="6"/>
                    </a:lnTo>
                    <a:lnTo>
                      <a:pt x="2" y="5"/>
                    </a:lnTo>
                    <a:lnTo>
                      <a:pt x="2" y="4"/>
                    </a:lnTo>
                    <a:lnTo>
                      <a:pt x="2" y="3"/>
                    </a:lnTo>
                    <a:lnTo>
                      <a:pt x="2" y="2"/>
                    </a:lnTo>
                    <a:lnTo>
                      <a:pt x="2" y="1"/>
                    </a:lnTo>
                    <a:lnTo>
                      <a:pt x="2" y="1"/>
                    </a:lnTo>
                    <a:lnTo>
                      <a:pt x="2" y="0"/>
                    </a:lnTo>
                    <a:lnTo>
                      <a:pt x="2" y="0"/>
                    </a:lnTo>
                    <a:lnTo>
                      <a:pt x="24" y="0"/>
                    </a:lnTo>
                    <a:lnTo>
                      <a:pt x="24" y="0"/>
                    </a:lnTo>
                    <a:lnTo>
                      <a:pt x="2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08" name="Freeform 681">
                <a:extLst>
                  <a:ext uri="{FF2B5EF4-FFF2-40B4-BE49-F238E27FC236}">
                    <a16:creationId xmlns:a16="http://schemas.microsoft.com/office/drawing/2014/main" id="{1B141E9D-67A7-4906-99AE-74C934B11A88}"/>
                  </a:ext>
                </a:extLst>
              </p:cNvPr>
              <p:cNvSpPr>
                <a:spLocks/>
              </p:cNvSpPr>
              <p:nvPr/>
            </p:nvSpPr>
            <p:spPr bwMode="auto">
              <a:xfrm>
                <a:off x="8694738" y="4700588"/>
                <a:ext cx="22225" cy="11113"/>
              </a:xfrm>
              <a:custGeom>
                <a:avLst/>
                <a:gdLst>
                  <a:gd name="T0" fmla="*/ 37 w 40"/>
                  <a:gd name="T1" fmla="*/ 1 h 21"/>
                  <a:gd name="T2" fmla="*/ 38 w 40"/>
                  <a:gd name="T3" fmla="*/ 3 h 21"/>
                  <a:gd name="T4" fmla="*/ 38 w 40"/>
                  <a:gd name="T5" fmla="*/ 4 h 21"/>
                  <a:gd name="T6" fmla="*/ 39 w 40"/>
                  <a:gd name="T7" fmla="*/ 6 h 21"/>
                  <a:gd name="T8" fmla="*/ 39 w 40"/>
                  <a:gd name="T9" fmla="*/ 8 h 21"/>
                  <a:gd name="T10" fmla="*/ 38 w 40"/>
                  <a:gd name="T11" fmla="*/ 9 h 21"/>
                  <a:gd name="T12" fmla="*/ 38 w 40"/>
                  <a:gd name="T13" fmla="*/ 10 h 21"/>
                  <a:gd name="T14" fmla="*/ 39 w 40"/>
                  <a:gd name="T15" fmla="*/ 12 h 21"/>
                  <a:gd name="T16" fmla="*/ 39 w 40"/>
                  <a:gd name="T17" fmla="*/ 13 h 21"/>
                  <a:gd name="T18" fmla="*/ 40 w 40"/>
                  <a:gd name="T19" fmla="*/ 13 h 21"/>
                  <a:gd name="T20" fmla="*/ 40 w 40"/>
                  <a:gd name="T21" fmla="*/ 15 h 21"/>
                  <a:gd name="T22" fmla="*/ 40 w 40"/>
                  <a:gd name="T23" fmla="*/ 15 h 21"/>
                  <a:gd name="T24" fmla="*/ 40 w 40"/>
                  <a:gd name="T25" fmla="*/ 15 h 21"/>
                  <a:gd name="T26" fmla="*/ 40 w 40"/>
                  <a:gd name="T27" fmla="*/ 16 h 21"/>
                  <a:gd name="T28" fmla="*/ 40 w 40"/>
                  <a:gd name="T29" fmla="*/ 17 h 21"/>
                  <a:gd name="T30" fmla="*/ 39 w 40"/>
                  <a:gd name="T31" fmla="*/ 18 h 21"/>
                  <a:gd name="T32" fmla="*/ 38 w 40"/>
                  <a:gd name="T33" fmla="*/ 19 h 21"/>
                  <a:gd name="T34" fmla="*/ 37 w 40"/>
                  <a:gd name="T35" fmla="*/ 20 h 21"/>
                  <a:gd name="T36" fmla="*/ 36 w 40"/>
                  <a:gd name="T37" fmla="*/ 21 h 21"/>
                  <a:gd name="T38" fmla="*/ 35 w 40"/>
                  <a:gd name="T39" fmla="*/ 21 h 21"/>
                  <a:gd name="T40" fmla="*/ 34 w 40"/>
                  <a:gd name="T41" fmla="*/ 20 h 21"/>
                  <a:gd name="T42" fmla="*/ 34 w 40"/>
                  <a:gd name="T43" fmla="*/ 19 h 21"/>
                  <a:gd name="T44" fmla="*/ 34 w 40"/>
                  <a:gd name="T45" fmla="*/ 17 h 21"/>
                  <a:gd name="T46" fmla="*/ 34 w 40"/>
                  <a:gd name="T47" fmla="*/ 15 h 21"/>
                  <a:gd name="T48" fmla="*/ 34 w 40"/>
                  <a:gd name="T49" fmla="*/ 13 h 21"/>
                  <a:gd name="T50" fmla="*/ 34 w 40"/>
                  <a:gd name="T51" fmla="*/ 11 h 21"/>
                  <a:gd name="T52" fmla="*/ 35 w 40"/>
                  <a:gd name="T53" fmla="*/ 10 h 21"/>
                  <a:gd name="T54" fmla="*/ 35 w 40"/>
                  <a:gd name="T55" fmla="*/ 9 h 21"/>
                  <a:gd name="T56" fmla="*/ 34 w 40"/>
                  <a:gd name="T57" fmla="*/ 9 h 21"/>
                  <a:gd name="T58" fmla="*/ 34 w 40"/>
                  <a:gd name="T59" fmla="*/ 8 h 21"/>
                  <a:gd name="T60" fmla="*/ 34 w 40"/>
                  <a:gd name="T61" fmla="*/ 7 h 21"/>
                  <a:gd name="T62" fmla="*/ 33 w 40"/>
                  <a:gd name="T63" fmla="*/ 7 h 21"/>
                  <a:gd name="T64" fmla="*/ 32 w 40"/>
                  <a:gd name="T65" fmla="*/ 7 h 21"/>
                  <a:gd name="T66" fmla="*/ 32 w 40"/>
                  <a:gd name="T67" fmla="*/ 7 h 21"/>
                  <a:gd name="T68" fmla="*/ 31 w 40"/>
                  <a:gd name="T69" fmla="*/ 7 h 21"/>
                  <a:gd name="T70" fmla="*/ 31 w 40"/>
                  <a:gd name="T71" fmla="*/ 8 h 21"/>
                  <a:gd name="T72" fmla="*/ 30 w 40"/>
                  <a:gd name="T73" fmla="*/ 9 h 21"/>
                  <a:gd name="T74" fmla="*/ 30 w 40"/>
                  <a:gd name="T75" fmla="*/ 11 h 21"/>
                  <a:gd name="T76" fmla="*/ 27 w 40"/>
                  <a:gd name="T77" fmla="*/ 12 h 21"/>
                  <a:gd name="T78" fmla="*/ 26 w 40"/>
                  <a:gd name="T79" fmla="*/ 16 h 21"/>
                  <a:gd name="T80" fmla="*/ 24 w 40"/>
                  <a:gd name="T81" fmla="*/ 18 h 21"/>
                  <a:gd name="T82" fmla="*/ 23 w 40"/>
                  <a:gd name="T83" fmla="*/ 19 h 21"/>
                  <a:gd name="T84" fmla="*/ 6 w 40"/>
                  <a:gd name="T85" fmla="*/ 11 h 21"/>
                  <a:gd name="T86" fmla="*/ 0 w 40"/>
                  <a:gd name="T87" fmla="*/ 0 h 21"/>
                  <a:gd name="T88" fmla="*/ 37 w 40"/>
                  <a:gd name="T8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 h="21">
                    <a:moveTo>
                      <a:pt x="37" y="0"/>
                    </a:moveTo>
                    <a:lnTo>
                      <a:pt x="37" y="0"/>
                    </a:lnTo>
                    <a:lnTo>
                      <a:pt x="37" y="1"/>
                    </a:lnTo>
                    <a:lnTo>
                      <a:pt x="38" y="1"/>
                    </a:lnTo>
                    <a:lnTo>
                      <a:pt x="38" y="2"/>
                    </a:lnTo>
                    <a:lnTo>
                      <a:pt x="38" y="3"/>
                    </a:lnTo>
                    <a:lnTo>
                      <a:pt x="38" y="3"/>
                    </a:lnTo>
                    <a:lnTo>
                      <a:pt x="38" y="4"/>
                    </a:lnTo>
                    <a:lnTo>
                      <a:pt x="38" y="4"/>
                    </a:lnTo>
                    <a:lnTo>
                      <a:pt x="38" y="5"/>
                    </a:lnTo>
                    <a:lnTo>
                      <a:pt x="39" y="6"/>
                    </a:lnTo>
                    <a:lnTo>
                      <a:pt x="39" y="6"/>
                    </a:lnTo>
                    <a:lnTo>
                      <a:pt x="39" y="7"/>
                    </a:lnTo>
                    <a:lnTo>
                      <a:pt x="39" y="7"/>
                    </a:lnTo>
                    <a:lnTo>
                      <a:pt x="39" y="8"/>
                    </a:lnTo>
                    <a:lnTo>
                      <a:pt x="39" y="8"/>
                    </a:lnTo>
                    <a:lnTo>
                      <a:pt x="38" y="9"/>
                    </a:lnTo>
                    <a:lnTo>
                      <a:pt x="38" y="9"/>
                    </a:lnTo>
                    <a:lnTo>
                      <a:pt x="38" y="10"/>
                    </a:lnTo>
                    <a:lnTo>
                      <a:pt x="38" y="10"/>
                    </a:lnTo>
                    <a:lnTo>
                      <a:pt x="38" y="10"/>
                    </a:lnTo>
                    <a:lnTo>
                      <a:pt x="38" y="11"/>
                    </a:lnTo>
                    <a:lnTo>
                      <a:pt x="39" y="11"/>
                    </a:lnTo>
                    <a:lnTo>
                      <a:pt x="39" y="12"/>
                    </a:lnTo>
                    <a:lnTo>
                      <a:pt x="39" y="12"/>
                    </a:lnTo>
                    <a:lnTo>
                      <a:pt x="39" y="12"/>
                    </a:lnTo>
                    <a:lnTo>
                      <a:pt x="39" y="13"/>
                    </a:lnTo>
                    <a:lnTo>
                      <a:pt x="39" y="13"/>
                    </a:lnTo>
                    <a:lnTo>
                      <a:pt x="39" y="13"/>
                    </a:lnTo>
                    <a:lnTo>
                      <a:pt x="40" y="13"/>
                    </a:lnTo>
                    <a:lnTo>
                      <a:pt x="40" y="13"/>
                    </a:lnTo>
                    <a:lnTo>
                      <a:pt x="40" y="15"/>
                    </a:lnTo>
                    <a:lnTo>
                      <a:pt x="40" y="15"/>
                    </a:lnTo>
                    <a:lnTo>
                      <a:pt x="40" y="15"/>
                    </a:lnTo>
                    <a:lnTo>
                      <a:pt x="40" y="15"/>
                    </a:lnTo>
                    <a:lnTo>
                      <a:pt x="40" y="15"/>
                    </a:lnTo>
                    <a:lnTo>
                      <a:pt x="40" y="15"/>
                    </a:lnTo>
                    <a:lnTo>
                      <a:pt x="40" y="15"/>
                    </a:lnTo>
                    <a:lnTo>
                      <a:pt x="40" y="15"/>
                    </a:lnTo>
                    <a:lnTo>
                      <a:pt x="40" y="16"/>
                    </a:lnTo>
                    <a:lnTo>
                      <a:pt x="40" y="16"/>
                    </a:lnTo>
                    <a:lnTo>
                      <a:pt x="40" y="16"/>
                    </a:lnTo>
                    <a:lnTo>
                      <a:pt x="40" y="16"/>
                    </a:lnTo>
                    <a:lnTo>
                      <a:pt x="40" y="16"/>
                    </a:lnTo>
                    <a:lnTo>
                      <a:pt x="40" y="17"/>
                    </a:lnTo>
                    <a:lnTo>
                      <a:pt x="39" y="17"/>
                    </a:lnTo>
                    <a:lnTo>
                      <a:pt x="39" y="17"/>
                    </a:lnTo>
                    <a:lnTo>
                      <a:pt x="39" y="18"/>
                    </a:lnTo>
                    <a:lnTo>
                      <a:pt x="39" y="18"/>
                    </a:lnTo>
                    <a:lnTo>
                      <a:pt x="38" y="19"/>
                    </a:lnTo>
                    <a:lnTo>
                      <a:pt x="38" y="19"/>
                    </a:lnTo>
                    <a:lnTo>
                      <a:pt x="37" y="19"/>
                    </a:lnTo>
                    <a:lnTo>
                      <a:pt x="37" y="20"/>
                    </a:lnTo>
                    <a:lnTo>
                      <a:pt x="37" y="20"/>
                    </a:lnTo>
                    <a:lnTo>
                      <a:pt x="36" y="20"/>
                    </a:lnTo>
                    <a:lnTo>
                      <a:pt x="36" y="20"/>
                    </a:lnTo>
                    <a:lnTo>
                      <a:pt x="36" y="21"/>
                    </a:lnTo>
                    <a:lnTo>
                      <a:pt x="35" y="21"/>
                    </a:lnTo>
                    <a:lnTo>
                      <a:pt x="35" y="21"/>
                    </a:lnTo>
                    <a:lnTo>
                      <a:pt x="35" y="21"/>
                    </a:lnTo>
                    <a:lnTo>
                      <a:pt x="34" y="21"/>
                    </a:lnTo>
                    <a:lnTo>
                      <a:pt x="34" y="20"/>
                    </a:lnTo>
                    <a:lnTo>
                      <a:pt x="34" y="20"/>
                    </a:lnTo>
                    <a:lnTo>
                      <a:pt x="34" y="20"/>
                    </a:lnTo>
                    <a:lnTo>
                      <a:pt x="34" y="19"/>
                    </a:lnTo>
                    <a:lnTo>
                      <a:pt x="34" y="19"/>
                    </a:lnTo>
                    <a:lnTo>
                      <a:pt x="34" y="18"/>
                    </a:lnTo>
                    <a:lnTo>
                      <a:pt x="34" y="18"/>
                    </a:lnTo>
                    <a:lnTo>
                      <a:pt x="34" y="17"/>
                    </a:lnTo>
                    <a:lnTo>
                      <a:pt x="34" y="16"/>
                    </a:lnTo>
                    <a:lnTo>
                      <a:pt x="34" y="16"/>
                    </a:lnTo>
                    <a:lnTo>
                      <a:pt x="34" y="15"/>
                    </a:lnTo>
                    <a:lnTo>
                      <a:pt x="34" y="15"/>
                    </a:lnTo>
                    <a:lnTo>
                      <a:pt x="34" y="13"/>
                    </a:lnTo>
                    <a:lnTo>
                      <a:pt x="34" y="13"/>
                    </a:lnTo>
                    <a:lnTo>
                      <a:pt x="34" y="12"/>
                    </a:lnTo>
                    <a:lnTo>
                      <a:pt x="34" y="12"/>
                    </a:lnTo>
                    <a:lnTo>
                      <a:pt x="34" y="11"/>
                    </a:lnTo>
                    <a:lnTo>
                      <a:pt x="34" y="11"/>
                    </a:lnTo>
                    <a:lnTo>
                      <a:pt x="35" y="11"/>
                    </a:lnTo>
                    <a:lnTo>
                      <a:pt x="35" y="10"/>
                    </a:lnTo>
                    <a:lnTo>
                      <a:pt x="35" y="10"/>
                    </a:lnTo>
                    <a:lnTo>
                      <a:pt x="35" y="10"/>
                    </a:lnTo>
                    <a:lnTo>
                      <a:pt x="35" y="9"/>
                    </a:lnTo>
                    <a:lnTo>
                      <a:pt x="35" y="9"/>
                    </a:lnTo>
                    <a:lnTo>
                      <a:pt x="34" y="9"/>
                    </a:lnTo>
                    <a:lnTo>
                      <a:pt x="34" y="9"/>
                    </a:lnTo>
                    <a:lnTo>
                      <a:pt x="34" y="8"/>
                    </a:lnTo>
                    <a:lnTo>
                      <a:pt x="34" y="8"/>
                    </a:lnTo>
                    <a:lnTo>
                      <a:pt x="34" y="8"/>
                    </a:lnTo>
                    <a:lnTo>
                      <a:pt x="34" y="8"/>
                    </a:lnTo>
                    <a:lnTo>
                      <a:pt x="34" y="7"/>
                    </a:lnTo>
                    <a:lnTo>
                      <a:pt x="34" y="7"/>
                    </a:lnTo>
                    <a:lnTo>
                      <a:pt x="33" y="7"/>
                    </a:lnTo>
                    <a:lnTo>
                      <a:pt x="33" y="7"/>
                    </a:lnTo>
                    <a:lnTo>
                      <a:pt x="33" y="7"/>
                    </a:lnTo>
                    <a:lnTo>
                      <a:pt x="33" y="7"/>
                    </a:lnTo>
                    <a:lnTo>
                      <a:pt x="32" y="7"/>
                    </a:lnTo>
                    <a:lnTo>
                      <a:pt x="32" y="7"/>
                    </a:lnTo>
                    <a:lnTo>
                      <a:pt x="32" y="7"/>
                    </a:lnTo>
                    <a:lnTo>
                      <a:pt x="32" y="7"/>
                    </a:lnTo>
                    <a:lnTo>
                      <a:pt x="32" y="7"/>
                    </a:lnTo>
                    <a:lnTo>
                      <a:pt x="32" y="7"/>
                    </a:lnTo>
                    <a:lnTo>
                      <a:pt x="32" y="7"/>
                    </a:lnTo>
                    <a:lnTo>
                      <a:pt x="31" y="7"/>
                    </a:lnTo>
                    <a:lnTo>
                      <a:pt x="31" y="8"/>
                    </a:lnTo>
                    <a:lnTo>
                      <a:pt x="31" y="8"/>
                    </a:lnTo>
                    <a:lnTo>
                      <a:pt x="31" y="8"/>
                    </a:lnTo>
                    <a:lnTo>
                      <a:pt x="31" y="8"/>
                    </a:lnTo>
                    <a:lnTo>
                      <a:pt x="31" y="9"/>
                    </a:lnTo>
                    <a:lnTo>
                      <a:pt x="30" y="9"/>
                    </a:lnTo>
                    <a:lnTo>
                      <a:pt x="30" y="10"/>
                    </a:lnTo>
                    <a:lnTo>
                      <a:pt x="30" y="10"/>
                    </a:lnTo>
                    <a:lnTo>
                      <a:pt x="30" y="11"/>
                    </a:lnTo>
                    <a:lnTo>
                      <a:pt x="29" y="11"/>
                    </a:lnTo>
                    <a:lnTo>
                      <a:pt x="29" y="12"/>
                    </a:lnTo>
                    <a:lnTo>
                      <a:pt x="27" y="12"/>
                    </a:lnTo>
                    <a:lnTo>
                      <a:pt x="27" y="13"/>
                    </a:lnTo>
                    <a:lnTo>
                      <a:pt x="26" y="15"/>
                    </a:lnTo>
                    <a:lnTo>
                      <a:pt x="26" y="16"/>
                    </a:lnTo>
                    <a:lnTo>
                      <a:pt x="25" y="16"/>
                    </a:lnTo>
                    <a:lnTo>
                      <a:pt x="25" y="17"/>
                    </a:lnTo>
                    <a:lnTo>
                      <a:pt x="24" y="18"/>
                    </a:lnTo>
                    <a:lnTo>
                      <a:pt x="24" y="19"/>
                    </a:lnTo>
                    <a:lnTo>
                      <a:pt x="23" y="19"/>
                    </a:lnTo>
                    <a:lnTo>
                      <a:pt x="23" y="19"/>
                    </a:lnTo>
                    <a:lnTo>
                      <a:pt x="15" y="17"/>
                    </a:lnTo>
                    <a:lnTo>
                      <a:pt x="11" y="15"/>
                    </a:lnTo>
                    <a:lnTo>
                      <a:pt x="6" y="11"/>
                    </a:lnTo>
                    <a:lnTo>
                      <a:pt x="3" y="7"/>
                    </a:lnTo>
                    <a:lnTo>
                      <a:pt x="1" y="3"/>
                    </a:lnTo>
                    <a:lnTo>
                      <a:pt x="0" y="0"/>
                    </a:lnTo>
                    <a:lnTo>
                      <a:pt x="0" y="0"/>
                    </a:lnTo>
                    <a:lnTo>
                      <a:pt x="37" y="0"/>
                    </a:lnTo>
                    <a:lnTo>
                      <a:pt x="37" y="0"/>
                    </a:lnTo>
                    <a:lnTo>
                      <a:pt x="37" y="0"/>
                    </a:lnTo>
                    <a:lnTo>
                      <a:pt x="3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09" name="Freeform 682">
                <a:extLst>
                  <a:ext uri="{FF2B5EF4-FFF2-40B4-BE49-F238E27FC236}">
                    <a16:creationId xmlns:a16="http://schemas.microsoft.com/office/drawing/2014/main" id="{90B4C3D4-2F12-4ACD-A74D-8B9950AF3C7E}"/>
                  </a:ext>
                </a:extLst>
              </p:cNvPr>
              <p:cNvSpPr>
                <a:spLocks/>
              </p:cNvSpPr>
              <p:nvPr/>
            </p:nvSpPr>
            <p:spPr bwMode="auto">
              <a:xfrm>
                <a:off x="8689975" y="4722813"/>
                <a:ext cx="17463" cy="7938"/>
              </a:xfrm>
              <a:custGeom>
                <a:avLst/>
                <a:gdLst>
                  <a:gd name="T0" fmla="*/ 27 w 32"/>
                  <a:gd name="T1" fmla="*/ 0 h 16"/>
                  <a:gd name="T2" fmla="*/ 28 w 32"/>
                  <a:gd name="T3" fmla="*/ 0 h 16"/>
                  <a:gd name="T4" fmla="*/ 28 w 32"/>
                  <a:gd name="T5" fmla="*/ 0 h 16"/>
                  <a:gd name="T6" fmla="*/ 29 w 32"/>
                  <a:gd name="T7" fmla="*/ 0 h 16"/>
                  <a:gd name="T8" fmla="*/ 29 w 32"/>
                  <a:gd name="T9" fmla="*/ 1 h 16"/>
                  <a:gd name="T10" fmla="*/ 30 w 32"/>
                  <a:gd name="T11" fmla="*/ 2 h 16"/>
                  <a:gd name="T12" fmla="*/ 31 w 32"/>
                  <a:gd name="T13" fmla="*/ 3 h 16"/>
                  <a:gd name="T14" fmla="*/ 32 w 32"/>
                  <a:gd name="T15" fmla="*/ 5 h 16"/>
                  <a:gd name="T16" fmla="*/ 32 w 32"/>
                  <a:gd name="T17" fmla="*/ 9 h 16"/>
                  <a:gd name="T18" fmla="*/ 31 w 32"/>
                  <a:gd name="T19" fmla="*/ 12 h 16"/>
                  <a:gd name="T20" fmla="*/ 30 w 32"/>
                  <a:gd name="T21" fmla="*/ 14 h 16"/>
                  <a:gd name="T22" fmla="*/ 28 w 32"/>
                  <a:gd name="T23" fmla="*/ 15 h 16"/>
                  <a:gd name="T24" fmla="*/ 25 w 32"/>
                  <a:gd name="T25" fmla="*/ 16 h 16"/>
                  <a:gd name="T26" fmla="*/ 19 w 32"/>
                  <a:gd name="T27" fmla="*/ 15 h 16"/>
                  <a:gd name="T28" fmla="*/ 14 w 32"/>
                  <a:gd name="T29" fmla="*/ 14 h 16"/>
                  <a:gd name="T30" fmla="*/ 11 w 32"/>
                  <a:gd name="T31" fmla="*/ 13 h 16"/>
                  <a:gd name="T32" fmla="*/ 8 w 32"/>
                  <a:gd name="T33" fmla="*/ 13 h 16"/>
                  <a:gd name="T34" fmla="*/ 4 w 32"/>
                  <a:gd name="T35" fmla="*/ 13 h 16"/>
                  <a:gd name="T36" fmla="*/ 1 w 32"/>
                  <a:gd name="T37" fmla="*/ 12 h 16"/>
                  <a:gd name="T38" fmla="*/ 0 w 32"/>
                  <a:gd name="T39" fmla="*/ 11 h 16"/>
                  <a:gd name="T40" fmla="*/ 0 w 32"/>
                  <a:gd name="T41" fmla="*/ 10 h 16"/>
                  <a:gd name="T42" fmla="*/ 1 w 32"/>
                  <a:gd name="T43" fmla="*/ 9 h 16"/>
                  <a:gd name="T44" fmla="*/ 4 w 32"/>
                  <a:gd name="T45" fmla="*/ 6 h 16"/>
                  <a:gd name="T46" fmla="*/ 6 w 32"/>
                  <a:gd name="T47" fmla="*/ 5 h 16"/>
                  <a:gd name="T48" fmla="*/ 7 w 32"/>
                  <a:gd name="T49" fmla="*/ 5 h 16"/>
                  <a:gd name="T50" fmla="*/ 8 w 32"/>
                  <a:gd name="T51" fmla="*/ 6 h 16"/>
                  <a:gd name="T52" fmla="*/ 10 w 32"/>
                  <a:gd name="T53" fmla="*/ 7 h 16"/>
                  <a:gd name="T54" fmla="*/ 11 w 32"/>
                  <a:gd name="T55" fmla="*/ 9 h 16"/>
                  <a:gd name="T56" fmla="*/ 12 w 32"/>
                  <a:gd name="T57" fmla="*/ 9 h 16"/>
                  <a:gd name="T58" fmla="*/ 13 w 32"/>
                  <a:gd name="T59" fmla="*/ 9 h 16"/>
                  <a:gd name="T60" fmla="*/ 13 w 32"/>
                  <a:gd name="T61" fmla="*/ 9 h 16"/>
                  <a:gd name="T62" fmla="*/ 14 w 32"/>
                  <a:gd name="T63" fmla="*/ 7 h 16"/>
                  <a:gd name="T64" fmla="*/ 15 w 32"/>
                  <a:gd name="T65" fmla="*/ 7 h 16"/>
                  <a:gd name="T66" fmla="*/ 15 w 32"/>
                  <a:gd name="T67" fmla="*/ 6 h 16"/>
                  <a:gd name="T68" fmla="*/ 16 w 32"/>
                  <a:gd name="T69" fmla="*/ 5 h 16"/>
                  <a:gd name="T70" fmla="*/ 16 w 32"/>
                  <a:gd name="T71" fmla="*/ 4 h 16"/>
                  <a:gd name="T72" fmla="*/ 16 w 32"/>
                  <a:gd name="T73" fmla="*/ 3 h 16"/>
                  <a:gd name="T74" fmla="*/ 16 w 32"/>
                  <a:gd name="T75" fmla="*/ 3 h 16"/>
                  <a:gd name="T76" fmla="*/ 17 w 32"/>
                  <a:gd name="T77" fmla="*/ 2 h 16"/>
                  <a:gd name="T78" fmla="*/ 19 w 32"/>
                  <a:gd name="T79" fmla="*/ 2 h 16"/>
                  <a:gd name="T80" fmla="*/ 21 w 32"/>
                  <a:gd name="T81" fmla="*/ 2 h 16"/>
                  <a:gd name="T82" fmla="*/ 22 w 32"/>
                  <a:gd name="T83" fmla="*/ 3 h 16"/>
                  <a:gd name="T84" fmla="*/ 23 w 32"/>
                  <a:gd name="T85" fmla="*/ 3 h 16"/>
                  <a:gd name="T86" fmla="*/ 23 w 32"/>
                  <a:gd name="T87" fmla="*/ 4 h 16"/>
                  <a:gd name="T88" fmla="*/ 24 w 32"/>
                  <a:gd name="T89" fmla="*/ 3 h 16"/>
                  <a:gd name="T90" fmla="*/ 25 w 32"/>
                  <a:gd name="T91" fmla="*/ 2 h 16"/>
                  <a:gd name="T92" fmla="*/ 26 w 32"/>
                  <a:gd name="T93" fmla="*/ 1 h 16"/>
                  <a:gd name="T94" fmla="*/ 26 w 32"/>
                  <a:gd name="T95" fmla="*/ 1 h 16"/>
                  <a:gd name="T96" fmla="*/ 27 w 32"/>
                  <a:gd name="T97" fmla="*/ 0 h 16"/>
                  <a:gd name="T98" fmla="*/ 27 w 32"/>
                  <a:gd name="T99" fmla="*/ 0 h 16"/>
                  <a:gd name="T100" fmla="*/ 27 w 32"/>
                  <a:gd name="T10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 h="16">
                    <a:moveTo>
                      <a:pt x="27" y="0"/>
                    </a:moveTo>
                    <a:lnTo>
                      <a:pt x="27" y="0"/>
                    </a:lnTo>
                    <a:lnTo>
                      <a:pt x="27" y="0"/>
                    </a:lnTo>
                    <a:lnTo>
                      <a:pt x="27" y="0"/>
                    </a:lnTo>
                    <a:lnTo>
                      <a:pt x="27" y="0"/>
                    </a:lnTo>
                    <a:lnTo>
                      <a:pt x="28" y="0"/>
                    </a:lnTo>
                    <a:lnTo>
                      <a:pt x="28" y="0"/>
                    </a:lnTo>
                    <a:lnTo>
                      <a:pt x="28" y="0"/>
                    </a:lnTo>
                    <a:lnTo>
                      <a:pt x="28" y="0"/>
                    </a:lnTo>
                    <a:lnTo>
                      <a:pt x="28" y="0"/>
                    </a:lnTo>
                    <a:lnTo>
                      <a:pt x="28" y="0"/>
                    </a:lnTo>
                    <a:lnTo>
                      <a:pt x="28" y="0"/>
                    </a:lnTo>
                    <a:lnTo>
                      <a:pt x="28" y="0"/>
                    </a:lnTo>
                    <a:lnTo>
                      <a:pt x="28" y="0"/>
                    </a:lnTo>
                    <a:lnTo>
                      <a:pt x="29" y="0"/>
                    </a:lnTo>
                    <a:lnTo>
                      <a:pt x="29" y="0"/>
                    </a:lnTo>
                    <a:lnTo>
                      <a:pt x="29" y="0"/>
                    </a:lnTo>
                    <a:lnTo>
                      <a:pt x="29" y="1"/>
                    </a:lnTo>
                    <a:lnTo>
                      <a:pt x="29" y="1"/>
                    </a:lnTo>
                    <a:lnTo>
                      <a:pt x="29" y="1"/>
                    </a:lnTo>
                    <a:lnTo>
                      <a:pt x="30" y="1"/>
                    </a:lnTo>
                    <a:lnTo>
                      <a:pt x="30" y="2"/>
                    </a:lnTo>
                    <a:lnTo>
                      <a:pt x="30" y="2"/>
                    </a:lnTo>
                    <a:lnTo>
                      <a:pt x="30" y="2"/>
                    </a:lnTo>
                    <a:lnTo>
                      <a:pt x="30" y="3"/>
                    </a:lnTo>
                    <a:lnTo>
                      <a:pt x="30" y="3"/>
                    </a:lnTo>
                    <a:lnTo>
                      <a:pt x="31" y="3"/>
                    </a:lnTo>
                    <a:lnTo>
                      <a:pt x="31" y="3"/>
                    </a:lnTo>
                    <a:lnTo>
                      <a:pt x="31" y="3"/>
                    </a:lnTo>
                    <a:lnTo>
                      <a:pt x="31" y="4"/>
                    </a:lnTo>
                    <a:lnTo>
                      <a:pt x="31" y="4"/>
                    </a:lnTo>
                    <a:lnTo>
                      <a:pt x="32" y="5"/>
                    </a:lnTo>
                    <a:lnTo>
                      <a:pt x="32" y="5"/>
                    </a:lnTo>
                    <a:lnTo>
                      <a:pt x="32" y="6"/>
                    </a:lnTo>
                    <a:lnTo>
                      <a:pt x="32" y="7"/>
                    </a:lnTo>
                    <a:lnTo>
                      <a:pt x="32" y="9"/>
                    </a:lnTo>
                    <a:lnTo>
                      <a:pt x="32" y="10"/>
                    </a:lnTo>
                    <a:lnTo>
                      <a:pt x="31" y="10"/>
                    </a:lnTo>
                    <a:lnTo>
                      <a:pt x="31" y="11"/>
                    </a:lnTo>
                    <a:lnTo>
                      <a:pt x="31" y="12"/>
                    </a:lnTo>
                    <a:lnTo>
                      <a:pt x="31" y="13"/>
                    </a:lnTo>
                    <a:lnTo>
                      <a:pt x="31" y="13"/>
                    </a:lnTo>
                    <a:lnTo>
                      <a:pt x="31" y="14"/>
                    </a:lnTo>
                    <a:lnTo>
                      <a:pt x="30" y="14"/>
                    </a:lnTo>
                    <a:lnTo>
                      <a:pt x="30" y="15"/>
                    </a:lnTo>
                    <a:lnTo>
                      <a:pt x="30" y="15"/>
                    </a:lnTo>
                    <a:lnTo>
                      <a:pt x="29" y="15"/>
                    </a:lnTo>
                    <a:lnTo>
                      <a:pt x="28" y="15"/>
                    </a:lnTo>
                    <a:lnTo>
                      <a:pt x="28" y="16"/>
                    </a:lnTo>
                    <a:lnTo>
                      <a:pt x="27" y="16"/>
                    </a:lnTo>
                    <a:lnTo>
                      <a:pt x="26" y="16"/>
                    </a:lnTo>
                    <a:lnTo>
                      <a:pt x="25" y="16"/>
                    </a:lnTo>
                    <a:lnTo>
                      <a:pt x="24" y="16"/>
                    </a:lnTo>
                    <a:lnTo>
                      <a:pt x="22" y="16"/>
                    </a:lnTo>
                    <a:lnTo>
                      <a:pt x="21" y="16"/>
                    </a:lnTo>
                    <a:lnTo>
                      <a:pt x="19" y="15"/>
                    </a:lnTo>
                    <a:lnTo>
                      <a:pt x="18" y="15"/>
                    </a:lnTo>
                    <a:lnTo>
                      <a:pt x="16" y="15"/>
                    </a:lnTo>
                    <a:lnTo>
                      <a:pt x="15" y="15"/>
                    </a:lnTo>
                    <a:lnTo>
                      <a:pt x="14" y="14"/>
                    </a:lnTo>
                    <a:lnTo>
                      <a:pt x="13" y="14"/>
                    </a:lnTo>
                    <a:lnTo>
                      <a:pt x="12" y="14"/>
                    </a:lnTo>
                    <a:lnTo>
                      <a:pt x="12" y="13"/>
                    </a:lnTo>
                    <a:lnTo>
                      <a:pt x="11" y="13"/>
                    </a:lnTo>
                    <a:lnTo>
                      <a:pt x="10" y="13"/>
                    </a:lnTo>
                    <a:lnTo>
                      <a:pt x="9" y="13"/>
                    </a:lnTo>
                    <a:lnTo>
                      <a:pt x="9" y="13"/>
                    </a:lnTo>
                    <a:lnTo>
                      <a:pt x="8" y="13"/>
                    </a:lnTo>
                    <a:lnTo>
                      <a:pt x="7" y="13"/>
                    </a:lnTo>
                    <a:lnTo>
                      <a:pt x="6" y="13"/>
                    </a:lnTo>
                    <a:lnTo>
                      <a:pt x="5" y="13"/>
                    </a:lnTo>
                    <a:lnTo>
                      <a:pt x="4" y="13"/>
                    </a:lnTo>
                    <a:lnTo>
                      <a:pt x="4" y="13"/>
                    </a:lnTo>
                    <a:lnTo>
                      <a:pt x="3" y="13"/>
                    </a:lnTo>
                    <a:lnTo>
                      <a:pt x="1" y="12"/>
                    </a:lnTo>
                    <a:lnTo>
                      <a:pt x="1" y="12"/>
                    </a:lnTo>
                    <a:lnTo>
                      <a:pt x="0" y="12"/>
                    </a:lnTo>
                    <a:lnTo>
                      <a:pt x="0" y="12"/>
                    </a:lnTo>
                    <a:lnTo>
                      <a:pt x="0" y="11"/>
                    </a:lnTo>
                    <a:lnTo>
                      <a:pt x="0" y="11"/>
                    </a:lnTo>
                    <a:lnTo>
                      <a:pt x="0" y="11"/>
                    </a:lnTo>
                    <a:lnTo>
                      <a:pt x="0" y="11"/>
                    </a:lnTo>
                    <a:lnTo>
                      <a:pt x="0" y="10"/>
                    </a:lnTo>
                    <a:lnTo>
                      <a:pt x="0" y="10"/>
                    </a:lnTo>
                    <a:lnTo>
                      <a:pt x="0" y="10"/>
                    </a:lnTo>
                    <a:lnTo>
                      <a:pt x="1" y="9"/>
                    </a:lnTo>
                    <a:lnTo>
                      <a:pt x="1" y="9"/>
                    </a:lnTo>
                    <a:lnTo>
                      <a:pt x="1" y="9"/>
                    </a:lnTo>
                    <a:lnTo>
                      <a:pt x="3" y="7"/>
                    </a:lnTo>
                    <a:lnTo>
                      <a:pt x="3" y="7"/>
                    </a:lnTo>
                    <a:lnTo>
                      <a:pt x="4" y="7"/>
                    </a:lnTo>
                    <a:lnTo>
                      <a:pt x="4" y="6"/>
                    </a:lnTo>
                    <a:lnTo>
                      <a:pt x="5" y="6"/>
                    </a:lnTo>
                    <a:lnTo>
                      <a:pt x="5" y="6"/>
                    </a:lnTo>
                    <a:lnTo>
                      <a:pt x="6" y="6"/>
                    </a:lnTo>
                    <a:lnTo>
                      <a:pt x="6" y="5"/>
                    </a:lnTo>
                    <a:lnTo>
                      <a:pt x="6" y="5"/>
                    </a:lnTo>
                    <a:lnTo>
                      <a:pt x="7" y="5"/>
                    </a:lnTo>
                    <a:lnTo>
                      <a:pt x="7" y="5"/>
                    </a:lnTo>
                    <a:lnTo>
                      <a:pt x="7" y="5"/>
                    </a:lnTo>
                    <a:lnTo>
                      <a:pt x="8" y="5"/>
                    </a:lnTo>
                    <a:lnTo>
                      <a:pt x="8" y="6"/>
                    </a:lnTo>
                    <a:lnTo>
                      <a:pt x="8" y="6"/>
                    </a:lnTo>
                    <a:lnTo>
                      <a:pt x="8" y="6"/>
                    </a:lnTo>
                    <a:lnTo>
                      <a:pt x="9" y="6"/>
                    </a:lnTo>
                    <a:lnTo>
                      <a:pt x="9" y="6"/>
                    </a:lnTo>
                    <a:lnTo>
                      <a:pt x="9" y="7"/>
                    </a:lnTo>
                    <a:lnTo>
                      <a:pt x="10" y="7"/>
                    </a:lnTo>
                    <a:lnTo>
                      <a:pt x="10" y="7"/>
                    </a:lnTo>
                    <a:lnTo>
                      <a:pt x="10" y="7"/>
                    </a:lnTo>
                    <a:lnTo>
                      <a:pt x="11" y="7"/>
                    </a:lnTo>
                    <a:lnTo>
                      <a:pt x="11" y="9"/>
                    </a:lnTo>
                    <a:lnTo>
                      <a:pt x="11" y="9"/>
                    </a:lnTo>
                    <a:lnTo>
                      <a:pt x="12" y="9"/>
                    </a:lnTo>
                    <a:lnTo>
                      <a:pt x="12" y="9"/>
                    </a:lnTo>
                    <a:lnTo>
                      <a:pt x="12" y="9"/>
                    </a:lnTo>
                    <a:lnTo>
                      <a:pt x="12" y="9"/>
                    </a:lnTo>
                    <a:lnTo>
                      <a:pt x="12" y="9"/>
                    </a:lnTo>
                    <a:lnTo>
                      <a:pt x="12" y="9"/>
                    </a:lnTo>
                    <a:lnTo>
                      <a:pt x="13" y="9"/>
                    </a:lnTo>
                    <a:lnTo>
                      <a:pt x="13" y="9"/>
                    </a:lnTo>
                    <a:lnTo>
                      <a:pt x="13" y="9"/>
                    </a:lnTo>
                    <a:lnTo>
                      <a:pt x="13" y="9"/>
                    </a:lnTo>
                    <a:lnTo>
                      <a:pt x="13" y="9"/>
                    </a:lnTo>
                    <a:lnTo>
                      <a:pt x="14" y="7"/>
                    </a:lnTo>
                    <a:lnTo>
                      <a:pt x="14" y="7"/>
                    </a:lnTo>
                    <a:lnTo>
                      <a:pt x="14" y="7"/>
                    </a:lnTo>
                    <a:lnTo>
                      <a:pt x="14" y="7"/>
                    </a:lnTo>
                    <a:lnTo>
                      <a:pt x="14" y="7"/>
                    </a:lnTo>
                    <a:lnTo>
                      <a:pt x="15" y="7"/>
                    </a:lnTo>
                    <a:lnTo>
                      <a:pt x="15" y="7"/>
                    </a:lnTo>
                    <a:lnTo>
                      <a:pt x="15" y="7"/>
                    </a:lnTo>
                    <a:lnTo>
                      <a:pt x="15" y="6"/>
                    </a:lnTo>
                    <a:lnTo>
                      <a:pt x="15" y="6"/>
                    </a:lnTo>
                    <a:lnTo>
                      <a:pt x="15" y="6"/>
                    </a:lnTo>
                    <a:lnTo>
                      <a:pt x="15" y="6"/>
                    </a:lnTo>
                    <a:lnTo>
                      <a:pt x="15" y="6"/>
                    </a:lnTo>
                    <a:lnTo>
                      <a:pt x="15" y="6"/>
                    </a:lnTo>
                    <a:lnTo>
                      <a:pt x="15" y="5"/>
                    </a:lnTo>
                    <a:lnTo>
                      <a:pt x="16" y="5"/>
                    </a:lnTo>
                    <a:lnTo>
                      <a:pt x="16" y="5"/>
                    </a:lnTo>
                    <a:lnTo>
                      <a:pt x="16" y="5"/>
                    </a:lnTo>
                    <a:lnTo>
                      <a:pt x="16" y="4"/>
                    </a:lnTo>
                    <a:lnTo>
                      <a:pt x="16" y="4"/>
                    </a:lnTo>
                    <a:lnTo>
                      <a:pt x="16" y="4"/>
                    </a:lnTo>
                    <a:lnTo>
                      <a:pt x="16" y="4"/>
                    </a:lnTo>
                    <a:lnTo>
                      <a:pt x="16" y="4"/>
                    </a:lnTo>
                    <a:lnTo>
                      <a:pt x="16" y="3"/>
                    </a:lnTo>
                    <a:lnTo>
                      <a:pt x="16" y="3"/>
                    </a:lnTo>
                    <a:lnTo>
                      <a:pt x="16" y="3"/>
                    </a:lnTo>
                    <a:lnTo>
                      <a:pt x="16" y="3"/>
                    </a:lnTo>
                    <a:lnTo>
                      <a:pt x="16" y="3"/>
                    </a:lnTo>
                    <a:lnTo>
                      <a:pt x="17" y="3"/>
                    </a:lnTo>
                    <a:lnTo>
                      <a:pt x="17" y="2"/>
                    </a:lnTo>
                    <a:lnTo>
                      <a:pt x="17" y="2"/>
                    </a:lnTo>
                    <a:lnTo>
                      <a:pt x="17" y="2"/>
                    </a:lnTo>
                    <a:lnTo>
                      <a:pt x="18" y="2"/>
                    </a:lnTo>
                    <a:lnTo>
                      <a:pt x="18" y="2"/>
                    </a:lnTo>
                    <a:lnTo>
                      <a:pt x="18" y="2"/>
                    </a:lnTo>
                    <a:lnTo>
                      <a:pt x="19" y="2"/>
                    </a:lnTo>
                    <a:lnTo>
                      <a:pt x="19" y="2"/>
                    </a:lnTo>
                    <a:lnTo>
                      <a:pt x="19" y="2"/>
                    </a:lnTo>
                    <a:lnTo>
                      <a:pt x="19" y="2"/>
                    </a:lnTo>
                    <a:lnTo>
                      <a:pt x="21" y="2"/>
                    </a:lnTo>
                    <a:lnTo>
                      <a:pt x="21" y="2"/>
                    </a:lnTo>
                    <a:lnTo>
                      <a:pt x="21" y="2"/>
                    </a:lnTo>
                    <a:lnTo>
                      <a:pt x="21" y="3"/>
                    </a:lnTo>
                    <a:lnTo>
                      <a:pt x="22" y="3"/>
                    </a:lnTo>
                    <a:lnTo>
                      <a:pt x="22" y="3"/>
                    </a:lnTo>
                    <a:lnTo>
                      <a:pt x="22" y="3"/>
                    </a:lnTo>
                    <a:lnTo>
                      <a:pt x="22" y="3"/>
                    </a:lnTo>
                    <a:lnTo>
                      <a:pt x="23" y="3"/>
                    </a:lnTo>
                    <a:lnTo>
                      <a:pt x="23" y="3"/>
                    </a:lnTo>
                    <a:lnTo>
                      <a:pt x="23" y="4"/>
                    </a:lnTo>
                    <a:lnTo>
                      <a:pt x="23" y="4"/>
                    </a:lnTo>
                    <a:lnTo>
                      <a:pt x="23" y="4"/>
                    </a:lnTo>
                    <a:lnTo>
                      <a:pt x="24" y="3"/>
                    </a:lnTo>
                    <a:lnTo>
                      <a:pt x="24" y="3"/>
                    </a:lnTo>
                    <a:lnTo>
                      <a:pt x="24" y="3"/>
                    </a:lnTo>
                    <a:lnTo>
                      <a:pt x="24" y="3"/>
                    </a:lnTo>
                    <a:lnTo>
                      <a:pt x="25" y="3"/>
                    </a:lnTo>
                    <a:lnTo>
                      <a:pt x="25" y="3"/>
                    </a:lnTo>
                    <a:lnTo>
                      <a:pt x="25" y="3"/>
                    </a:lnTo>
                    <a:lnTo>
                      <a:pt x="25" y="2"/>
                    </a:lnTo>
                    <a:lnTo>
                      <a:pt x="25" y="2"/>
                    </a:lnTo>
                    <a:lnTo>
                      <a:pt x="26" y="2"/>
                    </a:lnTo>
                    <a:lnTo>
                      <a:pt x="26" y="2"/>
                    </a:lnTo>
                    <a:lnTo>
                      <a:pt x="26" y="1"/>
                    </a:lnTo>
                    <a:lnTo>
                      <a:pt x="26" y="1"/>
                    </a:lnTo>
                    <a:lnTo>
                      <a:pt x="26" y="1"/>
                    </a:lnTo>
                    <a:lnTo>
                      <a:pt x="26" y="1"/>
                    </a:lnTo>
                    <a:lnTo>
                      <a:pt x="26" y="1"/>
                    </a:lnTo>
                    <a:lnTo>
                      <a:pt x="26" y="1"/>
                    </a:lnTo>
                    <a:lnTo>
                      <a:pt x="26" y="0"/>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0" name="Freeform 687">
                <a:extLst>
                  <a:ext uri="{FF2B5EF4-FFF2-40B4-BE49-F238E27FC236}">
                    <a16:creationId xmlns:a16="http://schemas.microsoft.com/office/drawing/2014/main" id="{F0EF2032-37FB-4262-BC71-92BB4BF73CD5}"/>
                  </a:ext>
                </a:extLst>
              </p:cNvPr>
              <p:cNvSpPr>
                <a:spLocks/>
              </p:cNvSpPr>
              <p:nvPr/>
            </p:nvSpPr>
            <p:spPr bwMode="auto">
              <a:xfrm>
                <a:off x="8408988" y="4800600"/>
                <a:ext cx="4763" cy="3175"/>
              </a:xfrm>
              <a:custGeom>
                <a:avLst/>
                <a:gdLst>
                  <a:gd name="T0" fmla="*/ 4 w 11"/>
                  <a:gd name="T1" fmla="*/ 0 h 5"/>
                  <a:gd name="T2" fmla="*/ 4 w 11"/>
                  <a:gd name="T3" fmla="*/ 0 h 5"/>
                  <a:gd name="T4" fmla="*/ 4 w 11"/>
                  <a:gd name="T5" fmla="*/ 0 h 5"/>
                  <a:gd name="T6" fmla="*/ 4 w 11"/>
                  <a:gd name="T7" fmla="*/ 0 h 5"/>
                  <a:gd name="T8" fmla="*/ 4 w 11"/>
                  <a:gd name="T9" fmla="*/ 0 h 5"/>
                  <a:gd name="T10" fmla="*/ 4 w 11"/>
                  <a:gd name="T11" fmla="*/ 0 h 5"/>
                  <a:gd name="T12" fmla="*/ 4 w 11"/>
                  <a:gd name="T13" fmla="*/ 0 h 5"/>
                  <a:gd name="T14" fmla="*/ 4 w 11"/>
                  <a:gd name="T15" fmla="*/ 0 h 5"/>
                  <a:gd name="T16" fmla="*/ 4 w 11"/>
                  <a:gd name="T17" fmla="*/ 0 h 5"/>
                  <a:gd name="T18" fmla="*/ 5 w 11"/>
                  <a:gd name="T19" fmla="*/ 0 h 5"/>
                  <a:gd name="T20" fmla="*/ 5 w 11"/>
                  <a:gd name="T21" fmla="*/ 0 h 5"/>
                  <a:gd name="T22" fmla="*/ 6 w 11"/>
                  <a:gd name="T23" fmla="*/ 0 h 5"/>
                  <a:gd name="T24" fmla="*/ 6 w 11"/>
                  <a:gd name="T25" fmla="*/ 0 h 5"/>
                  <a:gd name="T26" fmla="*/ 7 w 11"/>
                  <a:gd name="T27" fmla="*/ 0 h 5"/>
                  <a:gd name="T28" fmla="*/ 7 w 11"/>
                  <a:gd name="T29" fmla="*/ 0 h 5"/>
                  <a:gd name="T30" fmla="*/ 8 w 11"/>
                  <a:gd name="T31" fmla="*/ 0 h 5"/>
                  <a:gd name="T32" fmla="*/ 8 w 11"/>
                  <a:gd name="T33" fmla="*/ 0 h 5"/>
                  <a:gd name="T34" fmla="*/ 8 w 11"/>
                  <a:gd name="T35" fmla="*/ 0 h 5"/>
                  <a:gd name="T36" fmla="*/ 9 w 11"/>
                  <a:gd name="T37" fmla="*/ 0 h 5"/>
                  <a:gd name="T38" fmla="*/ 9 w 11"/>
                  <a:gd name="T39" fmla="*/ 0 h 5"/>
                  <a:gd name="T40" fmla="*/ 10 w 11"/>
                  <a:gd name="T41" fmla="*/ 0 h 5"/>
                  <a:gd name="T42" fmla="*/ 10 w 11"/>
                  <a:gd name="T43" fmla="*/ 0 h 5"/>
                  <a:gd name="T44" fmla="*/ 11 w 11"/>
                  <a:gd name="T45" fmla="*/ 0 h 5"/>
                  <a:gd name="T46" fmla="*/ 11 w 11"/>
                  <a:gd name="T47" fmla="*/ 0 h 5"/>
                  <a:gd name="T48" fmla="*/ 11 w 11"/>
                  <a:gd name="T49" fmla="*/ 0 h 5"/>
                  <a:gd name="T50" fmla="*/ 11 w 11"/>
                  <a:gd name="T51" fmla="*/ 1 h 5"/>
                  <a:gd name="T52" fmla="*/ 11 w 11"/>
                  <a:gd name="T53" fmla="*/ 1 h 5"/>
                  <a:gd name="T54" fmla="*/ 11 w 11"/>
                  <a:gd name="T55" fmla="*/ 1 h 5"/>
                  <a:gd name="T56" fmla="*/ 11 w 11"/>
                  <a:gd name="T57" fmla="*/ 1 h 5"/>
                  <a:gd name="T58" fmla="*/ 11 w 11"/>
                  <a:gd name="T59" fmla="*/ 1 h 5"/>
                  <a:gd name="T60" fmla="*/ 10 w 11"/>
                  <a:gd name="T61" fmla="*/ 1 h 5"/>
                  <a:gd name="T62" fmla="*/ 10 w 11"/>
                  <a:gd name="T63" fmla="*/ 1 h 5"/>
                  <a:gd name="T64" fmla="*/ 9 w 11"/>
                  <a:gd name="T65" fmla="*/ 2 h 5"/>
                  <a:gd name="T66" fmla="*/ 9 w 11"/>
                  <a:gd name="T67" fmla="*/ 2 h 5"/>
                  <a:gd name="T68" fmla="*/ 8 w 11"/>
                  <a:gd name="T69" fmla="*/ 2 h 5"/>
                  <a:gd name="T70" fmla="*/ 8 w 11"/>
                  <a:gd name="T71" fmla="*/ 2 h 5"/>
                  <a:gd name="T72" fmla="*/ 8 w 11"/>
                  <a:gd name="T73" fmla="*/ 2 h 5"/>
                  <a:gd name="T74" fmla="*/ 7 w 11"/>
                  <a:gd name="T75" fmla="*/ 4 h 5"/>
                  <a:gd name="T76" fmla="*/ 7 w 11"/>
                  <a:gd name="T77" fmla="*/ 4 h 5"/>
                  <a:gd name="T78" fmla="*/ 6 w 11"/>
                  <a:gd name="T79" fmla="*/ 4 h 5"/>
                  <a:gd name="T80" fmla="*/ 6 w 11"/>
                  <a:gd name="T81" fmla="*/ 5 h 5"/>
                  <a:gd name="T82" fmla="*/ 5 w 11"/>
                  <a:gd name="T83" fmla="*/ 5 h 5"/>
                  <a:gd name="T84" fmla="*/ 4 w 11"/>
                  <a:gd name="T85" fmla="*/ 5 h 5"/>
                  <a:gd name="T86" fmla="*/ 3 w 11"/>
                  <a:gd name="T87" fmla="*/ 5 h 5"/>
                  <a:gd name="T88" fmla="*/ 3 w 11"/>
                  <a:gd name="T89" fmla="*/ 5 h 5"/>
                  <a:gd name="T90" fmla="*/ 2 w 11"/>
                  <a:gd name="T91" fmla="*/ 5 h 5"/>
                  <a:gd name="T92" fmla="*/ 1 w 11"/>
                  <a:gd name="T93" fmla="*/ 5 h 5"/>
                  <a:gd name="T94" fmla="*/ 1 w 11"/>
                  <a:gd name="T95" fmla="*/ 5 h 5"/>
                  <a:gd name="T96" fmla="*/ 0 w 11"/>
                  <a:gd name="T97" fmla="*/ 5 h 5"/>
                  <a:gd name="T98" fmla="*/ 0 w 11"/>
                  <a:gd name="T99" fmla="*/ 4 h 5"/>
                  <a:gd name="T100" fmla="*/ 1 w 11"/>
                  <a:gd name="T101" fmla="*/ 4 h 5"/>
                  <a:gd name="T102" fmla="*/ 1 w 11"/>
                  <a:gd name="T103" fmla="*/ 2 h 5"/>
                  <a:gd name="T104" fmla="*/ 2 w 11"/>
                  <a:gd name="T105" fmla="*/ 2 h 5"/>
                  <a:gd name="T106" fmla="*/ 3 w 11"/>
                  <a:gd name="T107" fmla="*/ 1 h 5"/>
                  <a:gd name="T108" fmla="*/ 4 w 11"/>
                  <a:gd name="T109" fmla="*/ 1 h 5"/>
                  <a:gd name="T110" fmla="*/ 4 w 11"/>
                  <a:gd name="T111" fmla="*/ 0 h 5"/>
                  <a:gd name="T112" fmla="*/ 3 w 11"/>
                  <a:gd name="T113" fmla="*/ 0 h 5"/>
                  <a:gd name="T114" fmla="*/ 3 w 11"/>
                  <a:gd name="T11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 h="5">
                    <a:moveTo>
                      <a:pt x="3" y="0"/>
                    </a:move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5" y="0"/>
                    </a:lnTo>
                    <a:lnTo>
                      <a:pt x="5" y="0"/>
                    </a:lnTo>
                    <a:lnTo>
                      <a:pt x="5" y="0"/>
                    </a:lnTo>
                    <a:lnTo>
                      <a:pt x="5" y="0"/>
                    </a:lnTo>
                    <a:lnTo>
                      <a:pt x="6" y="0"/>
                    </a:lnTo>
                    <a:lnTo>
                      <a:pt x="6" y="0"/>
                    </a:lnTo>
                    <a:lnTo>
                      <a:pt x="6" y="0"/>
                    </a:lnTo>
                    <a:lnTo>
                      <a:pt x="7" y="0"/>
                    </a:lnTo>
                    <a:lnTo>
                      <a:pt x="7" y="0"/>
                    </a:lnTo>
                    <a:lnTo>
                      <a:pt x="7" y="0"/>
                    </a:lnTo>
                    <a:lnTo>
                      <a:pt x="7" y="0"/>
                    </a:lnTo>
                    <a:lnTo>
                      <a:pt x="8" y="0"/>
                    </a:lnTo>
                    <a:lnTo>
                      <a:pt x="8" y="0"/>
                    </a:lnTo>
                    <a:lnTo>
                      <a:pt x="8" y="0"/>
                    </a:lnTo>
                    <a:lnTo>
                      <a:pt x="8" y="0"/>
                    </a:lnTo>
                    <a:lnTo>
                      <a:pt x="8" y="0"/>
                    </a:lnTo>
                    <a:lnTo>
                      <a:pt x="8" y="0"/>
                    </a:lnTo>
                    <a:lnTo>
                      <a:pt x="8" y="0"/>
                    </a:lnTo>
                    <a:lnTo>
                      <a:pt x="9" y="0"/>
                    </a:lnTo>
                    <a:lnTo>
                      <a:pt x="9" y="0"/>
                    </a:lnTo>
                    <a:lnTo>
                      <a:pt x="9" y="0"/>
                    </a:lnTo>
                    <a:lnTo>
                      <a:pt x="9" y="0"/>
                    </a:lnTo>
                    <a:lnTo>
                      <a:pt x="10" y="0"/>
                    </a:lnTo>
                    <a:lnTo>
                      <a:pt x="10" y="0"/>
                    </a:lnTo>
                    <a:lnTo>
                      <a:pt x="10" y="0"/>
                    </a:lnTo>
                    <a:lnTo>
                      <a:pt x="10" y="0"/>
                    </a:lnTo>
                    <a:lnTo>
                      <a:pt x="11" y="0"/>
                    </a:lnTo>
                    <a:lnTo>
                      <a:pt x="11" y="0"/>
                    </a:lnTo>
                    <a:lnTo>
                      <a:pt x="11" y="0"/>
                    </a:lnTo>
                    <a:lnTo>
                      <a:pt x="11" y="0"/>
                    </a:lnTo>
                    <a:lnTo>
                      <a:pt x="11" y="0"/>
                    </a:lnTo>
                    <a:lnTo>
                      <a:pt x="11" y="1"/>
                    </a:lnTo>
                    <a:lnTo>
                      <a:pt x="11" y="1"/>
                    </a:lnTo>
                    <a:lnTo>
                      <a:pt x="11" y="1"/>
                    </a:lnTo>
                    <a:lnTo>
                      <a:pt x="11" y="1"/>
                    </a:lnTo>
                    <a:lnTo>
                      <a:pt x="11" y="1"/>
                    </a:lnTo>
                    <a:lnTo>
                      <a:pt x="11" y="1"/>
                    </a:lnTo>
                    <a:lnTo>
                      <a:pt x="11" y="1"/>
                    </a:lnTo>
                    <a:lnTo>
                      <a:pt x="11" y="1"/>
                    </a:lnTo>
                    <a:lnTo>
                      <a:pt x="11" y="1"/>
                    </a:lnTo>
                    <a:lnTo>
                      <a:pt x="11" y="1"/>
                    </a:lnTo>
                    <a:lnTo>
                      <a:pt x="10" y="1"/>
                    </a:lnTo>
                    <a:lnTo>
                      <a:pt x="10" y="1"/>
                    </a:lnTo>
                    <a:lnTo>
                      <a:pt x="10" y="1"/>
                    </a:lnTo>
                    <a:lnTo>
                      <a:pt x="10" y="1"/>
                    </a:lnTo>
                    <a:lnTo>
                      <a:pt x="10" y="1"/>
                    </a:lnTo>
                    <a:lnTo>
                      <a:pt x="9" y="2"/>
                    </a:lnTo>
                    <a:lnTo>
                      <a:pt x="9" y="2"/>
                    </a:lnTo>
                    <a:lnTo>
                      <a:pt x="9" y="2"/>
                    </a:lnTo>
                    <a:lnTo>
                      <a:pt x="9" y="2"/>
                    </a:lnTo>
                    <a:lnTo>
                      <a:pt x="8" y="2"/>
                    </a:lnTo>
                    <a:lnTo>
                      <a:pt x="8" y="2"/>
                    </a:lnTo>
                    <a:lnTo>
                      <a:pt x="8" y="2"/>
                    </a:lnTo>
                    <a:lnTo>
                      <a:pt x="8" y="2"/>
                    </a:lnTo>
                    <a:lnTo>
                      <a:pt x="8" y="2"/>
                    </a:lnTo>
                    <a:lnTo>
                      <a:pt x="7" y="4"/>
                    </a:lnTo>
                    <a:lnTo>
                      <a:pt x="7" y="4"/>
                    </a:lnTo>
                    <a:lnTo>
                      <a:pt x="7" y="4"/>
                    </a:lnTo>
                    <a:lnTo>
                      <a:pt x="7" y="4"/>
                    </a:lnTo>
                    <a:lnTo>
                      <a:pt x="6" y="4"/>
                    </a:lnTo>
                    <a:lnTo>
                      <a:pt x="6" y="4"/>
                    </a:lnTo>
                    <a:lnTo>
                      <a:pt x="6" y="5"/>
                    </a:lnTo>
                    <a:lnTo>
                      <a:pt x="6" y="5"/>
                    </a:lnTo>
                    <a:lnTo>
                      <a:pt x="5" y="5"/>
                    </a:lnTo>
                    <a:lnTo>
                      <a:pt x="5" y="5"/>
                    </a:lnTo>
                    <a:lnTo>
                      <a:pt x="5" y="5"/>
                    </a:lnTo>
                    <a:lnTo>
                      <a:pt x="4" y="5"/>
                    </a:lnTo>
                    <a:lnTo>
                      <a:pt x="4" y="5"/>
                    </a:lnTo>
                    <a:lnTo>
                      <a:pt x="3" y="5"/>
                    </a:lnTo>
                    <a:lnTo>
                      <a:pt x="3" y="5"/>
                    </a:lnTo>
                    <a:lnTo>
                      <a:pt x="3" y="5"/>
                    </a:lnTo>
                    <a:lnTo>
                      <a:pt x="2" y="5"/>
                    </a:lnTo>
                    <a:lnTo>
                      <a:pt x="2" y="5"/>
                    </a:lnTo>
                    <a:lnTo>
                      <a:pt x="2" y="5"/>
                    </a:lnTo>
                    <a:lnTo>
                      <a:pt x="1" y="5"/>
                    </a:lnTo>
                    <a:lnTo>
                      <a:pt x="1" y="5"/>
                    </a:lnTo>
                    <a:lnTo>
                      <a:pt x="1" y="5"/>
                    </a:lnTo>
                    <a:lnTo>
                      <a:pt x="0" y="5"/>
                    </a:lnTo>
                    <a:lnTo>
                      <a:pt x="0" y="5"/>
                    </a:lnTo>
                    <a:lnTo>
                      <a:pt x="0" y="5"/>
                    </a:lnTo>
                    <a:lnTo>
                      <a:pt x="0" y="4"/>
                    </a:lnTo>
                    <a:lnTo>
                      <a:pt x="0" y="4"/>
                    </a:lnTo>
                    <a:lnTo>
                      <a:pt x="1" y="4"/>
                    </a:lnTo>
                    <a:lnTo>
                      <a:pt x="1" y="4"/>
                    </a:lnTo>
                    <a:lnTo>
                      <a:pt x="1" y="2"/>
                    </a:lnTo>
                    <a:lnTo>
                      <a:pt x="2" y="2"/>
                    </a:lnTo>
                    <a:lnTo>
                      <a:pt x="2" y="2"/>
                    </a:lnTo>
                    <a:lnTo>
                      <a:pt x="3" y="1"/>
                    </a:lnTo>
                    <a:lnTo>
                      <a:pt x="3" y="1"/>
                    </a:lnTo>
                    <a:lnTo>
                      <a:pt x="3" y="1"/>
                    </a:lnTo>
                    <a:lnTo>
                      <a:pt x="4" y="1"/>
                    </a:lnTo>
                    <a:lnTo>
                      <a:pt x="4" y="1"/>
                    </a:lnTo>
                    <a:lnTo>
                      <a:pt x="4" y="0"/>
                    </a:lnTo>
                    <a:lnTo>
                      <a:pt x="3" y="0"/>
                    </a:lnTo>
                    <a:lnTo>
                      <a:pt x="3" y="0"/>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1" name="Freeform 688">
                <a:extLst>
                  <a:ext uri="{FF2B5EF4-FFF2-40B4-BE49-F238E27FC236}">
                    <a16:creationId xmlns:a16="http://schemas.microsoft.com/office/drawing/2014/main" id="{60B93776-04AF-4757-B5C8-1EA870C79DB1}"/>
                  </a:ext>
                </a:extLst>
              </p:cNvPr>
              <p:cNvSpPr>
                <a:spLocks/>
              </p:cNvSpPr>
              <p:nvPr/>
            </p:nvSpPr>
            <p:spPr bwMode="auto">
              <a:xfrm>
                <a:off x="8408988" y="4802188"/>
                <a:ext cx="12700" cy="9525"/>
              </a:xfrm>
              <a:custGeom>
                <a:avLst/>
                <a:gdLst>
                  <a:gd name="T0" fmla="*/ 2 w 24"/>
                  <a:gd name="T1" fmla="*/ 5 h 18"/>
                  <a:gd name="T2" fmla="*/ 1 w 24"/>
                  <a:gd name="T3" fmla="*/ 5 h 18"/>
                  <a:gd name="T4" fmla="*/ 1 w 24"/>
                  <a:gd name="T5" fmla="*/ 5 h 18"/>
                  <a:gd name="T6" fmla="*/ 0 w 24"/>
                  <a:gd name="T7" fmla="*/ 5 h 18"/>
                  <a:gd name="T8" fmla="*/ 0 w 24"/>
                  <a:gd name="T9" fmla="*/ 4 h 18"/>
                  <a:gd name="T10" fmla="*/ 0 w 24"/>
                  <a:gd name="T11" fmla="*/ 4 h 18"/>
                  <a:gd name="T12" fmla="*/ 1 w 24"/>
                  <a:gd name="T13" fmla="*/ 4 h 18"/>
                  <a:gd name="T14" fmla="*/ 1 w 24"/>
                  <a:gd name="T15" fmla="*/ 4 h 18"/>
                  <a:gd name="T16" fmla="*/ 2 w 24"/>
                  <a:gd name="T17" fmla="*/ 4 h 18"/>
                  <a:gd name="T18" fmla="*/ 2 w 24"/>
                  <a:gd name="T19" fmla="*/ 4 h 18"/>
                  <a:gd name="T20" fmla="*/ 3 w 24"/>
                  <a:gd name="T21" fmla="*/ 4 h 18"/>
                  <a:gd name="T22" fmla="*/ 4 w 24"/>
                  <a:gd name="T23" fmla="*/ 4 h 18"/>
                  <a:gd name="T24" fmla="*/ 6 w 24"/>
                  <a:gd name="T25" fmla="*/ 4 h 18"/>
                  <a:gd name="T26" fmla="*/ 7 w 24"/>
                  <a:gd name="T27" fmla="*/ 3 h 18"/>
                  <a:gd name="T28" fmla="*/ 8 w 24"/>
                  <a:gd name="T29" fmla="*/ 2 h 18"/>
                  <a:gd name="T30" fmla="*/ 9 w 24"/>
                  <a:gd name="T31" fmla="*/ 2 h 18"/>
                  <a:gd name="T32" fmla="*/ 10 w 24"/>
                  <a:gd name="T33" fmla="*/ 0 h 18"/>
                  <a:gd name="T34" fmla="*/ 11 w 24"/>
                  <a:gd name="T35" fmla="*/ 0 h 18"/>
                  <a:gd name="T36" fmla="*/ 13 w 24"/>
                  <a:gd name="T37" fmla="*/ 0 h 18"/>
                  <a:gd name="T38" fmla="*/ 14 w 24"/>
                  <a:gd name="T39" fmla="*/ 0 h 18"/>
                  <a:gd name="T40" fmla="*/ 15 w 24"/>
                  <a:gd name="T41" fmla="*/ 2 h 18"/>
                  <a:gd name="T42" fmla="*/ 16 w 24"/>
                  <a:gd name="T43" fmla="*/ 3 h 18"/>
                  <a:gd name="T44" fmla="*/ 17 w 24"/>
                  <a:gd name="T45" fmla="*/ 4 h 18"/>
                  <a:gd name="T46" fmla="*/ 18 w 24"/>
                  <a:gd name="T47" fmla="*/ 5 h 18"/>
                  <a:gd name="T48" fmla="*/ 17 w 24"/>
                  <a:gd name="T49" fmla="*/ 6 h 18"/>
                  <a:gd name="T50" fmla="*/ 17 w 24"/>
                  <a:gd name="T51" fmla="*/ 6 h 18"/>
                  <a:gd name="T52" fmla="*/ 17 w 24"/>
                  <a:gd name="T53" fmla="*/ 6 h 18"/>
                  <a:gd name="T54" fmla="*/ 18 w 24"/>
                  <a:gd name="T55" fmla="*/ 7 h 18"/>
                  <a:gd name="T56" fmla="*/ 19 w 24"/>
                  <a:gd name="T57" fmla="*/ 8 h 18"/>
                  <a:gd name="T58" fmla="*/ 21 w 24"/>
                  <a:gd name="T59" fmla="*/ 9 h 18"/>
                  <a:gd name="T60" fmla="*/ 22 w 24"/>
                  <a:gd name="T61" fmla="*/ 11 h 18"/>
                  <a:gd name="T62" fmla="*/ 23 w 24"/>
                  <a:gd name="T63" fmla="*/ 12 h 18"/>
                  <a:gd name="T64" fmla="*/ 24 w 24"/>
                  <a:gd name="T65" fmla="*/ 14 h 18"/>
                  <a:gd name="T66" fmla="*/ 24 w 24"/>
                  <a:gd name="T67" fmla="*/ 15 h 18"/>
                  <a:gd name="T68" fmla="*/ 23 w 24"/>
                  <a:gd name="T69" fmla="*/ 16 h 18"/>
                  <a:gd name="T70" fmla="*/ 23 w 24"/>
                  <a:gd name="T71" fmla="*/ 17 h 18"/>
                  <a:gd name="T72" fmla="*/ 22 w 24"/>
                  <a:gd name="T73" fmla="*/ 18 h 18"/>
                  <a:gd name="T74" fmla="*/ 21 w 24"/>
                  <a:gd name="T75" fmla="*/ 18 h 18"/>
                  <a:gd name="T76" fmla="*/ 20 w 24"/>
                  <a:gd name="T77" fmla="*/ 17 h 18"/>
                  <a:gd name="T78" fmla="*/ 19 w 24"/>
                  <a:gd name="T79" fmla="*/ 17 h 18"/>
                  <a:gd name="T80" fmla="*/ 18 w 24"/>
                  <a:gd name="T81" fmla="*/ 16 h 18"/>
                  <a:gd name="T82" fmla="*/ 16 w 24"/>
                  <a:gd name="T83" fmla="*/ 14 h 18"/>
                  <a:gd name="T84" fmla="*/ 14 w 24"/>
                  <a:gd name="T85" fmla="*/ 12 h 18"/>
                  <a:gd name="T86" fmla="*/ 11 w 24"/>
                  <a:gd name="T87" fmla="*/ 11 h 18"/>
                  <a:gd name="T88" fmla="*/ 10 w 24"/>
                  <a:gd name="T89" fmla="*/ 10 h 18"/>
                  <a:gd name="T90" fmla="*/ 9 w 24"/>
                  <a:gd name="T91" fmla="*/ 10 h 18"/>
                  <a:gd name="T92" fmla="*/ 8 w 24"/>
                  <a:gd name="T93" fmla="*/ 9 h 18"/>
                  <a:gd name="T94" fmla="*/ 7 w 24"/>
                  <a:gd name="T95" fmla="*/ 9 h 18"/>
                  <a:gd name="T96" fmla="*/ 6 w 24"/>
                  <a:gd name="T97" fmla="*/ 8 h 18"/>
                  <a:gd name="T98" fmla="*/ 6 w 24"/>
                  <a:gd name="T99" fmla="*/ 8 h 18"/>
                  <a:gd name="T100" fmla="*/ 5 w 24"/>
                  <a:gd name="T101" fmla="*/ 7 h 18"/>
                  <a:gd name="T102" fmla="*/ 4 w 24"/>
                  <a:gd name="T103" fmla="*/ 6 h 18"/>
                  <a:gd name="T104" fmla="*/ 3 w 24"/>
                  <a:gd name="T105" fmla="*/ 6 h 18"/>
                  <a:gd name="T106" fmla="*/ 3 w 24"/>
                  <a:gd name="T107" fmla="*/ 6 h 18"/>
                  <a:gd name="T108" fmla="*/ 2 w 24"/>
                  <a:gd name="T109" fmla="*/ 5 h 18"/>
                  <a:gd name="T110" fmla="*/ 2 w 24"/>
                  <a:gd name="T111" fmla="*/ 5 h 18"/>
                  <a:gd name="T112" fmla="*/ 2 w 24"/>
                  <a:gd name="T113"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 h="18">
                    <a:moveTo>
                      <a:pt x="2" y="5"/>
                    </a:moveTo>
                    <a:lnTo>
                      <a:pt x="2" y="5"/>
                    </a:lnTo>
                    <a:lnTo>
                      <a:pt x="2" y="5"/>
                    </a:lnTo>
                    <a:lnTo>
                      <a:pt x="2" y="5"/>
                    </a:lnTo>
                    <a:lnTo>
                      <a:pt x="2" y="5"/>
                    </a:lnTo>
                    <a:lnTo>
                      <a:pt x="1" y="5"/>
                    </a:lnTo>
                    <a:lnTo>
                      <a:pt x="1" y="5"/>
                    </a:lnTo>
                    <a:lnTo>
                      <a:pt x="1" y="5"/>
                    </a:lnTo>
                    <a:lnTo>
                      <a:pt x="1" y="5"/>
                    </a:lnTo>
                    <a:lnTo>
                      <a:pt x="1" y="5"/>
                    </a:lnTo>
                    <a:lnTo>
                      <a:pt x="1" y="5"/>
                    </a:lnTo>
                    <a:lnTo>
                      <a:pt x="1" y="5"/>
                    </a:lnTo>
                    <a:lnTo>
                      <a:pt x="1" y="5"/>
                    </a:lnTo>
                    <a:lnTo>
                      <a:pt x="1" y="5"/>
                    </a:lnTo>
                    <a:lnTo>
                      <a:pt x="1" y="5"/>
                    </a:lnTo>
                    <a:lnTo>
                      <a:pt x="0" y="5"/>
                    </a:lnTo>
                    <a:lnTo>
                      <a:pt x="0" y="5"/>
                    </a:lnTo>
                    <a:lnTo>
                      <a:pt x="0" y="5"/>
                    </a:lnTo>
                    <a:lnTo>
                      <a:pt x="0" y="5"/>
                    </a:lnTo>
                    <a:lnTo>
                      <a:pt x="0" y="4"/>
                    </a:lnTo>
                    <a:lnTo>
                      <a:pt x="0" y="4"/>
                    </a:lnTo>
                    <a:lnTo>
                      <a:pt x="0" y="4"/>
                    </a:lnTo>
                    <a:lnTo>
                      <a:pt x="0" y="4"/>
                    </a:lnTo>
                    <a:lnTo>
                      <a:pt x="0" y="4"/>
                    </a:lnTo>
                    <a:lnTo>
                      <a:pt x="1" y="4"/>
                    </a:lnTo>
                    <a:lnTo>
                      <a:pt x="1" y="4"/>
                    </a:lnTo>
                    <a:lnTo>
                      <a:pt x="1" y="4"/>
                    </a:lnTo>
                    <a:lnTo>
                      <a:pt x="1" y="4"/>
                    </a:lnTo>
                    <a:lnTo>
                      <a:pt x="1" y="4"/>
                    </a:lnTo>
                    <a:lnTo>
                      <a:pt x="1" y="4"/>
                    </a:lnTo>
                    <a:lnTo>
                      <a:pt x="1" y="4"/>
                    </a:lnTo>
                    <a:lnTo>
                      <a:pt x="1" y="4"/>
                    </a:lnTo>
                    <a:lnTo>
                      <a:pt x="1" y="4"/>
                    </a:lnTo>
                    <a:lnTo>
                      <a:pt x="1" y="4"/>
                    </a:lnTo>
                    <a:lnTo>
                      <a:pt x="2" y="4"/>
                    </a:lnTo>
                    <a:lnTo>
                      <a:pt x="2" y="4"/>
                    </a:lnTo>
                    <a:lnTo>
                      <a:pt x="2" y="4"/>
                    </a:lnTo>
                    <a:lnTo>
                      <a:pt x="2" y="4"/>
                    </a:lnTo>
                    <a:lnTo>
                      <a:pt x="2" y="4"/>
                    </a:lnTo>
                    <a:lnTo>
                      <a:pt x="2" y="4"/>
                    </a:lnTo>
                    <a:lnTo>
                      <a:pt x="3" y="4"/>
                    </a:lnTo>
                    <a:lnTo>
                      <a:pt x="3" y="4"/>
                    </a:lnTo>
                    <a:lnTo>
                      <a:pt x="3" y="4"/>
                    </a:lnTo>
                    <a:lnTo>
                      <a:pt x="3" y="4"/>
                    </a:lnTo>
                    <a:lnTo>
                      <a:pt x="3" y="4"/>
                    </a:lnTo>
                    <a:lnTo>
                      <a:pt x="4" y="4"/>
                    </a:lnTo>
                    <a:lnTo>
                      <a:pt x="4" y="4"/>
                    </a:lnTo>
                    <a:lnTo>
                      <a:pt x="4" y="4"/>
                    </a:lnTo>
                    <a:lnTo>
                      <a:pt x="5" y="4"/>
                    </a:lnTo>
                    <a:lnTo>
                      <a:pt x="5" y="4"/>
                    </a:lnTo>
                    <a:lnTo>
                      <a:pt x="5" y="4"/>
                    </a:lnTo>
                    <a:lnTo>
                      <a:pt x="6" y="4"/>
                    </a:lnTo>
                    <a:lnTo>
                      <a:pt x="6" y="3"/>
                    </a:lnTo>
                    <a:lnTo>
                      <a:pt x="6" y="3"/>
                    </a:lnTo>
                    <a:lnTo>
                      <a:pt x="7" y="3"/>
                    </a:lnTo>
                    <a:lnTo>
                      <a:pt x="7" y="3"/>
                    </a:lnTo>
                    <a:lnTo>
                      <a:pt x="7" y="3"/>
                    </a:lnTo>
                    <a:lnTo>
                      <a:pt x="8" y="3"/>
                    </a:lnTo>
                    <a:lnTo>
                      <a:pt x="8" y="2"/>
                    </a:lnTo>
                    <a:lnTo>
                      <a:pt x="8" y="2"/>
                    </a:lnTo>
                    <a:lnTo>
                      <a:pt x="8" y="2"/>
                    </a:lnTo>
                    <a:lnTo>
                      <a:pt x="9" y="2"/>
                    </a:lnTo>
                    <a:lnTo>
                      <a:pt x="9" y="2"/>
                    </a:lnTo>
                    <a:lnTo>
                      <a:pt x="9" y="2"/>
                    </a:lnTo>
                    <a:lnTo>
                      <a:pt x="9" y="2"/>
                    </a:lnTo>
                    <a:lnTo>
                      <a:pt x="10" y="2"/>
                    </a:lnTo>
                    <a:lnTo>
                      <a:pt x="10" y="0"/>
                    </a:lnTo>
                    <a:lnTo>
                      <a:pt x="10" y="0"/>
                    </a:lnTo>
                    <a:lnTo>
                      <a:pt x="10" y="0"/>
                    </a:lnTo>
                    <a:lnTo>
                      <a:pt x="10" y="0"/>
                    </a:lnTo>
                    <a:lnTo>
                      <a:pt x="11" y="0"/>
                    </a:lnTo>
                    <a:lnTo>
                      <a:pt x="11" y="0"/>
                    </a:lnTo>
                    <a:lnTo>
                      <a:pt x="11" y="0"/>
                    </a:lnTo>
                    <a:lnTo>
                      <a:pt x="11" y="0"/>
                    </a:lnTo>
                    <a:lnTo>
                      <a:pt x="11" y="0"/>
                    </a:lnTo>
                    <a:lnTo>
                      <a:pt x="13" y="0"/>
                    </a:lnTo>
                    <a:lnTo>
                      <a:pt x="13" y="0"/>
                    </a:lnTo>
                    <a:lnTo>
                      <a:pt x="13" y="0"/>
                    </a:lnTo>
                    <a:lnTo>
                      <a:pt x="13" y="0"/>
                    </a:lnTo>
                    <a:lnTo>
                      <a:pt x="14" y="0"/>
                    </a:lnTo>
                    <a:lnTo>
                      <a:pt x="14" y="0"/>
                    </a:lnTo>
                    <a:lnTo>
                      <a:pt x="14" y="0"/>
                    </a:lnTo>
                    <a:lnTo>
                      <a:pt x="14" y="0"/>
                    </a:lnTo>
                    <a:lnTo>
                      <a:pt x="15" y="2"/>
                    </a:lnTo>
                    <a:lnTo>
                      <a:pt x="15" y="2"/>
                    </a:lnTo>
                    <a:lnTo>
                      <a:pt x="15" y="2"/>
                    </a:lnTo>
                    <a:lnTo>
                      <a:pt x="16" y="2"/>
                    </a:lnTo>
                    <a:lnTo>
                      <a:pt x="16" y="3"/>
                    </a:lnTo>
                    <a:lnTo>
                      <a:pt x="16" y="3"/>
                    </a:lnTo>
                    <a:lnTo>
                      <a:pt x="17" y="3"/>
                    </a:lnTo>
                    <a:lnTo>
                      <a:pt x="17" y="3"/>
                    </a:lnTo>
                    <a:lnTo>
                      <a:pt x="17" y="4"/>
                    </a:lnTo>
                    <a:lnTo>
                      <a:pt x="17" y="4"/>
                    </a:lnTo>
                    <a:lnTo>
                      <a:pt x="17" y="4"/>
                    </a:lnTo>
                    <a:lnTo>
                      <a:pt x="18" y="5"/>
                    </a:lnTo>
                    <a:lnTo>
                      <a:pt x="18" y="5"/>
                    </a:lnTo>
                    <a:lnTo>
                      <a:pt x="18" y="5"/>
                    </a:lnTo>
                    <a:lnTo>
                      <a:pt x="17" y="5"/>
                    </a:lnTo>
                    <a:lnTo>
                      <a:pt x="17" y="5"/>
                    </a:lnTo>
                    <a:lnTo>
                      <a:pt x="17" y="6"/>
                    </a:lnTo>
                    <a:lnTo>
                      <a:pt x="17" y="6"/>
                    </a:lnTo>
                    <a:lnTo>
                      <a:pt x="17" y="6"/>
                    </a:lnTo>
                    <a:lnTo>
                      <a:pt x="17" y="6"/>
                    </a:lnTo>
                    <a:lnTo>
                      <a:pt x="17" y="6"/>
                    </a:lnTo>
                    <a:lnTo>
                      <a:pt x="17" y="6"/>
                    </a:lnTo>
                    <a:lnTo>
                      <a:pt x="17" y="6"/>
                    </a:lnTo>
                    <a:lnTo>
                      <a:pt x="17" y="6"/>
                    </a:lnTo>
                    <a:lnTo>
                      <a:pt x="17" y="6"/>
                    </a:lnTo>
                    <a:lnTo>
                      <a:pt x="17" y="6"/>
                    </a:lnTo>
                    <a:lnTo>
                      <a:pt x="17" y="7"/>
                    </a:lnTo>
                    <a:lnTo>
                      <a:pt x="18" y="7"/>
                    </a:lnTo>
                    <a:lnTo>
                      <a:pt x="18" y="7"/>
                    </a:lnTo>
                    <a:lnTo>
                      <a:pt x="18" y="7"/>
                    </a:lnTo>
                    <a:lnTo>
                      <a:pt x="18" y="7"/>
                    </a:lnTo>
                    <a:lnTo>
                      <a:pt x="19" y="7"/>
                    </a:lnTo>
                    <a:lnTo>
                      <a:pt x="19" y="8"/>
                    </a:lnTo>
                    <a:lnTo>
                      <a:pt x="19" y="8"/>
                    </a:lnTo>
                    <a:lnTo>
                      <a:pt x="20" y="8"/>
                    </a:lnTo>
                    <a:lnTo>
                      <a:pt x="20" y="9"/>
                    </a:lnTo>
                    <a:lnTo>
                      <a:pt x="21" y="9"/>
                    </a:lnTo>
                    <a:lnTo>
                      <a:pt x="21" y="9"/>
                    </a:lnTo>
                    <a:lnTo>
                      <a:pt x="22" y="10"/>
                    </a:lnTo>
                    <a:lnTo>
                      <a:pt x="22" y="10"/>
                    </a:lnTo>
                    <a:lnTo>
                      <a:pt x="22" y="11"/>
                    </a:lnTo>
                    <a:lnTo>
                      <a:pt x="23" y="11"/>
                    </a:lnTo>
                    <a:lnTo>
                      <a:pt x="23" y="11"/>
                    </a:lnTo>
                    <a:lnTo>
                      <a:pt x="23" y="12"/>
                    </a:lnTo>
                    <a:lnTo>
                      <a:pt x="23" y="12"/>
                    </a:lnTo>
                    <a:lnTo>
                      <a:pt x="24" y="13"/>
                    </a:lnTo>
                    <a:lnTo>
                      <a:pt x="24" y="13"/>
                    </a:lnTo>
                    <a:lnTo>
                      <a:pt x="24" y="13"/>
                    </a:lnTo>
                    <a:lnTo>
                      <a:pt x="24" y="14"/>
                    </a:lnTo>
                    <a:lnTo>
                      <a:pt x="24" y="14"/>
                    </a:lnTo>
                    <a:lnTo>
                      <a:pt x="24" y="14"/>
                    </a:lnTo>
                    <a:lnTo>
                      <a:pt x="24" y="15"/>
                    </a:lnTo>
                    <a:lnTo>
                      <a:pt x="24" y="15"/>
                    </a:lnTo>
                    <a:lnTo>
                      <a:pt x="23" y="15"/>
                    </a:lnTo>
                    <a:lnTo>
                      <a:pt x="23" y="15"/>
                    </a:lnTo>
                    <a:lnTo>
                      <a:pt x="23" y="16"/>
                    </a:lnTo>
                    <a:lnTo>
                      <a:pt x="23" y="16"/>
                    </a:lnTo>
                    <a:lnTo>
                      <a:pt x="23" y="16"/>
                    </a:lnTo>
                    <a:lnTo>
                      <a:pt x="23" y="16"/>
                    </a:lnTo>
                    <a:lnTo>
                      <a:pt x="23" y="17"/>
                    </a:lnTo>
                    <a:lnTo>
                      <a:pt x="23" y="17"/>
                    </a:lnTo>
                    <a:lnTo>
                      <a:pt x="22" y="17"/>
                    </a:lnTo>
                    <a:lnTo>
                      <a:pt x="22" y="17"/>
                    </a:lnTo>
                    <a:lnTo>
                      <a:pt x="22" y="17"/>
                    </a:lnTo>
                    <a:lnTo>
                      <a:pt x="22" y="18"/>
                    </a:lnTo>
                    <a:lnTo>
                      <a:pt x="22" y="18"/>
                    </a:lnTo>
                    <a:lnTo>
                      <a:pt x="21" y="18"/>
                    </a:lnTo>
                    <a:lnTo>
                      <a:pt x="21" y="18"/>
                    </a:lnTo>
                    <a:lnTo>
                      <a:pt x="21" y="18"/>
                    </a:lnTo>
                    <a:lnTo>
                      <a:pt x="21" y="18"/>
                    </a:lnTo>
                    <a:lnTo>
                      <a:pt x="20" y="18"/>
                    </a:lnTo>
                    <a:lnTo>
                      <a:pt x="20" y="18"/>
                    </a:lnTo>
                    <a:lnTo>
                      <a:pt x="20" y="17"/>
                    </a:lnTo>
                    <a:lnTo>
                      <a:pt x="20" y="17"/>
                    </a:lnTo>
                    <a:lnTo>
                      <a:pt x="20" y="17"/>
                    </a:lnTo>
                    <a:lnTo>
                      <a:pt x="19" y="17"/>
                    </a:lnTo>
                    <a:lnTo>
                      <a:pt x="19" y="17"/>
                    </a:lnTo>
                    <a:lnTo>
                      <a:pt x="19" y="17"/>
                    </a:lnTo>
                    <a:lnTo>
                      <a:pt x="19" y="17"/>
                    </a:lnTo>
                    <a:lnTo>
                      <a:pt x="19" y="17"/>
                    </a:lnTo>
                    <a:lnTo>
                      <a:pt x="18" y="16"/>
                    </a:lnTo>
                    <a:lnTo>
                      <a:pt x="18" y="16"/>
                    </a:lnTo>
                    <a:lnTo>
                      <a:pt x="17" y="15"/>
                    </a:lnTo>
                    <a:lnTo>
                      <a:pt x="17" y="15"/>
                    </a:lnTo>
                    <a:lnTo>
                      <a:pt x="16" y="14"/>
                    </a:lnTo>
                    <a:lnTo>
                      <a:pt x="16" y="14"/>
                    </a:lnTo>
                    <a:lnTo>
                      <a:pt x="15" y="13"/>
                    </a:lnTo>
                    <a:lnTo>
                      <a:pt x="14" y="13"/>
                    </a:lnTo>
                    <a:lnTo>
                      <a:pt x="14" y="12"/>
                    </a:lnTo>
                    <a:lnTo>
                      <a:pt x="13" y="12"/>
                    </a:lnTo>
                    <a:lnTo>
                      <a:pt x="13" y="11"/>
                    </a:lnTo>
                    <a:lnTo>
                      <a:pt x="13" y="11"/>
                    </a:lnTo>
                    <a:lnTo>
                      <a:pt x="11" y="11"/>
                    </a:lnTo>
                    <a:lnTo>
                      <a:pt x="11" y="11"/>
                    </a:lnTo>
                    <a:lnTo>
                      <a:pt x="11" y="11"/>
                    </a:lnTo>
                    <a:lnTo>
                      <a:pt x="11" y="11"/>
                    </a:lnTo>
                    <a:lnTo>
                      <a:pt x="10" y="10"/>
                    </a:lnTo>
                    <a:lnTo>
                      <a:pt x="10" y="10"/>
                    </a:lnTo>
                    <a:lnTo>
                      <a:pt x="10" y="10"/>
                    </a:lnTo>
                    <a:lnTo>
                      <a:pt x="10" y="10"/>
                    </a:lnTo>
                    <a:lnTo>
                      <a:pt x="9" y="10"/>
                    </a:lnTo>
                    <a:lnTo>
                      <a:pt x="9" y="10"/>
                    </a:lnTo>
                    <a:lnTo>
                      <a:pt x="9" y="10"/>
                    </a:lnTo>
                    <a:lnTo>
                      <a:pt x="8" y="10"/>
                    </a:lnTo>
                    <a:lnTo>
                      <a:pt x="8" y="9"/>
                    </a:lnTo>
                    <a:lnTo>
                      <a:pt x="8" y="9"/>
                    </a:lnTo>
                    <a:lnTo>
                      <a:pt x="8" y="9"/>
                    </a:lnTo>
                    <a:lnTo>
                      <a:pt x="7" y="9"/>
                    </a:lnTo>
                    <a:lnTo>
                      <a:pt x="7" y="9"/>
                    </a:lnTo>
                    <a:lnTo>
                      <a:pt x="7" y="9"/>
                    </a:lnTo>
                    <a:lnTo>
                      <a:pt x="7" y="9"/>
                    </a:lnTo>
                    <a:lnTo>
                      <a:pt x="7" y="9"/>
                    </a:lnTo>
                    <a:lnTo>
                      <a:pt x="6" y="8"/>
                    </a:lnTo>
                    <a:lnTo>
                      <a:pt x="6" y="8"/>
                    </a:lnTo>
                    <a:lnTo>
                      <a:pt x="6" y="8"/>
                    </a:lnTo>
                    <a:lnTo>
                      <a:pt x="6" y="8"/>
                    </a:lnTo>
                    <a:lnTo>
                      <a:pt x="6" y="8"/>
                    </a:lnTo>
                    <a:lnTo>
                      <a:pt x="5" y="7"/>
                    </a:lnTo>
                    <a:lnTo>
                      <a:pt x="5" y="7"/>
                    </a:lnTo>
                    <a:lnTo>
                      <a:pt x="5" y="7"/>
                    </a:lnTo>
                    <a:lnTo>
                      <a:pt x="5" y="7"/>
                    </a:lnTo>
                    <a:lnTo>
                      <a:pt x="4" y="7"/>
                    </a:lnTo>
                    <a:lnTo>
                      <a:pt x="4" y="7"/>
                    </a:lnTo>
                    <a:lnTo>
                      <a:pt x="4" y="7"/>
                    </a:lnTo>
                    <a:lnTo>
                      <a:pt x="4" y="6"/>
                    </a:lnTo>
                    <a:lnTo>
                      <a:pt x="4" y="6"/>
                    </a:lnTo>
                    <a:lnTo>
                      <a:pt x="4" y="6"/>
                    </a:lnTo>
                    <a:lnTo>
                      <a:pt x="4" y="6"/>
                    </a:lnTo>
                    <a:lnTo>
                      <a:pt x="3" y="6"/>
                    </a:lnTo>
                    <a:lnTo>
                      <a:pt x="3" y="6"/>
                    </a:lnTo>
                    <a:lnTo>
                      <a:pt x="3" y="6"/>
                    </a:lnTo>
                    <a:lnTo>
                      <a:pt x="3" y="6"/>
                    </a:lnTo>
                    <a:lnTo>
                      <a:pt x="3" y="6"/>
                    </a:lnTo>
                    <a:lnTo>
                      <a:pt x="2" y="6"/>
                    </a:lnTo>
                    <a:lnTo>
                      <a:pt x="2" y="6"/>
                    </a:lnTo>
                    <a:lnTo>
                      <a:pt x="2" y="6"/>
                    </a:lnTo>
                    <a:lnTo>
                      <a:pt x="2" y="5"/>
                    </a:lnTo>
                    <a:lnTo>
                      <a:pt x="2" y="5"/>
                    </a:lnTo>
                    <a:lnTo>
                      <a:pt x="2" y="5"/>
                    </a:lnTo>
                    <a:lnTo>
                      <a:pt x="2" y="5"/>
                    </a:lnTo>
                    <a:lnTo>
                      <a:pt x="2" y="5"/>
                    </a:lnTo>
                    <a:lnTo>
                      <a:pt x="2" y="5"/>
                    </a:lnTo>
                    <a:lnTo>
                      <a:pt x="2" y="5"/>
                    </a:lnTo>
                    <a:lnTo>
                      <a:pt x="2" y="5"/>
                    </a:lnTo>
                    <a:lnTo>
                      <a:pt x="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2" name="Freeform 691">
                <a:extLst>
                  <a:ext uri="{FF2B5EF4-FFF2-40B4-BE49-F238E27FC236}">
                    <a16:creationId xmlns:a16="http://schemas.microsoft.com/office/drawing/2014/main" id="{F1FDFBB9-FF05-4343-97A7-28F65817403B}"/>
                  </a:ext>
                </a:extLst>
              </p:cNvPr>
              <p:cNvSpPr>
                <a:spLocks/>
              </p:cNvSpPr>
              <p:nvPr/>
            </p:nvSpPr>
            <p:spPr bwMode="auto">
              <a:xfrm>
                <a:off x="8504238" y="4822825"/>
                <a:ext cx="3175" cy="1588"/>
              </a:xfrm>
              <a:custGeom>
                <a:avLst/>
                <a:gdLst>
                  <a:gd name="T0" fmla="*/ 1 w 6"/>
                  <a:gd name="T1" fmla="*/ 2 h 3"/>
                  <a:gd name="T2" fmla="*/ 1 w 6"/>
                  <a:gd name="T3" fmla="*/ 2 h 3"/>
                  <a:gd name="T4" fmla="*/ 1 w 6"/>
                  <a:gd name="T5" fmla="*/ 2 h 3"/>
                  <a:gd name="T6" fmla="*/ 0 w 6"/>
                  <a:gd name="T7" fmla="*/ 2 h 3"/>
                  <a:gd name="T8" fmla="*/ 0 w 6"/>
                  <a:gd name="T9" fmla="*/ 1 h 3"/>
                  <a:gd name="T10" fmla="*/ 0 w 6"/>
                  <a:gd name="T11" fmla="*/ 1 h 3"/>
                  <a:gd name="T12" fmla="*/ 0 w 6"/>
                  <a:gd name="T13" fmla="*/ 1 h 3"/>
                  <a:gd name="T14" fmla="*/ 1 w 6"/>
                  <a:gd name="T15" fmla="*/ 0 h 3"/>
                  <a:gd name="T16" fmla="*/ 1 w 6"/>
                  <a:gd name="T17" fmla="*/ 0 h 3"/>
                  <a:gd name="T18" fmla="*/ 2 w 6"/>
                  <a:gd name="T19" fmla="*/ 0 h 3"/>
                  <a:gd name="T20" fmla="*/ 2 w 6"/>
                  <a:gd name="T21" fmla="*/ 0 h 3"/>
                  <a:gd name="T22" fmla="*/ 2 w 6"/>
                  <a:gd name="T23" fmla="*/ 0 h 3"/>
                  <a:gd name="T24" fmla="*/ 3 w 6"/>
                  <a:gd name="T25" fmla="*/ 0 h 3"/>
                  <a:gd name="T26" fmla="*/ 3 w 6"/>
                  <a:gd name="T27" fmla="*/ 0 h 3"/>
                  <a:gd name="T28" fmla="*/ 3 w 6"/>
                  <a:gd name="T29" fmla="*/ 0 h 3"/>
                  <a:gd name="T30" fmla="*/ 4 w 6"/>
                  <a:gd name="T31" fmla="*/ 0 h 3"/>
                  <a:gd name="T32" fmla="*/ 4 w 6"/>
                  <a:gd name="T33" fmla="*/ 0 h 3"/>
                  <a:gd name="T34" fmla="*/ 5 w 6"/>
                  <a:gd name="T35" fmla="*/ 0 h 3"/>
                  <a:gd name="T36" fmla="*/ 5 w 6"/>
                  <a:gd name="T37" fmla="*/ 0 h 3"/>
                  <a:gd name="T38" fmla="*/ 6 w 6"/>
                  <a:gd name="T39" fmla="*/ 0 h 3"/>
                  <a:gd name="T40" fmla="*/ 6 w 6"/>
                  <a:gd name="T41" fmla="*/ 0 h 3"/>
                  <a:gd name="T42" fmla="*/ 6 w 6"/>
                  <a:gd name="T43" fmla="*/ 0 h 3"/>
                  <a:gd name="T44" fmla="*/ 6 w 6"/>
                  <a:gd name="T45" fmla="*/ 0 h 3"/>
                  <a:gd name="T46" fmla="*/ 6 w 6"/>
                  <a:gd name="T47" fmla="*/ 0 h 3"/>
                  <a:gd name="T48" fmla="*/ 6 w 6"/>
                  <a:gd name="T49" fmla="*/ 1 h 3"/>
                  <a:gd name="T50" fmla="*/ 6 w 6"/>
                  <a:gd name="T51" fmla="*/ 1 h 3"/>
                  <a:gd name="T52" fmla="*/ 6 w 6"/>
                  <a:gd name="T53" fmla="*/ 1 h 3"/>
                  <a:gd name="T54" fmla="*/ 5 w 6"/>
                  <a:gd name="T55" fmla="*/ 2 h 3"/>
                  <a:gd name="T56" fmla="*/ 5 w 6"/>
                  <a:gd name="T57" fmla="*/ 2 h 3"/>
                  <a:gd name="T58" fmla="*/ 5 w 6"/>
                  <a:gd name="T59" fmla="*/ 2 h 3"/>
                  <a:gd name="T60" fmla="*/ 4 w 6"/>
                  <a:gd name="T61" fmla="*/ 2 h 3"/>
                  <a:gd name="T62" fmla="*/ 4 w 6"/>
                  <a:gd name="T63" fmla="*/ 3 h 3"/>
                  <a:gd name="T64" fmla="*/ 4 w 6"/>
                  <a:gd name="T65" fmla="*/ 3 h 3"/>
                  <a:gd name="T66" fmla="*/ 3 w 6"/>
                  <a:gd name="T67" fmla="*/ 3 h 3"/>
                  <a:gd name="T68" fmla="*/ 3 w 6"/>
                  <a:gd name="T69" fmla="*/ 3 h 3"/>
                  <a:gd name="T70" fmla="*/ 2 w 6"/>
                  <a:gd name="T71" fmla="*/ 3 h 3"/>
                  <a:gd name="T72" fmla="*/ 2 w 6"/>
                  <a:gd name="T73" fmla="*/ 3 h 3"/>
                  <a:gd name="T74" fmla="*/ 2 w 6"/>
                  <a:gd name="T75" fmla="*/ 3 h 3"/>
                  <a:gd name="T76" fmla="*/ 1 w 6"/>
                  <a:gd name="T77" fmla="*/ 3 h 3"/>
                  <a:gd name="T78" fmla="*/ 1 w 6"/>
                  <a:gd name="T79" fmla="*/ 3 h 3"/>
                  <a:gd name="T80" fmla="*/ 1 w 6"/>
                  <a:gd name="T81" fmla="*/ 2 h 3"/>
                  <a:gd name="T82" fmla="*/ 1 w 6"/>
                  <a:gd name="T83" fmla="*/ 2 h 3"/>
                  <a:gd name="T84" fmla="*/ 1 w 6"/>
                  <a:gd name="T85" fmla="*/ 2 h 3"/>
                  <a:gd name="T86" fmla="*/ 1 w 6"/>
                  <a:gd name="T87" fmla="*/ 2 h 3"/>
                  <a:gd name="T88" fmla="*/ 1 w 6"/>
                  <a:gd name="T89" fmla="*/ 2 h 3"/>
                  <a:gd name="T90" fmla="*/ 1 w 6"/>
                  <a:gd name="T91" fmla="*/ 2 h 3"/>
                  <a:gd name="T92" fmla="*/ 1 w 6"/>
                  <a:gd name="T93" fmla="*/ 2 h 3"/>
                  <a:gd name="T94" fmla="*/ 1 w 6"/>
                  <a:gd name="T95"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 h="3">
                    <a:moveTo>
                      <a:pt x="1" y="2"/>
                    </a:moveTo>
                    <a:lnTo>
                      <a:pt x="1" y="2"/>
                    </a:lnTo>
                    <a:lnTo>
                      <a:pt x="1" y="2"/>
                    </a:lnTo>
                    <a:lnTo>
                      <a:pt x="1" y="2"/>
                    </a:lnTo>
                    <a:lnTo>
                      <a:pt x="1" y="2"/>
                    </a:lnTo>
                    <a:lnTo>
                      <a:pt x="1" y="2"/>
                    </a:lnTo>
                    <a:lnTo>
                      <a:pt x="1" y="2"/>
                    </a:lnTo>
                    <a:lnTo>
                      <a:pt x="0" y="2"/>
                    </a:lnTo>
                    <a:lnTo>
                      <a:pt x="0" y="2"/>
                    </a:lnTo>
                    <a:lnTo>
                      <a:pt x="0" y="1"/>
                    </a:lnTo>
                    <a:lnTo>
                      <a:pt x="0" y="1"/>
                    </a:lnTo>
                    <a:lnTo>
                      <a:pt x="0" y="1"/>
                    </a:lnTo>
                    <a:lnTo>
                      <a:pt x="0" y="1"/>
                    </a:lnTo>
                    <a:lnTo>
                      <a:pt x="0" y="1"/>
                    </a:lnTo>
                    <a:lnTo>
                      <a:pt x="0" y="0"/>
                    </a:lnTo>
                    <a:lnTo>
                      <a:pt x="1" y="0"/>
                    </a:lnTo>
                    <a:lnTo>
                      <a:pt x="1" y="0"/>
                    </a:lnTo>
                    <a:lnTo>
                      <a:pt x="1" y="0"/>
                    </a:lnTo>
                    <a:lnTo>
                      <a:pt x="1" y="0"/>
                    </a:lnTo>
                    <a:lnTo>
                      <a:pt x="2" y="0"/>
                    </a:lnTo>
                    <a:lnTo>
                      <a:pt x="2" y="0"/>
                    </a:lnTo>
                    <a:lnTo>
                      <a:pt x="2" y="0"/>
                    </a:lnTo>
                    <a:lnTo>
                      <a:pt x="2" y="0"/>
                    </a:lnTo>
                    <a:lnTo>
                      <a:pt x="2" y="0"/>
                    </a:lnTo>
                    <a:lnTo>
                      <a:pt x="2" y="0"/>
                    </a:lnTo>
                    <a:lnTo>
                      <a:pt x="3" y="0"/>
                    </a:lnTo>
                    <a:lnTo>
                      <a:pt x="3" y="0"/>
                    </a:lnTo>
                    <a:lnTo>
                      <a:pt x="3" y="0"/>
                    </a:lnTo>
                    <a:lnTo>
                      <a:pt x="3" y="0"/>
                    </a:lnTo>
                    <a:lnTo>
                      <a:pt x="3" y="0"/>
                    </a:lnTo>
                    <a:lnTo>
                      <a:pt x="4" y="0"/>
                    </a:lnTo>
                    <a:lnTo>
                      <a:pt x="4" y="0"/>
                    </a:lnTo>
                    <a:lnTo>
                      <a:pt x="4" y="0"/>
                    </a:lnTo>
                    <a:lnTo>
                      <a:pt x="4" y="0"/>
                    </a:lnTo>
                    <a:lnTo>
                      <a:pt x="5" y="0"/>
                    </a:lnTo>
                    <a:lnTo>
                      <a:pt x="5" y="0"/>
                    </a:lnTo>
                    <a:lnTo>
                      <a:pt x="5" y="0"/>
                    </a:lnTo>
                    <a:lnTo>
                      <a:pt x="5" y="0"/>
                    </a:lnTo>
                    <a:lnTo>
                      <a:pt x="6" y="0"/>
                    </a:lnTo>
                    <a:lnTo>
                      <a:pt x="6" y="0"/>
                    </a:lnTo>
                    <a:lnTo>
                      <a:pt x="6" y="0"/>
                    </a:lnTo>
                    <a:lnTo>
                      <a:pt x="6" y="0"/>
                    </a:lnTo>
                    <a:lnTo>
                      <a:pt x="6" y="0"/>
                    </a:lnTo>
                    <a:lnTo>
                      <a:pt x="6" y="0"/>
                    </a:lnTo>
                    <a:lnTo>
                      <a:pt x="6" y="0"/>
                    </a:lnTo>
                    <a:lnTo>
                      <a:pt x="6" y="0"/>
                    </a:lnTo>
                    <a:lnTo>
                      <a:pt x="6" y="0"/>
                    </a:lnTo>
                    <a:lnTo>
                      <a:pt x="6" y="0"/>
                    </a:lnTo>
                    <a:lnTo>
                      <a:pt x="6" y="0"/>
                    </a:lnTo>
                    <a:lnTo>
                      <a:pt x="6" y="1"/>
                    </a:lnTo>
                    <a:lnTo>
                      <a:pt x="6" y="1"/>
                    </a:lnTo>
                    <a:lnTo>
                      <a:pt x="6" y="1"/>
                    </a:lnTo>
                    <a:lnTo>
                      <a:pt x="6" y="1"/>
                    </a:lnTo>
                    <a:lnTo>
                      <a:pt x="6" y="1"/>
                    </a:lnTo>
                    <a:lnTo>
                      <a:pt x="5" y="1"/>
                    </a:lnTo>
                    <a:lnTo>
                      <a:pt x="5" y="2"/>
                    </a:lnTo>
                    <a:lnTo>
                      <a:pt x="5" y="2"/>
                    </a:lnTo>
                    <a:lnTo>
                      <a:pt x="5" y="2"/>
                    </a:lnTo>
                    <a:lnTo>
                      <a:pt x="5" y="2"/>
                    </a:lnTo>
                    <a:lnTo>
                      <a:pt x="5" y="2"/>
                    </a:lnTo>
                    <a:lnTo>
                      <a:pt x="4" y="2"/>
                    </a:lnTo>
                    <a:lnTo>
                      <a:pt x="4" y="2"/>
                    </a:lnTo>
                    <a:lnTo>
                      <a:pt x="4" y="3"/>
                    </a:lnTo>
                    <a:lnTo>
                      <a:pt x="4" y="3"/>
                    </a:lnTo>
                    <a:lnTo>
                      <a:pt x="4" y="3"/>
                    </a:lnTo>
                    <a:lnTo>
                      <a:pt x="4" y="3"/>
                    </a:lnTo>
                    <a:lnTo>
                      <a:pt x="3" y="3"/>
                    </a:lnTo>
                    <a:lnTo>
                      <a:pt x="3" y="3"/>
                    </a:lnTo>
                    <a:lnTo>
                      <a:pt x="3" y="3"/>
                    </a:lnTo>
                    <a:lnTo>
                      <a:pt x="3" y="3"/>
                    </a:lnTo>
                    <a:lnTo>
                      <a:pt x="3" y="3"/>
                    </a:lnTo>
                    <a:lnTo>
                      <a:pt x="2" y="3"/>
                    </a:lnTo>
                    <a:lnTo>
                      <a:pt x="2" y="3"/>
                    </a:lnTo>
                    <a:lnTo>
                      <a:pt x="2" y="3"/>
                    </a:lnTo>
                    <a:lnTo>
                      <a:pt x="2" y="3"/>
                    </a:lnTo>
                    <a:lnTo>
                      <a:pt x="2" y="3"/>
                    </a:lnTo>
                    <a:lnTo>
                      <a:pt x="2" y="3"/>
                    </a:lnTo>
                    <a:lnTo>
                      <a:pt x="1" y="3"/>
                    </a:lnTo>
                    <a:lnTo>
                      <a:pt x="1" y="3"/>
                    </a:lnTo>
                    <a:lnTo>
                      <a:pt x="1" y="3"/>
                    </a:lnTo>
                    <a:lnTo>
                      <a:pt x="1" y="2"/>
                    </a:lnTo>
                    <a:lnTo>
                      <a:pt x="1" y="2"/>
                    </a:lnTo>
                    <a:lnTo>
                      <a:pt x="1" y="2"/>
                    </a:lnTo>
                    <a:lnTo>
                      <a:pt x="1" y="2"/>
                    </a:lnTo>
                    <a:lnTo>
                      <a:pt x="1" y="2"/>
                    </a:lnTo>
                    <a:lnTo>
                      <a:pt x="1" y="2"/>
                    </a:lnTo>
                    <a:lnTo>
                      <a:pt x="1" y="2"/>
                    </a:lnTo>
                    <a:lnTo>
                      <a:pt x="1" y="2"/>
                    </a:lnTo>
                    <a:lnTo>
                      <a:pt x="1" y="2"/>
                    </a:lnTo>
                    <a:lnTo>
                      <a:pt x="1" y="2"/>
                    </a:lnTo>
                    <a:lnTo>
                      <a:pt x="1" y="2"/>
                    </a:lnTo>
                    <a:lnTo>
                      <a:pt x="1" y="2"/>
                    </a:lnTo>
                    <a:lnTo>
                      <a:pt x="1" y="2"/>
                    </a:lnTo>
                    <a:lnTo>
                      <a:pt x="1" y="2"/>
                    </a:lnTo>
                    <a:lnTo>
                      <a:pt x="1" y="2"/>
                    </a:lnTo>
                    <a:lnTo>
                      <a:pt x="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3" name="Freeform 692">
                <a:extLst>
                  <a:ext uri="{FF2B5EF4-FFF2-40B4-BE49-F238E27FC236}">
                    <a16:creationId xmlns:a16="http://schemas.microsoft.com/office/drawing/2014/main" id="{2D0A68C1-A38B-4298-9E4C-6DFE312CB2BC}"/>
                  </a:ext>
                </a:extLst>
              </p:cNvPr>
              <p:cNvSpPr>
                <a:spLocks/>
              </p:cNvSpPr>
              <p:nvPr/>
            </p:nvSpPr>
            <p:spPr bwMode="auto">
              <a:xfrm>
                <a:off x="8421688" y="4827588"/>
                <a:ext cx="4763" cy="4763"/>
              </a:xfrm>
              <a:custGeom>
                <a:avLst/>
                <a:gdLst>
                  <a:gd name="T0" fmla="*/ 0 w 9"/>
                  <a:gd name="T1" fmla="*/ 8 h 9"/>
                  <a:gd name="T2" fmla="*/ 0 w 9"/>
                  <a:gd name="T3" fmla="*/ 8 h 9"/>
                  <a:gd name="T4" fmla="*/ 0 w 9"/>
                  <a:gd name="T5" fmla="*/ 7 h 9"/>
                  <a:gd name="T6" fmla="*/ 0 w 9"/>
                  <a:gd name="T7" fmla="*/ 7 h 9"/>
                  <a:gd name="T8" fmla="*/ 0 w 9"/>
                  <a:gd name="T9" fmla="*/ 7 h 9"/>
                  <a:gd name="T10" fmla="*/ 0 w 9"/>
                  <a:gd name="T11" fmla="*/ 7 h 9"/>
                  <a:gd name="T12" fmla="*/ 0 w 9"/>
                  <a:gd name="T13" fmla="*/ 7 h 9"/>
                  <a:gd name="T14" fmla="*/ 0 w 9"/>
                  <a:gd name="T15" fmla="*/ 5 h 9"/>
                  <a:gd name="T16" fmla="*/ 1 w 9"/>
                  <a:gd name="T17" fmla="*/ 5 h 9"/>
                  <a:gd name="T18" fmla="*/ 1 w 9"/>
                  <a:gd name="T19" fmla="*/ 5 h 9"/>
                  <a:gd name="T20" fmla="*/ 1 w 9"/>
                  <a:gd name="T21" fmla="*/ 4 h 9"/>
                  <a:gd name="T22" fmla="*/ 1 w 9"/>
                  <a:gd name="T23" fmla="*/ 3 h 9"/>
                  <a:gd name="T24" fmla="*/ 2 w 9"/>
                  <a:gd name="T25" fmla="*/ 2 h 9"/>
                  <a:gd name="T26" fmla="*/ 2 w 9"/>
                  <a:gd name="T27" fmla="*/ 2 h 9"/>
                  <a:gd name="T28" fmla="*/ 3 w 9"/>
                  <a:gd name="T29" fmla="*/ 1 h 9"/>
                  <a:gd name="T30" fmla="*/ 5 w 9"/>
                  <a:gd name="T31" fmla="*/ 1 h 9"/>
                  <a:gd name="T32" fmla="*/ 6 w 9"/>
                  <a:gd name="T33" fmla="*/ 0 h 9"/>
                  <a:gd name="T34" fmla="*/ 6 w 9"/>
                  <a:gd name="T35" fmla="*/ 0 h 9"/>
                  <a:gd name="T36" fmla="*/ 7 w 9"/>
                  <a:gd name="T37" fmla="*/ 0 h 9"/>
                  <a:gd name="T38" fmla="*/ 7 w 9"/>
                  <a:gd name="T39" fmla="*/ 0 h 9"/>
                  <a:gd name="T40" fmla="*/ 7 w 9"/>
                  <a:gd name="T41" fmla="*/ 0 h 9"/>
                  <a:gd name="T42" fmla="*/ 7 w 9"/>
                  <a:gd name="T43" fmla="*/ 0 h 9"/>
                  <a:gd name="T44" fmla="*/ 8 w 9"/>
                  <a:gd name="T45" fmla="*/ 1 h 9"/>
                  <a:gd name="T46" fmla="*/ 8 w 9"/>
                  <a:gd name="T47" fmla="*/ 1 h 9"/>
                  <a:gd name="T48" fmla="*/ 8 w 9"/>
                  <a:gd name="T49" fmla="*/ 1 h 9"/>
                  <a:gd name="T50" fmla="*/ 9 w 9"/>
                  <a:gd name="T51" fmla="*/ 2 h 9"/>
                  <a:gd name="T52" fmla="*/ 8 w 9"/>
                  <a:gd name="T53" fmla="*/ 2 h 9"/>
                  <a:gd name="T54" fmla="*/ 8 w 9"/>
                  <a:gd name="T55" fmla="*/ 3 h 9"/>
                  <a:gd name="T56" fmla="*/ 8 w 9"/>
                  <a:gd name="T57" fmla="*/ 3 h 9"/>
                  <a:gd name="T58" fmla="*/ 8 w 9"/>
                  <a:gd name="T59" fmla="*/ 3 h 9"/>
                  <a:gd name="T60" fmla="*/ 8 w 9"/>
                  <a:gd name="T61" fmla="*/ 3 h 9"/>
                  <a:gd name="T62" fmla="*/ 8 w 9"/>
                  <a:gd name="T63" fmla="*/ 4 h 9"/>
                  <a:gd name="T64" fmla="*/ 8 w 9"/>
                  <a:gd name="T65" fmla="*/ 4 h 9"/>
                  <a:gd name="T66" fmla="*/ 8 w 9"/>
                  <a:gd name="T67" fmla="*/ 5 h 9"/>
                  <a:gd name="T68" fmla="*/ 7 w 9"/>
                  <a:gd name="T69" fmla="*/ 5 h 9"/>
                  <a:gd name="T70" fmla="*/ 7 w 9"/>
                  <a:gd name="T71" fmla="*/ 7 h 9"/>
                  <a:gd name="T72" fmla="*/ 6 w 9"/>
                  <a:gd name="T73" fmla="*/ 8 h 9"/>
                  <a:gd name="T74" fmla="*/ 6 w 9"/>
                  <a:gd name="T75" fmla="*/ 8 h 9"/>
                  <a:gd name="T76" fmla="*/ 5 w 9"/>
                  <a:gd name="T77" fmla="*/ 8 h 9"/>
                  <a:gd name="T78" fmla="*/ 5 w 9"/>
                  <a:gd name="T79" fmla="*/ 9 h 9"/>
                  <a:gd name="T80" fmla="*/ 5 w 9"/>
                  <a:gd name="T81" fmla="*/ 9 h 9"/>
                  <a:gd name="T82" fmla="*/ 3 w 9"/>
                  <a:gd name="T83" fmla="*/ 9 h 9"/>
                  <a:gd name="T84" fmla="*/ 3 w 9"/>
                  <a:gd name="T85" fmla="*/ 9 h 9"/>
                  <a:gd name="T86" fmla="*/ 3 w 9"/>
                  <a:gd name="T87" fmla="*/ 9 h 9"/>
                  <a:gd name="T88" fmla="*/ 2 w 9"/>
                  <a:gd name="T89" fmla="*/ 9 h 9"/>
                  <a:gd name="T90" fmla="*/ 2 w 9"/>
                  <a:gd name="T91" fmla="*/ 9 h 9"/>
                  <a:gd name="T92" fmla="*/ 2 w 9"/>
                  <a:gd name="T93" fmla="*/ 9 h 9"/>
                  <a:gd name="T94" fmla="*/ 1 w 9"/>
                  <a:gd name="T95" fmla="*/ 9 h 9"/>
                  <a:gd name="T96" fmla="*/ 1 w 9"/>
                  <a:gd name="T97" fmla="*/ 9 h 9"/>
                  <a:gd name="T98" fmla="*/ 1 w 9"/>
                  <a:gd name="T99" fmla="*/ 9 h 9"/>
                  <a:gd name="T100" fmla="*/ 1 w 9"/>
                  <a:gd name="T101" fmla="*/ 9 h 9"/>
                  <a:gd name="T102" fmla="*/ 1 w 9"/>
                  <a:gd name="T103" fmla="*/ 9 h 9"/>
                  <a:gd name="T104" fmla="*/ 0 w 9"/>
                  <a:gd name="T105" fmla="*/ 8 h 9"/>
                  <a:gd name="T106" fmla="*/ 0 w 9"/>
                  <a:gd name="T107" fmla="*/ 8 h 9"/>
                  <a:gd name="T108" fmla="*/ 0 w 9"/>
                  <a:gd name="T109" fmla="*/ 8 h 9"/>
                  <a:gd name="T110" fmla="*/ 0 w 9"/>
                  <a:gd name="T111" fmla="*/ 8 h 9"/>
                  <a:gd name="T112" fmla="*/ 0 w 9"/>
                  <a:gd name="T113" fmla="*/ 8 h 9"/>
                  <a:gd name="T114" fmla="*/ 0 w 9"/>
                  <a:gd name="T115" fmla="*/ 8 h 9"/>
                  <a:gd name="T116" fmla="*/ 0 w 9"/>
                  <a:gd name="T117" fmla="*/ 8 h 9"/>
                  <a:gd name="T118" fmla="*/ 0 w 9"/>
                  <a:gd name="T1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 h="9">
                    <a:moveTo>
                      <a:pt x="0" y="8"/>
                    </a:moveTo>
                    <a:lnTo>
                      <a:pt x="0" y="8"/>
                    </a:lnTo>
                    <a:lnTo>
                      <a:pt x="0" y="8"/>
                    </a:lnTo>
                    <a:lnTo>
                      <a:pt x="0" y="8"/>
                    </a:lnTo>
                    <a:lnTo>
                      <a:pt x="0" y="8"/>
                    </a:lnTo>
                    <a:lnTo>
                      <a:pt x="0" y="8"/>
                    </a:lnTo>
                    <a:lnTo>
                      <a:pt x="0" y="8"/>
                    </a:lnTo>
                    <a:lnTo>
                      <a:pt x="0" y="8"/>
                    </a:lnTo>
                    <a:lnTo>
                      <a:pt x="0" y="7"/>
                    </a:lnTo>
                    <a:lnTo>
                      <a:pt x="0" y="7"/>
                    </a:lnTo>
                    <a:lnTo>
                      <a:pt x="0" y="7"/>
                    </a:lnTo>
                    <a:lnTo>
                      <a:pt x="0" y="7"/>
                    </a:lnTo>
                    <a:lnTo>
                      <a:pt x="0" y="7"/>
                    </a:lnTo>
                    <a:lnTo>
                      <a:pt x="0" y="7"/>
                    </a:lnTo>
                    <a:lnTo>
                      <a:pt x="0" y="7"/>
                    </a:lnTo>
                    <a:lnTo>
                      <a:pt x="0" y="7"/>
                    </a:lnTo>
                    <a:lnTo>
                      <a:pt x="0" y="7"/>
                    </a:lnTo>
                    <a:lnTo>
                      <a:pt x="0" y="7"/>
                    </a:lnTo>
                    <a:lnTo>
                      <a:pt x="0" y="7"/>
                    </a:lnTo>
                    <a:lnTo>
                      <a:pt x="0" y="7"/>
                    </a:lnTo>
                    <a:lnTo>
                      <a:pt x="0" y="7"/>
                    </a:lnTo>
                    <a:lnTo>
                      <a:pt x="0" y="7"/>
                    </a:lnTo>
                    <a:lnTo>
                      <a:pt x="0" y="7"/>
                    </a:lnTo>
                    <a:lnTo>
                      <a:pt x="0" y="5"/>
                    </a:lnTo>
                    <a:lnTo>
                      <a:pt x="1" y="5"/>
                    </a:lnTo>
                    <a:lnTo>
                      <a:pt x="1" y="5"/>
                    </a:lnTo>
                    <a:lnTo>
                      <a:pt x="1" y="5"/>
                    </a:lnTo>
                    <a:lnTo>
                      <a:pt x="1" y="5"/>
                    </a:lnTo>
                    <a:lnTo>
                      <a:pt x="1" y="5"/>
                    </a:lnTo>
                    <a:lnTo>
                      <a:pt x="1" y="5"/>
                    </a:lnTo>
                    <a:lnTo>
                      <a:pt x="1" y="5"/>
                    </a:lnTo>
                    <a:lnTo>
                      <a:pt x="1" y="4"/>
                    </a:lnTo>
                    <a:lnTo>
                      <a:pt x="1" y="4"/>
                    </a:lnTo>
                    <a:lnTo>
                      <a:pt x="1" y="4"/>
                    </a:lnTo>
                    <a:lnTo>
                      <a:pt x="1" y="3"/>
                    </a:lnTo>
                    <a:lnTo>
                      <a:pt x="1" y="3"/>
                    </a:lnTo>
                    <a:lnTo>
                      <a:pt x="2" y="3"/>
                    </a:lnTo>
                    <a:lnTo>
                      <a:pt x="2" y="3"/>
                    </a:lnTo>
                    <a:lnTo>
                      <a:pt x="2" y="2"/>
                    </a:lnTo>
                    <a:lnTo>
                      <a:pt x="2" y="2"/>
                    </a:lnTo>
                    <a:lnTo>
                      <a:pt x="2" y="2"/>
                    </a:lnTo>
                    <a:lnTo>
                      <a:pt x="2" y="2"/>
                    </a:lnTo>
                    <a:lnTo>
                      <a:pt x="3" y="1"/>
                    </a:lnTo>
                    <a:lnTo>
                      <a:pt x="3" y="1"/>
                    </a:lnTo>
                    <a:lnTo>
                      <a:pt x="3" y="1"/>
                    </a:lnTo>
                    <a:lnTo>
                      <a:pt x="3" y="1"/>
                    </a:lnTo>
                    <a:lnTo>
                      <a:pt x="5" y="1"/>
                    </a:lnTo>
                    <a:lnTo>
                      <a:pt x="5" y="1"/>
                    </a:lnTo>
                    <a:lnTo>
                      <a:pt x="5" y="1"/>
                    </a:lnTo>
                    <a:lnTo>
                      <a:pt x="5" y="1"/>
                    </a:lnTo>
                    <a:lnTo>
                      <a:pt x="6" y="0"/>
                    </a:lnTo>
                    <a:lnTo>
                      <a:pt x="6" y="0"/>
                    </a:lnTo>
                    <a:lnTo>
                      <a:pt x="6" y="0"/>
                    </a:lnTo>
                    <a:lnTo>
                      <a:pt x="6" y="0"/>
                    </a:lnTo>
                    <a:lnTo>
                      <a:pt x="6" y="0"/>
                    </a:lnTo>
                    <a:lnTo>
                      <a:pt x="6" y="0"/>
                    </a:lnTo>
                    <a:lnTo>
                      <a:pt x="7" y="0"/>
                    </a:lnTo>
                    <a:lnTo>
                      <a:pt x="7" y="0"/>
                    </a:lnTo>
                    <a:lnTo>
                      <a:pt x="7" y="0"/>
                    </a:lnTo>
                    <a:lnTo>
                      <a:pt x="7" y="0"/>
                    </a:lnTo>
                    <a:lnTo>
                      <a:pt x="7" y="0"/>
                    </a:lnTo>
                    <a:lnTo>
                      <a:pt x="7" y="0"/>
                    </a:lnTo>
                    <a:lnTo>
                      <a:pt x="7" y="0"/>
                    </a:lnTo>
                    <a:lnTo>
                      <a:pt x="7" y="0"/>
                    </a:lnTo>
                    <a:lnTo>
                      <a:pt x="7" y="0"/>
                    </a:lnTo>
                    <a:lnTo>
                      <a:pt x="7" y="0"/>
                    </a:lnTo>
                    <a:lnTo>
                      <a:pt x="8" y="0"/>
                    </a:lnTo>
                    <a:lnTo>
                      <a:pt x="8" y="0"/>
                    </a:lnTo>
                    <a:lnTo>
                      <a:pt x="8" y="1"/>
                    </a:lnTo>
                    <a:lnTo>
                      <a:pt x="8" y="1"/>
                    </a:lnTo>
                    <a:lnTo>
                      <a:pt x="8" y="1"/>
                    </a:lnTo>
                    <a:lnTo>
                      <a:pt x="8" y="1"/>
                    </a:lnTo>
                    <a:lnTo>
                      <a:pt x="8" y="1"/>
                    </a:lnTo>
                    <a:lnTo>
                      <a:pt x="8" y="1"/>
                    </a:lnTo>
                    <a:lnTo>
                      <a:pt x="8" y="1"/>
                    </a:lnTo>
                    <a:lnTo>
                      <a:pt x="9" y="1"/>
                    </a:lnTo>
                    <a:lnTo>
                      <a:pt x="9" y="2"/>
                    </a:lnTo>
                    <a:lnTo>
                      <a:pt x="9" y="2"/>
                    </a:lnTo>
                    <a:lnTo>
                      <a:pt x="9" y="2"/>
                    </a:lnTo>
                    <a:lnTo>
                      <a:pt x="9" y="2"/>
                    </a:lnTo>
                    <a:lnTo>
                      <a:pt x="8" y="2"/>
                    </a:lnTo>
                    <a:lnTo>
                      <a:pt x="8" y="2"/>
                    </a:lnTo>
                    <a:lnTo>
                      <a:pt x="8" y="3"/>
                    </a:lnTo>
                    <a:lnTo>
                      <a:pt x="8" y="3"/>
                    </a:lnTo>
                    <a:lnTo>
                      <a:pt x="8" y="3"/>
                    </a:lnTo>
                    <a:lnTo>
                      <a:pt x="8" y="3"/>
                    </a:lnTo>
                    <a:lnTo>
                      <a:pt x="8" y="3"/>
                    </a:lnTo>
                    <a:lnTo>
                      <a:pt x="8" y="3"/>
                    </a:lnTo>
                    <a:lnTo>
                      <a:pt x="8" y="3"/>
                    </a:lnTo>
                    <a:lnTo>
                      <a:pt x="8" y="3"/>
                    </a:lnTo>
                    <a:lnTo>
                      <a:pt x="8" y="3"/>
                    </a:lnTo>
                    <a:lnTo>
                      <a:pt x="8" y="3"/>
                    </a:lnTo>
                    <a:lnTo>
                      <a:pt x="8" y="3"/>
                    </a:lnTo>
                    <a:lnTo>
                      <a:pt x="8" y="4"/>
                    </a:lnTo>
                    <a:lnTo>
                      <a:pt x="8" y="4"/>
                    </a:lnTo>
                    <a:lnTo>
                      <a:pt x="8" y="4"/>
                    </a:lnTo>
                    <a:lnTo>
                      <a:pt x="8" y="4"/>
                    </a:lnTo>
                    <a:lnTo>
                      <a:pt x="8" y="4"/>
                    </a:lnTo>
                    <a:lnTo>
                      <a:pt x="8" y="4"/>
                    </a:lnTo>
                    <a:lnTo>
                      <a:pt x="8" y="4"/>
                    </a:lnTo>
                    <a:lnTo>
                      <a:pt x="8" y="4"/>
                    </a:lnTo>
                    <a:lnTo>
                      <a:pt x="8" y="5"/>
                    </a:lnTo>
                    <a:lnTo>
                      <a:pt x="8" y="5"/>
                    </a:lnTo>
                    <a:lnTo>
                      <a:pt x="7" y="5"/>
                    </a:lnTo>
                    <a:lnTo>
                      <a:pt x="7" y="5"/>
                    </a:lnTo>
                    <a:lnTo>
                      <a:pt x="7" y="7"/>
                    </a:lnTo>
                    <a:lnTo>
                      <a:pt x="7" y="7"/>
                    </a:lnTo>
                    <a:lnTo>
                      <a:pt x="7" y="7"/>
                    </a:lnTo>
                    <a:lnTo>
                      <a:pt x="7" y="7"/>
                    </a:lnTo>
                    <a:lnTo>
                      <a:pt x="6" y="7"/>
                    </a:lnTo>
                    <a:lnTo>
                      <a:pt x="6" y="8"/>
                    </a:lnTo>
                    <a:lnTo>
                      <a:pt x="6" y="8"/>
                    </a:lnTo>
                    <a:lnTo>
                      <a:pt x="6" y="8"/>
                    </a:lnTo>
                    <a:lnTo>
                      <a:pt x="6" y="8"/>
                    </a:lnTo>
                    <a:lnTo>
                      <a:pt x="6" y="8"/>
                    </a:lnTo>
                    <a:lnTo>
                      <a:pt x="6" y="8"/>
                    </a:lnTo>
                    <a:lnTo>
                      <a:pt x="5" y="8"/>
                    </a:lnTo>
                    <a:lnTo>
                      <a:pt x="5" y="8"/>
                    </a:lnTo>
                    <a:lnTo>
                      <a:pt x="5" y="9"/>
                    </a:lnTo>
                    <a:lnTo>
                      <a:pt x="5" y="9"/>
                    </a:lnTo>
                    <a:lnTo>
                      <a:pt x="5" y="9"/>
                    </a:lnTo>
                    <a:lnTo>
                      <a:pt x="5" y="9"/>
                    </a:lnTo>
                    <a:lnTo>
                      <a:pt x="5" y="9"/>
                    </a:lnTo>
                    <a:lnTo>
                      <a:pt x="5" y="9"/>
                    </a:lnTo>
                    <a:lnTo>
                      <a:pt x="3" y="9"/>
                    </a:lnTo>
                    <a:lnTo>
                      <a:pt x="3" y="9"/>
                    </a:lnTo>
                    <a:lnTo>
                      <a:pt x="3" y="9"/>
                    </a:lnTo>
                    <a:lnTo>
                      <a:pt x="3" y="9"/>
                    </a:lnTo>
                    <a:lnTo>
                      <a:pt x="3" y="9"/>
                    </a:lnTo>
                    <a:lnTo>
                      <a:pt x="3" y="9"/>
                    </a:lnTo>
                    <a:lnTo>
                      <a:pt x="3" y="9"/>
                    </a:lnTo>
                    <a:lnTo>
                      <a:pt x="3" y="9"/>
                    </a:lnTo>
                    <a:lnTo>
                      <a:pt x="3" y="9"/>
                    </a:lnTo>
                    <a:lnTo>
                      <a:pt x="2" y="9"/>
                    </a:lnTo>
                    <a:lnTo>
                      <a:pt x="2" y="9"/>
                    </a:lnTo>
                    <a:lnTo>
                      <a:pt x="2" y="9"/>
                    </a:lnTo>
                    <a:lnTo>
                      <a:pt x="2" y="9"/>
                    </a:lnTo>
                    <a:lnTo>
                      <a:pt x="2" y="9"/>
                    </a:lnTo>
                    <a:lnTo>
                      <a:pt x="2" y="9"/>
                    </a:lnTo>
                    <a:lnTo>
                      <a:pt x="2" y="9"/>
                    </a:lnTo>
                    <a:lnTo>
                      <a:pt x="2" y="9"/>
                    </a:lnTo>
                    <a:lnTo>
                      <a:pt x="2" y="9"/>
                    </a:lnTo>
                    <a:lnTo>
                      <a:pt x="2" y="9"/>
                    </a:lnTo>
                    <a:lnTo>
                      <a:pt x="1" y="9"/>
                    </a:lnTo>
                    <a:lnTo>
                      <a:pt x="1" y="9"/>
                    </a:lnTo>
                    <a:lnTo>
                      <a:pt x="1" y="9"/>
                    </a:lnTo>
                    <a:lnTo>
                      <a:pt x="1" y="9"/>
                    </a:lnTo>
                    <a:lnTo>
                      <a:pt x="1" y="9"/>
                    </a:lnTo>
                    <a:lnTo>
                      <a:pt x="1" y="9"/>
                    </a:lnTo>
                    <a:lnTo>
                      <a:pt x="1" y="9"/>
                    </a:lnTo>
                    <a:lnTo>
                      <a:pt x="1" y="9"/>
                    </a:lnTo>
                    <a:lnTo>
                      <a:pt x="1" y="9"/>
                    </a:lnTo>
                    <a:lnTo>
                      <a:pt x="1" y="9"/>
                    </a:lnTo>
                    <a:lnTo>
                      <a:pt x="1" y="9"/>
                    </a:lnTo>
                    <a:lnTo>
                      <a:pt x="1" y="9"/>
                    </a:lnTo>
                    <a:lnTo>
                      <a:pt x="1" y="9"/>
                    </a:lnTo>
                    <a:lnTo>
                      <a:pt x="1" y="9"/>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4" name="Freeform 697">
                <a:extLst>
                  <a:ext uri="{FF2B5EF4-FFF2-40B4-BE49-F238E27FC236}">
                    <a16:creationId xmlns:a16="http://schemas.microsoft.com/office/drawing/2014/main" id="{CEA07961-D471-41F0-9109-8349B1C41B55}"/>
                  </a:ext>
                </a:extLst>
              </p:cNvPr>
              <p:cNvSpPr>
                <a:spLocks/>
              </p:cNvSpPr>
              <p:nvPr/>
            </p:nvSpPr>
            <p:spPr bwMode="auto">
              <a:xfrm>
                <a:off x="8410575" y="4854575"/>
                <a:ext cx="7938" cy="6350"/>
              </a:xfrm>
              <a:custGeom>
                <a:avLst/>
                <a:gdLst>
                  <a:gd name="T0" fmla="*/ 1 w 15"/>
                  <a:gd name="T1" fmla="*/ 3 h 14"/>
                  <a:gd name="T2" fmla="*/ 2 w 15"/>
                  <a:gd name="T3" fmla="*/ 2 h 14"/>
                  <a:gd name="T4" fmla="*/ 3 w 15"/>
                  <a:gd name="T5" fmla="*/ 2 h 14"/>
                  <a:gd name="T6" fmla="*/ 4 w 15"/>
                  <a:gd name="T7" fmla="*/ 1 h 14"/>
                  <a:gd name="T8" fmla="*/ 5 w 15"/>
                  <a:gd name="T9" fmla="*/ 1 h 14"/>
                  <a:gd name="T10" fmla="*/ 6 w 15"/>
                  <a:gd name="T11" fmla="*/ 0 h 14"/>
                  <a:gd name="T12" fmla="*/ 9 w 15"/>
                  <a:gd name="T13" fmla="*/ 0 h 14"/>
                  <a:gd name="T14" fmla="*/ 10 w 15"/>
                  <a:gd name="T15" fmla="*/ 0 h 14"/>
                  <a:gd name="T16" fmla="*/ 11 w 15"/>
                  <a:gd name="T17" fmla="*/ 0 h 14"/>
                  <a:gd name="T18" fmla="*/ 11 w 15"/>
                  <a:gd name="T19" fmla="*/ 0 h 14"/>
                  <a:gd name="T20" fmla="*/ 12 w 15"/>
                  <a:gd name="T21" fmla="*/ 0 h 14"/>
                  <a:gd name="T22" fmla="*/ 12 w 15"/>
                  <a:gd name="T23" fmla="*/ 1 h 14"/>
                  <a:gd name="T24" fmla="*/ 12 w 15"/>
                  <a:gd name="T25" fmla="*/ 2 h 14"/>
                  <a:gd name="T26" fmla="*/ 12 w 15"/>
                  <a:gd name="T27" fmla="*/ 4 h 14"/>
                  <a:gd name="T28" fmla="*/ 13 w 15"/>
                  <a:gd name="T29" fmla="*/ 5 h 14"/>
                  <a:gd name="T30" fmla="*/ 13 w 15"/>
                  <a:gd name="T31" fmla="*/ 6 h 14"/>
                  <a:gd name="T32" fmla="*/ 13 w 15"/>
                  <a:gd name="T33" fmla="*/ 6 h 14"/>
                  <a:gd name="T34" fmla="*/ 13 w 15"/>
                  <a:gd name="T35" fmla="*/ 7 h 14"/>
                  <a:gd name="T36" fmla="*/ 13 w 15"/>
                  <a:gd name="T37" fmla="*/ 8 h 14"/>
                  <a:gd name="T38" fmla="*/ 13 w 15"/>
                  <a:gd name="T39" fmla="*/ 8 h 14"/>
                  <a:gd name="T40" fmla="*/ 13 w 15"/>
                  <a:gd name="T41" fmla="*/ 9 h 14"/>
                  <a:gd name="T42" fmla="*/ 13 w 15"/>
                  <a:gd name="T43" fmla="*/ 9 h 14"/>
                  <a:gd name="T44" fmla="*/ 14 w 15"/>
                  <a:gd name="T45" fmla="*/ 10 h 14"/>
                  <a:gd name="T46" fmla="*/ 14 w 15"/>
                  <a:gd name="T47" fmla="*/ 10 h 14"/>
                  <a:gd name="T48" fmla="*/ 15 w 15"/>
                  <a:gd name="T49" fmla="*/ 12 h 14"/>
                  <a:gd name="T50" fmla="*/ 15 w 15"/>
                  <a:gd name="T51" fmla="*/ 12 h 14"/>
                  <a:gd name="T52" fmla="*/ 14 w 15"/>
                  <a:gd name="T53" fmla="*/ 13 h 14"/>
                  <a:gd name="T54" fmla="*/ 13 w 15"/>
                  <a:gd name="T55" fmla="*/ 13 h 14"/>
                  <a:gd name="T56" fmla="*/ 12 w 15"/>
                  <a:gd name="T57" fmla="*/ 13 h 14"/>
                  <a:gd name="T58" fmla="*/ 11 w 15"/>
                  <a:gd name="T59" fmla="*/ 14 h 14"/>
                  <a:gd name="T60" fmla="*/ 9 w 15"/>
                  <a:gd name="T61" fmla="*/ 14 h 14"/>
                  <a:gd name="T62" fmla="*/ 8 w 15"/>
                  <a:gd name="T63" fmla="*/ 14 h 14"/>
                  <a:gd name="T64" fmla="*/ 5 w 15"/>
                  <a:gd name="T65" fmla="*/ 14 h 14"/>
                  <a:gd name="T66" fmla="*/ 4 w 15"/>
                  <a:gd name="T67" fmla="*/ 14 h 14"/>
                  <a:gd name="T68" fmla="*/ 3 w 15"/>
                  <a:gd name="T69" fmla="*/ 13 h 14"/>
                  <a:gd name="T70" fmla="*/ 2 w 15"/>
                  <a:gd name="T71" fmla="*/ 12 h 14"/>
                  <a:gd name="T72" fmla="*/ 2 w 15"/>
                  <a:gd name="T73" fmla="*/ 12 h 14"/>
                  <a:gd name="T74" fmla="*/ 1 w 15"/>
                  <a:gd name="T75" fmla="*/ 10 h 14"/>
                  <a:gd name="T76" fmla="*/ 1 w 15"/>
                  <a:gd name="T77" fmla="*/ 9 h 14"/>
                  <a:gd name="T78" fmla="*/ 0 w 15"/>
                  <a:gd name="T79" fmla="*/ 7 h 14"/>
                  <a:gd name="T80" fmla="*/ 0 w 15"/>
                  <a:gd name="T81" fmla="*/ 6 h 14"/>
                  <a:gd name="T82" fmla="*/ 0 w 15"/>
                  <a:gd name="T83" fmla="*/ 4 h 14"/>
                  <a:gd name="T84" fmla="*/ 1 w 15"/>
                  <a:gd name="T85" fmla="*/ 3 h 14"/>
                  <a:gd name="T86" fmla="*/ 1 w 15"/>
                  <a:gd name="T87" fmla="*/ 3 h 14"/>
                  <a:gd name="T88" fmla="*/ 1 w 15"/>
                  <a:gd name="T89" fmla="*/ 3 h 14"/>
                  <a:gd name="T90" fmla="*/ 1 w 15"/>
                  <a:gd name="T91" fmla="*/ 3 h 14"/>
                  <a:gd name="T92" fmla="*/ 1 w 15"/>
                  <a:gd name="T93" fmla="*/ 3 h 14"/>
                  <a:gd name="T94" fmla="*/ 1 w 15"/>
                  <a:gd name="T95" fmla="*/ 3 h 14"/>
                  <a:gd name="T96" fmla="*/ 1 w 15"/>
                  <a:gd name="T9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 h="14">
                    <a:moveTo>
                      <a:pt x="1" y="3"/>
                    </a:moveTo>
                    <a:lnTo>
                      <a:pt x="1" y="3"/>
                    </a:lnTo>
                    <a:lnTo>
                      <a:pt x="1" y="3"/>
                    </a:lnTo>
                    <a:lnTo>
                      <a:pt x="1" y="3"/>
                    </a:lnTo>
                    <a:lnTo>
                      <a:pt x="1" y="3"/>
                    </a:lnTo>
                    <a:lnTo>
                      <a:pt x="2" y="2"/>
                    </a:lnTo>
                    <a:lnTo>
                      <a:pt x="2" y="2"/>
                    </a:lnTo>
                    <a:lnTo>
                      <a:pt x="2" y="2"/>
                    </a:lnTo>
                    <a:lnTo>
                      <a:pt x="3" y="2"/>
                    </a:lnTo>
                    <a:lnTo>
                      <a:pt x="3" y="2"/>
                    </a:lnTo>
                    <a:lnTo>
                      <a:pt x="3" y="1"/>
                    </a:lnTo>
                    <a:lnTo>
                      <a:pt x="4" y="1"/>
                    </a:lnTo>
                    <a:lnTo>
                      <a:pt x="4" y="1"/>
                    </a:lnTo>
                    <a:lnTo>
                      <a:pt x="5" y="1"/>
                    </a:lnTo>
                    <a:lnTo>
                      <a:pt x="5" y="1"/>
                    </a:lnTo>
                    <a:lnTo>
                      <a:pt x="5" y="0"/>
                    </a:lnTo>
                    <a:lnTo>
                      <a:pt x="6" y="0"/>
                    </a:lnTo>
                    <a:lnTo>
                      <a:pt x="6" y="0"/>
                    </a:lnTo>
                    <a:lnTo>
                      <a:pt x="8" y="0"/>
                    </a:lnTo>
                    <a:lnTo>
                      <a:pt x="8" y="0"/>
                    </a:lnTo>
                    <a:lnTo>
                      <a:pt x="9" y="0"/>
                    </a:lnTo>
                    <a:lnTo>
                      <a:pt x="9" y="0"/>
                    </a:lnTo>
                    <a:lnTo>
                      <a:pt x="9" y="0"/>
                    </a:lnTo>
                    <a:lnTo>
                      <a:pt x="10" y="0"/>
                    </a:lnTo>
                    <a:lnTo>
                      <a:pt x="10" y="0"/>
                    </a:lnTo>
                    <a:lnTo>
                      <a:pt x="10" y="0"/>
                    </a:lnTo>
                    <a:lnTo>
                      <a:pt x="11" y="0"/>
                    </a:lnTo>
                    <a:lnTo>
                      <a:pt x="11" y="0"/>
                    </a:lnTo>
                    <a:lnTo>
                      <a:pt x="11" y="0"/>
                    </a:lnTo>
                    <a:lnTo>
                      <a:pt x="11" y="0"/>
                    </a:lnTo>
                    <a:lnTo>
                      <a:pt x="12" y="0"/>
                    </a:lnTo>
                    <a:lnTo>
                      <a:pt x="12" y="0"/>
                    </a:lnTo>
                    <a:lnTo>
                      <a:pt x="12" y="0"/>
                    </a:lnTo>
                    <a:lnTo>
                      <a:pt x="12" y="1"/>
                    </a:lnTo>
                    <a:lnTo>
                      <a:pt x="12" y="1"/>
                    </a:lnTo>
                    <a:lnTo>
                      <a:pt x="12" y="1"/>
                    </a:lnTo>
                    <a:lnTo>
                      <a:pt x="12" y="1"/>
                    </a:lnTo>
                    <a:lnTo>
                      <a:pt x="12" y="2"/>
                    </a:lnTo>
                    <a:lnTo>
                      <a:pt x="12" y="2"/>
                    </a:lnTo>
                    <a:lnTo>
                      <a:pt x="12" y="3"/>
                    </a:lnTo>
                    <a:lnTo>
                      <a:pt x="12" y="3"/>
                    </a:lnTo>
                    <a:lnTo>
                      <a:pt x="12" y="4"/>
                    </a:lnTo>
                    <a:lnTo>
                      <a:pt x="13" y="4"/>
                    </a:lnTo>
                    <a:lnTo>
                      <a:pt x="13" y="4"/>
                    </a:lnTo>
                    <a:lnTo>
                      <a:pt x="13" y="5"/>
                    </a:lnTo>
                    <a:lnTo>
                      <a:pt x="13" y="5"/>
                    </a:lnTo>
                    <a:lnTo>
                      <a:pt x="13" y="5"/>
                    </a:lnTo>
                    <a:lnTo>
                      <a:pt x="13" y="6"/>
                    </a:lnTo>
                    <a:lnTo>
                      <a:pt x="13" y="6"/>
                    </a:lnTo>
                    <a:lnTo>
                      <a:pt x="13" y="6"/>
                    </a:lnTo>
                    <a:lnTo>
                      <a:pt x="13" y="6"/>
                    </a:lnTo>
                    <a:lnTo>
                      <a:pt x="13" y="7"/>
                    </a:lnTo>
                    <a:lnTo>
                      <a:pt x="13" y="7"/>
                    </a:lnTo>
                    <a:lnTo>
                      <a:pt x="13" y="7"/>
                    </a:lnTo>
                    <a:lnTo>
                      <a:pt x="13" y="7"/>
                    </a:lnTo>
                    <a:lnTo>
                      <a:pt x="13" y="7"/>
                    </a:lnTo>
                    <a:lnTo>
                      <a:pt x="13" y="8"/>
                    </a:lnTo>
                    <a:lnTo>
                      <a:pt x="13" y="8"/>
                    </a:lnTo>
                    <a:lnTo>
                      <a:pt x="13" y="8"/>
                    </a:lnTo>
                    <a:lnTo>
                      <a:pt x="13" y="8"/>
                    </a:lnTo>
                    <a:lnTo>
                      <a:pt x="13" y="8"/>
                    </a:lnTo>
                    <a:lnTo>
                      <a:pt x="13" y="9"/>
                    </a:lnTo>
                    <a:lnTo>
                      <a:pt x="13" y="9"/>
                    </a:lnTo>
                    <a:lnTo>
                      <a:pt x="13" y="9"/>
                    </a:lnTo>
                    <a:lnTo>
                      <a:pt x="13" y="9"/>
                    </a:lnTo>
                    <a:lnTo>
                      <a:pt x="13" y="9"/>
                    </a:lnTo>
                    <a:lnTo>
                      <a:pt x="14" y="9"/>
                    </a:lnTo>
                    <a:lnTo>
                      <a:pt x="14" y="10"/>
                    </a:lnTo>
                    <a:lnTo>
                      <a:pt x="14" y="10"/>
                    </a:lnTo>
                    <a:lnTo>
                      <a:pt x="14" y="10"/>
                    </a:lnTo>
                    <a:lnTo>
                      <a:pt x="14" y="10"/>
                    </a:lnTo>
                    <a:lnTo>
                      <a:pt x="14" y="10"/>
                    </a:lnTo>
                    <a:lnTo>
                      <a:pt x="14" y="12"/>
                    </a:lnTo>
                    <a:lnTo>
                      <a:pt x="15" y="12"/>
                    </a:lnTo>
                    <a:lnTo>
                      <a:pt x="15" y="12"/>
                    </a:lnTo>
                    <a:lnTo>
                      <a:pt x="15" y="12"/>
                    </a:lnTo>
                    <a:lnTo>
                      <a:pt x="15" y="12"/>
                    </a:lnTo>
                    <a:lnTo>
                      <a:pt x="15" y="12"/>
                    </a:lnTo>
                    <a:lnTo>
                      <a:pt x="15" y="12"/>
                    </a:lnTo>
                    <a:lnTo>
                      <a:pt x="14" y="13"/>
                    </a:lnTo>
                    <a:lnTo>
                      <a:pt x="14" y="13"/>
                    </a:lnTo>
                    <a:lnTo>
                      <a:pt x="14" y="13"/>
                    </a:lnTo>
                    <a:lnTo>
                      <a:pt x="14" y="13"/>
                    </a:lnTo>
                    <a:lnTo>
                      <a:pt x="13" y="13"/>
                    </a:lnTo>
                    <a:lnTo>
                      <a:pt x="13" y="13"/>
                    </a:lnTo>
                    <a:lnTo>
                      <a:pt x="13" y="13"/>
                    </a:lnTo>
                    <a:lnTo>
                      <a:pt x="12" y="13"/>
                    </a:lnTo>
                    <a:lnTo>
                      <a:pt x="12" y="13"/>
                    </a:lnTo>
                    <a:lnTo>
                      <a:pt x="11" y="14"/>
                    </a:lnTo>
                    <a:lnTo>
                      <a:pt x="11" y="14"/>
                    </a:lnTo>
                    <a:lnTo>
                      <a:pt x="10" y="14"/>
                    </a:lnTo>
                    <a:lnTo>
                      <a:pt x="9" y="14"/>
                    </a:lnTo>
                    <a:lnTo>
                      <a:pt x="9" y="14"/>
                    </a:lnTo>
                    <a:lnTo>
                      <a:pt x="8" y="14"/>
                    </a:lnTo>
                    <a:lnTo>
                      <a:pt x="8" y="14"/>
                    </a:lnTo>
                    <a:lnTo>
                      <a:pt x="8" y="14"/>
                    </a:lnTo>
                    <a:lnTo>
                      <a:pt x="6" y="14"/>
                    </a:lnTo>
                    <a:lnTo>
                      <a:pt x="6" y="14"/>
                    </a:lnTo>
                    <a:lnTo>
                      <a:pt x="5" y="14"/>
                    </a:lnTo>
                    <a:lnTo>
                      <a:pt x="5" y="14"/>
                    </a:lnTo>
                    <a:lnTo>
                      <a:pt x="5" y="14"/>
                    </a:lnTo>
                    <a:lnTo>
                      <a:pt x="4" y="14"/>
                    </a:lnTo>
                    <a:lnTo>
                      <a:pt x="4" y="13"/>
                    </a:lnTo>
                    <a:lnTo>
                      <a:pt x="4" y="13"/>
                    </a:lnTo>
                    <a:lnTo>
                      <a:pt x="3" y="13"/>
                    </a:lnTo>
                    <a:lnTo>
                      <a:pt x="3" y="13"/>
                    </a:lnTo>
                    <a:lnTo>
                      <a:pt x="3" y="13"/>
                    </a:lnTo>
                    <a:lnTo>
                      <a:pt x="2" y="12"/>
                    </a:lnTo>
                    <a:lnTo>
                      <a:pt x="2" y="12"/>
                    </a:lnTo>
                    <a:lnTo>
                      <a:pt x="2" y="12"/>
                    </a:lnTo>
                    <a:lnTo>
                      <a:pt x="2" y="12"/>
                    </a:lnTo>
                    <a:lnTo>
                      <a:pt x="1" y="10"/>
                    </a:lnTo>
                    <a:lnTo>
                      <a:pt x="1" y="10"/>
                    </a:lnTo>
                    <a:lnTo>
                      <a:pt x="1" y="10"/>
                    </a:lnTo>
                    <a:lnTo>
                      <a:pt x="1" y="10"/>
                    </a:lnTo>
                    <a:lnTo>
                      <a:pt x="1" y="9"/>
                    </a:lnTo>
                    <a:lnTo>
                      <a:pt x="1" y="9"/>
                    </a:lnTo>
                    <a:lnTo>
                      <a:pt x="1" y="9"/>
                    </a:lnTo>
                    <a:lnTo>
                      <a:pt x="0" y="8"/>
                    </a:lnTo>
                    <a:lnTo>
                      <a:pt x="0" y="7"/>
                    </a:lnTo>
                    <a:lnTo>
                      <a:pt x="0" y="7"/>
                    </a:lnTo>
                    <a:lnTo>
                      <a:pt x="0" y="6"/>
                    </a:lnTo>
                    <a:lnTo>
                      <a:pt x="0" y="6"/>
                    </a:lnTo>
                    <a:lnTo>
                      <a:pt x="0" y="5"/>
                    </a:lnTo>
                    <a:lnTo>
                      <a:pt x="0" y="5"/>
                    </a:lnTo>
                    <a:lnTo>
                      <a:pt x="0" y="4"/>
                    </a:lnTo>
                    <a:lnTo>
                      <a:pt x="1" y="4"/>
                    </a:lnTo>
                    <a:lnTo>
                      <a:pt x="1" y="4"/>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lnTo>
                      <a:pt x="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5" name="Freeform 698">
                <a:extLst>
                  <a:ext uri="{FF2B5EF4-FFF2-40B4-BE49-F238E27FC236}">
                    <a16:creationId xmlns:a16="http://schemas.microsoft.com/office/drawing/2014/main" id="{8B32F3BC-B642-4B5E-8D1C-736EAF9470C4}"/>
                  </a:ext>
                </a:extLst>
              </p:cNvPr>
              <p:cNvSpPr>
                <a:spLocks/>
              </p:cNvSpPr>
              <p:nvPr/>
            </p:nvSpPr>
            <p:spPr bwMode="auto">
              <a:xfrm>
                <a:off x="8418513" y="4854575"/>
                <a:ext cx="3175" cy="3175"/>
              </a:xfrm>
              <a:custGeom>
                <a:avLst/>
                <a:gdLst>
                  <a:gd name="T0" fmla="*/ 4 w 7"/>
                  <a:gd name="T1" fmla="*/ 0 h 5"/>
                  <a:gd name="T2" fmla="*/ 4 w 7"/>
                  <a:gd name="T3" fmla="*/ 0 h 5"/>
                  <a:gd name="T4" fmla="*/ 5 w 7"/>
                  <a:gd name="T5" fmla="*/ 0 h 5"/>
                  <a:gd name="T6" fmla="*/ 5 w 7"/>
                  <a:gd name="T7" fmla="*/ 0 h 5"/>
                  <a:gd name="T8" fmla="*/ 6 w 7"/>
                  <a:gd name="T9" fmla="*/ 0 h 5"/>
                  <a:gd name="T10" fmla="*/ 6 w 7"/>
                  <a:gd name="T11" fmla="*/ 1 h 5"/>
                  <a:gd name="T12" fmla="*/ 7 w 7"/>
                  <a:gd name="T13" fmla="*/ 1 h 5"/>
                  <a:gd name="T14" fmla="*/ 7 w 7"/>
                  <a:gd name="T15" fmla="*/ 1 h 5"/>
                  <a:gd name="T16" fmla="*/ 7 w 7"/>
                  <a:gd name="T17" fmla="*/ 1 h 5"/>
                  <a:gd name="T18" fmla="*/ 7 w 7"/>
                  <a:gd name="T19" fmla="*/ 2 h 5"/>
                  <a:gd name="T20" fmla="*/ 7 w 7"/>
                  <a:gd name="T21" fmla="*/ 2 h 5"/>
                  <a:gd name="T22" fmla="*/ 6 w 7"/>
                  <a:gd name="T23" fmla="*/ 2 h 5"/>
                  <a:gd name="T24" fmla="*/ 6 w 7"/>
                  <a:gd name="T25" fmla="*/ 3 h 5"/>
                  <a:gd name="T26" fmla="*/ 5 w 7"/>
                  <a:gd name="T27" fmla="*/ 3 h 5"/>
                  <a:gd name="T28" fmla="*/ 5 w 7"/>
                  <a:gd name="T29" fmla="*/ 3 h 5"/>
                  <a:gd name="T30" fmla="*/ 4 w 7"/>
                  <a:gd name="T31" fmla="*/ 4 h 5"/>
                  <a:gd name="T32" fmla="*/ 4 w 7"/>
                  <a:gd name="T33" fmla="*/ 4 h 5"/>
                  <a:gd name="T34" fmla="*/ 4 w 7"/>
                  <a:gd name="T35" fmla="*/ 4 h 5"/>
                  <a:gd name="T36" fmla="*/ 3 w 7"/>
                  <a:gd name="T37" fmla="*/ 4 h 5"/>
                  <a:gd name="T38" fmla="*/ 3 w 7"/>
                  <a:gd name="T39" fmla="*/ 5 h 5"/>
                  <a:gd name="T40" fmla="*/ 3 w 7"/>
                  <a:gd name="T41" fmla="*/ 5 h 5"/>
                  <a:gd name="T42" fmla="*/ 2 w 7"/>
                  <a:gd name="T43" fmla="*/ 5 h 5"/>
                  <a:gd name="T44" fmla="*/ 2 w 7"/>
                  <a:gd name="T45" fmla="*/ 5 h 5"/>
                  <a:gd name="T46" fmla="*/ 2 w 7"/>
                  <a:gd name="T47" fmla="*/ 5 h 5"/>
                  <a:gd name="T48" fmla="*/ 1 w 7"/>
                  <a:gd name="T49" fmla="*/ 5 h 5"/>
                  <a:gd name="T50" fmla="*/ 1 w 7"/>
                  <a:gd name="T51" fmla="*/ 5 h 5"/>
                  <a:gd name="T52" fmla="*/ 1 w 7"/>
                  <a:gd name="T53" fmla="*/ 5 h 5"/>
                  <a:gd name="T54" fmla="*/ 0 w 7"/>
                  <a:gd name="T55" fmla="*/ 5 h 5"/>
                  <a:gd name="T56" fmla="*/ 0 w 7"/>
                  <a:gd name="T57" fmla="*/ 5 h 5"/>
                  <a:gd name="T58" fmla="*/ 0 w 7"/>
                  <a:gd name="T59" fmla="*/ 5 h 5"/>
                  <a:gd name="T60" fmla="*/ 0 w 7"/>
                  <a:gd name="T61" fmla="*/ 4 h 5"/>
                  <a:gd name="T62" fmla="*/ 0 w 7"/>
                  <a:gd name="T63" fmla="*/ 4 h 5"/>
                  <a:gd name="T64" fmla="*/ 0 w 7"/>
                  <a:gd name="T65" fmla="*/ 3 h 5"/>
                  <a:gd name="T66" fmla="*/ 0 w 7"/>
                  <a:gd name="T67" fmla="*/ 3 h 5"/>
                  <a:gd name="T68" fmla="*/ 0 w 7"/>
                  <a:gd name="T69" fmla="*/ 2 h 5"/>
                  <a:gd name="T70" fmla="*/ 0 w 7"/>
                  <a:gd name="T71" fmla="*/ 2 h 5"/>
                  <a:gd name="T72" fmla="*/ 1 w 7"/>
                  <a:gd name="T73" fmla="*/ 1 h 5"/>
                  <a:gd name="T74" fmla="*/ 1 w 7"/>
                  <a:gd name="T75" fmla="*/ 1 h 5"/>
                  <a:gd name="T76" fmla="*/ 1 w 7"/>
                  <a:gd name="T77" fmla="*/ 0 h 5"/>
                  <a:gd name="T78" fmla="*/ 1 w 7"/>
                  <a:gd name="T79" fmla="*/ 0 h 5"/>
                  <a:gd name="T80" fmla="*/ 2 w 7"/>
                  <a:gd name="T81" fmla="*/ 0 h 5"/>
                  <a:gd name="T82" fmla="*/ 2 w 7"/>
                  <a:gd name="T83" fmla="*/ 0 h 5"/>
                  <a:gd name="T84" fmla="*/ 2 w 7"/>
                  <a:gd name="T85" fmla="*/ 0 h 5"/>
                  <a:gd name="T86" fmla="*/ 3 w 7"/>
                  <a:gd name="T87" fmla="*/ 0 h 5"/>
                  <a:gd name="T88" fmla="*/ 3 w 7"/>
                  <a:gd name="T89" fmla="*/ 0 h 5"/>
                  <a:gd name="T90" fmla="*/ 4 w 7"/>
                  <a:gd name="T91" fmla="*/ 0 h 5"/>
                  <a:gd name="T92" fmla="*/ 4 w 7"/>
                  <a:gd name="T93" fmla="*/ 0 h 5"/>
                  <a:gd name="T94" fmla="*/ 4 w 7"/>
                  <a:gd name="T95" fmla="*/ 0 h 5"/>
                  <a:gd name="T96" fmla="*/ 4 w 7"/>
                  <a:gd name="T97" fmla="*/ 0 h 5"/>
                  <a:gd name="T98" fmla="*/ 4 w 7"/>
                  <a:gd name="T99" fmla="*/ 0 h 5"/>
                  <a:gd name="T100" fmla="*/ 4 w 7"/>
                  <a:gd name="T101" fmla="*/ 0 h 5"/>
                  <a:gd name="T102" fmla="*/ 4 w 7"/>
                  <a:gd name="T103" fmla="*/ 0 h 5"/>
                  <a:gd name="T104" fmla="*/ 4 w 7"/>
                  <a:gd name="T105" fmla="*/ 0 h 5"/>
                  <a:gd name="T106" fmla="*/ 4 w 7"/>
                  <a:gd name="T107" fmla="*/ 0 h 5"/>
                  <a:gd name="T108" fmla="*/ 4 w 7"/>
                  <a:gd name="T109" fmla="*/ 0 h 5"/>
                  <a:gd name="T110" fmla="*/ 4 w 7"/>
                  <a:gd name="T111" fmla="*/ 0 h 5"/>
                  <a:gd name="T112" fmla="*/ 4 w 7"/>
                  <a:gd name="T113" fmla="*/ 0 h 5"/>
                  <a:gd name="T114" fmla="*/ 4 w 7"/>
                  <a:gd name="T11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 h="5">
                    <a:moveTo>
                      <a:pt x="4" y="0"/>
                    </a:moveTo>
                    <a:lnTo>
                      <a:pt x="4" y="0"/>
                    </a:lnTo>
                    <a:lnTo>
                      <a:pt x="4" y="0"/>
                    </a:lnTo>
                    <a:lnTo>
                      <a:pt x="4" y="0"/>
                    </a:lnTo>
                    <a:lnTo>
                      <a:pt x="5" y="0"/>
                    </a:lnTo>
                    <a:lnTo>
                      <a:pt x="5" y="0"/>
                    </a:lnTo>
                    <a:lnTo>
                      <a:pt x="5" y="0"/>
                    </a:lnTo>
                    <a:lnTo>
                      <a:pt x="5" y="0"/>
                    </a:lnTo>
                    <a:lnTo>
                      <a:pt x="6" y="0"/>
                    </a:lnTo>
                    <a:lnTo>
                      <a:pt x="6" y="0"/>
                    </a:lnTo>
                    <a:lnTo>
                      <a:pt x="6" y="0"/>
                    </a:lnTo>
                    <a:lnTo>
                      <a:pt x="6" y="1"/>
                    </a:lnTo>
                    <a:lnTo>
                      <a:pt x="6" y="1"/>
                    </a:lnTo>
                    <a:lnTo>
                      <a:pt x="7" y="1"/>
                    </a:lnTo>
                    <a:lnTo>
                      <a:pt x="7" y="1"/>
                    </a:lnTo>
                    <a:lnTo>
                      <a:pt x="7" y="1"/>
                    </a:lnTo>
                    <a:lnTo>
                      <a:pt x="7" y="1"/>
                    </a:lnTo>
                    <a:lnTo>
                      <a:pt x="7" y="1"/>
                    </a:lnTo>
                    <a:lnTo>
                      <a:pt x="7" y="1"/>
                    </a:lnTo>
                    <a:lnTo>
                      <a:pt x="7" y="2"/>
                    </a:lnTo>
                    <a:lnTo>
                      <a:pt x="7" y="2"/>
                    </a:lnTo>
                    <a:lnTo>
                      <a:pt x="7" y="2"/>
                    </a:lnTo>
                    <a:lnTo>
                      <a:pt x="6" y="2"/>
                    </a:lnTo>
                    <a:lnTo>
                      <a:pt x="6" y="2"/>
                    </a:lnTo>
                    <a:lnTo>
                      <a:pt x="6" y="2"/>
                    </a:lnTo>
                    <a:lnTo>
                      <a:pt x="6" y="3"/>
                    </a:lnTo>
                    <a:lnTo>
                      <a:pt x="6" y="3"/>
                    </a:lnTo>
                    <a:lnTo>
                      <a:pt x="5" y="3"/>
                    </a:lnTo>
                    <a:lnTo>
                      <a:pt x="5" y="3"/>
                    </a:lnTo>
                    <a:lnTo>
                      <a:pt x="5" y="3"/>
                    </a:lnTo>
                    <a:lnTo>
                      <a:pt x="5" y="3"/>
                    </a:lnTo>
                    <a:lnTo>
                      <a:pt x="4" y="4"/>
                    </a:lnTo>
                    <a:lnTo>
                      <a:pt x="4" y="4"/>
                    </a:lnTo>
                    <a:lnTo>
                      <a:pt x="4" y="4"/>
                    </a:lnTo>
                    <a:lnTo>
                      <a:pt x="4" y="4"/>
                    </a:lnTo>
                    <a:lnTo>
                      <a:pt x="4" y="4"/>
                    </a:lnTo>
                    <a:lnTo>
                      <a:pt x="3" y="4"/>
                    </a:lnTo>
                    <a:lnTo>
                      <a:pt x="3" y="4"/>
                    </a:lnTo>
                    <a:lnTo>
                      <a:pt x="3" y="4"/>
                    </a:lnTo>
                    <a:lnTo>
                      <a:pt x="3" y="5"/>
                    </a:lnTo>
                    <a:lnTo>
                      <a:pt x="3" y="5"/>
                    </a:lnTo>
                    <a:lnTo>
                      <a:pt x="3" y="5"/>
                    </a:lnTo>
                    <a:lnTo>
                      <a:pt x="2" y="5"/>
                    </a:lnTo>
                    <a:lnTo>
                      <a:pt x="2" y="5"/>
                    </a:lnTo>
                    <a:lnTo>
                      <a:pt x="2" y="5"/>
                    </a:lnTo>
                    <a:lnTo>
                      <a:pt x="2" y="5"/>
                    </a:lnTo>
                    <a:lnTo>
                      <a:pt x="2" y="5"/>
                    </a:lnTo>
                    <a:lnTo>
                      <a:pt x="2" y="5"/>
                    </a:lnTo>
                    <a:lnTo>
                      <a:pt x="1" y="5"/>
                    </a:lnTo>
                    <a:lnTo>
                      <a:pt x="1" y="5"/>
                    </a:lnTo>
                    <a:lnTo>
                      <a:pt x="1" y="5"/>
                    </a:lnTo>
                    <a:lnTo>
                      <a:pt x="1" y="5"/>
                    </a:lnTo>
                    <a:lnTo>
                      <a:pt x="1" y="5"/>
                    </a:lnTo>
                    <a:lnTo>
                      <a:pt x="1" y="5"/>
                    </a:lnTo>
                    <a:lnTo>
                      <a:pt x="0" y="5"/>
                    </a:lnTo>
                    <a:lnTo>
                      <a:pt x="0" y="5"/>
                    </a:lnTo>
                    <a:lnTo>
                      <a:pt x="0" y="5"/>
                    </a:lnTo>
                    <a:lnTo>
                      <a:pt x="0" y="5"/>
                    </a:lnTo>
                    <a:lnTo>
                      <a:pt x="0" y="5"/>
                    </a:lnTo>
                    <a:lnTo>
                      <a:pt x="0" y="5"/>
                    </a:lnTo>
                    <a:lnTo>
                      <a:pt x="0" y="4"/>
                    </a:lnTo>
                    <a:lnTo>
                      <a:pt x="0" y="4"/>
                    </a:lnTo>
                    <a:lnTo>
                      <a:pt x="0" y="4"/>
                    </a:lnTo>
                    <a:lnTo>
                      <a:pt x="0" y="4"/>
                    </a:lnTo>
                    <a:lnTo>
                      <a:pt x="0" y="4"/>
                    </a:lnTo>
                    <a:lnTo>
                      <a:pt x="0" y="3"/>
                    </a:lnTo>
                    <a:lnTo>
                      <a:pt x="0" y="3"/>
                    </a:lnTo>
                    <a:lnTo>
                      <a:pt x="0" y="3"/>
                    </a:lnTo>
                    <a:lnTo>
                      <a:pt x="0" y="3"/>
                    </a:lnTo>
                    <a:lnTo>
                      <a:pt x="0" y="2"/>
                    </a:lnTo>
                    <a:lnTo>
                      <a:pt x="0" y="2"/>
                    </a:lnTo>
                    <a:lnTo>
                      <a:pt x="0" y="2"/>
                    </a:lnTo>
                    <a:lnTo>
                      <a:pt x="0" y="2"/>
                    </a:lnTo>
                    <a:lnTo>
                      <a:pt x="1" y="1"/>
                    </a:lnTo>
                    <a:lnTo>
                      <a:pt x="1" y="1"/>
                    </a:lnTo>
                    <a:lnTo>
                      <a:pt x="1" y="1"/>
                    </a:lnTo>
                    <a:lnTo>
                      <a:pt x="1" y="1"/>
                    </a:lnTo>
                    <a:lnTo>
                      <a:pt x="1" y="0"/>
                    </a:lnTo>
                    <a:lnTo>
                      <a:pt x="1" y="0"/>
                    </a:lnTo>
                    <a:lnTo>
                      <a:pt x="1" y="0"/>
                    </a:lnTo>
                    <a:lnTo>
                      <a:pt x="2" y="0"/>
                    </a:lnTo>
                    <a:lnTo>
                      <a:pt x="2" y="0"/>
                    </a:lnTo>
                    <a:lnTo>
                      <a:pt x="2" y="0"/>
                    </a:lnTo>
                    <a:lnTo>
                      <a:pt x="2" y="0"/>
                    </a:lnTo>
                    <a:lnTo>
                      <a:pt x="2" y="0"/>
                    </a:lnTo>
                    <a:lnTo>
                      <a:pt x="2" y="0"/>
                    </a:lnTo>
                    <a:lnTo>
                      <a:pt x="3" y="0"/>
                    </a:lnTo>
                    <a:lnTo>
                      <a:pt x="3" y="0"/>
                    </a:lnTo>
                    <a:lnTo>
                      <a:pt x="3" y="0"/>
                    </a:lnTo>
                    <a:lnTo>
                      <a:pt x="3" y="0"/>
                    </a:lnTo>
                    <a:lnTo>
                      <a:pt x="3"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6" name="Freeform 699">
                <a:extLst>
                  <a:ext uri="{FF2B5EF4-FFF2-40B4-BE49-F238E27FC236}">
                    <a16:creationId xmlns:a16="http://schemas.microsoft.com/office/drawing/2014/main" id="{29A04277-C8AC-4542-9533-099BD2711514}"/>
                  </a:ext>
                </a:extLst>
              </p:cNvPr>
              <p:cNvSpPr>
                <a:spLocks/>
              </p:cNvSpPr>
              <p:nvPr/>
            </p:nvSpPr>
            <p:spPr bwMode="auto">
              <a:xfrm>
                <a:off x="8474075" y="4859338"/>
                <a:ext cx="7938" cy="3175"/>
              </a:xfrm>
              <a:custGeom>
                <a:avLst/>
                <a:gdLst>
                  <a:gd name="T0" fmla="*/ 5 w 15"/>
                  <a:gd name="T1" fmla="*/ 5 h 8"/>
                  <a:gd name="T2" fmla="*/ 5 w 15"/>
                  <a:gd name="T3" fmla="*/ 5 h 8"/>
                  <a:gd name="T4" fmla="*/ 5 w 15"/>
                  <a:gd name="T5" fmla="*/ 5 h 8"/>
                  <a:gd name="T6" fmla="*/ 5 w 15"/>
                  <a:gd name="T7" fmla="*/ 5 h 8"/>
                  <a:gd name="T8" fmla="*/ 5 w 15"/>
                  <a:gd name="T9" fmla="*/ 5 h 8"/>
                  <a:gd name="T10" fmla="*/ 5 w 15"/>
                  <a:gd name="T11" fmla="*/ 4 h 8"/>
                  <a:gd name="T12" fmla="*/ 5 w 15"/>
                  <a:gd name="T13" fmla="*/ 4 h 8"/>
                  <a:gd name="T14" fmla="*/ 5 w 15"/>
                  <a:gd name="T15" fmla="*/ 4 h 8"/>
                  <a:gd name="T16" fmla="*/ 6 w 15"/>
                  <a:gd name="T17" fmla="*/ 4 h 8"/>
                  <a:gd name="T18" fmla="*/ 6 w 15"/>
                  <a:gd name="T19" fmla="*/ 4 h 8"/>
                  <a:gd name="T20" fmla="*/ 7 w 15"/>
                  <a:gd name="T21" fmla="*/ 4 h 8"/>
                  <a:gd name="T22" fmla="*/ 8 w 15"/>
                  <a:gd name="T23" fmla="*/ 3 h 8"/>
                  <a:gd name="T24" fmla="*/ 10 w 15"/>
                  <a:gd name="T25" fmla="*/ 1 h 8"/>
                  <a:gd name="T26" fmla="*/ 11 w 15"/>
                  <a:gd name="T27" fmla="*/ 1 h 8"/>
                  <a:gd name="T28" fmla="*/ 12 w 15"/>
                  <a:gd name="T29" fmla="*/ 1 h 8"/>
                  <a:gd name="T30" fmla="*/ 14 w 15"/>
                  <a:gd name="T31" fmla="*/ 0 h 8"/>
                  <a:gd name="T32" fmla="*/ 15 w 15"/>
                  <a:gd name="T33" fmla="*/ 0 h 8"/>
                  <a:gd name="T34" fmla="*/ 15 w 15"/>
                  <a:gd name="T35" fmla="*/ 1 h 8"/>
                  <a:gd name="T36" fmla="*/ 15 w 15"/>
                  <a:gd name="T37" fmla="*/ 1 h 8"/>
                  <a:gd name="T38" fmla="*/ 15 w 15"/>
                  <a:gd name="T39" fmla="*/ 1 h 8"/>
                  <a:gd name="T40" fmla="*/ 15 w 15"/>
                  <a:gd name="T41" fmla="*/ 1 h 8"/>
                  <a:gd name="T42" fmla="*/ 15 w 15"/>
                  <a:gd name="T43" fmla="*/ 1 h 8"/>
                  <a:gd name="T44" fmla="*/ 14 w 15"/>
                  <a:gd name="T45" fmla="*/ 3 h 8"/>
                  <a:gd name="T46" fmla="*/ 14 w 15"/>
                  <a:gd name="T47" fmla="*/ 3 h 8"/>
                  <a:gd name="T48" fmla="*/ 12 w 15"/>
                  <a:gd name="T49" fmla="*/ 4 h 8"/>
                  <a:gd name="T50" fmla="*/ 12 w 15"/>
                  <a:gd name="T51" fmla="*/ 4 h 8"/>
                  <a:gd name="T52" fmla="*/ 11 w 15"/>
                  <a:gd name="T53" fmla="*/ 4 h 8"/>
                  <a:gd name="T54" fmla="*/ 11 w 15"/>
                  <a:gd name="T55" fmla="*/ 5 h 8"/>
                  <a:gd name="T56" fmla="*/ 10 w 15"/>
                  <a:gd name="T57" fmla="*/ 5 h 8"/>
                  <a:gd name="T58" fmla="*/ 10 w 15"/>
                  <a:gd name="T59" fmla="*/ 5 h 8"/>
                  <a:gd name="T60" fmla="*/ 10 w 15"/>
                  <a:gd name="T61" fmla="*/ 6 h 8"/>
                  <a:gd name="T62" fmla="*/ 9 w 15"/>
                  <a:gd name="T63" fmla="*/ 6 h 8"/>
                  <a:gd name="T64" fmla="*/ 9 w 15"/>
                  <a:gd name="T65" fmla="*/ 6 h 8"/>
                  <a:gd name="T66" fmla="*/ 8 w 15"/>
                  <a:gd name="T67" fmla="*/ 6 h 8"/>
                  <a:gd name="T68" fmla="*/ 8 w 15"/>
                  <a:gd name="T69" fmla="*/ 6 h 8"/>
                  <a:gd name="T70" fmla="*/ 7 w 15"/>
                  <a:gd name="T71" fmla="*/ 7 h 8"/>
                  <a:gd name="T72" fmla="*/ 6 w 15"/>
                  <a:gd name="T73" fmla="*/ 7 h 8"/>
                  <a:gd name="T74" fmla="*/ 5 w 15"/>
                  <a:gd name="T75" fmla="*/ 7 h 8"/>
                  <a:gd name="T76" fmla="*/ 4 w 15"/>
                  <a:gd name="T77" fmla="*/ 7 h 8"/>
                  <a:gd name="T78" fmla="*/ 4 w 15"/>
                  <a:gd name="T79" fmla="*/ 7 h 8"/>
                  <a:gd name="T80" fmla="*/ 3 w 15"/>
                  <a:gd name="T81" fmla="*/ 7 h 8"/>
                  <a:gd name="T82" fmla="*/ 2 w 15"/>
                  <a:gd name="T83" fmla="*/ 8 h 8"/>
                  <a:gd name="T84" fmla="*/ 2 w 15"/>
                  <a:gd name="T85" fmla="*/ 8 h 8"/>
                  <a:gd name="T86" fmla="*/ 1 w 15"/>
                  <a:gd name="T87" fmla="*/ 8 h 8"/>
                  <a:gd name="T88" fmla="*/ 1 w 15"/>
                  <a:gd name="T89" fmla="*/ 8 h 8"/>
                  <a:gd name="T90" fmla="*/ 0 w 15"/>
                  <a:gd name="T91" fmla="*/ 8 h 8"/>
                  <a:gd name="T92" fmla="*/ 0 w 15"/>
                  <a:gd name="T93" fmla="*/ 8 h 8"/>
                  <a:gd name="T94" fmla="*/ 0 w 15"/>
                  <a:gd name="T95" fmla="*/ 8 h 8"/>
                  <a:gd name="T96" fmla="*/ 0 w 15"/>
                  <a:gd name="T97" fmla="*/ 8 h 8"/>
                  <a:gd name="T98" fmla="*/ 0 w 15"/>
                  <a:gd name="T99" fmla="*/ 7 h 8"/>
                  <a:gd name="T100" fmla="*/ 1 w 15"/>
                  <a:gd name="T101" fmla="*/ 7 h 8"/>
                  <a:gd name="T102" fmla="*/ 2 w 15"/>
                  <a:gd name="T103" fmla="*/ 6 h 8"/>
                  <a:gd name="T104" fmla="*/ 3 w 15"/>
                  <a:gd name="T105" fmla="*/ 6 h 8"/>
                  <a:gd name="T106" fmla="*/ 4 w 15"/>
                  <a:gd name="T107" fmla="*/ 5 h 8"/>
                  <a:gd name="T108" fmla="*/ 5 w 15"/>
                  <a:gd name="T109" fmla="*/ 5 h 8"/>
                  <a:gd name="T110" fmla="*/ 5 w 15"/>
                  <a:gd name="T111" fmla="*/ 5 h 8"/>
                  <a:gd name="T112" fmla="*/ 5 w 15"/>
                  <a:gd name="T113" fmla="*/ 5 h 8"/>
                  <a:gd name="T114" fmla="*/ 5 w 15"/>
                  <a:gd name="T11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 h="8">
                    <a:moveTo>
                      <a:pt x="5" y="5"/>
                    </a:moveTo>
                    <a:lnTo>
                      <a:pt x="5" y="5"/>
                    </a:lnTo>
                    <a:lnTo>
                      <a:pt x="5" y="5"/>
                    </a:lnTo>
                    <a:lnTo>
                      <a:pt x="5" y="5"/>
                    </a:lnTo>
                    <a:lnTo>
                      <a:pt x="5" y="5"/>
                    </a:lnTo>
                    <a:lnTo>
                      <a:pt x="5" y="5"/>
                    </a:lnTo>
                    <a:lnTo>
                      <a:pt x="5" y="5"/>
                    </a:lnTo>
                    <a:lnTo>
                      <a:pt x="5" y="5"/>
                    </a:lnTo>
                    <a:lnTo>
                      <a:pt x="5" y="5"/>
                    </a:lnTo>
                    <a:lnTo>
                      <a:pt x="5" y="5"/>
                    </a:lnTo>
                    <a:lnTo>
                      <a:pt x="5" y="5"/>
                    </a:lnTo>
                    <a:lnTo>
                      <a:pt x="5" y="4"/>
                    </a:lnTo>
                    <a:lnTo>
                      <a:pt x="5" y="4"/>
                    </a:lnTo>
                    <a:lnTo>
                      <a:pt x="5" y="4"/>
                    </a:lnTo>
                    <a:lnTo>
                      <a:pt x="5" y="4"/>
                    </a:lnTo>
                    <a:lnTo>
                      <a:pt x="5" y="4"/>
                    </a:lnTo>
                    <a:lnTo>
                      <a:pt x="5" y="4"/>
                    </a:lnTo>
                    <a:lnTo>
                      <a:pt x="6" y="4"/>
                    </a:lnTo>
                    <a:lnTo>
                      <a:pt x="6" y="4"/>
                    </a:lnTo>
                    <a:lnTo>
                      <a:pt x="6" y="4"/>
                    </a:lnTo>
                    <a:lnTo>
                      <a:pt x="7" y="4"/>
                    </a:lnTo>
                    <a:lnTo>
                      <a:pt x="7" y="4"/>
                    </a:lnTo>
                    <a:lnTo>
                      <a:pt x="8" y="3"/>
                    </a:lnTo>
                    <a:lnTo>
                      <a:pt x="8" y="3"/>
                    </a:lnTo>
                    <a:lnTo>
                      <a:pt x="9" y="3"/>
                    </a:lnTo>
                    <a:lnTo>
                      <a:pt x="10" y="1"/>
                    </a:lnTo>
                    <a:lnTo>
                      <a:pt x="11" y="1"/>
                    </a:lnTo>
                    <a:lnTo>
                      <a:pt x="11" y="1"/>
                    </a:lnTo>
                    <a:lnTo>
                      <a:pt x="12" y="1"/>
                    </a:lnTo>
                    <a:lnTo>
                      <a:pt x="12" y="1"/>
                    </a:lnTo>
                    <a:lnTo>
                      <a:pt x="14" y="0"/>
                    </a:lnTo>
                    <a:lnTo>
                      <a:pt x="14" y="0"/>
                    </a:lnTo>
                    <a:lnTo>
                      <a:pt x="15" y="0"/>
                    </a:lnTo>
                    <a:lnTo>
                      <a:pt x="15" y="0"/>
                    </a:lnTo>
                    <a:lnTo>
                      <a:pt x="15" y="1"/>
                    </a:lnTo>
                    <a:lnTo>
                      <a:pt x="15" y="1"/>
                    </a:lnTo>
                    <a:lnTo>
                      <a:pt x="15" y="1"/>
                    </a:lnTo>
                    <a:lnTo>
                      <a:pt x="15" y="1"/>
                    </a:lnTo>
                    <a:lnTo>
                      <a:pt x="15" y="1"/>
                    </a:lnTo>
                    <a:lnTo>
                      <a:pt x="15" y="1"/>
                    </a:lnTo>
                    <a:lnTo>
                      <a:pt x="15" y="1"/>
                    </a:lnTo>
                    <a:lnTo>
                      <a:pt x="15" y="1"/>
                    </a:lnTo>
                    <a:lnTo>
                      <a:pt x="15" y="1"/>
                    </a:lnTo>
                    <a:lnTo>
                      <a:pt x="15" y="1"/>
                    </a:lnTo>
                    <a:lnTo>
                      <a:pt x="14" y="3"/>
                    </a:lnTo>
                    <a:lnTo>
                      <a:pt x="14" y="3"/>
                    </a:lnTo>
                    <a:lnTo>
                      <a:pt x="14" y="3"/>
                    </a:lnTo>
                    <a:lnTo>
                      <a:pt x="14" y="3"/>
                    </a:lnTo>
                    <a:lnTo>
                      <a:pt x="12" y="3"/>
                    </a:lnTo>
                    <a:lnTo>
                      <a:pt x="12" y="4"/>
                    </a:lnTo>
                    <a:lnTo>
                      <a:pt x="12" y="4"/>
                    </a:lnTo>
                    <a:lnTo>
                      <a:pt x="12" y="4"/>
                    </a:lnTo>
                    <a:lnTo>
                      <a:pt x="11" y="4"/>
                    </a:lnTo>
                    <a:lnTo>
                      <a:pt x="11" y="4"/>
                    </a:lnTo>
                    <a:lnTo>
                      <a:pt x="11" y="5"/>
                    </a:lnTo>
                    <a:lnTo>
                      <a:pt x="11" y="5"/>
                    </a:lnTo>
                    <a:lnTo>
                      <a:pt x="11" y="5"/>
                    </a:lnTo>
                    <a:lnTo>
                      <a:pt x="10" y="5"/>
                    </a:lnTo>
                    <a:lnTo>
                      <a:pt x="10" y="5"/>
                    </a:lnTo>
                    <a:lnTo>
                      <a:pt x="10" y="5"/>
                    </a:lnTo>
                    <a:lnTo>
                      <a:pt x="10" y="6"/>
                    </a:lnTo>
                    <a:lnTo>
                      <a:pt x="10" y="6"/>
                    </a:lnTo>
                    <a:lnTo>
                      <a:pt x="10" y="6"/>
                    </a:lnTo>
                    <a:lnTo>
                      <a:pt x="9" y="6"/>
                    </a:lnTo>
                    <a:lnTo>
                      <a:pt x="9" y="6"/>
                    </a:lnTo>
                    <a:lnTo>
                      <a:pt x="9" y="6"/>
                    </a:lnTo>
                    <a:lnTo>
                      <a:pt x="9" y="6"/>
                    </a:lnTo>
                    <a:lnTo>
                      <a:pt x="8" y="6"/>
                    </a:lnTo>
                    <a:lnTo>
                      <a:pt x="8" y="6"/>
                    </a:lnTo>
                    <a:lnTo>
                      <a:pt x="8" y="6"/>
                    </a:lnTo>
                    <a:lnTo>
                      <a:pt x="7" y="7"/>
                    </a:lnTo>
                    <a:lnTo>
                      <a:pt x="7" y="7"/>
                    </a:lnTo>
                    <a:lnTo>
                      <a:pt x="7" y="7"/>
                    </a:lnTo>
                    <a:lnTo>
                      <a:pt x="6" y="7"/>
                    </a:lnTo>
                    <a:lnTo>
                      <a:pt x="6" y="7"/>
                    </a:lnTo>
                    <a:lnTo>
                      <a:pt x="5" y="7"/>
                    </a:lnTo>
                    <a:lnTo>
                      <a:pt x="5" y="7"/>
                    </a:lnTo>
                    <a:lnTo>
                      <a:pt x="4" y="7"/>
                    </a:lnTo>
                    <a:lnTo>
                      <a:pt x="4" y="7"/>
                    </a:lnTo>
                    <a:lnTo>
                      <a:pt x="4" y="7"/>
                    </a:lnTo>
                    <a:lnTo>
                      <a:pt x="3" y="7"/>
                    </a:lnTo>
                    <a:lnTo>
                      <a:pt x="3" y="7"/>
                    </a:lnTo>
                    <a:lnTo>
                      <a:pt x="3" y="7"/>
                    </a:lnTo>
                    <a:lnTo>
                      <a:pt x="2" y="8"/>
                    </a:lnTo>
                    <a:lnTo>
                      <a:pt x="2" y="8"/>
                    </a:lnTo>
                    <a:lnTo>
                      <a:pt x="2" y="8"/>
                    </a:lnTo>
                    <a:lnTo>
                      <a:pt x="1" y="8"/>
                    </a:lnTo>
                    <a:lnTo>
                      <a:pt x="1" y="8"/>
                    </a:lnTo>
                    <a:lnTo>
                      <a:pt x="1" y="8"/>
                    </a:lnTo>
                    <a:lnTo>
                      <a:pt x="1" y="8"/>
                    </a:lnTo>
                    <a:lnTo>
                      <a:pt x="0" y="8"/>
                    </a:lnTo>
                    <a:lnTo>
                      <a:pt x="0" y="8"/>
                    </a:lnTo>
                    <a:lnTo>
                      <a:pt x="0" y="8"/>
                    </a:lnTo>
                    <a:lnTo>
                      <a:pt x="0" y="8"/>
                    </a:lnTo>
                    <a:lnTo>
                      <a:pt x="0" y="8"/>
                    </a:lnTo>
                    <a:lnTo>
                      <a:pt x="0" y="8"/>
                    </a:lnTo>
                    <a:lnTo>
                      <a:pt x="0" y="8"/>
                    </a:lnTo>
                    <a:lnTo>
                      <a:pt x="0" y="8"/>
                    </a:lnTo>
                    <a:lnTo>
                      <a:pt x="0" y="8"/>
                    </a:lnTo>
                    <a:lnTo>
                      <a:pt x="0" y="7"/>
                    </a:lnTo>
                    <a:lnTo>
                      <a:pt x="1" y="7"/>
                    </a:lnTo>
                    <a:lnTo>
                      <a:pt x="1" y="7"/>
                    </a:lnTo>
                    <a:lnTo>
                      <a:pt x="2" y="7"/>
                    </a:lnTo>
                    <a:lnTo>
                      <a:pt x="2" y="6"/>
                    </a:lnTo>
                    <a:lnTo>
                      <a:pt x="3" y="6"/>
                    </a:lnTo>
                    <a:lnTo>
                      <a:pt x="3" y="6"/>
                    </a:lnTo>
                    <a:lnTo>
                      <a:pt x="4" y="5"/>
                    </a:lnTo>
                    <a:lnTo>
                      <a:pt x="4" y="5"/>
                    </a:lnTo>
                    <a:lnTo>
                      <a:pt x="5" y="5"/>
                    </a:lnTo>
                    <a:lnTo>
                      <a:pt x="5" y="5"/>
                    </a:lnTo>
                    <a:lnTo>
                      <a:pt x="5" y="5"/>
                    </a:lnTo>
                    <a:lnTo>
                      <a:pt x="5" y="5"/>
                    </a:lnTo>
                    <a:lnTo>
                      <a:pt x="5" y="5"/>
                    </a:lnTo>
                    <a:lnTo>
                      <a:pt x="5" y="5"/>
                    </a:lnTo>
                    <a:lnTo>
                      <a:pt x="5" y="5"/>
                    </a:lnTo>
                    <a:lnTo>
                      <a:pt x="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7" name="Freeform 700">
                <a:extLst>
                  <a:ext uri="{FF2B5EF4-FFF2-40B4-BE49-F238E27FC236}">
                    <a16:creationId xmlns:a16="http://schemas.microsoft.com/office/drawing/2014/main" id="{44293551-1FC2-4E3A-984C-28C34CE903C2}"/>
                  </a:ext>
                </a:extLst>
              </p:cNvPr>
              <p:cNvSpPr>
                <a:spLocks/>
              </p:cNvSpPr>
              <p:nvPr/>
            </p:nvSpPr>
            <p:spPr bwMode="auto">
              <a:xfrm>
                <a:off x="8397875" y="4860925"/>
                <a:ext cx="9525" cy="7938"/>
              </a:xfrm>
              <a:custGeom>
                <a:avLst/>
                <a:gdLst>
                  <a:gd name="T0" fmla="*/ 5 w 18"/>
                  <a:gd name="T1" fmla="*/ 2 h 15"/>
                  <a:gd name="T2" fmla="*/ 5 w 18"/>
                  <a:gd name="T3" fmla="*/ 2 h 15"/>
                  <a:gd name="T4" fmla="*/ 6 w 18"/>
                  <a:gd name="T5" fmla="*/ 2 h 15"/>
                  <a:gd name="T6" fmla="*/ 7 w 18"/>
                  <a:gd name="T7" fmla="*/ 2 h 15"/>
                  <a:gd name="T8" fmla="*/ 8 w 18"/>
                  <a:gd name="T9" fmla="*/ 2 h 15"/>
                  <a:gd name="T10" fmla="*/ 9 w 18"/>
                  <a:gd name="T11" fmla="*/ 2 h 15"/>
                  <a:gd name="T12" fmla="*/ 10 w 18"/>
                  <a:gd name="T13" fmla="*/ 2 h 15"/>
                  <a:gd name="T14" fmla="*/ 10 w 18"/>
                  <a:gd name="T15" fmla="*/ 1 h 15"/>
                  <a:gd name="T16" fmla="*/ 11 w 18"/>
                  <a:gd name="T17" fmla="*/ 1 h 15"/>
                  <a:gd name="T18" fmla="*/ 13 w 18"/>
                  <a:gd name="T19" fmla="*/ 0 h 15"/>
                  <a:gd name="T20" fmla="*/ 15 w 18"/>
                  <a:gd name="T21" fmla="*/ 0 h 15"/>
                  <a:gd name="T22" fmla="*/ 16 w 18"/>
                  <a:gd name="T23" fmla="*/ 1 h 15"/>
                  <a:gd name="T24" fmla="*/ 17 w 18"/>
                  <a:gd name="T25" fmla="*/ 1 h 15"/>
                  <a:gd name="T26" fmla="*/ 18 w 18"/>
                  <a:gd name="T27" fmla="*/ 2 h 15"/>
                  <a:gd name="T28" fmla="*/ 18 w 18"/>
                  <a:gd name="T29" fmla="*/ 2 h 15"/>
                  <a:gd name="T30" fmla="*/ 18 w 18"/>
                  <a:gd name="T31" fmla="*/ 3 h 15"/>
                  <a:gd name="T32" fmla="*/ 17 w 18"/>
                  <a:gd name="T33" fmla="*/ 4 h 15"/>
                  <a:gd name="T34" fmla="*/ 17 w 18"/>
                  <a:gd name="T35" fmla="*/ 5 h 15"/>
                  <a:gd name="T36" fmla="*/ 16 w 18"/>
                  <a:gd name="T37" fmla="*/ 6 h 15"/>
                  <a:gd name="T38" fmla="*/ 15 w 18"/>
                  <a:gd name="T39" fmla="*/ 7 h 15"/>
                  <a:gd name="T40" fmla="*/ 15 w 18"/>
                  <a:gd name="T41" fmla="*/ 8 h 15"/>
                  <a:gd name="T42" fmla="*/ 13 w 18"/>
                  <a:gd name="T43" fmla="*/ 9 h 15"/>
                  <a:gd name="T44" fmla="*/ 13 w 18"/>
                  <a:gd name="T45" fmla="*/ 10 h 15"/>
                  <a:gd name="T46" fmla="*/ 15 w 18"/>
                  <a:gd name="T47" fmla="*/ 10 h 15"/>
                  <a:gd name="T48" fmla="*/ 16 w 18"/>
                  <a:gd name="T49" fmla="*/ 11 h 15"/>
                  <a:gd name="T50" fmla="*/ 16 w 18"/>
                  <a:gd name="T51" fmla="*/ 11 h 15"/>
                  <a:gd name="T52" fmla="*/ 17 w 18"/>
                  <a:gd name="T53" fmla="*/ 11 h 15"/>
                  <a:gd name="T54" fmla="*/ 17 w 18"/>
                  <a:gd name="T55" fmla="*/ 12 h 15"/>
                  <a:gd name="T56" fmla="*/ 16 w 18"/>
                  <a:gd name="T57" fmla="*/ 13 h 15"/>
                  <a:gd name="T58" fmla="*/ 13 w 18"/>
                  <a:gd name="T59" fmla="*/ 14 h 15"/>
                  <a:gd name="T60" fmla="*/ 12 w 18"/>
                  <a:gd name="T61" fmla="*/ 15 h 15"/>
                  <a:gd name="T62" fmla="*/ 10 w 18"/>
                  <a:gd name="T63" fmla="*/ 15 h 15"/>
                  <a:gd name="T64" fmla="*/ 9 w 18"/>
                  <a:gd name="T65" fmla="*/ 15 h 15"/>
                  <a:gd name="T66" fmla="*/ 7 w 18"/>
                  <a:gd name="T67" fmla="*/ 15 h 15"/>
                  <a:gd name="T68" fmla="*/ 5 w 18"/>
                  <a:gd name="T69" fmla="*/ 14 h 15"/>
                  <a:gd name="T70" fmla="*/ 3 w 18"/>
                  <a:gd name="T71" fmla="*/ 14 h 15"/>
                  <a:gd name="T72" fmla="*/ 1 w 18"/>
                  <a:gd name="T73" fmla="*/ 14 h 15"/>
                  <a:gd name="T74" fmla="*/ 0 w 18"/>
                  <a:gd name="T75" fmla="*/ 13 h 15"/>
                  <a:gd name="T76" fmla="*/ 0 w 18"/>
                  <a:gd name="T77" fmla="*/ 11 h 15"/>
                  <a:gd name="T78" fmla="*/ 1 w 18"/>
                  <a:gd name="T79" fmla="*/ 10 h 15"/>
                  <a:gd name="T80" fmla="*/ 2 w 18"/>
                  <a:gd name="T81" fmla="*/ 9 h 15"/>
                  <a:gd name="T82" fmla="*/ 3 w 18"/>
                  <a:gd name="T83" fmla="*/ 8 h 15"/>
                  <a:gd name="T84" fmla="*/ 4 w 18"/>
                  <a:gd name="T85" fmla="*/ 7 h 15"/>
                  <a:gd name="T86" fmla="*/ 4 w 18"/>
                  <a:gd name="T87" fmla="*/ 6 h 15"/>
                  <a:gd name="T88" fmla="*/ 4 w 18"/>
                  <a:gd name="T89" fmla="*/ 5 h 15"/>
                  <a:gd name="T90" fmla="*/ 4 w 18"/>
                  <a:gd name="T91" fmla="*/ 4 h 15"/>
                  <a:gd name="T92" fmla="*/ 4 w 18"/>
                  <a:gd name="T93" fmla="*/ 3 h 15"/>
                  <a:gd name="T94" fmla="*/ 4 w 18"/>
                  <a:gd name="T95" fmla="*/ 3 h 15"/>
                  <a:gd name="T96" fmla="*/ 4 w 18"/>
                  <a:gd name="T9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15">
                    <a:moveTo>
                      <a:pt x="4" y="3"/>
                    </a:moveTo>
                    <a:lnTo>
                      <a:pt x="4" y="2"/>
                    </a:lnTo>
                    <a:lnTo>
                      <a:pt x="4" y="2"/>
                    </a:lnTo>
                    <a:lnTo>
                      <a:pt x="5" y="2"/>
                    </a:lnTo>
                    <a:lnTo>
                      <a:pt x="5" y="2"/>
                    </a:lnTo>
                    <a:lnTo>
                      <a:pt x="5" y="2"/>
                    </a:lnTo>
                    <a:lnTo>
                      <a:pt x="5" y="2"/>
                    </a:lnTo>
                    <a:lnTo>
                      <a:pt x="5" y="2"/>
                    </a:lnTo>
                    <a:lnTo>
                      <a:pt x="5" y="2"/>
                    </a:lnTo>
                    <a:lnTo>
                      <a:pt x="6" y="2"/>
                    </a:lnTo>
                    <a:lnTo>
                      <a:pt x="6" y="2"/>
                    </a:lnTo>
                    <a:lnTo>
                      <a:pt x="6" y="2"/>
                    </a:lnTo>
                    <a:lnTo>
                      <a:pt x="6" y="2"/>
                    </a:lnTo>
                    <a:lnTo>
                      <a:pt x="6" y="2"/>
                    </a:lnTo>
                    <a:lnTo>
                      <a:pt x="7" y="2"/>
                    </a:lnTo>
                    <a:lnTo>
                      <a:pt x="7" y="2"/>
                    </a:lnTo>
                    <a:lnTo>
                      <a:pt x="7" y="2"/>
                    </a:lnTo>
                    <a:lnTo>
                      <a:pt x="7" y="2"/>
                    </a:lnTo>
                    <a:lnTo>
                      <a:pt x="8" y="2"/>
                    </a:lnTo>
                    <a:lnTo>
                      <a:pt x="8" y="2"/>
                    </a:lnTo>
                    <a:lnTo>
                      <a:pt x="8" y="2"/>
                    </a:lnTo>
                    <a:lnTo>
                      <a:pt x="8" y="2"/>
                    </a:lnTo>
                    <a:lnTo>
                      <a:pt x="8" y="2"/>
                    </a:lnTo>
                    <a:lnTo>
                      <a:pt x="9" y="2"/>
                    </a:lnTo>
                    <a:lnTo>
                      <a:pt x="9" y="2"/>
                    </a:lnTo>
                    <a:lnTo>
                      <a:pt x="9" y="2"/>
                    </a:lnTo>
                    <a:lnTo>
                      <a:pt x="9" y="2"/>
                    </a:lnTo>
                    <a:lnTo>
                      <a:pt x="10" y="2"/>
                    </a:lnTo>
                    <a:lnTo>
                      <a:pt x="10" y="1"/>
                    </a:lnTo>
                    <a:lnTo>
                      <a:pt x="10" y="1"/>
                    </a:lnTo>
                    <a:lnTo>
                      <a:pt x="10" y="1"/>
                    </a:lnTo>
                    <a:lnTo>
                      <a:pt x="10" y="1"/>
                    </a:lnTo>
                    <a:lnTo>
                      <a:pt x="11" y="1"/>
                    </a:lnTo>
                    <a:lnTo>
                      <a:pt x="11" y="1"/>
                    </a:lnTo>
                    <a:lnTo>
                      <a:pt x="11" y="1"/>
                    </a:lnTo>
                    <a:lnTo>
                      <a:pt x="11" y="1"/>
                    </a:lnTo>
                    <a:lnTo>
                      <a:pt x="12" y="1"/>
                    </a:lnTo>
                    <a:lnTo>
                      <a:pt x="12" y="0"/>
                    </a:lnTo>
                    <a:lnTo>
                      <a:pt x="12" y="0"/>
                    </a:lnTo>
                    <a:lnTo>
                      <a:pt x="13" y="0"/>
                    </a:lnTo>
                    <a:lnTo>
                      <a:pt x="13" y="0"/>
                    </a:lnTo>
                    <a:lnTo>
                      <a:pt x="13" y="0"/>
                    </a:lnTo>
                    <a:lnTo>
                      <a:pt x="15" y="0"/>
                    </a:lnTo>
                    <a:lnTo>
                      <a:pt x="15" y="0"/>
                    </a:lnTo>
                    <a:lnTo>
                      <a:pt x="16" y="0"/>
                    </a:lnTo>
                    <a:lnTo>
                      <a:pt x="16" y="0"/>
                    </a:lnTo>
                    <a:lnTo>
                      <a:pt x="16" y="1"/>
                    </a:lnTo>
                    <a:lnTo>
                      <a:pt x="16" y="1"/>
                    </a:lnTo>
                    <a:lnTo>
                      <a:pt x="17" y="1"/>
                    </a:lnTo>
                    <a:lnTo>
                      <a:pt x="17" y="1"/>
                    </a:lnTo>
                    <a:lnTo>
                      <a:pt x="17" y="1"/>
                    </a:lnTo>
                    <a:lnTo>
                      <a:pt x="17" y="1"/>
                    </a:lnTo>
                    <a:lnTo>
                      <a:pt x="17" y="1"/>
                    </a:lnTo>
                    <a:lnTo>
                      <a:pt x="18" y="1"/>
                    </a:lnTo>
                    <a:lnTo>
                      <a:pt x="18" y="1"/>
                    </a:lnTo>
                    <a:lnTo>
                      <a:pt x="18" y="2"/>
                    </a:lnTo>
                    <a:lnTo>
                      <a:pt x="18" y="2"/>
                    </a:lnTo>
                    <a:lnTo>
                      <a:pt x="18" y="2"/>
                    </a:lnTo>
                    <a:lnTo>
                      <a:pt x="18" y="2"/>
                    </a:lnTo>
                    <a:lnTo>
                      <a:pt x="18" y="2"/>
                    </a:lnTo>
                    <a:lnTo>
                      <a:pt x="18" y="3"/>
                    </a:lnTo>
                    <a:lnTo>
                      <a:pt x="18" y="3"/>
                    </a:lnTo>
                    <a:lnTo>
                      <a:pt x="18" y="3"/>
                    </a:lnTo>
                    <a:lnTo>
                      <a:pt x="18" y="3"/>
                    </a:lnTo>
                    <a:lnTo>
                      <a:pt x="18" y="3"/>
                    </a:lnTo>
                    <a:lnTo>
                      <a:pt x="18" y="4"/>
                    </a:lnTo>
                    <a:lnTo>
                      <a:pt x="17" y="4"/>
                    </a:lnTo>
                    <a:lnTo>
                      <a:pt x="17" y="4"/>
                    </a:lnTo>
                    <a:lnTo>
                      <a:pt x="17" y="4"/>
                    </a:lnTo>
                    <a:lnTo>
                      <a:pt x="17" y="5"/>
                    </a:lnTo>
                    <a:lnTo>
                      <a:pt x="17" y="5"/>
                    </a:lnTo>
                    <a:lnTo>
                      <a:pt x="17" y="5"/>
                    </a:lnTo>
                    <a:lnTo>
                      <a:pt x="16" y="6"/>
                    </a:lnTo>
                    <a:lnTo>
                      <a:pt x="16" y="6"/>
                    </a:lnTo>
                    <a:lnTo>
                      <a:pt x="16" y="6"/>
                    </a:lnTo>
                    <a:lnTo>
                      <a:pt x="16" y="6"/>
                    </a:lnTo>
                    <a:lnTo>
                      <a:pt x="16" y="7"/>
                    </a:lnTo>
                    <a:lnTo>
                      <a:pt x="16" y="7"/>
                    </a:lnTo>
                    <a:lnTo>
                      <a:pt x="15" y="7"/>
                    </a:lnTo>
                    <a:lnTo>
                      <a:pt x="15" y="7"/>
                    </a:lnTo>
                    <a:lnTo>
                      <a:pt x="15" y="8"/>
                    </a:lnTo>
                    <a:lnTo>
                      <a:pt x="15" y="8"/>
                    </a:lnTo>
                    <a:lnTo>
                      <a:pt x="15" y="8"/>
                    </a:lnTo>
                    <a:lnTo>
                      <a:pt x="15" y="8"/>
                    </a:lnTo>
                    <a:lnTo>
                      <a:pt x="15" y="9"/>
                    </a:lnTo>
                    <a:lnTo>
                      <a:pt x="13" y="9"/>
                    </a:lnTo>
                    <a:lnTo>
                      <a:pt x="13" y="9"/>
                    </a:lnTo>
                    <a:lnTo>
                      <a:pt x="13" y="9"/>
                    </a:lnTo>
                    <a:lnTo>
                      <a:pt x="13" y="9"/>
                    </a:lnTo>
                    <a:lnTo>
                      <a:pt x="13" y="9"/>
                    </a:lnTo>
                    <a:lnTo>
                      <a:pt x="13" y="10"/>
                    </a:lnTo>
                    <a:lnTo>
                      <a:pt x="13" y="10"/>
                    </a:lnTo>
                    <a:lnTo>
                      <a:pt x="13" y="10"/>
                    </a:lnTo>
                    <a:lnTo>
                      <a:pt x="13" y="10"/>
                    </a:lnTo>
                    <a:lnTo>
                      <a:pt x="13" y="10"/>
                    </a:lnTo>
                    <a:lnTo>
                      <a:pt x="15" y="10"/>
                    </a:lnTo>
                    <a:lnTo>
                      <a:pt x="15" y="10"/>
                    </a:lnTo>
                    <a:lnTo>
                      <a:pt x="15" y="11"/>
                    </a:lnTo>
                    <a:lnTo>
                      <a:pt x="15" y="11"/>
                    </a:lnTo>
                    <a:lnTo>
                      <a:pt x="16" y="11"/>
                    </a:lnTo>
                    <a:lnTo>
                      <a:pt x="16" y="11"/>
                    </a:lnTo>
                    <a:lnTo>
                      <a:pt x="16" y="11"/>
                    </a:lnTo>
                    <a:lnTo>
                      <a:pt x="16" y="11"/>
                    </a:lnTo>
                    <a:lnTo>
                      <a:pt x="16" y="11"/>
                    </a:lnTo>
                    <a:lnTo>
                      <a:pt x="17" y="11"/>
                    </a:lnTo>
                    <a:lnTo>
                      <a:pt x="17" y="11"/>
                    </a:lnTo>
                    <a:lnTo>
                      <a:pt x="17" y="11"/>
                    </a:lnTo>
                    <a:lnTo>
                      <a:pt x="17" y="11"/>
                    </a:lnTo>
                    <a:lnTo>
                      <a:pt x="17" y="11"/>
                    </a:lnTo>
                    <a:lnTo>
                      <a:pt x="17" y="12"/>
                    </a:lnTo>
                    <a:lnTo>
                      <a:pt x="17" y="12"/>
                    </a:lnTo>
                    <a:lnTo>
                      <a:pt x="17" y="12"/>
                    </a:lnTo>
                    <a:lnTo>
                      <a:pt x="17" y="12"/>
                    </a:lnTo>
                    <a:lnTo>
                      <a:pt x="16" y="13"/>
                    </a:lnTo>
                    <a:lnTo>
                      <a:pt x="16" y="13"/>
                    </a:lnTo>
                    <a:lnTo>
                      <a:pt x="16" y="13"/>
                    </a:lnTo>
                    <a:lnTo>
                      <a:pt x="15" y="13"/>
                    </a:lnTo>
                    <a:lnTo>
                      <a:pt x="15" y="14"/>
                    </a:lnTo>
                    <a:lnTo>
                      <a:pt x="15" y="14"/>
                    </a:lnTo>
                    <a:lnTo>
                      <a:pt x="13" y="14"/>
                    </a:lnTo>
                    <a:lnTo>
                      <a:pt x="13" y="14"/>
                    </a:lnTo>
                    <a:lnTo>
                      <a:pt x="12" y="15"/>
                    </a:lnTo>
                    <a:lnTo>
                      <a:pt x="12" y="15"/>
                    </a:lnTo>
                    <a:lnTo>
                      <a:pt x="12" y="15"/>
                    </a:lnTo>
                    <a:lnTo>
                      <a:pt x="11" y="15"/>
                    </a:lnTo>
                    <a:lnTo>
                      <a:pt x="11" y="15"/>
                    </a:lnTo>
                    <a:lnTo>
                      <a:pt x="10" y="15"/>
                    </a:lnTo>
                    <a:lnTo>
                      <a:pt x="10" y="15"/>
                    </a:lnTo>
                    <a:lnTo>
                      <a:pt x="10" y="15"/>
                    </a:lnTo>
                    <a:lnTo>
                      <a:pt x="10" y="15"/>
                    </a:lnTo>
                    <a:lnTo>
                      <a:pt x="9" y="15"/>
                    </a:lnTo>
                    <a:lnTo>
                      <a:pt x="9" y="15"/>
                    </a:lnTo>
                    <a:lnTo>
                      <a:pt x="8" y="15"/>
                    </a:lnTo>
                    <a:lnTo>
                      <a:pt x="8" y="15"/>
                    </a:lnTo>
                    <a:lnTo>
                      <a:pt x="7" y="15"/>
                    </a:lnTo>
                    <a:lnTo>
                      <a:pt x="7" y="15"/>
                    </a:lnTo>
                    <a:lnTo>
                      <a:pt x="6" y="15"/>
                    </a:lnTo>
                    <a:lnTo>
                      <a:pt x="6" y="15"/>
                    </a:lnTo>
                    <a:lnTo>
                      <a:pt x="5" y="14"/>
                    </a:lnTo>
                    <a:lnTo>
                      <a:pt x="5" y="14"/>
                    </a:lnTo>
                    <a:lnTo>
                      <a:pt x="4" y="14"/>
                    </a:lnTo>
                    <a:lnTo>
                      <a:pt x="3" y="14"/>
                    </a:lnTo>
                    <a:lnTo>
                      <a:pt x="3" y="14"/>
                    </a:lnTo>
                    <a:lnTo>
                      <a:pt x="3" y="14"/>
                    </a:lnTo>
                    <a:lnTo>
                      <a:pt x="2" y="14"/>
                    </a:lnTo>
                    <a:lnTo>
                      <a:pt x="2" y="14"/>
                    </a:lnTo>
                    <a:lnTo>
                      <a:pt x="1" y="14"/>
                    </a:lnTo>
                    <a:lnTo>
                      <a:pt x="1" y="14"/>
                    </a:lnTo>
                    <a:lnTo>
                      <a:pt x="1" y="14"/>
                    </a:lnTo>
                    <a:lnTo>
                      <a:pt x="1" y="13"/>
                    </a:lnTo>
                    <a:lnTo>
                      <a:pt x="0" y="13"/>
                    </a:lnTo>
                    <a:lnTo>
                      <a:pt x="0" y="13"/>
                    </a:lnTo>
                    <a:lnTo>
                      <a:pt x="0" y="12"/>
                    </a:lnTo>
                    <a:lnTo>
                      <a:pt x="0" y="12"/>
                    </a:lnTo>
                    <a:lnTo>
                      <a:pt x="0" y="12"/>
                    </a:lnTo>
                    <a:lnTo>
                      <a:pt x="0" y="11"/>
                    </a:lnTo>
                    <a:lnTo>
                      <a:pt x="0" y="11"/>
                    </a:lnTo>
                    <a:lnTo>
                      <a:pt x="0" y="11"/>
                    </a:lnTo>
                    <a:lnTo>
                      <a:pt x="0" y="10"/>
                    </a:lnTo>
                    <a:lnTo>
                      <a:pt x="1" y="10"/>
                    </a:lnTo>
                    <a:lnTo>
                      <a:pt x="1" y="10"/>
                    </a:lnTo>
                    <a:lnTo>
                      <a:pt x="1" y="9"/>
                    </a:lnTo>
                    <a:lnTo>
                      <a:pt x="2" y="9"/>
                    </a:lnTo>
                    <a:lnTo>
                      <a:pt x="2" y="9"/>
                    </a:lnTo>
                    <a:lnTo>
                      <a:pt x="2" y="9"/>
                    </a:lnTo>
                    <a:lnTo>
                      <a:pt x="3" y="9"/>
                    </a:lnTo>
                    <a:lnTo>
                      <a:pt x="3" y="8"/>
                    </a:lnTo>
                    <a:lnTo>
                      <a:pt x="3" y="8"/>
                    </a:lnTo>
                    <a:lnTo>
                      <a:pt x="3" y="8"/>
                    </a:lnTo>
                    <a:lnTo>
                      <a:pt x="3" y="8"/>
                    </a:lnTo>
                    <a:lnTo>
                      <a:pt x="4" y="8"/>
                    </a:lnTo>
                    <a:lnTo>
                      <a:pt x="4" y="7"/>
                    </a:lnTo>
                    <a:lnTo>
                      <a:pt x="4" y="7"/>
                    </a:lnTo>
                    <a:lnTo>
                      <a:pt x="4" y="7"/>
                    </a:lnTo>
                    <a:lnTo>
                      <a:pt x="4" y="7"/>
                    </a:lnTo>
                    <a:lnTo>
                      <a:pt x="4" y="6"/>
                    </a:lnTo>
                    <a:lnTo>
                      <a:pt x="4" y="6"/>
                    </a:lnTo>
                    <a:lnTo>
                      <a:pt x="4" y="6"/>
                    </a:lnTo>
                    <a:lnTo>
                      <a:pt x="4" y="6"/>
                    </a:lnTo>
                    <a:lnTo>
                      <a:pt x="4" y="5"/>
                    </a:lnTo>
                    <a:lnTo>
                      <a:pt x="4" y="5"/>
                    </a:lnTo>
                    <a:lnTo>
                      <a:pt x="4" y="5"/>
                    </a:lnTo>
                    <a:lnTo>
                      <a:pt x="4" y="5"/>
                    </a:lnTo>
                    <a:lnTo>
                      <a:pt x="4" y="4"/>
                    </a:lnTo>
                    <a:lnTo>
                      <a:pt x="4" y="4"/>
                    </a:lnTo>
                    <a:lnTo>
                      <a:pt x="4" y="4"/>
                    </a:lnTo>
                    <a:lnTo>
                      <a:pt x="4" y="3"/>
                    </a:lnTo>
                    <a:lnTo>
                      <a:pt x="4" y="3"/>
                    </a:lnTo>
                    <a:lnTo>
                      <a:pt x="4" y="3"/>
                    </a:lnTo>
                    <a:lnTo>
                      <a:pt x="4" y="3"/>
                    </a:lnTo>
                    <a:lnTo>
                      <a:pt x="4" y="3"/>
                    </a:lnTo>
                    <a:lnTo>
                      <a:pt x="4" y="3"/>
                    </a:lnTo>
                    <a:lnTo>
                      <a:pt x="4" y="3"/>
                    </a:lnTo>
                    <a:lnTo>
                      <a:pt x="4" y="3"/>
                    </a:lnTo>
                    <a:lnTo>
                      <a:pt x="4" y="3"/>
                    </a:lnTo>
                    <a:lnTo>
                      <a:pt x="4"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8" name="Freeform 701">
                <a:extLst>
                  <a:ext uri="{FF2B5EF4-FFF2-40B4-BE49-F238E27FC236}">
                    <a16:creationId xmlns:a16="http://schemas.microsoft.com/office/drawing/2014/main" id="{1B1705EB-EFDC-43D1-BBA9-6FC9209389FA}"/>
                  </a:ext>
                </a:extLst>
              </p:cNvPr>
              <p:cNvSpPr>
                <a:spLocks/>
              </p:cNvSpPr>
              <p:nvPr/>
            </p:nvSpPr>
            <p:spPr bwMode="auto">
              <a:xfrm>
                <a:off x="8434388" y="4867275"/>
                <a:ext cx="3175" cy="3175"/>
              </a:xfrm>
              <a:custGeom>
                <a:avLst/>
                <a:gdLst>
                  <a:gd name="T0" fmla="*/ 5 w 6"/>
                  <a:gd name="T1" fmla="*/ 0 h 7"/>
                  <a:gd name="T2" fmla="*/ 5 w 6"/>
                  <a:gd name="T3" fmla="*/ 0 h 7"/>
                  <a:gd name="T4" fmla="*/ 5 w 6"/>
                  <a:gd name="T5" fmla="*/ 0 h 7"/>
                  <a:gd name="T6" fmla="*/ 5 w 6"/>
                  <a:gd name="T7" fmla="*/ 0 h 7"/>
                  <a:gd name="T8" fmla="*/ 5 w 6"/>
                  <a:gd name="T9" fmla="*/ 0 h 7"/>
                  <a:gd name="T10" fmla="*/ 5 w 6"/>
                  <a:gd name="T11" fmla="*/ 1 h 7"/>
                  <a:gd name="T12" fmla="*/ 6 w 6"/>
                  <a:gd name="T13" fmla="*/ 1 h 7"/>
                  <a:gd name="T14" fmla="*/ 6 w 6"/>
                  <a:gd name="T15" fmla="*/ 1 h 7"/>
                  <a:gd name="T16" fmla="*/ 6 w 6"/>
                  <a:gd name="T17" fmla="*/ 1 h 7"/>
                  <a:gd name="T18" fmla="*/ 6 w 6"/>
                  <a:gd name="T19" fmla="*/ 2 h 7"/>
                  <a:gd name="T20" fmla="*/ 6 w 6"/>
                  <a:gd name="T21" fmla="*/ 2 h 7"/>
                  <a:gd name="T22" fmla="*/ 6 w 6"/>
                  <a:gd name="T23" fmla="*/ 2 h 7"/>
                  <a:gd name="T24" fmla="*/ 6 w 6"/>
                  <a:gd name="T25" fmla="*/ 2 h 7"/>
                  <a:gd name="T26" fmla="*/ 5 w 6"/>
                  <a:gd name="T27" fmla="*/ 3 h 7"/>
                  <a:gd name="T28" fmla="*/ 5 w 6"/>
                  <a:gd name="T29" fmla="*/ 3 h 7"/>
                  <a:gd name="T30" fmla="*/ 5 w 6"/>
                  <a:gd name="T31" fmla="*/ 3 h 7"/>
                  <a:gd name="T32" fmla="*/ 5 w 6"/>
                  <a:gd name="T33" fmla="*/ 4 h 7"/>
                  <a:gd name="T34" fmla="*/ 5 w 6"/>
                  <a:gd name="T35" fmla="*/ 4 h 7"/>
                  <a:gd name="T36" fmla="*/ 5 w 6"/>
                  <a:gd name="T37" fmla="*/ 6 h 7"/>
                  <a:gd name="T38" fmla="*/ 4 w 6"/>
                  <a:gd name="T39" fmla="*/ 6 h 7"/>
                  <a:gd name="T40" fmla="*/ 4 w 6"/>
                  <a:gd name="T41" fmla="*/ 6 h 7"/>
                  <a:gd name="T42" fmla="*/ 4 w 6"/>
                  <a:gd name="T43" fmla="*/ 6 h 7"/>
                  <a:gd name="T44" fmla="*/ 4 w 6"/>
                  <a:gd name="T45" fmla="*/ 7 h 7"/>
                  <a:gd name="T46" fmla="*/ 4 w 6"/>
                  <a:gd name="T47" fmla="*/ 7 h 7"/>
                  <a:gd name="T48" fmla="*/ 3 w 6"/>
                  <a:gd name="T49" fmla="*/ 7 h 7"/>
                  <a:gd name="T50" fmla="*/ 3 w 6"/>
                  <a:gd name="T51" fmla="*/ 7 h 7"/>
                  <a:gd name="T52" fmla="*/ 2 w 6"/>
                  <a:gd name="T53" fmla="*/ 6 h 7"/>
                  <a:gd name="T54" fmla="*/ 2 w 6"/>
                  <a:gd name="T55" fmla="*/ 6 h 7"/>
                  <a:gd name="T56" fmla="*/ 2 w 6"/>
                  <a:gd name="T57" fmla="*/ 4 h 7"/>
                  <a:gd name="T58" fmla="*/ 2 w 6"/>
                  <a:gd name="T59" fmla="*/ 4 h 7"/>
                  <a:gd name="T60" fmla="*/ 1 w 6"/>
                  <a:gd name="T61" fmla="*/ 3 h 7"/>
                  <a:gd name="T62" fmla="*/ 1 w 6"/>
                  <a:gd name="T63" fmla="*/ 3 h 7"/>
                  <a:gd name="T64" fmla="*/ 1 w 6"/>
                  <a:gd name="T65" fmla="*/ 3 h 7"/>
                  <a:gd name="T66" fmla="*/ 1 w 6"/>
                  <a:gd name="T67" fmla="*/ 2 h 7"/>
                  <a:gd name="T68" fmla="*/ 0 w 6"/>
                  <a:gd name="T69" fmla="*/ 2 h 7"/>
                  <a:gd name="T70" fmla="*/ 0 w 6"/>
                  <a:gd name="T71" fmla="*/ 2 h 7"/>
                  <a:gd name="T72" fmla="*/ 0 w 6"/>
                  <a:gd name="T73" fmla="*/ 2 h 7"/>
                  <a:gd name="T74" fmla="*/ 0 w 6"/>
                  <a:gd name="T75" fmla="*/ 1 h 7"/>
                  <a:gd name="T76" fmla="*/ 0 w 6"/>
                  <a:gd name="T77" fmla="*/ 1 h 7"/>
                  <a:gd name="T78" fmla="*/ 0 w 6"/>
                  <a:gd name="T79" fmla="*/ 1 h 7"/>
                  <a:gd name="T80" fmla="*/ 0 w 6"/>
                  <a:gd name="T81" fmla="*/ 1 h 7"/>
                  <a:gd name="T82" fmla="*/ 0 w 6"/>
                  <a:gd name="T83" fmla="*/ 1 h 7"/>
                  <a:gd name="T84" fmla="*/ 1 w 6"/>
                  <a:gd name="T85" fmla="*/ 1 h 7"/>
                  <a:gd name="T86" fmla="*/ 1 w 6"/>
                  <a:gd name="T87" fmla="*/ 1 h 7"/>
                  <a:gd name="T88" fmla="*/ 1 w 6"/>
                  <a:gd name="T89" fmla="*/ 0 h 7"/>
                  <a:gd name="T90" fmla="*/ 1 w 6"/>
                  <a:gd name="T91" fmla="*/ 0 h 7"/>
                  <a:gd name="T92" fmla="*/ 1 w 6"/>
                  <a:gd name="T93" fmla="*/ 0 h 7"/>
                  <a:gd name="T94" fmla="*/ 2 w 6"/>
                  <a:gd name="T95" fmla="*/ 0 h 7"/>
                  <a:gd name="T96" fmla="*/ 2 w 6"/>
                  <a:gd name="T97" fmla="*/ 0 h 7"/>
                  <a:gd name="T98" fmla="*/ 2 w 6"/>
                  <a:gd name="T99" fmla="*/ 0 h 7"/>
                  <a:gd name="T100" fmla="*/ 3 w 6"/>
                  <a:gd name="T101" fmla="*/ 0 h 7"/>
                  <a:gd name="T102" fmla="*/ 3 w 6"/>
                  <a:gd name="T103" fmla="*/ 0 h 7"/>
                  <a:gd name="T104" fmla="*/ 3 w 6"/>
                  <a:gd name="T105" fmla="*/ 0 h 7"/>
                  <a:gd name="T106" fmla="*/ 4 w 6"/>
                  <a:gd name="T107" fmla="*/ 0 h 7"/>
                  <a:gd name="T108" fmla="*/ 4 w 6"/>
                  <a:gd name="T109" fmla="*/ 0 h 7"/>
                  <a:gd name="T110" fmla="*/ 4 w 6"/>
                  <a:gd name="T111" fmla="*/ 0 h 7"/>
                  <a:gd name="T112" fmla="*/ 5 w 6"/>
                  <a:gd name="T113" fmla="*/ 0 h 7"/>
                  <a:gd name="T114" fmla="*/ 5 w 6"/>
                  <a:gd name="T11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 h="7">
                    <a:moveTo>
                      <a:pt x="5" y="0"/>
                    </a:moveTo>
                    <a:lnTo>
                      <a:pt x="5" y="0"/>
                    </a:lnTo>
                    <a:lnTo>
                      <a:pt x="5" y="0"/>
                    </a:lnTo>
                    <a:lnTo>
                      <a:pt x="5" y="0"/>
                    </a:lnTo>
                    <a:lnTo>
                      <a:pt x="5" y="0"/>
                    </a:lnTo>
                    <a:lnTo>
                      <a:pt x="5" y="0"/>
                    </a:lnTo>
                    <a:lnTo>
                      <a:pt x="5" y="0"/>
                    </a:lnTo>
                    <a:lnTo>
                      <a:pt x="5" y="0"/>
                    </a:lnTo>
                    <a:lnTo>
                      <a:pt x="5" y="0"/>
                    </a:lnTo>
                    <a:lnTo>
                      <a:pt x="5" y="0"/>
                    </a:lnTo>
                    <a:lnTo>
                      <a:pt x="5" y="1"/>
                    </a:lnTo>
                    <a:lnTo>
                      <a:pt x="5" y="1"/>
                    </a:lnTo>
                    <a:lnTo>
                      <a:pt x="5" y="1"/>
                    </a:lnTo>
                    <a:lnTo>
                      <a:pt x="6" y="1"/>
                    </a:lnTo>
                    <a:lnTo>
                      <a:pt x="6" y="1"/>
                    </a:lnTo>
                    <a:lnTo>
                      <a:pt x="6" y="1"/>
                    </a:lnTo>
                    <a:lnTo>
                      <a:pt x="6" y="1"/>
                    </a:lnTo>
                    <a:lnTo>
                      <a:pt x="6" y="1"/>
                    </a:lnTo>
                    <a:lnTo>
                      <a:pt x="6" y="2"/>
                    </a:lnTo>
                    <a:lnTo>
                      <a:pt x="6" y="2"/>
                    </a:lnTo>
                    <a:lnTo>
                      <a:pt x="6" y="2"/>
                    </a:lnTo>
                    <a:lnTo>
                      <a:pt x="6" y="2"/>
                    </a:lnTo>
                    <a:lnTo>
                      <a:pt x="6" y="2"/>
                    </a:lnTo>
                    <a:lnTo>
                      <a:pt x="6" y="2"/>
                    </a:lnTo>
                    <a:lnTo>
                      <a:pt x="6" y="2"/>
                    </a:lnTo>
                    <a:lnTo>
                      <a:pt x="6" y="2"/>
                    </a:lnTo>
                    <a:lnTo>
                      <a:pt x="6" y="2"/>
                    </a:lnTo>
                    <a:lnTo>
                      <a:pt x="5" y="3"/>
                    </a:lnTo>
                    <a:lnTo>
                      <a:pt x="5" y="3"/>
                    </a:lnTo>
                    <a:lnTo>
                      <a:pt x="5" y="3"/>
                    </a:lnTo>
                    <a:lnTo>
                      <a:pt x="5" y="3"/>
                    </a:lnTo>
                    <a:lnTo>
                      <a:pt x="5" y="3"/>
                    </a:lnTo>
                    <a:lnTo>
                      <a:pt x="5" y="3"/>
                    </a:lnTo>
                    <a:lnTo>
                      <a:pt x="5" y="4"/>
                    </a:lnTo>
                    <a:lnTo>
                      <a:pt x="5" y="4"/>
                    </a:lnTo>
                    <a:lnTo>
                      <a:pt x="5" y="4"/>
                    </a:lnTo>
                    <a:lnTo>
                      <a:pt x="5" y="4"/>
                    </a:lnTo>
                    <a:lnTo>
                      <a:pt x="5" y="6"/>
                    </a:lnTo>
                    <a:lnTo>
                      <a:pt x="4" y="6"/>
                    </a:lnTo>
                    <a:lnTo>
                      <a:pt x="4" y="6"/>
                    </a:lnTo>
                    <a:lnTo>
                      <a:pt x="4" y="6"/>
                    </a:lnTo>
                    <a:lnTo>
                      <a:pt x="4" y="6"/>
                    </a:lnTo>
                    <a:lnTo>
                      <a:pt x="4" y="6"/>
                    </a:lnTo>
                    <a:lnTo>
                      <a:pt x="4" y="6"/>
                    </a:lnTo>
                    <a:lnTo>
                      <a:pt x="4" y="7"/>
                    </a:lnTo>
                    <a:lnTo>
                      <a:pt x="4" y="7"/>
                    </a:lnTo>
                    <a:lnTo>
                      <a:pt x="4" y="7"/>
                    </a:lnTo>
                    <a:lnTo>
                      <a:pt x="4" y="7"/>
                    </a:lnTo>
                    <a:lnTo>
                      <a:pt x="4" y="7"/>
                    </a:lnTo>
                    <a:lnTo>
                      <a:pt x="3" y="7"/>
                    </a:lnTo>
                    <a:lnTo>
                      <a:pt x="3" y="7"/>
                    </a:lnTo>
                    <a:lnTo>
                      <a:pt x="3" y="7"/>
                    </a:lnTo>
                    <a:lnTo>
                      <a:pt x="3" y="7"/>
                    </a:lnTo>
                    <a:lnTo>
                      <a:pt x="2" y="6"/>
                    </a:lnTo>
                    <a:lnTo>
                      <a:pt x="2" y="6"/>
                    </a:lnTo>
                    <a:lnTo>
                      <a:pt x="2" y="6"/>
                    </a:lnTo>
                    <a:lnTo>
                      <a:pt x="2" y="6"/>
                    </a:lnTo>
                    <a:lnTo>
                      <a:pt x="2" y="4"/>
                    </a:lnTo>
                    <a:lnTo>
                      <a:pt x="2" y="4"/>
                    </a:lnTo>
                    <a:lnTo>
                      <a:pt x="2" y="4"/>
                    </a:lnTo>
                    <a:lnTo>
                      <a:pt x="1" y="4"/>
                    </a:lnTo>
                    <a:lnTo>
                      <a:pt x="1" y="3"/>
                    </a:lnTo>
                    <a:lnTo>
                      <a:pt x="1" y="3"/>
                    </a:lnTo>
                    <a:lnTo>
                      <a:pt x="1" y="3"/>
                    </a:lnTo>
                    <a:lnTo>
                      <a:pt x="1" y="3"/>
                    </a:lnTo>
                    <a:lnTo>
                      <a:pt x="1" y="3"/>
                    </a:lnTo>
                    <a:lnTo>
                      <a:pt x="1" y="2"/>
                    </a:lnTo>
                    <a:lnTo>
                      <a:pt x="1" y="2"/>
                    </a:lnTo>
                    <a:lnTo>
                      <a:pt x="0" y="2"/>
                    </a:lnTo>
                    <a:lnTo>
                      <a:pt x="0" y="2"/>
                    </a:lnTo>
                    <a:lnTo>
                      <a:pt x="0" y="2"/>
                    </a:lnTo>
                    <a:lnTo>
                      <a:pt x="0" y="2"/>
                    </a:lnTo>
                    <a:lnTo>
                      <a:pt x="0" y="2"/>
                    </a:lnTo>
                    <a:lnTo>
                      <a:pt x="0" y="2"/>
                    </a:lnTo>
                    <a:lnTo>
                      <a:pt x="0" y="1"/>
                    </a:lnTo>
                    <a:lnTo>
                      <a:pt x="0" y="1"/>
                    </a:lnTo>
                    <a:lnTo>
                      <a:pt x="0" y="1"/>
                    </a:lnTo>
                    <a:lnTo>
                      <a:pt x="0" y="1"/>
                    </a:lnTo>
                    <a:lnTo>
                      <a:pt x="0" y="1"/>
                    </a:lnTo>
                    <a:lnTo>
                      <a:pt x="0" y="1"/>
                    </a:lnTo>
                    <a:lnTo>
                      <a:pt x="0" y="1"/>
                    </a:lnTo>
                    <a:lnTo>
                      <a:pt x="0" y="1"/>
                    </a:lnTo>
                    <a:lnTo>
                      <a:pt x="0" y="1"/>
                    </a:lnTo>
                    <a:lnTo>
                      <a:pt x="0" y="1"/>
                    </a:lnTo>
                    <a:lnTo>
                      <a:pt x="0" y="1"/>
                    </a:lnTo>
                    <a:lnTo>
                      <a:pt x="1" y="1"/>
                    </a:lnTo>
                    <a:lnTo>
                      <a:pt x="1" y="1"/>
                    </a:lnTo>
                    <a:lnTo>
                      <a:pt x="1" y="1"/>
                    </a:lnTo>
                    <a:lnTo>
                      <a:pt x="1" y="1"/>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3" y="0"/>
                    </a:lnTo>
                    <a:lnTo>
                      <a:pt x="3" y="0"/>
                    </a:lnTo>
                    <a:lnTo>
                      <a:pt x="3" y="0"/>
                    </a:lnTo>
                    <a:lnTo>
                      <a:pt x="3" y="0"/>
                    </a:lnTo>
                    <a:lnTo>
                      <a:pt x="3" y="0"/>
                    </a:lnTo>
                    <a:lnTo>
                      <a:pt x="4" y="0"/>
                    </a:lnTo>
                    <a:lnTo>
                      <a:pt x="4" y="0"/>
                    </a:lnTo>
                    <a:lnTo>
                      <a:pt x="4" y="0"/>
                    </a:lnTo>
                    <a:lnTo>
                      <a:pt x="4" y="0"/>
                    </a:lnTo>
                    <a:lnTo>
                      <a:pt x="4" y="0"/>
                    </a:lnTo>
                    <a:lnTo>
                      <a:pt x="4" y="0"/>
                    </a:lnTo>
                    <a:lnTo>
                      <a:pt x="5" y="0"/>
                    </a:lnTo>
                    <a:lnTo>
                      <a:pt x="5"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19" name="Freeform 702">
                <a:extLst>
                  <a:ext uri="{FF2B5EF4-FFF2-40B4-BE49-F238E27FC236}">
                    <a16:creationId xmlns:a16="http://schemas.microsoft.com/office/drawing/2014/main" id="{B60C4AC4-D75A-4B1D-8AAF-9EEAA2756523}"/>
                  </a:ext>
                </a:extLst>
              </p:cNvPr>
              <p:cNvSpPr>
                <a:spLocks/>
              </p:cNvSpPr>
              <p:nvPr/>
            </p:nvSpPr>
            <p:spPr bwMode="auto">
              <a:xfrm>
                <a:off x="8431213" y="4870450"/>
                <a:ext cx="4763" cy="3175"/>
              </a:xfrm>
              <a:custGeom>
                <a:avLst/>
                <a:gdLst>
                  <a:gd name="T0" fmla="*/ 2 w 8"/>
                  <a:gd name="T1" fmla="*/ 0 h 5"/>
                  <a:gd name="T2" fmla="*/ 2 w 8"/>
                  <a:gd name="T3" fmla="*/ 0 h 5"/>
                  <a:gd name="T4" fmla="*/ 2 w 8"/>
                  <a:gd name="T5" fmla="*/ 0 h 5"/>
                  <a:gd name="T6" fmla="*/ 2 w 8"/>
                  <a:gd name="T7" fmla="*/ 0 h 5"/>
                  <a:gd name="T8" fmla="*/ 2 w 8"/>
                  <a:gd name="T9" fmla="*/ 0 h 5"/>
                  <a:gd name="T10" fmla="*/ 2 w 8"/>
                  <a:gd name="T11" fmla="*/ 0 h 5"/>
                  <a:gd name="T12" fmla="*/ 2 w 8"/>
                  <a:gd name="T13" fmla="*/ 0 h 5"/>
                  <a:gd name="T14" fmla="*/ 3 w 8"/>
                  <a:gd name="T15" fmla="*/ 0 h 5"/>
                  <a:gd name="T16" fmla="*/ 5 w 8"/>
                  <a:gd name="T17" fmla="*/ 0 h 5"/>
                  <a:gd name="T18" fmla="*/ 5 w 8"/>
                  <a:gd name="T19" fmla="*/ 0 h 5"/>
                  <a:gd name="T20" fmla="*/ 6 w 8"/>
                  <a:gd name="T21" fmla="*/ 0 h 5"/>
                  <a:gd name="T22" fmla="*/ 6 w 8"/>
                  <a:gd name="T23" fmla="*/ 0 h 5"/>
                  <a:gd name="T24" fmla="*/ 7 w 8"/>
                  <a:gd name="T25" fmla="*/ 0 h 5"/>
                  <a:gd name="T26" fmla="*/ 7 w 8"/>
                  <a:gd name="T27" fmla="*/ 1 h 5"/>
                  <a:gd name="T28" fmla="*/ 7 w 8"/>
                  <a:gd name="T29" fmla="*/ 1 h 5"/>
                  <a:gd name="T30" fmla="*/ 7 w 8"/>
                  <a:gd name="T31" fmla="*/ 1 h 5"/>
                  <a:gd name="T32" fmla="*/ 7 w 8"/>
                  <a:gd name="T33" fmla="*/ 2 h 5"/>
                  <a:gd name="T34" fmla="*/ 8 w 8"/>
                  <a:gd name="T35" fmla="*/ 2 h 5"/>
                  <a:gd name="T36" fmla="*/ 8 w 8"/>
                  <a:gd name="T37" fmla="*/ 2 h 5"/>
                  <a:gd name="T38" fmla="*/ 7 w 8"/>
                  <a:gd name="T39" fmla="*/ 3 h 5"/>
                  <a:gd name="T40" fmla="*/ 7 w 8"/>
                  <a:gd name="T41" fmla="*/ 3 h 5"/>
                  <a:gd name="T42" fmla="*/ 7 w 8"/>
                  <a:gd name="T43" fmla="*/ 3 h 5"/>
                  <a:gd name="T44" fmla="*/ 6 w 8"/>
                  <a:gd name="T45" fmla="*/ 3 h 5"/>
                  <a:gd name="T46" fmla="*/ 6 w 8"/>
                  <a:gd name="T47" fmla="*/ 4 h 5"/>
                  <a:gd name="T48" fmla="*/ 5 w 8"/>
                  <a:gd name="T49" fmla="*/ 4 h 5"/>
                  <a:gd name="T50" fmla="*/ 5 w 8"/>
                  <a:gd name="T51" fmla="*/ 5 h 5"/>
                  <a:gd name="T52" fmla="*/ 5 w 8"/>
                  <a:gd name="T53" fmla="*/ 5 h 5"/>
                  <a:gd name="T54" fmla="*/ 3 w 8"/>
                  <a:gd name="T55" fmla="*/ 5 h 5"/>
                  <a:gd name="T56" fmla="*/ 3 w 8"/>
                  <a:gd name="T57" fmla="*/ 5 h 5"/>
                  <a:gd name="T58" fmla="*/ 2 w 8"/>
                  <a:gd name="T59" fmla="*/ 5 h 5"/>
                  <a:gd name="T60" fmla="*/ 2 w 8"/>
                  <a:gd name="T61" fmla="*/ 5 h 5"/>
                  <a:gd name="T62" fmla="*/ 2 w 8"/>
                  <a:gd name="T63" fmla="*/ 5 h 5"/>
                  <a:gd name="T64" fmla="*/ 1 w 8"/>
                  <a:gd name="T65" fmla="*/ 5 h 5"/>
                  <a:gd name="T66" fmla="*/ 1 w 8"/>
                  <a:gd name="T67" fmla="*/ 5 h 5"/>
                  <a:gd name="T68" fmla="*/ 1 w 8"/>
                  <a:gd name="T69" fmla="*/ 5 h 5"/>
                  <a:gd name="T70" fmla="*/ 1 w 8"/>
                  <a:gd name="T71" fmla="*/ 5 h 5"/>
                  <a:gd name="T72" fmla="*/ 1 w 8"/>
                  <a:gd name="T73" fmla="*/ 4 h 5"/>
                  <a:gd name="T74" fmla="*/ 1 w 8"/>
                  <a:gd name="T75" fmla="*/ 4 h 5"/>
                  <a:gd name="T76" fmla="*/ 1 w 8"/>
                  <a:gd name="T77" fmla="*/ 4 h 5"/>
                  <a:gd name="T78" fmla="*/ 1 w 8"/>
                  <a:gd name="T79" fmla="*/ 3 h 5"/>
                  <a:gd name="T80" fmla="*/ 1 w 8"/>
                  <a:gd name="T81" fmla="*/ 2 h 5"/>
                  <a:gd name="T82" fmla="*/ 0 w 8"/>
                  <a:gd name="T83" fmla="*/ 2 h 5"/>
                  <a:gd name="T84" fmla="*/ 0 w 8"/>
                  <a:gd name="T85" fmla="*/ 1 h 5"/>
                  <a:gd name="T86" fmla="*/ 0 w 8"/>
                  <a:gd name="T87" fmla="*/ 0 h 5"/>
                  <a:gd name="T88" fmla="*/ 1 w 8"/>
                  <a:gd name="T89" fmla="*/ 0 h 5"/>
                  <a:gd name="T90" fmla="*/ 1 w 8"/>
                  <a:gd name="T91" fmla="*/ 0 h 5"/>
                  <a:gd name="T92" fmla="*/ 1 w 8"/>
                  <a:gd name="T93" fmla="*/ 0 h 5"/>
                  <a:gd name="T94" fmla="*/ 2 w 8"/>
                  <a:gd name="T95" fmla="*/ 0 h 5"/>
                  <a:gd name="T96" fmla="*/ 2 w 8"/>
                  <a:gd name="T9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 h="5">
                    <a:moveTo>
                      <a:pt x="2" y="0"/>
                    </a:move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3" y="0"/>
                    </a:lnTo>
                    <a:lnTo>
                      <a:pt x="3" y="0"/>
                    </a:lnTo>
                    <a:lnTo>
                      <a:pt x="3" y="0"/>
                    </a:lnTo>
                    <a:lnTo>
                      <a:pt x="3" y="0"/>
                    </a:lnTo>
                    <a:lnTo>
                      <a:pt x="3" y="0"/>
                    </a:lnTo>
                    <a:lnTo>
                      <a:pt x="5" y="0"/>
                    </a:lnTo>
                    <a:lnTo>
                      <a:pt x="5" y="0"/>
                    </a:lnTo>
                    <a:lnTo>
                      <a:pt x="5" y="0"/>
                    </a:lnTo>
                    <a:lnTo>
                      <a:pt x="5" y="0"/>
                    </a:lnTo>
                    <a:lnTo>
                      <a:pt x="6" y="0"/>
                    </a:lnTo>
                    <a:lnTo>
                      <a:pt x="6" y="0"/>
                    </a:lnTo>
                    <a:lnTo>
                      <a:pt x="6" y="0"/>
                    </a:lnTo>
                    <a:lnTo>
                      <a:pt x="6" y="0"/>
                    </a:lnTo>
                    <a:lnTo>
                      <a:pt x="6" y="0"/>
                    </a:lnTo>
                    <a:lnTo>
                      <a:pt x="6" y="0"/>
                    </a:lnTo>
                    <a:lnTo>
                      <a:pt x="6" y="0"/>
                    </a:lnTo>
                    <a:lnTo>
                      <a:pt x="7" y="0"/>
                    </a:lnTo>
                    <a:lnTo>
                      <a:pt x="7" y="0"/>
                    </a:lnTo>
                    <a:lnTo>
                      <a:pt x="7" y="1"/>
                    </a:lnTo>
                    <a:lnTo>
                      <a:pt x="7" y="1"/>
                    </a:lnTo>
                    <a:lnTo>
                      <a:pt x="7" y="1"/>
                    </a:lnTo>
                    <a:lnTo>
                      <a:pt x="7" y="1"/>
                    </a:lnTo>
                    <a:lnTo>
                      <a:pt x="7" y="1"/>
                    </a:lnTo>
                    <a:lnTo>
                      <a:pt x="7" y="1"/>
                    </a:lnTo>
                    <a:lnTo>
                      <a:pt x="7" y="1"/>
                    </a:lnTo>
                    <a:lnTo>
                      <a:pt x="7" y="1"/>
                    </a:lnTo>
                    <a:lnTo>
                      <a:pt x="7" y="1"/>
                    </a:lnTo>
                    <a:lnTo>
                      <a:pt x="7" y="1"/>
                    </a:lnTo>
                    <a:lnTo>
                      <a:pt x="7" y="2"/>
                    </a:lnTo>
                    <a:lnTo>
                      <a:pt x="7" y="2"/>
                    </a:lnTo>
                    <a:lnTo>
                      <a:pt x="7" y="2"/>
                    </a:lnTo>
                    <a:lnTo>
                      <a:pt x="8" y="2"/>
                    </a:lnTo>
                    <a:lnTo>
                      <a:pt x="8" y="2"/>
                    </a:lnTo>
                    <a:lnTo>
                      <a:pt x="8" y="2"/>
                    </a:lnTo>
                    <a:lnTo>
                      <a:pt x="8" y="2"/>
                    </a:lnTo>
                    <a:lnTo>
                      <a:pt x="8" y="2"/>
                    </a:lnTo>
                    <a:lnTo>
                      <a:pt x="8" y="2"/>
                    </a:lnTo>
                    <a:lnTo>
                      <a:pt x="8" y="2"/>
                    </a:lnTo>
                    <a:lnTo>
                      <a:pt x="7" y="3"/>
                    </a:lnTo>
                    <a:lnTo>
                      <a:pt x="7" y="3"/>
                    </a:lnTo>
                    <a:lnTo>
                      <a:pt x="7" y="3"/>
                    </a:lnTo>
                    <a:lnTo>
                      <a:pt x="7" y="3"/>
                    </a:lnTo>
                    <a:lnTo>
                      <a:pt x="7" y="3"/>
                    </a:lnTo>
                    <a:lnTo>
                      <a:pt x="7" y="3"/>
                    </a:lnTo>
                    <a:lnTo>
                      <a:pt x="7" y="3"/>
                    </a:lnTo>
                    <a:lnTo>
                      <a:pt x="7" y="3"/>
                    </a:lnTo>
                    <a:lnTo>
                      <a:pt x="6" y="3"/>
                    </a:lnTo>
                    <a:lnTo>
                      <a:pt x="6" y="3"/>
                    </a:lnTo>
                    <a:lnTo>
                      <a:pt x="6" y="4"/>
                    </a:lnTo>
                    <a:lnTo>
                      <a:pt x="6" y="4"/>
                    </a:lnTo>
                    <a:lnTo>
                      <a:pt x="6" y="4"/>
                    </a:lnTo>
                    <a:lnTo>
                      <a:pt x="6" y="4"/>
                    </a:lnTo>
                    <a:lnTo>
                      <a:pt x="6" y="4"/>
                    </a:lnTo>
                    <a:lnTo>
                      <a:pt x="5" y="4"/>
                    </a:lnTo>
                    <a:lnTo>
                      <a:pt x="5" y="5"/>
                    </a:lnTo>
                    <a:lnTo>
                      <a:pt x="5" y="5"/>
                    </a:lnTo>
                    <a:lnTo>
                      <a:pt x="5" y="5"/>
                    </a:lnTo>
                    <a:lnTo>
                      <a:pt x="5" y="5"/>
                    </a:lnTo>
                    <a:lnTo>
                      <a:pt x="5" y="5"/>
                    </a:lnTo>
                    <a:lnTo>
                      <a:pt x="5" y="5"/>
                    </a:lnTo>
                    <a:lnTo>
                      <a:pt x="3" y="5"/>
                    </a:lnTo>
                    <a:lnTo>
                      <a:pt x="3" y="5"/>
                    </a:lnTo>
                    <a:lnTo>
                      <a:pt x="3" y="5"/>
                    </a:lnTo>
                    <a:lnTo>
                      <a:pt x="3" y="5"/>
                    </a:lnTo>
                    <a:lnTo>
                      <a:pt x="3" y="5"/>
                    </a:lnTo>
                    <a:lnTo>
                      <a:pt x="3" y="5"/>
                    </a:lnTo>
                    <a:lnTo>
                      <a:pt x="3" y="5"/>
                    </a:lnTo>
                    <a:lnTo>
                      <a:pt x="3" y="5"/>
                    </a:lnTo>
                    <a:lnTo>
                      <a:pt x="2" y="5"/>
                    </a:lnTo>
                    <a:lnTo>
                      <a:pt x="2" y="5"/>
                    </a:lnTo>
                    <a:lnTo>
                      <a:pt x="2" y="5"/>
                    </a:lnTo>
                    <a:lnTo>
                      <a:pt x="2" y="5"/>
                    </a:lnTo>
                    <a:lnTo>
                      <a:pt x="2" y="5"/>
                    </a:lnTo>
                    <a:lnTo>
                      <a:pt x="2" y="5"/>
                    </a:lnTo>
                    <a:lnTo>
                      <a:pt x="2" y="5"/>
                    </a:lnTo>
                    <a:lnTo>
                      <a:pt x="2" y="5"/>
                    </a:lnTo>
                    <a:lnTo>
                      <a:pt x="1" y="5"/>
                    </a:lnTo>
                    <a:lnTo>
                      <a:pt x="1" y="5"/>
                    </a:lnTo>
                    <a:lnTo>
                      <a:pt x="1" y="5"/>
                    </a:lnTo>
                    <a:lnTo>
                      <a:pt x="1" y="5"/>
                    </a:lnTo>
                    <a:lnTo>
                      <a:pt x="1" y="5"/>
                    </a:lnTo>
                    <a:lnTo>
                      <a:pt x="1" y="5"/>
                    </a:lnTo>
                    <a:lnTo>
                      <a:pt x="1" y="5"/>
                    </a:lnTo>
                    <a:lnTo>
                      <a:pt x="1" y="5"/>
                    </a:lnTo>
                    <a:lnTo>
                      <a:pt x="1" y="5"/>
                    </a:lnTo>
                    <a:lnTo>
                      <a:pt x="1" y="5"/>
                    </a:lnTo>
                    <a:lnTo>
                      <a:pt x="1" y="5"/>
                    </a:lnTo>
                    <a:lnTo>
                      <a:pt x="1" y="5"/>
                    </a:lnTo>
                    <a:lnTo>
                      <a:pt x="1" y="5"/>
                    </a:lnTo>
                    <a:lnTo>
                      <a:pt x="1" y="4"/>
                    </a:lnTo>
                    <a:lnTo>
                      <a:pt x="1" y="4"/>
                    </a:lnTo>
                    <a:lnTo>
                      <a:pt x="1" y="4"/>
                    </a:lnTo>
                    <a:lnTo>
                      <a:pt x="1" y="4"/>
                    </a:lnTo>
                    <a:lnTo>
                      <a:pt x="1" y="4"/>
                    </a:lnTo>
                    <a:lnTo>
                      <a:pt x="1" y="4"/>
                    </a:lnTo>
                    <a:lnTo>
                      <a:pt x="1" y="4"/>
                    </a:lnTo>
                    <a:lnTo>
                      <a:pt x="1" y="3"/>
                    </a:lnTo>
                    <a:lnTo>
                      <a:pt x="1" y="3"/>
                    </a:lnTo>
                    <a:lnTo>
                      <a:pt x="1" y="3"/>
                    </a:lnTo>
                    <a:lnTo>
                      <a:pt x="1" y="3"/>
                    </a:lnTo>
                    <a:lnTo>
                      <a:pt x="1" y="3"/>
                    </a:lnTo>
                    <a:lnTo>
                      <a:pt x="1" y="2"/>
                    </a:lnTo>
                    <a:lnTo>
                      <a:pt x="0" y="2"/>
                    </a:lnTo>
                    <a:lnTo>
                      <a:pt x="0" y="2"/>
                    </a:lnTo>
                    <a:lnTo>
                      <a:pt x="0" y="2"/>
                    </a:lnTo>
                    <a:lnTo>
                      <a:pt x="0" y="2"/>
                    </a:lnTo>
                    <a:lnTo>
                      <a:pt x="0" y="1"/>
                    </a:lnTo>
                    <a:lnTo>
                      <a:pt x="0" y="1"/>
                    </a:lnTo>
                    <a:lnTo>
                      <a:pt x="0" y="1"/>
                    </a:lnTo>
                    <a:lnTo>
                      <a:pt x="0" y="1"/>
                    </a:lnTo>
                    <a:lnTo>
                      <a:pt x="0" y="0"/>
                    </a:lnTo>
                    <a:lnTo>
                      <a:pt x="0" y="0"/>
                    </a:lnTo>
                    <a:lnTo>
                      <a:pt x="0" y="0"/>
                    </a:lnTo>
                    <a:lnTo>
                      <a:pt x="1" y="0"/>
                    </a:lnTo>
                    <a:lnTo>
                      <a:pt x="1" y="0"/>
                    </a:lnTo>
                    <a:lnTo>
                      <a:pt x="1" y="0"/>
                    </a:lnTo>
                    <a:lnTo>
                      <a:pt x="1" y="0"/>
                    </a:lnTo>
                    <a:lnTo>
                      <a:pt x="1" y="0"/>
                    </a:lnTo>
                    <a:lnTo>
                      <a:pt x="1" y="0"/>
                    </a:lnTo>
                    <a:lnTo>
                      <a:pt x="1" y="0"/>
                    </a:lnTo>
                    <a:lnTo>
                      <a:pt x="2" y="0"/>
                    </a:lnTo>
                    <a:lnTo>
                      <a:pt x="2" y="0"/>
                    </a:lnTo>
                    <a:lnTo>
                      <a:pt x="2" y="0"/>
                    </a:lnTo>
                    <a:lnTo>
                      <a:pt x="2" y="0"/>
                    </a:lnTo>
                    <a:lnTo>
                      <a:pt x="2"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0" name="Freeform 703">
                <a:extLst>
                  <a:ext uri="{FF2B5EF4-FFF2-40B4-BE49-F238E27FC236}">
                    <a16:creationId xmlns:a16="http://schemas.microsoft.com/office/drawing/2014/main" id="{D57CDA88-2BD8-4E3D-87B9-5FC53A738483}"/>
                  </a:ext>
                </a:extLst>
              </p:cNvPr>
              <p:cNvSpPr>
                <a:spLocks/>
              </p:cNvSpPr>
              <p:nvPr/>
            </p:nvSpPr>
            <p:spPr bwMode="auto">
              <a:xfrm>
                <a:off x="8391525" y="4872038"/>
                <a:ext cx="6350" cy="6350"/>
              </a:xfrm>
              <a:custGeom>
                <a:avLst/>
                <a:gdLst>
                  <a:gd name="T0" fmla="*/ 3 w 12"/>
                  <a:gd name="T1" fmla="*/ 1 h 11"/>
                  <a:gd name="T2" fmla="*/ 4 w 12"/>
                  <a:gd name="T3" fmla="*/ 1 h 11"/>
                  <a:gd name="T4" fmla="*/ 5 w 12"/>
                  <a:gd name="T5" fmla="*/ 0 h 11"/>
                  <a:gd name="T6" fmla="*/ 6 w 12"/>
                  <a:gd name="T7" fmla="*/ 0 h 11"/>
                  <a:gd name="T8" fmla="*/ 7 w 12"/>
                  <a:gd name="T9" fmla="*/ 0 h 11"/>
                  <a:gd name="T10" fmla="*/ 9 w 12"/>
                  <a:gd name="T11" fmla="*/ 1 h 11"/>
                  <a:gd name="T12" fmla="*/ 10 w 12"/>
                  <a:gd name="T13" fmla="*/ 2 h 11"/>
                  <a:gd name="T14" fmla="*/ 11 w 12"/>
                  <a:gd name="T15" fmla="*/ 3 h 11"/>
                  <a:gd name="T16" fmla="*/ 11 w 12"/>
                  <a:gd name="T17" fmla="*/ 4 h 11"/>
                  <a:gd name="T18" fmla="*/ 12 w 12"/>
                  <a:gd name="T19" fmla="*/ 4 h 11"/>
                  <a:gd name="T20" fmla="*/ 12 w 12"/>
                  <a:gd name="T21" fmla="*/ 5 h 11"/>
                  <a:gd name="T22" fmla="*/ 12 w 12"/>
                  <a:gd name="T23" fmla="*/ 6 h 11"/>
                  <a:gd name="T24" fmla="*/ 12 w 12"/>
                  <a:gd name="T25" fmla="*/ 7 h 11"/>
                  <a:gd name="T26" fmla="*/ 11 w 12"/>
                  <a:gd name="T27" fmla="*/ 7 h 11"/>
                  <a:gd name="T28" fmla="*/ 11 w 12"/>
                  <a:gd name="T29" fmla="*/ 8 h 11"/>
                  <a:gd name="T30" fmla="*/ 11 w 12"/>
                  <a:gd name="T31" fmla="*/ 8 h 11"/>
                  <a:gd name="T32" fmla="*/ 11 w 12"/>
                  <a:gd name="T33" fmla="*/ 9 h 11"/>
                  <a:gd name="T34" fmla="*/ 10 w 12"/>
                  <a:gd name="T35" fmla="*/ 9 h 11"/>
                  <a:gd name="T36" fmla="*/ 9 w 12"/>
                  <a:gd name="T37" fmla="*/ 10 h 11"/>
                  <a:gd name="T38" fmla="*/ 7 w 12"/>
                  <a:gd name="T39" fmla="*/ 11 h 11"/>
                  <a:gd name="T40" fmla="*/ 6 w 12"/>
                  <a:gd name="T41" fmla="*/ 11 h 11"/>
                  <a:gd name="T42" fmla="*/ 5 w 12"/>
                  <a:gd name="T43" fmla="*/ 11 h 11"/>
                  <a:gd name="T44" fmla="*/ 4 w 12"/>
                  <a:gd name="T45" fmla="*/ 11 h 11"/>
                  <a:gd name="T46" fmla="*/ 4 w 12"/>
                  <a:gd name="T47" fmla="*/ 11 h 11"/>
                  <a:gd name="T48" fmla="*/ 3 w 12"/>
                  <a:gd name="T49" fmla="*/ 10 h 11"/>
                  <a:gd name="T50" fmla="*/ 2 w 12"/>
                  <a:gd name="T51" fmla="*/ 10 h 11"/>
                  <a:gd name="T52" fmla="*/ 2 w 12"/>
                  <a:gd name="T53" fmla="*/ 9 h 11"/>
                  <a:gd name="T54" fmla="*/ 2 w 12"/>
                  <a:gd name="T55" fmla="*/ 9 h 11"/>
                  <a:gd name="T56" fmla="*/ 2 w 12"/>
                  <a:gd name="T57" fmla="*/ 9 h 11"/>
                  <a:gd name="T58" fmla="*/ 2 w 12"/>
                  <a:gd name="T59" fmla="*/ 8 h 11"/>
                  <a:gd name="T60" fmla="*/ 2 w 12"/>
                  <a:gd name="T61" fmla="*/ 8 h 11"/>
                  <a:gd name="T62" fmla="*/ 2 w 12"/>
                  <a:gd name="T63" fmla="*/ 7 h 11"/>
                  <a:gd name="T64" fmla="*/ 1 w 12"/>
                  <a:gd name="T65" fmla="*/ 7 h 11"/>
                  <a:gd name="T66" fmla="*/ 0 w 12"/>
                  <a:gd name="T67" fmla="*/ 7 h 11"/>
                  <a:gd name="T68" fmla="*/ 0 w 12"/>
                  <a:gd name="T69" fmla="*/ 6 h 11"/>
                  <a:gd name="T70" fmla="*/ 0 w 12"/>
                  <a:gd name="T71" fmla="*/ 6 h 11"/>
                  <a:gd name="T72" fmla="*/ 0 w 12"/>
                  <a:gd name="T73" fmla="*/ 5 h 11"/>
                  <a:gd name="T74" fmla="*/ 0 w 12"/>
                  <a:gd name="T75" fmla="*/ 5 h 11"/>
                  <a:gd name="T76" fmla="*/ 1 w 12"/>
                  <a:gd name="T77" fmla="*/ 4 h 11"/>
                  <a:gd name="T78" fmla="*/ 1 w 12"/>
                  <a:gd name="T79" fmla="*/ 3 h 11"/>
                  <a:gd name="T80" fmla="*/ 2 w 12"/>
                  <a:gd name="T81" fmla="*/ 2 h 11"/>
                  <a:gd name="T82" fmla="*/ 2 w 12"/>
                  <a:gd name="T83" fmla="*/ 1 h 11"/>
                  <a:gd name="T84" fmla="*/ 2 w 12"/>
                  <a:gd name="T85" fmla="*/ 1 h 11"/>
                  <a:gd name="T86" fmla="*/ 2 w 12"/>
                  <a:gd name="T87" fmla="*/ 1 h 11"/>
                  <a:gd name="T88" fmla="*/ 2 w 12"/>
                  <a:gd name="T89" fmla="*/ 1 h 11"/>
                  <a:gd name="T90" fmla="*/ 3 w 12"/>
                  <a:gd name="T91" fmla="*/ 1 h 11"/>
                  <a:gd name="T92" fmla="*/ 3 w 12"/>
                  <a:gd name="T93" fmla="*/ 1 h 11"/>
                  <a:gd name="T94" fmla="*/ 3 w 12"/>
                  <a:gd name="T95" fmla="*/ 1 h 11"/>
                  <a:gd name="T96" fmla="*/ 3 w 12"/>
                  <a:gd name="T9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 h="11">
                    <a:moveTo>
                      <a:pt x="3" y="1"/>
                    </a:moveTo>
                    <a:lnTo>
                      <a:pt x="3" y="1"/>
                    </a:lnTo>
                    <a:lnTo>
                      <a:pt x="3" y="1"/>
                    </a:lnTo>
                    <a:lnTo>
                      <a:pt x="3" y="1"/>
                    </a:lnTo>
                    <a:lnTo>
                      <a:pt x="3" y="1"/>
                    </a:lnTo>
                    <a:lnTo>
                      <a:pt x="4" y="1"/>
                    </a:lnTo>
                    <a:lnTo>
                      <a:pt x="4" y="0"/>
                    </a:lnTo>
                    <a:lnTo>
                      <a:pt x="4" y="0"/>
                    </a:lnTo>
                    <a:lnTo>
                      <a:pt x="5" y="0"/>
                    </a:lnTo>
                    <a:lnTo>
                      <a:pt x="5" y="0"/>
                    </a:lnTo>
                    <a:lnTo>
                      <a:pt x="6" y="0"/>
                    </a:lnTo>
                    <a:lnTo>
                      <a:pt x="6" y="0"/>
                    </a:lnTo>
                    <a:lnTo>
                      <a:pt x="7" y="0"/>
                    </a:lnTo>
                    <a:lnTo>
                      <a:pt x="7" y="0"/>
                    </a:lnTo>
                    <a:lnTo>
                      <a:pt x="7" y="0"/>
                    </a:lnTo>
                    <a:lnTo>
                      <a:pt x="9" y="1"/>
                    </a:lnTo>
                    <a:lnTo>
                      <a:pt x="9" y="1"/>
                    </a:lnTo>
                    <a:lnTo>
                      <a:pt x="9" y="1"/>
                    </a:lnTo>
                    <a:lnTo>
                      <a:pt x="10" y="1"/>
                    </a:lnTo>
                    <a:lnTo>
                      <a:pt x="10" y="2"/>
                    </a:lnTo>
                    <a:lnTo>
                      <a:pt x="10" y="2"/>
                    </a:lnTo>
                    <a:lnTo>
                      <a:pt x="11" y="2"/>
                    </a:lnTo>
                    <a:lnTo>
                      <a:pt x="11" y="3"/>
                    </a:lnTo>
                    <a:lnTo>
                      <a:pt x="11" y="3"/>
                    </a:lnTo>
                    <a:lnTo>
                      <a:pt x="11" y="3"/>
                    </a:lnTo>
                    <a:lnTo>
                      <a:pt x="11" y="3"/>
                    </a:lnTo>
                    <a:lnTo>
                      <a:pt x="11" y="4"/>
                    </a:lnTo>
                    <a:lnTo>
                      <a:pt x="11" y="4"/>
                    </a:lnTo>
                    <a:lnTo>
                      <a:pt x="11" y="4"/>
                    </a:lnTo>
                    <a:lnTo>
                      <a:pt x="12" y="4"/>
                    </a:lnTo>
                    <a:lnTo>
                      <a:pt x="12" y="5"/>
                    </a:lnTo>
                    <a:lnTo>
                      <a:pt x="12" y="5"/>
                    </a:lnTo>
                    <a:lnTo>
                      <a:pt x="12" y="5"/>
                    </a:lnTo>
                    <a:lnTo>
                      <a:pt x="12" y="6"/>
                    </a:lnTo>
                    <a:lnTo>
                      <a:pt x="12" y="6"/>
                    </a:lnTo>
                    <a:lnTo>
                      <a:pt x="12" y="6"/>
                    </a:lnTo>
                    <a:lnTo>
                      <a:pt x="12" y="6"/>
                    </a:lnTo>
                    <a:lnTo>
                      <a:pt x="12" y="7"/>
                    </a:lnTo>
                    <a:lnTo>
                      <a:pt x="12" y="7"/>
                    </a:lnTo>
                    <a:lnTo>
                      <a:pt x="12" y="7"/>
                    </a:lnTo>
                    <a:lnTo>
                      <a:pt x="11" y="7"/>
                    </a:lnTo>
                    <a:lnTo>
                      <a:pt x="11" y="7"/>
                    </a:lnTo>
                    <a:lnTo>
                      <a:pt x="11" y="7"/>
                    </a:lnTo>
                    <a:lnTo>
                      <a:pt x="11" y="8"/>
                    </a:lnTo>
                    <a:lnTo>
                      <a:pt x="11" y="8"/>
                    </a:lnTo>
                    <a:lnTo>
                      <a:pt x="11" y="8"/>
                    </a:lnTo>
                    <a:lnTo>
                      <a:pt x="11" y="8"/>
                    </a:lnTo>
                    <a:lnTo>
                      <a:pt x="11" y="8"/>
                    </a:lnTo>
                    <a:lnTo>
                      <a:pt x="11" y="8"/>
                    </a:lnTo>
                    <a:lnTo>
                      <a:pt x="11" y="8"/>
                    </a:lnTo>
                    <a:lnTo>
                      <a:pt x="11" y="9"/>
                    </a:lnTo>
                    <a:lnTo>
                      <a:pt x="10" y="9"/>
                    </a:lnTo>
                    <a:lnTo>
                      <a:pt x="10" y="9"/>
                    </a:lnTo>
                    <a:lnTo>
                      <a:pt x="10" y="9"/>
                    </a:lnTo>
                    <a:lnTo>
                      <a:pt x="10" y="10"/>
                    </a:lnTo>
                    <a:lnTo>
                      <a:pt x="9" y="10"/>
                    </a:lnTo>
                    <a:lnTo>
                      <a:pt x="9" y="10"/>
                    </a:lnTo>
                    <a:lnTo>
                      <a:pt x="9" y="10"/>
                    </a:lnTo>
                    <a:lnTo>
                      <a:pt x="7" y="11"/>
                    </a:lnTo>
                    <a:lnTo>
                      <a:pt x="7" y="11"/>
                    </a:lnTo>
                    <a:lnTo>
                      <a:pt x="7" y="11"/>
                    </a:lnTo>
                    <a:lnTo>
                      <a:pt x="7" y="11"/>
                    </a:lnTo>
                    <a:lnTo>
                      <a:pt x="6" y="11"/>
                    </a:lnTo>
                    <a:lnTo>
                      <a:pt x="6" y="11"/>
                    </a:lnTo>
                    <a:lnTo>
                      <a:pt x="6" y="11"/>
                    </a:lnTo>
                    <a:lnTo>
                      <a:pt x="5" y="11"/>
                    </a:lnTo>
                    <a:lnTo>
                      <a:pt x="5" y="11"/>
                    </a:lnTo>
                    <a:lnTo>
                      <a:pt x="5" y="11"/>
                    </a:lnTo>
                    <a:lnTo>
                      <a:pt x="4" y="11"/>
                    </a:lnTo>
                    <a:lnTo>
                      <a:pt x="4" y="11"/>
                    </a:lnTo>
                    <a:lnTo>
                      <a:pt x="4" y="11"/>
                    </a:lnTo>
                    <a:lnTo>
                      <a:pt x="4" y="11"/>
                    </a:lnTo>
                    <a:lnTo>
                      <a:pt x="3" y="11"/>
                    </a:lnTo>
                    <a:lnTo>
                      <a:pt x="3" y="11"/>
                    </a:lnTo>
                    <a:lnTo>
                      <a:pt x="3" y="10"/>
                    </a:lnTo>
                    <a:lnTo>
                      <a:pt x="3" y="10"/>
                    </a:lnTo>
                    <a:lnTo>
                      <a:pt x="2" y="10"/>
                    </a:lnTo>
                    <a:lnTo>
                      <a:pt x="2" y="10"/>
                    </a:lnTo>
                    <a:lnTo>
                      <a:pt x="2" y="10"/>
                    </a:lnTo>
                    <a:lnTo>
                      <a:pt x="2" y="10"/>
                    </a:lnTo>
                    <a:lnTo>
                      <a:pt x="2" y="9"/>
                    </a:lnTo>
                    <a:lnTo>
                      <a:pt x="2" y="9"/>
                    </a:lnTo>
                    <a:lnTo>
                      <a:pt x="2" y="9"/>
                    </a:lnTo>
                    <a:lnTo>
                      <a:pt x="2" y="9"/>
                    </a:lnTo>
                    <a:lnTo>
                      <a:pt x="2" y="9"/>
                    </a:lnTo>
                    <a:lnTo>
                      <a:pt x="2" y="9"/>
                    </a:lnTo>
                    <a:lnTo>
                      <a:pt x="2" y="9"/>
                    </a:lnTo>
                    <a:lnTo>
                      <a:pt x="2" y="8"/>
                    </a:lnTo>
                    <a:lnTo>
                      <a:pt x="2" y="8"/>
                    </a:lnTo>
                    <a:lnTo>
                      <a:pt x="2" y="8"/>
                    </a:lnTo>
                    <a:lnTo>
                      <a:pt x="2" y="8"/>
                    </a:lnTo>
                    <a:lnTo>
                      <a:pt x="2" y="8"/>
                    </a:lnTo>
                    <a:lnTo>
                      <a:pt x="2" y="8"/>
                    </a:lnTo>
                    <a:lnTo>
                      <a:pt x="2" y="8"/>
                    </a:lnTo>
                    <a:lnTo>
                      <a:pt x="2" y="8"/>
                    </a:lnTo>
                    <a:lnTo>
                      <a:pt x="2" y="7"/>
                    </a:lnTo>
                    <a:lnTo>
                      <a:pt x="1" y="7"/>
                    </a:lnTo>
                    <a:lnTo>
                      <a:pt x="1" y="7"/>
                    </a:lnTo>
                    <a:lnTo>
                      <a:pt x="1" y="7"/>
                    </a:lnTo>
                    <a:lnTo>
                      <a:pt x="1" y="7"/>
                    </a:lnTo>
                    <a:lnTo>
                      <a:pt x="0" y="7"/>
                    </a:lnTo>
                    <a:lnTo>
                      <a:pt x="0" y="7"/>
                    </a:lnTo>
                    <a:lnTo>
                      <a:pt x="0" y="6"/>
                    </a:lnTo>
                    <a:lnTo>
                      <a:pt x="0" y="6"/>
                    </a:lnTo>
                    <a:lnTo>
                      <a:pt x="0" y="6"/>
                    </a:lnTo>
                    <a:lnTo>
                      <a:pt x="0" y="6"/>
                    </a:lnTo>
                    <a:lnTo>
                      <a:pt x="0" y="6"/>
                    </a:lnTo>
                    <a:lnTo>
                      <a:pt x="0" y="6"/>
                    </a:lnTo>
                    <a:lnTo>
                      <a:pt x="0" y="5"/>
                    </a:lnTo>
                    <a:lnTo>
                      <a:pt x="0" y="5"/>
                    </a:lnTo>
                    <a:lnTo>
                      <a:pt x="0" y="5"/>
                    </a:lnTo>
                    <a:lnTo>
                      <a:pt x="0" y="5"/>
                    </a:lnTo>
                    <a:lnTo>
                      <a:pt x="0" y="5"/>
                    </a:lnTo>
                    <a:lnTo>
                      <a:pt x="0" y="5"/>
                    </a:lnTo>
                    <a:lnTo>
                      <a:pt x="0" y="4"/>
                    </a:lnTo>
                    <a:lnTo>
                      <a:pt x="0" y="4"/>
                    </a:lnTo>
                    <a:lnTo>
                      <a:pt x="1" y="4"/>
                    </a:lnTo>
                    <a:lnTo>
                      <a:pt x="1" y="3"/>
                    </a:lnTo>
                    <a:lnTo>
                      <a:pt x="1" y="3"/>
                    </a:lnTo>
                    <a:lnTo>
                      <a:pt x="1" y="3"/>
                    </a:lnTo>
                    <a:lnTo>
                      <a:pt x="1" y="2"/>
                    </a:lnTo>
                    <a:lnTo>
                      <a:pt x="2" y="2"/>
                    </a:lnTo>
                    <a:lnTo>
                      <a:pt x="2" y="2"/>
                    </a:lnTo>
                    <a:lnTo>
                      <a:pt x="2" y="2"/>
                    </a:lnTo>
                    <a:lnTo>
                      <a:pt x="2" y="1"/>
                    </a:lnTo>
                    <a:lnTo>
                      <a:pt x="2" y="1"/>
                    </a:lnTo>
                    <a:lnTo>
                      <a:pt x="2" y="1"/>
                    </a:lnTo>
                    <a:lnTo>
                      <a:pt x="2" y="1"/>
                    </a:lnTo>
                    <a:lnTo>
                      <a:pt x="2" y="1"/>
                    </a:lnTo>
                    <a:lnTo>
                      <a:pt x="2" y="1"/>
                    </a:lnTo>
                    <a:lnTo>
                      <a:pt x="2" y="1"/>
                    </a:lnTo>
                    <a:lnTo>
                      <a:pt x="2" y="1"/>
                    </a:lnTo>
                    <a:lnTo>
                      <a:pt x="2" y="1"/>
                    </a:lnTo>
                    <a:lnTo>
                      <a:pt x="2" y="1"/>
                    </a:lnTo>
                    <a:lnTo>
                      <a:pt x="2" y="1"/>
                    </a:lnTo>
                    <a:lnTo>
                      <a:pt x="2" y="1"/>
                    </a:lnTo>
                    <a:lnTo>
                      <a:pt x="3" y="1"/>
                    </a:lnTo>
                    <a:lnTo>
                      <a:pt x="3" y="1"/>
                    </a:lnTo>
                    <a:lnTo>
                      <a:pt x="3" y="1"/>
                    </a:lnTo>
                    <a:lnTo>
                      <a:pt x="3" y="1"/>
                    </a:lnTo>
                    <a:lnTo>
                      <a:pt x="3" y="1"/>
                    </a:lnTo>
                    <a:lnTo>
                      <a:pt x="3" y="1"/>
                    </a:lnTo>
                    <a:lnTo>
                      <a:pt x="3" y="1"/>
                    </a:lnTo>
                    <a:lnTo>
                      <a:pt x="3" y="1"/>
                    </a:lnTo>
                    <a:lnTo>
                      <a:pt x="3" y="1"/>
                    </a:lnTo>
                    <a:lnTo>
                      <a:pt x="3" y="1"/>
                    </a:lnTo>
                    <a:lnTo>
                      <a:pt x="3"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1" name="Freeform 704">
                <a:extLst>
                  <a:ext uri="{FF2B5EF4-FFF2-40B4-BE49-F238E27FC236}">
                    <a16:creationId xmlns:a16="http://schemas.microsoft.com/office/drawing/2014/main" id="{BEBA760C-CF0A-4ED1-97A5-C05462A5FEDB}"/>
                  </a:ext>
                </a:extLst>
              </p:cNvPr>
              <p:cNvSpPr>
                <a:spLocks/>
              </p:cNvSpPr>
              <p:nvPr/>
            </p:nvSpPr>
            <p:spPr bwMode="auto">
              <a:xfrm>
                <a:off x="8374063" y="4878388"/>
                <a:ext cx="3175" cy="3175"/>
              </a:xfrm>
              <a:custGeom>
                <a:avLst/>
                <a:gdLst>
                  <a:gd name="T0" fmla="*/ 4 w 8"/>
                  <a:gd name="T1" fmla="*/ 0 h 7"/>
                  <a:gd name="T2" fmla="*/ 4 w 8"/>
                  <a:gd name="T3" fmla="*/ 0 h 7"/>
                  <a:gd name="T4" fmla="*/ 4 w 8"/>
                  <a:gd name="T5" fmla="*/ 0 h 7"/>
                  <a:gd name="T6" fmla="*/ 4 w 8"/>
                  <a:gd name="T7" fmla="*/ 0 h 7"/>
                  <a:gd name="T8" fmla="*/ 4 w 8"/>
                  <a:gd name="T9" fmla="*/ 0 h 7"/>
                  <a:gd name="T10" fmla="*/ 4 w 8"/>
                  <a:gd name="T11" fmla="*/ 0 h 7"/>
                  <a:gd name="T12" fmla="*/ 4 w 8"/>
                  <a:gd name="T13" fmla="*/ 0 h 7"/>
                  <a:gd name="T14" fmla="*/ 4 w 8"/>
                  <a:gd name="T15" fmla="*/ 0 h 7"/>
                  <a:gd name="T16" fmla="*/ 4 w 8"/>
                  <a:gd name="T17" fmla="*/ 0 h 7"/>
                  <a:gd name="T18" fmla="*/ 4 w 8"/>
                  <a:gd name="T19" fmla="*/ 0 h 7"/>
                  <a:gd name="T20" fmla="*/ 6 w 8"/>
                  <a:gd name="T21" fmla="*/ 0 h 7"/>
                  <a:gd name="T22" fmla="*/ 6 w 8"/>
                  <a:gd name="T23" fmla="*/ 0 h 7"/>
                  <a:gd name="T24" fmla="*/ 6 w 8"/>
                  <a:gd name="T25" fmla="*/ 2 h 7"/>
                  <a:gd name="T26" fmla="*/ 7 w 8"/>
                  <a:gd name="T27" fmla="*/ 2 h 7"/>
                  <a:gd name="T28" fmla="*/ 7 w 8"/>
                  <a:gd name="T29" fmla="*/ 2 h 7"/>
                  <a:gd name="T30" fmla="*/ 7 w 8"/>
                  <a:gd name="T31" fmla="*/ 3 h 7"/>
                  <a:gd name="T32" fmla="*/ 7 w 8"/>
                  <a:gd name="T33" fmla="*/ 3 h 7"/>
                  <a:gd name="T34" fmla="*/ 8 w 8"/>
                  <a:gd name="T35" fmla="*/ 4 h 7"/>
                  <a:gd name="T36" fmla="*/ 8 w 8"/>
                  <a:gd name="T37" fmla="*/ 4 h 7"/>
                  <a:gd name="T38" fmla="*/ 7 w 8"/>
                  <a:gd name="T39" fmla="*/ 5 h 7"/>
                  <a:gd name="T40" fmla="*/ 7 w 8"/>
                  <a:gd name="T41" fmla="*/ 5 h 7"/>
                  <a:gd name="T42" fmla="*/ 7 w 8"/>
                  <a:gd name="T43" fmla="*/ 6 h 7"/>
                  <a:gd name="T44" fmla="*/ 6 w 8"/>
                  <a:gd name="T45" fmla="*/ 6 h 7"/>
                  <a:gd name="T46" fmla="*/ 6 w 8"/>
                  <a:gd name="T47" fmla="*/ 6 h 7"/>
                  <a:gd name="T48" fmla="*/ 4 w 8"/>
                  <a:gd name="T49" fmla="*/ 7 h 7"/>
                  <a:gd name="T50" fmla="*/ 4 w 8"/>
                  <a:gd name="T51" fmla="*/ 7 h 7"/>
                  <a:gd name="T52" fmla="*/ 3 w 8"/>
                  <a:gd name="T53" fmla="*/ 7 h 7"/>
                  <a:gd name="T54" fmla="*/ 3 w 8"/>
                  <a:gd name="T55" fmla="*/ 7 h 7"/>
                  <a:gd name="T56" fmla="*/ 2 w 8"/>
                  <a:gd name="T57" fmla="*/ 7 h 7"/>
                  <a:gd name="T58" fmla="*/ 2 w 8"/>
                  <a:gd name="T59" fmla="*/ 7 h 7"/>
                  <a:gd name="T60" fmla="*/ 2 w 8"/>
                  <a:gd name="T61" fmla="*/ 7 h 7"/>
                  <a:gd name="T62" fmla="*/ 2 w 8"/>
                  <a:gd name="T63" fmla="*/ 7 h 7"/>
                  <a:gd name="T64" fmla="*/ 2 w 8"/>
                  <a:gd name="T65" fmla="*/ 6 h 7"/>
                  <a:gd name="T66" fmla="*/ 2 w 8"/>
                  <a:gd name="T67" fmla="*/ 6 h 7"/>
                  <a:gd name="T68" fmla="*/ 1 w 8"/>
                  <a:gd name="T69" fmla="*/ 6 h 7"/>
                  <a:gd name="T70" fmla="*/ 1 w 8"/>
                  <a:gd name="T71" fmla="*/ 5 h 7"/>
                  <a:gd name="T72" fmla="*/ 1 w 8"/>
                  <a:gd name="T73" fmla="*/ 5 h 7"/>
                  <a:gd name="T74" fmla="*/ 1 w 8"/>
                  <a:gd name="T75" fmla="*/ 5 h 7"/>
                  <a:gd name="T76" fmla="*/ 1 w 8"/>
                  <a:gd name="T77" fmla="*/ 5 h 7"/>
                  <a:gd name="T78" fmla="*/ 1 w 8"/>
                  <a:gd name="T79" fmla="*/ 4 h 7"/>
                  <a:gd name="T80" fmla="*/ 0 w 8"/>
                  <a:gd name="T81" fmla="*/ 4 h 7"/>
                  <a:gd name="T82" fmla="*/ 0 w 8"/>
                  <a:gd name="T83" fmla="*/ 3 h 7"/>
                  <a:gd name="T84" fmla="*/ 1 w 8"/>
                  <a:gd name="T85" fmla="*/ 3 h 7"/>
                  <a:gd name="T86" fmla="*/ 1 w 8"/>
                  <a:gd name="T87" fmla="*/ 3 h 7"/>
                  <a:gd name="T88" fmla="*/ 2 w 8"/>
                  <a:gd name="T89" fmla="*/ 2 h 7"/>
                  <a:gd name="T90" fmla="*/ 3 w 8"/>
                  <a:gd name="T91" fmla="*/ 2 h 7"/>
                  <a:gd name="T92" fmla="*/ 3 w 8"/>
                  <a:gd name="T93" fmla="*/ 2 h 7"/>
                  <a:gd name="T94" fmla="*/ 4 w 8"/>
                  <a:gd name="T95" fmla="*/ 0 h 7"/>
                  <a:gd name="T96" fmla="*/ 4 w 8"/>
                  <a:gd name="T97" fmla="*/ 0 h 7"/>
                  <a:gd name="T98" fmla="*/ 4 w 8"/>
                  <a:gd name="T9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 h="7">
                    <a:moveTo>
                      <a:pt x="4" y="0"/>
                    </a:move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4" y="0"/>
                    </a:lnTo>
                    <a:lnTo>
                      <a:pt x="6" y="0"/>
                    </a:lnTo>
                    <a:lnTo>
                      <a:pt x="6" y="0"/>
                    </a:lnTo>
                    <a:lnTo>
                      <a:pt x="6" y="0"/>
                    </a:lnTo>
                    <a:lnTo>
                      <a:pt x="6" y="0"/>
                    </a:lnTo>
                    <a:lnTo>
                      <a:pt x="6" y="2"/>
                    </a:lnTo>
                    <a:lnTo>
                      <a:pt x="7" y="2"/>
                    </a:lnTo>
                    <a:lnTo>
                      <a:pt x="7" y="2"/>
                    </a:lnTo>
                    <a:lnTo>
                      <a:pt x="7" y="2"/>
                    </a:lnTo>
                    <a:lnTo>
                      <a:pt x="7" y="2"/>
                    </a:lnTo>
                    <a:lnTo>
                      <a:pt x="7" y="3"/>
                    </a:lnTo>
                    <a:lnTo>
                      <a:pt x="7" y="3"/>
                    </a:lnTo>
                    <a:lnTo>
                      <a:pt x="7" y="3"/>
                    </a:lnTo>
                    <a:lnTo>
                      <a:pt x="7" y="3"/>
                    </a:lnTo>
                    <a:lnTo>
                      <a:pt x="8" y="4"/>
                    </a:lnTo>
                    <a:lnTo>
                      <a:pt x="8" y="4"/>
                    </a:lnTo>
                    <a:lnTo>
                      <a:pt x="8" y="4"/>
                    </a:lnTo>
                    <a:lnTo>
                      <a:pt x="8" y="4"/>
                    </a:lnTo>
                    <a:lnTo>
                      <a:pt x="7" y="4"/>
                    </a:lnTo>
                    <a:lnTo>
                      <a:pt x="7" y="5"/>
                    </a:lnTo>
                    <a:lnTo>
                      <a:pt x="7" y="5"/>
                    </a:lnTo>
                    <a:lnTo>
                      <a:pt x="7" y="5"/>
                    </a:lnTo>
                    <a:lnTo>
                      <a:pt x="7" y="5"/>
                    </a:lnTo>
                    <a:lnTo>
                      <a:pt x="7" y="6"/>
                    </a:lnTo>
                    <a:lnTo>
                      <a:pt x="6" y="6"/>
                    </a:lnTo>
                    <a:lnTo>
                      <a:pt x="6" y="6"/>
                    </a:lnTo>
                    <a:lnTo>
                      <a:pt x="6" y="6"/>
                    </a:lnTo>
                    <a:lnTo>
                      <a:pt x="6" y="6"/>
                    </a:lnTo>
                    <a:lnTo>
                      <a:pt x="4" y="7"/>
                    </a:lnTo>
                    <a:lnTo>
                      <a:pt x="4" y="7"/>
                    </a:lnTo>
                    <a:lnTo>
                      <a:pt x="4" y="7"/>
                    </a:lnTo>
                    <a:lnTo>
                      <a:pt x="4" y="7"/>
                    </a:lnTo>
                    <a:lnTo>
                      <a:pt x="3" y="7"/>
                    </a:lnTo>
                    <a:lnTo>
                      <a:pt x="3" y="7"/>
                    </a:lnTo>
                    <a:lnTo>
                      <a:pt x="3" y="7"/>
                    </a:lnTo>
                    <a:lnTo>
                      <a:pt x="3" y="7"/>
                    </a:lnTo>
                    <a:lnTo>
                      <a:pt x="3" y="7"/>
                    </a:lnTo>
                    <a:lnTo>
                      <a:pt x="2" y="7"/>
                    </a:lnTo>
                    <a:lnTo>
                      <a:pt x="2" y="7"/>
                    </a:lnTo>
                    <a:lnTo>
                      <a:pt x="2" y="7"/>
                    </a:lnTo>
                    <a:lnTo>
                      <a:pt x="2" y="7"/>
                    </a:lnTo>
                    <a:lnTo>
                      <a:pt x="2" y="7"/>
                    </a:lnTo>
                    <a:lnTo>
                      <a:pt x="2" y="7"/>
                    </a:lnTo>
                    <a:lnTo>
                      <a:pt x="2" y="7"/>
                    </a:lnTo>
                    <a:lnTo>
                      <a:pt x="2" y="6"/>
                    </a:lnTo>
                    <a:lnTo>
                      <a:pt x="2" y="6"/>
                    </a:lnTo>
                    <a:lnTo>
                      <a:pt x="2" y="6"/>
                    </a:lnTo>
                    <a:lnTo>
                      <a:pt x="2" y="6"/>
                    </a:lnTo>
                    <a:lnTo>
                      <a:pt x="2" y="6"/>
                    </a:lnTo>
                    <a:lnTo>
                      <a:pt x="1" y="6"/>
                    </a:lnTo>
                    <a:lnTo>
                      <a:pt x="1" y="5"/>
                    </a:lnTo>
                    <a:lnTo>
                      <a:pt x="1" y="5"/>
                    </a:lnTo>
                    <a:lnTo>
                      <a:pt x="1" y="5"/>
                    </a:lnTo>
                    <a:lnTo>
                      <a:pt x="1" y="5"/>
                    </a:lnTo>
                    <a:lnTo>
                      <a:pt x="1" y="5"/>
                    </a:lnTo>
                    <a:lnTo>
                      <a:pt x="1" y="5"/>
                    </a:lnTo>
                    <a:lnTo>
                      <a:pt x="1" y="5"/>
                    </a:lnTo>
                    <a:lnTo>
                      <a:pt x="1" y="5"/>
                    </a:lnTo>
                    <a:lnTo>
                      <a:pt x="1" y="4"/>
                    </a:lnTo>
                    <a:lnTo>
                      <a:pt x="1" y="4"/>
                    </a:lnTo>
                    <a:lnTo>
                      <a:pt x="0" y="4"/>
                    </a:lnTo>
                    <a:lnTo>
                      <a:pt x="0" y="4"/>
                    </a:lnTo>
                    <a:lnTo>
                      <a:pt x="0" y="4"/>
                    </a:lnTo>
                    <a:lnTo>
                      <a:pt x="0" y="3"/>
                    </a:lnTo>
                    <a:lnTo>
                      <a:pt x="1" y="3"/>
                    </a:lnTo>
                    <a:lnTo>
                      <a:pt x="1" y="3"/>
                    </a:lnTo>
                    <a:lnTo>
                      <a:pt x="1" y="3"/>
                    </a:lnTo>
                    <a:lnTo>
                      <a:pt x="1" y="3"/>
                    </a:lnTo>
                    <a:lnTo>
                      <a:pt x="2" y="2"/>
                    </a:lnTo>
                    <a:lnTo>
                      <a:pt x="2" y="2"/>
                    </a:lnTo>
                    <a:lnTo>
                      <a:pt x="2" y="2"/>
                    </a:lnTo>
                    <a:lnTo>
                      <a:pt x="3" y="2"/>
                    </a:lnTo>
                    <a:lnTo>
                      <a:pt x="3" y="2"/>
                    </a:lnTo>
                    <a:lnTo>
                      <a:pt x="3" y="2"/>
                    </a:lnTo>
                    <a:lnTo>
                      <a:pt x="3" y="0"/>
                    </a:lnTo>
                    <a:lnTo>
                      <a:pt x="4" y="0"/>
                    </a:lnTo>
                    <a:lnTo>
                      <a:pt x="4"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2" name="Freeform 705">
                <a:extLst>
                  <a:ext uri="{FF2B5EF4-FFF2-40B4-BE49-F238E27FC236}">
                    <a16:creationId xmlns:a16="http://schemas.microsoft.com/office/drawing/2014/main" id="{CEF112C6-9A2D-429C-92EE-CA2CBB2DC9AB}"/>
                  </a:ext>
                </a:extLst>
              </p:cNvPr>
              <p:cNvSpPr>
                <a:spLocks/>
              </p:cNvSpPr>
              <p:nvPr/>
            </p:nvSpPr>
            <p:spPr bwMode="auto">
              <a:xfrm>
                <a:off x="8383588" y="4878388"/>
                <a:ext cx="6350" cy="4763"/>
              </a:xfrm>
              <a:custGeom>
                <a:avLst/>
                <a:gdLst>
                  <a:gd name="T0" fmla="*/ 0 w 11"/>
                  <a:gd name="T1" fmla="*/ 4 h 8"/>
                  <a:gd name="T2" fmla="*/ 0 w 11"/>
                  <a:gd name="T3" fmla="*/ 4 h 8"/>
                  <a:gd name="T4" fmla="*/ 0 w 11"/>
                  <a:gd name="T5" fmla="*/ 4 h 8"/>
                  <a:gd name="T6" fmla="*/ 0 w 11"/>
                  <a:gd name="T7" fmla="*/ 4 h 8"/>
                  <a:gd name="T8" fmla="*/ 0 w 11"/>
                  <a:gd name="T9" fmla="*/ 4 h 8"/>
                  <a:gd name="T10" fmla="*/ 0 w 11"/>
                  <a:gd name="T11" fmla="*/ 4 h 8"/>
                  <a:gd name="T12" fmla="*/ 0 w 11"/>
                  <a:gd name="T13" fmla="*/ 4 h 8"/>
                  <a:gd name="T14" fmla="*/ 0 w 11"/>
                  <a:gd name="T15" fmla="*/ 4 h 8"/>
                  <a:gd name="T16" fmla="*/ 0 w 11"/>
                  <a:gd name="T17" fmla="*/ 4 h 8"/>
                  <a:gd name="T18" fmla="*/ 0 w 11"/>
                  <a:gd name="T19" fmla="*/ 3 h 8"/>
                  <a:gd name="T20" fmla="*/ 0 w 11"/>
                  <a:gd name="T21" fmla="*/ 3 h 8"/>
                  <a:gd name="T22" fmla="*/ 0 w 11"/>
                  <a:gd name="T23" fmla="*/ 3 h 8"/>
                  <a:gd name="T24" fmla="*/ 0 w 11"/>
                  <a:gd name="T25" fmla="*/ 3 h 8"/>
                  <a:gd name="T26" fmla="*/ 1 w 11"/>
                  <a:gd name="T27" fmla="*/ 2 h 8"/>
                  <a:gd name="T28" fmla="*/ 1 w 11"/>
                  <a:gd name="T29" fmla="*/ 2 h 8"/>
                  <a:gd name="T30" fmla="*/ 1 w 11"/>
                  <a:gd name="T31" fmla="*/ 2 h 8"/>
                  <a:gd name="T32" fmla="*/ 2 w 11"/>
                  <a:gd name="T33" fmla="*/ 2 h 8"/>
                  <a:gd name="T34" fmla="*/ 2 w 11"/>
                  <a:gd name="T35" fmla="*/ 0 h 8"/>
                  <a:gd name="T36" fmla="*/ 3 w 11"/>
                  <a:gd name="T37" fmla="*/ 0 h 8"/>
                  <a:gd name="T38" fmla="*/ 5 w 11"/>
                  <a:gd name="T39" fmla="*/ 0 h 8"/>
                  <a:gd name="T40" fmla="*/ 6 w 11"/>
                  <a:gd name="T41" fmla="*/ 0 h 8"/>
                  <a:gd name="T42" fmla="*/ 7 w 11"/>
                  <a:gd name="T43" fmla="*/ 0 h 8"/>
                  <a:gd name="T44" fmla="*/ 8 w 11"/>
                  <a:gd name="T45" fmla="*/ 0 h 8"/>
                  <a:gd name="T46" fmla="*/ 9 w 11"/>
                  <a:gd name="T47" fmla="*/ 2 h 8"/>
                  <a:gd name="T48" fmla="*/ 10 w 11"/>
                  <a:gd name="T49" fmla="*/ 2 h 8"/>
                  <a:gd name="T50" fmla="*/ 10 w 11"/>
                  <a:gd name="T51" fmla="*/ 2 h 8"/>
                  <a:gd name="T52" fmla="*/ 11 w 11"/>
                  <a:gd name="T53" fmla="*/ 2 h 8"/>
                  <a:gd name="T54" fmla="*/ 11 w 11"/>
                  <a:gd name="T55" fmla="*/ 2 h 8"/>
                  <a:gd name="T56" fmla="*/ 11 w 11"/>
                  <a:gd name="T57" fmla="*/ 2 h 8"/>
                  <a:gd name="T58" fmla="*/ 11 w 11"/>
                  <a:gd name="T59" fmla="*/ 3 h 8"/>
                  <a:gd name="T60" fmla="*/ 11 w 11"/>
                  <a:gd name="T61" fmla="*/ 3 h 8"/>
                  <a:gd name="T62" fmla="*/ 11 w 11"/>
                  <a:gd name="T63" fmla="*/ 4 h 8"/>
                  <a:gd name="T64" fmla="*/ 11 w 11"/>
                  <a:gd name="T65" fmla="*/ 4 h 8"/>
                  <a:gd name="T66" fmla="*/ 10 w 11"/>
                  <a:gd name="T67" fmla="*/ 5 h 8"/>
                  <a:gd name="T68" fmla="*/ 10 w 11"/>
                  <a:gd name="T69" fmla="*/ 5 h 8"/>
                  <a:gd name="T70" fmla="*/ 10 w 11"/>
                  <a:gd name="T71" fmla="*/ 6 h 8"/>
                  <a:gd name="T72" fmla="*/ 9 w 11"/>
                  <a:gd name="T73" fmla="*/ 6 h 8"/>
                  <a:gd name="T74" fmla="*/ 9 w 11"/>
                  <a:gd name="T75" fmla="*/ 6 h 8"/>
                  <a:gd name="T76" fmla="*/ 8 w 11"/>
                  <a:gd name="T77" fmla="*/ 6 h 8"/>
                  <a:gd name="T78" fmla="*/ 7 w 11"/>
                  <a:gd name="T79" fmla="*/ 6 h 8"/>
                  <a:gd name="T80" fmla="*/ 7 w 11"/>
                  <a:gd name="T81" fmla="*/ 6 h 8"/>
                  <a:gd name="T82" fmla="*/ 6 w 11"/>
                  <a:gd name="T83" fmla="*/ 6 h 8"/>
                  <a:gd name="T84" fmla="*/ 6 w 11"/>
                  <a:gd name="T85" fmla="*/ 6 h 8"/>
                  <a:gd name="T86" fmla="*/ 5 w 11"/>
                  <a:gd name="T87" fmla="*/ 6 h 8"/>
                  <a:gd name="T88" fmla="*/ 5 w 11"/>
                  <a:gd name="T89" fmla="*/ 6 h 8"/>
                  <a:gd name="T90" fmla="*/ 3 w 11"/>
                  <a:gd name="T91" fmla="*/ 6 h 8"/>
                  <a:gd name="T92" fmla="*/ 3 w 11"/>
                  <a:gd name="T93" fmla="*/ 7 h 8"/>
                  <a:gd name="T94" fmla="*/ 2 w 11"/>
                  <a:gd name="T95" fmla="*/ 7 h 8"/>
                  <a:gd name="T96" fmla="*/ 2 w 11"/>
                  <a:gd name="T97" fmla="*/ 8 h 8"/>
                  <a:gd name="T98" fmla="*/ 1 w 11"/>
                  <a:gd name="T99" fmla="*/ 8 h 8"/>
                  <a:gd name="T100" fmla="*/ 1 w 11"/>
                  <a:gd name="T101" fmla="*/ 7 h 8"/>
                  <a:gd name="T102" fmla="*/ 1 w 11"/>
                  <a:gd name="T103" fmla="*/ 7 h 8"/>
                  <a:gd name="T104" fmla="*/ 0 w 11"/>
                  <a:gd name="T105" fmla="*/ 6 h 8"/>
                  <a:gd name="T106" fmla="*/ 0 w 11"/>
                  <a:gd name="T107" fmla="*/ 5 h 8"/>
                  <a:gd name="T108" fmla="*/ 0 w 11"/>
                  <a:gd name="T109" fmla="*/ 5 h 8"/>
                  <a:gd name="T110" fmla="*/ 0 w 11"/>
                  <a:gd name="T111" fmla="*/ 4 h 8"/>
                  <a:gd name="T112" fmla="*/ 0 w 11"/>
                  <a:gd name="T113" fmla="*/ 4 h 8"/>
                  <a:gd name="T114" fmla="*/ 0 w 11"/>
                  <a:gd name="T11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 h="8">
                    <a:moveTo>
                      <a:pt x="0" y="4"/>
                    </a:move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4"/>
                    </a:lnTo>
                    <a:lnTo>
                      <a:pt x="0" y="3"/>
                    </a:lnTo>
                    <a:lnTo>
                      <a:pt x="0" y="3"/>
                    </a:lnTo>
                    <a:lnTo>
                      <a:pt x="0" y="3"/>
                    </a:lnTo>
                    <a:lnTo>
                      <a:pt x="0" y="3"/>
                    </a:lnTo>
                    <a:lnTo>
                      <a:pt x="0" y="3"/>
                    </a:lnTo>
                    <a:lnTo>
                      <a:pt x="0" y="3"/>
                    </a:lnTo>
                    <a:lnTo>
                      <a:pt x="0" y="3"/>
                    </a:lnTo>
                    <a:lnTo>
                      <a:pt x="0" y="2"/>
                    </a:lnTo>
                    <a:lnTo>
                      <a:pt x="1" y="2"/>
                    </a:lnTo>
                    <a:lnTo>
                      <a:pt x="1" y="2"/>
                    </a:lnTo>
                    <a:lnTo>
                      <a:pt x="1" y="2"/>
                    </a:lnTo>
                    <a:lnTo>
                      <a:pt x="1" y="2"/>
                    </a:lnTo>
                    <a:lnTo>
                      <a:pt x="1" y="2"/>
                    </a:lnTo>
                    <a:lnTo>
                      <a:pt x="1" y="2"/>
                    </a:lnTo>
                    <a:lnTo>
                      <a:pt x="2" y="2"/>
                    </a:lnTo>
                    <a:lnTo>
                      <a:pt x="2" y="2"/>
                    </a:lnTo>
                    <a:lnTo>
                      <a:pt x="2" y="0"/>
                    </a:lnTo>
                    <a:lnTo>
                      <a:pt x="3" y="0"/>
                    </a:lnTo>
                    <a:lnTo>
                      <a:pt x="3" y="0"/>
                    </a:lnTo>
                    <a:lnTo>
                      <a:pt x="5" y="0"/>
                    </a:lnTo>
                    <a:lnTo>
                      <a:pt x="5" y="0"/>
                    </a:lnTo>
                    <a:lnTo>
                      <a:pt x="6" y="0"/>
                    </a:lnTo>
                    <a:lnTo>
                      <a:pt x="6" y="0"/>
                    </a:lnTo>
                    <a:lnTo>
                      <a:pt x="7" y="0"/>
                    </a:lnTo>
                    <a:lnTo>
                      <a:pt x="7" y="0"/>
                    </a:lnTo>
                    <a:lnTo>
                      <a:pt x="8" y="0"/>
                    </a:lnTo>
                    <a:lnTo>
                      <a:pt x="8" y="0"/>
                    </a:lnTo>
                    <a:lnTo>
                      <a:pt x="9" y="0"/>
                    </a:lnTo>
                    <a:lnTo>
                      <a:pt x="9" y="2"/>
                    </a:lnTo>
                    <a:lnTo>
                      <a:pt x="10" y="2"/>
                    </a:lnTo>
                    <a:lnTo>
                      <a:pt x="10" y="2"/>
                    </a:lnTo>
                    <a:lnTo>
                      <a:pt x="10" y="2"/>
                    </a:lnTo>
                    <a:lnTo>
                      <a:pt x="10" y="2"/>
                    </a:lnTo>
                    <a:lnTo>
                      <a:pt x="11" y="2"/>
                    </a:lnTo>
                    <a:lnTo>
                      <a:pt x="11" y="2"/>
                    </a:lnTo>
                    <a:lnTo>
                      <a:pt x="11" y="2"/>
                    </a:lnTo>
                    <a:lnTo>
                      <a:pt x="11" y="2"/>
                    </a:lnTo>
                    <a:lnTo>
                      <a:pt x="11" y="2"/>
                    </a:lnTo>
                    <a:lnTo>
                      <a:pt x="11" y="2"/>
                    </a:lnTo>
                    <a:lnTo>
                      <a:pt x="11" y="2"/>
                    </a:lnTo>
                    <a:lnTo>
                      <a:pt x="11" y="3"/>
                    </a:lnTo>
                    <a:lnTo>
                      <a:pt x="11" y="3"/>
                    </a:lnTo>
                    <a:lnTo>
                      <a:pt x="11" y="3"/>
                    </a:lnTo>
                    <a:lnTo>
                      <a:pt x="11" y="3"/>
                    </a:lnTo>
                    <a:lnTo>
                      <a:pt x="11" y="4"/>
                    </a:lnTo>
                    <a:lnTo>
                      <a:pt x="11" y="4"/>
                    </a:lnTo>
                    <a:lnTo>
                      <a:pt x="11" y="4"/>
                    </a:lnTo>
                    <a:lnTo>
                      <a:pt x="10" y="5"/>
                    </a:lnTo>
                    <a:lnTo>
                      <a:pt x="10" y="5"/>
                    </a:lnTo>
                    <a:lnTo>
                      <a:pt x="10" y="5"/>
                    </a:lnTo>
                    <a:lnTo>
                      <a:pt x="10" y="5"/>
                    </a:lnTo>
                    <a:lnTo>
                      <a:pt x="10" y="6"/>
                    </a:lnTo>
                    <a:lnTo>
                      <a:pt x="10" y="6"/>
                    </a:lnTo>
                    <a:lnTo>
                      <a:pt x="9" y="6"/>
                    </a:lnTo>
                    <a:lnTo>
                      <a:pt x="9" y="6"/>
                    </a:lnTo>
                    <a:lnTo>
                      <a:pt x="9" y="6"/>
                    </a:lnTo>
                    <a:lnTo>
                      <a:pt x="9" y="6"/>
                    </a:lnTo>
                    <a:lnTo>
                      <a:pt x="8" y="6"/>
                    </a:lnTo>
                    <a:lnTo>
                      <a:pt x="8" y="6"/>
                    </a:lnTo>
                    <a:lnTo>
                      <a:pt x="8" y="6"/>
                    </a:lnTo>
                    <a:lnTo>
                      <a:pt x="7" y="6"/>
                    </a:lnTo>
                    <a:lnTo>
                      <a:pt x="7" y="6"/>
                    </a:lnTo>
                    <a:lnTo>
                      <a:pt x="7" y="6"/>
                    </a:lnTo>
                    <a:lnTo>
                      <a:pt x="7" y="6"/>
                    </a:lnTo>
                    <a:lnTo>
                      <a:pt x="6" y="6"/>
                    </a:lnTo>
                    <a:lnTo>
                      <a:pt x="6" y="6"/>
                    </a:lnTo>
                    <a:lnTo>
                      <a:pt x="6" y="6"/>
                    </a:lnTo>
                    <a:lnTo>
                      <a:pt x="6" y="6"/>
                    </a:lnTo>
                    <a:lnTo>
                      <a:pt x="5" y="6"/>
                    </a:lnTo>
                    <a:lnTo>
                      <a:pt x="5" y="6"/>
                    </a:lnTo>
                    <a:lnTo>
                      <a:pt x="5" y="6"/>
                    </a:lnTo>
                    <a:lnTo>
                      <a:pt x="5" y="6"/>
                    </a:lnTo>
                    <a:lnTo>
                      <a:pt x="3" y="6"/>
                    </a:lnTo>
                    <a:lnTo>
                      <a:pt x="3" y="7"/>
                    </a:lnTo>
                    <a:lnTo>
                      <a:pt x="3" y="7"/>
                    </a:lnTo>
                    <a:lnTo>
                      <a:pt x="3" y="7"/>
                    </a:lnTo>
                    <a:lnTo>
                      <a:pt x="2" y="7"/>
                    </a:lnTo>
                    <a:lnTo>
                      <a:pt x="2" y="8"/>
                    </a:lnTo>
                    <a:lnTo>
                      <a:pt x="2" y="8"/>
                    </a:lnTo>
                    <a:lnTo>
                      <a:pt x="1" y="8"/>
                    </a:lnTo>
                    <a:lnTo>
                      <a:pt x="1" y="8"/>
                    </a:lnTo>
                    <a:lnTo>
                      <a:pt x="1" y="8"/>
                    </a:lnTo>
                    <a:lnTo>
                      <a:pt x="1" y="7"/>
                    </a:lnTo>
                    <a:lnTo>
                      <a:pt x="1" y="7"/>
                    </a:lnTo>
                    <a:lnTo>
                      <a:pt x="1" y="7"/>
                    </a:lnTo>
                    <a:lnTo>
                      <a:pt x="0" y="7"/>
                    </a:lnTo>
                    <a:lnTo>
                      <a:pt x="0" y="6"/>
                    </a:lnTo>
                    <a:lnTo>
                      <a:pt x="0" y="6"/>
                    </a:lnTo>
                    <a:lnTo>
                      <a:pt x="0" y="5"/>
                    </a:lnTo>
                    <a:lnTo>
                      <a:pt x="0" y="5"/>
                    </a:lnTo>
                    <a:lnTo>
                      <a:pt x="0" y="5"/>
                    </a:lnTo>
                    <a:lnTo>
                      <a:pt x="0" y="5"/>
                    </a:lnTo>
                    <a:lnTo>
                      <a:pt x="0" y="4"/>
                    </a:lnTo>
                    <a:lnTo>
                      <a:pt x="0" y="4"/>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3" name="Freeform 706">
                <a:extLst>
                  <a:ext uri="{FF2B5EF4-FFF2-40B4-BE49-F238E27FC236}">
                    <a16:creationId xmlns:a16="http://schemas.microsoft.com/office/drawing/2014/main" id="{F77CD284-E8F4-466B-A039-34C3CD23F3A0}"/>
                  </a:ext>
                </a:extLst>
              </p:cNvPr>
              <p:cNvSpPr>
                <a:spLocks/>
              </p:cNvSpPr>
              <p:nvPr/>
            </p:nvSpPr>
            <p:spPr bwMode="auto">
              <a:xfrm>
                <a:off x="8350250" y="4887913"/>
                <a:ext cx="12700" cy="19050"/>
              </a:xfrm>
              <a:custGeom>
                <a:avLst/>
                <a:gdLst>
                  <a:gd name="T0" fmla="*/ 3 w 25"/>
                  <a:gd name="T1" fmla="*/ 11 h 35"/>
                  <a:gd name="T2" fmla="*/ 6 w 25"/>
                  <a:gd name="T3" fmla="*/ 7 h 35"/>
                  <a:gd name="T4" fmla="*/ 10 w 25"/>
                  <a:gd name="T5" fmla="*/ 4 h 35"/>
                  <a:gd name="T6" fmla="*/ 11 w 25"/>
                  <a:gd name="T7" fmla="*/ 3 h 35"/>
                  <a:gd name="T8" fmla="*/ 13 w 25"/>
                  <a:gd name="T9" fmla="*/ 3 h 35"/>
                  <a:gd name="T10" fmla="*/ 16 w 25"/>
                  <a:gd name="T11" fmla="*/ 3 h 35"/>
                  <a:gd name="T12" fmla="*/ 18 w 25"/>
                  <a:gd name="T13" fmla="*/ 2 h 35"/>
                  <a:gd name="T14" fmla="*/ 20 w 25"/>
                  <a:gd name="T15" fmla="*/ 2 h 35"/>
                  <a:gd name="T16" fmla="*/ 23 w 25"/>
                  <a:gd name="T17" fmla="*/ 0 h 35"/>
                  <a:gd name="T18" fmla="*/ 24 w 25"/>
                  <a:gd name="T19" fmla="*/ 2 h 35"/>
                  <a:gd name="T20" fmla="*/ 25 w 25"/>
                  <a:gd name="T21" fmla="*/ 4 h 35"/>
                  <a:gd name="T22" fmla="*/ 25 w 25"/>
                  <a:gd name="T23" fmla="*/ 5 h 35"/>
                  <a:gd name="T24" fmla="*/ 24 w 25"/>
                  <a:gd name="T25" fmla="*/ 6 h 35"/>
                  <a:gd name="T26" fmla="*/ 22 w 25"/>
                  <a:gd name="T27" fmla="*/ 7 h 35"/>
                  <a:gd name="T28" fmla="*/ 20 w 25"/>
                  <a:gd name="T29" fmla="*/ 8 h 35"/>
                  <a:gd name="T30" fmla="*/ 18 w 25"/>
                  <a:gd name="T31" fmla="*/ 10 h 35"/>
                  <a:gd name="T32" fmla="*/ 16 w 25"/>
                  <a:gd name="T33" fmla="*/ 12 h 35"/>
                  <a:gd name="T34" fmla="*/ 15 w 25"/>
                  <a:gd name="T35" fmla="*/ 14 h 35"/>
                  <a:gd name="T36" fmla="*/ 15 w 25"/>
                  <a:gd name="T37" fmla="*/ 16 h 35"/>
                  <a:gd name="T38" fmla="*/ 16 w 25"/>
                  <a:gd name="T39" fmla="*/ 17 h 35"/>
                  <a:gd name="T40" fmla="*/ 17 w 25"/>
                  <a:gd name="T41" fmla="*/ 19 h 35"/>
                  <a:gd name="T42" fmla="*/ 18 w 25"/>
                  <a:gd name="T43" fmla="*/ 21 h 35"/>
                  <a:gd name="T44" fmla="*/ 17 w 25"/>
                  <a:gd name="T45" fmla="*/ 23 h 35"/>
                  <a:gd name="T46" fmla="*/ 15 w 25"/>
                  <a:gd name="T47" fmla="*/ 25 h 35"/>
                  <a:gd name="T48" fmla="*/ 15 w 25"/>
                  <a:gd name="T49" fmla="*/ 27 h 35"/>
                  <a:gd name="T50" fmla="*/ 15 w 25"/>
                  <a:gd name="T51" fmla="*/ 29 h 35"/>
                  <a:gd name="T52" fmla="*/ 16 w 25"/>
                  <a:gd name="T53" fmla="*/ 30 h 35"/>
                  <a:gd name="T54" fmla="*/ 17 w 25"/>
                  <a:gd name="T55" fmla="*/ 32 h 35"/>
                  <a:gd name="T56" fmla="*/ 17 w 25"/>
                  <a:gd name="T57" fmla="*/ 32 h 35"/>
                  <a:gd name="T58" fmla="*/ 15 w 25"/>
                  <a:gd name="T59" fmla="*/ 33 h 35"/>
                  <a:gd name="T60" fmla="*/ 13 w 25"/>
                  <a:gd name="T61" fmla="*/ 33 h 35"/>
                  <a:gd name="T62" fmla="*/ 12 w 25"/>
                  <a:gd name="T63" fmla="*/ 34 h 35"/>
                  <a:gd name="T64" fmla="*/ 10 w 25"/>
                  <a:gd name="T65" fmla="*/ 35 h 35"/>
                  <a:gd name="T66" fmla="*/ 9 w 25"/>
                  <a:gd name="T67" fmla="*/ 35 h 35"/>
                  <a:gd name="T68" fmla="*/ 8 w 25"/>
                  <a:gd name="T69" fmla="*/ 34 h 35"/>
                  <a:gd name="T70" fmla="*/ 7 w 25"/>
                  <a:gd name="T71" fmla="*/ 33 h 35"/>
                  <a:gd name="T72" fmla="*/ 5 w 25"/>
                  <a:gd name="T73" fmla="*/ 31 h 35"/>
                  <a:gd name="T74" fmla="*/ 4 w 25"/>
                  <a:gd name="T75" fmla="*/ 29 h 35"/>
                  <a:gd name="T76" fmla="*/ 4 w 25"/>
                  <a:gd name="T77" fmla="*/ 27 h 35"/>
                  <a:gd name="T78" fmla="*/ 5 w 25"/>
                  <a:gd name="T79" fmla="*/ 25 h 35"/>
                  <a:gd name="T80" fmla="*/ 7 w 25"/>
                  <a:gd name="T81" fmla="*/ 23 h 35"/>
                  <a:gd name="T82" fmla="*/ 8 w 25"/>
                  <a:gd name="T83" fmla="*/ 22 h 35"/>
                  <a:gd name="T84" fmla="*/ 10 w 25"/>
                  <a:gd name="T85" fmla="*/ 23 h 35"/>
                  <a:gd name="T86" fmla="*/ 11 w 25"/>
                  <a:gd name="T87" fmla="*/ 22 h 35"/>
                  <a:gd name="T88" fmla="*/ 12 w 25"/>
                  <a:gd name="T89" fmla="*/ 21 h 35"/>
                  <a:gd name="T90" fmla="*/ 12 w 25"/>
                  <a:gd name="T91" fmla="*/ 19 h 35"/>
                  <a:gd name="T92" fmla="*/ 11 w 25"/>
                  <a:gd name="T93" fmla="*/ 17 h 35"/>
                  <a:gd name="T94" fmla="*/ 9 w 25"/>
                  <a:gd name="T95" fmla="*/ 17 h 35"/>
                  <a:gd name="T96" fmla="*/ 8 w 25"/>
                  <a:gd name="T97" fmla="*/ 19 h 35"/>
                  <a:gd name="T98" fmla="*/ 6 w 25"/>
                  <a:gd name="T99" fmla="*/ 19 h 35"/>
                  <a:gd name="T100" fmla="*/ 4 w 25"/>
                  <a:gd name="T101" fmla="*/ 20 h 35"/>
                  <a:gd name="T102" fmla="*/ 2 w 25"/>
                  <a:gd name="T103" fmla="*/ 19 h 35"/>
                  <a:gd name="T104" fmla="*/ 0 w 25"/>
                  <a:gd name="T105" fmla="*/ 17 h 35"/>
                  <a:gd name="T106" fmla="*/ 0 w 25"/>
                  <a:gd name="T107" fmla="*/ 14 h 35"/>
                  <a:gd name="T108" fmla="*/ 1 w 25"/>
                  <a:gd name="T109" fmla="*/ 12 h 35"/>
                  <a:gd name="T110" fmla="*/ 1 w 25"/>
                  <a:gd name="T111" fmla="*/ 12 h 35"/>
                  <a:gd name="T112" fmla="*/ 1 w 25"/>
                  <a:gd name="T113"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 h="35">
                    <a:moveTo>
                      <a:pt x="1" y="12"/>
                    </a:moveTo>
                    <a:lnTo>
                      <a:pt x="1" y="12"/>
                    </a:lnTo>
                    <a:lnTo>
                      <a:pt x="2" y="12"/>
                    </a:lnTo>
                    <a:lnTo>
                      <a:pt x="2" y="12"/>
                    </a:lnTo>
                    <a:lnTo>
                      <a:pt x="3" y="11"/>
                    </a:lnTo>
                    <a:lnTo>
                      <a:pt x="3" y="10"/>
                    </a:lnTo>
                    <a:lnTo>
                      <a:pt x="4" y="10"/>
                    </a:lnTo>
                    <a:lnTo>
                      <a:pt x="5" y="9"/>
                    </a:lnTo>
                    <a:lnTo>
                      <a:pt x="5" y="8"/>
                    </a:lnTo>
                    <a:lnTo>
                      <a:pt x="6" y="7"/>
                    </a:lnTo>
                    <a:lnTo>
                      <a:pt x="7" y="6"/>
                    </a:lnTo>
                    <a:lnTo>
                      <a:pt x="8" y="6"/>
                    </a:lnTo>
                    <a:lnTo>
                      <a:pt x="8" y="5"/>
                    </a:lnTo>
                    <a:lnTo>
                      <a:pt x="9" y="4"/>
                    </a:lnTo>
                    <a:lnTo>
                      <a:pt x="10" y="4"/>
                    </a:lnTo>
                    <a:lnTo>
                      <a:pt x="10" y="4"/>
                    </a:lnTo>
                    <a:lnTo>
                      <a:pt x="10" y="3"/>
                    </a:lnTo>
                    <a:lnTo>
                      <a:pt x="11" y="3"/>
                    </a:lnTo>
                    <a:lnTo>
                      <a:pt x="11" y="3"/>
                    </a:lnTo>
                    <a:lnTo>
                      <a:pt x="11" y="3"/>
                    </a:lnTo>
                    <a:lnTo>
                      <a:pt x="12" y="3"/>
                    </a:lnTo>
                    <a:lnTo>
                      <a:pt x="12" y="3"/>
                    </a:lnTo>
                    <a:lnTo>
                      <a:pt x="12" y="3"/>
                    </a:lnTo>
                    <a:lnTo>
                      <a:pt x="13" y="3"/>
                    </a:lnTo>
                    <a:lnTo>
                      <a:pt x="13" y="3"/>
                    </a:lnTo>
                    <a:lnTo>
                      <a:pt x="13" y="3"/>
                    </a:lnTo>
                    <a:lnTo>
                      <a:pt x="15" y="3"/>
                    </a:lnTo>
                    <a:lnTo>
                      <a:pt x="15" y="3"/>
                    </a:lnTo>
                    <a:lnTo>
                      <a:pt x="16" y="3"/>
                    </a:lnTo>
                    <a:lnTo>
                      <a:pt x="16" y="3"/>
                    </a:lnTo>
                    <a:lnTo>
                      <a:pt x="16" y="3"/>
                    </a:lnTo>
                    <a:lnTo>
                      <a:pt x="17" y="3"/>
                    </a:lnTo>
                    <a:lnTo>
                      <a:pt x="17" y="3"/>
                    </a:lnTo>
                    <a:lnTo>
                      <a:pt x="17" y="3"/>
                    </a:lnTo>
                    <a:lnTo>
                      <a:pt x="18" y="2"/>
                    </a:lnTo>
                    <a:lnTo>
                      <a:pt x="18" y="2"/>
                    </a:lnTo>
                    <a:lnTo>
                      <a:pt x="19" y="2"/>
                    </a:lnTo>
                    <a:lnTo>
                      <a:pt x="19" y="2"/>
                    </a:lnTo>
                    <a:lnTo>
                      <a:pt x="20" y="2"/>
                    </a:lnTo>
                    <a:lnTo>
                      <a:pt x="20" y="2"/>
                    </a:lnTo>
                    <a:lnTo>
                      <a:pt x="21" y="2"/>
                    </a:lnTo>
                    <a:lnTo>
                      <a:pt x="21" y="0"/>
                    </a:lnTo>
                    <a:lnTo>
                      <a:pt x="22" y="0"/>
                    </a:lnTo>
                    <a:lnTo>
                      <a:pt x="22" y="0"/>
                    </a:lnTo>
                    <a:lnTo>
                      <a:pt x="23" y="0"/>
                    </a:lnTo>
                    <a:lnTo>
                      <a:pt x="23" y="0"/>
                    </a:lnTo>
                    <a:lnTo>
                      <a:pt x="24" y="2"/>
                    </a:lnTo>
                    <a:lnTo>
                      <a:pt x="24" y="2"/>
                    </a:lnTo>
                    <a:lnTo>
                      <a:pt x="24" y="2"/>
                    </a:lnTo>
                    <a:lnTo>
                      <a:pt x="24" y="2"/>
                    </a:lnTo>
                    <a:lnTo>
                      <a:pt x="25" y="3"/>
                    </a:lnTo>
                    <a:lnTo>
                      <a:pt x="25" y="3"/>
                    </a:lnTo>
                    <a:lnTo>
                      <a:pt x="25" y="3"/>
                    </a:lnTo>
                    <a:lnTo>
                      <a:pt x="25" y="3"/>
                    </a:lnTo>
                    <a:lnTo>
                      <a:pt x="25" y="4"/>
                    </a:lnTo>
                    <a:lnTo>
                      <a:pt x="25" y="4"/>
                    </a:lnTo>
                    <a:lnTo>
                      <a:pt x="25" y="4"/>
                    </a:lnTo>
                    <a:lnTo>
                      <a:pt x="25" y="5"/>
                    </a:lnTo>
                    <a:lnTo>
                      <a:pt x="25" y="5"/>
                    </a:lnTo>
                    <a:lnTo>
                      <a:pt x="25" y="5"/>
                    </a:lnTo>
                    <a:lnTo>
                      <a:pt x="25" y="5"/>
                    </a:lnTo>
                    <a:lnTo>
                      <a:pt x="25" y="6"/>
                    </a:lnTo>
                    <a:lnTo>
                      <a:pt x="24" y="6"/>
                    </a:lnTo>
                    <a:lnTo>
                      <a:pt x="24" y="6"/>
                    </a:lnTo>
                    <a:lnTo>
                      <a:pt x="24" y="6"/>
                    </a:lnTo>
                    <a:lnTo>
                      <a:pt x="23" y="6"/>
                    </a:lnTo>
                    <a:lnTo>
                      <a:pt x="23" y="7"/>
                    </a:lnTo>
                    <a:lnTo>
                      <a:pt x="23" y="7"/>
                    </a:lnTo>
                    <a:lnTo>
                      <a:pt x="22" y="7"/>
                    </a:lnTo>
                    <a:lnTo>
                      <a:pt x="22" y="7"/>
                    </a:lnTo>
                    <a:lnTo>
                      <a:pt x="21" y="7"/>
                    </a:lnTo>
                    <a:lnTo>
                      <a:pt x="21" y="7"/>
                    </a:lnTo>
                    <a:lnTo>
                      <a:pt x="20" y="8"/>
                    </a:lnTo>
                    <a:lnTo>
                      <a:pt x="20" y="8"/>
                    </a:lnTo>
                    <a:lnTo>
                      <a:pt x="20" y="8"/>
                    </a:lnTo>
                    <a:lnTo>
                      <a:pt x="19" y="8"/>
                    </a:lnTo>
                    <a:lnTo>
                      <a:pt x="19" y="9"/>
                    </a:lnTo>
                    <a:lnTo>
                      <a:pt x="18" y="9"/>
                    </a:lnTo>
                    <a:lnTo>
                      <a:pt x="18" y="9"/>
                    </a:lnTo>
                    <a:lnTo>
                      <a:pt x="18" y="10"/>
                    </a:lnTo>
                    <a:lnTo>
                      <a:pt x="17" y="10"/>
                    </a:lnTo>
                    <a:lnTo>
                      <a:pt x="17" y="11"/>
                    </a:lnTo>
                    <a:lnTo>
                      <a:pt x="17" y="11"/>
                    </a:lnTo>
                    <a:lnTo>
                      <a:pt x="16" y="11"/>
                    </a:lnTo>
                    <a:lnTo>
                      <a:pt x="16" y="12"/>
                    </a:lnTo>
                    <a:lnTo>
                      <a:pt x="16" y="12"/>
                    </a:lnTo>
                    <a:lnTo>
                      <a:pt x="16" y="13"/>
                    </a:lnTo>
                    <a:lnTo>
                      <a:pt x="16" y="13"/>
                    </a:lnTo>
                    <a:lnTo>
                      <a:pt x="15" y="14"/>
                    </a:lnTo>
                    <a:lnTo>
                      <a:pt x="15" y="14"/>
                    </a:lnTo>
                    <a:lnTo>
                      <a:pt x="15" y="14"/>
                    </a:lnTo>
                    <a:lnTo>
                      <a:pt x="15" y="15"/>
                    </a:lnTo>
                    <a:lnTo>
                      <a:pt x="15" y="15"/>
                    </a:lnTo>
                    <a:lnTo>
                      <a:pt x="15" y="15"/>
                    </a:lnTo>
                    <a:lnTo>
                      <a:pt x="15" y="16"/>
                    </a:lnTo>
                    <a:lnTo>
                      <a:pt x="15" y="16"/>
                    </a:lnTo>
                    <a:lnTo>
                      <a:pt x="15" y="16"/>
                    </a:lnTo>
                    <a:lnTo>
                      <a:pt x="16" y="17"/>
                    </a:lnTo>
                    <a:lnTo>
                      <a:pt x="16" y="17"/>
                    </a:lnTo>
                    <a:lnTo>
                      <a:pt x="16" y="17"/>
                    </a:lnTo>
                    <a:lnTo>
                      <a:pt x="16" y="17"/>
                    </a:lnTo>
                    <a:lnTo>
                      <a:pt x="17" y="19"/>
                    </a:lnTo>
                    <a:lnTo>
                      <a:pt x="17" y="19"/>
                    </a:lnTo>
                    <a:lnTo>
                      <a:pt x="17" y="19"/>
                    </a:lnTo>
                    <a:lnTo>
                      <a:pt x="17" y="19"/>
                    </a:lnTo>
                    <a:lnTo>
                      <a:pt x="17" y="20"/>
                    </a:lnTo>
                    <a:lnTo>
                      <a:pt x="18" y="20"/>
                    </a:lnTo>
                    <a:lnTo>
                      <a:pt x="18" y="20"/>
                    </a:lnTo>
                    <a:lnTo>
                      <a:pt x="18" y="20"/>
                    </a:lnTo>
                    <a:lnTo>
                      <a:pt x="18" y="21"/>
                    </a:lnTo>
                    <a:lnTo>
                      <a:pt x="18" y="21"/>
                    </a:lnTo>
                    <a:lnTo>
                      <a:pt x="18" y="21"/>
                    </a:lnTo>
                    <a:lnTo>
                      <a:pt x="17" y="22"/>
                    </a:lnTo>
                    <a:lnTo>
                      <a:pt x="17" y="22"/>
                    </a:lnTo>
                    <a:lnTo>
                      <a:pt x="17" y="23"/>
                    </a:lnTo>
                    <a:lnTo>
                      <a:pt x="17" y="23"/>
                    </a:lnTo>
                    <a:lnTo>
                      <a:pt x="16" y="24"/>
                    </a:lnTo>
                    <a:lnTo>
                      <a:pt x="16" y="24"/>
                    </a:lnTo>
                    <a:lnTo>
                      <a:pt x="16" y="25"/>
                    </a:lnTo>
                    <a:lnTo>
                      <a:pt x="15" y="25"/>
                    </a:lnTo>
                    <a:lnTo>
                      <a:pt x="15" y="25"/>
                    </a:lnTo>
                    <a:lnTo>
                      <a:pt x="15" y="26"/>
                    </a:lnTo>
                    <a:lnTo>
                      <a:pt x="15" y="26"/>
                    </a:lnTo>
                    <a:lnTo>
                      <a:pt x="15" y="27"/>
                    </a:lnTo>
                    <a:lnTo>
                      <a:pt x="15" y="27"/>
                    </a:lnTo>
                    <a:lnTo>
                      <a:pt x="15" y="28"/>
                    </a:lnTo>
                    <a:lnTo>
                      <a:pt x="15" y="28"/>
                    </a:lnTo>
                    <a:lnTo>
                      <a:pt x="15" y="28"/>
                    </a:lnTo>
                    <a:lnTo>
                      <a:pt x="15" y="28"/>
                    </a:lnTo>
                    <a:lnTo>
                      <a:pt x="15" y="29"/>
                    </a:lnTo>
                    <a:lnTo>
                      <a:pt x="15" y="29"/>
                    </a:lnTo>
                    <a:lnTo>
                      <a:pt x="16" y="29"/>
                    </a:lnTo>
                    <a:lnTo>
                      <a:pt x="16" y="30"/>
                    </a:lnTo>
                    <a:lnTo>
                      <a:pt x="16" y="30"/>
                    </a:lnTo>
                    <a:lnTo>
                      <a:pt x="16" y="30"/>
                    </a:lnTo>
                    <a:lnTo>
                      <a:pt x="17" y="30"/>
                    </a:lnTo>
                    <a:lnTo>
                      <a:pt x="17" y="31"/>
                    </a:lnTo>
                    <a:lnTo>
                      <a:pt x="17" y="31"/>
                    </a:lnTo>
                    <a:lnTo>
                      <a:pt x="17" y="31"/>
                    </a:lnTo>
                    <a:lnTo>
                      <a:pt x="17" y="32"/>
                    </a:lnTo>
                    <a:lnTo>
                      <a:pt x="17" y="32"/>
                    </a:lnTo>
                    <a:lnTo>
                      <a:pt x="17" y="32"/>
                    </a:lnTo>
                    <a:lnTo>
                      <a:pt x="17" y="32"/>
                    </a:lnTo>
                    <a:lnTo>
                      <a:pt x="17" y="32"/>
                    </a:lnTo>
                    <a:lnTo>
                      <a:pt x="17" y="32"/>
                    </a:lnTo>
                    <a:lnTo>
                      <a:pt x="16" y="32"/>
                    </a:lnTo>
                    <a:lnTo>
                      <a:pt x="16" y="32"/>
                    </a:lnTo>
                    <a:lnTo>
                      <a:pt x="16" y="32"/>
                    </a:lnTo>
                    <a:lnTo>
                      <a:pt x="16" y="33"/>
                    </a:lnTo>
                    <a:lnTo>
                      <a:pt x="15" y="33"/>
                    </a:lnTo>
                    <a:lnTo>
                      <a:pt x="15" y="33"/>
                    </a:lnTo>
                    <a:lnTo>
                      <a:pt x="15" y="33"/>
                    </a:lnTo>
                    <a:lnTo>
                      <a:pt x="15" y="33"/>
                    </a:lnTo>
                    <a:lnTo>
                      <a:pt x="13" y="33"/>
                    </a:lnTo>
                    <a:lnTo>
                      <a:pt x="13" y="33"/>
                    </a:lnTo>
                    <a:lnTo>
                      <a:pt x="13" y="33"/>
                    </a:lnTo>
                    <a:lnTo>
                      <a:pt x="13" y="33"/>
                    </a:lnTo>
                    <a:lnTo>
                      <a:pt x="12" y="33"/>
                    </a:lnTo>
                    <a:lnTo>
                      <a:pt x="12" y="34"/>
                    </a:lnTo>
                    <a:lnTo>
                      <a:pt x="12" y="34"/>
                    </a:lnTo>
                    <a:lnTo>
                      <a:pt x="12" y="34"/>
                    </a:lnTo>
                    <a:lnTo>
                      <a:pt x="11" y="35"/>
                    </a:lnTo>
                    <a:lnTo>
                      <a:pt x="11" y="35"/>
                    </a:lnTo>
                    <a:lnTo>
                      <a:pt x="11" y="35"/>
                    </a:lnTo>
                    <a:lnTo>
                      <a:pt x="10" y="35"/>
                    </a:lnTo>
                    <a:lnTo>
                      <a:pt x="10" y="35"/>
                    </a:lnTo>
                    <a:lnTo>
                      <a:pt x="10" y="35"/>
                    </a:lnTo>
                    <a:lnTo>
                      <a:pt x="9" y="35"/>
                    </a:lnTo>
                    <a:lnTo>
                      <a:pt x="9" y="35"/>
                    </a:lnTo>
                    <a:lnTo>
                      <a:pt x="9" y="35"/>
                    </a:lnTo>
                    <a:lnTo>
                      <a:pt x="9" y="35"/>
                    </a:lnTo>
                    <a:lnTo>
                      <a:pt x="8" y="35"/>
                    </a:lnTo>
                    <a:lnTo>
                      <a:pt x="8" y="34"/>
                    </a:lnTo>
                    <a:lnTo>
                      <a:pt x="8" y="34"/>
                    </a:lnTo>
                    <a:lnTo>
                      <a:pt x="8" y="34"/>
                    </a:lnTo>
                    <a:lnTo>
                      <a:pt x="8" y="34"/>
                    </a:lnTo>
                    <a:lnTo>
                      <a:pt x="7" y="34"/>
                    </a:lnTo>
                    <a:lnTo>
                      <a:pt x="7" y="33"/>
                    </a:lnTo>
                    <a:lnTo>
                      <a:pt x="7" y="33"/>
                    </a:lnTo>
                    <a:lnTo>
                      <a:pt x="7" y="33"/>
                    </a:lnTo>
                    <a:lnTo>
                      <a:pt x="6" y="32"/>
                    </a:lnTo>
                    <a:lnTo>
                      <a:pt x="6" y="32"/>
                    </a:lnTo>
                    <a:lnTo>
                      <a:pt x="6" y="32"/>
                    </a:lnTo>
                    <a:lnTo>
                      <a:pt x="6" y="31"/>
                    </a:lnTo>
                    <a:lnTo>
                      <a:pt x="5" y="31"/>
                    </a:lnTo>
                    <a:lnTo>
                      <a:pt x="5" y="31"/>
                    </a:lnTo>
                    <a:lnTo>
                      <a:pt x="5" y="30"/>
                    </a:lnTo>
                    <a:lnTo>
                      <a:pt x="4" y="30"/>
                    </a:lnTo>
                    <a:lnTo>
                      <a:pt x="4" y="29"/>
                    </a:lnTo>
                    <a:lnTo>
                      <a:pt x="4" y="29"/>
                    </a:lnTo>
                    <a:lnTo>
                      <a:pt x="4" y="28"/>
                    </a:lnTo>
                    <a:lnTo>
                      <a:pt x="4" y="28"/>
                    </a:lnTo>
                    <a:lnTo>
                      <a:pt x="4" y="28"/>
                    </a:lnTo>
                    <a:lnTo>
                      <a:pt x="4" y="27"/>
                    </a:lnTo>
                    <a:lnTo>
                      <a:pt x="4" y="27"/>
                    </a:lnTo>
                    <a:lnTo>
                      <a:pt x="4" y="26"/>
                    </a:lnTo>
                    <a:lnTo>
                      <a:pt x="4" y="26"/>
                    </a:lnTo>
                    <a:lnTo>
                      <a:pt x="5" y="25"/>
                    </a:lnTo>
                    <a:lnTo>
                      <a:pt x="5" y="25"/>
                    </a:lnTo>
                    <a:lnTo>
                      <a:pt x="5" y="25"/>
                    </a:lnTo>
                    <a:lnTo>
                      <a:pt x="5" y="24"/>
                    </a:lnTo>
                    <a:lnTo>
                      <a:pt x="6" y="24"/>
                    </a:lnTo>
                    <a:lnTo>
                      <a:pt x="6" y="23"/>
                    </a:lnTo>
                    <a:lnTo>
                      <a:pt x="6" y="23"/>
                    </a:lnTo>
                    <a:lnTo>
                      <a:pt x="7" y="23"/>
                    </a:lnTo>
                    <a:lnTo>
                      <a:pt x="7" y="23"/>
                    </a:lnTo>
                    <a:lnTo>
                      <a:pt x="7" y="22"/>
                    </a:lnTo>
                    <a:lnTo>
                      <a:pt x="8" y="22"/>
                    </a:lnTo>
                    <a:lnTo>
                      <a:pt x="8" y="22"/>
                    </a:lnTo>
                    <a:lnTo>
                      <a:pt x="8" y="22"/>
                    </a:lnTo>
                    <a:lnTo>
                      <a:pt x="8" y="22"/>
                    </a:lnTo>
                    <a:lnTo>
                      <a:pt x="9" y="23"/>
                    </a:lnTo>
                    <a:lnTo>
                      <a:pt x="9" y="23"/>
                    </a:lnTo>
                    <a:lnTo>
                      <a:pt x="9" y="23"/>
                    </a:lnTo>
                    <a:lnTo>
                      <a:pt x="10" y="23"/>
                    </a:lnTo>
                    <a:lnTo>
                      <a:pt x="10" y="23"/>
                    </a:lnTo>
                    <a:lnTo>
                      <a:pt x="10" y="23"/>
                    </a:lnTo>
                    <a:lnTo>
                      <a:pt x="10" y="23"/>
                    </a:lnTo>
                    <a:lnTo>
                      <a:pt x="11" y="22"/>
                    </a:lnTo>
                    <a:lnTo>
                      <a:pt x="11" y="22"/>
                    </a:lnTo>
                    <a:lnTo>
                      <a:pt x="11" y="22"/>
                    </a:lnTo>
                    <a:lnTo>
                      <a:pt x="11" y="22"/>
                    </a:lnTo>
                    <a:lnTo>
                      <a:pt x="11" y="22"/>
                    </a:lnTo>
                    <a:lnTo>
                      <a:pt x="11" y="21"/>
                    </a:lnTo>
                    <a:lnTo>
                      <a:pt x="12" y="21"/>
                    </a:lnTo>
                    <a:lnTo>
                      <a:pt x="12" y="21"/>
                    </a:lnTo>
                    <a:lnTo>
                      <a:pt x="12" y="20"/>
                    </a:lnTo>
                    <a:lnTo>
                      <a:pt x="12" y="20"/>
                    </a:lnTo>
                    <a:lnTo>
                      <a:pt x="12" y="19"/>
                    </a:lnTo>
                    <a:lnTo>
                      <a:pt x="12" y="19"/>
                    </a:lnTo>
                    <a:lnTo>
                      <a:pt x="12" y="19"/>
                    </a:lnTo>
                    <a:lnTo>
                      <a:pt x="12" y="19"/>
                    </a:lnTo>
                    <a:lnTo>
                      <a:pt x="11" y="17"/>
                    </a:lnTo>
                    <a:lnTo>
                      <a:pt x="11" y="17"/>
                    </a:lnTo>
                    <a:lnTo>
                      <a:pt x="11" y="17"/>
                    </a:lnTo>
                    <a:lnTo>
                      <a:pt x="11" y="17"/>
                    </a:lnTo>
                    <a:lnTo>
                      <a:pt x="10" y="17"/>
                    </a:lnTo>
                    <a:lnTo>
                      <a:pt x="10" y="17"/>
                    </a:lnTo>
                    <a:lnTo>
                      <a:pt x="10" y="17"/>
                    </a:lnTo>
                    <a:lnTo>
                      <a:pt x="9" y="17"/>
                    </a:lnTo>
                    <a:lnTo>
                      <a:pt x="9" y="17"/>
                    </a:lnTo>
                    <a:lnTo>
                      <a:pt x="9" y="17"/>
                    </a:lnTo>
                    <a:lnTo>
                      <a:pt x="8" y="17"/>
                    </a:lnTo>
                    <a:lnTo>
                      <a:pt x="8" y="17"/>
                    </a:lnTo>
                    <a:lnTo>
                      <a:pt x="8" y="19"/>
                    </a:lnTo>
                    <a:lnTo>
                      <a:pt x="7" y="19"/>
                    </a:lnTo>
                    <a:lnTo>
                      <a:pt x="7" y="19"/>
                    </a:lnTo>
                    <a:lnTo>
                      <a:pt x="7" y="19"/>
                    </a:lnTo>
                    <a:lnTo>
                      <a:pt x="6" y="19"/>
                    </a:lnTo>
                    <a:lnTo>
                      <a:pt x="6" y="19"/>
                    </a:lnTo>
                    <a:lnTo>
                      <a:pt x="5" y="19"/>
                    </a:lnTo>
                    <a:lnTo>
                      <a:pt x="5" y="20"/>
                    </a:lnTo>
                    <a:lnTo>
                      <a:pt x="5" y="20"/>
                    </a:lnTo>
                    <a:lnTo>
                      <a:pt x="4" y="20"/>
                    </a:lnTo>
                    <a:lnTo>
                      <a:pt x="4" y="20"/>
                    </a:lnTo>
                    <a:lnTo>
                      <a:pt x="4" y="20"/>
                    </a:lnTo>
                    <a:lnTo>
                      <a:pt x="3" y="20"/>
                    </a:lnTo>
                    <a:lnTo>
                      <a:pt x="3" y="20"/>
                    </a:lnTo>
                    <a:lnTo>
                      <a:pt x="2" y="20"/>
                    </a:lnTo>
                    <a:lnTo>
                      <a:pt x="2" y="19"/>
                    </a:lnTo>
                    <a:lnTo>
                      <a:pt x="2" y="19"/>
                    </a:lnTo>
                    <a:lnTo>
                      <a:pt x="1" y="19"/>
                    </a:lnTo>
                    <a:lnTo>
                      <a:pt x="1" y="19"/>
                    </a:lnTo>
                    <a:lnTo>
                      <a:pt x="0" y="17"/>
                    </a:lnTo>
                    <a:lnTo>
                      <a:pt x="0" y="17"/>
                    </a:lnTo>
                    <a:lnTo>
                      <a:pt x="0" y="16"/>
                    </a:lnTo>
                    <a:lnTo>
                      <a:pt x="0" y="16"/>
                    </a:lnTo>
                    <a:lnTo>
                      <a:pt x="0" y="16"/>
                    </a:lnTo>
                    <a:lnTo>
                      <a:pt x="0" y="15"/>
                    </a:lnTo>
                    <a:lnTo>
                      <a:pt x="0" y="14"/>
                    </a:lnTo>
                    <a:lnTo>
                      <a:pt x="0" y="14"/>
                    </a:lnTo>
                    <a:lnTo>
                      <a:pt x="1" y="13"/>
                    </a:lnTo>
                    <a:lnTo>
                      <a:pt x="1" y="12"/>
                    </a:lnTo>
                    <a:lnTo>
                      <a:pt x="1" y="12"/>
                    </a:lnTo>
                    <a:lnTo>
                      <a:pt x="1" y="12"/>
                    </a:lnTo>
                    <a:lnTo>
                      <a:pt x="1" y="12"/>
                    </a:lnTo>
                    <a:lnTo>
                      <a:pt x="1" y="12"/>
                    </a:lnTo>
                    <a:lnTo>
                      <a:pt x="1" y="12"/>
                    </a:lnTo>
                    <a:lnTo>
                      <a:pt x="1" y="12"/>
                    </a:lnTo>
                    <a:lnTo>
                      <a:pt x="1" y="12"/>
                    </a:lnTo>
                    <a:lnTo>
                      <a:pt x="1" y="12"/>
                    </a:lnTo>
                    <a:lnTo>
                      <a:pt x="1" y="12"/>
                    </a:lnTo>
                    <a:lnTo>
                      <a:pt x="1" y="12"/>
                    </a:lnTo>
                    <a:lnTo>
                      <a:pt x="1" y="12"/>
                    </a:lnTo>
                    <a:lnTo>
                      <a:pt x="1" y="12"/>
                    </a:lnTo>
                    <a:lnTo>
                      <a:pt x="1" y="12"/>
                    </a:lnTo>
                    <a:lnTo>
                      <a:pt x="1" y="12"/>
                    </a:lnTo>
                    <a:lnTo>
                      <a:pt x="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4" name="Freeform 707">
                <a:extLst>
                  <a:ext uri="{FF2B5EF4-FFF2-40B4-BE49-F238E27FC236}">
                    <a16:creationId xmlns:a16="http://schemas.microsoft.com/office/drawing/2014/main" id="{4DF5CD94-396E-4D54-B407-D278FDD0A4EE}"/>
                  </a:ext>
                </a:extLst>
              </p:cNvPr>
              <p:cNvSpPr>
                <a:spLocks/>
              </p:cNvSpPr>
              <p:nvPr/>
            </p:nvSpPr>
            <p:spPr bwMode="auto">
              <a:xfrm>
                <a:off x="8334375" y="4894263"/>
                <a:ext cx="11113" cy="12700"/>
              </a:xfrm>
              <a:custGeom>
                <a:avLst/>
                <a:gdLst>
                  <a:gd name="T0" fmla="*/ 0 w 22"/>
                  <a:gd name="T1" fmla="*/ 17 h 23"/>
                  <a:gd name="T2" fmla="*/ 1 w 22"/>
                  <a:gd name="T3" fmla="*/ 14 h 23"/>
                  <a:gd name="T4" fmla="*/ 3 w 22"/>
                  <a:gd name="T5" fmla="*/ 11 h 23"/>
                  <a:gd name="T6" fmla="*/ 5 w 22"/>
                  <a:gd name="T7" fmla="*/ 9 h 23"/>
                  <a:gd name="T8" fmla="*/ 8 w 22"/>
                  <a:gd name="T9" fmla="*/ 7 h 23"/>
                  <a:gd name="T10" fmla="*/ 10 w 22"/>
                  <a:gd name="T11" fmla="*/ 4 h 23"/>
                  <a:gd name="T12" fmla="*/ 12 w 22"/>
                  <a:gd name="T13" fmla="*/ 2 h 23"/>
                  <a:gd name="T14" fmla="*/ 14 w 22"/>
                  <a:gd name="T15" fmla="*/ 1 h 23"/>
                  <a:gd name="T16" fmla="*/ 17 w 22"/>
                  <a:gd name="T17" fmla="*/ 0 h 23"/>
                  <a:gd name="T18" fmla="*/ 19 w 22"/>
                  <a:gd name="T19" fmla="*/ 1 h 23"/>
                  <a:gd name="T20" fmla="*/ 21 w 22"/>
                  <a:gd name="T21" fmla="*/ 1 h 23"/>
                  <a:gd name="T22" fmla="*/ 22 w 22"/>
                  <a:gd name="T23" fmla="*/ 3 h 23"/>
                  <a:gd name="T24" fmla="*/ 21 w 22"/>
                  <a:gd name="T25" fmla="*/ 4 h 23"/>
                  <a:gd name="T26" fmla="*/ 20 w 22"/>
                  <a:gd name="T27" fmla="*/ 5 h 23"/>
                  <a:gd name="T28" fmla="*/ 20 w 22"/>
                  <a:gd name="T29" fmla="*/ 5 h 23"/>
                  <a:gd name="T30" fmla="*/ 19 w 22"/>
                  <a:gd name="T31" fmla="*/ 7 h 23"/>
                  <a:gd name="T32" fmla="*/ 19 w 22"/>
                  <a:gd name="T33" fmla="*/ 8 h 23"/>
                  <a:gd name="T34" fmla="*/ 18 w 22"/>
                  <a:gd name="T35" fmla="*/ 9 h 23"/>
                  <a:gd name="T36" fmla="*/ 18 w 22"/>
                  <a:gd name="T37" fmla="*/ 9 h 23"/>
                  <a:gd name="T38" fmla="*/ 18 w 22"/>
                  <a:gd name="T39" fmla="*/ 10 h 23"/>
                  <a:gd name="T40" fmla="*/ 18 w 22"/>
                  <a:gd name="T41" fmla="*/ 11 h 23"/>
                  <a:gd name="T42" fmla="*/ 19 w 22"/>
                  <a:gd name="T43" fmla="*/ 11 h 23"/>
                  <a:gd name="T44" fmla="*/ 20 w 22"/>
                  <a:gd name="T45" fmla="*/ 12 h 23"/>
                  <a:gd name="T46" fmla="*/ 21 w 22"/>
                  <a:gd name="T47" fmla="*/ 12 h 23"/>
                  <a:gd name="T48" fmla="*/ 20 w 22"/>
                  <a:gd name="T49" fmla="*/ 14 h 23"/>
                  <a:gd name="T50" fmla="*/ 19 w 22"/>
                  <a:gd name="T51" fmla="*/ 15 h 23"/>
                  <a:gd name="T52" fmla="*/ 17 w 22"/>
                  <a:gd name="T53" fmla="*/ 17 h 23"/>
                  <a:gd name="T54" fmla="*/ 15 w 22"/>
                  <a:gd name="T55" fmla="*/ 17 h 23"/>
                  <a:gd name="T56" fmla="*/ 14 w 22"/>
                  <a:gd name="T57" fmla="*/ 18 h 23"/>
                  <a:gd name="T58" fmla="*/ 13 w 22"/>
                  <a:gd name="T59" fmla="*/ 17 h 23"/>
                  <a:gd name="T60" fmla="*/ 12 w 22"/>
                  <a:gd name="T61" fmla="*/ 17 h 23"/>
                  <a:gd name="T62" fmla="*/ 10 w 22"/>
                  <a:gd name="T63" fmla="*/ 16 h 23"/>
                  <a:gd name="T64" fmla="*/ 8 w 22"/>
                  <a:gd name="T65" fmla="*/ 16 h 23"/>
                  <a:gd name="T66" fmla="*/ 6 w 22"/>
                  <a:gd name="T67" fmla="*/ 16 h 23"/>
                  <a:gd name="T68" fmla="*/ 4 w 22"/>
                  <a:gd name="T69" fmla="*/ 17 h 23"/>
                  <a:gd name="T70" fmla="*/ 4 w 22"/>
                  <a:gd name="T71" fmla="*/ 17 h 23"/>
                  <a:gd name="T72" fmla="*/ 3 w 22"/>
                  <a:gd name="T73" fmla="*/ 18 h 23"/>
                  <a:gd name="T74" fmla="*/ 3 w 22"/>
                  <a:gd name="T75" fmla="*/ 18 h 23"/>
                  <a:gd name="T76" fmla="*/ 4 w 22"/>
                  <a:gd name="T77" fmla="*/ 19 h 23"/>
                  <a:gd name="T78" fmla="*/ 4 w 22"/>
                  <a:gd name="T79" fmla="*/ 19 h 23"/>
                  <a:gd name="T80" fmla="*/ 5 w 22"/>
                  <a:gd name="T81" fmla="*/ 20 h 23"/>
                  <a:gd name="T82" fmla="*/ 4 w 22"/>
                  <a:gd name="T83" fmla="*/ 21 h 23"/>
                  <a:gd name="T84" fmla="*/ 4 w 22"/>
                  <a:gd name="T85" fmla="*/ 22 h 23"/>
                  <a:gd name="T86" fmla="*/ 3 w 22"/>
                  <a:gd name="T87" fmla="*/ 23 h 23"/>
                  <a:gd name="T88" fmla="*/ 2 w 22"/>
                  <a:gd name="T89" fmla="*/ 22 h 23"/>
                  <a:gd name="T90" fmla="*/ 1 w 22"/>
                  <a:gd name="T91" fmla="*/ 21 h 23"/>
                  <a:gd name="T92" fmla="*/ 0 w 22"/>
                  <a:gd name="T93" fmla="*/ 19 h 23"/>
                  <a:gd name="T94" fmla="*/ 0 w 22"/>
                  <a:gd name="T95" fmla="*/ 18 h 23"/>
                  <a:gd name="T96" fmla="*/ 0 w 22"/>
                  <a:gd name="T97" fmla="*/ 18 h 23"/>
                  <a:gd name="T98" fmla="*/ 0 w 22"/>
                  <a:gd name="T99" fmla="*/ 18 h 23"/>
                  <a:gd name="T100" fmla="*/ 0 w 22"/>
                  <a:gd name="T101" fmla="*/ 18 h 23"/>
                  <a:gd name="T102" fmla="*/ 0 w 22"/>
                  <a:gd name="T103" fmla="*/ 18 h 23"/>
                  <a:gd name="T104" fmla="*/ 0 w 22"/>
                  <a:gd name="T105"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 h="23">
                    <a:moveTo>
                      <a:pt x="0" y="18"/>
                    </a:moveTo>
                    <a:lnTo>
                      <a:pt x="0" y="17"/>
                    </a:lnTo>
                    <a:lnTo>
                      <a:pt x="0" y="17"/>
                    </a:lnTo>
                    <a:lnTo>
                      <a:pt x="0" y="17"/>
                    </a:lnTo>
                    <a:lnTo>
                      <a:pt x="0" y="16"/>
                    </a:lnTo>
                    <a:lnTo>
                      <a:pt x="1" y="16"/>
                    </a:lnTo>
                    <a:lnTo>
                      <a:pt x="1" y="15"/>
                    </a:lnTo>
                    <a:lnTo>
                      <a:pt x="1" y="14"/>
                    </a:lnTo>
                    <a:lnTo>
                      <a:pt x="2" y="14"/>
                    </a:lnTo>
                    <a:lnTo>
                      <a:pt x="2" y="13"/>
                    </a:lnTo>
                    <a:lnTo>
                      <a:pt x="3" y="12"/>
                    </a:lnTo>
                    <a:lnTo>
                      <a:pt x="3" y="11"/>
                    </a:lnTo>
                    <a:lnTo>
                      <a:pt x="4" y="11"/>
                    </a:lnTo>
                    <a:lnTo>
                      <a:pt x="4" y="10"/>
                    </a:lnTo>
                    <a:lnTo>
                      <a:pt x="5" y="9"/>
                    </a:lnTo>
                    <a:lnTo>
                      <a:pt x="5" y="9"/>
                    </a:lnTo>
                    <a:lnTo>
                      <a:pt x="5" y="9"/>
                    </a:lnTo>
                    <a:lnTo>
                      <a:pt x="6" y="8"/>
                    </a:lnTo>
                    <a:lnTo>
                      <a:pt x="6" y="8"/>
                    </a:lnTo>
                    <a:lnTo>
                      <a:pt x="8" y="7"/>
                    </a:lnTo>
                    <a:lnTo>
                      <a:pt x="8" y="7"/>
                    </a:lnTo>
                    <a:lnTo>
                      <a:pt x="9" y="5"/>
                    </a:lnTo>
                    <a:lnTo>
                      <a:pt x="9" y="5"/>
                    </a:lnTo>
                    <a:lnTo>
                      <a:pt x="10" y="4"/>
                    </a:lnTo>
                    <a:lnTo>
                      <a:pt x="10" y="4"/>
                    </a:lnTo>
                    <a:lnTo>
                      <a:pt x="11" y="3"/>
                    </a:lnTo>
                    <a:lnTo>
                      <a:pt x="11" y="3"/>
                    </a:lnTo>
                    <a:lnTo>
                      <a:pt x="12" y="2"/>
                    </a:lnTo>
                    <a:lnTo>
                      <a:pt x="13" y="2"/>
                    </a:lnTo>
                    <a:lnTo>
                      <a:pt x="13" y="1"/>
                    </a:lnTo>
                    <a:lnTo>
                      <a:pt x="14" y="1"/>
                    </a:lnTo>
                    <a:lnTo>
                      <a:pt x="14" y="1"/>
                    </a:lnTo>
                    <a:lnTo>
                      <a:pt x="15" y="1"/>
                    </a:lnTo>
                    <a:lnTo>
                      <a:pt x="16" y="0"/>
                    </a:lnTo>
                    <a:lnTo>
                      <a:pt x="16" y="0"/>
                    </a:lnTo>
                    <a:lnTo>
                      <a:pt x="17" y="0"/>
                    </a:lnTo>
                    <a:lnTo>
                      <a:pt x="18" y="0"/>
                    </a:lnTo>
                    <a:lnTo>
                      <a:pt x="18" y="0"/>
                    </a:lnTo>
                    <a:lnTo>
                      <a:pt x="19" y="1"/>
                    </a:lnTo>
                    <a:lnTo>
                      <a:pt x="19" y="1"/>
                    </a:lnTo>
                    <a:lnTo>
                      <a:pt x="20" y="1"/>
                    </a:lnTo>
                    <a:lnTo>
                      <a:pt x="21" y="1"/>
                    </a:lnTo>
                    <a:lnTo>
                      <a:pt x="21" y="1"/>
                    </a:lnTo>
                    <a:lnTo>
                      <a:pt x="21" y="1"/>
                    </a:lnTo>
                    <a:lnTo>
                      <a:pt x="22" y="2"/>
                    </a:lnTo>
                    <a:lnTo>
                      <a:pt x="22" y="2"/>
                    </a:lnTo>
                    <a:lnTo>
                      <a:pt x="22" y="2"/>
                    </a:lnTo>
                    <a:lnTo>
                      <a:pt x="22" y="3"/>
                    </a:lnTo>
                    <a:lnTo>
                      <a:pt x="22" y="3"/>
                    </a:lnTo>
                    <a:lnTo>
                      <a:pt x="21" y="3"/>
                    </a:lnTo>
                    <a:lnTo>
                      <a:pt x="21" y="4"/>
                    </a:lnTo>
                    <a:lnTo>
                      <a:pt x="21" y="4"/>
                    </a:lnTo>
                    <a:lnTo>
                      <a:pt x="21" y="4"/>
                    </a:lnTo>
                    <a:lnTo>
                      <a:pt x="21" y="5"/>
                    </a:lnTo>
                    <a:lnTo>
                      <a:pt x="21" y="5"/>
                    </a:lnTo>
                    <a:lnTo>
                      <a:pt x="20" y="5"/>
                    </a:lnTo>
                    <a:lnTo>
                      <a:pt x="20" y="5"/>
                    </a:lnTo>
                    <a:lnTo>
                      <a:pt x="20" y="5"/>
                    </a:lnTo>
                    <a:lnTo>
                      <a:pt x="20" y="5"/>
                    </a:lnTo>
                    <a:lnTo>
                      <a:pt x="20" y="5"/>
                    </a:lnTo>
                    <a:lnTo>
                      <a:pt x="20" y="7"/>
                    </a:lnTo>
                    <a:lnTo>
                      <a:pt x="20" y="7"/>
                    </a:lnTo>
                    <a:lnTo>
                      <a:pt x="20" y="7"/>
                    </a:lnTo>
                    <a:lnTo>
                      <a:pt x="19" y="7"/>
                    </a:lnTo>
                    <a:lnTo>
                      <a:pt x="19" y="7"/>
                    </a:lnTo>
                    <a:lnTo>
                      <a:pt x="19" y="7"/>
                    </a:lnTo>
                    <a:lnTo>
                      <a:pt x="19" y="8"/>
                    </a:lnTo>
                    <a:lnTo>
                      <a:pt x="19" y="8"/>
                    </a:lnTo>
                    <a:lnTo>
                      <a:pt x="18" y="8"/>
                    </a:lnTo>
                    <a:lnTo>
                      <a:pt x="18" y="8"/>
                    </a:lnTo>
                    <a:lnTo>
                      <a:pt x="18" y="8"/>
                    </a:lnTo>
                    <a:lnTo>
                      <a:pt x="18" y="9"/>
                    </a:lnTo>
                    <a:lnTo>
                      <a:pt x="18" y="9"/>
                    </a:lnTo>
                    <a:lnTo>
                      <a:pt x="18" y="9"/>
                    </a:lnTo>
                    <a:lnTo>
                      <a:pt x="18" y="9"/>
                    </a:lnTo>
                    <a:lnTo>
                      <a:pt x="18" y="9"/>
                    </a:lnTo>
                    <a:lnTo>
                      <a:pt x="18" y="10"/>
                    </a:lnTo>
                    <a:lnTo>
                      <a:pt x="18" y="10"/>
                    </a:lnTo>
                    <a:lnTo>
                      <a:pt x="18" y="10"/>
                    </a:lnTo>
                    <a:lnTo>
                      <a:pt x="18" y="10"/>
                    </a:lnTo>
                    <a:lnTo>
                      <a:pt x="18" y="10"/>
                    </a:lnTo>
                    <a:lnTo>
                      <a:pt x="18" y="11"/>
                    </a:lnTo>
                    <a:lnTo>
                      <a:pt x="18" y="11"/>
                    </a:lnTo>
                    <a:lnTo>
                      <a:pt x="18" y="11"/>
                    </a:lnTo>
                    <a:lnTo>
                      <a:pt x="18" y="11"/>
                    </a:lnTo>
                    <a:lnTo>
                      <a:pt x="19" y="11"/>
                    </a:lnTo>
                    <a:lnTo>
                      <a:pt x="19" y="11"/>
                    </a:lnTo>
                    <a:lnTo>
                      <a:pt x="19" y="11"/>
                    </a:lnTo>
                    <a:lnTo>
                      <a:pt x="19" y="11"/>
                    </a:lnTo>
                    <a:lnTo>
                      <a:pt x="20" y="11"/>
                    </a:lnTo>
                    <a:lnTo>
                      <a:pt x="20" y="12"/>
                    </a:lnTo>
                    <a:lnTo>
                      <a:pt x="20" y="12"/>
                    </a:lnTo>
                    <a:lnTo>
                      <a:pt x="20" y="12"/>
                    </a:lnTo>
                    <a:lnTo>
                      <a:pt x="20" y="12"/>
                    </a:lnTo>
                    <a:lnTo>
                      <a:pt x="21" y="12"/>
                    </a:lnTo>
                    <a:lnTo>
                      <a:pt x="21" y="12"/>
                    </a:lnTo>
                    <a:lnTo>
                      <a:pt x="21" y="13"/>
                    </a:lnTo>
                    <a:lnTo>
                      <a:pt x="20" y="13"/>
                    </a:lnTo>
                    <a:lnTo>
                      <a:pt x="20" y="13"/>
                    </a:lnTo>
                    <a:lnTo>
                      <a:pt x="20" y="14"/>
                    </a:lnTo>
                    <a:lnTo>
                      <a:pt x="20" y="14"/>
                    </a:lnTo>
                    <a:lnTo>
                      <a:pt x="20" y="15"/>
                    </a:lnTo>
                    <a:lnTo>
                      <a:pt x="19" y="15"/>
                    </a:lnTo>
                    <a:lnTo>
                      <a:pt x="19" y="15"/>
                    </a:lnTo>
                    <a:lnTo>
                      <a:pt x="18" y="16"/>
                    </a:lnTo>
                    <a:lnTo>
                      <a:pt x="18" y="16"/>
                    </a:lnTo>
                    <a:lnTo>
                      <a:pt x="17" y="16"/>
                    </a:lnTo>
                    <a:lnTo>
                      <a:pt x="17" y="17"/>
                    </a:lnTo>
                    <a:lnTo>
                      <a:pt x="17" y="17"/>
                    </a:lnTo>
                    <a:lnTo>
                      <a:pt x="16" y="17"/>
                    </a:lnTo>
                    <a:lnTo>
                      <a:pt x="16" y="17"/>
                    </a:lnTo>
                    <a:lnTo>
                      <a:pt x="15" y="17"/>
                    </a:lnTo>
                    <a:lnTo>
                      <a:pt x="15" y="18"/>
                    </a:lnTo>
                    <a:lnTo>
                      <a:pt x="15" y="18"/>
                    </a:lnTo>
                    <a:lnTo>
                      <a:pt x="14" y="18"/>
                    </a:lnTo>
                    <a:lnTo>
                      <a:pt x="14" y="18"/>
                    </a:lnTo>
                    <a:lnTo>
                      <a:pt x="14" y="18"/>
                    </a:lnTo>
                    <a:lnTo>
                      <a:pt x="13" y="18"/>
                    </a:lnTo>
                    <a:lnTo>
                      <a:pt x="13" y="18"/>
                    </a:lnTo>
                    <a:lnTo>
                      <a:pt x="13" y="17"/>
                    </a:lnTo>
                    <a:lnTo>
                      <a:pt x="12" y="17"/>
                    </a:lnTo>
                    <a:lnTo>
                      <a:pt x="12" y="17"/>
                    </a:lnTo>
                    <a:lnTo>
                      <a:pt x="12" y="17"/>
                    </a:lnTo>
                    <a:lnTo>
                      <a:pt x="12" y="17"/>
                    </a:lnTo>
                    <a:lnTo>
                      <a:pt x="11" y="17"/>
                    </a:lnTo>
                    <a:lnTo>
                      <a:pt x="11" y="17"/>
                    </a:lnTo>
                    <a:lnTo>
                      <a:pt x="10" y="16"/>
                    </a:lnTo>
                    <a:lnTo>
                      <a:pt x="10" y="16"/>
                    </a:lnTo>
                    <a:lnTo>
                      <a:pt x="10" y="16"/>
                    </a:lnTo>
                    <a:lnTo>
                      <a:pt x="9" y="16"/>
                    </a:lnTo>
                    <a:lnTo>
                      <a:pt x="9" y="16"/>
                    </a:lnTo>
                    <a:lnTo>
                      <a:pt x="8" y="16"/>
                    </a:lnTo>
                    <a:lnTo>
                      <a:pt x="8" y="16"/>
                    </a:lnTo>
                    <a:lnTo>
                      <a:pt x="6" y="16"/>
                    </a:lnTo>
                    <a:lnTo>
                      <a:pt x="6" y="16"/>
                    </a:lnTo>
                    <a:lnTo>
                      <a:pt x="6" y="16"/>
                    </a:lnTo>
                    <a:lnTo>
                      <a:pt x="5" y="17"/>
                    </a:lnTo>
                    <a:lnTo>
                      <a:pt x="5" y="17"/>
                    </a:lnTo>
                    <a:lnTo>
                      <a:pt x="5" y="17"/>
                    </a:lnTo>
                    <a:lnTo>
                      <a:pt x="4" y="17"/>
                    </a:lnTo>
                    <a:lnTo>
                      <a:pt x="4" y="17"/>
                    </a:lnTo>
                    <a:lnTo>
                      <a:pt x="4" y="17"/>
                    </a:lnTo>
                    <a:lnTo>
                      <a:pt x="4" y="17"/>
                    </a:lnTo>
                    <a:lnTo>
                      <a:pt x="4" y="17"/>
                    </a:lnTo>
                    <a:lnTo>
                      <a:pt x="4" y="18"/>
                    </a:lnTo>
                    <a:lnTo>
                      <a:pt x="4" y="18"/>
                    </a:lnTo>
                    <a:lnTo>
                      <a:pt x="3" y="18"/>
                    </a:lnTo>
                    <a:lnTo>
                      <a:pt x="3" y="18"/>
                    </a:lnTo>
                    <a:lnTo>
                      <a:pt x="3" y="18"/>
                    </a:lnTo>
                    <a:lnTo>
                      <a:pt x="3" y="18"/>
                    </a:lnTo>
                    <a:lnTo>
                      <a:pt x="3" y="18"/>
                    </a:lnTo>
                    <a:lnTo>
                      <a:pt x="3" y="18"/>
                    </a:lnTo>
                    <a:lnTo>
                      <a:pt x="3" y="18"/>
                    </a:lnTo>
                    <a:lnTo>
                      <a:pt x="3" y="18"/>
                    </a:lnTo>
                    <a:lnTo>
                      <a:pt x="3" y="19"/>
                    </a:lnTo>
                    <a:lnTo>
                      <a:pt x="4" y="19"/>
                    </a:lnTo>
                    <a:lnTo>
                      <a:pt x="4" y="19"/>
                    </a:lnTo>
                    <a:lnTo>
                      <a:pt x="4" y="19"/>
                    </a:lnTo>
                    <a:lnTo>
                      <a:pt x="4" y="19"/>
                    </a:lnTo>
                    <a:lnTo>
                      <a:pt x="4" y="19"/>
                    </a:lnTo>
                    <a:lnTo>
                      <a:pt x="4" y="20"/>
                    </a:lnTo>
                    <a:lnTo>
                      <a:pt x="4" y="20"/>
                    </a:lnTo>
                    <a:lnTo>
                      <a:pt x="4" y="20"/>
                    </a:lnTo>
                    <a:lnTo>
                      <a:pt x="5" y="20"/>
                    </a:lnTo>
                    <a:lnTo>
                      <a:pt x="5" y="21"/>
                    </a:lnTo>
                    <a:lnTo>
                      <a:pt x="5" y="21"/>
                    </a:lnTo>
                    <a:lnTo>
                      <a:pt x="5" y="21"/>
                    </a:lnTo>
                    <a:lnTo>
                      <a:pt x="4" y="21"/>
                    </a:lnTo>
                    <a:lnTo>
                      <a:pt x="4" y="21"/>
                    </a:lnTo>
                    <a:lnTo>
                      <a:pt x="4" y="22"/>
                    </a:lnTo>
                    <a:lnTo>
                      <a:pt x="4" y="22"/>
                    </a:lnTo>
                    <a:lnTo>
                      <a:pt x="4" y="22"/>
                    </a:lnTo>
                    <a:lnTo>
                      <a:pt x="4" y="22"/>
                    </a:lnTo>
                    <a:lnTo>
                      <a:pt x="3" y="22"/>
                    </a:lnTo>
                    <a:lnTo>
                      <a:pt x="3" y="22"/>
                    </a:lnTo>
                    <a:lnTo>
                      <a:pt x="3" y="23"/>
                    </a:lnTo>
                    <a:lnTo>
                      <a:pt x="3" y="23"/>
                    </a:lnTo>
                    <a:lnTo>
                      <a:pt x="2" y="22"/>
                    </a:lnTo>
                    <a:lnTo>
                      <a:pt x="2" y="22"/>
                    </a:lnTo>
                    <a:lnTo>
                      <a:pt x="2" y="22"/>
                    </a:lnTo>
                    <a:lnTo>
                      <a:pt x="2" y="22"/>
                    </a:lnTo>
                    <a:lnTo>
                      <a:pt x="1" y="22"/>
                    </a:lnTo>
                    <a:lnTo>
                      <a:pt x="1" y="21"/>
                    </a:lnTo>
                    <a:lnTo>
                      <a:pt x="1" y="21"/>
                    </a:lnTo>
                    <a:lnTo>
                      <a:pt x="0" y="21"/>
                    </a:lnTo>
                    <a:lnTo>
                      <a:pt x="0" y="20"/>
                    </a:lnTo>
                    <a:lnTo>
                      <a:pt x="0" y="20"/>
                    </a:lnTo>
                    <a:lnTo>
                      <a:pt x="0" y="19"/>
                    </a:lnTo>
                    <a:lnTo>
                      <a:pt x="0" y="19"/>
                    </a:lnTo>
                    <a:lnTo>
                      <a:pt x="0" y="19"/>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5" name="Freeform 708">
                <a:extLst>
                  <a:ext uri="{FF2B5EF4-FFF2-40B4-BE49-F238E27FC236}">
                    <a16:creationId xmlns:a16="http://schemas.microsoft.com/office/drawing/2014/main" id="{3DCCCCF6-6268-4A85-87A5-0DB55F6E10A0}"/>
                  </a:ext>
                </a:extLst>
              </p:cNvPr>
              <p:cNvSpPr>
                <a:spLocks/>
              </p:cNvSpPr>
              <p:nvPr/>
            </p:nvSpPr>
            <p:spPr bwMode="auto">
              <a:xfrm>
                <a:off x="8161338" y="4941888"/>
                <a:ext cx="15875" cy="9525"/>
              </a:xfrm>
              <a:custGeom>
                <a:avLst/>
                <a:gdLst>
                  <a:gd name="T0" fmla="*/ 1 w 32"/>
                  <a:gd name="T1" fmla="*/ 8 h 20"/>
                  <a:gd name="T2" fmla="*/ 1 w 32"/>
                  <a:gd name="T3" fmla="*/ 8 h 20"/>
                  <a:gd name="T4" fmla="*/ 1 w 32"/>
                  <a:gd name="T5" fmla="*/ 8 h 20"/>
                  <a:gd name="T6" fmla="*/ 1 w 32"/>
                  <a:gd name="T7" fmla="*/ 8 h 20"/>
                  <a:gd name="T8" fmla="*/ 0 w 32"/>
                  <a:gd name="T9" fmla="*/ 6 h 20"/>
                  <a:gd name="T10" fmla="*/ 0 w 32"/>
                  <a:gd name="T11" fmla="*/ 5 h 20"/>
                  <a:gd name="T12" fmla="*/ 1 w 32"/>
                  <a:gd name="T13" fmla="*/ 5 h 20"/>
                  <a:gd name="T14" fmla="*/ 2 w 32"/>
                  <a:gd name="T15" fmla="*/ 5 h 20"/>
                  <a:gd name="T16" fmla="*/ 3 w 32"/>
                  <a:gd name="T17" fmla="*/ 5 h 20"/>
                  <a:gd name="T18" fmla="*/ 4 w 32"/>
                  <a:gd name="T19" fmla="*/ 4 h 20"/>
                  <a:gd name="T20" fmla="*/ 6 w 32"/>
                  <a:gd name="T21" fmla="*/ 4 h 20"/>
                  <a:gd name="T22" fmla="*/ 7 w 32"/>
                  <a:gd name="T23" fmla="*/ 3 h 20"/>
                  <a:gd name="T24" fmla="*/ 8 w 32"/>
                  <a:gd name="T25" fmla="*/ 2 h 20"/>
                  <a:gd name="T26" fmla="*/ 9 w 32"/>
                  <a:gd name="T27" fmla="*/ 1 h 20"/>
                  <a:gd name="T28" fmla="*/ 9 w 32"/>
                  <a:gd name="T29" fmla="*/ 0 h 20"/>
                  <a:gd name="T30" fmla="*/ 10 w 32"/>
                  <a:gd name="T31" fmla="*/ 0 h 20"/>
                  <a:gd name="T32" fmla="*/ 13 w 32"/>
                  <a:gd name="T33" fmla="*/ 1 h 20"/>
                  <a:gd name="T34" fmla="*/ 15 w 32"/>
                  <a:gd name="T35" fmla="*/ 1 h 20"/>
                  <a:gd name="T36" fmla="*/ 17 w 32"/>
                  <a:gd name="T37" fmla="*/ 2 h 20"/>
                  <a:gd name="T38" fmla="*/ 19 w 32"/>
                  <a:gd name="T39" fmla="*/ 2 h 20"/>
                  <a:gd name="T40" fmla="*/ 21 w 32"/>
                  <a:gd name="T41" fmla="*/ 2 h 20"/>
                  <a:gd name="T42" fmla="*/ 24 w 32"/>
                  <a:gd name="T43" fmla="*/ 1 h 20"/>
                  <a:gd name="T44" fmla="*/ 28 w 32"/>
                  <a:gd name="T45" fmla="*/ 0 h 20"/>
                  <a:gd name="T46" fmla="*/ 31 w 32"/>
                  <a:gd name="T47" fmla="*/ 0 h 20"/>
                  <a:gd name="T48" fmla="*/ 32 w 32"/>
                  <a:gd name="T49" fmla="*/ 0 h 20"/>
                  <a:gd name="T50" fmla="*/ 32 w 32"/>
                  <a:gd name="T51" fmla="*/ 1 h 20"/>
                  <a:gd name="T52" fmla="*/ 31 w 32"/>
                  <a:gd name="T53" fmla="*/ 2 h 20"/>
                  <a:gd name="T54" fmla="*/ 30 w 32"/>
                  <a:gd name="T55" fmla="*/ 3 h 20"/>
                  <a:gd name="T56" fmla="*/ 28 w 32"/>
                  <a:gd name="T57" fmla="*/ 5 h 20"/>
                  <a:gd name="T58" fmla="*/ 26 w 32"/>
                  <a:gd name="T59" fmla="*/ 9 h 20"/>
                  <a:gd name="T60" fmla="*/ 25 w 32"/>
                  <a:gd name="T61" fmla="*/ 12 h 20"/>
                  <a:gd name="T62" fmla="*/ 24 w 32"/>
                  <a:gd name="T63" fmla="*/ 14 h 20"/>
                  <a:gd name="T64" fmla="*/ 23 w 32"/>
                  <a:gd name="T65" fmla="*/ 16 h 20"/>
                  <a:gd name="T66" fmla="*/ 22 w 32"/>
                  <a:gd name="T67" fmla="*/ 18 h 20"/>
                  <a:gd name="T68" fmla="*/ 20 w 32"/>
                  <a:gd name="T69" fmla="*/ 19 h 20"/>
                  <a:gd name="T70" fmla="*/ 18 w 32"/>
                  <a:gd name="T71" fmla="*/ 20 h 20"/>
                  <a:gd name="T72" fmla="*/ 16 w 32"/>
                  <a:gd name="T73" fmla="*/ 20 h 20"/>
                  <a:gd name="T74" fmla="*/ 15 w 32"/>
                  <a:gd name="T75" fmla="*/ 19 h 20"/>
                  <a:gd name="T76" fmla="*/ 15 w 32"/>
                  <a:gd name="T77" fmla="*/ 18 h 20"/>
                  <a:gd name="T78" fmla="*/ 16 w 32"/>
                  <a:gd name="T79" fmla="*/ 17 h 20"/>
                  <a:gd name="T80" fmla="*/ 15 w 32"/>
                  <a:gd name="T81" fmla="*/ 15 h 20"/>
                  <a:gd name="T82" fmla="*/ 13 w 32"/>
                  <a:gd name="T83" fmla="*/ 14 h 20"/>
                  <a:gd name="T84" fmla="*/ 10 w 32"/>
                  <a:gd name="T85" fmla="*/ 13 h 20"/>
                  <a:gd name="T86" fmla="*/ 8 w 32"/>
                  <a:gd name="T87" fmla="*/ 12 h 20"/>
                  <a:gd name="T88" fmla="*/ 6 w 32"/>
                  <a:gd name="T89" fmla="*/ 11 h 20"/>
                  <a:gd name="T90" fmla="*/ 4 w 32"/>
                  <a:gd name="T91" fmla="*/ 10 h 20"/>
                  <a:gd name="T92" fmla="*/ 2 w 32"/>
                  <a:gd name="T93" fmla="*/ 9 h 20"/>
                  <a:gd name="T94" fmla="*/ 1 w 32"/>
                  <a:gd name="T95" fmla="*/ 8 h 20"/>
                  <a:gd name="T96" fmla="*/ 1 w 32"/>
                  <a:gd name="T9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 h="20">
                    <a:moveTo>
                      <a:pt x="1" y="8"/>
                    </a:moveTo>
                    <a:lnTo>
                      <a:pt x="1" y="8"/>
                    </a:lnTo>
                    <a:lnTo>
                      <a:pt x="1" y="8"/>
                    </a:lnTo>
                    <a:lnTo>
                      <a:pt x="1" y="8"/>
                    </a:lnTo>
                    <a:lnTo>
                      <a:pt x="1" y="8"/>
                    </a:lnTo>
                    <a:lnTo>
                      <a:pt x="1" y="8"/>
                    </a:lnTo>
                    <a:lnTo>
                      <a:pt x="1" y="8"/>
                    </a:lnTo>
                    <a:lnTo>
                      <a:pt x="1" y="8"/>
                    </a:lnTo>
                    <a:lnTo>
                      <a:pt x="1" y="8"/>
                    </a:lnTo>
                    <a:lnTo>
                      <a:pt x="1" y="8"/>
                    </a:lnTo>
                    <a:lnTo>
                      <a:pt x="1" y="8"/>
                    </a:lnTo>
                    <a:lnTo>
                      <a:pt x="1" y="8"/>
                    </a:lnTo>
                    <a:lnTo>
                      <a:pt x="1" y="8"/>
                    </a:lnTo>
                    <a:lnTo>
                      <a:pt x="1" y="8"/>
                    </a:lnTo>
                    <a:lnTo>
                      <a:pt x="1" y="8"/>
                    </a:lnTo>
                    <a:lnTo>
                      <a:pt x="1" y="8"/>
                    </a:lnTo>
                    <a:lnTo>
                      <a:pt x="1" y="8"/>
                    </a:lnTo>
                    <a:lnTo>
                      <a:pt x="1" y="6"/>
                    </a:lnTo>
                    <a:lnTo>
                      <a:pt x="0" y="6"/>
                    </a:lnTo>
                    <a:lnTo>
                      <a:pt x="0" y="6"/>
                    </a:lnTo>
                    <a:lnTo>
                      <a:pt x="0" y="6"/>
                    </a:lnTo>
                    <a:lnTo>
                      <a:pt x="0" y="6"/>
                    </a:lnTo>
                    <a:lnTo>
                      <a:pt x="0" y="6"/>
                    </a:lnTo>
                    <a:lnTo>
                      <a:pt x="0" y="5"/>
                    </a:lnTo>
                    <a:lnTo>
                      <a:pt x="0" y="5"/>
                    </a:lnTo>
                    <a:lnTo>
                      <a:pt x="0" y="5"/>
                    </a:lnTo>
                    <a:lnTo>
                      <a:pt x="0" y="5"/>
                    </a:lnTo>
                    <a:lnTo>
                      <a:pt x="1" y="5"/>
                    </a:lnTo>
                    <a:lnTo>
                      <a:pt x="1" y="5"/>
                    </a:lnTo>
                    <a:lnTo>
                      <a:pt x="1" y="5"/>
                    </a:lnTo>
                    <a:lnTo>
                      <a:pt x="2" y="5"/>
                    </a:lnTo>
                    <a:lnTo>
                      <a:pt x="2" y="5"/>
                    </a:lnTo>
                    <a:lnTo>
                      <a:pt x="2" y="5"/>
                    </a:lnTo>
                    <a:lnTo>
                      <a:pt x="3" y="5"/>
                    </a:lnTo>
                    <a:lnTo>
                      <a:pt x="3" y="5"/>
                    </a:lnTo>
                    <a:lnTo>
                      <a:pt x="3" y="5"/>
                    </a:lnTo>
                    <a:lnTo>
                      <a:pt x="4" y="5"/>
                    </a:lnTo>
                    <a:lnTo>
                      <a:pt x="4" y="4"/>
                    </a:lnTo>
                    <a:lnTo>
                      <a:pt x="4" y="4"/>
                    </a:lnTo>
                    <a:lnTo>
                      <a:pt x="4" y="4"/>
                    </a:lnTo>
                    <a:lnTo>
                      <a:pt x="5" y="4"/>
                    </a:lnTo>
                    <a:lnTo>
                      <a:pt x="5" y="4"/>
                    </a:lnTo>
                    <a:lnTo>
                      <a:pt x="5" y="4"/>
                    </a:lnTo>
                    <a:lnTo>
                      <a:pt x="6" y="4"/>
                    </a:lnTo>
                    <a:lnTo>
                      <a:pt x="6" y="3"/>
                    </a:lnTo>
                    <a:lnTo>
                      <a:pt x="6" y="3"/>
                    </a:lnTo>
                    <a:lnTo>
                      <a:pt x="6" y="3"/>
                    </a:lnTo>
                    <a:lnTo>
                      <a:pt x="7" y="3"/>
                    </a:lnTo>
                    <a:lnTo>
                      <a:pt x="7" y="2"/>
                    </a:lnTo>
                    <a:lnTo>
                      <a:pt x="7" y="2"/>
                    </a:lnTo>
                    <a:lnTo>
                      <a:pt x="8" y="2"/>
                    </a:lnTo>
                    <a:lnTo>
                      <a:pt x="8" y="2"/>
                    </a:lnTo>
                    <a:lnTo>
                      <a:pt x="8" y="1"/>
                    </a:lnTo>
                    <a:lnTo>
                      <a:pt x="8" y="1"/>
                    </a:lnTo>
                    <a:lnTo>
                      <a:pt x="9" y="1"/>
                    </a:lnTo>
                    <a:lnTo>
                      <a:pt x="9" y="1"/>
                    </a:lnTo>
                    <a:lnTo>
                      <a:pt x="9" y="1"/>
                    </a:lnTo>
                    <a:lnTo>
                      <a:pt x="9" y="1"/>
                    </a:lnTo>
                    <a:lnTo>
                      <a:pt x="9" y="1"/>
                    </a:lnTo>
                    <a:lnTo>
                      <a:pt x="9" y="0"/>
                    </a:lnTo>
                    <a:lnTo>
                      <a:pt x="9" y="0"/>
                    </a:lnTo>
                    <a:lnTo>
                      <a:pt x="9" y="0"/>
                    </a:lnTo>
                    <a:lnTo>
                      <a:pt x="10" y="0"/>
                    </a:lnTo>
                    <a:lnTo>
                      <a:pt x="10" y="0"/>
                    </a:lnTo>
                    <a:lnTo>
                      <a:pt x="10" y="0"/>
                    </a:lnTo>
                    <a:lnTo>
                      <a:pt x="12" y="0"/>
                    </a:lnTo>
                    <a:lnTo>
                      <a:pt x="12" y="0"/>
                    </a:lnTo>
                    <a:lnTo>
                      <a:pt x="13" y="1"/>
                    </a:lnTo>
                    <a:lnTo>
                      <a:pt x="13" y="1"/>
                    </a:lnTo>
                    <a:lnTo>
                      <a:pt x="14" y="1"/>
                    </a:lnTo>
                    <a:lnTo>
                      <a:pt x="14" y="1"/>
                    </a:lnTo>
                    <a:lnTo>
                      <a:pt x="15" y="1"/>
                    </a:lnTo>
                    <a:lnTo>
                      <a:pt x="15" y="1"/>
                    </a:lnTo>
                    <a:lnTo>
                      <a:pt x="16" y="2"/>
                    </a:lnTo>
                    <a:lnTo>
                      <a:pt x="16" y="2"/>
                    </a:lnTo>
                    <a:lnTo>
                      <a:pt x="17" y="2"/>
                    </a:lnTo>
                    <a:lnTo>
                      <a:pt x="17" y="2"/>
                    </a:lnTo>
                    <a:lnTo>
                      <a:pt x="18" y="2"/>
                    </a:lnTo>
                    <a:lnTo>
                      <a:pt x="18" y="2"/>
                    </a:lnTo>
                    <a:lnTo>
                      <a:pt x="19" y="2"/>
                    </a:lnTo>
                    <a:lnTo>
                      <a:pt x="19" y="2"/>
                    </a:lnTo>
                    <a:lnTo>
                      <a:pt x="20" y="2"/>
                    </a:lnTo>
                    <a:lnTo>
                      <a:pt x="20" y="2"/>
                    </a:lnTo>
                    <a:lnTo>
                      <a:pt x="21" y="2"/>
                    </a:lnTo>
                    <a:lnTo>
                      <a:pt x="22" y="2"/>
                    </a:lnTo>
                    <a:lnTo>
                      <a:pt x="23" y="2"/>
                    </a:lnTo>
                    <a:lnTo>
                      <a:pt x="24" y="1"/>
                    </a:lnTo>
                    <a:lnTo>
                      <a:pt x="24" y="1"/>
                    </a:lnTo>
                    <a:lnTo>
                      <a:pt x="25" y="1"/>
                    </a:lnTo>
                    <a:lnTo>
                      <a:pt x="26" y="1"/>
                    </a:lnTo>
                    <a:lnTo>
                      <a:pt x="27" y="0"/>
                    </a:lnTo>
                    <a:lnTo>
                      <a:pt x="28" y="0"/>
                    </a:lnTo>
                    <a:lnTo>
                      <a:pt x="30" y="0"/>
                    </a:lnTo>
                    <a:lnTo>
                      <a:pt x="30" y="0"/>
                    </a:lnTo>
                    <a:lnTo>
                      <a:pt x="31" y="0"/>
                    </a:lnTo>
                    <a:lnTo>
                      <a:pt x="31" y="0"/>
                    </a:lnTo>
                    <a:lnTo>
                      <a:pt x="31" y="0"/>
                    </a:lnTo>
                    <a:lnTo>
                      <a:pt x="32" y="0"/>
                    </a:lnTo>
                    <a:lnTo>
                      <a:pt x="32" y="0"/>
                    </a:lnTo>
                    <a:lnTo>
                      <a:pt x="32" y="0"/>
                    </a:lnTo>
                    <a:lnTo>
                      <a:pt x="32" y="0"/>
                    </a:lnTo>
                    <a:lnTo>
                      <a:pt x="32" y="1"/>
                    </a:lnTo>
                    <a:lnTo>
                      <a:pt x="32" y="1"/>
                    </a:lnTo>
                    <a:lnTo>
                      <a:pt x="32" y="1"/>
                    </a:lnTo>
                    <a:lnTo>
                      <a:pt x="32" y="1"/>
                    </a:lnTo>
                    <a:lnTo>
                      <a:pt x="32" y="2"/>
                    </a:lnTo>
                    <a:lnTo>
                      <a:pt x="32" y="2"/>
                    </a:lnTo>
                    <a:lnTo>
                      <a:pt x="31" y="2"/>
                    </a:lnTo>
                    <a:lnTo>
                      <a:pt x="31" y="2"/>
                    </a:lnTo>
                    <a:lnTo>
                      <a:pt x="31" y="3"/>
                    </a:lnTo>
                    <a:lnTo>
                      <a:pt x="31" y="3"/>
                    </a:lnTo>
                    <a:lnTo>
                      <a:pt x="30" y="3"/>
                    </a:lnTo>
                    <a:lnTo>
                      <a:pt x="30" y="4"/>
                    </a:lnTo>
                    <a:lnTo>
                      <a:pt x="30" y="4"/>
                    </a:lnTo>
                    <a:lnTo>
                      <a:pt x="28" y="4"/>
                    </a:lnTo>
                    <a:lnTo>
                      <a:pt x="28" y="5"/>
                    </a:lnTo>
                    <a:lnTo>
                      <a:pt x="28" y="5"/>
                    </a:lnTo>
                    <a:lnTo>
                      <a:pt x="27" y="6"/>
                    </a:lnTo>
                    <a:lnTo>
                      <a:pt x="27" y="8"/>
                    </a:lnTo>
                    <a:lnTo>
                      <a:pt x="26" y="9"/>
                    </a:lnTo>
                    <a:lnTo>
                      <a:pt x="26" y="9"/>
                    </a:lnTo>
                    <a:lnTo>
                      <a:pt x="26" y="10"/>
                    </a:lnTo>
                    <a:lnTo>
                      <a:pt x="25" y="11"/>
                    </a:lnTo>
                    <a:lnTo>
                      <a:pt x="25" y="12"/>
                    </a:lnTo>
                    <a:lnTo>
                      <a:pt x="25" y="12"/>
                    </a:lnTo>
                    <a:lnTo>
                      <a:pt x="24" y="13"/>
                    </a:lnTo>
                    <a:lnTo>
                      <a:pt x="24" y="14"/>
                    </a:lnTo>
                    <a:lnTo>
                      <a:pt x="24" y="14"/>
                    </a:lnTo>
                    <a:lnTo>
                      <a:pt x="24" y="15"/>
                    </a:lnTo>
                    <a:lnTo>
                      <a:pt x="24" y="15"/>
                    </a:lnTo>
                    <a:lnTo>
                      <a:pt x="24" y="16"/>
                    </a:lnTo>
                    <a:lnTo>
                      <a:pt x="23" y="16"/>
                    </a:lnTo>
                    <a:lnTo>
                      <a:pt x="23" y="17"/>
                    </a:lnTo>
                    <a:lnTo>
                      <a:pt x="23" y="17"/>
                    </a:lnTo>
                    <a:lnTo>
                      <a:pt x="23" y="18"/>
                    </a:lnTo>
                    <a:lnTo>
                      <a:pt x="22" y="18"/>
                    </a:lnTo>
                    <a:lnTo>
                      <a:pt x="22" y="19"/>
                    </a:lnTo>
                    <a:lnTo>
                      <a:pt x="21" y="19"/>
                    </a:lnTo>
                    <a:lnTo>
                      <a:pt x="21" y="19"/>
                    </a:lnTo>
                    <a:lnTo>
                      <a:pt x="20" y="19"/>
                    </a:lnTo>
                    <a:lnTo>
                      <a:pt x="20" y="20"/>
                    </a:lnTo>
                    <a:lnTo>
                      <a:pt x="19" y="20"/>
                    </a:lnTo>
                    <a:lnTo>
                      <a:pt x="19" y="20"/>
                    </a:lnTo>
                    <a:lnTo>
                      <a:pt x="18" y="20"/>
                    </a:lnTo>
                    <a:lnTo>
                      <a:pt x="17" y="20"/>
                    </a:lnTo>
                    <a:lnTo>
                      <a:pt x="17" y="20"/>
                    </a:lnTo>
                    <a:lnTo>
                      <a:pt x="16" y="20"/>
                    </a:lnTo>
                    <a:lnTo>
                      <a:pt x="16" y="20"/>
                    </a:lnTo>
                    <a:lnTo>
                      <a:pt x="16" y="20"/>
                    </a:lnTo>
                    <a:lnTo>
                      <a:pt x="16" y="20"/>
                    </a:lnTo>
                    <a:lnTo>
                      <a:pt x="15" y="19"/>
                    </a:lnTo>
                    <a:lnTo>
                      <a:pt x="15" y="19"/>
                    </a:lnTo>
                    <a:lnTo>
                      <a:pt x="15" y="19"/>
                    </a:lnTo>
                    <a:lnTo>
                      <a:pt x="15" y="19"/>
                    </a:lnTo>
                    <a:lnTo>
                      <a:pt x="15" y="18"/>
                    </a:lnTo>
                    <a:lnTo>
                      <a:pt x="15" y="18"/>
                    </a:lnTo>
                    <a:lnTo>
                      <a:pt x="16" y="18"/>
                    </a:lnTo>
                    <a:lnTo>
                      <a:pt x="16" y="17"/>
                    </a:lnTo>
                    <a:lnTo>
                      <a:pt x="16" y="17"/>
                    </a:lnTo>
                    <a:lnTo>
                      <a:pt x="16" y="17"/>
                    </a:lnTo>
                    <a:lnTo>
                      <a:pt x="15" y="16"/>
                    </a:lnTo>
                    <a:lnTo>
                      <a:pt x="15" y="16"/>
                    </a:lnTo>
                    <a:lnTo>
                      <a:pt x="15" y="15"/>
                    </a:lnTo>
                    <a:lnTo>
                      <a:pt x="15" y="15"/>
                    </a:lnTo>
                    <a:lnTo>
                      <a:pt x="14" y="15"/>
                    </a:lnTo>
                    <a:lnTo>
                      <a:pt x="14" y="14"/>
                    </a:lnTo>
                    <a:lnTo>
                      <a:pt x="13" y="14"/>
                    </a:lnTo>
                    <a:lnTo>
                      <a:pt x="13" y="14"/>
                    </a:lnTo>
                    <a:lnTo>
                      <a:pt x="12" y="14"/>
                    </a:lnTo>
                    <a:lnTo>
                      <a:pt x="12" y="13"/>
                    </a:lnTo>
                    <a:lnTo>
                      <a:pt x="10" y="13"/>
                    </a:lnTo>
                    <a:lnTo>
                      <a:pt x="10" y="13"/>
                    </a:lnTo>
                    <a:lnTo>
                      <a:pt x="9" y="13"/>
                    </a:lnTo>
                    <a:lnTo>
                      <a:pt x="9" y="13"/>
                    </a:lnTo>
                    <a:lnTo>
                      <a:pt x="8" y="12"/>
                    </a:lnTo>
                    <a:lnTo>
                      <a:pt x="8" y="12"/>
                    </a:lnTo>
                    <a:lnTo>
                      <a:pt x="7" y="12"/>
                    </a:lnTo>
                    <a:lnTo>
                      <a:pt x="7" y="12"/>
                    </a:lnTo>
                    <a:lnTo>
                      <a:pt x="7" y="12"/>
                    </a:lnTo>
                    <a:lnTo>
                      <a:pt x="6" y="11"/>
                    </a:lnTo>
                    <a:lnTo>
                      <a:pt x="6" y="11"/>
                    </a:lnTo>
                    <a:lnTo>
                      <a:pt x="5" y="11"/>
                    </a:lnTo>
                    <a:lnTo>
                      <a:pt x="5" y="10"/>
                    </a:lnTo>
                    <a:lnTo>
                      <a:pt x="4" y="10"/>
                    </a:lnTo>
                    <a:lnTo>
                      <a:pt x="4" y="10"/>
                    </a:lnTo>
                    <a:lnTo>
                      <a:pt x="3" y="9"/>
                    </a:lnTo>
                    <a:lnTo>
                      <a:pt x="3" y="9"/>
                    </a:lnTo>
                    <a:lnTo>
                      <a:pt x="2" y="9"/>
                    </a:lnTo>
                    <a:lnTo>
                      <a:pt x="2" y="8"/>
                    </a:lnTo>
                    <a:lnTo>
                      <a:pt x="1" y="8"/>
                    </a:lnTo>
                    <a:lnTo>
                      <a:pt x="1" y="8"/>
                    </a:lnTo>
                    <a:lnTo>
                      <a:pt x="1" y="8"/>
                    </a:lnTo>
                    <a:lnTo>
                      <a:pt x="1" y="8"/>
                    </a:lnTo>
                    <a:lnTo>
                      <a:pt x="1" y="8"/>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6" name="Freeform 710">
                <a:extLst>
                  <a:ext uri="{FF2B5EF4-FFF2-40B4-BE49-F238E27FC236}">
                    <a16:creationId xmlns:a16="http://schemas.microsoft.com/office/drawing/2014/main" id="{808BD36B-928B-4E85-AD95-705CD405C2C9}"/>
                  </a:ext>
                </a:extLst>
              </p:cNvPr>
              <p:cNvSpPr>
                <a:spLocks/>
              </p:cNvSpPr>
              <p:nvPr/>
            </p:nvSpPr>
            <p:spPr bwMode="auto">
              <a:xfrm>
                <a:off x="8140700" y="4962525"/>
                <a:ext cx="4763" cy="1588"/>
              </a:xfrm>
              <a:custGeom>
                <a:avLst/>
                <a:gdLst>
                  <a:gd name="T0" fmla="*/ 2 w 8"/>
                  <a:gd name="T1" fmla="*/ 1 h 4"/>
                  <a:gd name="T2" fmla="*/ 3 w 8"/>
                  <a:gd name="T3" fmla="*/ 1 h 4"/>
                  <a:gd name="T4" fmla="*/ 3 w 8"/>
                  <a:gd name="T5" fmla="*/ 1 h 4"/>
                  <a:gd name="T6" fmla="*/ 4 w 8"/>
                  <a:gd name="T7" fmla="*/ 1 h 4"/>
                  <a:gd name="T8" fmla="*/ 4 w 8"/>
                  <a:gd name="T9" fmla="*/ 1 h 4"/>
                  <a:gd name="T10" fmla="*/ 5 w 8"/>
                  <a:gd name="T11" fmla="*/ 1 h 4"/>
                  <a:gd name="T12" fmla="*/ 5 w 8"/>
                  <a:gd name="T13" fmla="*/ 1 h 4"/>
                  <a:gd name="T14" fmla="*/ 6 w 8"/>
                  <a:gd name="T15" fmla="*/ 0 h 4"/>
                  <a:gd name="T16" fmla="*/ 6 w 8"/>
                  <a:gd name="T17" fmla="*/ 0 h 4"/>
                  <a:gd name="T18" fmla="*/ 7 w 8"/>
                  <a:gd name="T19" fmla="*/ 0 h 4"/>
                  <a:gd name="T20" fmla="*/ 7 w 8"/>
                  <a:gd name="T21" fmla="*/ 0 h 4"/>
                  <a:gd name="T22" fmla="*/ 7 w 8"/>
                  <a:gd name="T23" fmla="*/ 0 h 4"/>
                  <a:gd name="T24" fmla="*/ 7 w 8"/>
                  <a:gd name="T25" fmla="*/ 0 h 4"/>
                  <a:gd name="T26" fmla="*/ 8 w 8"/>
                  <a:gd name="T27" fmla="*/ 0 h 4"/>
                  <a:gd name="T28" fmla="*/ 8 w 8"/>
                  <a:gd name="T29" fmla="*/ 0 h 4"/>
                  <a:gd name="T30" fmla="*/ 8 w 8"/>
                  <a:gd name="T31" fmla="*/ 0 h 4"/>
                  <a:gd name="T32" fmla="*/ 8 w 8"/>
                  <a:gd name="T33" fmla="*/ 0 h 4"/>
                  <a:gd name="T34" fmla="*/ 8 w 8"/>
                  <a:gd name="T35" fmla="*/ 1 h 4"/>
                  <a:gd name="T36" fmla="*/ 8 w 8"/>
                  <a:gd name="T37" fmla="*/ 1 h 4"/>
                  <a:gd name="T38" fmla="*/ 8 w 8"/>
                  <a:gd name="T39" fmla="*/ 1 h 4"/>
                  <a:gd name="T40" fmla="*/ 8 w 8"/>
                  <a:gd name="T41" fmla="*/ 1 h 4"/>
                  <a:gd name="T42" fmla="*/ 7 w 8"/>
                  <a:gd name="T43" fmla="*/ 1 h 4"/>
                  <a:gd name="T44" fmla="*/ 7 w 8"/>
                  <a:gd name="T45" fmla="*/ 1 h 4"/>
                  <a:gd name="T46" fmla="*/ 7 w 8"/>
                  <a:gd name="T47" fmla="*/ 1 h 4"/>
                  <a:gd name="T48" fmla="*/ 6 w 8"/>
                  <a:gd name="T49" fmla="*/ 2 h 4"/>
                  <a:gd name="T50" fmla="*/ 6 w 8"/>
                  <a:gd name="T51" fmla="*/ 2 h 4"/>
                  <a:gd name="T52" fmla="*/ 5 w 8"/>
                  <a:gd name="T53" fmla="*/ 2 h 4"/>
                  <a:gd name="T54" fmla="*/ 5 w 8"/>
                  <a:gd name="T55" fmla="*/ 2 h 4"/>
                  <a:gd name="T56" fmla="*/ 5 w 8"/>
                  <a:gd name="T57" fmla="*/ 2 h 4"/>
                  <a:gd name="T58" fmla="*/ 4 w 8"/>
                  <a:gd name="T59" fmla="*/ 2 h 4"/>
                  <a:gd name="T60" fmla="*/ 4 w 8"/>
                  <a:gd name="T61" fmla="*/ 2 h 4"/>
                  <a:gd name="T62" fmla="*/ 3 w 8"/>
                  <a:gd name="T63" fmla="*/ 2 h 4"/>
                  <a:gd name="T64" fmla="*/ 3 w 8"/>
                  <a:gd name="T65" fmla="*/ 4 h 4"/>
                  <a:gd name="T66" fmla="*/ 2 w 8"/>
                  <a:gd name="T67" fmla="*/ 4 h 4"/>
                  <a:gd name="T68" fmla="*/ 2 w 8"/>
                  <a:gd name="T69" fmla="*/ 4 h 4"/>
                  <a:gd name="T70" fmla="*/ 2 w 8"/>
                  <a:gd name="T71" fmla="*/ 4 h 4"/>
                  <a:gd name="T72" fmla="*/ 1 w 8"/>
                  <a:gd name="T73" fmla="*/ 4 h 4"/>
                  <a:gd name="T74" fmla="*/ 1 w 8"/>
                  <a:gd name="T75" fmla="*/ 4 h 4"/>
                  <a:gd name="T76" fmla="*/ 1 w 8"/>
                  <a:gd name="T77" fmla="*/ 4 h 4"/>
                  <a:gd name="T78" fmla="*/ 0 w 8"/>
                  <a:gd name="T79" fmla="*/ 2 h 4"/>
                  <a:gd name="T80" fmla="*/ 0 w 8"/>
                  <a:gd name="T81" fmla="*/ 2 h 4"/>
                  <a:gd name="T82" fmla="*/ 0 w 8"/>
                  <a:gd name="T83" fmla="*/ 1 h 4"/>
                  <a:gd name="T84" fmla="*/ 1 w 8"/>
                  <a:gd name="T85" fmla="*/ 1 h 4"/>
                  <a:gd name="T86" fmla="*/ 1 w 8"/>
                  <a:gd name="T87" fmla="*/ 1 h 4"/>
                  <a:gd name="T88" fmla="*/ 1 w 8"/>
                  <a:gd name="T89" fmla="*/ 1 h 4"/>
                  <a:gd name="T90" fmla="*/ 1 w 8"/>
                  <a:gd name="T91" fmla="*/ 1 h 4"/>
                  <a:gd name="T92" fmla="*/ 2 w 8"/>
                  <a:gd name="T93" fmla="*/ 1 h 4"/>
                  <a:gd name="T94" fmla="*/ 2 w 8"/>
                  <a:gd name="T95" fmla="*/ 1 h 4"/>
                  <a:gd name="T96" fmla="*/ 2 w 8"/>
                  <a:gd name="T97" fmla="*/ 1 h 4"/>
                  <a:gd name="T98" fmla="*/ 2 w 8"/>
                  <a:gd name="T9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 h="4">
                    <a:moveTo>
                      <a:pt x="2" y="1"/>
                    </a:moveTo>
                    <a:lnTo>
                      <a:pt x="2" y="1"/>
                    </a:lnTo>
                    <a:lnTo>
                      <a:pt x="2" y="1"/>
                    </a:lnTo>
                    <a:lnTo>
                      <a:pt x="3" y="1"/>
                    </a:lnTo>
                    <a:lnTo>
                      <a:pt x="3" y="1"/>
                    </a:lnTo>
                    <a:lnTo>
                      <a:pt x="3" y="1"/>
                    </a:lnTo>
                    <a:lnTo>
                      <a:pt x="3" y="1"/>
                    </a:lnTo>
                    <a:lnTo>
                      <a:pt x="4" y="1"/>
                    </a:lnTo>
                    <a:lnTo>
                      <a:pt x="4" y="1"/>
                    </a:lnTo>
                    <a:lnTo>
                      <a:pt x="4" y="1"/>
                    </a:lnTo>
                    <a:lnTo>
                      <a:pt x="5" y="1"/>
                    </a:lnTo>
                    <a:lnTo>
                      <a:pt x="5" y="1"/>
                    </a:lnTo>
                    <a:lnTo>
                      <a:pt x="5" y="1"/>
                    </a:lnTo>
                    <a:lnTo>
                      <a:pt x="5" y="1"/>
                    </a:lnTo>
                    <a:lnTo>
                      <a:pt x="6" y="1"/>
                    </a:lnTo>
                    <a:lnTo>
                      <a:pt x="6" y="0"/>
                    </a:lnTo>
                    <a:lnTo>
                      <a:pt x="6" y="0"/>
                    </a:lnTo>
                    <a:lnTo>
                      <a:pt x="6" y="0"/>
                    </a:lnTo>
                    <a:lnTo>
                      <a:pt x="6" y="0"/>
                    </a:lnTo>
                    <a:lnTo>
                      <a:pt x="7" y="0"/>
                    </a:lnTo>
                    <a:lnTo>
                      <a:pt x="7" y="0"/>
                    </a:lnTo>
                    <a:lnTo>
                      <a:pt x="7" y="0"/>
                    </a:lnTo>
                    <a:lnTo>
                      <a:pt x="7" y="0"/>
                    </a:lnTo>
                    <a:lnTo>
                      <a:pt x="7" y="0"/>
                    </a:lnTo>
                    <a:lnTo>
                      <a:pt x="7" y="0"/>
                    </a:lnTo>
                    <a:lnTo>
                      <a:pt x="7" y="0"/>
                    </a:lnTo>
                    <a:lnTo>
                      <a:pt x="8" y="0"/>
                    </a:lnTo>
                    <a:lnTo>
                      <a:pt x="8" y="0"/>
                    </a:lnTo>
                    <a:lnTo>
                      <a:pt x="8" y="0"/>
                    </a:lnTo>
                    <a:lnTo>
                      <a:pt x="8" y="0"/>
                    </a:lnTo>
                    <a:lnTo>
                      <a:pt x="8" y="0"/>
                    </a:lnTo>
                    <a:lnTo>
                      <a:pt x="8" y="0"/>
                    </a:lnTo>
                    <a:lnTo>
                      <a:pt x="8" y="0"/>
                    </a:lnTo>
                    <a:lnTo>
                      <a:pt x="8" y="0"/>
                    </a:lnTo>
                    <a:lnTo>
                      <a:pt x="8" y="1"/>
                    </a:lnTo>
                    <a:lnTo>
                      <a:pt x="8" y="1"/>
                    </a:lnTo>
                    <a:lnTo>
                      <a:pt x="8" y="1"/>
                    </a:lnTo>
                    <a:lnTo>
                      <a:pt x="8" y="1"/>
                    </a:lnTo>
                    <a:lnTo>
                      <a:pt x="8" y="1"/>
                    </a:lnTo>
                    <a:lnTo>
                      <a:pt x="8" y="1"/>
                    </a:lnTo>
                    <a:lnTo>
                      <a:pt x="8" y="1"/>
                    </a:lnTo>
                    <a:lnTo>
                      <a:pt x="8" y="1"/>
                    </a:lnTo>
                    <a:lnTo>
                      <a:pt x="8" y="1"/>
                    </a:lnTo>
                    <a:lnTo>
                      <a:pt x="7" y="1"/>
                    </a:lnTo>
                    <a:lnTo>
                      <a:pt x="7" y="1"/>
                    </a:lnTo>
                    <a:lnTo>
                      <a:pt x="7" y="1"/>
                    </a:lnTo>
                    <a:lnTo>
                      <a:pt x="7" y="1"/>
                    </a:lnTo>
                    <a:lnTo>
                      <a:pt x="7" y="1"/>
                    </a:lnTo>
                    <a:lnTo>
                      <a:pt x="7" y="1"/>
                    </a:lnTo>
                    <a:lnTo>
                      <a:pt x="6" y="2"/>
                    </a:lnTo>
                    <a:lnTo>
                      <a:pt x="6" y="2"/>
                    </a:lnTo>
                    <a:lnTo>
                      <a:pt x="6" y="2"/>
                    </a:lnTo>
                    <a:lnTo>
                      <a:pt x="6" y="2"/>
                    </a:lnTo>
                    <a:lnTo>
                      <a:pt x="5" y="2"/>
                    </a:lnTo>
                    <a:lnTo>
                      <a:pt x="5" y="2"/>
                    </a:lnTo>
                    <a:lnTo>
                      <a:pt x="5" y="2"/>
                    </a:lnTo>
                    <a:lnTo>
                      <a:pt x="5" y="2"/>
                    </a:lnTo>
                    <a:lnTo>
                      <a:pt x="5" y="2"/>
                    </a:lnTo>
                    <a:lnTo>
                      <a:pt x="4" y="2"/>
                    </a:lnTo>
                    <a:lnTo>
                      <a:pt x="4" y="2"/>
                    </a:lnTo>
                    <a:lnTo>
                      <a:pt x="4" y="2"/>
                    </a:lnTo>
                    <a:lnTo>
                      <a:pt x="4" y="2"/>
                    </a:lnTo>
                    <a:lnTo>
                      <a:pt x="4" y="2"/>
                    </a:lnTo>
                    <a:lnTo>
                      <a:pt x="3" y="2"/>
                    </a:lnTo>
                    <a:lnTo>
                      <a:pt x="3" y="4"/>
                    </a:lnTo>
                    <a:lnTo>
                      <a:pt x="3" y="4"/>
                    </a:lnTo>
                    <a:lnTo>
                      <a:pt x="3" y="4"/>
                    </a:lnTo>
                    <a:lnTo>
                      <a:pt x="2" y="4"/>
                    </a:lnTo>
                    <a:lnTo>
                      <a:pt x="2" y="4"/>
                    </a:lnTo>
                    <a:lnTo>
                      <a:pt x="2" y="4"/>
                    </a:lnTo>
                    <a:lnTo>
                      <a:pt x="2" y="4"/>
                    </a:lnTo>
                    <a:lnTo>
                      <a:pt x="2" y="4"/>
                    </a:lnTo>
                    <a:lnTo>
                      <a:pt x="1" y="4"/>
                    </a:lnTo>
                    <a:lnTo>
                      <a:pt x="1" y="4"/>
                    </a:lnTo>
                    <a:lnTo>
                      <a:pt x="1" y="4"/>
                    </a:lnTo>
                    <a:lnTo>
                      <a:pt x="1" y="4"/>
                    </a:lnTo>
                    <a:lnTo>
                      <a:pt x="1" y="4"/>
                    </a:lnTo>
                    <a:lnTo>
                      <a:pt x="1" y="4"/>
                    </a:lnTo>
                    <a:lnTo>
                      <a:pt x="0" y="2"/>
                    </a:lnTo>
                    <a:lnTo>
                      <a:pt x="0" y="2"/>
                    </a:lnTo>
                    <a:lnTo>
                      <a:pt x="0" y="2"/>
                    </a:lnTo>
                    <a:lnTo>
                      <a:pt x="0" y="2"/>
                    </a:lnTo>
                    <a:lnTo>
                      <a:pt x="0" y="1"/>
                    </a:lnTo>
                    <a:lnTo>
                      <a:pt x="0" y="1"/>
                    </a:lnTo>
                    <a:lnTo>
                      <a:pt x="0" y="1"/>
                    </a:lnTo>
                    <a:lnTo>
                      <a:pt x="1" y="1"/>
                    </a:lnTo>
                    <a:lnTo>
                      <a:pt x="1" y="1"/>
                    </a:lnTo>
                    <a:lnTo>
                      <a:pt x="1" y="1"/>
                    </a:lnTo>
                    <a:lnTo>
                      <a:pt x="1" y="1"/>
                    </a:lnTo>
                    <a:lnTo>
                      <a:pt x="1" y="1"/>
                    </a:lnTo>
                    <a:lnTo>
                      <a:pt x="1" y="1"/>
                    </a:lnTo>
                    <a:lnTo>
                      <a:pt x="1" y="1"/>
                    </a:lnTo>
                    <a:lnTo>
                      <a:pt x="2" y="1"/>
                    </a:lnTo>
                    <a:lnTo>
                      <a:pt x="2" y="1"/>
                    </a:lnTo>
                    <a:lnTo>
                      <a:pt x="2" y="1"/>
                    </a:lnTo>
                    <a:lnTo>
                      <a:pt x="2" y="1"/>
                    </a:lnTo>
                    <a:lnTo>
                      <a:pt x="2" y="1"/>
                    </a:lnTo>
                    <a:lnTo>
                      <a:pt x="2" y="1"/>
                    </a:lnTo>
                    <a:lnTo>
                      <a:pt x="2" y="1"/>
                    </a:lnTo>
                    <a:lnTo>
                      <a:pt x="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7" name="Freeform 711">
                <a:extLst>
                  <a:ext uri="{FF2B5EF4-FFF2-40B4-BE49-F238E27FC236}">
                    <a16:creationId xmlns:a16="http://schemas.microsoft.com/office/drawing/2014/main" id="{AA29403F-1B80-40D6-855C-4B18AC77A641}"/>
                  </a:ext>
                </a:extLst>
              </p:cNvPr>
              <p:cNvSpPr>
                <a:spLocks/>
              </p:cNvSpPr>
              <p:nvPr/>
            </p:nvSpPr>
            <p:spPr bwMode="auto">
              <a:xfrm>
                <a:off x="8170863" y="4964113"/>
                <a:ext cx="7938" cy="6350"/>
              </a:xfrm>
              <a:custGeom>
                <a:avLst/>
                <a:gdLst>
                  <a:gd name="T0" fmla="*/ 7 w 14"/>
                  <a:gd name="T1" fmla="*/ 0 h 14"/>
                  <a:gd name="T2" fmla="*/ 7 w 14"/>
                  <a:gd name="T3" fmla="*/ 0 h 14"/>
                  <a:gd name="T4" fmla="*/ 7 w 14"/>
                  <a:gd name="T5" fmla="*/ 0 h 14"/>
                  <a:gd name="T6" fmla="*/ 7 w 14"/>
                  <a:gd name="T7" fmla="*/ 0 h 14"/>
                  <a:gd name="T8" fmla="*/ 7 w 14"/>
                  <a:gd name="T9" fmla="*/ 0 h 14"/>
                  <a:gd name="T10" fmla="*/ 7 w 14"/>
                  <a:gd name="T11" fmla="*/ 0 h 14"/>
                  <a:gd name="T12" fmla="*/ 8 w 14"/>
                  <a:gd name="T13" fmla="*/ 0 h 14"/>
                  <a:gd name="T14" fmla="*/ 9 w 14"/>
                  <a:gd name="T15" fmla="*/ 2 h 14"/>
                  <a:gd name="T16" fmla="*/ 12 w 14"/>
                  <a:gd name="T17" fmla="*/ 2 h 14"/>
                  <a:gd name="T18" fmla="*/ 13 w 14"/>
                  <a:gd name="T19" fmla="*/ 3 h 14"/>
                  <a:gd name="T20" fmla="*/ 14 w 14"/>
                  <a:gd name="T21" fmla="*/ 3 h 14"/>
                  <a:gd name="T22" fmla="*/ 14 w 14"/>
                  <a:gd name="T23" fmla="*/ 5 h 14"/>
                  <a:gd name="T24" fmla="*/ 14 w 14"/>
                  <a:gd name="T25" fmla="*/ 8 h 14"/>
                  <a:gd name="T26" fmla="*/ 13 w 14"/>
                  <a:gd name="T27" fmla="*/ 11 h 14"/>
                  <a:gd name="T28" fmla="*/ 11 w 14"/>
                  <a:gd name="T29" fmla="*/ 13 h 14"/>
                  <a:gd name="T30" fmla="*/ 8 w 14"/>
                  <a:gd name="T31" fmla="*/ 14 h 14"/>
                  <a:gd name="T32" fmla="*/ 7 w 14"/>
                  <a:gd name="T33" fmla="*/ 14 h 14"/>
                  <a:gd name="T34" fmla="*/ 6 w 14"/>
                  <a:gd name="T35" fmla="*/ 14 h 14"/>
                  <a:gd name="T36" fmla="*/ 6 w 14"/>
                  <a:gd name="T37" fmla="*/ 14 h 14"/>
                  <a:gd name="T38" fmla="*/ 5 w 14"/>
                  <a:gd name="T39" fmla="*/ 14 h 14"/>
                  <a:gd name="T40" fmla="*/ 4 w 14"/>
                  <a:gd name="T41" fmla="*/ 14 h 14"/>
                  <a:gd name="T42" fmla="*/ 3 w 14"/>
                  <a:gd name="T43" fmla="*/ 14 h 14"/>
                  <a:gd name="T44" fmla="*/ 2 w 14"/>
                  <a:gd name="T45" fmla="*/ 14 h 14"/>
                  <a:gd name="T46" fmla="*/ 2 w 14"/>
                  <a:gd name="T47" fmla="*/ 14 h 14"/>
                  <a:gd name="T48" fmla="*/ 2 w 14"/>
                  <a:gd name="T49" fmla="*/ 13 h 14"/>
                  <a:gd name="T50" fmla="*/ 1 w 14"/>
                  <a:gd name="T51" fmla="*/ 13 h 14"/>
                  <a:gd name="T52" fmla="*/ 1 w 14"/>
                  <a:gd name="T53" fmla="*/ 12 h 14"/>
                  <a:gd name="T54" fmla="*/ 1 w 14"/>
                  <a:gd name="T55" fmla="*/ 11 h 14"/>
                  <a:gd name="T56" fmla="*/ 1 w 14"/>
                  <a:gd name="T57" fmla="*/ 11 h 14"/>
                  <a:gd name="T58" fmla="*/ 1 w 14"/>
                  <a:gd name="T59" fmla="*/ 10 h 14"/>
                  <a:gd name="T60" fmla="*/ 0 w 14"/>
                  <a:gd name="T61" fmla="*/ 10 h 14"/>
                  <a:gd name="T62" fmla="*/ 0 w 14"/>
                  <a:gd name="T63" fmla="*/ 9 h 14"/>
                  <a:gd name="T64" fmla="*/ 0 w 14"/>
                  <a:gd name="T65" fmla="*/ 8 h 14"/>
                  <a:gd name="T66" fmla="*/ 0 w 14"/>
                  <a:gd name="T67" fmla="*/ 8 h 14"/>
                  <a:gd name="T68" fmla="*/ 0 w 14"/>
                  <a:gd name="T69" fmla="*/ 7 h 14"/>
                  <a:gd name="T70" fmla="*/ 1 w 14"/>
                  <a:gd name="T71" fmla="*/ 7 h 14"/>
                  <a:gd name="T72" fmla="*/ 1 w 14"/>
                  <a:gd name="T73" fmla="*/ 7 h 14"/>
                  <a:gd name="T74" fmla="*/ 2 w 14"/>
                  <a:gd name="T75" fmla="*/ 6 h 14"/>
                  <a:gd name="T76" fmla="*/ 2 w 14"/>
                  <a:gd name="T77" fmla="*/ 6 h 14"/>
                  <a:gd name="T78" fmla="*/ 3 w 14"/>
                  <a:gd name="T79" fmla="*/ 5 h 14"/>
                  <a:gd name="T80" fmla="*/ 3 w 14"/>
                  <a:gd name="T81" fmla="*/ 5 h 14"/>
                  <a:gd name="T82" fmla="*/ 3 w 14"/>
                  <a:gd name="T83" fmla="*/ 4 h 14"/>
                  <a:gd name="T84" fmla="*/ 4 w 14"/>
                  <a:gd name="T85" fmla="*/ 3 h 14"/>
                  <a:gd name="T86" fmla="*/ 4 w 14"/>
                  <a:gd name="T87" fmla="*/ 3 h 14"/>
                  <a:gd name="T88" fmla="*/ 5 w 14"/>
                  <a:gd name="T89" fmla="*/ 2 h 14"/>
                  <a:gd name="T90" fmla="*/ 6 w 14"/>
                  <a:gd name="T91" fmla="*/ 2 h 14"/>
                  <a:gd name="T92" fmla="*/ 6 w 14"/>
                  <a:gd name="T93" fmla="*/ 0 h 14"/>
                  <a:gd name="T94" fmla="*/ 7 w 14"/>
                  <a:gd name="T95" fmla="*/ 0 h 14"/>
                  <a:gd name="T96" fmla="*/ 7 w 14"/>
                  <a:gd name="T9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 h="14">
                    <a:moveTo>
                      <a:pt x="7" y="0"/>
                    </a:move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7" y="0"/>
                    </a:lnTo>
                    <a:lnTo>
                      <a:pt x="8" y="0"/>
                    </a:lnTo>
                    <a:lnTo>
                      <a:pt x="8" y="0"/>
                    </a:lnTo>
                    <a:lnTo>
                      <a:pt x="8" y="0"/>
                    </a:lnTo>
                    <a:lnTo>
                      <a:pt x="9" y="2"/>
                    </a:lnTo>
                    <a:lnTo>
                      <a:pt x="9" y="2"/>
                    </a:lnTo>
                    <a:lnTo>
                      <a:pt x="9" y="2"/>
                    </a:lnTo>
                    <a:lnTo>
                      <a:pt x="11" y="2"/>
                    </a:lnTo>
                    <a:lnTo>
                      <a:pt x="11" y="2"/>
                    </a:lnTo>
                    <a:lnTo>
                      <a:pt x="12" y="2"/>
                    </a:lnTo>
                    <a:lnTo>
                      <a:pt x="12" y="3"/>
                    </a:lnTo>
                    <a:lnTo>
                      <a:pt x="13" y="3"/>
                    </a:lnTo>
                    <a:lnTo>
                      <a:pt x="13" y="3"/>
                    </a:lnTo>
                    <a:lnTo>
                      <a:pt x="13" y="3"/>
                    </a:lnTo>
                    <a:lnTo>
                      <a:pt x="13" y="3"/>
                    </a:lnTo>
                    <a:lnTo>
                      <a:pt x="14" y="3"/>
                    </a:lnTo>
                    <a:lnTo>
                      <a:pt x="14" y="4"/>
                    </a:lnTo>
                    <a:lnTo>
                      <a:pt x="14" y="4"/>
                    </a:lnTo>
                    <a:lnTo>
                      <a:pt x="14" y="5"/>
                    </a:lnTo>
                    <a:lnTo>
                      <a:pt x="14" y="6"/>
                    </a:lnTo>
                    <a:lnTo>
                      <a:pt x="14" y="7"/>
                    </a:lnTo>
                    <a:lnTo>
                      <a:pt x="14" y="8"/>
                    </a:lnTo>
                    <a:lnTo>
                      <a:pt x="14" y="9"/>
                    </a:lnTo>
                    <a:lnTo>
                      <a:pt x="13" y="10"/>
                    </a:lnTo>
                    <a:lnTo>
                      <a:pt x="13" y="11"/>
                    </a:lnTo>
                    <a:lnTo>
                      <a:pt x="13" y="12"/>
                    </a:lnTo>
                    <a:lnTo>
                      <a:pt x="12" y="13"/>
                    </a:lnTo>
                    <a:lnTo>
                      <a:pt x="11" y="13"/>
                    </a:lnTo>
                    <a:lnTo>
                      <a:pt x="11" y="14"/>
                    </a:lnTo>
                    <a:lnTo>
                      <a:pt x="9" y="14"/>
                    </a:lnTo>
                    <a:lnTo>
                      <a:pt x="8" y="14"/>
                    </a:lnTo>
                    <a:lnTo>
                      <a:pt x="7" y="14"/>
                    </a:lnTo>
                    <a:lnTo>
                      <a:pt x="7" y="14"/>
                    </a:lnTo>
                    <a:lnTo>
                      <a:pt x="7" y="14"/>
                    </a:lnTo>
                    <a:lnTo>
                      <a:pt x="7" y="14"/>
                    </a:lnTo>
                    <a:lnTo>
                      <a:pt x="7" y="14"/>
                    </a:lnTo>
                    <a:lnTo>
                      <a:pt x="6" y="14"/>
                    </a:lnTo>
                    <a:lnTo>
                      <a:pt x="6" y="14"/>
                    </a:lnTo>
                    <a:lnTo>
                      <a:pt x="6" y="14"/>
                    </a:lnTo>
                    <a:lnTo>
                      <a:pt x="6" y="14"/>
                    </a:lnTo>
                    <a:lnTo>
                      <a:pt x="5" y="14"/>
                    </a:lnTo>
                    <a:lnTo>
                      <a:pt x="5" y="14"/>
                    </a:lnTo>
                    <a:lnTo>
                      <a:pt x="5" y="14"/>
                    </a:lnTo>
                    <a:lnTo>
                      <a:pt x="5" y="14"/>
                    </a:lnTo>
                    <a:lnTo>
                      <a:pt x="4" y="14"/>
                    </a:lnTo>
                    <a:lnTo>
                      <a:pt x="4" y="14"/>
                    </a:lnTo>
                    <a:lnTo>
                      <a:pt x="4" y="14"/>
                    </a:lnTo>
                    <a:lnTo>
                      <a:pt x="3" y="14"/>
                    </a:lnTo>
                    <a:lnTo>
                      <a:pt x="3" y="14"/>
                    </a:lnTo>
                    <a:lnTo>
                      <a:pt x="3" y="14"/>
                    </a:lnTo>
                    <a:lnTo>
                      <a:pt x="3" y="14"/>
                    </a:lnTo>
                    <a:lnTo>
                      <a:pt x="2" y="14"/>
                    </a:lnTo>
                    <a:lnTo>
                      <a:pt x="2" y="14"/>
                    </a:lnTo>
                    <a:lnTo>
                      <a:pt x="2" y="14"/>
                    </a:lnTo>
                    <a:lnTo>
                      <a:pt x="2" y="14"/>
                    </a:lnTo>
                    <a:lnTo>
                      <a:pt x="2" y="14"/>
                    </a:lnTo>
                    <a:lnTo>
                      <a:pt x="2" y="14"/>
                    </a:lnTo>
                    <a:lnTo>
                      <a:pt x="2" y="13"/>
                    </a:lnTo>
                    <a:lnTo>
                      <a:pt x="2" y="13"/>
                    </a:lnTo>
                    <a:lnTo>
                      <a:pt x="1" y="13"/>
                    </a:lnTo>
                    <a:lnTo>
                      <a:pt x="1" y="13"/>
                    </a:lnTo>
                    <a:lnTo>
                      <a:pt x="1" y="13"/>
                    </a:lnTo>
                    <a:lnTo>
                      <a:pt x="1" y="12"/>
                    </a:lnTo>
                    <a:lnTo>
                      <a:pt x="1" y="12"/>
                    </a:lnTo>
                    <a:lnTo>
                      <a:pt x="1" y="12"/>
                    </a:lnTo>
                    <a:lnTo>
                      <a:pt x="1" y="11"/>
                    </a:lnTo>
                    <a:lnTo>
                      <a:pt x="1" y="11"/>
                    </a:lnTo>
                    <a:lnTo>
                      <a:pt x="1" y="11"/>
                    </a:lnTo>
                    <a:lnTo>
                      <a:pt x="1" y="11"/>
                    </a:lnTo>
                    <a:lnTo>
                      <a:pt x="1" y="11"/>
                    </a:lnTo>
                    <a:lnTo>
                      <a:pt x="1" y="10"/>
                    </a:lnTo>
                    <a:lnTo>
                      <a:pt x="1" y="10"/>
                    </a:lnTo>
                    <a:lnTo>
                      <a:pt x="1" y="10"/>
                    </a:lnTo>
                    <a:lnTo>
                      <a:pt x="1" y="10"/>
                    </a:lnTo>
                    <a:lnTo>
                      <a:pt x="0" y="10"/>
                    </a:lnTo>
                    <a:lnTo>
                      <a:pt x="0" y="10"/>
                    </a:lnTo>
                    <a:lnTo>
                      <a:pt x="0" y="9"/>
                    </a:lnTo>
                    <a:lnTo>
                      <a:pt x="0" y="9"/>
                    </a:lnTo>
                    <a:lnTo>
                      <a:pt x="0" y="9"/>
                    </a:lnTo>
                    <a:lnTo>
                      <a:pt x="0" y="9"/>
                    </a:lnTo>
                    <a:lnTo>
                      <a:pt x="0" y="9"/>
                    </a:lnTo>
                    <a:lnTo>
                      <a:pt x="0" y="8"/>
                    </a:lnTo>
                    <a:lnTo>
                      <a:pt x="0" y="8"/>
                    </a:lnTo>
                    <a:lnTo>
                      <a:pt x="0" y="8"/>
                    </a:lnTo>
                    <a:lnTo>
                      <a:pt x="0" y="8"/>
                    </a:lnTo>
                    <a:lnTo>
                      <a:pt x="0" y="8"/>
                    </a:lnTo>
                    <a:lnTo>
                      <a:pt x="0" y="8"/>
                    </a:lnTo>
                    <a:lnTo>
                      <a:pt x="0" y="7"/>
                    </a:lnTo>
                    <a:lnTo>
                      <a:pt x="0" y="7"/>
                    </a:lnTo>
                    <a:lnTo>
                      <a:pt x="1" y="7"/>
                    </a:lnTo>
                    <a:lnTo>
                      <a:pt x="1" y="7"/>
                    </a:lnTo>
                    <a:lnTo>
                      <a:pt x="1" y="7"/>
                    </a:lnTo>
                    <a:lnTo>
                      <a:pt x="1" y="7"/>
                    </a:lnTo>
                    <a:lnTo>
                      <a:pt x="1" y="7"/>
                    </a:lnTo>
                    <a:lnTo>
                      <a:pt x="1" y="7"/>
                    </a:lnTo>
                    <a:lnTo>
                      <a:pt x="2" y="7"/>
                    </a:lnTo>
                    <a:lnTo>
                      <a:pt x="2" y="6"/>
                    </a:lnTo>
                    <a:lnTo>
                      <a:pt x="2" y="6"/>
                    </a:lnTo>
                    <a:lnTo>
                      <a:pt x="2" y="6"/>
                    </a:lnTo>
                    <a:lnTo>
                      <a:pt x="2" y="6"/>
                    </a:lnTo>
                    <a:lnTo>
                      <a:pt x="3" y="6"/>
                    </a:lnTo>
                    <a:lnTo>
                      <a:pt x="3" y="6"/>
                    </a:lnTo>
                    <a:lnTo>
                      <a:pt x="3" y="5"/>
                    </a:lnTo>
                    <a:lnTo>
                      <a:pt x="3" y="5"/>
                    </a:lnTo>
                    <a:lnTo>
                      <a:pt x="3" y="5"/>
                    </a:lnTo>
                    <a:lnTo>
                      <a:pt x="3" y="5"/>
                    </a:lnTo>
                    <a:lnTo>
                      <a:pt x="3" y="5"/>
                    </a:lnTo>
                    <a:lnTo>
                      <a:pt x="3" y="4"/>
                    </a:lnTo>
                    <a:lnTo>
                      <a:pt x="3" y="4"/>
                    </a:lnTo>
                    <a:lnTo>
                      <a:pt x="3" y="4"/>
                    </a:lnTo>
                    <a:lnTo>
                      <a:pt x="4" y="4"/>
                    </a:lnTo>
                    <a:lnTo>
                      <a:pt x="4" y="3"/>
                    </a:lnTo>
                    <a:lnTo>
                      <a:pt x="4" y="3"/>
                    </a:lnTo>
                    <a:lnTo>
                      <a:pt x="4" y="3"/>
                    </a:lnTo>
                    <a:lnTo>
                      <a:pt x="4" y="3"/>
                    </a:lnTo>
                    <a:lnTo>
                      <a:pt x="4" y="2"/>
                    </a:lnTo>
                    <a:lnTo>
                      <a:pt x="5" y="2"/>
                    </a:lnTo>
                    <a:lnTo>
                      <a:pt x="5" y="2"/>
                    </a:lnTo>
                    <a:lnTo>
                      <a:pt x="5" y="2"/>
                    </a:lnTo>
                    <a:lnTo>
                      <a:pt x="5" y="2"/>
                    </a:lnTo>
                    <a:lnTo>
                      <a:pt x="6" y="2"/>
                    </a:lnTo>
                    <a:lnTo>
                      <a:pt x="6" y="2"/>
                    </a:lnTo>
                    <a:lnTo>
                      <a:pt x="6" y="0"/>
                    </a:lnTo>
                    <a:lnTo>
                      <a:pt x="6" y="0"/>
                    </a:lnTo>
                    <a:lnTo>
                      <a:pt x="7" y="0"/>
                    </a:lnTo>
                    <a:lnTo>
                      <a:pt x="7" y="0"/>
                    </a:lnTo>
                    <a:lnTo>
                      <a:pt x="7" y="0"/>
                    </a:lnTo>
                    <a:lnTo>
                      <a:pt x="7" y="0"/>
                    </a:lnTo>
                    <a:lnTo>
                      <a:pt x="7"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8" name="Freeform 712">
                <a:extLst>
                  <a:ext uri="{FF2B5EF4-FFF2-40B4-BE49-F238E27FC236}">
                    <a16:creationId xmlns:a16="http://schemas.microsoft.com/office/drawing/2014/main" id="{890527B1-EAA0-4E59-A92E-3D83807230A1}"/>
                  </a:ext>
                </a:extLst>
              </p:cNvPr>
              <p:cNvSpPr>
                <a:spLocks/>
              </p:cNvSpPr>
              <p:nvPr/>
            </p:nvSpPr>
            <p:spPr bwMode="auto">
              <a:xfrm>
                <a:off x="8158163" y="4987925"/>
                <a:ext cx="6350" cy="7938"/>
              </a:xfrm>
              <a:custGeom>
                <a:avLst/>
                <a:gdLst>
                  <a:gd name="T0" fmla="*/ 1 w 12"/>
                  <a:gd name="T1" fmla="*/ 4 h 15"/>
                  <a:gd name="T2" fmla="*/ 1 w 12"/>
                  <a:gd name="T3" fmla="*/ 4 h 15"/>
                  <a:gd name="T4" fmla="*/ 1 w 12"/>
                  <a:gd name="T5" fmla="*/ 4 h 15"/>
                  <a:gd name="T6" fmla="*/ 1 w 12"/>
                  <a:gd name="T7" fmla="*/ 4 h 15"/>
                  <a:gd name="T8" fmla="*/ 1 w 12"/>
                  <a:gd name="T9" fmla="*/ 4 h 15"/>
                  <a:gd name="T10" fmla="*/ 1 w 12"/>
                  <a:gd name="T11" fmla="*/ 3 h 15"/>
                  <a:gd name="T12" fmla="*/ 1 w 12"/>
                  <a:gd name="T13" fmla="*/ 2 h 15"/>
                  <a:gd name="T14" fmla="*/ 1 w 12"/>
                  <a:gd name="T15" fmla="*/ 2 h 15"/>
                  <a:gd name="T16" fmla="*/ 2 w 12"/>
                  <a:gd name="T17" fmla="*/ 1 h 15"/>
                  <a:gd name="T18" fmla="*/ 4 w 12"/>
                  <a:gd name="T19" fmla="*/ 1 h 15"/>
                  <a:gd name="T20" fmla="*/ 4 w 12"/>
                  <a:gd name="T21" fmla="*/ 0 h 15"/>
                  <a:gd name="T22" fmla="*/ 5 w 12"/>
                  <a:gd name="T23" fmla="*/ 0 h 15"/>
                  <a:gd name="T24" fmla="*/ 6 w 12"/>
                  <a:gd name="T25" fmla="*/ 0 h 15"/>
                  <a:gd name="T26" fmla="*/ 6 w 12"/>
                  <a:gd name="T27" fmla="*/ 1 h 15"/>
                  <a:gd name="T28" fmla="*/ 6 w 12"/>
                  <a:gd name="T29" fmla="*/ 1 h 15"/>
                  <a:gd name="T30" fmla="*/ 6 w 12"/>
                  <a:gd name="T31" fmla="*/ 1 h 15"/>
                  <a:gd name="T32" fmla="*/ 7 w 12"/>
                  <a:gd name="T33" fmla="*/ 2 h 15"/>
                  <a:gd name="T34" fmla="*/ 7 w 12"/>
                  <a:gd name="T35" fmla="*/ 2 h 15"/>
                  <a:gd name="T36" fmla="*/ 8 w 12"/>
                  <a:gd name="T37" fmla="*/ 3 h 15"/>
                  <a:gd name="T38" fmla="*/ 9 w 12"/>
                  <a:gd name="T39" fmla="*/ 3 h 15"/>
                  <a:gd name="T40" fmla="*/ 10 w 12"/>
                  <a:gd name="T41" fmla="*/ 3 h 15"/>
                  <a:gd name="T42" fmla="*/ 10 w 12"/>
                  <a:gd name="T43" fmla="*/ 4 h 15"/>
                  <a:gd name="T44" fmla="*/ 11 w 12"/>
                  <a:gd name="T45" fmla="*/ 4 h 15"/>
                  <a:gd name="T46" fmla="*/ 11 w 12"/>
                  <a:gd name="T47" fmla="*/ 5 h 15"/>
                  <a:gd name="T48" fmla="*/ 12 w 12"/>
                  <a:gd name="T49" fmla="*/ 6 h 15"/>
                  <a:gd name="T50" fmla="*/ 12 w 12"/>
                  <a:gd name="T51" fmla="*/ 7 h 15"/>
                  <a:gd name="T52" fmla="*/ 12 w 12"/>
                  <a:gd name="T53" fmla="*/ 9 h 15"/>
                  <a:gd name="T54" fmla="*/ 12 w 12"/>
                  <a:gd name="T55" fmla="*/ 9 h 15"/>
                  <a:gd name="T56" fmla="*/ 12 w 12"/>
                  <a:gd name="T57" fmla="*/ 11 h 15"/>
                  <a:gd name="T58" fmla="*/ 11 w 12"/>
                  <a:gd name="T59" fmla="*/ 12 h 15"/>
                  <a:gd name="T60" fmla="*/ 11 w 12"/>
                  <a:gd name="T61" fmla="*/ 13 h 15"/>
                  <a:gd name="T62" fmla="*/ 11 w 12"/>
                  <a:gd name="T63" fmla="*/ 14 h 15"/>
                  <a:gd name="T64" fmla="*/ 11 w 12"/>
                  <a:gd name="T65" fmla="*/ 14 h 15"/>
                  <a:gd name="T66" fmla="*/ 10 w 12"/>
                  <a:gd name="T67" fmla="*/ 14 h 15"/>
                  <a:gd name="T68" fmla="*/ 10 w 12"/>
                  <a:gd name="T69" fmla="*/ 15 h 15"/>
                  <a:gd name="T70" fmla="*/ 9 w 12"/>
                  <a:gd name="T71" fmla="*/ 15 h 15"/>
                  <a:gd name="T72" fmla="*/ 8 w 12"/>
                  <a:gd name="T73" fmla="*/ 14 h 15"/>
                  <a:gd name="T74" fmla="*/ 7 w 12"/>
                  <a:gd name="T75" fmla="*/ 14 h 15"/>
                  <a:gd name="T76" fmla="*/ 7 w 12"/>
                  <a:gd name="T77" fmla="*/ 14 h 15"/>
                  <a:gd name="T78" fmla="*/ 6 w 12"/>
                  <a:gd name="T79" fmla="*/ 13 h 15"/>
                  <a:gd name="T80" fmla="*/ 6 w 12"/>
                  <a:gd name="T81" fmla="*/ 12 h 15"/>
                  <a:gd name="T82" fmla="*/ 6 w 12"/>
                  <a:gd name="T83" fmla="*/ 12 h 15"/>
                  <a:gd name="T84" fmla="*/ 6 w 12"/>
                  <a:gd name="T85" fmla="*/ 11 h 15"/>
                  <a:gd name="T86" fmla="*/ 5 w 12"/>
                  <a:gd name="T87" fmla="*/ 10 h 15"/>
                  <a:gd name="T88" fmla="*/ 5 w 12"/>
                  <a:gd name="T89" fmla="*/ 9 h 15"/>
                  <a:gd name="T90" fmla="*/ 5 w 12"/>
                  <a:gd name="T91" fmla="*/ 9 h 15"/>
                  <a:gd name="T92" fmla="*/ 4 w 12"/>
                  <a:gd name="T93" fmla="*/ 7 h 15"/>
                  <a:gd name="T94" fmla="*/ 4 w 12"/>
                  <a:gd name="T95" fmla="*/ 6 h 15"/>
                  <a:gd name="T96" fmla="*/ 4 w 12"/>
                  <a:gd name="T97" fmla="*/ 6 h 15"/>
                  <a:gd name="T98" fmla="*/ 3 w 12"/>
                  <a:gd name="T99" fmla="*/ 5 h 15"/>
                  <a:gd name="T100" fmla="*/ 2 w 12"/>
                  <a:gd name="T101" fmla="*/ 4 h 15"/>
                  <a:gd name="T102" fmla="*/ 2 w 12"/>
                  <a:gd name="T103" fmla="*/ 4 h 15"/>
                  <a:gd name="T104" fmla="*/ 1 w 12"/>
                  <a:gd name="T105" fmla="*/ 4 h 15"/>
                  <a:gd name="T106" fmla="*/ 0 w 12"/>
                  <a:gd name="T107"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 h="15">
                    <a:moveTo>
                      <a:pt x="0" y="3"/>
                    </a:moveTo>
                    <a:lnTo>
                      <a:pt x="1" y="4"/>
                    </a:lnTo>
                    <a:lnTo>
                      <a:pt x="1" y="4"/>
                    </a:lnTo>
                    <a:lnTo>
                      <a:pt x="1" y="4"/>
                    </a:lnTo>
                    <a:lnTo>
                      <a:pt x="1" y="4"/>
                    </a:lnTo>
                    <a:lnTo>
                      <a:pt x="1" y="4"/>
                    </a:lnTo>
                    <a:lnTo>
                      <a:pt x="1" y="4"/>
                    </a:lnTo>
                    <a:lnTo>
                      <a:pt x="1" y="4"/>
                    </a:lnTo>
                    <a:lnTo>
                      <a:pt x="1" y="4"/>
                    </a:lnTo>
                    <a:lnTo>
                      <a:pt x="1" y="4"/>
                    </a:lnTo>
                    <a:lnTo>
                      <a:pt x="1" y="4"/>
                    </a:lnTo>
                    <a:lnTo>
                      <a:pt x="1" y="4"/>
                    </a:lnTo>
                    <a:lnTo>
                      <a:pt x="1" y="4"/>
                    </a:lnTo>
                    <a:lnTo>
                      <a:pt x="1" y="4"/>
                    </a:lnTo>
                    <a:lnTo>
                      <a:pt x="1" y="4"/>
                    </a:lnTo>
                    <a:lnTo>
                      <a:pt x="1" y="4"/>
                    </a:lnTo>
                    <a:lnTo>
                      <a:pt x="1" y="4"/>
                    </a:lnTo>
                    <a:lnTo>
                      <a:pt x="1" y="3"/>
                    </a:lnTo>
                    <a:lnTo>
                      <a:pt x="1" y="3"/>
                    </a:lnTo>
                    <a:lnTo>
                      <a:pt x="1" y="3"/>
                    </a:lnTo>
                    <a:lnTo>
                      <a:pt x="1" y="2"/>
                    </a:lnTo>
                    <a:lnTo>
                      <a:pt x="1" y="2"/>
                    </a:lnTo>
                    <a:lnTo>
                      <a:pt x="1" y="2"/>
                    </a:lnTo>
                    <a:lnTo>
                      <a:pt x="1" y="2"/>
                    </a:lnTo>
                    <a:lnTo>
                      <a:pt x="2" y="2"/>
                    </a:lnTo>
                    <a:lnTo>
                      <a:pt x="2" y="1"/>
                    </a:lnTo>
                    <a:lnTo>
                      <a:pt x="2" y="1"/>
                    </a:lnTo>
                    <a:lnTo>
                      <a:pt x="3" y="1"/>
                    </a:lnTo>
                    <a:lnTo>
                      <a:pt x="3" y="1"/>
                    </a:lnTo>
                    <a:lnTo>
                      <a:pt x="4" y="1"/>
                    </a:lnTo>
                    <a:lnTo>
                      <a:pt x="4" y="1"/>
                    </a:lnTo>
                    <a:lnTo>
                      <a:pt x="4" y="1"/>
                    </a:lnTo>
                    <a:lnTo>
                      <a:pt x="4" y="0"/>
                    </a:lnTo>
                    <a:lnTo>
                      <a:pt x="5" y="0"/>
                    </a:lnTo>
                    <a:lnTo>
                      <a:pt x="5" y="0"/>
                    </a:lnTo>
                    <a:lnTo>
                      <a:pt x="5" y="0"/>
                    </a:lnTo>
                    <a:lnTo>
                      <a:pt x="5" y="0"/>
                    </a:lnTo>
                    <a:lnTo>
                      <a:pt x="5" y="0"/>
                    </a:lnTo>
                    <a:lnTo>
                      <a:pt x="6" y="0"/>
                    </a:lnTo>
                    <a:lnTo>
                      <a:pt x="6" y="0"/>
                    </a:lnTo>
                    <a:lnTo>
                      <a:pt x="6" y="1"/>
                    </a:lnTo>
                    <a:lnTo>
                      <a:pt x="6" y="1"/>
                    </a:lnTo>
                    <a:lnTo>
                      <a:pt x="6" y="1"/>
                    </a:lnTo>
                    <a:lnTo>
                      <a:pt x="6" y="1"/>
                    </a:lnTo>
                    <a:lnTo>
                      <a:pt x="6" y="1"/>
                    </a:lnTo>
                    <a:lnTo>
                      <a:pt x="6" y="1"/>
                    </a:lnTo>
                    <a:lnTo>
                      <a:pt x="6" y="1"/>
                    </a:lnTo>
                    <a:lnTo>
                      <a:pt x="6" y="1"/>
                    </a:lnTo>
                    <a:lnTo>
                      <a:pt x="7" y="2"/>
                    </a:lnTo>
                    <a:lnTo>
                      <a:pt x="7" y="2"/>
                    </a:lnTo>
                    <a:lnTo>
                      <a:pt x="7" y="2"/>
                    </a:lnTo>
                    <a:lnTo>
                      <a:pt x="7" y="2"/>
                    </a:lnTo>
                    <a:lnTo>
                      <a:pt x="7" y="2"/>
                    </a:lnTo>
                    <a:lnTo>
                      <a:pt x="7" y="2"/>
                    </a:lnTo>
                    <a:lnTo>
                      <a:pt x="8" y="2"/>
                    </a:lnTo>
                    <a:lnTo>
                      <a:pt x="8" y="3"/>
                    </a:lnTo>
                    <a:lnTo>
                      <a:pt x="8" y="3"/>
                    </a:lnTo>
                    <a:lnTo>
                      <a:pt x="8" y="3"/>
                    </a:lnTo>
                    <a:lnTo>
                      <a:pt x="9" y="3"/>
                    </a:lnTo>
                    <a:lnTo>
                      <a:pt x="9" y="3"/>
                    </a:lnTo>
                    <a:lnTo>
                      <a:pt x="9" y="3"/>
                    </a:lnTo>
                    <a:lnTo>
                      <a:pt x="10" y="3"/>
                    </a:lnTo>
                    <a:lnTo>
                      <a:pt x="10" y="3"/>
                    </a:lnTo>
                    <a:lnTo>
                      <a:pt x="10" y="4"/>
                    </a:lnTo>
                    <a:lnTo>
                      <a:pt x="10" y="4"/>
                    </a:lnTo>
                    <a:lnTo>
                      <a:pt x="10" y="4"/>
                    </a:lnTo>
                    <a:lnTo>
                      <a:pt x="10" y="4"/>
                    </a:lnTo>
                    <a:lnTo>
                      <a:pt x="11" y="4"/>
                    </a:lnTo>
                    <a:lnTo>
                      <a:pt x="11" y="4"/>
                    </a:lnTo>
                    <a:lnTo>
                      <a:pt x="11" y="4"/>
                    </a:lnTo>
                    <a:lnTo>
                      <a:pt x="11" y="5"/>
                    </a:lnTo>
                    <a:lnTo>
                      <a:pt x="11" y="5"/>
                    </a:lnTo>
                    <a:lnTo>
                      <a:pt x="11" y="5"/>
                    </a:lnTo>
                    <a:lnTo>
                      <a:pt x="12" y="5"/>
                    </a:lnTo>
                    <a:lnTo>
                      <a:pt x="12" y="6"/>
                    </a:lnTo>
                    <a:lnTo>
                      <a:pt x="12" y="6"/>
                    </a:lnTo>
                    <a:lnTo>
                      <a:pt x="12" y="6"/>
                    </a:lnTo>
                    <a:lnTo>
                      <a:pt x="12" y="7"/>
                    </a:lnTo>
                    <a:lnTo>
                      <a:pt x="12" y="7"/>
                    </a:lnTo>
                    <a:lnTo>
                      <a:pt x="12" y="7"/>
                    </a:lnTo>
                    <a:lnTo>
                      <a:pt x="12" y="9"/>
                    </a:lnTo>
                    <a:lnTo>
                      <a:pt x="12" y="9"/>
                    </a:lnTo>
                    <a:lnTo>
                      <a:pt x="12" y="9"/>
                    </a:lnTo>
                    <a:lnTo>
                      <a:pt x="12" y="9"/>
                    </a:lnTo>
                    <a:lnTo>
                      <a:pt x="12" y="10"/>
                    </a:lnTo>
                    <a:lnTo>
                      <a:pt x="12" y="10"/>
                    </a:lnTo>
                    <a:lnTo>
                      <a:pt x="12" y="11"/>
                    </a:lnTo>
                    <a:lnTo>
                      <a:pt x="11" y="11"/>
                    </a:lnTo>
                    <a:lnTo>
                      <a:pt x="11" y="12"/>
                    </a:lnTo>
                    <a:lnTo>
                      <a:pt x="11" y="12"/>
                    </a:lnTo>
                    <a:lnTo>
                      <a:pt x="11" y="12"/>
                    </a:lnTo>
                    <a:lnTo>
                      <a:pt x="11" y="13"/>
                    </a:lnTo>
                    <a:lnTo>
                      <a:pt x="11" y="13"/>
                    </a:lnTo>
                    <a:lnTo>
                      <a:pt x="11" y="13"/>
                    </a:lnTo>
                    <a:lnTo>
                      <a:pt x="11" y="14"/>
                    </a:lnTo>
                    <a:lnTo>
                      <a:pt x="11" y="14"/>
                    </a:lnTo>
                    <a:lnTo>
                      <a:pt x="11" y="14"/>
                    </a:lnTo>
                    <a:lnTo>
                      <a:pt x="11" y="14"/>
                    </a:lnTo>
                    <a:lnTo>
                      <a:pt x="11" y="14"/>
                    </a:lnTo>
                    <a:lnTo>
                      <a:pt x="11" y="14"/>
                    </a:lnTo>
                    <a:lnTo>
                      <a:pt x="11" y="14"/>
                    </a:lnTo>
                    <a:lnTo>
                      <a:pt x="10" y="14"/>
                    </a:lnTo>
                    <a:lnTo>
                      <a:pt x="10" y="14"/>
                    </a:lnTo>
                    <a:lnTo>
                      <a:pt x="10" y="15"/>
                    </a:lnTo>
                    <a:lnTo>
                      <a:pt x="10" y="15"/>
                    </a:lnTo>
                    <a:lnTo>
                      <a:pt x="9" y="15"/>
                    </a:lnTo>
                    <a:lnTo>
                      <a:pt x="9" y="15"/>
                    </a:lnTo>
                    <a:lnTo>
                      <a:pt x="9" y="15"/>
                    </a:lnTo>
                    <a:lnTo>
                      <a:pt x="9" y="15"/>
                    </a:lnTo>
                    <a:lnTo>
                      <a:pt x="8" y="15"/>
                    </a:lnTo>
                    <a:lnTo>
                      <a:pt x="8" y="14"/>
                    </a:lnTo>
                    <a:lnTo>
                      <a:pt x="8" y="14"/>
                    </a:lnTo>
                    <a:lnTo>
                      <a:pt x="7" y="14"/>
                    </a:lnTo>
                    <a:lnTo>
                      <a:pt x="7" y="14"/>
                    </a:lnTo>
                    <a:lnTo>
                      <a:pt x="7" y="14"/>
                    </a:lnTo>
                    <a:lnTo>
                      <a:pt x="7" y="14"/>
                    </a:lnTo>
                    <a:lnTo>
                      <a:pt x="7" y="14"/>
                    </a:lnTo>
                    <a:lnTo>
                      <a:pt x="6" y="14"/>
                    </a:lnTo>
                    <a:lnTo>
                      <a:pt x="6" y="13"/>
                    </a:lnTo>
                    <a:lnTo>
                      <a:pt x="6" y="13"/>
                    </a:lnTo>
                    <a:lnTo>
                      <a:pt x="6" y="13"/>
                    </a:lnTo>
                    <a:lnTo>
                      <a:pt x="6" y="13"/>
                    </a:lnTo>
                    <a:lnTo>
                      <a:pt x="6" y="12"/>
                    </a:lnTo>
                    <a:lnTo>
                      <a:pt x="6" y="12"/>
                    </a:lnTo>
                    <a:lnTo>
                      <a:pt x="6" y="12"/>
                    </a:lnTo>
                    <a:lnTo>
                      <a:pt x="6" y="12"/>
                    </a:lnTo>
                    <a:lnTo>
                      <a:pt x="6" y="12"/>
                    </a:lnTo>
                    <a:lnTo>
                      <a:pt x="6" y="11"/>
                    </a:lnTo>
                    <a:lnTo>
                      <a:pt x="6" y="11"/>
                    </a:lnTo>
                    <a:lnTo>
                      <a:pt x="6" y="11"/>
                    </a:lnTo>
                    <a:lnTo>
                      <a:pt x="6" y="11"/>
                    </a:lnTo>
                    <a:lnTo>
                      <a:pt x="5" y="10"/>
                    </a:lnTo>
                    <a:lnTo>
                      <a:pt x="5" y="10"/>
                    </a:lnTo>
                    <a:lnTo>
                      <a:pt x="5" y="10"/>
                    </a:lnTo>
                    <a:lnTo>
                      <a:pt x="5" y="9"/>
                    </a:lnTo>
                    <a:lnTo>
                      <a:pt x="5" y="9"/>
                    </a:lnTo>
                    <a:lnTo>
                      <a:pt x="5" y="9"/>
                    </a:lnTo>
                    <a:lnTo>
                      <a:pt x="5" y="9"/>
                    </a:lnTo>
                    <a:lnTo>
                      <a:pt x="5" y="7"/>
                    </a:lnTo>
                    <a:lnTo>
                      <a:pt x="4" y="7"/>
                    </a:lnTo>
                    <a:lnTo>
                      <a:pt x="4" y="7"/>
                    </a:lnTo>
                    <a:lnTo>
                      <a:pt x="4" y="6"/>
                    </a:lnTo>
                    <a:lnTo>
                      <a:pt x="4" y="6"/>
                    </a:lnTo>
                    <a:lnTo>
                      <a:pt x="4" y="6"/>
                    </a:lnTo>
                    <a:lnTo>
                      <a:pt x="4" y="6"/>
                    </a:lnTo>
                    <a:lnTo>
                      <a:pt x="4" y="6"/>
                    </a:lnTo>
                    <a:lnTo>
                      <a:pt x="4" y="6"/>
                    </a:lnTo>
                    <a:lnTo>
                      <a:pt x="3" y="5"/>
                    </a:lnTo>
                    <a:lnTo>
                      <a:pt x="3" y="5"/>
                    </a:lnTo>
                    <a:lnTo>
                      <a:pt x="3" y="5"/>
                    </a:lnTo>
                    <a:lnTo>
                      <a:pt x="3" y="5"/>
                    </a:lnTo>
                    <a:lnTo>
                      <a:pt x="3" y="5"/>
                    </a:lnTo>
                    <a:lnTo>
                      <a:pt x="2" y="4"/>
                    </a:lnTo>
                    <a:lnTo>
                      <a:pt x="2" y="4"/>
                    </a:lnTo>
                    <a:lnTo>
                      <a:pt x="2" y="4"/>
                    </a:lnTo>
                    <a:lnTo>
                      <a:pt x="2" y="4"/>
                    </a:lnTo>
                    <a:lnTo>
                      <a:pt x="2" y="4"/>
                    </a:lnTo>
                    <a:lnTo>
                      <a:pt x="1" y="4"/>
                    </a:lnTo>
                    <a:lnTo>
                      <a:pt x="1" y="4"/>
                    </a:lnTo>
                    <a:lnTo>
                      <a:pt x="1" y="4"/>
                    </a:lnTo>
                    <a:lnTo>
                      <a:pt x="0" y="3"/>
                    </a:lnTo>
                    <a:lnTo>
                      <a:pt x="0" y="3"/>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29" name="Freeform 713">
                <a:extLst>
                  <a:ext uri="{FF2B5EF4-FFF2-40B4-BE49-F238E27FC236}">
                    <a16:creationId xmlns:a16="http://schemas.microsoft.com/office/drawing/2014/main" id="{2B08F00D-C34A-46A1-9BB4-B2FFA32BDEE5}"/>
                  </a:ext>
                </a:extLst>
              </p:cNvPr>
              <p:cNvSpPr>
                <a:spLocks/>
              </p:cNvSpPr>
              <p:nvPr/>
            </p:nvSpPr>
            <p:spPr bwMode="auto">
              <a:xfrm>
                <a:off x="8170863" y="5013325"/>
                <a:ext cx="3175" cy="4763"/>
              </a:xfrm>
              <a:custGeom>
                <a:avLst/>
                <a:gdLst>
                  <a:gd name="T0" fmla="*/ 5 w 6"/>
                  <a:gd name="T1" fmla="*/ 1 h 10"/>
                  <a:gd name="T2" fmla="*/ 5 w 6"/>
                  <a:gd name="T3" fmla="*/ 1 h 10"/>
                  <a:gd name="T4" fmla="*/ 5 w 6"/>
                  <a:gd name="T5" fmla="*/ 1 h 10"/>
                  <a:gd name="T6" fmla="*/ 5 w 6"/>
                  <a:gd name="T7" fmla="*/ 1 h 10"/>
                  <a:gd name="T8" fmla="*/ 5 w 6"/>
                  <a:gd name="T9" fmla="*/ 1 h 10"/>
                  <a:gd name="T10" fmla="*/ 5 w 6"/>
                  <a:gd name="T11" fmla="*/ 1 h 10"/>
                  <a:gd name="T12" fmla="*/ 5 w 6"/>
                  <a:gd name="T13" fmla="*/ 1 h 10"/>
                  <a:gd name="T14" fmla="*/ 5 w 6"/>
                  <a:gd name="T15" fmla="*/ 1 h 10"/>
                  <a:gd name="T16" fmla="*/ 5 w 6"/>
                  <a:gd name="T17" fmla="*/ 0 h 10"/>
                  <a:gd name="T18" fmla="*/ 5 w 6"/>
                  <a:gd name="T19" fmla="*/ 0 h 10"/>
                  <a:gd name="T20" fmla="*/ 5 w 6"/>
                  <a:gd name="T21" fmla="*/ 0 h 10"/>
                  <a:gd name="T22" fmla="*/ 5 w 6"/>
                  <a:gd name="T23" fmla="*/ 0 h 10"/>
                  <a:gd name="T24" fmla="*/ 5 w 6"/>
                  <a:gd name="T25" fmla="*/ 0 h 10"/>
                  <a:gd name="T26" fmla="*/ 5 w 6"/>
                  <a:gd name="T27" fmla="*/ 0 h 10"/>
                  <a:gd name="T28" fmla="*/ 6 w 6"/>
                  <a:gd name="T29" fmla="*/ 0 h 10"/>
                  <a:gd name="T30" fmla="*/ 6 w 6"/>
                  <a:gd name="T31" fmla="*/ 0 h 10"/>
                  <a:gd name="T32" fmla="*/ 6 w 6"/>
                  <a:gd name="T33" fmla="*/ 1 h 10"/>
                  <a:gd name="T34" fmla="*/ 6 w 6"/>
                  <a:gd name="T35" fmla="*/ 1 h 10"/>
                  <a:gd name="T36" fmla="*/ 6 w 6"/>
                  <a:gd name="T37" fmla="*/ 2 h 10"/>
                  <a:gd name="T38" fmla="*/ 6 w 6"/>
                  <a:gd name="T39" fmla="*/ 2 h 10"/>
                  <a:gd name="T40" fmla="*/ 6 w 6"/>
                  <a:gd name="T41" fmla="*/ 3 h 10"/>
                  <a:gd name="T42" fmla="*/ 6 w 6"/>
                  <a:gd name="T43" fmla="*/ 3 h 10"/>
                  <a:gd name="T44" fmla="*/ 6 w 6"/>
                  <a:gd name="T45" fmla="*/ 4 h 10"/>
                  <a:gd name="T46" fmla="*/ 5 w 6"/>
                  <a:gd name="T47" fmla="*/ 5 h 10"/>
                  <a:gd name="T48" fmla="*/ 5 w 6"/>
                  <a:gd name="T49" fmla="*/ 6 h 10"/>
                  <a:gd name="T50" fmla="*/ 4 w 6"/>
                  <a:gd name="T51" fmla="*/ 7 h 10"/>
                  <a:gd name="T52" fmla="*/ 3 w 6"/>
                  <a:gd name="T53" fmla="*/ 8 h 10"/>
                  <a:gd name="T54" fmla="*/ 3 w 6"/>
                  <a:gd name="T55" fmla="*/ 8 h 10"/>
                  <a:gd name="T56" fmla="*/ 2 w 6"/>
                  <a:gd name="T57" fmla="*/ 9 h 10"/>
                  <a:gd name="T58" fmla="*/ 1 w 6"/>
                  <a:gd name="T59" fmla="*/ 10 h 10"/>
                  <a:gd name="T60" fmla="*/ 1 w 6"/>
                  <a:gd name="T61" fmla="*/ 10 h 10"/>
                  <a:gd name="T62" fmla="*/ 0 w 6"/>
                  <a:gd name="T63" fmla="*/ 10 h 10"/>
                  <a:gd name="T64" fmla="*/ 0 w 6"/>
                  <a:gd name="T65" fmla="*/ 10 h 10"/>
                  <a:gd name="T66" fmla="*/ 0 w 6"/>
                  <a:gd name="T67" fmla="*/ 9 h 10"/>
                  <a:gd name="T68" fmla="*/ 0 w 6"/>
                  <a:gd name="T69" fmla="*/ 9 h 10"/>
                  <a:gd name="T70" fmla="*/ 0 w 6"/>
                  <a:gd name="T71" fmla="*/ 9 h 10"/>
                  <a:gd name="T72" fmla="*/ 0 w 6"/>
                  <a:gd name="T73" fmla="*/ 9 h 10"/>
                  <a:gd name="T74" fmla="*/ 0 w 6"/>
                  <a:gd name="T75" fmla="*/ 9 h 10"/>
                  <a:gd name="T76" fmla="*/ 1 w 6"/>
                  <a:gd name="T77" fmla="*/ 8 h 10"/>
                  <a:gd name="T78" fmla="*/ 1 w 6"/>
                  <a:gd name="T79" fmla="*/ 8 h 10"/>
                  <a:gd name="T80" fmla="*/ 1 w 6"/>
                  <a:gd name="T81" fmla="*/ 8 h 10"/>
                  <a:gd name="T82" fmla="*/ 2 w 6"/>
                  <a:gd name="T83" fmla="*/ 7 h 10"/>
                  <a:gd name="T84" fmla="*/ 2 w 6"/>
                  <a:gd name="T85" fmla="*/ 7 h 10"/>
                  <a:gd name="T86" fmla="*/ 3 w 6"/>
                  <a:gd name="T87" fmla="*/ 6 h 10"/>
                  <a:gd name="T88" fmla="*/ 3 w 6"/>
                  <a:gd name="T89" fmla="*/ 5 h 10"/>
                  <a:gd name="T90" fmla="*/ 4 w 6"/>
                  <a:gd name="T91" fmla="*/ 5 h 10"/>
                  <a:gd name="T92" fmla="*/ 4 w 6"/>
                  <a:gd name="T93" fmla="*/ 4 h 10"/>
                  <a:gd name="T94" fmla="*/ 4 w 6"/>
                  <a:gd name="T95" fmla="*/ 4 h 10"/>
                  <a:gd name="T96" fmla="*/ 5 w 6"/>
                  <a:gd name="T97" fmla="*/ 3 h 10"/>
                  <a:gd name="T98" fmla="*/ 5 w 6"/>
                  <a:gd name="T99" fmla="*/ 2 h 10"/>
                  <a:gd name="T100" fmla="*/ 5 w 6"/>
                  <a:gd name="T101" fmla="*/ 2 h 10"/>
                  <a:gd name="T102" fmla="*/ 5 w 6"/>
                  <a:gd name="T103" fmla="*/ 2 h 10"/>
                  <a:gd name="T104" fmla="*/ 5 w 6"/>
                  <a:gd name="T105" fmla="*/ 1 h 10"/>
                  <a:gd name="T106" fmla="*/ 5 w 6"/>
                  <a:gd name="T107" fmla="*/ 1 h 10"/>
                  <a:gd name="T108" fmla="*/ 5 w 6"/>
                  <a:gd name="T109" fmla="*/ 1 h 10"/>
                  <a:gd name="T110" fmla="*/ 5 w 6"/>
                  <a:gd name="T111" fmla="*/ 1 h 10"/>
                  <a:gd name="T112" fmla="*/ 5 w 6"/>
                  <a:gd name="T113" fmla="*/ 1 h 10"/>
                  <a:gd name="T114" fmla="*/ 5 w 6"/>
                  <a:gd name="T11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 h="10">
                    <a:moveTo>
                      <a:pt x="5" y="1"/>
                    </a:moveTo>
                    <a:lnTo>
                      <a:pt x="5" y="1"/>
                    </a:lnTo>
                    <a:lnTo>
                      <a:pt x="5" y="1"/>
                    </a:lnTo>
                    <a:lnTo>
                      <a:pt x="5" y="1"/>
                    </a:lnTo>
                    <a:lnTo>
                      <a:pt x="5" y="1"/>
                    </a:lnTo>
                    <a:lnTo>
                      <a:pt x="5" y="1"/>
                    </a:lnTo>
                    <a:lnTo>
                      <a:pt x="5" y="1"/>
                    </a:lnTo>
                    <a:lnTo>
                      <a:pt x="5" y="1"/>
                    </a:lnTo>
                    <a:lnTo>
                      <a:pt x="5" y="1"/>
                    </a:lnTo>
                    <a:lnTo>
                      <a:pt x="5" y="1"/>
                    </a:lnTo>
                    <a:lnTo>
                      <a:pt x="5" y="1"/>
                    </a:lnTo>
                    <a:lnTo>
                      <a:pt x="5" y="1"/>
                    </a:lnTo>
                    <a:lnTo>
                      <a:pt x="5" y="1"/>
                    </a:lnTo>
                    <a:lnTo>
                      <a:pt x="5" y="1"/>
                    </a:lnTo>
                    <a:lnTo>
                      <a:pt x="5" y="1"/>
                    </a:lnTo>
                    <a:lnTo>
                      <a:pt x="5" y="1"/>
                    </a:lnTo>
                    <a:lnTo>
                      <a:pt x="5" y="1"/>
                    </a:lnTo>
                    <a:lnTo>
                      <a:pt x="5" y="0"/>
                    </a:lnTo>
                    <a:lnTo>
                      <a:pt x="5" y="0"/>
                    </a:lnTo>
                    <a:lnTo>
                      <a:pt x="5" y="0"/>
                    </a:lnTo>
                    <a:lnTo>
                      <a:pt x="5" y="0"/>
                    </a:lnTo>
                    <a:lnTo>
                      <a:pt x="5" y="0"/>
                    </a:lnTo>
                    <a:lnTo>
                      <a:pt x="5" y="0"/>
                    </a:lnTo>
                    <a:lnTo>
                      <a:pt x="5" y="0"/>
                    </a:lnTo>
                    <a:lnTo>
                      <a:pt x="5" y="0"/>
                    </a:lnTo>
                    <a:lnTo>
                      <a:pt x="5" y="0"/>
                    </a:lnTo>
                    <a:lnTo>
                      <a:pt x="5" y="0"/>
                    </a:lnTo>
                    <a:lnTo>
                      <a:pt x="5" y="0"/>
                    </a:lnTo>
                    <a:lnTo>
                      <a:pt x="6" y="0"/>
                    </a:lnTo>
                    <a:lnTo>
                      <a:pt x="6" y="0"/>
                    </a:lnTo>
                    <a:lnTo>
                      <a:pt x="6" y="0"/>
                    </a:lnTo>
                    <a:lnTo>
                      <a:pt x="6" y="0"/>
                    </a:lnTo>
                    <a:lnTo>
                      <a:pt x="6" y="0"/>
                    </a:lnTo>
                    <a:lnTo>
                      <a:pt x="6" y="1"/>
                    </a:lnTo>
                    <a:lnTo>
                      <a:pt x="6" y="1"/>
                    </a:lnTo>
                    <a:lnTo>
                      <a:pt x="6" y="1"/>
                    </a:lnTo>
                    <a:lnTo>
                      <a:pt x="6" y="1"/>
                    </a:lnTo>
                    <a:lnTo>
                      <a:pt x="6" y="2"/>
                    </a:lnTo>
                    <a:lnTo>
                      <a:pt x="6" y="2"/>
                    </a:lnTo>
                    <a:lnTo>
                      <a:pt x="6" y="2"/>
                    </a:lnTo>
                    <a:lnTo>
                      <a:pt x="6" y="2"/>
                    </a:lnTo>
                    <a:lnTo>
                      <a:pt x="6" y="3"/>
                    </a:lnTo>
                    <a:lnTo>
                      <a:pt x="6" y="3"/>
                    </a:lnTo>
                    <a:lnTo>
                      <a:pt x="6" y="3"/>
                    </a:lnTo>
                    <a:lnTo>
                      <a:pt x="6" y="4"/>
                    </a:lnTo>
                    <a:lnTo>
                      <a:pt x="6" y="4"/>
                    </a:lnTo>
                    <a:lnTo>
                      <a:pt x="6" y="5"/>
                    </a:lnTo>
                    <a:lnTo>
                      <a:pt x="5" y="5"/>
                    </a:lnTo>
                    <a:lnTo>
                      <a:pt x="5" y="6"/>
                    </a:lnTo>
                    <a:lnTo>
                      <a:pt x="5" y="6"/>
                    </a:lnTo>
                    <a:lnTo>
                      <a:pt x="4" y="6"/>
                    </a:lnTo>
                    <a:lnTo>
                      <a:pt x="4" y="7"/>
                    </a:lnTo>
                    <a:lnTo>
                      <a:pt x="4" y="7"/>
                    </a:lnTo>
                    <a:lnTo>
                      <a:pt x="3" y="8"/>
                    </a:lnTo>
                    <a:lnTo>
                      <a:pt x="3" y="8"/>
                    </a:lnTo>
                    <a:lnTo>
                      <a:pt x="3" y="8"/>
                    </a:lnTo>
                    <a:lnTo>
                      <a:pt x="2" y="9"/>
                    </a:lnTo>
                    <a:lnTo>
                      <a:pt x="2" y="9"/>
                    </a:lnTo>
                    <a:lnTo>
                      <a:pt x="2" y="9"/>
                    </a:lnTo>
                    <a:lnTo>
                      <a:pt x="1" y="10"/>
                    </a:lnTo>
                    <a:lnTo>
                      <a:pt x="1" y="10"/>
                    </a:lnTo>
                    <a:lnTo>
                      <a:pt x="1" y="10"/>
                    </a:lnTo>
                    <a:lnTo>
                      <a:pt x="1" y="10"/>
                    </a:lnTo>
                    <a:lnTo>
                      <a:pt x="0" y="10"/>
                    </a:lnTo>
                    <a:lnTo>
                      <a:pt x="0" y="10"/>
                    </a:lnTo>
                    <a:lnTo>
                      <a:pt x="0" y="10"/>
                    </a:lnTo>
                    <a:lnTo>
                      <a:pt x="0" y="10"/>
                    </a:lnTo>
                    <a:lnTo>
                      <a:pt x="0" y="9"/>
                    </a:lnTo>
                    <a:lnTo>
                      <a:pt x="0" y="9"/>
                    </a:lnTo>
                    <a:lnTo>
                      <a:pt x="0" y="9"/>
                    </a:lnTo>
                    <a:lnTo>
                      <a:pt x="0" y="9"/>
                    </a:lnTo>
                    <a:lnTo>
                      <a:pt x="0" y="9"/>
                    </a:lnTo>
                    <a:lnTo>
                      <a:pt x="0" y="9"/>
                    </a:lnTo>
                    <a:lnTo>
                      <a:pt x="0" y="9"/>
                    </a:lnTo>
                    <a:lnTo>
                      <a:pt x="0" y="9"/>
                    </a:lnTo>
                    <a:lnTo>
                      <a:pt x="0" y="9"/>
                    </a:lnTo>
                    <a:lnTo>
                      <a:pt x="1" y="8"/>
                    </a:lnTo>
                    <a:lnTo>
                      <a:pt x="1" y="8"/>
                    </a:lnTo>
                    <a:lnTo>
                      <a:pt x="1" y="8"/>
                    </a:lnTo>
                    <a:lnTo>
                      <a:pt x="1" y="8"/>
                    </a:lnTo>
                    <a:lnTo>
                      <a:pt x="1" y="8"/>
                    </a:lnTo>
                    <a:lnTo>
                      <a:pt x="1" y="8"/>
                    </a:lnTo>
                    <a:lnTo>
                      <a:pt x="2" y="7"/>
                    </a:lnTo>
                    <a:lnTo>
                      <a:pt x="2" y="7"/>
                    </a:lnTo>
                    <a:lnTo>
                      <a:pt x="2" y="7"/>
                    </a:lnTo>
                    <a:lnTo>
                      <a:pt x="2" y="7"/>
                    </a:lnTo>
                    <a:lnTo>
                      <a:pt x="3" y="6"/>
                    </a:lnTo>
                    <a:lnTo>
                      <a:pt x="3" y="6"/>
                    </a:lnTo>
                    <a:lnTo>
                      <a:pt x="3" y="6"/>
                    </a:lnTo>
                    <a:lnTo>
                      <a:pt x="3" y="5"/>
                    </a:lnTo>
                    <a:lnTo>
                      <a:pt x="4" y="5"/>
                    </a:lnTo>
                    <a:lnTo>
                      <a:pt x="4" y="5"/>
                    </a:lnTo>
                    <a:lnTo>
                      <a:pt x="4" y="4"/>
                    </a:lnTo>
                    <a:lnTo>
                      <a:pt x="4" y="4"/>
                    </a:lnTo>
                    <a:lnTo>
                      <a:pt x="4" y="4"/>
                    </a:lnTo>
                    <a:lnTo>
                      <a:pt x="4" y="4"/>
                    </a:lnTo>
                    <a:lnTo>
                      <a:pt x="4" y="3"/>
                    </a:lnTo>
                    <a:lnTo>
                      <a:pt x="5" y="3"/>
                    </a:lnTo>
                    <a:lnTo>
                      <a:pt x="5" y="3"/>
                    </a:lnTo>
                    <a:lnTo>
                      <a:pt x="5" y="2"/>
                    </a:lnTo>
                    <a:lnTo>
                      <a:pt x="5" y="2"/>
                    </a:lnTo>
                    <a:lnTo>
                      <a:pt x="5" y="2"/>
                    </a:lnTo>
                    <a:lnTo>
                      <a:pt x="5" y="2"/>
                    </a:lnTo>
                    <a:lnTo>
                      <a:pt x="5" y="2"/>
                    </a:lnTo>
                    <a:lnTo>
                      <a:pt x="5" y="1"/>
                    </a:lnTo>
                    <a:lnTo>
                      <a:pt x="5" y="1"/>
                    </a:lnTo>
                    <a:lnTo>
                      <a:pt x="5" y="1"/>
                    </a:lnTo>
                    <a:lnTo>
                      <a:pt x="5" y="1"/>
                    </a:lnTo>
                    <a:lnTo>
                      <a:pt x="5" y="1"/>
                    </a:lnTo>
                    <a:lnTo>
                      <a:pt x="5" y="1"/>
                    </a:lnTo>
                    <a:lnTo>
                      <a:pt x="5" y="1"/>
                    </a:lnTo>
                    <a:lnTo>
                      <a:pt x="5" y="1"/>
                    </a:lnTo>
                    <a:lnTo>
                      <a:pt x="5" y="1"/>
                    </a:lnTo>
                    <a:lnTo>
                      <a:pt x="5" y="1"/>
                    </a:lnTo>
                    <a:lnTo>
                      <a:pt x="5" y="1"/>
                    </a:lnTo>
                    <a:lnTo>
                      <a:pt x="5"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30" name="Freeform 718">
                <a:extLst>
                  <a:ext uri="{FF2B5EF4-FFF2-40B4-BE49-F238E27FC236}">
                    <a16:creationId xmlns:a16="http://schemas.microsoft.com/office/drawing/2014/main" id="{2B39DA6B-7EEB-48AF-928E-E32F1B8244B4}"/>
                  </a:ext>
                </a:extLst>
              </p:cNvPr>
              <p:cNvSpPr>
                <a:spLocks/>
              </p:cNvSpPr>
              <p:nvPr/>
            </p:nvSpPr>
            <p:spPr bwMode="auto">
              <a:xfrm>
                <a:off x="8410575" y="4845050"/>
                <a:ext cx="15875" cy="14288"/>
              </a:xfrm>
              <a:custGeom>
                <a:avLst/>
                <a:gdLst>
                  <a:gd name="T0" fmla="*/ 28 w 28"/>
                  <a:gd name="T1" fmla="*/ 14 h 27"/>
                  <a:gd name="T2" fmla="*/ 28 w 28"/>
                  <a:gd name="T3" fmla="*/ 14 h 27"/>
                  <a:gd name="T4" fmla="*/ 27 w 28"/>
                  <a:gd name="T5" fmla="*/ 8 h 27"/>
                  <a:gd name="T6" fmla="*/ 23 w 28"/>
                  <a:gd name="T7" fmla="*/ 4 h 27"/>
                  <a:gd name="T8" fmla="*/ 19 w 28"/>
                  <a:gd name="T9" fmla="*/ 1 h 27"/>
                  <a:gd name="T10" fmla="*/ 14 w 28"/>
                  <a:gd name="T11" fmla="*/ 0 h 27"/>
                  <a:gd name="T12" fmla="*/ 14 w 28"/>
                  <a:gd name="T13" fmla="*/ 0 h 27"/>
                  <a:gd name="T14" fmla="*/ 9 w 28"/>
                  <a:gd name="T15" fmla="*/ 1 h 27"/>
                  <a:gd name="T16" fmla="*/ 3 w 28"/>
                  <a:gd name="T17" fmla="*/ 4 h 27"/>
                  <a:gd name="T18" fmla="*/ 1 w 28"/>
                  <a:gd name="T19" fmla="*/ 8 h 27"/>
                  <a:gd name="T20" fmla="*/ 0 w 28"/>
                  <a:gd name="T21" fmla="*/ 14 h 27"/>
                  <a:gd name="T22" fmla="*/ 0 w 28"/>
                  <a:gd name="T23" fmla="*/ 14 h 27"/>
                  <a:gd name="T24" fmla="*/ 1 w 28"/>
                  <a:gd name="T25" fmla="*/ 19 h 27"/>
                  <a:gd name="T26" fmla="*/ 3 w 28"/>
                  <a:gd name="T27" fmla="*/ 23 h 27"/>
                  <a:gd name="T28" fmla="*/ 9 w 28"/>
                  <a:gd name="T29" fmla="*/ 26 h 27"/>
                  <a:gd name="T30" fmla="*/ 14 w 28"/>
                  <a:gd name="T31" fmla="*/ 27 h 27"/>
                  <a:gd name="T32" fmla="*/ 14 w 28"/>
                  <a:gd name="T33" fmla="*/ 27 h 27"/>
                  <a:gd name="T34" fmla="*/ 19 w 28"/>
                  <a:gd name="T35" fmla="*/ 26 h 27"/>
                  <a:gd name="T36" fmla="*/ 23 w 28"/>
                  <a:gd name="T37" fmla="*/ 23 h 27"/>
                  <a:gd name="T38" fmla="*/ 27 w 28"/>
                  <a:gd name="T39" fmla="*/ 19 h 27"/>
                  <a:gd name="T40" fmla="*/ 28 w 28"/>
                  <a:gd name="T41" fmla="*/ 14 h 27"/>
                  <a:gd name="T42" fmla="*/ 28 w 28"/>
                  <a:gd name="T43"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 h="27">
                    <a:moveTo>
                      <a:pt x="28" y="14"/>
                    </a:moveTo>
                    <a:lnTo>
                      <a:pt x="28" y="14"/>
                    </a:lnTo>
                    <a:lnTo>
                      <a:pt x="27" y="8"/>
                    </a:lnTo>
                    <a:lnTo>
                      <a:pt x="23" y="4"/>
                    </a:lnTo>
                    <a:lnTo>
                      <a:pt x="19" y="1"/>
                    </a:lnTo>
                    <a:lnTo>
                      <a:pt x="14" y="0"/>
                    </a:lnTo>
                    <a:lnTo>
                      <a:pt x="14" y="0"/>
                    </a:lnTo>
                    <a:lnTo>
                      <a:pt x="9" y="1"/>
                    </a:lnTo>
                    <a:lnTo>
                      <a:pt x="3" y="4"/>
                    </a:lnTo>
                    <a:lnTo>
                      <a:pt x="1" y="8"/>
                    </a:lnTo>
                    <a:lnTo>
                      <a:pt x="0" y="14"/>
                    </a:lnTo>
                    <a:lnTo>
                      <a:pt x="0" y="14"/>
                    </a:lnTo>
                    <a:lnTo>
                      <a:pt x="1" y="19"/>
                    </a:lnTo>
                    <a:lnTo>
                      <a:pt x="3" y="23"/>
                    </a:lnTo>
                    <a:lnTo>
                      <a:pt x="9" y="26"/>
                    </a:lnTo>
                    <a:lnTo>
                      <a:pt x="14" y="27"/>
                    </a:lnTo>
                    <a:lnTo>
                      <a:pt x="14" y="27"/>
                    </a:lnTo>
                    <a:lnTo>
                      <a:pt x="19" y="26"/>
                    </a:lnTo>
                    <a:lnTo>
                      <a:pt x="23" y="23"/>
                    </a:lnTo>
                    <a:lnTo>
                      <a:pt x="27" y="19"/>
                    </a:lnTo>
                    <a:lnTo>
                      <a:pt x="28" y="14"/>
                    </a:lnTo>
                    <a:lnTo>
                      <a:pt x="2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grpSp>
        <p:sp>
          <p:nvSpPr>
            <p:cNvPr id="96" name="Freeform 769">
              <a:extLst>
                <a:ext uri="{FF2B5EF4-FFF2-40B4-BE49-F238E27FC236}">
                  <a16:creationId xmlns:a16="http://schemas.microsoft.com/office/drawing/2014/main" id="{A61CB8A5-43B2-438C-9096-97F6EF9D23D1}"/>
                </a:ext>
              </a:extLst>
            </p:cNvPr>
            <p:cNvSpPr>
              <a:spLocks/>
            </p:cNvSpPr>
            <p:nvPr/>
          </p:nvSpPr>
          <p:spPr bwMode="auto">
            <a:xfrm>
              <a:off x="10805244" y="5514829"/>
              <a:ext cx="97074" cy="114902"/>
            </a:xfrm>
            <a:custGeom>
              <a:avLst/>
              <a:gdLst>
                <a:gd name="T0" fmla="*/ 30 w 148"/>
                <a:gd name="T1" fmla="*/ 0 h 174"/>
                <a:gd name="T2" fmla="*/ 30 w 148"/>
                <a:gd name="T3" fmla="*/ 0 h 174"/>
                <a:gd name="T4" fmla="*/ 39 w 148"/>
                <a:gd name="T5" fmla="*/ 7 h 174"/>
                <a:gd name="T6" fmla="*/ 53 w 148"/>
                <a:gd name="T7" fmla="*/ 19 h 174"/>
                <a:gd name="T8" fmla="*/ 72 w 148"/>
                <a:gd name="T9" fmla="*/ 38 h 174"/>
                <a:gd name="T10" fmla="*/ 83 w 148"/>
                <a:gd name="T11" fmla="*/ 48 h 174"/>
                <a:gd name="T12" fmla="*/ 94 w 148"/>
                <a:gd name="T13" fmla="*/ 61 h 174"/>
                <a:gd name="T14" fmla="*/ 104 w 148"/>
                <a:gd name="T15" fmla="*/ 75 h 174"/>
                <a:gd name="T16" fmla="*/ 114 w 148"/>
                <a:gd name="T17" fmla="*/ 90 h 174"/>
                <a:gd name="T18" fmla="*/ 124 w 148"/>
                <a:gd name="T19" fmla="*/ 105 h 174"/>
                <a:gd name="T20" fmla="*/ 133 w 148"/>
                <a:gd name="T21" fmla="*/ 122 h 174"/>
                <a:gd name="T22" fmla="*/ 140 w 148"/>
                <a:gd name="T23" fmla="*/ 142 h 174"/>
                <a:gd name="T24" fmla="*/ 148 w 148"/>
                <a:gd name="T25" fmla="*/ 161 h 174"/>
                <a:gd name="T26" fmla="*/ 147 w 148"/>
                <a:gd name="T27" fmla="*/ 162 h 174"/>
                <a:gd name="T28" fmla="*/ 148 w 148"/>
                <a:gd name="T29" fmla="*/ 162 h 174"/>
                <a:gd name="T30" fmla="*/ 101 w 148"/>
                <a:gd name="T31" fmla="*/ 174 h 174"/>
                <a:gd name="T32" fmla="*/ 96 w 148"/>
                <a:gd name="T33" fmla="*/ 158 h 174"/>
                <a:gd name="T34" fmla="*/ 89 w 148"/>
                <a:gd name="T35" fmla="*/ 144 h 174"/>
                <a:gd name="T36" fmla="*/ 82 w 148"/>
                <a:gd name="T37" fmla="*/ 130 h 174"/>
                <a:gd name="T38" fmla="*/ 73 w 148"/>
                <a:gd name="T39" fmla="*/ 116 h 174"/>
                <a:gd name="T40" fmla="*/ 65 w 148"/>
                <a:gd name="T41" fmla="*/ 103 h 174"/>
                <a:gd name="T42" fmla="*/ 55 w 148"/>
                <a:gd name="T43" fmla="*/ 92 h 174"/>
                <a:gd name="T44" fmla="*/ 47 w 148"/>
                <a:gd name="T45" fmla="*/ 80 h 174"/>
                <a:gd name="T46" fmla="*/ 37 w 148"/>
                <a:gd name="T47" fmla="*/ 71 h 174"/>
                <a:gd name="T48" fmla="*/ 21 w 148"/>
                <a:gd name="T49" fmla="*/ 55 h 174"/>
                <a:gd name="T50" fmla="*/ 9 w 148"/>
                <a:gd name="T51" fmla="*/ 44 h 174"/>
                <a:gd name="T52" fmla="*/ 0 w 148"/>
                <a:gd name="T53" fmla="*/ 37 h 174"/>
                <a:gd name="T54" fmla="*/ 30 w 148"/>
                <a:gd name="T55" fmla="*/ 0 h 174"/>
                <a:gd name="T56" fmla="*/ 30 w 148"/>
                <a:gd name="T5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8" h="174">
                  <a:moveTo>
                    <a:pt x="30" y="0"/>
                  </a:moveTo>
                  <a:lnTo>
                    <a:pt x="30" y="0"/>
                  </a:lnTo>
                  <a:lnTo>
                    <a:pt x="39" y="7"/>
                  </a:lnTo>
                  <a:lnTo>
                    <a:pt x="53" y="19"/>
                  </a:lnTo>
                  <a:lnTo>
                    <a:pt x="72" y="38"/>
                  </a:lnTo>
                  <a:lnTo>
                    <a:pt x="83" y="48"/>
                  </a:lnTo>
                  <a:lnTo>
                    <a:pt x="94" y="61"/>
                  </a:lnTo>
                  <a:lnTo>
                    <a:pt x="104" y="75"/>
                  </a:lnTo>
                  <a:lnTo>
                    <a:pt x="114" y="90"/>
                  </a:lnTo>
                  <a:lnTo>
                    <a:pt x="124" y="105"/>
                  </a:lnTo>
                  <a:lnTo>
                    <a:pt x="133" y="122"/>
                  </a:lnTo>
                  <a:lnTo>
                    <a:pt x="140" y="142"/>
                  </a:lnTo>
                  <a:lnTo>
                    <a:pt x="148" y="161"/>
                  </a:lnTo>
                  <a:lnTo>
                    <a:pt x="147" y="162"/>
                  </a:lnTo>
                  <a:lnTo>
                    <a:pt x="148" y="162"/>
                  </a:lnTo>
                  <a:lnTo>
                    <a:pt x="101" y="174"/>
                  </a:lnTo>
                  <a:lnTo>
                    <a:pt x="96" y="158"/>
                  </a:lnTo>
                  <a:lnTo>
                    <a:pt x="89" y="144"/>
                  </a:lnTo>
                  <a:lnTo>
                    <a:pt x="82" y="130"/>
                  </a:lnTo>
                  <a:lnTo>
                    <a:pt x="73" y="116"/>
                  </a:lnTo>
                  <a:lnTo>
                    <a:pt x="65" y="103"/>
                  </a:lnTo>
                  <a:lnTo>
                    <a:pt x="55" y="92"/>
                  </a:lnTo>
                  <a:lnTo>
                    <a:pt x="47" y="80"/>
                  </a:lnTo>
                  <a:lnTo>
                    <a:pt x="37" y="71"/>
                  </a:lnTo>
                  <a:lnTo>
                    <a:pt x="21" y="55"/>
                  </a:lnTo>
                  <a:lnTo>
                    <a:pt x="9" y="44"/>
                  </a:lnTo>
                  <a:lnTo>
                    <a:pt x="0" y="37"/>
                  </a:lnTo>
                  <a:lnTo>
                    <a:pt x="30" y="0"/>
                  </a:lnTo>
                  <a:lnTo>
                    <a:pt x="30" y="0"/>
                  </a:lnTo>
                  <a:close/>
                </a:path>
              </a:pathLst>
            </a:custGeom>
            <a:solidFill>
              <a:srgbClr val="BFBFB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97" name="Freeform 770">
              <a:extLst>
                <a:ext uri="{FF2B5EF4-FFF2-40B4-BE49-F238E27FC236}">
                  <a16:creationId xmlns:a16="http://schemas.microsoft.com/office/drawing/2014/main" id="{3743FCED-9A01-49A9-8B6F-AF9CF6A3E8E1}"/>
                </a:ext>
              </a:extLst>
            </p:cNvPr>
            <p:cNvSpPr>
              <a:spLocks/>
            </p:cNvSpPr>
            <p:nvPr/>
          </p:nvSpPr>
          <p:spPr bwMode="auto">
            <a:xfrm>
              <a:off x="10902318" y="5911045"/>
              <a:ext cx="55471" cy="134712"/>
            </a:xfrm>
            <a:custGeom>
              <a:avLst/>
              <a:gdLst>
                <a:gd name="T0" fmla="*/ 83 w 85"/>
                <a:gd name="T1" fmla="*/ 0 h 203"/>
                <a:gd name="T2" fmla="*/ 83 w 85"/>
                <a:gd name="T3" fmla="*/ 0 h 203"/>
                <a:gd name="T4" fmla="*/ 85 w 85"/>
                <a:gd name="T5" fmla="*/ 12 h 203"/>
                <a:gd name="T6" fmla="*/ 85 w 85"/>
                <a:gd name="T7" fmla="*/ 32 h 203"/>
                <a:gd name="T8" fmla="*/ 85 w 85"/>
                <a:gd name="T9" fmla="*/ 58 h 203"/>
                <a:gd name="T10" fmla="*/ 84 w 85"/>
                <a:gd name="T11" fmla="*/ 73 h 203"/>
                <a:gd name="T12" fmla="*/ 82 w 85"/>
                <a:gd name="T13" fmla="*/ 89 h 203"/>
                <a:gd name="T14" fmla="*/ 80 w 85"/>
                <a:gd name="T15" fmla="*/ 106 h 203"/>
                <a:gd name="T16" fmla="*/ 77 w 85"/>
                <a:gd name="T17" fmla="*/ 123 h 203"/>
                <a:gd name="T18" fmla="*/ 72 w 85"/>
                <a:gd name="T19" fmla="*/ 140 h 203"/>
                <a:gd name="T20" fmla="*/ 65 w 85"/>
                <a:gd name="T21" fmla="*/ 157 h 203"/>
                <a:gd name="T22" fmla="*/ 58 w 85"/>
                <a:gd name="T23" fmla="*/ 173 h 203"/>
                <a:gd name="T24" fmla="*/ 49 w 85"/>
                <a:gd name="T25" fmla="*/ 188 h 203"/>
                <a:gd name="T26" fmla="*/ 39 w 85"/>
                <a:gd name="T27" fmla="*/ 203 h 203"/>
                <a:gd name="T28" fmla="*/ 0 w 85"/>
                <a:gd name="T29" fmla="*/ 176 h 203"/>
                <a:gd name="T30" fmla="*/ 9 w 85"/>
                <a:gd name="T31" fmla="*/ 163 h 203"/>
                <a:gd name="T32" fmla="*/ 15 w 85"/>
                <a:gd name="T33" fmla="*/ 151 h 203"/>
                <a:gd name="T34" fmla="*/ 21 w 85"/>
                <a:gd name="T35" fmla="*/ 139 h 203"/>
                <a:gd name="T36" fmla="*/ 26 w 85"/>
                <a:gd name="T37" fmla="*/ 125 h 203"/>
                <a:gd name="T38" fmla="*/ 30 w 85"/>
                <a:gd name="T39" fmla="*/ 111 h 203"/>
                <a:gd name="T40" fmla="*/ 32 w 85"/>
                <a:gd name="T41" fmla="*/ 96 h 203"/>
                <a:gd name="T42" fmla="*/ 34 w 85"/>
                <a:gd name="T43" fmla="*/ 83 h 203"/>
                <a:gd name="T44" fmla="*/ 37 w 85"/>
                <a:gd name="T45" fmla="*/ 69 h 203"/>
                <a:gd name="T46" fmla="*/ 38 w 85"/>
                <a:gd name="T47" fmla="*/ 56 h 203"/>
                <a:gd name="T48" fmla="*/ 38 w 85"/>
                <a:gd name="T49" fmla="*/ 32 h 203"/>
                <a:gd name="T50" fmla="*/ 37 w 85"/>
                <a:gd name="T51" fmla="*/ 15 h 203"/>
                <a:gd name="T52" fmla="*/ 36 w 85"/>
                <a:gd name="T53" fmla="*/ 4 h 203"/>
                <a:gd name="T54" fmla="*/ 83 w 85"/>
                <a:gd name="T55" fmla="*/ 0 h 203"/>
                <a:gd name="T56" fmla="*/ 83 w 85"/>
                <a:gd name="T5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203">
                  <a:moveTo>
                    <a:pt x="83" y="0"/>
                  </a:moveTo>
                  <a:lnTo>
                    <a:pt x="83" y="0"/>
                  </a:lnTo>
                  <a:lnTo>
                    <a:pt x="85" y="12"/>
                  </a:lnTo>
                  <a:lnTo>
                    <a:pt x="85" y="32"/>
                  </a:lnTo>
                  <a:lnTo>
                    <a:pt x="85" y="58"/>
                  </a:lnTo>
                  <a:lnTo>
                    <a:pt x="84" y="73"/>
                  </a:lnTo>
                  <a:lnTo>
                    <a:pt x="82" y="89"/>
                  </a:lnTo>
                  <a:lnTo>
                    <a:pt x="80" y="106"/>
                  </a:lnTo>
                  <a:lnTo>
                    <a:pt x="77" y="123"/>
                  </a:lnTo>
                  <a:lnTo>
                    <a:pt x="72" y="140"/>
                  </a:lnTo>
                  <a:lnTo>
                    <a:pt x="65" y="157"/>
                  </a:lnTo>
                  <a:lnTo>
                    <a:pt x="58" y="173"/>
                  </a:lnTo>
                  <a:lnTo>
                    <a:pt x="49" y="188"/>
                  </a:lnTo>
                  <a:lnTo>
                    <a:pt x="39" y="203"/>
                  </a:lnTo>
                  <a:lnTo>
                    <a:pt x="0" y="176"/>
                  </a:lnTo>
                  <a:lnTo>
                    <a:pt x="9" y="163"/>
                  </a:lnTo>
                  <a:lnTo>
                    <a:pt x="15" y="151"/>
                  </a:lnTo>
                  <a:lnTo>
                    <a:pt x="21" y="139"/>
                  </a:lnTo>
                  <a:lnTo>
                    <a:pt x="26" y="125"/>
                  </a:lnTo>
                  <a:lnTo>
                    <a:pt x="30" y="111"/>
                  </a:lnTo>
                  <a:lnTo>
                    <a:pt x="32" y="96"/>
                  </a:lnTo>
                  <a:lnTo>
                    <a:pt x="34" y="83"/>
                  </a:lnTo>
                  <a:lnTo>
                    <a:pt x="37" y="69"/>
                  </a:lnTo>
                  <a:lnTo>
                    <a:pt x="38" y="56"/>
                  </a:lnTo>
                  <a:lnTo>
                    <a:pt x="38" y="32"/>
                  </a:lnTo>
                  <a:lnTo>
                    <a:pt x="37" y="15"/>
                  </a:lnTo>
                  <a:lnTo>
                    <a:pt x="36" y="4"/>
                  </a:lnTo>
                  <a:lnTo>
                    <a:pt x="83" y="0"/>
                  </a:lnTo>
                  <a:lnTo>
                    <a:pt x="83" y="0"/>
                  </a:lnTo>
                  <a:close/>
                </a:path>
              </a:pathLst>
            </a:custGeom>
            <a:solidFill>
              <a:srgbClr val="BFBFB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98" name="Freeform 771">
              <a:extLst>
                <a:ext uri="{FF2B5EF4-FFF2-40B4-BE49-F238E27FC236}">
                  <a16:creationId xmlns:a16="http://schemas.microsoft.com/office/drawing/2014/main" id="{3E6AAC7F-121C-4CF8-B8DD-F79706FA1069}"/>
                </a:ext>
              </a:extLst>
            </p:cNvPr>
            <p:cNvSpPr>
              <a:spLocks/>
            </p:cNvSpPr>
            <p:nvPr/>
          </p:nvSpPr>
          <p:spPr bwMode="auto">
            <a:xfrm>
              <a:off x="10674493" y="6438012"/>
              <a:ext cx="41604" cy="148581"/>
            </a:xfrm>
            <a:custGeom>
              <a:avLst/>
              <a:gdLst>
                <a:gd name="T0" fmla="*/ 52 w 63"/>
                <a:gd name="T1" fmla="*/ 1 h 225"/>
                <a:gd name="T2" fmla="*/ 52 w 63"/>
                <a:gd name="T3" fmla="*/ 1 h 225"/>
                <a:gd name="T4" fmla="*/ 50 w 63"/>
                <a:gd name="T5" fmla="*/ 51 h 225"/>
                <a:gd name="T6" fmla="*/ 49 w 63"/>
                <a:gd name="T7" fmla="*/ 96 h 225"/>
                <a:gd name="T8" fmla="*/ 49 w 63"/>
                <a:gd name="T9" fmla="*/ 119 h 225"/>
                <a:gd name="T10" fmla="*/ 49 w 63"/>
                <a:gd name="T11" fmla="*/ 138 h 225"/>
                <a:gd name="T12" fmla="*/ 51 w 63"/>
                <a:gd name="T13" fmla="*/ 156 h 225"/>
                <a:gd name="T14" fmla="*/ 53 w 63"/>
                <a:gd name="T15" fmla="*/ 175 h 225"/>
                <a:gd name="T16" fmla="*/ 58 w 63"/>
                <a:gd name="T17" fmla="*/ 192 h 225"/>
                <a:gd name="T18" fmla="*/ 61 w 63"/>
                <a:gd name="T19" fmla="*/ 199 h 225"/>
                <a:gd name="T20" fmla="*/ 63 w 63"/>
                <a:gd name="T21" fmla="*/ 207 h 225"/>
                <a:gd name="T22" fmla="*/ 19 w 63"/>
                <a:gd name="T23" fmla="*/ 225 h 225"/>
                <a:gd name="T24" fmla="*/ 15 w 63"/>
                <a:gd name="T25" fmla="*/ 216 h 225"/>
                <a:gd name="T26" fmla="*/ 12 w 63"/>
                <a:gd name="T27" fmla="*/ 205 h 225"/>
                <a:gd name="T28" fmla="*/ 7 w 63"/>
                <a:gd name="T29" fmla="*/ 184 h 225"/>
                <a:gd name="T30" fmla="*/ 4 w 63"/>
                <a:gd name="T31" fmla="*/ 162 h 225"/>
                <a:gd name="T32" fmla="*/ 1 w 63"/>
                <a:gd name="T33" fmla="*/ 140 h 225"/>
                <a:gd name="T34" fmla="*/ 0 w 63"/>
                <a:gd name="T35" fmla="*/ 120 h 225"/>
                <a:gd name="T36" fmla="*/ 0 w 63"/>
                <a:gd name="T37" fmla="*/ 95 h 225"/>
                <a:gd name="T38" fmla="*/ 3 w 63"/>
                <a:gd name="T39" fmla="*/ 50 h 225"/>
                <a:gd name="T40" fmla="*/ 4 w 63"/>
                <a:gd name="T41" fmla="*/ 0 h 225"/>
                <a:gd name="T42" fmla="*/ 52 w 63"/>
                <a:gd name="T43" fmla="*/ 1 h 225"/>
                <a:gd name="T44" fmla="*/ 52 w 63"/>
                <a:gd name="T45"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225">
                  <a:moveTo>
                    <a:pt x="52" y="1"/>
                  </a:moveTo>
                  <a:lnTo>
                    <a:pt x="52" y="1"/>
                  </a:lnTo>
                  <a:lnTo>
                    <a:pt x="50" y="51"/>
                  </a:lnTo>
                  <a:lnTo>
                    <a:pt x="49" y="96"/>
                  </a:lnTo>
                  <a:lnTo>
                    <a:pt x="49" y="119"/>
                  </a:lnTo>
                  <a:lnTo>
                    <a:pt x="49" y="138"/>
                  </a:lnTo>
                  <a:lnTo>
                    <a:pt x="51" y="156"/>
                  </a:lnTo>
                  <a:lnTo>
                    <a:pt x="53" y="175"/>
                  </a:lnTo>
                  <a:lnTo>
                    <a:pt x="58" y="192"/>
                  </a:lnTo>
                  <a:lnTo>
                    <a:pt x="61" y="199"/>
                  </a:lnTo>
                  <a:lnTo>
                    <a:pt x="63" y="207"/>
                  </a:lnTo>
                  <a:lnTo>
                    <a:pt x="19" y="225"/>
                  </a:lnTo>
                  <a:lnTo>
                    <a:pt x="15" y="216"/>
                  </a:lnTo>
                  <a:lnTo>
                    <a:pt x="12" y="205"/>
                  </a:lnTo>
                  <a:lnTo>
                    <a:pt x="7" y="184"/>
                  </a:lnTo>
                  <a:lnTo>
                    <a:pt x="4" y="162"/>
                  </a:lnTo>
                  <a:lnTo>
                    <a:pt x="1" y="140"/>
                  </a:lnTo>
                  <a:lnTo>
                    <a:pt x="0" y="120"/>
                  </a:lnTo>
                  <a:lnTo>
                    <a:pt x="0" y="95"/>
                  </a:lnTo>
                  <a:lnTo>
                    <a:pt x="3" y="50"/>
                  </a:lnTo>
                  <a:lnTo>
                    <a:pt x="4" y="0"/>
                  </a:lnTo>
                  <a:lnTo>
                    <a:pt x="52" y="1"/>
                  </a:lnTo>
                  <a:lnTo>
                    <a:pt x="52" y="1"/>
                  </a:lnTo>
                  <a:close/>
                </a:path>
              </a:pathLst>
            </a:custGeom>
            <a:solidFill>
              <a:srgbClr val="BFBFB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99" name="Freeform 772">
              <a:extLst>
                <a:ext uri="{FF2B5EF4-FFF2-40B4-BE49-F238E27FC236}">
                  <a16:creationId xmlns:a16="http://schemas.microsoft.com/office/drawing/2014/main" id="{0E9D3A8E-A9C7-41AB-8E3E-F354339ACD19}"/>
                </a:ext>
              </a:extLst>
            </p:cNvPr>
            <p:cNvSpPr>
              <a:spLocks/>
            </p:cNvSpPr>
            <p:nvPr/>
          </p:nvSpPr>
          <p:spPr bwMode="auto">
            <a:xfrm>
              <a:off x="11163819" y="6788661"/>
              <a:ext cx="144619" cy="69339"/>
            </a:xfrm>
            <a:custGeom>
              <a:avLst/>
              <a:gdLst>
                <a:gd name="T0" fmla="*/ 0 w 217"/>
                <a:gd name="T1" fmla="*/ 61 h 107"/>
                <a:gd name="T2" fmla="*/ 0 w 217"/>
                <a:gd name="T3" fmla="*/ 61 h 107"/>
                <a:gd name="T4" fmla="*/ 9 w 217"/>
                <a:gd name="T5" fmla="*/ 59 h 107"/>
                <a:gd name="T6" fmla="*/ 40 w 217"/>
                <a:gd name="T7" fmla="*/ 52 h 107"/>
                <a:gd name="T8" fmla="*/ 76 w 217"/>
                <a:gd name="T9" fmla="*/ 43 h 107"/>
                <a:gd name="T10" fmla="*/ 113 w 217"/>
                <a:gd name="T11" fmla="*/ 33 h 107"/>
                <a:gd name="T12" fmla="*/ 149 w 217"/>
                <a:gd name="T13" fmla="*/ 21 h 107"/>
                <a:gd name="T14" fmla="*/ 165 w 217"/>
                <a:gd name="T15" fmla="*/ 14 h 107"/>
                <a:gd name="T16" fmla="*/ 181 w 217"/>
                <a:gd name="T17" fmla="*/ 7 h 107"/>
                <a:gd name="T18" fmla="*/ 193 w 217"/>
                <a:gd name="T19" fmla="*/ 0 h 107"/>
                <a:gd name="T20" fmla="*/ 217 w 217"/>
                <a:gd name="T21" fmla="*/ 42 h 107"/>
                <a:gd name="T22" fmla="*/ 202 w 217"/>
                <a:gd name="T23" fmla="*/ 51 h 107"/>
                <a:gd name="T24" fmla="*/ 184 w 217"/>
                <a:gd name="T25" fmla="*/ 58 h 107"/>
                <a:gd name="T26" fmla="*/ 165 w 217"/>
                <a:gd name="T27" fmla="*/ 66 h 107"/>
                <a:gd name="T28" fmla="*/ 127 w 217"/>
                <a:gd name="T29" fmla="*/ 78 h 107"/>
                <a:gd name="T30" fmla="*/ 88 w 217"/>
                <a:gd name="T31" fmla="*/ 90 h 107"/>
                <a:gd name="T32" fmla="*/ 50 w 217"/>
                <a:gd name="T33" fmla="*/ 98 h 107"/>
                <a:gd name="T34" fmla="*/ 19 w 217"/>
                <a:gd name="T35" fmla="*/ 106 h 107"/>
                <a:gd name="T36" fmla="*/ 9 w 217"/>
                <a:gd name="T37" fmla="*/ 107 h 107"/>
                <a:gd name="T38" fmla="*/ 0 w 217"/>
                <a:gd name="T39" fmla="*/ 61 h 107"/>
                <a:gd name="T40" fmla="*/ 0 w 217"/>
                <a:gd name="T41" fmla="*/ 6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 h="107">
                  <a:moveTo>
                    <a:pt x="0" y="61"/>
                  </a:moveTo>
                  <a:lnTo>
                    <a:pt x="0" y="61"/>
                  </a:lnTo>
                  <a:lnTo>
                    <a:pt x="9" y="59"/>
                  </a:lnTo>
                  <a:lnTo>
                    <a:pt x="40" y="52"/>
                  </a:lnTo>
                  <a:lnTo>
                    <a:pt x="76" y="43"/>
                  </a:lnTo>
                  <a:lnTo>
                    <a:pt x="113" y="33"/>
                  </a:lnTo>
                  <a:lnTo>
                    <a:pt x="149" y="21"/>
                  </a:lnTo>
                  <a:lnTo>
                    <a:pt x="165" y="14"/>
                  </a:lnTo>
                  <a:lnTo>
                    <a:pt x="181" y="7"/>
                  </a:lnTo>
                  <a:lnTo>
                    <a:pt x="193" y="0"/>
                  </a:lnTo>
                  <a:lnTo>
                    <a:pt x="217" y="42"/>
                  </a:lnTo>
                  <a:lnTo>
                    <a:pt x="202" y="51"/>
                  </a:lnTo>
                  <a:lnTo>
                    <a:pt x="184" y="58"/>
                  </a:lnTo>
                  <a:lnTo>
                    <a:pt x="165" y="66"/>
                  </a:lnTo>
                  <a:lnTo>
                    <a:pt x="127" y="78"/>
                  </a:lnTo>
                  <a:lnTo>
                    <a:pt x="88" y="90"/>
                  </a:lnTo>
                  <a:lnTo>
                    <a:pt x="50" y="98"/>
                  </a:lnTo>
                  <a:lnTo>
                    <a:pt x="19" y="106"/>
                  </a:lnTo>
                  <a:lnTo>
                    <a:pt x="9" y="107"/>
                  </a:lnTo>
                  <a:lnTo>
                    <a:pt x="0" y="61"/>
                  </a:lnTo>
                  <a:lnTo>
                    <a:pt x="0" y="61"/>
                  </a:lnTo>
                  <a:close/>
                </a:path>
              </a:pathLst>
            </a:custGeom>
            <a:solidFill>
              <a:srgbClr val="BFBFB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00" name="Freeform 773">
              <a:extLst>
                <a:ext uri="{FF2B5EF4-FFF2-40B4-BE49-F238E27FC236}">
                  <a16:creationId xmlns:a16="http://schemas.microsoft.com/office/drawing/2014/main" id="{38FB798C-293C-4718-988A-4BC1DF6A1675}"/>
                </a:ext>
              </a:extLst>
            </p:cNvPr>
            <p:cNvSpPr>
              <a:spLocks/>
            </p:cNvSpPr>
            <p:nvPr/>
          </p:nvSpPr>
          <p:spPr bwMode="auto">
            <a:xfrm>
              <a:off x="11585789" y="6338958"/>
              <a:ext cx="110940" cy="122827"/>
            </a:xfrm>
            <a:custGeom>
              <a:avLst/>
              <a:gdLst>
                <a:gd name="T0" fmla="*/ 132 w 169"/>
                <a:gd name="T1" fmla="*/ 0 h 186"/>
                <a:gd name="T2" fmla="*/ 132 w 169"/>
                <a:gd name="T3" fmla="*/ 0 h 186"/>
                <a:gd name="T4" fmla="*/ 0 w 169"/>
                <a:gd name="T5" fmla="*/ 155 h 186"/>
                <a:gd name="T6" fmla="*/ 36 w 169"/>
                <a:gd name="T7" fmla="*/ 186 h 186"/>
                <a:gd name="T8" fmla="*/ 169 w 169"/>
                <a:gd name="T9" fmla="*/ 32 h 186"/>
                <a:gd name="T10" fmla="*/ 132 w 169"/>
                <a:gd name="T11" fmla="*/ 0 h 186"/>
                <a:gd name="T12" fmla="*/ 132 w 169"/>
                <a:gd name="T13" fmla="*/ 0 h 186"/>
              </a:gdLst>
              <a:ahLst/>
              <a:cxnLst>
                <a:cxn ang="0">
                  <a:pos x="T0" y="T1"/>
                </a:cxn>
                <a:cxn ang="0">
                  <a:pos x="T2" y="T3"/>
                </a:cxn>
                <a:cxn ang="0">
                  <a:pos x="T4" y="T5"/>
                </a:cxn>
                <a:cxn ang="0">
                  <a:pos x="T6" y="T7"/>
                </a:cxn>
                <a:cxn ang="0">
                  <a:pos x="T8" y="T9"/>
                </a:cxn>
                <a:cxn ang="0">
                  <a:pos x="T10" y="T11"/>
                </a:cxn>
                <a:cxn ang="0">
                  <a:pos x="T12" y="T13"/>
                </a:cxn>
              </a:cxnLst>
              <a:rect l="0" t="0" r="r" b="b"/>
              <a:pathLst>
                <a:path w="169" h="186">
                  <a:moveTo>
                    <a:pt x="132" y="0"/>
                  </a:moveTo>
                  <a:lnTo>
                    <a:pt x="132" y="0"/>
                  </a:lnTo>
                  <a:lnTo>
                    <a:pt x="0" y="155"/>
                  </a:lnTo>
                  <a:lnTo>
                    <a:pt x="36" y="186"/>
                  </a:lnTo>
                  <a:lnTo>
                    <a:pt x="169" y="32"/>
                  </a:lnTo>
                  <a:lnTo>
                    <a:pt x="132" y="0"/>
                  </a:lnTo>
                  <a:lnTo>
                    <a:pt x="132" y="0"/>
                  </a:lnTo>
                  <a:close/>
                </a:path>
              </a:pathLst>
            </a:custGeom>
            <a:solidFill>
              <a:srgbClr val="BFBFB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01" name="Freeform 774">
              <a:extLst>
                <a:ext uri="{FF2B5EF4-FFF2-40B4-BE49-F238E27FC236}">
                  <a16:creationId xmlns:a16="http://schemas.microsoft.com/office/drawing/2014/main" id="{9D1ADEA4-74EE-41C9-8023-6AE376B61466}"/>
                </a:ext>
              </a:extLst>
            </p:cNvPr>
            <p:cNvSpPr>
              <a:spLocks/>
            </p:cNvSpPr>
            <p:nvPr/>
          </p:nvSpPr>
          <p:spPr bwMode="auto">
            <a:xfrm>
              <a:off x="11904743" y="5901139"/>
              <a:ext cx="75281" cy="146599"/>
            </a:xfrm>
            <a:custGeom>
              <a:avLst/>
              <a:gdLst>
                <a:gd name="T0" fmla="*/ 68 w 115"/>
                <a:gd name="T1" fmla="*/ 0 h 220"/>
                <a:gd name="T2" fmla="*/ 68 w 115"/>
                <a:gd name="T3" fmla="*/ 0 h 220"/>
                <a:gd name="T4" fmla="*/ 67 w 115"/>
                <a:gd name="T5" fmla="*/ 12 h 220"/>
                <a:gd name="T6" fmla="*/ 64 w 115"/>
                <a:gd name="T7" fmla="*/ 26 h 220"/>
                <a:gd name="T8" fmla="*/ 61 w 115"/>
                <a:gd name="T9" fmla="*/ 40 h 220"/>
                <a:gd name="T10" fmla="*/ 52 w 115"/>
                <a:gd name="T11" fmla="*/ 73 h 220"/>
                <a:gd name="T12" fmla="*/ 40 w 115"/>
                <a:gd name="T13" fmla="*/ 106 h 220"/>
                <a:gd name="T14" fmla="*/ 28 w 115"/>
                <a:gd name="T15" fmla="*/ 138 h 220"/>
                <a:gd name="T16" fmla="*/ 11 w 115"/>
                <a:gd name="T17" fmla="*/ 177 h 220"/>
                <a:gd name="T18" fmla="*/ 0 w 115"/>
                <a:gd name="T19" fmla="*/ 200 h 220"/>
                <a:gd name="T20" fmla="*/ 43 w 115"/>
                <a:gd name="T21" fmla="*/ 220 h 220"/>
                <a:gd name="T22" fmla="*/ 55 w 115"/>
                <a:gd name="T23" fmla="*/ 197 h 220"/>
                <a:gd name="T24" fmla="*/ 72 w 115"/>
                <a:gd name="T25" fmla="*/ 157 h 220"/>
                <a:gd name="T26" fmla="*/ 86 w 115"/>
                <a:gd name="T27" fmla="*/ 123 h 220"/>
                <a:gd name="T28" fmla="*/ 98 w 115"/>
                <a:gd name="T29" fmla="*/ 88 h 220"/>
                <a:gd name="T30" fmla="*/ 108 w 115"/>
                <a:gd name="T31" fmla="*/ 53 h 220"/>
                <a:gd name="T32" fmla="*/ 112 w 115"/>
                <a:gd name="T33" fmla="*/ 35 h 220"/>
                <a:gd name="T34" fmla="*/ 115 w 115"/>
                <a:gd name="T35" fmla="*/ 17 h 220"/>
                <a:gd name="T36" fmla="*/ 115 w 115"/>
                <a:gd name="T37" fmla="*/ 3 h 220"/>
                <a:gd name="T38" fmla="*/ 68 w 115"/>
                <a:gd name="T39" fmla="*/ 0 h 220"/>
                <a:gd name="T40" fmla="*/ 68 w 115"/>
                <a:gd name="T4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220">
                  <a:moveTo>
                    <a:pt x="68" y="0"/>
                  </a:moveTo>
                  <a:lnTo>
                    <a:pt x="68" y="0"/>
                  </a:lnTo>
                  <a:lnTo>
                    <a:pt x="67" y="12"/>
                  </a:lnTo>
                  <a:lnTo>
                    <a:pt x="64" y="26"/>
                  </a:lnTo>
                  <a:lnTo>
                    <a:pt x="61" y="40"/>
                  </a:lnTo>
                  <a:lnTo>
                    <a:pt x="52" y="73"/>
                  </a:lnTo>
                  <a:lnTo>
                    <a:pt x="40" y="106"/>
                  </a:lnTo>
                  <a:lnTo>
                    <a:pt x="28" y="138"/>
                  </a:lnTo>
                  <a:lnTo>
                    <a:pt x="11" y="177"/>
                  </a:lnTo>
                  <a:lnTo>
                    <a:pt x="0" y="200"/>
                  </a:lnTo>
                  <a:lnTo>
                    <a:pt x="43" y="220"/>
                  </a:lnTo>
                  <a:lnTo>
                    <a:pt x="55" y="197"/>
                  </a:lnTo>
                  <a:lnTo>
                    <a:pt x="72" y="157"/>
                  </a:lnTo>
                  <a:lnTo>
                    <a:pt x="86" y="123"/>
                  </a:lnTo>
                  <a:lnTo>
                    <a:pt x="98" y="88"/>
                  </a:lnTo>
                  <a:lnTo>
                    <a:pt x="108" y="53"/>
                  </a:lnTo>
                  <a:lnTo>
                    <a:pt x="112" y="35"/>
                  </a:lnTo>
                  <a:lnTo>
                    <a:pt x="115" y="17"/>
                  </a:lnTo>
                  <a:lnTo>
                    <a:pt x="115" y="3"/>
                  </a:lnTo>
                  <a:lnTo>
                    <a:pt x="68" y="0"/>
                  </a:lnTo>
                  <a:lnTo>
                    <a:pt x="68" y="0"/>
                  </a:lnTo>
                  <a:close/>
                </a:path>
              </a:pathLst>
            </a:custGeom>
            <a:solidFill>
              <a:srgbClr val="BFBFB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02" name="Freeform 775">
              <a:extLst>
                <a:ext uri="{FF2B5EF4-FFF2-40B4-BE49-F238E27FC236}">
                  <a16:creationId xmlns:a16="http://schemas.microsoft.com/office/drawing/2014/main" id="{8EADE810-73D9-4B88-856B-3C85638DD2C2}"/>
                </a:ext>
              </a:extLst>
            </p:cNvPr>
            <p:cNvSpPr>
              <a:spLocks/>
            </p:cNvSpPr>
            <p:nvPr/>
          </p:nvSpPr>
          <p:spPr bwMode="auto">
            <a:xfrm>
              <a:off x="11912667" y="5475207"/>
              <a:ext cx="45565" cy="144619"/>
            </a:xfrm>
            <a:custGeom>
              <a:avLst/>
              <a:gdLst>
                <a:gd name="T0" fmla="*/ 0 w 68"/>
                <a:gd name="T1" fmla="*/ 5 h 217"/>
                <a:gd name="T2" fmla="*/ 0 w 68"/>
                <a:gd name="T3" fmla="*/ 5 h 217"/>
                <a:gd name="T4" fmla="*/ 21 w 68"/>
                <a:gd name="T5" fmla="*/ 217 h 217"/>
                <a:gd name="T6" fmla="*/ 68 w 68"/>
                <a:gd name="T7" fmla="*/ 212 h 217"/>
                <a:gd name="T8" fmla="*/ 47 w 68"/>
                <a:gd name="T9" fmla="*/ 0 h 217"/>
                <a:gd name="T10" fmla="*/ 0 w 68"/>
                <a:gd name="T11" fmla="*/ 5 h 217"/>
                <a:gd name="T12" fmla="*/ 0 w 68"/>
                <a:gd name="T13" fmla="*/ 5 h 217"/>
              </a:gdLst>
              <a:ahLst/>
              <a:cxnLst>
                <a:cxn ang="0">
                  <a:pos x="T0" y="T1"/>
                </a:cxn>
                <a:cxn ang="0">
                  <a:pos x="T2" y="T3"/>
                </a:cxn>
                <a:cxn ang="0">
                  <a:pos x="T4" y="T5"/>
                </a:cxn>
                <a:cxn ang="0">
                  <a:pos x="T6" y="T7"/>
                </a:cxn>
                <a:cxn ang="0">
                  <a:pos x="T8" y="T9"/>
                </a:cxn>
                <a:cxn ang="0">
                  <a:pos x="T10" y="T11"/>
                </a:cxn>
                <a:cxn ang="0">
                  <a:pos x="T12" y="T13"/>
                </a:cxn>
              </a:cxnLst>
              <a:rect l="0" t="0" r="r" b="b"/>
              <a:pathLst>
                <a:path w="68" h="217">
                  <a:moveTo>
                    <a:pt x="0" y="5"/>
                  </a:moveTo>
                  <a:lnTo>
                    <a:pt x="0" y="5"/>
                  </a:lnTo>
                  <a:lnTo>
                    <a:pt x="21" y="217"/>
                  </a:lnTo>
                  <a:lnTo>
                    <a:pt x="68" y="212"/>
                  </a:lnTo>
                  <a:lnTo>
                    <a:pt x="47" y="0"/>
                  </a:lnTo>
                  <a:lnTo>
                    <a:pt x="0" y="5"/>
                  </a:lnTo>
                  <a:lnTo>
                    <a:pt x="0" y="5"/>
                  </a:lnTo>
                  <a:close/>
                </a:path>
              </a:pathLst>
            </a:custGeom>
            <a:solidFill>
              <a:srgbClr val="BFBFB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03" name="Freeform 776">
              <a:extLst>
                <a:ext uri="{FF2B5EF4-FFF2-40B4-BE49-F238E27FC236}">
                  <a16:creationId xmlns:a16="http://schemas.microsoft.com/office/drawing/2014/main" id="{936448D3-956B-42F3-AB91-1850F59FC1F6}"/>
                </a:ext>
              </a:extLst>
            </p:cNvPr>
            <p:cNvSpPr>
              <a:spLocks/>
            </p:cNvSpPr>
            <p:nvPr/>
          </p:nvSpPr>
          <p:spPr bwMode="auto">
            <a:xfrm>
              <a:off x="11940403" y="5172101"/>
              <a:ext cx="73301" cy="132732"/>
            </a:xfrm>
            <a:custGeom>
              <a:avLst/>
              <a:gdLst>
                <a:gd name="T0" fmla="*/ 0 w 112"/>
                <a:gd name="T1" fmla="*/ 184 h 200"/>
                <a:gd name="T2" fmla="*/ 0 w 112"/>
                <a:gd name="T3" fmla="*/ 184 h 200"/>
                <a:gd name="T4" fmla="*/ 18 w 112"/>
                <a:gd name="T5" fmla="*/ 131 h 200"/>
                <a:gd name="T6" fmla="*/ 37 w 112"/>
                <a:gd name="T7" fmla="*/ 78 h 200"/>
                <a:gd name="T8" fmla="*/ 51 w 112"/>
                <a:gd name="T9" fmla="*/ 41 h 200"/>
                <a:gd name="T10" fmla="*/ 68 w 112"/>
                <a:gd name="T11" fmla="*/ 0 h 200"/>
                <a:gd name="T12" fmla="*/ 112 w 112"/>
                <a:gd name="T13" fmla="*/ 17 h 200"/>
                <a:gd name="T14" fmla="*/ 96 w 112"/>
                <a:gd name="T15" fmla="*/ 58 h 200"/>
                <a:gd name="T16" fmla="*/ 82 w 112"/>
                <a:gd name="T17" fmla="*/ 94 h 200"/>
                <a:gd name="T18" fmla="*/ 63 w 112"/>
                <a:gd name="T19" fmla="*/ 147 h 200"/>
                <a:gd name="T20" fmla="*/ 45 w 112"/>
                <a:gd name="T21" fmla="*/ 200 h 200"/>
                <a:gd name="T22" fmla="*/ 0 w 112"/>
                <a:gd name="T23" fmla="*/ 184 h 200"/>
                <a:gd name="T24" fmla="*/ 0 w 112"/>
                <a:gd name="T25"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00">
                  <a:moveTo>
                    <a:pt x="0" y="184"/>
                  </a:moveTo>
                  <a:lnTo>
                    <a:pt x="0" y="184"/>
                  </a:lnTo>
                  <a:lnTo>
                    <a:pt x="18" y="131"/>
                  </a:lnTo>
                  <a:lnTo>
                    <a:pt x="37" y="78"/>
                  </a:lnTo>
                  <a:lnTo>
                    <a:pt x="51" y="41"/>
                  </a:lnTo>
                  <a:lnTo>
                    <a:pt x="68" y="0"/>
                  </a:lnTo>
                  <a:lnTo>
                    <a:pt x="112" y="17"/>
                  </a:lnTo>
                  <a:lnTo>
                    <a:pt x="96" y="58"/>
                  </a:lnTo>
                  <a:lnTo>
                    <a:pt x="82" y="94"/>
                  </a:lnTo>
                  <a:lnTo>
                    <a:pt x="63" y="147"/>
                  </a:lnTo>
                  <a:lnTo>
                    <a:pt x="45" y="200"/>
                  </a:lnTo>
                  <a:lnTo>
                    <a:pt x="0" y="184"/>
                  </a:lnTo>
                  <a:lnTo>
                    <a:pt x="0" y="184"/>
                  </a:lnTo>
                  <a:close/>
                </a:path>
              </a:pathLst>
            </a:custGeom>
            <a:solidFill>
              <a:srgbClr val="BFBFB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sp>
          <p:nvSpPr>
            <p:cNvPr id="104" name="Freeform 777">
              <a:extLst>
                <a:ext uri="{FF2B5EF4-FFF2-40B4-BE49-F238E27FC236}">
                  <a16:creationId xmlns:a16="http://schemas.microsoft.com/office/drawing/2014/main" id="{9C80E486-9919-43C5-8705-273AECCE31A2}"/>
                </a:ext>
              </a:extLst>
            </p:cNvPr>
            <p:cNvSpPr>
              <a:spLocks/>
            </p:cNvSpPr>
            <p:nvPr/>
          </p:nvSpPr>
          <p:spPr bwMode="auto">
            <a:xfrm>
              <a:off x="12098889" y="4847204"/>
              <a:ext cx="93111" cy="124810"/>
            </a:xfrm>
            <a:custGeom>
              <a:avLst/>
              <a:gdLst>
                <a:gd name="T0" fmla="*/ 98 w 141"/>
                <a:gd name="T1" fmla="*/ 0 h 189"/>
                <a:gd name="T2" fmla="*/ 98 w 141"/>
                <a:gd name="T3" fmla="*/ 0 h 189"/>
                <a:gd name="T4" fmla="*/ 0 w 141"/>
                <a:gd name="T5" fmla="*/ 163 h 189"/>
                <a:gd name="T6" fmla="*/ 40 w 141"/>
                <a:gd name="T7" fmla="*/ 189 h 189"/>
                <a:gd name="T8" fmla="*/ 141 w 141"/>
                <a:gd name="T9" fmla="*/ 29 h 189"/>
                <a:gd name="T10" fmla="*/ 98 w 141"/>
                <a:gd name="T11" fmla="*/ 0 h 189"/>
                <a:gd name="T12" fmla="*/ 98 w 141"/>
                <a:gd name="T13" fmla="*/ 0 h 189"/>
              </a:gdLst>
              <a:ahLst/>
              <a:cxnLst>
                <a:cxn ang="0">
                  <a:pos x="T0" y="T1"/>
                </a:cxn>
                <a:cxn ang="0">
                  <a:pos x="T2" y="T3"/>
                </a:cxn>
                <a:cxn ang="0">
                  <a:pos x="T4" y="T5"/>
                </a:cxn>
                <a:cxn ang="0">
                  <a:pos x="T6" y="T7"/>
                </a:cxn>
                <a:cxn ang="0">
                  <a:pos x="T8" y="T9"/>
                </a:cxn>
                <a:cxn ang="0">
                  <a:pos x="T10" y="T11"/>
                </a:cxn>
                <a:cxn ang="0">
                  <a:pos x="T12" y="T13"/>
                </a:cxn>
              </a:cxnLst>
              <a:rect l="0" t="0" r="r" b="b"/>
              <a:pathLst>
                <a:path w="141" h="189">
                  <a:moveTo>
                    <a:pt x="98" y="0"/>
                  </a:moveTo>
                  <a:lnTo>
                    <a:pt x="98" y="0"/>
                  </a:lnTo>
                  <a:lnTo>
                    <a:pt x="0" y="163"/>
                  </a:lnTo>
                  <a:lnTo>
                    <a:pt x="40" y="189"/>
                  </a:lnTo>
                  <a:lnTo>
                    <a:pt x="141" y="29"/>
                  </a:lnTo>
                  <a:lnTo>
                    <a:pt x="98" y="0"/>
                  </a:lnTo>
                  <a:lnTo>
                    <a:pt x="98" y="0"/>
                  </a:lnTo>
                  <a:close/>
                </a:path>
              </a:pathLst>
            </a:custGeom>
            <a:solidFill>
              <a:srgbClr val="BFBFBF"/>
            </a:solidFill>
            <a:ln w="0">
              <a:noFill/>
              <a:prstDash val="solid"/>
              <a:round/>
              <a:headEnd/>
              <a:tailEnd/>
            </a:ln>
          </p:spPr>
          <p:txBody>
            <a:bodyPr vert="horz" wrap="square" lIns="68580" tIns="34290" rIns="68580" bIns="34290" numCol="1" anchor="t" anchorCtr="0" compatLnSpc="1">
              <a:prstTxWarp prst="textNoShape">
                <a:avLst/>
              </a:prstTxWarp>
            </a:bodyPr>
            <a:lstStyle/>
            <a:p>
              <a:pPr defTabSz="685800">
                <a:defRPr/>
              </a:pPr>
              <a:endParaRPr lang="zh-CN" altLang="en-US" sz="1350" kern="0">
                <a:solidFill>
                  <a:prstClr val="black"/>
                </a:solidFill>
                <a:latin typeface="Calibri"/>
                <a:ea typeface="宋体" panose="02010600030101010101" pitchFamily="2" charset="-122"/>
              </a:endParaRPr>
            </a:p>
          </p:txBody>
        </p:sp>
      </p:grpSp>
      <p:grpSp>
        <p:nvGrpSpPr>
          <p:cNvPr id="16" name="组合 15">
            <a:extLst>
              <a:ext uri="{FF2B5EF4-FFF2-40B4-BE49-F238E27FC236}">
                <a16:creationId xmlns:a16="http://schemas.microsoft.com/office/drawing/2014/main" id="{09A09914-E134-4D81-AA1D-082A2A2D4969}"/>
              </a:ext>
            </a:extLst>
          </p:cNvPr>
          <p:cNvGrpSpPr/>
          <p:nvPr/>
        </p:nvGrpSpPr>
        <p:grpSpPr>
          <a:xfrm>
            <a:off x="3210479" y="2277745"/>
            <a:ext cx="265936" cy="265936"/>
            <a:chOff x="4587933" y="3092666"/>
            <a:chExt cx="336334" cy="336334"/>
          </a:xfrm>
        </p:grpSpPr>
        <p:sp>
          <p:nvSpPr>
            <p:cNvPr id="32" name="椭圆 31">
              <a:extLst>
                <a:ext uri="{FF2B5EF4-FFF2-40B4-BE49-F238E27FC236}">
                  <a16:creationId xmlns:a16="http://schemas.microsoft.com/office/drawing/2014/main" id="{96C2B891-26FA-45A1-9191-422BF6F6F97D}"/>
                </a:ext>
              </a:extLst>
            </p:cNvPr>
            <p:cNvSpPr/>
            <p:nvPr/>
          </p:nvSpPr>
          <p:spPr>
            <a:xfrm>
              <a:off x="4587933" y="3092666"/>
              <a:ext cx="336334" cy="336334"/>
            </a:xfrm>
            <a:prstGeom prst="ellipse">
              <a:avLst/>
            </a:prstGeom>
            <a:solidFill>
              <a:srgbClr val="7030A0">
                <a:alpha val="44000"/>
              </a:srgbClr>
            </a:solid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3" name="椭圆 32">
              <a:extLst>
                <a:ext uri="{FF2B5EF4-FFF2-40B4-BE49-F238E27FC236}">
                  <a16:creationId xmlns:a16="http://schemas.microsoft.com/office/drawing/2014/main" id="{7D3769B6-CE80-47F4-AF23-9AE6F4F751DF}"/>
                </a:ext>
              </a:extLst>
            </p:cNvPr>
            <p:cNvSpPr/>
            <p:nvPr/>
          </p:nvSpPr>
          <p:spPr>
            <a:xfrm>
              <a:off x="4695706" y="3200439"/>
              <a:ext cx="120787" cy="120787"/>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17" name="组合 16">
            <a:extLst>
              <a:ext uri="{FF2B5EF4-FFF2-40B4-BE49-F238E27FC236}">
                <a16:creationId xmlns:a16="http://schemas.microsoft.com/office/drawing/2014/main" id="{F9C9295B-BD29-4AE1-90F2-D2B2D076903F}"/>
              </a:ext>
            </a:extLst>
          </p:cNvPr>
          <p:cNvGrpSpPr/>
          <p:nvPr/>
        </p:nvGrpSpPr>
        <p:grpSpPr>
          <a:xfrm>
            <a:off x="3662076" y="3067197"/>
            <a:ext cx="265936" cy="265936"/>
            <a:chOff x="4587933" y="3092666"/>
            <a:chExt cx="336334" cy="336334"/>
          </a:xfrm>
        </p:grpSpPr>
        <p:sp>
          <p:nvSpPr>
            <p:cNvPr id="30" name="椭圆 29">
              <a:extLst>
                <a:ext uri="{FF2B5EF4-FFF2-40B4-BE49-F238E27FC236}">
                  <a16:creationId xmlns:a16="http://schemas.microsoft.com/office/drawing/2014/main" id="{C7E6962A-E6EC-4A76-8E21-C0DCB34313F3}"/>
                </a:ext>
              </a:extLst>
            </p:cNvPr>
            <p:cNvSpPr/>
            <p:nvPr/>
          </p:nvSpPr>
          <p:spPr>
            <a:xfrm>
              <a:off x="4587933" y="3092666"/>
              <a:ext cx="336334" cy="336334"/>
            </a:xfrm>
            <a:prstGeom prst="ellipse">
              <a:avLst/>
            </a:prstGeom>
            <a:solidFill>
              <a:srgbClr val="7030A0">
                <a:alpha val="44000"/>
              </a:srgbClr>
            </a:solid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1" name="椭圆 30">
              <a:extLst>
                <a:ext uri="{FF2B5EF4-FFF2-40B4-BE49-F238E27FC236}">
                  <a16:creationId xmlns:a16="http://schemas.microsoft.com/office/drawing/2014/main" id="{AF76CD8E-54A4-4302-929A-F9E022E83A1E}"/>
                </a:ext>
              </a:extLst>
            </p:cNvPr>
            <p:cNvSpPr/>
            <p:nvPr/>
          </p:nvSpPr>
          <p:spPr>
            <a:xfrm>
              <a:off x="4695706" y="3200439"/>
              <a:ext cx="120787" cy="120787"/>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18" name="组合 17">
            <a:extLst>
              <a:ext uri="{FF2B5EF4-FFF2-40B4-BE49-F238E27FC236}">
                <a16:creationId xmlns:a16="http://schemas.microsoft.com/office/drawing/2014/main" id="{CBDAA686-C81D-46A0-B8C5-6EFC914E6993}"/>
              </a:ext>
            </a:extLst>
          </p:cNvPr>
          <p:cNvGrpSpPr/>
          <p:nvPr/>
        </p:nvGrpSpPr>
        <p:grpSpPr>
          <a:xfrm>
            <a:off x="3343447" y="3041256"/>
            <a:ext cx="265936" cy="265936"/>
            <a:chOff x="4587933" y="3092666"/>
            <a:chExt cx="336334" cy="336334"/>
          </a:xfrm>
        </p:grpSpPr>
        <p:sp>
          <p:nvSpPr>
            <p:cNvPr id="28" name="椭圆 27">
              <a:extLst>
                <a:ext uri="{FF2B5EF4-FFF2-40B4-BE49-F238E27FC236}">
                  <a16:creationId xmlns:a16="http://schemas.microsoft.com/office/drawing/2014/main" id="{7D1B6DC3-7107-4A33-B653-80C9C89037B7}"/>
                </a:ext>
              </a:extLst>
            </p:cNvPr>
            <p:cNvSpPr/>
            <p:nvPr/>
          </p:nvSpPr>
          <p:spPr>
            <a:xfrm>
              <a:off x="4587933" y="3092666"/>
              <a:ext cx="336334" cy="336334"/>
            </a:xfrm>
            <a:prstGeom prst="ellipse">
              <a:avLst/>
            </a:prstGeom>
            <a:solidFill>
              <a:srgbClr val="7030A0">
                <a:alpha val="44000"/>
              </a:srgbClr>
            </a:solid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9" name="椭圆 28">
              <a:extLst>
                <a:ext uri="{FF2B5EF4-FFF2-40B4-BE49-F238E27FC236}">
                  <a16:creationId xmlns:a16="http://schemas.microsoft.com/office/drawing/2014/main" id="{1A416B18-0180-4AA2-9550-031B3909BCE2}"/>
                </a:ext>
              </a:extLst>
            </p:cNvPr>
            <p:cNvSpPr/>
            <p:nvPr/>
          </p:nvSpPr>
          <p:spPr>
            <a:xfrm>
              <a:off x="4695706" y="3200439"/>
              <a:ext cx="120787" cy="120787"/>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grpSp>
        <p:nvGrpSpPr>
          <p:cNvPr id="19" name="组合 18">
            <a:extLst>
              <a:ext uri="{FF2B5EF4-FFF2-40B4-BE49-F238E27FC236}">
                <a16:creationId xmlns:a16="http://schemas.microsoft.com/office/drawing/2014/main" id="{72EC5542-CD09-45F2-A65F-98AFCDAF21C1}"/>
              </a:ext>
            </a:extLst>
          </p:cNvPr>
          <p:cNvGrpSpPr/>
          <p:nvPr/>
        </p:nvGrpSpPr>
        <p:grpSpPr>
          <a:xfrm>
            <a:off x="3125263" y="3946193"/>
            <a:ext cx="265936" cy="265936"/>
            <a:chOff x="4587933" y="3092666"/>
            <a:chExt cx="336334" cy="336334"/>
          </a:xfrm>
        </p:grpSpPr>
        <p:sp>
          <p:nvSpPr>
            <p:cNvPr id="26" name="椭圆 25">
              <a:extLst>
                <a:ext uri="{FF2B5EF4-FFF2-40B4-BE49-F238E27FC236}">
                  <a16:creationId xmlns:a16="http://schemas.microsoft.com/office/drawing/2014/main" id="{957A1011-4504-496C-A9C6-82A93C714BBC}"/>
                </a:ext>
              </a:extLst>
            </p:cNvPr>
            <p:cNvSpPr/>
            <p:nvPr/>
          </p:nvSpPr>
          <p:spPr>
            <a:xfrm>
              <a:off x="4587933" y="3092666"/>
              <a:ext cx="336334" cy="336334"/>
            </a:xfrm>
            <a:prstGeom prst="ellipse">
              <a:avLst/>
            </a:prstGeom>
            <a:solidFill>
              <a:schemeClr val="accent4">
                <a:lumMod val="60000"/>
                <a:lumOff val="40000"/>
                <a:alpha val="44000"/>
              </a:schemeClr>
            </a:solidFill>
            <a:ln>
              <a:no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7" name="椭圆 26">
              <a:extLst>
                <a:ext uri="{FF2B5EF4-FFF2-40B4-BE49-F238E27FC236}">
                  <a16:creationId xmlns:a16="http://schemas.microsoft.com/office/drawing/2014/main" id="{75A1A0C6-6C0A-410C-B21F-FCD0747A32B5}"/>
                </a:ext>
              </a:extLst>
            </p:cNvPr>
            <p:cNvSpPr/>
            <p:nvPr/>
          </p:nvSpPr>
          <p:spPr>
            <a:xfrm>
              <a:off x="4695706" y="3200439"/>
              <a:ext cx="120787" cy="120787"/>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20" name="文本框 19">
            <a:extLst>
              <a:ext uri="{FF2B5EF4-FFF2-40B4-BE49-F238E27FC236}">
                <a16:creationId xmlns:a16="http://schemas.microsoft.com/office/drawing/2014/main" id="{013F608B-87B1-436C-841F-418C96051200}"/>
              </a:ext>
            </a:extLst>
          </p:cNvPr>
          <p:cNvSpPr txBox="1"/>
          <p:nvPr/>
        </p:nvSpPr>
        <p:spPr>
          <a:xfrm>
            <a:off x="2851555" y="2089373"/>
            <a:ext cx="842111" cy="230832"/>
          </a:xfrm>
          <a:prstGeom prst="rect">
            <a:avLst/>
          </a:prstGeom>
          <a:noFill/>
        </p:spPr>
        <p:txBody>
          <a:bodyPr wrap="square" rtlCol="0">
            <a:spAutoFit/>
          </a:bodyPr>
          <a:lstStyle/>
          <a:p>
            <a:pPr algn="just"/>
            <a:r>
              <a:rPr lang="en-GB" sz="900" dirty="0">
                <a:latin typeface="Arial" panose="020B0604020202020204" pitchFamily="34" charset="0"/>
                <a:cs typeface="Arial" panose="020B0604020202020204" pitchFamily="34" charset="0"/>
              </a:rPr>
              <a:t>Beijing</a:t>
            </a:r>
          </a:p>
        </p:txBody>
      </p:sp>
      <p:sp>
        <p:nvSpPr>
          <p:cNvPr id="21" name="文本框 20">
            <a:extLst>
              <a:ext uri="{FF2B5EF4-FFF2-40B4-BE49-F238E27FC236}">
                <a16:creationId xmlns:a16="http://schemas.microsoft.com/office/drawing/2014/main" id="{A752614C-956E-4749-91FD-6C5B58539B6F}"/>
              </a:ext>
            </a:extLst>
          </p:cNvPr>
          <p:cNvSpPr txBox="1"/>
          <p:nvPr/>
        </p:nvSpPr>
        <p:spPr>
          <a:xfrm>
            <a:off x="2937614" y="3067197"/>
            <a:ext cx="736737" cy="230832"/>
          </a:xfrm>
          <a:prstGeom prst="rect">
            <a:avLst/>
          </a:prstGeom>
          <a:noFill/>
        </p:spPr>
        <p:txBody>
          <a:bodyPr wrap="square" rtlCol="0">
            <a:spAutoFit/>
          </a:bodyPr>
          <a:lstStyle/>
          <a:p>
            <a:pPr algn="just"/>
            <a:r>
              <a:rPr lang="en-GB" sz="900" dirty="0">
                <a:latin typeface="Arial" panose="020B0604020202020204" pitchFamily="34" charset="0"/>
                <a:cs typeface="Arial" panose="020B0604020202020204" pitchFamily="34" charset="0"/>
              </a:rPr>
              <a:t>Hefei</a:t>
            </a:r>
          </a:p>
        </p:txBody>
      </p:sp>
      <p:sp>
        <p:nvSpPr>
          <p:cNvPr id="22" name="文本框 21">
            <a:extLst>
              <a:ext uri="{FF2B5EF4-FFF2-40B4-BE49-F238E27FC236}">
                <a16:creationId xmlns:a16="http://schemas.microsoft.com/office/drawing/2014/main" id="{7C7E7C1E-E711-4991-BFE3-5A5DD6085758}"/>
              </a:ext>
            </a:extLst>
          </p:cNvPr>
          <p:cNvSpPr txBox="1"/>
          <p:nvPr/>
        </p:nvSpPr>
        <p:spPr>
          <a:xfrm>
            <a:off x="3487644" y="2851598"/>
            <a:ext cx="996283" cy="230832"/>
          </a:xfrm>
          <a:prstGeom prst="rect">
            <a:avLst/>
          </a:prstGeom>
          <a:noFill/>
        </p:spPr>
        <p:txBody>
          <a:bodyPr wrap="square" rtlCol="0">
            <a:spAutoFit/>
          </a:bodyPr>
          <a:lstStyle/>
          <a:p>
            <a:pPr algn="just"/>
            <a:r>
              <a:rPr lang="en-GB" sz="900" dirty="0">
                <a:latin typeface="Arial" panose="020B0604020202020204" pitchFamily="34" charset="0"/>
                <a:cs typeface="Arial" panose="020B0604020202020204" pitchFamily="34" charset="0"/>
              </a:rPr>
              <a:t>Shanghai</a:t>
            </a:r>
          </a:p>
        </p:txBody>
      </p:sp>
      <p:sp>
        <p:nvSpPr>
          <p:cNvPr id="25" name="文本框 24">
            <a:extLst>
              <a:ext uri="{FF2B5EF4-FFF2-40B4-BE49-F238E27FC236}">
                <a16:creationId xmlns:a16="http://schemas.microsoft.com/office/drawing/2014/main" id="{FB941D7D-8D85-4ADA-823A-EA50A001B8E3}"/>
              </a:ext>
            </a:extLst>
          </p:cNvPr>
          <p:cNvSpPr txBox="1"/>
          <p:nvPr/>
        </p:nvSpPr>
        <p:spPr>
          <a:xfrm>
            <a:off x="2998631" y="4113375"/>
            <a:ext cx="996283" cy="230832"/>
          </a:xfrm>
          <a:prstGeom prst="rect">
            <a:avLst/>
          </a:prstGeom>
          <a:noFill/>
        </p:spPr>
        <p:txBody>
          <a:bodyPr wrap="square" rtlCol="0">
            <a:spAutoFit/>
          </a:bodyPr>
          <a:lstStyle/>
          <a:p>
            <a:pPr algn="just"/>
            <a:r>
              <a:rPr lang="en-GB" sz="900" dirty="0">
                <a:latin typeface="Arial" panose="020B0604020202020204" pitchFamily="34" charset="0"/>
                <a:cs typeface="Arial" panose="020B0604020202020204" pitchFamily="34" charset="0"/>
              </a:rPr>
              <a:t>Shenzhen</a:t>
            </a:r>
          </a:p>
        </p:txBody>
      </p:sp>
      <p:pic>
        <p:nvPicPr>
          <p:cNvPr id="37" name="Picture 4" descr="China&amp;#39;s next big thing: a new fourth-generation synchrotron facility in  Beijing – Physics World">
            <a:extLst>
              <a:ext uri="{FF2B5EF4-FFF2-40B4-BE49-F238E27FC236}">
                <a16:creationId xmlns:a16="http://schemas.microsoft.com/office/drawing/2014/main" id="{31D2335B-FD47-4228-97E1-5E182BE96E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3745" y="709794"/>
            <a:ext cx="1708428" cy="960991"/>
          </a:xfrm>
          <a:prstGeom prst="roundRect">
            <a:avLst/>
          </a:prstGeom>
          <a:noFill/>
          <a:extLst>
            <a:ext uri="{909E8E84-426E-40DD-AFC4-6F175D3DCCD1}">
              <a14:hiddenFill xmlns:a14="http://schemas.microsoft.com/office/drawing/2010/main">
                <a:solidFill>
                  <a:srgbClr val="FFFFFF"/>
                </a:solidFill>
              </a14:hiddenFill>
            </a:ext>
          </a:extLst>
        </p:spPr>
      </p:pic>
      <p:pic>
        <p:nvPicPr>
          <p:cNvPr id="38" name="Picture 6" descr="Shanghai Synchrotron Radiation Facilities - Shanghai Hanart Facade  Specilist Co,.Ltd.">
            <a:extLst>
              <a:ext uri="{FF2B5EF4-FFF2-40B4-BE49-F238E27FC236}">
                <a16:creationId xmlns:a16="http://schemas.microsoft.com/office/drawing/2014/main" id="{089814CD-3AEA-4F89-ACF6-AE03E3667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745" y="2194637"/>
            <a:ext cx="1722479" cy="931833"/>
          </a:xfrm>
          <a:prstGeom prst="roundRect">
            <a:avLst/>
          </a:prstGeom>
          <a:noFill/>
          <a:extLst>
            <a:ext uri="{909E8E84-426E-40DD-AFC4-6F175D3DCCD1}">
              <a14:hiddenFill xmlns:a14="http://schemas.microsoft.com/office/drawing/2010/main">
                <a:solidFill>
                  <a:srgbClr val="FFFFFF"/>
                </a:solidFill>
              </a14:hiddenFill>
            </a:ext>
          </a:extLst>
        </p:spPr>
      </p:pic>
      <p:pic>
        <p:nvPicPr>
          <p:cNvPr id="39" name="Picture 8" descr="合肥先进光源探索微观世界之眸">
            <a:extLst>
              <a:ext uri="{FF2B5EF4-FFF2-40B4-BE49-F238E27FC236}">
                <a16:creationId xmlns:a16="http://schemas.microsoft.com/office/drawing/2014/main" id="{C7585BC4-3615-4726-B89A-D4FC94CBD68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78" t="9221" r="11916" b="6432"/>
          <a:stretch/>
        </p:blipFill>
        <p:spPr bwMode="auto">
          <a:xfrm>
            <a:off x="4473745" y="3639784"/>
            <a:ext cx="1722479" cy="931834"/>
          </a:xfrm>
          <a:prstGeom prst="roundRect">
            <a:avLst/>
          </a:prstGeom>
          <a:extLst>
            <a:ext uri="{909E8E84-426E-40DD-AFC4-6F175D3DCCD1}">
              <a14:hiddenFill xmlns:a14="http://schemas.microsoft.com/office/drawing/2010/main">
                <a:solidFill>
                  <a:srgbClr val="FFFFFF"/>
                </a:solidFill>
              </a14:hiddenFill>
            </a:ext>
          </a:extLst>
        </p:spPr>
      </p:pic>
      <p:sp>
        <p:nvSpPr>
          <p:cNvPr id="40" name="矩形 39">
            <a:extLst>
              <a:ext uri="{FF2B5EF4-FFF2-40B4-BE49-F238E27FC236}">
                <a16:creationId xmlns:a16="http://schemas.microsoft.com/office/drawing/2014/main" id="{AD0EDA99-0D76-4E05-8008-6647E89F9083}"/>
              </a:ext>
            </a:extLst>
          </p:cNvPr>
          <p:cNvSpPr/>
          <p:nvPr/>
        </p:nvSpPr>
        <p:spPr>
          <a:xfrm>
            <a:off x="4391195" y="1686887"/>
            <a:ext cx="2993127" cy="307777"/>
          </a:xfrm>
          <a:prstGeom prst="rect">
            <a:avLst/>
          </a:prstGeom>
        </p:spPr>
        <p:txBody>
          <a:bodyPr wrap="none">
            <a:spAutoFit/>
          </a:bodyPr>
          <a:lstStyle/>
          <a:p>
            <a:r>
              <a:rPr lang="en-GB" sz="1400" dirty="0"/>
              <a:t>HEPS (6 GeV), </a:t>
            </a:r>
            <a:r>
              <a:rPr lang="en-GB" altLang="zh-CN" sz="1400" dirty="0"/>
              <a:t>under construction</a:t>
            </a:r>
            <a:endParaRPr lang="en-GB" sz="1400" dirty="0"/>
          </a:p>
        </p:txBody>
      </p:sp>
      <p:sp>
        <p:nvSpPr>
          <p:cNvPr id="41" name="矩形 40">
            <a:extLst>
              <a:ext uri="{FF2B5EF4-FFF2-40B4-BE49-F238E27FC236}">
                <a16:creationId xmlns:a16="http://schemas.microsoft.com/office/drawing/2014/main" id="{4F571AEC-6D06-4A1F-B742-10AA3E4D3BBD}"/>
              </a:ext>
            </a:extLst>
          </p:cNvPr>
          <p:cNvSpPr/>
          <p:nvPr/>
        </p:nvSpPr>
        <p:spPr>
          <a:xfrm>
            <a:off x="4391195" y="3133054"/>
            <a:ext cx="2374368" cy="307777"/>
          </a:xfrm>
          <a:prstGeom prst="rect">
            <a:avLst/>
          </a:prstGeom>
        </p:spPr>
        <p:txBody>
          <a:bodyPr wrap="none">
            <a:spAutoFit/>
          </a:bodyPr>
          <a:lstStyle/>
          <a:p>
            <a:r>
              <a:rPr lang="en-GB" sz="1400" dirty="0"/>
              <a:t>SSRF (3.5 GeV), operation</a:t>
            </a:r>
          </a:p>
        </p:txBody>
      </p:sp>
      <p:sp>
        <p:nvSpPr>
          <p:cNvPr id="42" name="矩形 41">
            <a:extLst>
              <a:ext uri="{FF2B5EF4-FFF2-40B4-BE49-F238E27FC236}">
                <a16:creationId xmlns:a16="http://schemas.microsoft.com/office/drawing/2014/main" id="{E00A2BE4-3E41-4042-A5E9-B69B9138238A}"/>
              </a:ext>
            </a:extLst>
          </p:cNvPr>
          <p:cNvSpPr/>
          <p:nvPr/>
        </p:nvSpPr>
        <p:spPr>
          <a:xfrm>
            <a:off x="4391195" y="4570957"/>
            <a:ext cx="4199670" cy="307777"/>
          </a:xfrm>
          <a:prstGeom prst="rect">
            <a:avLst/>
          </a:prstGeom>
        </p:spPr>
        <p:txBody>
          <a:bodyPr wrap="square">
            <a:spAutoFit/>
          </a:bodyPr>
          <a:lstStyle/>
          <a:p>
            <a:r>
              <a:rPr lang="en-GB" sz="1400" dirty="0"/>
              <a:t>HALS (0.8 GeV), </a:t>
            </a:r>
            <a:r>
              <a:rPr lang="en-GB" altLang="zh-CN" sz="1400" dirty="0"/>
              <a:t>under design</a:t>
            </a:r>
            <a:endParaRPr lang="en-GB" sz="1400" dirty="0"/>
          </a:p>
        </p:txBody>
      </p:sp>
      <p:grpSp>
        <p:nvGrpSpPr>
          <p:cNvPr id="2" name="组合 1">
            <a:extLst>
              <a:ext uri="{FF2B5EF4-FFF2-40B4-BE49-F238E27FC236}">
                <a16:creationId xmlns:a16="http://schemas.microsoft.com/office/drawing/2014/main" id="{05618FB5-EEE5-4019-86C0-3561421D7073}"/>
              </a:ext>
            </a:extLst>
          </p:cNvPr>
          <p:cNvGrpSpPr/>
          <p:nvPr/>
        </p:nvGrpSpPr>
        <p:grpSpPr>
          <a:xfrm>
            <a:off x="6229607" y="721193"/>
            <a:ext cx="2701033" cy="3742686"/>
            <a:chOff x="7320951" y="1259746"/>
            <a:chExt cx="4402226" cy="5051398"/>
          </a:xfrm>
        </p:grpSpPr>
        <p:sp>
          <p:nvSpPr>
            <p:cNvPr id="43" name="文本框 128">
              <a:extLst>
                <a:ext uri="{FF2B5EF4-FFF2-40B4-BE49-F238E27FC236}">
                  <a16:creationId xmlns:a16="http://schemas.microsoft.com/office/drawing/2014/main" id="{13A7C709-6D6C-463D-A2CF-ABDCEED660BE}"/>
                </a:ext>
              </a:extLst>
            </p:cNvPr>
            <p:cNvSpPr txBox="1"/>
            <p:nvPr/>
          </p:nvSpPr>
          <p:spPr>
            <a:xfrm>
              <a:off x="7333890" y="1259746"/>
              <a:ext cx="4389287" cy="1266963"/>
            </a:xfrm>
            <a:prstGeom prst="rect">
              <a:avLst/>
            </a:prstGeom>
            <a:gradFill flip="none" rotWithShape="1">
              <a:gsLst>
                <a:gs pos="0">
                  <a:schemeClr val="bg2">
                    <a:lumMod val="95000"/>
                    <a:shade val="30000"/>
                    <a:satMod val="115000"/>
                  </a:schemeClr>
                </a:gs>
                <a:gs pos="50000">
                  <a:schemeClr val="bg2">
                    <a:lumMod val="95000"/>
                    <a:shade val="67500"/>
                    <a:satMod val="115000"/>
                  </a:schemeClr>
                </a:gs>
                <a:gs pos="100000">
                  <a:schemeClr val="bg2">
                    <a:lumMod val="95000"/>
                    <a:shade val="100000"/>
                    <a:satMod val="115000"/>
                  </a:schemeClr>
                </a:gs>
              </a:gsLst>
              <a:path path="circle">
                <a:fillToRect l="100000" t="100000"/>
              </a:path>
              <a:tileRect r="-100000" b="-100000"/>
            </a:gradFill>
            <a:ln>
              <a:noFill/>
            </a:ln>
          </p:spPr>
          <p:txBody>
            <a:bodyPr wrap="square" rtlCol="0">
              <a:spAutoFit/>
            </a:bodyPr>
            <a:lstStyle/>
            <a:p>
              <a:pPr>
                <a:spcAft>
                  <a:spcPts val="600"/>
                </a:spcAft>
              </a:pPr>
              <a:r>
                <a:rPr lang="en-GB" altLang="zh-CN" sz="1200" b="1" dirty="0">
                  <a:solidFill>
                    <a:srgbClr val="002060"/>
                  </a:solidFill>
                  <a:ea typeface="微软雅黑" panose="020B0503020204020204" pitchFamily="34" charset="-122"/>
                </a:rPr>
                <a:t>Beijing</a:t>
              </a:r>
              <a:endParaRPr lang="en-US" altLang="zh-CN" sz="1200" b="1" dirty="0">
                <a:solidFill>
                  <a:srgbClr val="002060"/>
                </a:solidFill>
                <a:ea typeface="微软雅黑" panose="020B0503020204020204" pitchFamily="34" charset="-122"/>
              </a:endParaRPr>
            </a:p>
            <a:p>
              <a:pPr>
                <a:spcAft>
                  <a:spcPts val="600"/>
                </a:spcAft>
              </a:pPr>
              <a:r>
                <a:rPr lang="en-GB" altLang="zh-CN" sz="1100" dirty="0">
                  <a:solidFill>
                    <a:srgbClr val="002060"/>
                  </a:solidFill>
                  <a:ea typeface="微软雅黑" panose="020B0503020204020204" pitchFamily="34" charset="-122"/>
                </a:rPr>
                <a:t>High Energy Photon Source </a:t>
              </a:r>
              <a:r>
                <a:rPr lang="en-US" altLang="zh-CN" sz="1100" dirty="0">
                  <a:solidFill>
                    <a:srgbClr val="002060"/>
                  </a:solidFill>
                  <a:ea typeface="微软雅黑" panose="020B0503020204020204" pitchFamily="34" charset="-122"/>
                </a:rPr>
                <a:t>(HEPS)</a:t>
              </a:r>
            </a:p>
            <a:p>
              <a:pPr>
                <a:spcAft>
                  <a:spcPts val="600"/>
                </a:spcAft>
              </a:pPr>
              <a:r>
                <a:rPr lang="en-US" altLang="zh-CN" sz="1100" dirty="0">
                  <a:solidFill>
                    <a:srgbClr val="002060"/>
                  </a:solidFill>
                  <a:ea typeface="微软雅黑" panose="020B0503020204020204" pitchFamily="34" charset="-122"/>
                </a:rPr>
                <a:t>Beijing Synchrotron Radiation Facility (BSRF)</a:t>
              </a:r>
            </a:p>
          </p:txBody>
        </p:sp>
        <p:sp>
          <p:nvSpPr>
            <p:cNvPr id="45" name="文本框 130">
              <a:extLst>
                <a:ext uri="{FF2B5EF4-FFF2-40B4-BE49-F238E27FC236}">
                  <a16:creationId xmlns:a16="http://schemas.microsoft.com/office/drawing/2014/main" id="{7DC3EE67-8D0F-4222-8393-50BF0E283FF5}"/>
                </a:ext>
              </a:extLst>
            </p:cNvPr>
            <p:cNvSpPr txBox="1"/>
            <p:nvPr/>
          </p:nvSpPr>
          <p:spPr>
            <a:xfrm>
              <a:off x="7320951" y="3160311"/>
              <a:ext cx="4402226" cy="1391581"/>
            </a:xfrm>
            <a:prstGeom prst="rect">
              <a:avLst/>
            </a:prstGeom>
            <a:gradFill flip="none" rotWithShape="1">
              <a:gsLst>
                <a:gs pos="0">
                  <a:schemeClr val="bg2">
                    <a:lumMod val="95000"/>
                    <a:shade val="30000"/>
                    <a:satMod val="115000"/>
                  </a:schemeClr>
                </a:gs>
                <a:gs pos="50000">
                  <a:schemeClr val="bg2">
                    <a:lumMod val="95000"/>
                    <a:shade val="67500"/>
                    <a:satMod val="115000"/>
                  </a:schemeClr>
                </a:gs>
                <a:gs pos="100000">
                  <a:schemeClr val="bg2">
                    <a:lumMod val="95000"/>
                    <a:shade val="100000"/>
                    <a:satMod val="115000"/>
                  </a:schemeClr>
                </a:gs>
              </a:gsLst>
              <a:path path="circle">
                <a:fillToRect l="100000" t="100000"/>
              </a:path>
              <a:tileRect r="-100000" b="-100000"/>
            </a:gradFill>
            <a:ln>
              <a:noFill/>
            </a:ln>
          </p:spPr>
          <p:txBody>
            <a:bodyPr wrap="square" rtlCol="0">
              <a:spAutoFit/>
            </a:bodyPr>
            <a:lstStyle>
              <a:defPPr>
                <a:defRPr lang="zh-CN"/>
              </a:defPPr>
              <a:lvl1pPr>
                <a:defRPr sz="1600" b="1">
                  <a:latin typeface="微软雅黑" panose="020B0503020204020204" pitchFamily="34" charset="-122"/>
                  <a:ea typeface="微软雅黑" panose="020B0503020204020204" pitchFamily="34" charset="-122"/>
                </a:defRPr>
              </a:lvl1pPr>
            </a:lstStyle>
            <a:p>
              <a:pPr>
                <a:spcAft>
                  <a:spcPts val="600"/>
                </a:spcAft>
              </a:pPr>
              <a:r>
                <a:rPr lang="en-GB" altLang="zh-CN" sz="1200" dirty="0">
                  <a:solidFill>
                    <a:srgbClr val="002060"/>
                  </a:solidFill>
                  <a:latin typeface="+mn-lt"/>
                </a:rPr>
                <a:t>Shanghai</a:t>
              </a:r>
              <a:endParaRPr lang="en-US" altLang="zh-CN" sz="1200" dirty="0">
                <a:solidFill>
                  <a:srgbClr val="002060"/>
                </a:solidFill>
                <a:latin typeface="+mn-lt"/>
              </a:endParaRPr>
            </a:p>
            <a:p>
              <a:r>
                <a:rPr lang="en-US" altLang="zh-CN" sz="1100" b="0" dirty="0">
                  <a:solidFill>
                    <a:srgbClr val="002060"/>
                  </a:solidFill>
                  <a:latin typeface="+mn-lt"/>
                </a:rPr>
                <a:t>Shanghai Synchrotron Radiation Facility (SSRF)</a:t>
              </a:r>
            </a:p>
            <a:p>
              <a:r>
                <a:rPr lang="en-US" altLang="zh-CN" sz="1100" b="0" dirty="0">
                  <a:solidFill>
                    <a:srgbClr val="002060"/>
                  </a:solidFill>
                  <a:latin typeface="+mn-lt"/>
                </a:rPr>
                <a:t>Shanghai Soft X-ray Free-Electron Laser Facility (SXFEL)</a:t>
              </a:r>
              <a:endParaRPr lang="zh-CN" altLang="en-US" sz="1100" b="0" dirty="0">
                <a:solidFill>
                  <a:srgbClr val="002060"/>
                </a:solidFill>
                <a:latin typeface="+mn-lt"/>
              </a:endParaRPr>
            </a:p>
          </p:txBody>
        </p:sp>
        <p:sp>
          <p:nvSpPr>
            <p:cNvPr id="46" name="文本框 35">
              <a:extLst>
                <a:ext uri="{FF2B5EF4-FFF2-40B4-BE49-F238E27FC236}">
                  <a16:creationId xmlns:a16="http://schemas.microsoft.com/office/drawing/2014/main" id="{204B4001-1604-4F7F-856E-EBAAA578C602}"/>
                </a:ext>
              </a:extLst>
            </p:cNvPr>
            <p:cNvSpPr txBox="1"/>
            <p:nvPr/>
          </p:nvSpPr>
          <p:spPr>
            <a:xfrm>
              <a:off x="7333887" y="5272651"/>
              <a:ext cx="4389290" cy="1038493"/>
            </a:xfrm>
            <a:prstGeom prst="rect">
              <a:avLst/>
            </a:prstGeom>
            <a:gradFill flip="none" rotWithShape="1">
              <a:gsLst>
                <a:gs pos="0">
                  <a:schemeClr val="bg2">
                    <a:lumMod val="95000"/>
                    <a:shade val="30000"/>
                    <a:satMod val="115000"/>
                  </a:schemeClr>
                </a:gs>
                <a:gs pos="50000">
                  <a:schemeClr val="bg2">
                    <a:lumMod val="95000"/>
                    <a:shade val="67500"/>
                    <a:satMod val="115000"/>
                  </a:schemeClr>
                </a:gs>
                <a:gs pos="100000">
                  <a:schemeClr val="bg2">
                    <a:lumMod val="95000"/>
                    <a:shade val="100000"/>
                    <a:satMod val="115000"/>
                  </a:schemeClr>
                </a:gs>
              </a:gsLst>
              <a:path path="circle">
                <a:fillToRect l="100000" t="100000"/>
              </a:path>
              <a:tileRect r="-100000" b="-100000"/>
            </a:gradFill>
            <a:ln>
              <a:noFill/>
            </a:ln>
          </p:spPr>
          <p:txBody>
            <a:bodyPr wrap="square" rtlCol="0">
              <a:spAutoFit/>
            </a:bodyPr>
            <a:lstStyle>
              <a:defPPr>
                <a:defRPr lang="zh-CN"/>
              </a:defPPr>
              <a:lvl1pPr>
                <a:defRPr sz="1600" b="1">
                  <a:latin typeface="微软雅黑" panose="020B0503020204020204" pitchFamily="34" charset="-122"/>
                  <a:ea typeface="微软雅黑" panose="020B0503020204020204" pitchFamily="34" charset="-122"/>
                </a:defRPr>
              </a:lvl1pPr>
            </a:lstStyle>
            <a:p>
              <a:pPr>
                <a:spcAft>
                  <a:spcPts val="600"/>
                </a:spcAft>
              </a:pPr>
              <a:r>
                <a:rPr lang="en-GB" altLang="zh-CN" sz="1200" dirty="0">
                  <a:solidFill>
                    <a:srgbClr val="002060"/>
                  </a:solidFill>
                  <a:latin typeface="+mn-lt"/>
                </a:rPr>
                <a:t>Hefei</a:t>
              </a:r>
              <a:r>
                <a:rPr lang="en-US" altLang="zh-CN" sz="1200" dirty="0">
                  <a:solidFill>
                    <a:srgbClr val="002060"/>
                  </a:solidFill>
                  <a:latin typeface="+mn-lt"/>
                </a:rPr>
                <a:t> </a:t>
              </a:r>
            </a:p>
            <a:p>
              <a:pPr>
                <a:spcAft>
                  <a:spcPts val="600"/>
                </a:spcAft>
              </a:pPr>
              <a:r>
                <a:rPr lang="en-US" altLang="zh-CN" sz="1100" b="0" dirty="0">
                  <a:solidFill>
                    <a:srgbClr val="002060"/>
                  </a:solidFill>
                  <a:latin typeface="+mn-lt"/>
                </a:rPr>
                <a:t>Hefei Light Source (HLS)</a:t>
              </a:r>
              <a:endParaRPr lang="en-GB" altLang="zh-CN" sz="1100" b="0" dirty="0">
                <a:solidFill>
                  <a:srgbClr val="002060"/>
                </a:solidFill>
                <a:latin typeface="+mn-lt"/>
              </a:endParaRPr>
            </a:p>
            <a:p>
              <a:pPr>
                <a:spcAft>
                  <a:spcPts val="600"/>
                </a:spcAft>
              </a:pPr>
              <a:r>
                <a:rPr lang="en-GB" altLang="zh-CN" sz="1100" b="0" dirty="0">
                  <a:solidFill>
                    <a:srgbClr val="002060"/>
                  </a:solidFill>
                  <a:latin typeface="+mn-lt"/>
                </a:rPr>
                <a:t>Hefei Advanced Light Source (HALS)</a:t>
              </a:r>
              <a:endParaRPr lang="en-US" altLang="zh-CN" sz="1100" b="0" dirty="0">
                <a:solidFill>
                  <a:srgbClr val="002060"/>
                </a:solidFill>
                <a:latin typeface="+mn-lt"/>
              </a:endParaRPr>
            </a:p>
          </p:txBody>
        </p:sp>
      </p:grpSp>
      <p:grpSp>
        <p:nvGrpSpPr>
          <p:cNvPr id="54" name="组合 53">
            <a:extLst>
              <a:ext uri="{FF2B5EF4-FFF2-40B4-BE49-F238E27FC236}">
                <a16:creationId xmlns:a16="http://schemas.microsoft.com/office/drawing/2014/main" id="{24998638-9998-44A0-BEB7-28A46DEB50A8}"/>
              </a:ext>
            </a:extLst>
          </p:cNvPr>
          <p:cNvGrpSpPr/>
          <p:nvPr/>
        </p:nvGrpSpPr>
        <p:grpSpPr>
          <a:xfrm>
            <a:off x="159594" y="124872"/>
            <a:ext cx="8633251" cy="513793"/>
            <a:chOff x="159594" y="124872"/>
            <a:chExt cx="8633251" cy="513793"/>
          </a:xfrm>
        </p:grpSpPr>
        <p:grpSp>
          <p:nvGrpSpPr>
            <p:cNvPr id="55" name="组合 54">
              <a:extLst>
                <a:ext uri="{FF2B5EF4-FFF2-40B4-BE49-F238E27FC236}">
                  <a16:creationId xmlns:a16="http://schemas.microsoft.com/office/drawing/2014/main" id="{96A3EC2F-56CC-44B8-81B2-BF2147E4D54D}"/>
                </a:ext>
              </a:extLst>
            </p:cNvPr>
            <p:cNvGrpSpPr/>
            <p:nvPr/>
          </p:nvGrpSpPr>
          <p:grpSpPr>
            <a:xfrm>
              <a:off x="402590" y="588645"/>
              <a:ext cx="8339455" cy="50020"/>
              <a:chOff x="401955" y="639590"/>
              <a:chExt cx="8339455" cy="76200"/>
            </a:xfrm>
          </p:grpSpPr>
          <p:sp>
            <p:nvSpPr>
              <p:cNvPr id="58" name="矩形 57">
                <a:extLst>
                  <a:ext uri="{FF2B5EF4-FFF2-40B4-BE49-F238E27FC236}">
                    <a16:creationId xmlns:a16="http://schemas.microsoft.com/office/drawing/2014/main" id="{6CDE8B79-56AB-45BF-B2F8-2CA250B24C9A}"/>
                  </a:ext>
                </a:extLst>
              </p:cNvPr>
              <p:cNvSpPr/>
              <p:nvPr/>
            </p:nvSpPr>
            <p:spPr>
              <a:xfrm>
                <a:off x="401955" y="639590"/>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59" name="矩形 58">
                <a:extLst>
                  <a:ext uri="{FF2B5EF4-FFF2-40B4-BE49-F238E27FC236}">
                    <a16:creationId xmlns:a16="http://schemas.microsoft.com/office/drawing/2014/main" id="{AC800DAD-14D9-4FBD-B693-6453BD2A0C03}"/>
                  </a:ext>
                </a:extLst>
              </p:cNvPr>
              <p:cNvSpPr/>
              <p:nvPr/>
            </p:nvSpPr>
            <p:spPr>
              <a:xfrm>
                <a:off x="3390265" y="639590"/>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grpSp>
        <p:pic>
          <p:nvPicPr>
            <p:cNvPr id="56" name="图片 55" descr="粒子研究院ppt-08">
              <a:extLst>
                <a:ext uri="{FF2B5EF4-FFF2-40B4-BE49-F238E27FC236}">
                  <a16:creationId xmlns:a16="http://schemas.microsoft.com/office/drawing/2014/main" id="{FBA48769-C154-493C-8074-0164C7D2F159}"/>
                </a:ext>
              </a:extLst>
            </p:cNvPr>
            <p:cNvPicPr>
              <a:picLocks noChangeAspect="1"/>
            </p:cNvPicPr>
            <p:nvPr/>
          </p:nvPicPr>
          <p:blipFill>
            <a:blip r:embed="rId7"/>
            <a:stretch>
              <a:fillRect/>
            </a:stretch>
          </p:blipFill>
          <p:spPr>
            <a:xfrm>
              <a:off x="6882130" y="151765"/>
              <a:ext cx="1910715" cy="433070"/>
            </a:xfrm>
            <a:prstGeom prst="rect">
              <a:avLst/>
            </a:prstGeom>
          </p:spPr>
        </p:pic>
        <p:sp>
          <p:nvSpPr>
            <p:cNvPr id="57" name="文本框 56">
              <a:extLst>
                <a:ext uri="{FF2B5EF4-FFF2-40B4-BE49-F238E27FC236}">
                  <a16:creationId xmlns:a16="http://schemas.microsoft.com/office/drawing/2014/main" id="{FEF71D3C-8DBB-42D6-BD94-51130738605A}"/>
                </a:ext>
              </a:extLst>
            </p:cNvPr>
            <p:cNvSpPr txBox="1"/>
            <p:nvPr/>
          </p:nvSpPr>
          <p:spPr>
            <a:xfrm>
              <a:off x="159594" y="124872"/>
              <a:ext cx="7200578" cy="461665"/>
            </a:xfrm>
            <a:prstGeom prst="rect">
              <a:avLst/>
            </a:prstGeom>
            <a:noFill/>
          </p:spPr>
          <p:txBody>
            <a:bodyPr wrap="square" rtlCol="0">
              <a:spAutoFit/>
            </a:bodyPr>
            <a:lstStyle/>
            <a:p>
              <a:r>
                <a:rPr lang="en-US" altLang="zh-CN" sz="2400" b="1" dirty="0">
                  <a:solidFill>
                    <a:srgbClr val="0C3388"/>
                  </a:solidFill>
                </a:rPr>
                <a:t>1.3 Synchrotron Facilities in China</a:t>
              </a:r>
              <a:r>
                <a:rPr lang="zh-CN" altLang="en-US" sz="2400" b="1" dirty="0">
                  <a:solidFill>
                    <a:srgbClr val="0C3388"/>
                  </a:solidFill>
                </a:rPr>
                <a:t> </a:t>
              </a:r>
              <a:r>
                <a:rPr lang="en-US" altLang="zh-CN" sz="2400" b="1" dirty="0">
                  <a:solidFill>
                    <a:srgbClr val="0C3388"/>
                  </a:solidFill>
                </a:rPr>
                <a:t>mainland</a:t>
              </a:r>
            </a:p>
          </p:txBody>
        </p:sp>
      </p:grpSp>
      <p:cxnSp>
        <p:nvCxnSpPr>
          <p:cNvPr id="4" name="直接连接符 3">
            <a:extLst>
              <a:ext uri="{FF2B5EF4-FFF2-40B4-BE49-F238E27FC236}">
                <a16:creationId xmlns:a16="http://schemas.microsoft.com/office/drawing/2014/main" id="{EF75BD06-D93F-4FDF-A1F2-B6BD94C03291}"/>
              </a:ext>
            </a:extLst>
          </p:cNvPr>
          <p:cNvCxnSpPr>
            <a:cxnSpLocks/>
          </p:cNvCxnSpPr>
          <p:nvPr/>
        </p:nvCxnSpPr>
        <p:spPr>
          <a:xfrm flipV="1">
            <a:off x="3928011" y="2808966"/>
            <a:ext cx="514171" cy="31750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8" name="直接连接符 147">
            <a:extLst>
              <a:ext uri="{FF2B5EF4-FFF2-40B4-BE49-F238E27FC236}">
                <a16:creationId xmlns:a16="http://schemas.microsoft.com/office/drawing/2014/main" id="{BC902362-C002-4498-A2E3-4E883ADCE62E}"/>
              </a:ext>
            </a:extLst>
          </p:cNvPr>
          <p:cNvCxnSpPr>
            <a:cxnSpLocks/>
            <a:stCxn id="37" idx="1"/>
            <a:endCxn id="32" idx="7"/>
          </p:cNvCxnSpPr>
          <p:nvPr/>
        </p:nvCxnSpPr>
        <p:spPr>
          <a:xfrm flipH="1">
            <a:off x="3437470" y="1190290"/>
            <a:ext cx="1036275" cy="11264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2" name="直接连接符 151">
            <a:extLst>
              <a:ext uri="{FF2B5EF4-FFF2-40B4-BE49-F238E27FC236}">
                <a16:creationId xmlns:a16="http://schemas.microsoft.com/office/drawing/2014/main" id="{3D1C8C95-0835-4FB6-B705-BAE202719465}"/>
              </a:ext>
            </a:extLst>
          </p:cNvPr>
          <p:cNvCxnSpPr>
            <a:cxnSpLocks/>
          </p:cNvCxnSpPr>
          <p:nvPr/>
        </p:nvCxnSpPr>
        <p:spPr>
          <a:xfrm flipH="1" flipV="1">
            <a:off x="3602230" y="3323816"/>
            <a:ext cx="844612" cy="6418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灯片编号占位符 1">
            <a:extLst>
              <a:ext uri="{FF2B5EF4-FFF2-40B4-BE49-F238E27FC236}">
                <a16:creationId xmlns:a16="http://schemas.microsoft.com/office/drawing/2014/main" id="{03EDD05C-7317-C14B-2C38-4B82C44CB370}"/>
              </a:ext>
            </a:extLst>
          </p:cNvPr>
          <p:cNvSpPr txBox="1">
            <a:spLocks/>
          </p:cNvSpPr>
          <p:nvPr/>
        </p:nvSpPr>
        <p:spPr>
          <a:xfrm>
            <a:off x="7119000" y="4905858"/>
            <a:ext cx="2025000" cy="237642"/>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9AE70B2-8BF9-45C0-BB95-33D1B9D3A854}" type="slidenum">
              <a:rPr lang="zh-CN" altLang="en-US" sz="1050">
                <a:solidFill>
                  <a:srgbClr val="000000">
                    <a:tint val="75000"/>
                  </a:srgbClr>
                </a:solidFill>
              </a:rPr>
              <a:pPr algn="r"/>
              <a:t>7</a:t>
            </a:fld>
            <a:endParaRPr lang="zh-CN" altLang="en-US" sz="1050" dirty="0">
              <a:solidFill>
                <a:srgbClr val="000000">
                  <a:tint val="75000"/>
                </a:srgbClr>
              </a:solidFill>
            </a:endParaRPr>
          </a:p>
        </p:txBody>
      </p:sp>
      <p:sp>
        <p:nvSpPr>
          <p:cNvPr id="3" name="文本框 2">
            <a:extLst>
              <a:ext uri="{FF2B5EF4-FFF2-40B4-BE49-F238E27FC236}">
                <a16:creationId xmlns:a16="http://schemas.microsoft.com/office/drawing/2014/main" id="{E685D9B2-68ED-D4F3-B8D8-349DCAA3F06C}"/>
              </a:ext>
            </a:extLst>
          </p:cNvPr>
          <p:cNvSpPr txBox="1"/>
          <p:nvPr/>
        </p:nvSpPr>
        <p:spPr>
          <a:xfrm>
            <a:off x="46440" y="4580102"/>
            <a:ext cx="3095358" cy="523220"/>
          </a:xfrm>
          <a:prstGeom prst="rect">
            <a:avLst/>
          </a:prstGeom>
          <a:noFill/>
        </p:spPr>
        <p:txBody>
          <a:bodyPr wrap="square" rtlCol="0">
            <a:spAutoFit/>
          </a:bodyPr>
          <a:lstStyle/>
          <a:p>
            <a:r>
              <a:rPr kumimoji="1" lang="en-US" altLang="zh-CN" sz="1400" dirty="0"/>
              <a:t>Guangdong-Hong</a:t>
            </a:r>
            <a:r>
              <a:rPr kumimoji="1" lang="zh-CN" altLang="en-US" sz="1400" dirty="0"/>
              <a:t> </a:t>
            </a:r>
            <a:r>
              <a:rPr kumimoji="1" lang="en-US" altLang="zh-CN" sz="1400" dirty="0"/>
              <a:t>Kong-</a:t>
            </a:r>
            <a:r>
              <a:rPr kumimoji="1" lang="en-US" altLang="zh-CN" sz="1400" dirty="0" err="1"/>
              <a:t>Maco</a:t>
            </a:r>
            <a:r>
              <a:rPr kumimoji="1" lang="en-US" altLang="zh-CN" sz="1400" dirty="0"/>
              <a:t>:</a:t>
            </a:r>
            <a:r>
              <a:rPr kumimoji="1" lang="zh-CN" altLang="en-US" sz="1400" dirty="0"/>
              <a:t> </a:t>
            </a:r>
            <a:br>
              <a:rPr kumimoji="1" lang="en-US" altLang="zh-CN" sz="1400" dirty="0"/>
            </a:br>
            <a:r>
              <a:rPr kumimoji="1" lang="en-US" altLang="zh-CN" sz="1400" dirty="0"/>
              <a:t>13</a:t>
            </a:r>
            <a:r>
              <a:rPr kumimoji="1" lang="zh-CN" altLang="en-US" sz="1400" dirty="0"/>
              <a:t> </a:t>
            </a:r>
            <a:r>
              <a:rPr kumimoji="1" lang="en-US" altLang="zh-CN" sz="1400" dirty="0"/>
              <a:t>Tillian</a:t>
            </a:r>
            <a:r>
              <a:rPr kumimoji="1" lang="zh-CN" altLang="en-US" sz="1400" dirty="0"/>
              <a:t> </a:t>
            </a:r>
            <a:r>
              <a:rPr kumimoji="1" lang="en-US" altLang="zh-CN" sz="1400" dirty="0"/>
              <a:t>RMB</a:t>
            </a:r>
            <a:r>
              <a:rPr kumimoji="1" lang="zh-CN" altLang="en-US" sz="1400" dirty="0"/>
              <a:t>  </a:t>
            </a:r>
            <a:r>
              <a:rPr kumimoji="1" lang="en-US" altLang="zh-CN" sz="1400" dirty="0"/>
              <a:t>&gt;</a:t>
            </a:r>
            <a:r>
              <a:rPr kumimoji="1" lang="zh-CN" altLang="en-US" sz="1400" dirty="0"/>
              <a:t> </a:t>
            </a:r>
            <a:r>
              <a:rPr kumimoji="1" lang="en-US" altLang="zh-CN" sz="1400" dirty="0" err="1"/>
              <a:t>Beijng+Shanghai</a:t>
            </a:r>
            <a:endParaRPr kumimoji="1" lang="zh-CN" altLang="en-US" sz="1400" dirty="0"/>
          </a:p>
        </p:txBody>
      </p:sp>
    </p:spTree>
    <p:custDataLst>
      <p:tags r:id="rId1"/>
    </p:custDataLst>
    <p:extLst>
      <p:ext uri="{BB962C8B-B14F-4D97-AF65-F5344CB8AC3E}">
        <p14:creationId xmlns:p14="http://schemas.microsoft.com/office/powerpoint/2010/main" val="284885276"/>
      </p:ext>
    </p:extLst>
  </p:cSld>
  <p:clrMapOvr>
    <a:masterClrMapping/>
  </p:clrMapOvr>
  <mc:AlternateContent xmlns:mc="http://schemas.openxmlformats.org/markup-compatibility/2006" xmlns:p14="http://schemas.microsoft.com/office/powerpoint/2010/main">
    <mc:Choice Requires="p14">
      <p:transition spd="slow" p14:dur="2000" advTm="40865"/>
    </mc:Choice>
    <mc:Fallback xmlns="">
      <p:transition spd="slow" advTm="408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linds(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02590" y="4742815"/>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5" name="矩形 4"/>
          <p:cNvSpPr/>
          <p:nvPr/>
        </p:nvSpPr>
        <p:spPr>
          <a:xfrm>
            <a:off x="3390900" y="4742815"/>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pic>
        <p:nvPicPr>
          <p:cNvPr id="6" name="图片 5" descr="粒子研究院ppt-0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82130" y="151765"/>
            <a:ext cx="1910715" cy="433070"/>
          </a:xfrm>
          <a:prstGeom prst="rect">
            <a:avLst/>
          </a:prstGeom>
        </p:spPr>
      </p:pic>
      <p:grpSp>
        <p:nvGrpSpPr>
          <p:cNvPr id="34" name="组合 33">
            <a:extLst>
              <a:ext uri="{FF2B5EF4-FFF2-40B4-BE49-F238E27FC236}">
                <a16:creationId xmlns:a16="http://schemas.microsoft.com/office/drawing/2014/main" id="{B7F0AD8E-EF30-48E9-B0A0-C782090DC569}"/>
              </a:ext>
            </a:extLst>
          </p:cNvPr>
          <p:cNvGrpSpPr/>
          <p:nvPr/>
        </p:nvGrpSpPr>
        <p:grpSpPr>
          <a:xfrm>
            <a:off x="1259201" y="1293745"/>
            <a:ext cx="6807180" cy="3340327"/>
            <a:chOff x="383579" y="765099"/>
            <a:chExt cx="11425263" cy="5757781"/>
          </a:xfrm>
        </p:grpSpPr>
        <p:sp>
          <p:nvSpPr>
            <p:cNvPr id="36" name="自选图形 4">
              <a:extLst>
                <a:ext uri="{FF2B5EF4-FFF2-40B4-BE49-F238E27FC236}">
                  <a16:creationId xmlns:a16="http://schemas.microsoft.com/office/drawing/2014/main" id="{502828A8-C314-4EA6-8328-1491F20A05F6}"/>
                </a:ext>
              </a:extLst>
            </p:cNvPr>
            <p:cNvSpPr>
              <a:spLocks noChangeArrowheads="1"/>
            </p:cNvSpPr>
            <p:nvPr/>
          </p:nvSpPr>
          <p:spPr bwMode="gray">
            <a:xfrm>
              <a:off x="3593401" y="2500151"/>
              <a:ext cx="4227440" cy="2550536"/>
            </a:xfrm>
            <a:custGeom>
              <a:avLst/>
              <a:gdLst>
                <a:gd name="G0" fmla="+- 3013 0 0"/>
                <a:gd name="G1" fmla="+- 21600 0 3013"/>
                <a:gd name="G2" fmla="+- 21600 0 301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13" y="10800"/>
                  </a:moveTo>
                  <a:cubicBezTo>
                    <a:pt x="3013" y="15101"/>
                    <a:pt x="6499" y="18587"/>
                    <a:pt x="10800" y="18587"/>
                  </a:cubicBezTo>
                  <a:cubicBezTo>
                    <a:pt x="15101" y="18587"/>
                    <a:pt x="18587" y="15101"/>
                    <a:pt x="18587" y="10800"/>
                  </a:cubicBezTo>
                  <a:cubicBezTo>
                    <a:pt x="18587" y="6499"/>
                    <a:pt x="15101" y="3013"/>
                    <a:pt x="10800" y="3013"/>
                  </a:cubicBezTo>
                  <a:cubicBezTo>
                    <a:pt x="6499" y="3013"/>
                    <a:pt x="3013" y="6499"/>
                    <a:pt x="3013" y="10800"/>
                  </a:cubicBezTo>
                  <a:close/>
                </a:path>
              </a:pathLst>
            </a:custGeom>
            <a:gradFill rotWithShape="1">
              <a:gsLst>
                <a:gs pos="0">
                  <a:srgbClr val="808080">
                    <a:gamma/>
                    <a:shade val="46275"/>
                    <a:invGamma/>
                  </a:srgbClr>
                </a:gs>
                <a:gs pos="50000">
                  <a:srgbClr val="808080"/>
                </a:gs>
                <a:gs pos="100000">
                  <a:srgbClr val="808080">
                    <a:gamma/>
                    <a:shade val="46275"/>
                    <a:invGamma/>
                  </a:srgbClr>
                </a:gs>
              </a:gsLst>
              <a:lin ang="189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37" name="自选图形 5">
              <a:extLst>
                <a:ext uri="{FF2B5EF4-FFF2-40B4-BE49-F238E27FC236}">
                  <a16:creationId xmlns:a16="http://schemas.microsoft.com/office/drawing/2014/main" id="{7C51F869-4947-4FBF-B89A-72F4E0652135}"/>
                </a:ext>
              </a:extLst>
            </p:cNvPr>
            <p:cNvSpPr>
              <a:spLocks noChangeArrowheads="1"/>
            </p:cNvSpPr>
            <p:nvPr/>
          </p:nvSpPr>
          <p:spPr bwMode="gray">
            <a:xfrm>
              <a:off x="3593401" y="2359378"/>
              <a:ext cx="4227440" cy="2550536"/>
            </a:xfrm>
            <a:custGeom>
              <a:avLst/>
              <a:gdLst>
                <a:gd name="G0" fmla="+- 3013 0 0"/>
                <a:gd name="G1" fmla="+- 21600 0 3013"/>
                <a:gd name="G2" fmla="+- 21600 0 301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13" y="10800"/>
                  </a:moveTo>
                  <a:cubicBezTo>
                    <a:pt x="3013" y="15101"/>
                    <a:pt x="6499" y="18587"/>
                    <a:pt x="10800" y="18587"/>
                  </a:cubicBezTo>
                  <a:cubicBezTo>
                    <a:pt x="15101" y="18587"/>
                    <a:pt x="18587" y="15101"/>
                    <a:pt x="18587" y="10800"/>
                  </a:cubicBezTo>
                  <a:cubicBezTo>
                    <a:pt x="18587" y="6499"/>
                    <a:pt x="15101" y="3013"/>
                    <a:pt x="10800" y="3013"/>
                  </a:cubicBezTo>
                  <a:cubicBezTo>
                    <a:pt x="6499" y="3013"/>
                    <a:pt x="3013" y="6499"/>
                    <a:pt x="3013" y="10800"/>
                  </a:cubicBezTo>
                  <a:close/>
                </a:path>
              </a:pathLst>
            </a:custGeom>
            <a:gradFill rotWithShape="1">
              <a:gsLst>
                <a:gs pos="0">
                  <a:schemeClr val="accent2"/>
                </a:gs>
                <a:gs pos="50000">
                  <a:schemeClr val="hlink"/>
                </a:gs>
                <a:gs pos="100000">
                  <a:schemeClr val="accent2"/>
                </a:gs>
              </a:gsLst>
              <a:lin ang="189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38" name="直线 6">
              <a:extLst>
                <a:ext uri="{FF2B5EF4-FFF2-40B4-BE49-F238E27FC236}">
                  <a16:creationId xmlns:a16="http://schemas.microsoft.com/office/drawing/2014/main" id="{C3350885-95C6-4F27-B9B8-7F031A6A42AF}"/>
                </a:ext>
              </a:extLst>
            </p:cNvPr>
            <p:cNvSpPr>
              <a:spLocks noChangeShapeType="1"/>
            </p:cNvSpPr>
            <p:nvPr/>
          </p:nvSpPr>
          <p:spPr bwMode="gray">
            <a:xfrm flipV="1">
              <a:off x="5727784" y="4514725"/>
              <a:ext cx="0" cy="521437"/>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39" name="直线 7">
              <a:extLst>
                <a:ext uri="{FF2B5EF4-FFF2-40B4-BE49-F238E27FC236}">
                  <a16:creationId xmlns:a16="http://schemas.microsoft.com/office/drawing/2014/main" id="{0D666458-35A6-43D7-BAB2-AFFC78DD2A40}"/>
                </a:ext>
              </a:extLst>
            </p:cNvPr>
            <p:cNvSpPr>
              <a:spLocks noChangeShapeType="1"/>
            </p:cNvSpPr>
            <p:nvPr/>
          </p:nvSpPr>
          <p:spPr bwMode="gray">
            <a:xfrm>
              <a:off x="4821176" y="2806434"/>
              <a:ext cx="0" cy="167034"/>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0" name="直线 8">
              <a:extLst>
                <a:ext uri="{FF2B5EF4-FFF2-40B4-BE49-F238E27FC236}">
                  <a16:creationId xmlns:a16="http://schemas.microsoft.com/office/drawing/2014/main" id="{2B71B886-56B1-4F21-B95C-3A9FE6125FEE}"/>
                </a:ext>
              </a:extLst>
            </p:cNvPr>
            <p:cNvSpPr>
              <a:spLocks noChangeShapeType="1"/>
            </p:cNvSpPr>
            <p:nvPr/>
          </p:nvSpPr>
          <p:spPr bwMode="gray">
            <a:xfrm>
              <a:off x="6624435" y="2819983"/>
              <a:ext cx="0" cy="178654"/>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1" name="直线 9">
              <a:extLst>
                <a:ext uri="{FF2B5EF4-FFF2-40B4-BE49-F238E27FC236}">
                  <a16:creationId xmlns:a16="http://schemas.microsoft.com/office/drawing/2014/main" id="{2ACC3F08-F772-417F-8823-4EB4B855AC66}"/>
                </a:ext>
              </a:extLst>
            </p:cNvPr>
            <p:cNvSpPr>
              <a:spLocks noChangeShapeType="1"/>
            </p:cNvSpPr>
            <p:nvPr/>
          </p:nvSpPr>
          <p:spPr bwMode="gray">
            <a:xfrm flipV="1">
              <a:off x="6624435" y="2580325"/>
              <a:ext cx="428887" cy="239658"/>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2" name="直线 10">
              <a:extLst>
                <a:ext uri="{FF2B5EF4-FFF2-40B4-BE49-F238E27FC236}">
                  <a16:creationId xmlns:a16="http://schemas.microsoft.com/office/drawing/2014/main" id="{8C86E021-9BDA-4697-AB8A-A5A9A77F3E3B}"/>
                </a:ext>
              </a:extLst>
            </p:cNvPr>
            <p:cNvSpPr>
              <a:spLocks noChangeShapeType="1"/>
            </p:cNvSpPr>
            <p:nvPr/>
          </p:nvSpPr>
          <p:spPr bwMode="gray">
            <a:xfrm flipH="1" flipV="1">
              <a:off x="4396757" y="2555157"/>
              <a:ext cx="422185" cy="248372"/>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3" name="直线 11">
              <a:extLst>
                <a:ext uri="{FF2B5EF4-FFF2-40B4-BE49-F238E27FC236}">
                  <a16:creationId xmlns:a16="http://schemas.microsoft.com/office/drawing/2014/main" id="{CC9B9474-A536-4599-8B82-87FB2F151AE9}"/>
                </a:ext>
              </a:extLst>
            </p:cNvPr>
            <p:cNvSpPr>
              <a:spLocks noChangeShapeType="1"/>
            </p:cNvSpPr>
            <p:nvPr/>
          </p:nvSpPr>
          <p:spPr bwMode="gray">
            <a:xfrm flipH="1">
              <a:off x="4016412" y="4027065"/>
              <a:ext cx="325016" cy="303566"/>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4" name="直线 12">
              <a:extLst>
                <a:ext uri="{FF2B5EF4-FFF2-40B4-BE49-F238E27FC236}">
                  <a16:creationId xmlns:a16="http://schemas.microsoft.com/office/drawing/2014/main" id="{B56F54F8-4B7D-4153-A8B8-380C48B768EA}"/>
                </a:ext>
              </a:extLst>
            </p:cNvPr>
            <p:cNvSpPr>
              <a:spLocks noChangeShapeType="1"/>
            </p:cNvSpPr>
            <p:nvPr/>
          </p:nvSpPr>
          <p:spPr bwMode="gray">
            <a:xfrm>
              <a:off x="7167126" y="3934451"/>
              <a:ext cx="407666" cy="262897"/>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5" name="直线 13">
              <a:extLst>
                <a:ext uri="{FF2B5EF4-FFF2-40B4-BE49-F238E27FC236}">
                  <a16:creationId xmlns:a16="http://schemas.microsoft.com/office/drawing/2014/main" id="{208C9E34-BD6F-49F1-B6B9-3803943E2278}"/>
                </a:ext>
              </a:extLst>
            </p:cNvPr>
            <p:cNvSpPr>
              <a:spLocks noChangeShapeType="1"/>
            </p:cNvSpPr>
            <p:nvPr/>
          </p:nvSpPr>
          <p:spPr bwMode="gray">
            <a:xfrm flipH="1">
              <a:off x="4009710" y="4326274"/>
              <a:ext cx="7818" cy="159772"/>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6" name="直线 14">
              <a:extLst>
                <a:ext uri="{FF2B5EF4-FFF2-40B4-BE49-F238E27FC236}">
                  <a16:creationId xmlns:a16="http://schemas.microsoft.com/office/drawing/2014/main" id="{ADC8A9AA-6827-4B9E-8B21-1B5F9263B571}"/>
                </a:ext>
              </a:extLst>
            </p:cNvPr>
            <p:cNvSpPr>
              <a:spLocks noChangeShapeType="1"/>
            </p:cNvSpPr>
            <p:nvPr/>
          </p:nvSpPr>
          <p:spPr bwMode="gray">
            <a:xfrm flipH="1">
              <a:off x="7569207" y="4194444"/>
              <a:ext cx="7818" cy="159772"/>
            </a:xfrm>
            <a:prstGeom prst="line">
              <a:avLst/>
            </a:prstGeom>
            <a:noFill/>
            <a:ln w="9525">
              <a:solidFill>
                <a:schemeClr val="bg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7" name="直线 16">
              <a:extLst>
                <a:ext uri="{FF2B5EF4-FFF2-40B4-BE49-F238E27FC236}">
                  <a16:creationId xmlns:a16="http://schemas.microsoft.com/office/drawing/2014/main" id="{FD5749C3-34F1-4C27-AA1E-DFA5DCE5B028}"/>
                </a:ext>
              </a:extLst>
            </p:cNvPr>
            <p:cNvSpPr>
              <a:spLocks noChangeShapeType="1"/>
            </p:cNvSpPr>
            <p:nvPr/>
          </p:nvSpPr>
          <p:spPr bwMode="black">
            <a:xfrm flipV="1">
              <a:off x="3876309" y="4560965"/>
              <a:ext cx="799939" cy="475196"/>
            </a:xfrm>
            <a:prstGeom prst="line">
              <a:avLst/>
            </a:prstGeom>
            <a:noFill/>
            <a:ln w="9525">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8" name="直线 17">
              <a:extLst>
                <a:ext uri="{FF2B5EF4-FFF2-40B4-BE49-F238E27FC236}">
                  <a16:creationId xmlns:a16="http://schemas.microsoft.com/office/drawing/2014/main" id="{A934BB3B-E1AB-4569-834F-8A004C9A26CF}"/>
                </a:ext>
              </a:extLst>
            </p:cNvPr>
            <p:cNvSpPr>
              <a:spLocks noChangeShapeType="1"/>
            </p:cNvSpPr>
            <p:nvPr/>
          </p:nvSpPr>
          <p:spPr bwMode="black">
            <a:xfrm flipH="1" flipV="1">
              <a:off x="6779320" y="4617383"/>
              <a:ext cx="789879" cy="378382"/>
            </a:xfrm>
            <a:prstGeom prst="line">
              <a:avLst/>
            </a:prstGeom>
            <a:noFill/>
            <a:ln w="9525">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49" name="直线 18">
              <a:extLst>
                <a:ext uri="{FF2B5EF4-FFF2-40B4-BE49-F238E27FC236}">
                  <a16:creationId xmlns:a16="http://schemas.microsoft.com/office/drawing/2014/main" id="{6CA8BB66-905D-4E0D-B0FE-7C929F761398}"/>
                </a:ext>
              </a:extLst>
            </p:cNvPr>
            <p:cNvSpPr>
              <a:spLocks noChangeShapeType="1"/>
            </p:cNvSpPr>
            <p:nvPr/>
          </p:nvSpPr>
          <p:spPr bwMode="gray">
            <a:xfrm flipH="1">
              <a:off x="7118272" y="2835612"/>
              <a:ext cx="1626868" cy="11720"/>
            </a:xfrm>
            <a:prstGeom prst="line">
              <a:avLst/>
            </a:prstGeom>
            <a:noFill/>
            <a:ln w="9525">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50" name="直线 19">
              <a:extLst>
                <a:ext uri="{FF2B5EF4-FFF2-40B4-BE49-F238E27FC236}">
                  <a16:creationId xmlns:a16="http://schemas.microsoft.com/office/drawing/2014/main" id="{47B6C813-BF37-4DC3-A4C3-6829A56EC932}"/>
                </a:ext>
              </a:extLst>
            </p:cNvPr>
            <p:cNvSpPr>
              <a:spLocks noChangeShapeType="1"/>
            </p:cNvSpPr>
            <p:nvPr/>
          </p:nvSpPr>
          <p:spPr bwMode="gray">
            <a:xfrm flipV="1">
              <a:off x="2896114" y="2803530"/>
              <a:ext cx="1367625" cy="0"/>
            </a:xfrm>
            <a:prstGeom prst="line">
              <a:avLst/>
            </a:prstGeom>
            <a:noFill/>
            <a:ln w="9525">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sp>
          <p:nvSpPr>
            <p:cNvPr id="51" name="文本框 50">
              <a:extLst>
                <a:ext uri="{FF2B5EF4-FFF2-40B4-BE49-F238E27FC236}">
                  <a16:creationId xmlns:a16="http://schemas.microsoft.com/office/drawing/2014/main" id="{64198B9B-04B8-4FB5-8F14-446938B12496}"/>
                </a:ext>
              </a:extLst>
            </p:cNvPr>
            <p:cNvSpPr txBox="1">
              <a:spLocks noChangeArrowheads="1"/>
            </p:cNvSpPr>
            <p:nvPr/>
          </p:nvSpPr>
          <p:spPr bwMode="black">
            <a:xfrm>
              <a:off x="383579" y="2548084"/>
              <a:ext cx="3214048" cy="328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1100" b="1" dirty="0">
                  <a:solidFill>
                    <a:srgbClr val="7030A0"/>
                  </a:solidFill>
                  <a:latin typeface="黑体" panose="02010609060101010101" pitchFamily="49" charset="-122"/>
                  <a:ea typeface="黑体" panose="02010609060101010101" pitchFamily="49" charset="-122"/>
                  <a:cs typeface="Arial" charset="0"/>
                </a:rPr>
                <a:t>电子 </a:t>
              </a:r>
              <a:r>
                <a:rPr lang="en-US" altLang="zh-CN" sz="1100" b="1" dirty="0">
                  <a:solidFill>
                    <a:srgbClr val="7030A0"/>
                  </a:solidFill>
                  <a:latin typeface="黑体" panose="02010609060101010101" pitchFamily="49" charset="-122"/>
                  <a:ea typeface="黑体" panose="02010609060101010101" pitchFamily="49" charset="-122"/>
                  <a:cs typeface="Arial" charset="0"/>
                </a:rPr>
                <a:t>Electron</a:t>
              </a:r>
            </a:p>
            <a:p>
              <a:pPr marL="291041" indent="-257175">
                <a:spcBef>
                  <a:spcPts val="900"/>
                </a:spcBef>
                <a:buFont typeface="Wingdings" panose="05000000000000000000" pitchFamily="2" charset="2"/>
                <a:buChar char="Ø"/>
              </a:pPr>
              <a:r>
                <a:rPr lang="zh-TW" altLang="en-US" sz="1050" dirty="0">
                  <a:latin typeface="微软雅黑" panose="020B0503020204020204" pitchFamily="34" charset="-122"/>
                  <a:ea typeface="微软雅黑" panose="020B0503020204020204" pitchFamily="34" charset="-122"/>
                </a:rPr>
                <a:t>设施</a:t>
              </a:r>
              <a:r>
                <a:rPr lang="zh-CN" altLang="en-US" sz="1050" dirty="0">
                  <a:latin typeface="微软雅黑" panose="020B0503020204020204" pitchFamily="34" charset="-122"/>
                  <a:ea typeface="微软雅黑" panose="020B0503020204020204" pitchFamily="34" charset="-122"/>
                </a:rPr>
                <a:t>类型</a:t>
              </a:r>
              <a:r>
                <a:rPr lang="en-US" altLang="zh-TW"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 </a:t>
              </a:r>
              <a:r>
                <a:rPr lang="zh-CN" altLang="en-US" sz="1050" b="1" dirty="0">
                  <a:latin typeface="微软雅黑" panose="020B0503020204020204" pitchFamily="34" charset="-122"/>
                  <a:ea typeface="微软雅黑" panose="020B0503020204020204" pitchFamily="34" charset="-122"/>
                </a:rPr>
                <a:t>超高时空分辨率</a:t>
              </a:r>
              <a:r>
                <a:rPr lang="zh-TW" altLang="en-US" sz="1050" b="1" dirty="0">
                  <a:latin typeface="微软雅黑" panose="020B0503020204020204" pitchFamily="34" charset="-122"/>
                  <a:ea typeface="微软雅黑" panose="020B0503020204020204" pitchFamily="34" charset="-122"/>
                </a:rPr>
                <a:t>电镜</a:t>
              </a:r>
              <a:endParaRPr lang="en-US" altLang="zh-TW" sz="1050" b="1" dirty="0">
                <a:latin typeface="微软雅黑" panose="020B0503020204020204" pitchFamily="34" charset="-122"/>
                <a:ea typeface="微软雅黑" panose="020B0503020204020204" pitchFamily="34" charset="-122"/>
              </a:endParaRPr>
            </a:p>
            <a:p>
              <a:pPr marL="33866" algn="ctr">
                <a:spcBef>
                  <a:spcPts val="900"/>
                </a:spcBef>
              </a:pPr>
              <a:r>
                <a:rPr lang="en-US" altLang="zh-CN" sz="1050" b="1" dirty="0">
                  <a:latin typeface="Times New Roman" panose="02020603050405020304" pitchFamily="18" charset="0"/>
                  <a:ea typeface="微软雅黑" panose="020B0503020204020204" pitchFamily="34" charset="-122"/>
                  <a:cs typeface="Times New Roman" panose="02020603050405020304" pitchFamily="18" charset="0"/>
                </a:rPr>
                <a:t>Facility example:</a:t>
              </a:r>
              <a:r>
                <a:rPr lang="en-US" altLang="zh-CN" sz="1050" b="1" dirty="0"/>
                <a:t> </a:t>
              </a:r>
              <a:r>
                <a:rPr lang="en-US" altLang="zh-CN" sz="1050" b="1" dirty="0">
                  <a:latin typeface="Times New Roman" panose="02020603050405020304" pitchFamily="18" charset="0"/>
                  <a:ea typeface="微软雅黑" panose="020B0503020204020204" pitchFamily="34" charset="-122"/>
                  <a:cs typeface="Times New Roman" panose="02020603050405020304" pitchFamily="18" charset="0"/>
                </a:rPr>
                <a:t>Ultrafast Transmission Electron Microscope </a:t>
              </a:r>
            </a:p>
            <a:p>
              <a:pPr marL="33866">
                <a:spcBef>
                  <a:spcPts val="900"/>
                </a:spcBef>
              </a:pPr>
              <a:endParaRPr lang="en-US" altLang="zh-CN" sz="105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91041" indent="-257175">
                <a:lnSpc>
                  <a:spcPct val="150000"/>
                </a:lnSpc>
                <a:spcBef>
                  <a:spcPts val="900"/>
                </a:spcBef>
                <a:buFont typeface="Wingdings" panose="05000000000000000000" pitchFamily="2" charset="2"/>
                <a:buChar char="Ø"/>
              </a:pPr>
              <a:endParaRPr lang="en-US" altLang="zh-TW" sz="1050" b="1" dirty="0">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A3C91A15-206A-4B26-9528-1CF013F9D22D}"/>
                </a:ext>
              </a:extLst>
            </p:cNvPr>
            <p:cNvSpPr txBox="1">
              <a:spLocks noChangeArrowheads="1"/>
            </p:cNvSpPr>
            <p:nvPr/>
          </p:nvSpPr>
          <p:spPr bwMode="black">
            <a:xfrm>
              <a:off x="1360390" y="765099"/>
              <a:ext cx="8693460" cy="140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900"/>
                </a:spcBef>
              </a:pPr>
              <a:r>
                <a:rPr lang="zh-CN" altLang="en-US" sz="1100" b="1" dirty="0">
                  <a:solidFill>
                    <a:srgbClr val="7030A0"/>
                  </a:solidFill>
                  <a:latin typeface="黑体" panose="02010609060101010101" pitchFamily="49" charset="-122"/>
                  <a:ea typeface="黑体" panose="02010609060101010101" pitchFamily="49" charset="-122"/>
                  <a:cs typeface="Arial" charset="0"/>
                </a:rPr>
                <a:t>光子 </a:t>
              </a:r>
              <a:r>
                <a:rPr lang="en-US" altLang="zh-CN" sz="1100" b="1" dirty="0">
                  <a:solidFill>
                    <a:srgbClr val="7030A0"/>
                  </a:solidFill>
                  <a:latin typeface="黑体" panose="02010609060101010101" pitchFamily="49" charset="-122"/>
                  <a:ea typeface="黑体" panose="02010609060101010101" pitchFamily="49" charset="-122"/>
                  <a:cs typeface="Arial" charset="0"/>
                </a:rPr>
                <a:t>Photon</a:t>
              </a:r>
            </a:p>
            <a:p>
              <a:pPr marL="291041" indent="-257175" algn="ctr">
                <a:spcBef>
                  <a:spcPts val="900"/>
                </a:spcBef>
                <a:buFont typeface="Wingdings" panose="05000000000000000000" pitchFamily="2" charset="2"/>
                <a:buChar char="Ø"/>
              </a:pPr>
              <a:r>
                <a:rPr lang="zh-TW" altLang="en-US" sz="1050" dirty="0">
                  <a:latin typeface="微软雅黑" panose="020B0503020204020204" pitchFamily="34" charset="-122"/>
                  <a:ea typeface="微软雅黑" panose="020B0503020204020204" pitchFamily="34" charset="-122"/>
                </a:rPr>
                <a:t>设施</a:t>
              </a:r>
              <a:r>
                <a:rPr lang="zh-CN" altLang="en-US" sz="1050" dirty="0">
                  <a:latin typeface="微软雅黑" panose="020B0503020204020204" pitchFamily="34" charset="-122"/>
                  <a:ea typeface="微软雅黑" panose="020B0503020204020204" pitchFamily="34" charset="-122"/>
                </a:rPr>
                <a:t>类型</a:t>
              </a:r>
              <a:r>
                <a:rPr lang="en-US" altLang="zh-TW"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 </a:t>
              </a:r>
              <a:r>
                <a:rPr lang="zh-CN" altLang="en-US" sz="105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同步辐射</a:t>
              </a:r>
              <a:r>
                <a:rPr lang="zh-TW" altLang="en-US" sz="105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光源</a:t>
              </a:r>
              <a:r>
                <a:rPr lang="zh-CN" altLang="en-US" sz="1050" b="1"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05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自由电子激光</a:t>
              </a:r>
              <a:endParaRPr lang="en-US" altLang="zh-CN" sz="105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3866" algn="ctr">
                <a:spcBef>
                  <a:spcPts val="900"/>
                </a:spcBef>
              </a:pPr>
              <a:r>
                <a:rPr lang="en-US" altLang="zh-CN" sz="1050" b="1" dirty="0">
                  <a:latin typeface="Times New Roman" panose="02020603050405020304" pitchFamily="18" charset="0"/>
                  <a:ea typeface="微软雅黑" panose="020B0503020204020204" pitchFamily="34" charset="-122"/>
                  <a:cs typeface="Times New Roman" panose="02020603050405020304" pitchFamily="18" charset="0"/>
                </a:rPr>
                <a:t>Facility example: </a:t>
              </a:r>
              <a:r>
                <a:rPr lang="en-US" altLang="zh-CN" sz="105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Synchrotron Radiation Facility (SRF) </a:t>
              </a:r>
              <a:r>
                <a:rPr lang="en-US" altLang="zh-CN" sz="1050" b="1" dirty="0">
                  <a:latin typeface="Times New Roman" panose="02020603050405020304" pitchFamily="18" charset="0"/>
                  <a:ea typeface="微软雅黑" panose="020B0503020204020204" pitchFamily="34" charset="-122"/>
                  <a:cs typeface="Times New Roman" panose="02020603050405020304" pitchFamily="18" charset="0"/>
                </a:rPr>
                <a:t>and</a:t>
              </a:r>
              <a:r>
                <a:rPr lang="en-US" altLang="zh-CN" sz="105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 Free Electron Laser (FEL) </a:t>
              </a:r>
            </a:p>
          </p:txBody>
        </p:sp>
        <p:sp>
          <p:nvSpPr>
            <p:cNvPr id="53" name="文本框 52">
              <a:extLst>
                <a:ext uri="{FF2B5EF4-FFF2-40B4-BE49-F238E27FC236}">
                  <a16:creationId xmlns:a16="http://schemas.microsoft.com/office/drawing/2014/main" id="{06340E26-699C-4795-B8E7-DDE8122CB029}"/>
                </a:ext>
              </a:extLst>
            </p:cNvPr>
            <p:cNvSpPr txBox="1">
              <a:spLocks noChangeArrowheads="1"/>
            </p:cNvSpPr>
            <p:nvPr/>
          </p:nvSpPr>
          <p:spPr bwMode="black">
            <a:xfrm>
              <a:off x="7792779" y="2548084"/>
              <a:ext cx="3407037" cy="168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1100" b="1" dirty="0">
                  <a:solidFill>
                    <a:srgbClr val="7030A0"/>
                  </a:solidFill>
                  <a:latin typeface="黑体" panose="02010609060101010101" pitchFamily="49" charset="-122"/>
                  <a:ea typeface="黑体" panose="02010609060101010101" pitchFamily="49" charset="-122"/>
                  <a:cs typeface="Arial" charset="0"/>
                </a:rPr>
                <a:t>质子 </a:t>
              </a:r>
              <a:r>
                <a:rPr lang="en-US" altLang="zh-CN" sz="1100" b="1" dirty="0">
                  <a:solidFill>
                    <a:srgbClr val="7030A0"/>
                  </a:solidFill>
                  <a:latin typeface="黑体" panose="02010609060101010101" pitchFamily="49" charset="-122"/>
                  <a:ea typeface="黑体" panose="02010609060101010101" pitchFamily="49" charset="-122"/>
                  <a:cs typeface="Arial" charset="0"/>
                </a:rPr>
                <a:t>Proton</a:t>
              </a:r>
            </a:p>
            <a:p>
              <a:pPr marL="291041" lvl="1" indent="-257175">
                <a:spcBef>
                  <a:spcPts val="900"/>
                </a:spcBef>
                <a:buFont typeface="Wingdings" panose="05000000000000000000" pitchFamily="2" charset="2"/>
                <a:buChar char="Ø"/>
              </a:pPr>
              <a:r>
                <a:rPr lang="zh-TW" altLang="en-US" sz="1050" dirty="0">
                  <a:latin typeface="微软雅黑" panose="020B0503020204020204" pitchFamily="34" charset="-122"/>
                  <a:ea typeface="微软雅黑" panose="020B0503020204020204" pitchFamily="34" charset="-122"/>
                </a:rPr>
                <a:t>设施</a:t>
              </a:r>
              <a:r>
                <a:rPr lang="zh-CN" altLang="en-US" sz="1050" dirty="0">
                  <a:latin typeface="微软雅黑" panose="020B0503020204020204" pitchFamily="34" charset="-122"/>
                  <a:ea typeface="微软雅黑" panose="020B0503020204020204" pitchFamily="34" charset="-122"/>
                </a:rPr>
                <a:t>类型</a:t>
              </a:r>
              <a:r>
                <a:rPr lang="en-US" altLang="zh-CN" sz="1050" dirty="0">
                  <a:latin typeface="微软雅黑" panose="020B0503020204020204" pitchFamily="34" charset="-122"/>
                  <a:ea typeface="微软雅黑" panose="020B0503020204020204" pitchFamily="34" charset="-122"/>
                </a:rPr>
                <a:t>: </a:t>
              </a:r>
              <a:r>
                <a:rPr lang="zh-TW" altLang="en-US" sz="1050" b="1" dirty="0">
                  <a:latin typeface="微软雅黑" panose="020B0503020204020204" pitchFamily="34" charset="-122"/>
                  <a:ea typeface="微软雅黑" panose="020B0503020204020204" pitchFamily="34" charset="-122"/>
                </a:rPr>
                <a:t>质子</a:t>
              </a:r>
              <a:r>
                <a:rPr lang="zh-CN" altLang="en-US" sz="1050" b="1" dirty="0">
                  <a:latin typeface="微软雅黑" panose="020B0503020204020204" pitchFamily="34" charset="-122"/>
                  <a:ea typeface="微软雅黑" panose="020B0503020204020204" pitchFamily="34" charset="-122"/>
                </a:rPr>
                <a:t>源</a:t>
              </a:r>
              <a:endParaRPr lang="en-US" altLang="zh-CN" sz="1050" b="1" dirty="0">
                <a:latin typeface="微软雅黑" panose="020B0503020204020204" pitchFamily="34" charset="-122"/>
                <a:ea typeface="微软雅黑" panose="020B0503020204020204" pitchFamily="34" charset="-122"/>
              </a:endParaRPr>
            </a:p>
            <a:p>
              <a:pPr marL="33866" lvl="1" algn="ctr">
                <a:spcBef>
                  <a:spcPts val="900"/>
                </a:spcBef>
              </a:pPr>
              <a:r>
                <a:rPr lang="en-US" altLang="zh-CN" sz="1050" b="1" dirty="0">
                  <a:latin typeface="Times New Roman" panose="02020603050405020304" pitchFamily="18" charset="0"/>
                  <a:ea typeface="微软雅黑" panose="020B0503020204020204" pitchFamily="34" charset="-122"/>
                  <a:cs typeface="Times New Roman" panose="02020603050405020304" pitchFamily="18" charset="0"/>
                </a:rPr>
                <a:t>Facility example:</a:t>
              </a:r>
              <a:r>
                <a:rPr lang="en-US" altLang="zh-CN" sz="1050" b="1" dirty="0"/>
                <a:t> </a:t>
              </a:r>
              <a:r>
                <a:rPr lang="en-US" altLang="zh-CN" sz="1050" b="1" dirty="0">
                  <a:latin typeface="Times New Roman" panose="02020603050405020304" pitchFamily="18" charset="0"/>
                  <a:ea typeface="微软雅黑" panose="020B0503020204020204" pitchFamily="34" charset="-122"/>
                  <a:cs typeface="Times New Roman" panose="02020603050405020304" pitchFamily="18" charset="0"/>
                </a:rPr>
                <a:t>Proton Source</a:t>
              </a:r>
              <a:endParaRPr lang="en-US" altLang="zh-TW" sz="1050" b="1" dirty="0">
                <a:latin typeface="微软雅黑" panose="020B0503020204020204" pitchFamily="34" charset="-122"/>
                <a:ea typeface="微软雅黑" panose="020B0503020204020204" pitchFamily="34" charset="-122"/>
              </a:endParaRPr>
            </a:p>
          </p:txBody>
        </p:sp>
        <p:sp>
          <p:nvSpPr>
            <p:cNvPr id="54" name="文本框 53">
              <a:extLst>
                <a:ext uri="{FF2B5EF4-FFF2-40B4-BE49-F238E27FC236}">
                  <a16:creationId xmlns:a16="http://schemas.microsoft.com/office/drawing/2014/main" id="{0C20699A-B512-4A18-969A-A6B78B77DE8A}"/>
                </a:ext>
              </a:extLst>
            </p:cNvPr>
            <p:cNvSpPr txBox="1">
              <a:spLocks noChangeArrowheads="1"/>
            </p:cNvSpPr>
            <p:nvPr/>
          </p:nvSpPr>
          <p:spPr bwMode="black">
            <a:xfrm>
              <a:off x="6048485" y="4957846"/>
              <a:ext cx="5760357" cy="156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1100" b="1" dirty="0">
                  <a:latin typeface="黑体" panose="02010609060101010101" pitchFamily="49" charset="-122"/>
                  <a:ea typeface="黑体" panose="02010609060101010101" pitchFamily="49" charset="-122"/>
                  <a:cs typeface="Arial" charset="0"/>
                </a:rPr>
                <a:t>中微子 </a:t>
              </a:r>
              <a:r>
                <a:rPr lang="en-US" altLang="zh-CN" sz="1100" b="1" dirty="0">
                  <a:latin typeface="黑体" panose="02010609060101010101" pitchFamily="49" charset="-122"/>
                  <a:ea typeface="黑体" panose="02010609060101010101" pitchFamily="49" charset="-122"/>
                  <a:cs typeface="Arial" charset="0"/>
                </a:rPr>
                <a:t>Neutrino</a:t>
              </a:r>
            </a:p>
            <a:p>
              <a:pPr marL="291041" indent="-257175" algn="just">
                <a:spcBef>
                  <a:spcPct val="50000"/>
                </a:spcBef>
                <a:buFont typeface="Wingdings" panose="05000000000000000000" pitchFamily="2" charset="2"/>
                <a:buChar char="Ø"/>
              </a:pPr>
              <a:r>
                <a:rPr lang="zh-TW" altLang="en-US" sz="1050" dirty="0">
                  <a:latin typeface="微软雅黑" panose="020B0503020204020204" pitchFamily="34" charset="-122"/>
                  <a:ea typeface="微软雅黑" panose="020B0503020204020204" pitchFamily="34" charset="-122"/>
                </a:rPr>
                <a:t>设施</a:t>
              </a:r>
              <a:r>
                <a:rPr lang="zh-CN" altLang="en-US" sz="1050" dirty="0">
                  <a:latin typeface="微软雅黑" panose="020B0503020204020204" pitchFamily="34" charset="-122"/>
                  <a:ea typeface="微软雅黑" panose="020B0503020204020204" pitchFamily="34" charset="-122"/>
                </a:rPr>
                <a:t>类型</a:t>
              </a:r>
              <a:r>
                <a:rPr lang="en-US" altLang="zh-TW"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 </a:t>
              </a:r>
              <a:r>
                <a:rPr lang="zh-CN" altLang="en-US" sz="1050" dirty="0">
                  <a:solidFill>
                    <a:srgbClr val="3366FF"/>
                  </a:solidFill>
                  <a:latin typeface="微软雅黑" panose="020B0503020204020204" pitchFamily="34" charset="-122"/>
                  <a:ea typeface="微软雅黑" panose="020B0503020204020204" pitchFamily="34" charset="-122"/>
                </a:rPr>
                <a:t>大亚湾和江门反应堆中微子实验室</a:t>
              </a:r>
              <a:endParaRPr lang="en-US" altLang="zh-CN" sz="1050" dirty="0">
                <a:solidFill>
                  <a:srgbClr val="3366FF"/>
                </a:solidFill>
                <a:latin typeface="微软雅黑" panose="020B0503020204020204" pitchFamily="34" charset="-122"/>
                <a:ea typeface="微软雅黑" panose="020B0503020204020204" pitchFamily="34" charset="-122"/>
              </a:endParaRPr>
            </a:p>
            <a:p>
              <a:pPr marL="33866" algn="ctr">
                <a:spcBef>
                  <a:spcPct val="50000"/>
                </a:spcBef>
              </a:pPr>
              <a:r>
                <a:rPr lang="en-US" altLang="zh-CN" sz="1050" b="1" dirty="0">
                  <a:latin typeface="Times New Roman" panose="02020603050405020304" pitchFamily="18" charset="0"/>
                  <a:ea typeface="微软雅黑" panose="020B0503020204020204" pitchFamily="34" charset="-122"/>
                  <a:cs typeface="Times New Roman" panose="02020603050405020304" pitchFamily="18" charset="0"/>
                </a:rPr>
                <a:t>Facility example: Daya Bay and Jiangmen Reactor Neutrino Lab</a:t>
              </a:r>
              <a:endParaRPr lang="en-US" altLang="zh-CN" sz="1050" dirty="0">
                <a:solidFill>
                  <a:srgbClr val="3366FF"/>
                </a:solidFill>
                <a:latin typeface="微软雅黑" panose="020B0503020204020204" pitchFamily="34" charset="-122"/>
                <a:ea typeface="微软雅黑" panose="020B0503020204020204" pitchFamily="34" charset="-122"/>
              </a:endParaRPr>
            </a:p>
          </p:txBody>
        </p:sp>
        <p:sp>
          <p:nvSpPr>
            <p:cNvPr id="55" name="文本框 54">
              <a:extLst>
                <a:ext uri="{FF2B5EF4-FFF2-40B4-BE49-F238E27FC236}">
                  <a16:creationId xmlns:a16="http://schemas.microsoft.com/office/drawing/2014/main" id="{B4511559-C5EF-4AB6-B48A-7AB314CE5D9B}"/>
                </a:ext>
              </a:extLst>
            </p:cNvPr>
            <p:cNvSpPr txBox="1">
              <a:spLocks noChangeArrowheads="1"/>
            </p:cNvSpPr>
            <p:nvPr/>
          </p:nvSpPr>
          <p:spPr bwMode="black">
            <a:xfrm>
              <a:off x="1175612" y="4834157"/>
              <a:ext cx="3922325" cy="156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zh-CN" altLang="en-US" sz="1100" b="1" dirty="0">
                  <a:latin typeface="黑体" panose="02010609060101010101" pitchFamily="49" charset="-122"/>
                  <a:ea typeface="黑体" panose="02010609060101010101" pitchFamily="49" charset="-122"/>
                  <a:cs typeface="Arial" charset="0"/>
                </a:rPr>
                <a:t>中子 </a:t>
              </a:r>
              <a:r>
                <a:rPr lang="en-US" altLang="zh-CN" sz="1100" b="1" dirty="0">
                  <a:latin typeface="黑体" panose="02010609060101010101" pitchFamily="49" charset="-122"/>
                  <a:ea typeface="黑体" panose="02010609060101010101" pitchFamily="49" charset="-122"/>
                  <a:cs typeface="Arial" charset="0"/>
                </a:rPr>
                <a:t>Neutron</a:t>
              </a:r>
            </a:p>
            <a:p>
              <a:pPr marL="291041" indent="-257175" algn="just">
                <a:spcBef>
                  <a:spcPct val="50000"/>
                </a:spcBef>
                <a:buFont typeface="Wingdings" panose="05000000000000000000" pitchFamily="2" charset="2"/>
                <a:buChar char="Ø"/>
              </a:pPr>
              <a:r>
                <a:rPr lang="zh-TW" altLang="en-US" sz="1050" dirty="0">
                  <a:latin typeface="微软雅黑" panose="020B0503020204020204" pitchFamily="34" charset="-122"/>
                  <a:ea typeface="微软雅黑" panose="020B0503020204020204" pitchFamily="34" charset="-122"/>
                </a:rPr>
                <a:t>设施</a:t>
              </a:r>
              <a:r>
                <a:rPr lang="zh-CN" altLang="en-US" sz="1050" dirty="0">
                  <a:latin typeface="微软雅黑" panose="020B0503020204020204" pitchFamily="34" charset="-122"/>
                  <a:ea typeface="微软雅黑" panose="020B0503020204020204" pitchFamily="34" charset="-122"/>
                </a:rPr>
                <a:t>类型</a:t>
              </a:r>
              <a:r>
                <a:rPr lang="en-US" altLang="zh-CN" sz="1050" dirty="0">
                  <a:latin typeface="微软雅黑" panose="020B0503020204020204" pitchFamily="34" charset="-122"/>
                  <a:ea typeface="微软雅黑" panose="020B0503020204020204" pitchFamily="34" charset="-122"/>
                </a:rPr>
                <a:t>: </a:t>
              </a:r>
              <a:r>
                <a:rPr lang="zh-CN" altLang="en-US" sz="1050" dirty="0">
                  <a:solidFill>
                    <a:srgbClr val="3366FF"/>
                  </a:solidFill>
                  <a:latin typeface="微软雅黑" panose="020B0503020204020204" pitchFamily="34" charset="-122"/>
                  <a:ea typeface="微软雅黑" panose="020B0503020204020204" pitchFamily="34" charset="-122"/>
                </a:rPr>
                <a:t>中国散列中子源</a:t>
              </a:r>
              <a:endParaRPr lang="en-US" altLang="zh-CN" sz="1050" dirty="0">
                <a:solidFill>
                  <a:srgbClr val="3366FF"/>
                </a:solidFill>
                <a:latin typeface="微软雅黑" panose="020B0503020204020204" pitchFamily="34" charset="-122"/>
                <a:ea typeface="微软雅黑" panose="020B0503020204020204" pitchFamily="34" charset="-122"/>
              </a:endParaRPr>
            </a:p>
            <a:p>
              <a:pPr marL="33866" algn="ctr">
                <a:spcBef>
                  <a:spcPct val="50000"/>
                </a:spcBef>
              </a:pPr>
              <a:r>
                <a:rPr lang="en-US" altLang="zh-CN" sz="1050" b="1" dirty="0">
                  <a:latin typeface="Times New Roman" panose="02020603050405020304" pitchFamily="18" charset="0"/>
                  <a:ea typeface="微软雅黑" panose="020B0503020204020204" pitchFamily="34" charset="-122"/>
                  <a:cs typeface="Times New Roman" panose="02020603050405020304" pitchFamily="18" charset="0"/>
                </a:rPr>
                <a:t>Facility example: China Spallation Neutron Source (CSNS)</a:t>
              </a:r>
              <a:endParaRPr lang="en-US" altLang="zh-TW" sz="105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6" name="文本框 55">
              <a:extLst>
                <a:ext uri="{FF2B5EF4-FFF2-40B4-BE49-F238E27FC236}">
                  <a16:creationId xmlns:a16="http://schemas.microsoft.com/office/drawing/2014/main" id="{1110005C-4A2B-4B1B-B243-F17C78824111}"/>
                </a:ext>
              </a:extLst>
            </p:cNvPr>
            <p:cNvSpPr txBox="1">
              <a:spLocks noChangeArrowheads="1"/>
            </p:cNvSpPr>
            <p:nvPr/>
          </p:nvSpPr>
          <p:spPr bwMode="black">
            <a:xfrm>
              <a:off x="4337084" y="3195800"/>
              <a:ext cx="2932722" cy="846954"/>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600" b="1" dirty="0">
                  <a:solidFill>
                    <a:srgbClr val="0000FF"/>
                  </a:solidFill>
                  <a:latin typeface="微软雅黑" panose="020B0503020204020204" pitchFamily="34" charset="-122"/>
                  <a:ea typeface="微软雅黑" panose="020B0503020204020204" pitchFamily="34" charset="-122"/>
                </a:rPr>
                <a:t>产业需求聚焦 </a:t>
              </a:r>
              <a:r>
                <a:rPr lang="en-US" altLang="zh-CN" sz="600" b="1" dirty="0">
                  <a:solidFill>
                    <a:srgbClr val="0000FF"/>
                  </a:solidFill>
                  <a:latin typeface="微软雅黑" panose="020B0503020204020204" pitchFamily="34" charset="-122"/>
                  <a:ea typeface="微软雅黑" panose="020B0503020204020204" pitchFamily="34" charset="-122"/>
                </a:rPr>
                <a:t>Innovation</a:t>
              </a:r>
            </a:p>
            <a:p>
              <a:pPr>
                <a:lnSpc>
                  <a:spcPct val="150000"/>
                </a:lnSpc>
              </a:pPr>
              <a:r>
                <a:rPr lang="zh-CN" altLang="en-US" sz="600" b="1" dirty="0">
                  <a:solidFill>
                    <a:srgbClr val="0000FF"/>
                  </a:solidFill>
                  <a:latin typeface="微软雅黑" panose="020B0503020204020204" pitchFamily="34" charset="-122"/>
                  <a:ea typeface="微软雅黑" panose="020B0503020204020204" pitchFamily="34" charset="-122"/>
                </a:rPr>
                <a:t>功能高度互补 </a:t>
              </a:r>
              <a:r>
                <a:rPr lang="en-US" altLang="zh-CN" sz="600" b="1" dirty="0">
                  <a:solidFill>
                    <a:srgbClr val="0000FF"/>
                  </a:solidFill>
                  <a:latin typeface="微软雅黑" panose="020B0503020204020204" pitchFamily="34" charset="-122"/>
                  <a:ea typeface="微软雅黑" panose="020B0503020204020204" pitchFamily="34" charset="-122"/>
                </a:rPr>
                <a:t>Function Complementary</a:t>
              </a:r>
            </a:p>
            <a:p>
              <a:pPr>
                <a:lnSpc>
                  <a:spcPct val="150000"/>
                </a:lnSpc>
              </a:pPr>
              <a:r>
                <a:rPr lang="zh-CN" altLang="en-US" sz="600" b="1" dirty="0">
                  <a:solidFill>
                    <a:srgbClr val="0000FF"/>
                  </a:solidFill>
                  <a:latin typeface="微软雅黑" panose="020B0503020204020204" pitchFamily="34" charset="-122"/>
                  <a:ea typeface="微软雅黑" panose="020B0503020204020204" pitchFamily="34" charset="-122"/>
                </a:rPr>
                <a:t>软硬配套共享 </a:t>
              </a:r>
              <a:r>
                <a:rPr lang="en-US" altLang="zh-CN" sz="600" b="1" dirty="0">
                  <a:solidFill>
                    <a:srgbClr val="0000FF"/>
                  </a:solidFill>
                  <a:latin typeface="微软雅黑" panose="020B0503020204020204" pitchFamily="34" charset="-122"/>
                  <a:ea typeface="微软雅黑" panose="020B0503020204020204" pitchFamily="34" charset="-122"/>
                </a:rPr>
                <a:t>Facility and Service Sharing</a:t>
              </a:r>
              <a:endParaRPr lang="en-US" altLang="zh-CN" sz="600" b="1" dirty="0">
                <a:solidFill>
                  <a:srgbClr val="0000FF"/>
                </a:solidFill>
                <a:cs typeface="Arial" charset="0"/>
              </a:endParaRPr>
            </a:p>
          </p:txBody>
        </p:sp>
        <p:sp>
          <p:nvSpPr>
            <p:cNvPr id="57" name="直线 15">
              <a:extLst>
                <a:ext uri="{FF2B5EF4-FFF2-40B4-BE49-F238E27FC236}">
                  <a16:creationId xmlns:a16="http://schemas.microsoft.com/office/drawing/2014/main" id="{235D31E6-6EC7-48DE-81F4-5C739E653EDF}"/>
                </a:ext>
              </a:extLst>
            </p:cNvPr>
            <p:cNvSpPr>
              <a:spLocks noChangeShapeType="1"/>
            </p:cNvSpPr>
            <p:nvPr/>
          </p:nvSpPr>
          <p:spPr bwMode="black">
            <a:xfrm>
              <a:off x="5727784" y="2141096"/>
              <a:ext cx="0" cy="436563"/>
            </a:xfrm>
            <a:prstGeom prst="line">
              <a:avLst/>
            </a:prstGeom>
            <a:noFill/>
            <a:ln w="9525">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100"/>
            </a:p>
          </p:txBody>
        </p:sp>
      </p:grpSp>
      <p:sp>
        <p:nvSpPr>
          <p:cNvPr id="58" name="Text Box 13">
            <a:extLst>
              <a:ext uri="{FF2B5EF4-FFF2-40B4-BE49-F238E27FC236}">
                <a16:creationId xmlns:a16="http://schemas.microsoft.com/office/drawing/2014/main" id="{95B801BE-B94B-4E54-8632-32D74F410625}"/>
              </a:ext>
            </a:extLst>
          </p:cNvPr>
          <p:cNvSpPr txBox="1">
            <a:spLocks noChangeArrowheads="1"/>
          </p:cNvSpPr>
          <p:nvPr/>
        </p:nvSpPr>
        <p:spPr bwMode="auto">
          <a:xfrm>
            <a:off x="650782" y="681774"/>
            <a:ext cx="7842435" cy="529504"/>
          </a:xfrm>
          <a:prstGeom prst="rect">
            <a:avLst/>
          </a:prstGeom>
          <a:noFill/>
          <a:ln w="9525">
            <a:noFill/>
            <a:miter lim="800000"/>
            <a:headEnd/>
            <a:tailEnd/>
          </a:ln>
          <a:effectLst/>
        </p:spPr>
        <p:txBody>
          <a:bodyPr wrap="square">
            <a:spAutoFit/>
          </a:bodyPr>
          <a:lstStyle/>
          <a:p>
            <a:pPr algn="ctr" fontAlgn="auto">
              <a:lnSpc>
                <a:spcPct val="150000"/>
              </a:lnSpc>
              <a:spcBef>
                <a:spcPts val="0"/>
              </a:spcBef>
              <a:spcAft>
                <a:spcPts val="0"/>
              </a:spcAft>
              <a:defRPr/>
            </a:pPr>
            <a:r>
              <a:rPr kumimoji="1" lang="zh-CN" altLang="en-US" sz="1100" b="1" dirty="0">
                <a:latin typeface="微软雅黑" panose="020B0503020204020204" pitchFamily="34" charset="-122"/>
                <a:ea typeface="微软雅黑" panose="020B0503020204020204" pitchFamily="34" charset="-122"/>
              </a:rPr>
              <a:t>粤港澳大湾区的产业发展和基础研究发展，</a:t>
            </a:r>
            <a:r>
              <a:rPr lang="zh-CN" altLang="en-US" sz="1100" b="1" dirty="0">
                <a:solidFill>
                  <a:srgbClr val="C00000"/>
                </a:solidFill>
                <a:latin typeface="微软雅黑" panose="020B0503020204020204" pitchFamily="34" charset="-122"/>
                <a:ea typeface="微软雅黑" panose="020B0503020204020204" pitchFamily="34" charset="-122"/>
              </a:rPr>
              <a:t>迫切需要布局综合粒子大科学设施</a:t>
            </a:r>
            <a:endParaRPr lang="en-US" altLang="zh-CN" sz="1100" b="1" dirty="0">
              <a:solidFill>
                <a:srgbClr val="C00000"/>
              </a:solidFill>
              <a:latin typeface="微软雅黑" panose="020B0503020204020204" pitchFamily="34" charset="-122"/>
              <a:ea typeface="微软雅黑" panose="020B0503020204020204" pitchFamily="34" charset="-122"/>
            </a:endParaRPr>
          </a:p>
          <a:p>
            <a:pPr algn="ctr" fontAlgn="auto">
              <a:lnSpc>
                <a:spcPct val="150000"/>
              </a:lnSpc>
              <a:spcBef>
                <a:spcPts val="0"/>
              </a:spcBef>
              <a:spcAft>
                <a:spcPts val="0"/>
              </a:spcAft>
              <a:defRPr/>
            </a:pPr>
            <a:r>
              <a:rPr lang="en-US" altLang="zh-CN" sz="900" b="1" dirty="0">
                <a:solidFill>
                  <a:srgbClr val="083388"/>
                </a:solidFill>
                <a:latin typeface="微软雅黑" panose="020B0503020204020204" pitchFamily="34" charset="-122"/>
                <a:ea typeface="微软雅黑" panose="020B0503020204020204" pitchFamily="34" charset="-122"/>
              </a:rPr>
              <a:t>Large scale science facilities provide the basic platform for science research,  technology development and innovation</a:t>
            </a:r>
          </a:p>
        </p:txBody>
      </p:sp>
      <p:sp>
        <p:nvSpPr>
          <p:cNvPr id="2" name="矩形 1">
            <a:extLst>
              <a:ext uri="{FF2B5EF4-FFF2-40B4-BE49-F238E27FC236}">
                <a16:creationId xmlns:a16="http://schemas.microsoft.com/office/drawing/2014/main" id="{112EB67D-25F7-B9BB-6500-188EC43A8E47}"/>
              </a:ext>
            </a:extLst>
          </p:cNvPr>
          <p:cNvSpPr/>
          <p:nvPr/>
        </p:nvSpPr>
        <p:spPr>
          <a:xfrm>
            <a:off x="402590" y="588645"/>
            <a:ext cx="2988310" cy="5002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3" name="矩形 2">
            <a:extLst>
              <a:ext uri="{FF2B5EF4-FFF2-40B4-BE49-F238E27FC236}">
                <a16:creationId xmlns:a16="http://schemas.microsoft.com/office/drawing/2014/main" id="{78334706-8B85-9762-1238-DC03AB522AEC}"/>
              </a:ext>
            </a:extLst>
          </p:cNvPr>
          <p:cNvSpPr/>
          <p:nvPr/>
        </p:nvSpPr>
        <p:spPr>
          <a:xfrm>
            <a:off x="3390900" y="588645"/>
            <a:ext cx="5351145" cy="5002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4" name="文本框 3">
            <a:extLst>
              <a:ext uri="{FF2B5EF4-FFF2-40B4-BE49-F238E27FC236}">
                <a16:creationId xmlns:a16="http://schemas.microsoft.com/office/drawing/2014/main" id="{8BDFD5E1-AE1F-F88A-DC97-44F1DAE0D2C3}"/>
              </a:ext>
            </a:extLst>
          </p:cNvPr>
          <p:cNvSpPr txBox="1"/>
          <p:nvPr/>
        </p:nvSpPr>
        <p:spPr>
          <a:xfrm>
            <a:off x="351155" y="183599"/>
            <a:ext cx="6426835" cy="400110"/>
          </a:xfrm>
          <a:prstGeom prst="rect">
            <a:avLst/>
          </a:prstGeom>
          <a:noFill/>
        </p:spPr>
        <p:txBody>
          <a:bodyPr wrap="square" rtlCol="0">
            <a:spAutoFit/>
          </a:bodyPr>
          <a:lstStyle/>
          <a:p>
            <a:r>
              <a:rPr lang="en-US" altLang="zh-CN" sz="2000" b="1" dirty="0">
                <a:solidFill>
                  <a:srgbClr val="0C3388"/>
                </a:solidFill>
              </a:rPr>
              <a:t>1.4 Science and Innovation</a:t>
            </a:r>
            <a:r>
              <a:rPr lang="zh-CN" altLang="en-US" sz="2000" b="1" dirty="0">
                <a:solidFill>
                  <a:srgbClr val="0C3388"/>
                </a:solidFill>
              </a:rPr>
              <a:t> </a:t>
            </a:r>
            <a:r>
              <a:rPr lang="en-US" altLang="zh-CN" sz="2000" b="1" dirty="0">
                <a:solidFill>
                  <a:srgbClr val="0C3388"/>
                </a:solidFill>
              </a:rPr>
              <a:t>in</a:t>
            </a:r>
            <a:r>
              <a:rPr lang="zh-CN" altLang="en-US" sz="2000" b="1" dirty="0">
                <a:solidFill>
                  <a:srgbClr val="0C3388"/>
                </a:solidFill>
              </a:rPr>
              <a:t> </a:t>
            </a:r>
            <a:r>
              <a:rPr lang="en-US" altLang="zh-CN" sz="2000" b="1" dirty="0">
                <a:solidFill>
                  <a:srgbClr val="0C3388"/>
                </a:solidFill>
              </a:rPr>
              <a:t>Great</a:t>
            </a:r>
            <a:r>
              <a:rPr lang="zh-CN" altLang="en-US" sz="2000" b="1" dirty="0">
                <a:solidFill>
                  <a:srgbClr val="0C3388"/>
                </a:solidFill>
              </a:rPr>
              <a:t> </a:t>
            </a:r>
            <a:r>
              <a:rPr lang="en-US" altLang="zh-CN" sz="2000" b="1" dirty="0">
                <a:solidFill>
                  <a:srgbClr val="0C3388"/>
                </a:solidFill>
              </a:rPr>
              <a:t>bay</a:t>
            </a:r>
            <a:r>
              <a:rPr lang="zh-CN" altLang="en-US" sz="2000" b="1" dirty="0">
                <a:solidFill>
                  <a:srgbClr val="0C3388"/>
                </a:solidFill>
              </a:rPr>
              <a:t> </a:t>
            </a:r>
            <a:r>
              <a:rPr lang="en-US" altLang="zh-CN" sz="2000" b="1" dirty="0">
                <a:solidFill>
                  <a:srgbClr val="0C3388"/>
                </a:solidFill>
              </a:rPr>
              <a:t>area</a:t>
            </a:r>
            <a:endParaRPr lang="zh-CN" altLang="en-US" sz="2000" b="1" dirty="0">
              <a:solidFill>
                <a:srgbClr val="0C3388"/>
              </a:solidFill>
            </a:endParaRPr>
          </a:p>
        </p:txBody>
      </p:sp>
    </p:spTree>
    <p:custDataLst>
      <p:tags r:id="rId1"/>
    </p:custDataLst>
    <p:extLst>
      <p:ext uri="{BB962C8B-B14F-4D97-AF65-F5344CB8AC3E}">
        <p14:creationId xmlns:p14="http://schemas.microsoft.com/office/powerpoint/2010/main" val="443013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02590" y="4742815"/>
            <a:ext cx="2988310" cy="7620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5" name="矩形 4"/>
          <p:cNvSpPr/>
          <p:nvPr/>
        </p:nvSpPr>
        <p:spPr>
          <a:xfrm>
            <a:off x="3390900" y="4742815"/>
            <a:ext cx="5351145" cy="7620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pic>
        <p:nvPicPr>
          <p:cNvPr id="6" name="图片 5" descr="粒子研究院ppt-0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82130" y="151765"/>
            <a:ext cx="1910715" cy="433070"/>
          </a:xfrm>
          <a:prstGeom prst="rect">
            <a:avLst/>
          </a:prstGeom>
        </p:spPr>
      </p:pic>
      <p:sp>
        <p:nvSpPr>
          <p:cNvPr id="30" name="矩形 29">
            <a:extLst>
              <a:ext uri="{FF2B5EF4-FFF2-40B4-BE49-F238E27FC236}">
                <a16:creationId xmlns:a16="http://schemas.microsoft.com/office/drawing/2014/main" id="{4801A0B4-2DE8-4F9F-9F12-5B503F8E0CBF}"/>
              </a:ext>
            </a:extLst>
          </p:cNvPr>
          <p:cNvSpPr/>
          <p:nvPr/>
        </p:nvSpPr>
        <p:spPr>
          <a:xfrm>
            <a:off x="520700" y="771692"/>
            <a:ext cx="8102600" cy="2458750"/>
          </a:xfrm>
          <a:prstGeom prst="rect">
            <a:avLst/>
          </a:prstGeom>
          <a:gradFill>
            <a:gsLst>
              <a:gs pos="0">
                <a:srgbClr val="FFFFFF"/>
              </a:gs>
              <a:gs pos="100000">
                <a:srgbClr val="D9D9D9"/>
              </a:gs>
            </a:gsLst>
            <a:lin ang="5400000" scaled="0"/>
          </a:gradFill>
        </p:spPr>
        <p:txBody>
          <a:bodyPr wrap="square">
            <a:spAutoFit/>
          </a:bodyPr>
          <a:lstStyle/>
          <a:p>
            <a:pPr marL="285750" indent="-285750">
              <a:lnSpc>
                <a:spcPct val="110000"/>
              </a:lnSpc>
              <a:buFont typeface="Wingdings" panose="05000000000000000000" pitchFamily="2" charset="2"/>
              <a:buChar char="Ø"/>
            </a:pPr>
            <a:r>
              <a:rPr lang="zh-CN" altLang="en-US" sz="1600" b="1" dirty="0">
                <a:gradFill flip="none" rotWithShape="1">
                  <a:gsLst>
                    <a:gs pos="0">
                      <a:srgbClr val="FFFFFF"/>
                    </a:gs>
                    <a:gs pos="29000">
                      <a:schemeClr val="tx1"/>
                    </a:gs>
                  </a:gsLst>
                  <a:lin ang="10800000" scaled="1"/>
                  <a:tileRect/>
                </a:gradFill>
                <a:latin typeface="微软雅黑" panose="020B0503020204020204" pitchFamily="34" charset="-122"/>
                <a:ea typeface="微软雅黑" panose="020B0503020204020204" pitchFamily="34" charset="-122"/>
              </a:rPr>
              <a:t>发展宗旨：</a:t>
            </a:r>
            <a:endParaRPr lang="en-US" altLang="zh-CN" sz="1600" b="1" dirty="0">
              <a:gradFill flip="none" rotWithShape="1">
                <a:gsLst>
                  <a:gs pos="0">
                    <a:srgbClr val="FFFFFF"/>
                  </a:gs>
                  <a:gs pos="29000">
                    <a:schemeClr val="tx1"/>
                  </a:gs>
                </a:gsLst>
                <a:lin ang="10800000" scaled="1"/>
                <a:tileRect/>
              </a:gradFill>
              <a:latin typeface="微软雅黑" panose="020B0503020204020204" pitchFamily="34" charset="-122"/>
              <a:ea typeface="微软雅黑" panose="020B0503020204020204" pitchFamily="34" charset="-122"/>
            </a:endParaRPr>
          </a:p>
          <a:p>
            <a:pPr>
              <a:lnSpc>
                <a:spcPct val="150000"/>
              </a:lnSpc>
            </a:pPr>
            <a:r>
              <a:rPr lang="zh-CN" altLang="en-US" sz="1100" dirty="0">
                <a:latin typeface="微软雅黑" panose="020B0503020204020204" pitchFamily="34" charset="-122"/>
                <a:ea typeface="微软雅黑" panose="020B0503020204020204" pitchFamily="34" charset="-122"/>
              </a:rPr>
              <a:t>紧密围绕高水平建设</a:t>
            </a:r>
            <a:r>
              <a:rPr lang="zh-CN" altLang="en-US" sz="1100" dirty="0">
                <a:solidFill>
                  <a:srgbClr val="C00000"/>
                </a:solidFill>
                <a:latin typeface="微软雅黑" panose="020B0503020204020204" pitchFamily="34" charset="-122"/>
                <a:ea typeface="微软雅黑" panose="020B0503020204020204" pitchFamily="34" charset="-122"/>
              </a:rPr>
              <a:t>深圳综合性国家科学中心</a:t>
            </a:r>
            <a:r>
              <a:rPr lang="zh-CN" altLang="en-US" sz="1100" dirty="0">
                <a:latin typeface="微软雅黑" panose="020B0503020204020204" pitchFamily="34" charset="-122"/>
                <a:ea typeface="微软雅黑" panose="020B0503020204020204" pitchFamily="34" charset="-122"/>
              </a:rPr>
              <a:t>战略目标，面向国民经济主战场和世界科技前沿，充分吸纳国际国内高端创新资源，依托先行示范区</a:t>
            </a:r>
            <a:r>
              <a:rPr lang="zh-CN" altLang="en-US" sz="1100" dirty="0">
                <a:solidFill>
                  <a:srgbClr val="C00000"/>
                </a:solidFill>
                <a:latin typeface="微软雅黑" panose="020B0503020204020204" pitchFamily="34" charset="-122"/>
                <a:ea typeface="微软雅黑" panose="020B0503020204020204" pitchFamily="34" charset="-122"/>
              </a:rPr>
              <a:t>政策、产业、资本、市场和技术</a:t>
            </a:r>
            <a:r>
              <a:rPr lang="zh-CN" altLang="en-US" sz="1100" dirty="0">
                <a:latin typeface="微软雅黑" panose="020B0503020204020204" pitchFamily="34" charset="-122"/>
                <a:ea typeface="微软雅黑" panose="020B0503020204020204" pitchFamily="34" charset="-122"/>
              </a:rPr>
              <a:t>等优势，承担</a:t>
            </a:r>
            <a:r>
              <a:rPr lang="zh-CN" altLang="en-US" sz="1100" dirty="0">
                <a:solidFill>
                  <a:srgbClr val="C00000"/>
                </a:solidFill>
                <a:latin typeface="微软雅黑" panose="020B0503020204020204" pitchFamily="34" charset="-122"/>
                <a:ea typeface="微软雅黑" panose="020B0503020204020204" pitchFamily="34" charset="-122"/>
              </a:rPr>
              <a:t>重大科技基础设施和重大科研平台</a:t>
            </a:r>
            <a:r>
              <a:rPr lang="zh-CN" altLang="en-US" sz="1100" dirty="0">
                <a:latin typeface="微软雅黑" panose="020B0503020204020204" pitchFamily="34" charset="-122"/>
                <a:ea typeface="微软雅黑" panose="020B0503020204020204" pitchFamily="34" charset="-122"/>
              </a:rPr>
              <a:t>建设运营任务。</a:t>
            </a:r>
            <a:endParaRPr lang="en-US" altLang="zh-CN" sz="1100" dirty="0">
              <a:latin typeface="微软雅黑" panose="020B0503020204020204" pitchFamily="34" charset="-122"/>
              <a:ea typeface="微软雅黑" panose="020B0503020204020204" pitchFamily="34" charset="-122"/>
            </a:endParaRPr>
          </a:p>
          <a:p>
            <a:pPr marL="285750" indent="-285750">
              <a:lnSpc>
                <a:spcPct val="110000"/>
              </a:lnSpc>
              <a:buFont typeface="Wingdings" panose="05000000000000000000" pitchFamily="2" charset="2"/>
              <a:buChar char="Ø"/>
            </a:pPr>
            <a:r>
              <a:rPr lang="en-US" altLang="zh-CN" sz="1600" b="1" dirty="0">
                <a:gradFill flip="none" rotWithShape="1">
                  <a:gsLst>
                    <a:gs pos="100000">
                      <a:srgbClr val="FFFFFF"/>
                    </a:gs>
                    <a:gs pos="85000">
                      <a:schemeClr val="tx1"/>
                    </a:gs>
                  </a:gsLst>
                  <a:lin ang="10800000" scaled="1"/>
                  <a:tileRect/>
                </a:gradFill>
                <a:latin typeface="微软雅黑" panose="020B0503020204020204" pitchFamily="34" charset="-122"/>
                <a:ea typeface="微软雅黑" panose="020B0503020204020204" pitchFamily="34" charset="-122"/>
              </a:rPr>
              <a:t>Value</a:t>
            </a:r>
            <a:r>
              <a:rPr lang="en-US" altLang="zh-CN" sz="1600" b="1" dirty="0">
                <a:gradFill flip="none" rotWithShape="1">
                  <a:gsLst>
                    <a:gs pos="0">
                      <a:srgbClr val="FFFFFF"/>
                    </a:gs>
                    <a:gs pos="7000">
                      <a:schemeClr val="tx1"/>
                    </a:gs>
                  </a:gsLst>
                  <a:lin ang="10800000" scaled="1"/>
                  <a:tileRect/>
                </a:gradFill>
                <a:latin typeface="微软雅黑" panose="020B0503020204020204" pitchFamily="34" charset="-122"/>
                <a:ea typeface="微软雅黑" panose="020B0503020204020204" pitchFamily="34" charset="-122"/>
              </a:rPr>
              <a:t> </a:t>
            </a:r>
          </a:p>
          <a:p>
            <a:r>
              <a:rPr lang="en-US" altLang="zh-CN" sz="1200" b="1" kern="100" dirty="0">
                <a:effectLst/>
                <a:latin typeface="等线" panose="02010600030101010101" pitchFamily="2" charset="-122"/>
                <a:ea typeface="等线" panose="02010600030101010101" pitchFamily="2" charset="-122"/>
                <a:cs typeface="Times New Roman" panose="02020603050405020304" pitchFamily="18" charset="0"/>
              </a:rPr>
              <a:t>IASF is driven to serve innovation and solve grand challenges based on large scale science and technology infrastructure. We are open and creative, pursuing scientific management and decision-making, and collaborating with global talents to brighten the Great Bay and to build a better world.</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a:lnSpc>
                <a:spcPct val="150000"/>
              </a:lnSpc>
            </a:pP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 </a:t>
            </a:r>
          </a:p>
        </p:txBody>
      </p:sp>
      <p:pic>
        <p:nvPicPr>
          <p:cNvPr id="8" name="图片 7" descr="湖边有山&#10;&#10;描述已自动生成">
            <a:extLst>
              <a:ext uri="{FF2B5EF4-FFF2-40B4-BE49-F238E27FC236}">
                <a16:creationId xmlns:a16="http://schemas.microsoft.com/office/drawing/2014/main" id="{099C5CDA-170B-4E16-87A5-F6610FD13D0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348064" y="2697859"/>
            <a:ext cx="2988311" cy="1370011"/>
          </a:xfrm>
          <a:prstGeom prst="rect">
            <a:avLst/>
          </a:prstGeom>
          <a:effectLst>
            <a:softEdge rad="63500"/>
          </a:effectLst>
        </p:spPr>
      </p:pic>
      <p:sp>
        <p:nvSpPr>
          <p:cNvPr id="12" name="文本框 11">
            <a:extLst>
              <a:ext uri="{FF2B5EF4-FFF2-40B4-BE49-F238E27FC236}">
                <a16:creationId xmlns:a16="http://schemas.microsoft.com/office/drawing/2014/main" id="{23ADE43D-0ECD-4AF9-9D80-3B74D4EAB5A6}"/>
              </a:ext>
            </a:extLst>
          </p:cNvPr>
          <p:cNvSpPr txBox="1"/>
          <p:nvPr/>
        </p:nvSpPr>
        <p:spPr>
          <a:xfrm>
            <a:off x="1686560" y="4114508"/>
            <a:ext cx="1135064" cy="415498"/>
          </a:xfrm>
          <a:prstGeom prst="rect">
            <a:avLst/>
          </a:prstGeom>
          <a:noFill/>
        </p:spPr>
        <p:txBody>
          <a:bodyPr wrap="square" rtlCol="0">
            <a:spAutoFit/>
          </a:bodyPr>
          <a:lstStyle/>
          <a:p>
            <a:pPr algn="ctr"/>
            <a:r>
              <a:rPr lang="zh-CN" altLang="en-US" sz="1050" dirty="0"/>
              <a:t>深圳中能同步辐射光源</a:t>
            </a:r>
            <a:r>
              <a:rPr lang="zh-CN" altLang="en-US" sz="700" dirty="0"/>
              <a:t>（效果图）</a:t>
            </a:r>
            <a:endParaRPr lang="zh-CN" altLang="en-US" sz="1050" dirty="0"/>
          </a:p>
        </p:txBody>
      </p:sp>
      <p:sp>
        <p:nvSpPr>
          <p:cNvPr id="14" name="文本框 13">
            <a:extLst>
              <a:ext uri="{FF2B5EF4-FFF2-40B4-BE49-F238E27FC236}">
                <a16:creationId xmlns:a16="http://schemas.microsoft.com/office/drawing/2014/main" id="{05AF92A1-BDB6-4165-A279-7AEE323331D1}"/>
              </a:ext>
            </a:extLst>
          </p:cNvPr>
          <p:cNvSpPr txBox="1"/>
          <p:nvPr/>
        </p:nvSpPr>
        <p:spPr>
          <a:xfrm>
            <a:off x="5127306" y="4129896"/>
            <a:ext cx="1355090" cy="400110"/>
          </a:xfrm>
          <a:prstGeom prst="rect">
            <a:avLst/>
          </a:prstGeom>
          <a:noFill/>
        </p:spPr>
        <p:txBody>
          <a:bodyPr wrap="square" rtlCol="0">
            <a:spAutoFit/>
          </a:bodyPr>
          <a:lstStyle/>
          <a:p>
            <a:pPr algn="ctr"/>
            <a:r>
              <a:rPr lang="zh-CN" altLang="en-US" sz="1000" dirty="0"/>
              <a:t>深圳超导软</a:t>
            </a:r>
            <a:r>
              <a:rPr lang="en-US" altLang="zh-CN" sz="1000" dirty="0"/>
              <a:t>X</a:t>
            </a:r>
            <a:r>
              <a:rPr lang="zh-CN" altLang="en-US" sz="1000" dirty="0"/>
              <a:t>射线自由电子激光</a:t>
            </a:r>
            <a:r>
              <a:rPr lang="zh-CN" altLang="en-US" sz="600" dirty="0"/>
              <a:t>（效果图）</a:t>
            </a:r>
            <a:endParaRPr lang="zh-CN" altLang="en-US" sz="1000" dirty="0"/>
          </a:p>
        </p:txBody>
      </p:sp>
      <p:sp>
        <p:nvSpPr>
          <p:cNvPr id="13" name="文本框 12">
            <a:extLst>
              <a:ext uri="{FF2B5EF4-FFF2-40B4-BE49-F238E27FC236}">
                <a16:creationId xmlns:a16="http://schemas.microsoft.com/office/drawing/2014/main" id="{9149014C-3F64-41A9-9A80-BF1270965411}"/>
              </a:ext>
            </a:extLst>
          </p:cNvPr>
          <p:cNvSpPr txBox="1"/>
          <p:nvPr/>
        </p:nvSpPr>
        <p:spPr>
          <a:xfrm>
            <a:off x="2842219" y="4110554"/>
            <a:ext cx="1380531" cy="523220"/>
          </a:xfrm>
          <a:prstGeom prst="rect">
            <a:avLst/>
          </a:prstGeom>
          <a:noFill/>
        </p:spPr>
        <p:txBody>
          <a:bodyPr wrap="square" rtlCol="0">
            <a:spAutoFit/>
          </a:bodyPr>
          <a:lstStyle/>
          <a:p>
            <a:r>
              <a:rPr lang="en-US" altLang="zh-CN" sz="700" dirty="0"/>
              <a:t>Render of Shenzhen Synchrotron Radiation Facility (Shenzhen Innovation Light Source Facility, “SILF”)</a:t>
            </a:r>
            <a:endParaRPr lang="zh-CN" altLang="en-US" sz="700" dirty="0"/>
          </a:p>
        </p:txBody>
      </p:sp>
      <p:sp>
        <p:nvSpPr>
          <p:cNvPr id="16" name="文本框 15">
            <a:extLst>
              <a:ext uri="{FF2B5EF4-FFF2-40B4-BE49-F238E27FC236}">
                <a16:creationId xmlns:a16="http://schemas.microsoft.com/office/drawing/2014/main" id="{CAC95F6D-8F3C-4FCB-8087-ADC14443870B}"/>
              </a:ext>
            </a:extLst>
          </p:cNvPr>
          <p:cNvSpPr txBox="1"/>
          <p:nvPr/>
        </p:nvSpPr>
        <p:spPr>
          <a:xfrm>
            <a:off x="6456955" y="4122202"/>
            <a:ext cx="1380531" cy="415498"/>
          </a:xfrm>
          <a:prstGeom prst="rect">
            <a:avLst/>
          </a:prstGeom>
          <a:noFill/>
        </p:spPr>
        <p:txBody>
          <a:bodyPr wrap="square" rtlCol="0">
            <a:spAutoFit/>
          </a:bodyPr>
          <a:lstStyle/>
          <a:p>
            <a:r>
              <a:rPr lang="en-US" altLang="zh-CN" sz="700" dirty="0"/>
              <a:t>Render of Shenzhen Superconducting Soft X-Ray Free Electron Laser (S³FEL) </a:t>
            </a:r>
            <a:endParaRPr lang="zh-CN" altLang="en-US" sz="900" dirty="0"/>
          </a:p>
        </p:txBody>
      </p:sp>
      <p:pic>
        <p:nvPicPr>
          <p:cNvPr id="17" name="图片 16">
            <a:extLst>
              <a:ext uri="{FF2B5EF4-FFF2-40B4-BE49-F238E27FC236}">
                <a16:creationId xmlns:a16="http://schemas.microsoft.com/office/drawing/2014/main" id="{AECA51BA-4AFA-4124-9BE8-1128BE15E5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27305" y="2716041"/>
            <a:ext cx="2710181" cy="1351829"/>
          </a:xfrm>
          <a:prstGeom prst="rect">
            <a:avLst/>
          </a:prstGeom>
          <a:effectLst>
            <a:softEdge rad="63500"/>
          </a:effectLst>
        </p:spPr>
      </p:pic>
      <p:sp>
        <p:nvSpPr>
          <p:cNvPr id="2" name="矩形 1">
            <a:extLst>
              <a:ext uri="{FF2B5EF4-FFF2-40B4-BE49-F238E27FC236}">
                <a16:creationId xmlns:a16="http://schemas.microsoft.com/office/drawing/2014/main" id="{6E1906D9-06AD-AD62-C7EF-F382ACB21F8D}"/>
              </a:ext>
            </a:extLst>
          </p:cNvPr>
          <p:cNvSpPr/>
          <p:nvPr/>
        </p:nvSpPr>
        <p:spPr>
          <a:xfrm>
            <a:off x="402590" y="588645"/>
            <a:ext cx="2988310" cy="50020"/>
          </a:xfrm>
          <a:prstGeom prst="rect">
            <a:avLst/>
          </a:prstGeom>
          <a:solidFill>
            <a:srgbClr val="0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3" name="矩形 2">
            <a:extLst>
              <a:ext uri="{FF2B5EF4-FFF2-40B4-BE49-F238E27FC236}">
                <a16:creationId xmlns:a16="http://schemas.microsoft.com/office/drawing/2014/main" id="{01BA8DA1-72BA-A32B-713E-25DEFD2450AB}"/>
              </a:ext>
            </a:extLst>
          </p:cNvPr>
          <p:cNvSpPr/>
          <p:nvPr/>
        </p:nvSpPr>
        <p:spPr>
          <a:xfrm>
            <a:off x="3390900" y="588645"/>
            <a:ext cx="5351145" cy="50020"/>
          </a:xfrm>
          <a:prstGeom prst="rect">
            <a:avLst/>
          </a:prstGeom>
          <a:solidFill>
            <a:srgbClr val="0C33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4" name="文本框 3">
            <a:extLst>
              <a:ext uri="{FF2B5EF4-FFF2-40B4-BE49-F238E27FC236}">
                <a16:creationId xmlns:a16="http://schemas.microsoft.com/office/drawing/2014/main" id="{88F8076B-BB25-9C30-7068-60D719CF702B}"/>
              </a:ext>
            </a:extLst>
          </p:cNvPr>
          <p:cNvSpPr txBox="1"/>
          <p:nvPr/>
        </p:nvSpPr>
        <p:spPr>
          <a:xfrm>
            <a:off x="351155" y="183599"/>
            <a:ext cx="6426835" cy="400110"/>
          </a:xfrm>
          <a:prstGeom prst="rect">
            <a:avLst/>
          </a:prstGeom>
          <a:noFill/>
        </p:spPr>
        <p:txBody>
          <a:bodyPr wrap="square" rtlCol="0">
            <a:spAutoFit/>
          </a:bodyPr>
          <a:lstStyle/>
          <a:p>
            <a:r>
              <a:rPr lang="en-US" altLang="zh-CN" sz="2000" b="1" dirty="0">
                <a:solidFill>
                  <a:srgbClr val="0C3388"/>
                </a:solidFill>
              </a:rPr>
              <a:t>1.5 Light</a:t>
            </a:r>
            <a:r>
              <a:rPr lang="zh-CN" altLang="en-US" sz="2000" b="1" dirty="0">
                <a:solidFill>
                  <a:srgbClr val="0C3388"/>
                </a:solidFill>
              </a:rPr>
              <a:t> </a:t>
            </a:r>
            <a:r>
              <a:rPr lang="en-US" altLang="zh-CN" sz="2000" b="1" dirty="0">
                <a:solidFill>
                  <a:srgbClr val="0C3388"/>
                </a:solidFill>
              </a:rPr>
              <a:t>Sources</a:t>
            </a:r>
            <a:r>
              <a:rPr lang="zh-CN" altLang="en-US" sz="2000" b="1" dirty="0">
                <a:solidFill>
                  <a:srgbClr val="0C3388"/>
                </a:solidFill>
              </a:rPr>
              <a:t> </a:t>
            </a:r>
            <a:r>
              <a:rPr lang="en-US" altLang="zh-CN" sz="2000" b="1" dirty="0">
                <a:solidFill>
                  <a:srgbClr val="0C3388"/>
                </a:solidFill>
              </a:rPr>
              <a:t>plan</a:t>
            </a:r>
            <a:r>
              <a:rPr lang="zh-CN" altLang="en-US" sz="2000" b="1" dirty="0">
                <a:solidFill>
                  <a:srgbClr val="0C3388"/>
                </a:solidFill>
              </a:rPr>
              <a:t> </a:t>
            </a:r>
            <a:r>
              <a:rPr lang="en-US" altLang="zh-CN" sz="2000" b="1" dirty="0">
                <a:solidFill>
                  <a:srgbClr val="0C3388"/>
                </a:solidFill>
              </a:rPr>
              <a:t>in</a:t>
            </a:r>
            <a:r>
              <a:rPr lang="zh-CN" altLang="en-US" sz="2000" b="1" dirty="0">
                <a:solidFill>
                  <a:srgbClr val="0C3388"/>
                </a:solidFill>
              </a:rPr>
              <a:t> </a:t>
            </a:r>
            <a:r>
              <a:rPr lang="en-US" altLang="zh-CN" sz="2000" b="1" dirty="0">
                <a:solidFill>
                  <a:srgbClr val="0C3388"/>
                </a:solidFill>
              </a:rPr>
              <a:t>Shenzhen</a:t>
            </a:r>
            <a:endParaRPr lang="zh-CN" altLang="en-US" sz="2000" b="1" dirty="0">
              <a:solidFill>
                <a:srgbClr val="0C3388"/>
              </a:solidFill>
            </a:endParaRPr>
          </a:p>
        </p:txBody>
      </p:sp>
    </p:spTree>
    <p:custDataLst>
      <p:tags r:id="rId1"/>
    </p:custDataLst>
    <p:extLst>
      <p:ext uri="{BB962C8B-B14F-4D97-AF65-F5344CB8AC3E}">
        <p14:creationId xmlns:p14="http://schemas.microsoft.com/office/powerpoint/2010/main" val="780292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7.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4.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7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7,&quot;width&quot;:8304}"/>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 name="KSO_WM_SPECIAL_SOURCE" val="bdnull"/>
</p:tagLst>
</file>

<file path=ppt/tags/tag8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7,&quot;width&quot;:8304}"/>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8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129.7307086614173,&quot;width&quot;:6933.5999999999995}"/>
</p:tagLst>
</file>

<file path=ppt/tags/tag86.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8.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89.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9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2.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9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4502</TotalTime>
  <Words>5991</Words>
  <Application>Microsoft Macintosh PowerPoint</Application>
  <PresentationFormat>全屏显示(16:9)</PresentationFormat>
  <Paragraphs>1215</Paragraphs>
  <Slides>49</Slides>
  <Notes>26</Notes>
  <HiddenSlides>0</HiddenSlides>
  <MMClips>1</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49</vt:i4>
      </vt:variant>
    </vt:vector>
  </HeadingPairs>
  <TitlesOfParts>
    <vt:vector size="69" baseType="lpstr">
      <vt:lpstr>-apple-system</vt:lpstr>
      <vt:lpstr>等线</vt:lpstr>
      <vt:lpstr>等线</vt:lpstr>
      <vt:lpstr>冬青黑体简体中文 W3</vt:lpstr>
      <vt:lpstr>方正粗圆简体</vt:lpstr>
      <vt:lpstr>方正尚酷简体</vt:lpstr>
      <vt:lpstr>黑体</vt:lpstr>
      <vt:lpstr>迷你简菱心</vt:lpstr>
      <vt:lpstr>宋体</vt:lpstr>
      <vt:lpstr>微软雅黑</vt:lpstr>
      <vt:lpstr>微软雅黑 Light</vt:lpstr>
      <vt:lpstr>Arial</vt:lpstr>
      <vt:lpstr>Arial</vt:lpstr>
      <vt:lpstr>Calibri</vt:lpstr>
      <vt:lpstr>Cambria Math</vt:lpstr>
      <vt:lpstr>Symbol</vt:lpstr>
      <vt:lpstr>Times New Roman</vt:lpstr>
      <vt:lpstr>Wingdings</vt:lpstr>
      <vt:lpstr>Office 主题​​</vt:lpstr>
      <vt:lpstr>Visio.Drawing.15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2.1 深圳产业光源建设目标</vt:lpstr>
      <vt:lpstr>PowerPoint 演示文稿</vt:lpstr>
      <vt:lpstr>PowerPoint 演示文稿</vt:lpstr>
      <vt:lpstr>PowerPoint 演示文稿</vt:lpstr>
      <vt:lpstr>总体布局及性能指标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3.2 光束线设计思路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Chunzhen Yang</dc:creator>
  <cp:lastModifiedBy>Microsoft Office User</cp:lastModifiedBy>
  <cp:revision>500</cp:revision>
  <cp:lastPrinted>2022-03-29T09:01:59Z</cp:lastPrinted>
  <dcterms:created xsi:type="dcterms:W3CDTF">2019-06-19T02:08:00Z</dcterms:created>
  <dcterms:modified xsi:type="dcterms:W3CDTF">2023-07-07T00:42:11Z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2052-11.1.0.10695</vt:lpwstr>
  </property>
  <property fmtid="{D5CDD505-2E9C-101B-9397-08002B2CF9AE}" pid="3" name="ICV">
    <vt:lpwstr>A05B5842083242A8A395FB2289481208</vt:lpwstr>
  </property>
</Properties>
</file>